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6"/>
  </p:notesMasterIdLst>
  <p:sldIdLst>
    <p:sldId id="256" r:id="rId2"/>
    <p:sldId id="257" r:id="rId3"/>
    <p:sldId id="290" r:id="rId4"/>
    <p:sldId id="363" r:id="rId5"/>
    <p:sldId id="263" r:id="rId6"/>
    <p:sldId id="394" r:id="rId7"/>
    <p:sldId id="549" r:id="rId8"/>
    <p:sldId id="548" r:id="rId9"/>
    <p:sldId id="550" r:id="rId10"/>
    <p:sldId id="529" r:id="rId11"/>
    <p:sldId id="551" r:id="rId12"/>
    <p:sldId id="553" r:id="rId13"/>
    <p:sldId id="560" r:id="rId14"/>
    <p:sldId id="534" r:id="rId15"/>
    <p:sldId id="567" r:id="rId16"/>
    <p:sldId id="568" r:id="rId17"/>
    <p:sldId id="556" r:id="rId18"/>
    <p:sldId id="564" r:id="rId19"/>
    <p:sldId id="563" r:id="rId20"/>
    <p:sldId id="552" r:id="rId21"/>
    <p:sldId id="566" r:id="rId22"/>
    <p:sldId id="555" r:id="rId23"/>
    <p:sldId id="561" r:id="rId24"/>
    <p:sldId id="554" r:id="rId25"/>
    <p:sldId id="565" r:id="rId26"/>
    <p:sldId id="536" r:id="rId27"/>
    <p:sldId id="572" r:id="rId28"/>
    <p:sldId id="558" r:id="rId29"/>
    <p:sldId id="559" r:id="rId30"/>
    <p:sldId id="541" r:id="rId31"/>
    <p:sldId id="569" r:id="rId32"/>
    <p:sldId id="570" r:id="rId33"/>
    <p:sldId id="543" r:id="rId34"/>
    <p:sldId id="571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D8BD00-0421-45B8-82AE-5ED14D1FAA24}" v="27" dt="2021-10-04T13:05:43.1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y Carter" userId="2f5be7f5713387d1" providerId="LiveId" clId="{FDD8BD00-0421-45B8-82AE-5ED14D1FAA24}"/>
    <pc:docChg chg="modSld">
      <pc:chgData name="Tracy Carter" userId="2f5be7f5713387d1" providerId="LiveId" clId="{FDD8BD00-0421-45B8-82AE-5ED14D1FAA24}" dt="2021-10-04T13:05:43.122" v="278"/>
      <pc:docMkLst>
        <pc:docMk/>
      </pc:docMkLst>
      <pc:sldChg chg="addSp delSp modSp mod">
        <pc:chgData name="Tracy Carter" userId="2f5be7f5713387d1" providerId="LiveId" clId="{FDD8BD00-0421-45B8-82AE-5ED14D1FAA24}" dt="2021-10-04T13:04:31.246" v="168"/>
        <pc:sldMkLst>
          <pc:docMk/>
          <pc:sldMk cId="2060247636" sldId="551"/>
        </pc:sldMkLst>
        <pc:grpChg chg="del mod">
          <ac:chgData name="Tracy Carter" userId="2f5be7f5713387d1" providerId="LiveId" clId="{FDD8BD00-0421-45B8-82AE-5ED14D1FAA24}" dt="2021-10-04T13:01:26.459" v="3"/>
          <ac:grpSpMkLst>
            <pc:docMk/>
            <pc:sldMk cId="2060247636" sldId="551"/>
            <ac:grpSpMk id="5" creationId="{FAD26AAF-02FA-4174-AEB2-2D9A78960329}"/>
          </ac:grpSpMkLst>
        </pc:grpChg>
        <pc:grpChg chg="del mod">
          <ac:chgData name="Tracy Carter" userId="2f5be7f5713387d1" providerId="LiveId" clId="{FDD8BD00-0421-45B8-82AE-5ED14D1FAA24}" dt="2021-10-04T13:02:20.935" v="42"/>
          <ac:grpSpMkLst>
            <pc:docMk/>
            <pc:sldMk cId="2060247636" sldId="551"/>
            <ac:grpSpMk id="27" creationId="{527E8211-5A9F-4B9E-9D79-6BC58D0DF5CD}"/>
          </ac:grpSpMkLst>
        </pc:grpChg>
        <pc:grpChg chg="mod">
          <ac:chgData name="Tracy Carter" userId="2f5be7f5713387d1" providerId="LiveId" clId="{FDD8BD00-0421-45B8-82AE-5ED14D1FAA24}" dt="2021-10-04T13:02:11.446" v="24"/>
          <ac:grpSpMkLst>
            <pc:docMk/>
            <pc:sldMk cId="2060247636" sldId="551"/>
            <ac:grpSpMk id="28" creationId="{3E9BDEFE-F12A-4F88-9218-9D715F9C77A5}"/>
          </ac:grpSpMkLst>
        </pc:grpChg>
        <pc:grpChg chg="del mod">
          <ac:chgData name="Tracy Carter" userId="2f5be7f5713387d1" providerId="LiveId" clId="{FDD8BD00-0421-45B8-82AE-5ED14D1FAA24}" dt="2021-10-04T13:02:20.935" v="42"/>
          <ac:grpSpMkLst>
            <pc:docMk/>
            <pc:sldMk cId="2060247636" sldId="551"/>
            <ac:grpSpMk id="46" creationId="{DE9FAF5B-A02F-4140-BDA4-E7BC0E81529C}"/>
          </ac:grpSpMkLst>
        </pc:grpChg>
        <pc:grpChg chg="del mod">
          <ac:chgData name="Tracy Carter" userId="2f5be7f5713387d1" providerId="LiveId" clId="{FDD8BD00-0421-45B8-82AE-5ED14D1FAA24}" dt="2021-10-04T13:02:21.884" v="44"/>
          <ac:grpSpMkLst>
            <pc:docMk/>
            <pc:sldMk cId="2060247636" sldId="551"/>
            <ac:grpSpMk id="47" creationId="{F453F889-EC71-46CA-97EB-EC54491392F1}"/>
          </ac:grpSpMkLst>
        </pc:grpChg>
        <pc:grpChg chg="del mod">
          <ac:chgData name="Tracy Carter" userId="2f5be7f5713387d1" providerId="LiveId" clId="{FDD8BD00-0421-45B8-82AE-5ED14D1FAA24}" dt="2021-10-04T13:02:33.795" v="51"/>
          <ac:grpSpMkLst>
            <pc:docMk/>
            <pc:sldMk cId="2060247636" sldId="551"/>
            <ac:grpSpMk id="49" creationId="{B4D07BA8-870E-481A-AEF1-B4E04E88A896}"/>
          </ac:grpSpMkLst>
        </pc:grpChg>
        <pc:grpChg chg="del mod">
          <ac:chgData name="Tracy Carter" userId="2f5be7f5713387d1" providerId="LiveId" clId="{FDD8BD00-0421-45B8-82AE-5ED14D1FAA24}" dt="2021-10-04T13:02:52.630" v="82"/>
          <ac:grpSpMkLst>
            <pc:docMk/>
            <pc:sldMk cId="2060247636" sldId="551"/>
            <ac:grpSpMk id="56" creationId="{6EEAFA22-7017-4C92-984C-B39244A8DB11}"/>
          </ac:grpSpMkLst>
        </pc:grpChg>
        <pc:grpChg chg="del mod">
          <ac:chgData name="Tracy Carter" userId="2f5be7f5713387d1" providerId="LiveId" clId="{FDD8BD00-0421-45B8-82AE-5ED14D1FAA24}" dt="2021-10-04T13:02:52.630" v="82"/>
          <ac:grpSpMkLst>
            <pc:docMk/>
            <pc:sldMk cId="2060247636" sldId="551"/>
            <ac:grpSpMk id="61" creationId="{A0739D57-428C-4FE3-91D4-3A3CB554392E}"/>
          </ac:grpSpMkLst>
        </pc:grpChg>
        <pc:grpChg chg="del mod">
          <ac:chgData name="Tracy Carter" userId="2f5be7f5713387d1" providerId="LiveId" clId="{FDD8BD00-0421-45B8-82AE-5ED14D1FAA24}" dt="2021-10-04T13:03:58.866" v="103"/>
          <ac:grpSpMkLst>
            <pc:docMk/>
            <pc:sldMk cId="2060247636" sldId="551"/>
            <ac:grpSpMk id="87" creationId="{19445E8D-DF02-4279-8DCB-1BF6FB9955F4}"/>
          </ac:grpSpMkLst>
        </pc:grpChg>
        <pc:grpChg chg="del mod">
          <ac:chgData name="Tracy Carter" userId="2f5be7f5713387d1" providerId="LiveId" clId="{FDD8BD00-0421-45B8-82AE-5ED14D1FAA24}" dt="2021-10-04T13:03:51.488" v="90"/>
          <ac:grpSpMkLst>
            <pc:docMk/>
            <pc:sldMk cId="2060247636" sldId="551"/>
            <ac:grpSpMk id="88" creationId="{79A0A36B-DE3F-4667-8881-162E700197BE}"/>
          </ac:grpSpMkLst>
        </pc:grpChg>
        <pc:grpChg chg="mod">
          <ac:chgData name="Tracy Carter" userId="2f5be7f5713387d1" providerId="LiveId" clId="{FDD8BD00-0421-45B8-82AE-5ED14D1FAA24}" dt="2021-10-04T13:02:52.630" v="82"/>
          <ac:grpSpMkLst>
            <pc:docMk/>
            <pc:sldMk cId="2060247636" sldId="551"/>
            <ac:grpSpMk id="89" creationId="{2A4D4AA1-ABDC-4AAD-AB54-E1AAA7D31770}"/>
          </ac:grpSpMkLst>
        </pc:grpChg>
        <pc:grpChg chg="del mod">
          <ac:chgData name="Tracy Carter" userId="2f5be7f5713387d1" providerId="LiveId" clId="{FDD8BD00-0421-45B8-82AE-5ED14D1FAA24}" dt="2021-10-04T13:03:51.488" v="90"/>
          <ac:grpSpMkLst>
            <pc:docMk/>
            <pc:sldMk cId="2060247636" sldId="551"/>
            <ac:grpSpMk id="95" creationId="{58CE5689-C750-4972-8D94-CD61E351BA81}"/>
          </ac:grpSpMkLst>
        </pc:grpChg>
        <pc:grpChg chg="del mod">
          <ac:chgData name="Tracy Carter" userId="2f5be7f5713387d1" providerId="LiveId" clId="{FDD8BD00-0421-45B8-82AE-5ED14D1FAA24}" dt="2021-10-04T13:03:58.866" v="103"/>
          <ac:grpSpMkLst>
            <pc:docMk/>
            <pc:sldMk cId="2060247636" sldId="551"/>
            <ac:grpSpMk id="97" creationId="{4C0726EE-7F4F-4DD7-8555-76035BDD9AA6}"/>
          </ac:grpSpMkLst>
        </pc:grpChg>
        <pc:grpChg chg="del mod">
          <ac:chgData name="Tracy Carter" userId="2f5be7f5713387d1" providerId="LiveId" clId="{FDD8BD00-0421-45B8-82AE-5ED14D1FAA24}" dt="2021-10-04T13:04:05.126" v="118"/>
          <ac:grpSpMkLst>
            <pc:docMk/>
            <pc:sldMk cId="2060247636" sldId="551"/>
            <ac:grpSpMk id="110" creationId="{4EB13F9A-03E5-4B21-9FF9-A9448F76627D}"/>
          </ac:grpSpMkLst>
        </pc:grpChg>
        <pc:grpChg chg="del mod">
          <ac:chgData name="Tracy Carter" userId="2f5be7f5713387d1" providerId="LiveId" clId="{FDD8BD00-0421-45B8-82AE-5ED14D1FAA24}" dt="2021-10-04T13:04:05.126" v="118"/>
          <ac:grpSpMkLst>
            <pc:docMk/>
            <pc:sldMk cId="2060247636" sldId="551"/>
            <ac:grpSpMk id="115" creationId="{F745BEC8-DCD1-4DBF-8C16-DD251C85FBAA}"/>
          </ac:grpSpMkLst>
        </pc:grpChg>
        <pc:grpChg chg="del mod">
          <ac:chgData name="Tracy Carter" userId="2f5be7f5713387d1" providerId="LiveId" clId="{FDD8BD00-0421-45B8-82AE-5ED14D1FAA24}" dt="2021-10-04T13:04:08.006" v="123"/>
          <ac:grpSpMkLst>
            <pc:docMk/>
            <pc:sldMk cId="2060247636" sldId="551"/>
            <ac:grpSpMk id="125" creationId="{928307A7-5C26-4B98-B88D-899076F456DC}"/>
          </ac:grpSpMkLst>
        </pc:grpChg>
        <pc:grpChg chg="del mod">
          <ac:chgData name="Tracy Carter" userId="2f5be7f5713387d1" providerId="LiveId" clId="{FDD8BD00-0421-45B8-82AE-5ED14D1FAA24}" dt="2021-10-04T13:04:10.101" v="128"/>
          <ac:grpSpMkLst>
            <pc:docMk/>
            <pc:sldMk cId="2060247636" sldId="551"/>
            <ac:grpSpMk id="130" creationId="{684CACF8-6D4B-41AD-ADCE-75ABE082B8ED}"/>
          </ac:grpSpMkLst>
        </pc:grpChg>
        <pc:grpChg chg="del mod">
          <ac:chgData name="Tracy Carter" userId="2f5be7f5713387d1" providerId="LiveId" clId="{FDD8BD00-0421-45B8-82AE-5ED14D1FAA24}" dt="2021-10-04T13:04:18.276" v="144"/>
          <ac:grpSpMkLst>
            <pc:docMk/>
            <pc:sldMk cId="2060247636" sldId="551"/>
            <ac:grpSpMk id="135" creationId="{5DDC4F35-DBC7-478C-BFC1-6941E982276E}"/>
          </ac:grpSpMkLst>
        </pc:grpChg>
        <pc:grpChg chg="del mod">
          <ac:chgData name="Tracy Carter" userId="2f5be7f5713387d1" providerId="LiveId" clId="{FDD8BD00-0421-45B8-82AE-5ED14D1FAA24}" dt="2021-10-04T13:04:27.050" v="159"/>
          <ac:grpSpMkLst>
            <pc:docMk/>
            <pc:sldMk cId="2060247636" sldId="551"/>
            <ac:grpSpMk id="151" creationId="{3339EC91-52E5-4F30-97F9-748A74456175}"/>
          </ac:grpSpMkLst>
        </pc:grpChg>
        <pc:grpChg chg="del mod">
          <ac:chgData name="Tracy Carter" userId="2f5be7f5713387d1" providerId="LiveId" clId="{FDD8BD00-0421-45B8-82AE-5ED14D1FAA24}" dt="2021-10-04T13:04:27.050" v="159"/>
          <ac:grpSpMkLst>
            <pc:docMk/>
            <pc:sldMk cId="2060247636" sldId="551"/>
            <ac:grpSpMk id="152" creationId="{FEA97B11-09B1-4D98-BD61-577D2FEE77B6}"/>
          </ac:grpSpMkLst>
        </pc:grpChg>
        <pc:grpChg chg="del mod">
          <ac:chgData name="Tracy Carter" userId="2f5be7f5713387d1" providerId="LiveId" clId="{FDD8BD00-0421-45B8-82AE-5ED14D1FAA24}" dt="2021-10-04T13:04:27.050" v="159"/>
          <ac:grpSpMkLst>
            <pc:docMk/>
            <pc:sldMk cId="2060247636" sldId="551"/>
            <ac:grpSpMk id="153" creationId="{6D893328-7C35-416A-BCDC-084D1F036DE2}"/>
          </ac:grpSpMkLst>
        </pc:grpChg>
        <pc:grpChg chg="del mod">
          <ac:chgData name="Tracy Carter" userId="2f5be7f5713387d1" providerId="LiveId" clId="{FDD8BD00-0421-45B8-82AE-5ED14D1FAA24}" dt="2021-10-04T13:04:31.246" v="168"/>
          <ac:grpSpMkLst>
            <pc:docMk/>
            <pc:sldMk cId="2060247636" sldId="551"/>
            <ac:grpSpMk id="168" creationId="{6A47532C-D764-4473-A50B-F814E8A778C2}"/>
          </ac:grpSpMkLst>
        </pc:grpChg>
        <pc:grpChg chg="mod">
          <ac:chgData name="Tracy Carter" userId="2f5be7f5713387d1" providerId="LiveId" clId="{FDD8BD00-0421-45B8-82AE-5ED14D1FAA24}" dt="2021-10-04T13:04:31.246" v="168"/>
          <ac:grpSpMkLst>
            <pc:docMk/>
            <pc:sldMk cId="2060247636" sldId="551"/>
            <ac:grpSpMk id="177" creationId="{67A16A26-FBE2-4D04-9C57-A6E79DF24F6C}"/>
          </ac:grpSpMkLst>
        </pc:grpChg>
        <pc:inkChg chg="add del mod">
          <ac:chgData name="Tracy Carter" userId="2f5be7f5713387d1" providerId="LiveId" clId="{FDD8BD00-0421-45B8-82AE-5ED14D1FAA24}" dt="2021-10-04T13:01:26.459" v="4"/>
          <ac:inkMkLst>
            <pc:docMk/>
            <pc:sldMk cId="2060247636" sldId="551"/>
            <ac:inkMk id="3" creationId="{060B0B78-3F0C-41F0-A8BA-37999D96509E}"/>
          </ac:inkMkLst>
        </pc:inkChg>
        <pc:inkChg chg="add del mod">
          <ac:chgData name="Tracy Carter" userId="2f5be7f5713387d1" providerId="LiveId" clId="{FDD8BD00-0421-45B8-82AE-5ED14D1FAA24}" dt="2021-10-04T13:01:26.459" v="3"/>
          <ac:inkMkLst>
            <pc:docMk/>
            <pc:sldMk cId="2060247636" sldId="551"/>
            <ac:inkMk id="4" creationId="{951662B1-CCE3-4A99-B403-869BF5472118}"/>
          </ac:inkMkLst>
        </pc:inkChg>
        <pc:inkChg chg="add mod">
          <ac:chgData name="Tracy Carter" userId="2f5be7f5713387d1" providerId="LiveId" clId="{FDD8BD00-0421-45B8-82AE-5ED14D1FAA24}" dt="2021-10-04T13:02:11.446" v="24"/>
          <ac:inkMkLst>
            <pc:docMk/>
            <pc:sldMk cId="2060247636" sldId="551"/>
            <ac:inkMk id="7" creationId="{D33E71B0-E036-4906-B171-3AF75806F103}"/>
          </ac:inkMkLst>
        </pc:inkChg>
        <pc:inkChg chg="add mod">
          <ac:chgData name="Tracy Carter" userId="2f5be7f5713387d1" providerId="LiveId" clId="{FDD8BD00-0421-45B8-82AE-5ED14D1FAA24}" dt="2021-10-04T13:02:11.446" v="24"/>
          <ac:inkMkLst>
            <pc:docMk/>
            <pc:sldMk cId="2060247636" sldId="551"/>
            <ac:inkMk id="8" creationId="{2C20538E-5BD3-4C2D-8501-1FF508956655}"/>
          </ac:inkMkLst>
        </pc:inkChg>
        <pc:inkChg chg="add mod">
          <ac:chgData name="Tracy Carter" userId="2f5be7f5713387d1" providerId="LiveId" clId="{FDD8BD00-0421-45B8-82AE-5ED14D1FAA24}" dt="2021-10-04T13:02:11.446" v="24"/>
          <ac:inkMkLst>
            <pc:docMk/>
            <pc:sldMk cId="2060247636" sldId="551"/>
            <ac:inkMk id="9" creationId="{28B7FA6D-676F-4AC0-8940-B441CBC6C479}"/>
          </ac:inkMkLst>
        </pc:inkChg>
        <pc:inkChg chg="add mod">
          <ac:chgData name="Tracy Carter" userId="2f5be7f5713387d1" providerId="LiveId" clId="{FDD8BD00-0421-45B8-82AE-5ED14D1FAA24}" dt="2021-10-04T13:02:11.446" v="24"/>
          <ac:inkMkLst>
            <pc:docMk/>
            <pc:sldMk cId="2060247636" sldId="551"/>
            <ac:inkMk id="11" creationId="{5ECC97A4-B8C5-42AB-A618-6E78F2A0FDD7}"/>
          </ac:inkMkLst>
        </pc:inkChg>
        <pc:inkChg chg="add mod">
          <ac:chgData name="Tracy Carter" userId="2f5be7f5713387d1" providerId="LiveId" clId="{FDD8BD00-0421-45B8-82AE-5ED14D1FAA24}" dt="2021-10-04T13:02:11.446" v="24"/>
          <ac:inkMkLst>
            <pc:docMk/>
            <pc:sldMk cId="2060247636" sldId="551"/>
            <ac:inkMk id="12" creationId="{8914F77D-513D-4225-8DDE-8450FA7FE6CE}"/>
          </ac:inkMkLst>
        </pc:inkChg>
        <pc:inkChg chg="add mod">
          <ac:chgData name="Tracy Carter" userId="2f5be7f5713387d1" providerId="LiveId" clId="{FDD8BD00-0421-45B8-82AE-5ED14D1FAA24}" dt="2021-10-04T13:02:11.446" v="24"/>
          <ac:inkMkLst>
            <pc:docMk/>
            <pc:sldMk cId="2060247636" sldId="551"/>
            <ac:inkMk id="13" creationId="{A13833C6-8359-47BF-9FA9-AB2509A14CBA}"/>
          </ac:inkMkLst>
        </pc:inkChg>
        <pc:inkChg chg="add mod">
          <ac:chgData name="Tracy Carter" userId="2f5be7f5713387d1" providerId="LiveId" clId="{FDD8BD00-0421-45B8-82AE-5ED14D1FAA24}" dt="2021-10-04T13:02:11.446" v="24"/>
          <ac:inkMkLst>
            <pc:docMk/>
            <pc:sldMk cId="2060247636" sldId="551"/>
            <ac:inkMk id="14" creationId="{9EF2172B-8947-441E-BA2C-420562777A20}"/>
          </ac:inkMkLst>
        </pc:inkChg>
        <pc:inkChg chg="add mod">
          <ac:chgData name="Tracy Carter" userId="2f5be7f5713387d1" providerId="LiveId" clId="{FDD8BD00-0421-45B8-82AE-5ED14D1FAA24}" dt="2021-10-04T13:02:11.446" v="24"/>
          <ac:inkMkLst>
            <pc:docMk/>
            <pc:sldMk cId="2060247636" sldId="551"/>
            <ac:inkMk id="15" creationId="{113459A3-83B7-4682-9344-FDF6A12F5B2A}"/>
          </ac:inkMkLst>
        </pc:inkChg>
        <pc:inkChg chg="add mod">
          <ac:chgData name="Tracy Carter" userId="2f5be7f5713387d1" providerId="LiveId" clId="{FDD8BD00-0421-45B8-82AE-5ED14D1FAA24}" dt="2021-10-04T13:02:11.446" v="24"/>
          <ac:inkMkLst>
            <pc:docMk/>
            <pc:sldMk cId="2060247636" sldId="551"/>
            <ac:inkMk id="16" creationId="{F33A61C2-ADFB-44C9-B076-C5420060F882}"/>
          </ac:inkMkLst>
        </pc:inkChg>
        <pc:inkChg chg="add mod">
          <ac:chgData name="Tracy Carter" userId="2f5be7f5713387d1" providerId="LiveId" clId="{FDD8BD00-0421-45B8-82AE-5ED14D1FAA24}" dt="2021-10-04T13:02:11.446" v="24"/>
          <ac:inkMkLst>
            <pc:docMk/>
            <pc:sldMk cId="2060247636" sldId="551"/>
            <ac:inkMk id="17" creationId="{CE598790-A37B-4089-8A63-1904F4829BAD}"/>
          </ac:inkMkLst>
        </pc:inkChg>
        <pc:inkChg chg="add mod">
          <ac:chgData name="Tracy Carter" userId="2f5be7f5713387d1" providerId="LiveId" clId="{FDD8BD00-0421-45B8-82AE-5ED14D1FAA24}" dt="2021-10-04T13:02:11.446" v="24"/>
          <ac:inkMkLst>
            <pc:docMk/>
            <pc:sldMk cId="2060247636" sldId="551"/>
            <ac:inkMk id="18" creationId="{3C07F27B-0525-49F4-8C0F-6648E05BB152}"/>
          </ac:inkMkLst>
        </pc:inkChg>
        <pc:inkChg chg="add mod">
          <ac:chgData name="Tracy Carter" userId="2f5be7f5713387d1" providerId="LiveId" clId="{FDD8BD00-0421-45B8-82AE-5ED14D1FAA24}" dt="2021-10-04T13:02:11.446" v="24"/>
          <ac:inkMkLst>
            <pc:docMk/>
            <pc:sldMk cId="2060247636" sldId="551"/>
            <ac:inkMk id="19" creationId="{493A979C-A7E0-4866-8FE9-274B12F1DAAD}"/>
          </ac:inkMkLst>
        </pc:inkChg>
        <pc:inkChg chg="add mod">
          <ac:chgData name="Tracy Carter" userId="2f5be7f5713387d1" providerId="LiveId" clId="{FDD8BD00-0421-45B8-82AE-5ED14D1FAA24}" dt="2021-10-04T13:02:11.446" v="24"/>
          <ac:inkMkLst>
            <pc:docMk/>
            <pc:sldMk cId="2060247636" sldId="551"/>
            <ac:inkMk id="20" creationId="{8AF47537-38D6-4013-BE12-E0BDA72898CC}"/>
          </ac:inkMkLst>
        </pc:inkChg>
        <pc:inkChg chg="add mod">
          <ac:chgData name="Tracy Carter" userId="2f5be7f5713387d1" providerId="LiveId" clId="{FDD8BD00-0421-45B8-82AE-5ED14D1FAA24}" dt="2021-10-04T13:02:11.446" v="24"/>
          <ac:inkMkLst>
            <pc:docMk/>
            <pc:sldMk cId="2060247636" sldId="551"/>
            <ac:inkMk id="21" creationId="{B8795974-3F49-4549-A64E-87F4CE8C38C3}"/>
          </ac:inkMkLst>
        </pc:inkChg>
        <pc:inkChg chg="add mod">
          <ac:chgData name="Tracy Carter" userId="2f5be7f5713387d1" providerId="LiveId" clId="{FDD8BD00-0421-45B8-82AE-5ED14D1FAA24}" dt="2021-10-04T13:02:11.446" v="24"/>
          <ac:inkMkLst>
            <pc:docMk/>
            <pc:sldMk cId="2060247636" sldId="551"/>
            <ac:inkMk id="22" creationId="{966789FF-2CDB-49AC-86FE-C6BEE8A3A64B}"/>
          </ac:inkMkLst>
        </pc:inkChg>
        <pc:inkChg chg="add mod">
          <ac:chgData name="Tracy Carter" userId="2f5be7f5713387d1" providerId="LiveId" clId="{FDD8BD00-0421-45B8-82AE-5ED14D1FAA24}" dt="2021-10-04T13:02:11.446" v="24"/>
          <ac:inkMkLst>
            <pc:docMk/>
            <pc:sldMk cId="2060247636" sldId="551"/>
            <ac:inkMk id="23" creationId="{B7AC12D3-FB52-4FF7-BF50-D9952C1A8640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24" creationId="{17DAD8F5-486E-4476-BAB4-4E85A53A88D8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25" creationId="{FFC1DB11-33AB-41BC-BBA5-90E68F196F83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26" creationId="{A1826BDF-E32B-48E2-A8A6-F877E4D7A20D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29" creationId="{DC1EEC34-D617-4EF2-BC37-FF5FC3B9F852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30" creationId="{421FEC64-0A2F-4A18-8687-395A8C05C656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31" creationId="{97C5922A-1313-4A0C-B054-21B9656B1CF7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32" creationId="{EE44B56E-B441-49D6-B822-980E6D5C9190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33" creationId="{2363728C-ED62-4B17-B4D6-394B162A311D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34" creationId="{853E37FD-EB5A-4035-A198-26058D24189B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35" creationId="{6904E9C4-A8D9-4A34-BAFB-87E9105FC273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36" creationId="{E33A6DD7-0CDF-4F76-BB53-ED0A7E2EAC94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37" creationId="{5BEF8307-1032-4E32-9C0A-8D83790A4A95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38" creationId="{12A83DD0-ECFE-4E7E-992D-B6C67313C78D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39" creationId="{3BABA80B-033A-498A-970B-C2599EC80FE0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40" creationId="{0A8CFA00-B479-4697-A71D-7B76FD5EF924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41" creationId="{BA94B1F7-95B0-4555-AB43-D3C64B6F05FA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42" creationId="{81EB0894-BC72-43EE-9EFB-A34167354064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43" creationId="{890800E1-2A2F-486D-B756-19DBD03AB7A9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44" creationId="{5A2D2B41-9DA5-48AC-B299-63AC2B9E59E3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45" creationId="{8F790558-261C-4BE2-852D-EEEB95AE4663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48" creationId="{E3A25046-42E8-4823-989E-259D6898E1C8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50" creationId="{180EFAC5-0BD9-4A55-8DCD-DA39B1690930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51" creationId="{4213A286-144C-4D15-8927-5A5098EC22D2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52" creationId="{4257EE01-EF33-43FA-B8A1-01121044A2AF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53" creationId="{7D4D7470-C9DD-4CB4-9CC1-4B1DE2FCCBA3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54" creationId="{664B739B-6A80-4DC2-A588-EE9E68F600A9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55" creationId="{1BB3CAA2-CFAB-4A00-BA00-1267E70558B3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57" creationId="{CED1DA67-2371-4C10-8947-A4AF20237A6A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58" creationId="{D3A14088-C6AE-46BF-863E-5D456AC555A7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59" creationId="{1828CAC7-69A2-4D4A-9089-DB4FC9FE64DF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60" creationId="{B8CBAFC0-0637-4BEF-950D-4D25577DDBC1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62" creationId="{E3443019-03FF-4F35-B768-107191E6E3EE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63" creationId="{6CF4E62C-0B9F-46DF-B4E2-BF89B8CD5665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64" creationId="{8DC1C85E-BDE6-4492-A544-4A0D61DF380E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65" creationId="{EE32B397-5A56-44DD-AC47-C397E5B4359A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66" creationId="{7A7A4E53-B95C-490A-8DE3-877F5602D263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67" creationId="{472AFC88-54C8-45F1-9B2D-DD7F96EBB031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68" creationId="{236AECCB-7F0F-4E6E-8320-1AF5AF24EB39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69" creationId="{37F5D8D4-059E-4062-AE11-1FF464590A32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70" creationId="{6495CDEA-0E1F-495D-9BD9-C956BBB97AB4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71" creationId="{7A66F442-B3A8-41A2-8C35-8B764B1938CD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72" creationId="{0F17F731-C26F-46E1-A098-45DA823A6DBA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73" creationId="{C54D0FCF-87DC-436C-AA96-04204D976604}"/>
          </ac:inkMkLst>
        </pc:inkChg>
        <pc:inkChg chg="add mod">
          <ac:chgData name="Tracy Carter" userId="2f5be7f5713387d1" providerId="LiveId" clId="{FDD8BD00-0421-45B8-82AE-5ED14D1FAA24}" dt="2021-10-04T13:02:52.630" v="82"/>
          <ac:inkMkLst>
            <pc:docMk/>
            <pc:sldMk cId="2060247636" sldId="551"/>
            <ac:inkMk id="74" creationId="{7DDC7885-3F00-42FD-BA45-A81BBA56AE57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75" creationId="{B8462F65-1415-459F-B7B6-4DD1F8B5CD3B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76" creationId="{87C22E8F-D22C-4E79-B11F-2BA07E2A830B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77" creationId="{FFCD1F40-91D2-464F-8C46-D37E09D07728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78" creationId="{701DD66D-CE3B-4D94-B11E-11F699AE6CD0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79" creationId="{42DCAB8E-EFE6-4D53-8B07-E746FDE273A4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80" creationId="{4EAF96F9-1BBE-4DF6-8EAF-951938D671C3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81" creationId="{F3B14403-59DB-4AB4-9238-D3772F89F7A1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82" creationId="{A4839C97-D0DA-4641-B18C-D68B15FE9F5D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83" creationId="{0EB61492-28E7-4360-A433-F708963FB734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84" creationId="{267820E9-12FD-40E4-98E8-3AD6C0D3D5F3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85" creationId="{6635887E-FD36-4CB7-90E4-F7BCD87CED3B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86" creationId="{DB5F2FE6-4AC8-4EB4-9519-D8BDE7295A61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90" creationId="{7363D68E-943B-4505-9DAF-458CB26F63DC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91" creationId="{6FDDD353-443B-49C7-87AB-39E0DE6DBC60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92" creationId="{8CC95575-007C-483A-8B41-B73375B0F81E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93" creationId="{2CC8C722-72CB-48E1-8CAF-E10A19276056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94" creationId="{E9AD7A3F-F441-489D-9DE8-3D2AB2BB3F7B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96" creationId="{5804390F-2860-4393-93E1-C0DE0BB63F76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98" creationId="{312A13C8-20E9-4039-8429-9B70621A8F58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99" creationId="{CD0E32A4-8861-409B-A8A0-7F97296C0AD4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00" creationId="{9694D434-452C-4541-A082-2A72F2144071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01" creationId="{4FD52A17-7E14-452A-930A-725ADC83EE88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02" creationId="{762D4C9D-E271-418A-BD9F-97AD0C0BAB05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03" creationId="{D839D10B-6D17-4EF9-B02C-A4610A55DFAD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04" creationId="{8969C7F0-E8EC-4C34-95EF-BFED014EA2E3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05" creationId="{74BC4392-D7D4-4830-85DA-2580593C1E57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06" creationId="{1986F544-AABB-4792-9329-4C5F08385423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07" creationId="{4F2E1181-A0A7-411F-B305-7122E81F3753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08" creationId="{A2004926-0EFC-4A70-8B78-9785581F469B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09" creationId="{2CC9F34D-1AF1-433B-8A1C-038C1D5711A1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11" creationId="{ECB00E60-2199-4D5B-944D-018FB6248381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12" creationId="{15960074-084D-44BC-9EE7-1187548AEC84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13" creationId="{239D91B9-94F2-488A-8B73-1FB669879293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14" creationId="{C886DBAE-8B48-4180-8A06-3EB3B0724115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16" creationId="{BA8639CE-E79B-4E3A-AC68-D4896C79BF8B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17" creationId="{60BCFECE-26B7-48B0-8119-7AA437C9F59A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18" creationId="{AEA4BC80-5220-4AF5-AB57-E473F31FDF85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19" creationId="{44F19FF8-C09F-4D36-9BD2-038DAD66FDD1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20" creationId="{03828EF6-E756-4972-808A-D706433164CF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21" creationId="{0BFCCB76-9374-4916-8038-C04D649CB120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22" creationId="{2E32DB41-7EA2-4EC1-89EA-6BE81A5C3951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23" creationId="{D2A821A0-394B-42F2-B93D-29F920CE88CB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24" creationId="{2F18E23D-4356-4B7E-8591-1B76CE79C05A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26" creationId="{80E50FFA-03D3-4D4A-83CB-3B48A0ADC934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27" creationId="{BBAA9F6E-3AFD-488F-ABD9-C3154D577664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28" creationId="{4AB162E7-07D5-44B2-8C2B-EF2D4CA4BBF3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29" creationId="{F599E412-8C51-4FC8-A55D-282C35F65C1A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31" creationId="{83BF2775-AB61-42FE-864D-29C6AEC83ED9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32" creationId="{66FB23F8-85D9-432C-A304-C637E3FFD7C2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33" creationId="{DD485B7F-1CB1-4900-B7EE-D4E32A4C67EA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34" creationId="{B9345662-16F3-48D5-8BCC-DC852D8864BC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36" creationId="{48E421DD-8618-41CF-A01B-471F21D785D0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37" creationId="{4623E8AE-104D-45AF-B266-C9B092D5201C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38" creationId="{C7F61C74-EF00-4A0E-9997-F9145E75C553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39" creationId="{3C480C70-B31A-4A0A-BA0C-B097703708CD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40" creationId="{26AC9BC0-AD33-4A3D-860B-B13707037541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41" creationId="{1068FF3C-DCBC-476E-B51C-FEC6138456C0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42" creationId="{3E57216C-DD8B-408B-82AF-FD338039AB6B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43" creationId="{9208F20D-1ACE-43C1-A5F5-2EF00A711C81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44" creationId="{A3615307-43C5-4663-BC7D-C9623A7DF200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45" creationId="{1C2A531B-D813-4D6B-919D-45E2EA93215F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46" creationId="{AAD9BC44-90F1-433A-89C4-56FD7BD9DBE6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47" creationId="{56C370D1-70D6-4388-8532-EBC7C2D285E3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48" creationId="{9EA56B97-4095-4474-8CAF-E9D96CE62F88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49" creationId="{BD9A875F-3603-467F-8564-DDEBBABED2E9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50" creationId="{3D7AA4FC-E534-4C70-A7A2-7C6BE56D8610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54" creationId="{B7F63EE9-84F9-4BCB-B513-48ED1BB0F088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55" creationId="{270BFF1E-BF46-4A21-BAC5-0D3F1DEF1E79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56" creationId="{F76E289D-A959-4131-850C-5C81FC2005B5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57" creationId="{F3CD21AB-78C6-4D35-AB80-72DB1600B591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58" creationId="{9B190E9B-63BE-4CC9-9131-E1B00138FE9C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59" creationId="{3E007ADA-5A71-4B7B-AFDC-33FF2333F167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60" creationId="{67A0BE0E-C5DB-47F1-8CB7-8B655CBD7C6D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61" creationId="{F25E0599-67D2-4BF9-9946-DFA8AC074F19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62" creationId="{4C700D1D-4BA6-4C01-BC40-C6DCC7863629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63" creationId="{EA3AE4AA-26A6-41AF-B36B-EDE0A2A327DC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64" creationId="{049ADC87-6C65-4E4A-8760-8AEFAAD3739A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65" creationId="{4BACC0BA-AEA9-433A-9665-E6589034C809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66" creationId="{3B8C3B2A-20FE-4E79-8ECE-4070687A95BE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67" creationId="{06AFD3FF-0B66-4B0F-BDD2-2DBA7E96541D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69" creationId="{341A9989-EDF7-4CC9-AD8D-BF2D019E230C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70" creationId="{45A2CF96-2673-414E-B50C-9727F66A383B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71" creationId="{256E069D-DA72-48C2-807E-1D5AAD9DBFC4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72" creationId="{41EE64B1-CF7E-47A3-B3D0-0278436BA5B5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73" creationId="{1A28FE97-9AFC-40DA-994C-0377F8AB6A29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74" creationId="{A26CD47B-61D0-4506-BD6F-2F028F5F25DC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75" creationId="{201BC808-9D70-4E55-A2ED-CF139E43DA05}"/>
          </ac:inkMkLst>
        </pc:inkChg>
        <pc:inkChg chg="add mod">
          <ac:chgData name="Tracy Carter" userId="2f5be7f5713387d1" providerId="LiveId" clId="{FDD8BD00-0421-45B8-82AE-5ED14D1FAA24}" dt="2021-10-04T13:04:31.246" v="168"/>
          <ac:inkMkLst>
            <pc:docMk/>
            <pc:sldMk cId="2060247636" sldId="551"/>
            <ac:inkMk id="176" creationId="{BD07C608-6E34-4F1C-B3AC-DE5DE7B761B2}"/>
          </ac:inkMkLst>
        </pc:inkChg>
      </pc:sldChg>
      <pc:sldChg chg="addSp delSp modSp mod">
        <pc:chgData name="Tracy Carter" userId="2f5be7f5713387d1" providerId="LiveId" clId="{FDD8BD00-0421-45B8-82AE-5ED14D1FAA24}" dt="2021-10-04T13:05:43.122" v="278"/>
        <pc:sldMkLst>
          <pc:docMk/>
          <pc:sldMk cId="972031755" sldId="564"/>
        </pc:sldMkLst>
        <pc:grpChg chg="del mod">
          <ac:chgData name="Tracy Carter" userId="2f5be7f5713387d1" providerId="LiveId" clId="{FDD8BD00-0421-45B8-82AE-5ED14D1FAA24}" dt="2021-10-04T13:04:49.106" v="180"/>
          <ac:grpSpMkLst>
            <pc:docMk/>
            <pc:sldMk cId="972031755" sldId="564"/>
            <ac:grpSpMk id="5" creationId="{6A5401DF-2183-435C-9172-9986A1A8AD18}"/>
          </ac:grpSpMkLst>
        </pc:grpChg>
        <pc:grpChg chg="mod">
          <ac:chgData name="Tracy Carter" userId="2f5be7f5713387d1" providerId="LiveId" clId="{FDD8BD00-0421-45B8-82AE-5ED14D1FAA24}" dt="2021-10-04T13:04:49.106" v="180"/>
          <ac:grpSpMkLst>
            <pc:docMk/>
            <pc:sldMk cId="972031755" sldId="564"/>
            <ac:grpSpMk id="16" creationId="{50DDBD88-E569-49C0-BEFA-28A182AFC0CC}"/>
          </ac:grpSpMkLst>
        </pc:grpChg>
        <pc:grpChg chg="mod">
          <ac:chgData name="Tracy Carter" userId="2f5be7f5713387d1" providerId="LiveId" clId="{FDD8BD00-0421-45B8-82AE-5ED14D1FAA24}" dt="2021-10-04T13:04:49.106" v="180"/>
          <ac:grpSpMkLst>
            <pc:docMk/>
            <pc:sldMk cId="972031755" sldId="564"/>
            <ac:grpSpMk id="17" creationId="{FBAC97FE-6A0C-4391-AECF-EE68AD7A76EB}"/>
          </ac:grpSpMkLst>
        </pc:grpChg>
        <pc:grpChg chg="del mod">
          <ac:chgData name="Tracy Carter" userId="2f5be7f5713387d1" providerId="LiveId" clId="{FDD8BD00-0421-45B8-82AE-5ED14D1FAA24}" dt="2021-10-04T13:05:00.703" v="199"/>
          <ac:grpSpMkLst>
            <pc:docMk/>
            <pc:sldMk cId="972031755" sldId="564"/>
            <ac:grpSpMk id="26" creationId="{3FFFAEBD-CFEC-41A5-A0D0-C50F7EDC3C5B}"/>
          </ac:grpSpMkLst>
        </pc:grpChg>
        <pc:grpChg chg="mod">
          <ac:chgData name="Tracy Carter" userId="2f5be7f5713387d1" providerId="LiveId" clId="{FDD8BD00-0421-45B8-82AE-5ED14D1FAA24}" dt="2021-10-04T13:05:00.703" v="199"/>
          <ac:grpSpMkLst>
            <pc:docMk/>
            <pc:sldMk cId="972031755" sldId="564"/>
            <ac:grpSpMk id="36" creationId="{BC2852A8-8BC0-4A21-B231-1F842B8E4771}"/>
          </ac:grpSpMkLst>
        </pc:grpChg>
        <pc:grpChg chg="mod">
          <ac:chgData name="Tracy Carter" userId="2f5be7f5713387d1" providerId="LiveId" clId="{FDD8BD00-0421-45B8-82AE-5ED14D1FAA24}" dt="2021-10-04T13:05:19.922" v="236"/>
          <ac:grpSpMkLst>
            <pc:docMk/>
            <pc:sldMk cId="972031755" sldId="564"/>
            <ac:grpSpMk id="73" creationId="{894E8B69-AA3C-473D-86C0-31EFC1394E91}"/>
          </ac:grpSpMkLst>
        </pc:grpChg>
        <pc:grpChg chg="mod">
          <ac:chgData name="Tracy Carter" userId="2f5be7f5713387d1" providerId="LiveId" clId="{FDD8BD00-0421-45B8-82AE-5ED14D1FAA24}" dt="2021-10-04T13:05:19.922" v="236"/>
          <ac:grpSpMkLst>
            <pc:docMk/>
            <pc:sldMk cId="972031755" sldId="564"/>
            <ac:grpSpMk id="74" creationId="{6ED43393-FF76-47DA-BE86-AC9C3B7BD5E0}"/>
          </ac:grpSpMkLst>
        </pc:grpChg>
        <pc:grpChg chg="mod">
          <ac:chgData name="Tracy Carter" userId="2f5be7f5713387d1" providerId="LiveId" clId="{FDD8BD00-0421-45B8-82AE-5ED14D1FAA24}" dt="2021-10-04T13:05:30.015" v="252"/>
          <ac:grpSpMkLst>
            <pc:docMk/>
            <pc:sldMk cId="972031755" sldId="564"/>
            <ac:grpSpMk id="90" creationId="{4D8F7116-1855-411F-BC83-0EBEDE97CECF}"/>
          </ac:grpSpMkLst>
        </pc:grpChg>
        <pc:grpChg chg="del mod">
          <ac:chgData name="Tracy Carter" userId="2f5be7f5713387d1" providerId="LiveId" clId="{FDD8BD00-0421-45B8-82AE-5ED14D1FAA24}" dt="2021-10-04T13:05:43.122" v="278"/>
          <ac:grpSpMkLst>
            <pc:docMk/>
            <pc:sldMk cId="972031755" sldId="564"/>
            <ac:grpSpMk id="95" creationId="{7EB1C998-2E0D-493A-88FC-4B1044AF58EE}"/>
          </ac:grpSpMkLst>
        </pc:grpChg>
        <pc:grpChg chg="mod">
          <ac:chgData name="Tracy Carter" userId="2f5be7f5713387d1" providerId="LiveId" clId="{FDD8BD00-0421-45B8-82AE-5ED14D1FAA24}" dt="2021-10-04T13:05:43.122" v="278"/>
          <ac:grpSpMkLst>
            <pc:docMk/>
            <pc:sldMk cId="972031755" sldId="564"/>
            <ac:grpSpMk id="116" creationId="{FCC96386-0C67-4CC4-9595-B2F478068D0D}"/>
          </ac:grpSpMkLst>
        </pc:grpChg>
        <pc:grpChg chg="mod">
          <ac:chgData name="Tracy Carter" userId="2f5be7f5713387d1" providerId="LiveId" clId="{FDD8BD00-0421-45B8-82AE-5ED14D1FAA24}" dt="2021-10-04T13:05:43.122" v="278"/>
          <ac:grpSpMkLst>
            <pc:docMk/>
            <pc:sldMk cId="972031755" sldId="564"/>
            <ac:grpSpMk id="117" creationId="{16F951AD-3559-4839-A9B3-7EE01373886E}"/>
          </ac:grpSpMkLst>
        </pc:grpChg>
        <pc:inkChg chg="add mod">
          <ac:chgData name="Tracy Carter" userId="2f5be7f5713387d1" providerId="LiveId" clId="{FDD8BD00-0421-45B8-82AE-5ED14D1FAA24}" dt="2021-10-04T13:04:49.106" v="180"/>
          <ac:inkMkLst>
            <pc:docMk/>
            <pc:sldMk cId="972031755" sldId="564"/>
            <ac:inkMk id="3" creationId="{F1656F48-2D76-4F33-BC50-808C7630173F}"/>
          </ac:inkMkLst>
        </pc:inkChg>
        <pc:inkChg chg="add mod">
          <ac:chgData name="Tracy Carter" userId="2f5be7f5713387d1" providerId="LiveId" clId="{FDD8BD00-0421-45B8-82AE-5ED14D1FAA24}" dt="2021-10-04T13:04:49.106" v="180"/>
          <ac:inkMkLst>
            <pc:docMk/>
            <pc:sldMk cId="972031755" sldId="564"/>
            <ac:inkMk id="4" creationId="{D8DBFF1E-9E35-4FD7-976B-D83C95966BB8}"/>
          </ac:inkMkLst>
        </pc:inkChg>
        <pc:inkChg chg="add mod">
          <ac:chgData name="Tracy Carter" userId="2f5be7f5713387d1" providerId="LiveId" clId="{FDD8BD00-0421-45B8-82AE-5ED14D1FAA24}" dt="2021-10-04T13:04:49.106" v="180"/>
          <ac:inkMkLst>
            <pc:docMk/>
            <pc:sldMk cId="972031755" sldId="564"/>
            <ac:inkMk id="6" creationId="{D477F5FC-5120-4146-BC97-51F2F2B86566}"/>
          </ac:inkMkLst>
        </pc:inkChg>
        <pc:inkChg chg="add mod">
          <ac:chgData name="Tracy Carter" userId="2f5be7f5713387d1" providerId="LiveId" clId="{FDD8BD00-0421-45B8-82AE-5ED14D1FAA24}" dt="2021-10-04T13:04:49.106" v="180"/>
          <ac:inkMkLst>
            <pc:docMk/>
            <pc:sldMk cId="972031755" sldId="564"/>
            <ac:inkMk id="7" creationId="{EE518CB5-B2A3-4999-8D9A-1EEF21692E5A}"/>
          </ac:inkMkLst>
        </pc:inkChg>
        <pc:inkChg chg="add mod">
          <ac:chgData name="Tracy Carter" userId="2f5be7f5713387d1" providerId="LiveId" clId="{FDD8BD00-0421-45B8-82AE-5ED14D1FAA24}" dt="2021-10-04T13:04:49.106" v="180"/>
          <ac:inkMkLst>
            <pc:docMk/>
            <pc:sldMk cId="972031755" sldId="564"/>
            <ac:inkMk id="9" creationId="{5C577704-C02C-4195-A241-6E7D5421FD61}"/>
          </ac:inkMkLst>
        </pc:inkChg>
        <pc:inkChg chg="add mod">
          <ac:chgData name="Tracy Carter" userId="2f5be7f5713387d1" providerId="LiveId" clId="{FDD8BD00-0421-45B8-82AE-5ED14D1FAA24}" dt="2021-10-04T13:04:49.106" v="180"/>
          <ac:inkMkLst>
            <pc:docMk/>
            <pc:sldMk cId="972031755" sldId="564"/>
            <ac:inkMk id="11" creationId="{0AEFA949-C414-4C2A-B1C8-E801AFA71783}"/>
          </ac:inkMkLst>
        </pc:inkChg>
        <pc:inkChg chg="add mod">
          <ac:chgData name="Tracy Carter" userId="2f5be7f5713387d1" providerId="LiveId" clId="{FDD8BD00-0421-45B8-82AE-5ED14D1FAA24}" dt="2021-10-04T13:04:49.106" v="180"/>
          <ac:inkMkLst>
            <pc:docMk/>
            <pc:sldMk cId="972031755" sldId="564"/>
            <ac:inkMk id="12" creationId="{35131814-760B-4906-B259-50814C3ED0AF}"/>
          </ac:inkMkLst>
        </pc:inkChg>
        <pc:inkChg chg="add mod">
          <ac:chgData name="Tracy Carter" userId="2f5be7f5713387d1" providerId="LiveId" clId="{FDD8BD00-0421-45B8-82AE-5ED14D1FAA24}" dt="2021-10-04T13:04:49.106" v="180"/>
          <ac:inkMkLst>
            <pc:docMk/>
            <pc:sldMk cId="972031755" sldId="564"/>
            <ac:inkMk id="13" creationId="{35792E30-A181-4E7C-A608-8A4CF19D4B37}"/>
          </ac:inkMkLst>
        </pc:inkChg>
        <pc:inkChg chg="add mod">
          <ac:chgData name="Tracy Carter" userId="2f5be7f5713387d1" providerId="LiveId" clId="{FDD8BD00-0421-45B8-82AE-5ED14D1FAA24}" dt="2021-10-04T13:04:49.106" v="180"/>
          <ac:inkMkLst>
            <pc:docMk/>
            <pc:sldMk cId="972031755" sldId="564"/>
            <ac:inkMk id="14" creationId="{834CCD27-3747-40CB-893E-AC9F5B5B9E2D}"/>
          </ac:inkMkLst>
        </pc:inkChg>
        <pc:inkChg chg="add mod">
          <ac:chgData name="Tracy Carter" userId="2f5be7f5713387d1" providerId="LiveId" clId="{FDD8BD00-0421-45B8-82AE-5ED14D1FAA24}" dt="2021-10-04T13:04:49.106" v="180"/>
          <ac:inkMkLst>
            <pc:docMk/>
            <pc:sldMk cId="972031755" sldId="564"/>
            <ac:inkMk id="15" creationId="{F5C7B28D-4BBB-4463-AA86-6CEB78448A2F}"/>
          </ac:inkMkLst>
        </pc:inkChg>
        <pc:inkChg chg="add mod">
          <ac:chgData name="Tracy Carter" userId="2f5be7f5713387d1" providerId="LiveId" clId="{FDD8BD00-0421-45B8-82AE-5ED14D1FAA24}" dt="2021-10-04T13:05:00.703" v="199"/>
          <ac:inkMkLst>
            <pc:docMk/>
            <pc:sldMk cId="972031755" sldId="564"/>
            <ac:inkMk id="18" creationId="{1C931ED9-E888-4895-BDFF-26242782D40A}"/>
          </ac:inkMkLst>
        </pc:inkChg>
        <pc:inkChg chg="add mod">
          <ac:chgData name="Tracy Carter" userId="2f5be7f5713387d1" providerId="LiveId" clId="{FDD8BD00-0421-45B8-82AE-5ED14D1FAA24}" dt="2021-10-04T13:05:00.703" v="199"/>
          <ac:inkMkLst>
            <pc:docMk/>
            <pc:sldMk cId="972031755" sldId="564"/>
            <ac:inkMk id="19" creationId="{C1E5DE07-A0FC-4EF4-AE36-345A1DF8D925}"/>
          </ac:inkMkLst>
        </pc:inkChg>
        <pc:inkChg chg="add mod">
          <ac:chgData name="Tracy Carter" userId="2f5be7f5713387d1" providerId="LiveId" clId="{FDD8BD00-0421-45B8-82AE-5ED14D1FAA24}" dt="2021-10-04T13:05:00.703" v="199"/>
          <ac:inkMkLst>
            <pc:docMk/>
            <pc:sldMk cId="972031755" sldId="564"/>
            <ac:inkMk id="20" creationId="{5D87E19B-9A1A-43E2-BDEF-C2D75B54CF92}"/>
          </ac:inkMkLst>
        </pc:inkChg>
        <pc:inkChg chg="add mod">
          <ac:chgData name="Tracy Carter" userId="2f5be7f5713387d1" providerId="LiveId" clId="{FDD8BD00-0421-45B8-82AE-5ED14D1FAA24}" dt="2021-10-04T13:05:00.703" v="199"/>
          <ac:inkMkLst>
            <pc:docMk/>
            <pc:sldMk cId="972031755" sldId="564"/>
            <ac:inkMk id="21" creationId="{63919E19-87D8-4F57-BAB3-F5CFC12197BA}"/>
          </ac:inkMkLst>
        </pc:inkChg>
        <pc:inkChg chg="add mod">
          <ac:chgData name="Tracy Carter" userId="2f5be7f5713387d1" providerId="LiveId" clId="{FDD8BD00-0421-45B8-82AE-5ED14D1FAA24}" dt="2021-10-04T13:05:00.703" v="199"/>
          <ac:inkMkLst>
            <pc:docMk/>
            <pc:sldMk cId="972031755" sldId="564"/>
            <ac:inkMk id="22" creationId="{374127F9-5E0C-4A51-A52D-52A8C1F4D974}"/>
          </ac:inkMkLst>
        </pc:inkChg>
        <pc:inkChg chg="add mod">
          <ac:chgData name="Tracy Carter" userId="2f5be7f5713387d1" providerId="LiveId" clId="{FDD8BD00-0421-45B8-82AE-5ED14D1FAA24}" dt="2021-10-04T13:05:00.703" v="199"/>
          <ac:inkMkLst>
            <pc:docMk/>
            <pc:sldMk cId="972031755" sldId="564"/>
            <ac:inkMk id="23" creationId="{717DCEE4-088A-471A-BB1A-8D86EAE8703F}"/>
          </ac:inkMkLst>
        </pc:inkChg>
        <pc:inkChg chg="add mod">
          <ac:chgData name="Tracy Carter" userId="2f5be7f5713387d1" providerId="LiveId" clId="{FDD8BD00-0421-45B8-82AE-5ED14D1FAA24}" dt="2021-10-04T13:05:00.703" v="199"/>
          <ac:inkMkLst>
            <pc:docMk/>
            <pc:sldMk cId="972031755" sldId="564"/>
            <ac:inkMk id="24" creationId="{72895B5B-6BE6-4B91-A8E4-8B50A44AC849}"/>
          </ac:inkMkLst>
        </pc:inkChg>
        <pc:inkChg chg="add mod">
          <ac:chgData name="Tracy Carter" userId="2f5be7f5713387d1" providerId="LiveId" clId="{FDD8BD00-0421-45B8-82AE-5ED14D1FAA24}" dt="2021-10-04T13:05:00.703" v="199"/>
          <ac:inkMkLst>
            <pc:docMk/>
            <pc:sldMk cId="972031755" sldId="564"/>
            <ac:inkMk id="25" creationId="{8BB6C44A-583F-47BF-A269-1EE8C6D5B9E1}"/>
          </ac:inkMkLst>
        </pc:inkChg>
        <pc:inkChg chg="add mod">
          <ac:chgData name="Tracy Carter" userId="2f5be7f5713387d1" providerId="LiveId" clId="{FDD8BD00-0421-45B8-82AE-5ED14D1FAA24}" dt="2021-10-04T13:05:00.703" v="199"/>
          <ac:inkMkLst>
            <pc:docMk/>
            <pc:sldMk cId="972031755" sldId="564"/>
            <ac:inkMk id="27" creationId="{628A1156-594F-4586-AFF2-BE16735CFF1C}"/>
          </ac:inkMkLst>
        </pc:inkChg>
        <pc:inkChg chg="add mod">
          <ac:chgData name="Tracy Carter" userId="2f5be7f5713387d1" providerId="LiveId" clId="{FDD8BD00-0421-45B8-82AE-5ED14D1FAA24}" dt="2021-10-04T13:05:00.703" v="199"/>
          <ac:inkMkLst>
            <pc:docMk/>
            <pc:sldMk cId="972031755" sldId="564"/>
            <ac:inkMk id="28" creationId="{F1FCEC3A-34C0-4FEB-9FAD-29FB94D245A3}"/>
          </ac:inkMkLst>
        </pc:inkChg>
        <pc:inkChg chg="add mod">
          <ac:chgData name="Tracy Carter" userId="2f5be7f5713387d1" providerId="LiveId" clId="{FDD8BD00-0421-45B8-82AE-5ED14D1FAA24}" dt="2021-10-04T13:05:00.703" v="199"/>
          <ac:inkMkLst>
            <pc:docMk/>
            <pc:sldMk cId="972031755" sldId="564"/>
            <ac:inkMk id="29" creationId="{A70683B3-C099-425D-A955-2A09DF14F789}"/>
          </ac:inkMkLst>
        </pc:inkChg>
        <pc:inkChg chg="add mod">
          <ac:chgData name="Tracy Carter" userId="2f5be7f5713387d1" providerId="LiveId" clId="{FDD8BD00-0421-45B8-82AE-5ED14D1FAA24}" dt="2021-10-04T13:05:00.703" v="199"/>
          <ac:inkMkLst>
            <pc:docMk/>
            <pc:sldMk cId="972031755" sldId="564"/>
            <ac:inkMk id="30" creationId="{42D86045-AF39-4E1C-841D-970D98672356}"/>
          </ac:inkMkLst>
        </pc:inkChg>
        <pc:inkChg chg="add mod">
          <ac:chgData name="Tracy Carter" userId="2f5be7f5713387d1" providerId="LiveId" clId="{FDD8BD00-0421-45B8-82AE-5ED14D1FAA24}" dt="2021-10-04T13:05:00.703" v="199"/>
          <ac:inkMkLst>
            <pc:docMk/>
            <pc:sldMk cId="972031755" sldId="564"/>
            <ac:inkMk id="31" creationId="{9EA91B05-3B26-448A-8A85-8AC4C565C59F}"/>
          </ac:inkMkLst>
        </pc:inkChg>
        <pc:inkChg chg="add mod">
          <ac:chgData name="Tracy Carter" userId="2f5be7f5713387d1" providerId="LiveId" clId="{FDD8BD00-0421-45B8-82AE-5ED14D1FAA24}" dt="2021-10-04T13:05:00.703" v="199"/>
          <ac:inkMkLst>
            <pc:docMk/>
            <pc:sldMk cId="972031755" sldId="564"/>
            <ac:inkMk id="32" creationId="{E70E3961-1492-4E33-82F3-F5FC73233544}"/>
          </ac:inkMkLst>
        </pc:inkChg>
        <pc:inkChg chg="add mod">
          <ac:chgData name="Tracy Carter" userId="2f5be7f5713387d1" providerId="LiveId" clId="{FDD8BD00-0421-45B8-82AE-5ED14D1FAA24}" dt="2021-10-04T13:05:00.703" v="199"/>
          <ac:inkMkLst>
            <pc:docMk/>
            <pc:sldMk cId="972031755" sldId="564"/>
            <ac:inkMk id="33" creationId="{EB31872C-313B-44C1-BEC0-3881C3CE4417}"/>
          </ac:inkMkLst>
        </pc:inkChg>
        <pc:inkChg chg="add mod">
          <ac:chgData name="Tracy Carter" userId="2f5be7f5713387d1" providerId="LiveId" clId="{FDD8BD00-0421-45B8-82AE-5ED14D1FAA24}" dt="2021-10-04T13:05:00.703" v="199"/>
          <ac:inkMkLst>
            <pc:docMk/>
            <pc:sldMk cId="972031755" sldId="564"/>
            <ac:inkMk id="34" creationId="{8B611073-9E87-4F1D-A8AA-499DF701A680}"/>
          </ac:inkMkLst>
        </pc:inkChg>
        <pc:inkChg chg="add mod">
          <ac:chgData name="Tracy Carter" userId="2f5be7f5713387d1" providerId="LiveId" clId="{FDD8BD00-0421-45B8-82AE-5ED14D1FAA24}" dt="2021-10-04T13:05:00.703" v="199"/>
          <ac:inkMkLst>
            <pc:docMk/>
            <pc:sldMk cId="972031755" sldId="564"/>
            <ac:inkMk id="35" creationId="{5E54EC0B-4305-4359-AB60-3145CAB158F1}"/>
          </ac:inkMkLst>
        </pc:inkChg>
        <pc:inkChg chg="add mod">
          <ac:chgData name="Tracy Carter" userId="2f5be7f5713387d1" providerId="LiveId" clId="{FDD8BD00-0421-45B8-82AE-5ED14D1FAA24}" dt="2021-10-04T13:05:19.922" v="236"/>
          <ac:inkMkLst>
            <pc:docMk/>
            <pc:sldMk cId="972031755" sldId="564"/>
            <ac:inkMk id="37" creationId="{A8E20E5F-E091-465B-8B38-934C8D5310C0}"/>
          </ac:inkMkLst>
        </pc:inkChg>
        <pc:inkChg chg="add mod">
          <ac:chgData name="Tracy Carter" userId="2f5be7f5713387d1" providerId="LiveId" clId="{FDD8BD00-0421-45B8-82AE-5ED14D1FAA24}" dt="2021-10-04T13:05:19.922" v="236"/>
          <ac:inkMkLst>
            <pc:docMk/>
            <pc:sldMk cId="972031755" sldId="564"/>
            <ac:inkMk id="38" creationId="{D0582C13-2D5E-4AAF-B790-DC53DD6C4D18}"/>
          </ac:inkMkLst>
        </pc:inkChg>
        <pc:inkChg chg="add mod">
          <ac:chgData name="Tracy Carter" userId="2f5be7f5713387d1" providerId="LiveId" clId="{FDD8BD00-0421-45B8-82AE-5ED14D1FAA24}" dt="2021-10-04T13:05:19.922" v="236"/>
          <ac:inkMkLst>
            <pc:docMk/>
            <pc:sldMk cId="972031755" sldId="564"/>
            <ac:inkMk id="39" creationId="{9F715D7B-989D-437D-8C4F-72A857B37CFB}"/>
          </ac:inkMkLst>
        </pc:inkChg>
        <pc:inkChg chg="add mod">
          <ac:chgData name="Tracy Carter" userId="2f5be7f5713387d1" providerId="LiveId" clId="{FDD8BD00-0421-45B8-82AE-5ED14D1FAA24}" dt="2021-10-04T13:05:19.922" v="236"/>
          <ac:inkMkLst>
            <pc:docMk/>
            <pc:sldMk cId="972031755" sldId="564"/>
            <ac:inkMk id="40" creationId="{9AF3C603-1840-49E2-8350-2149C326F711}"/>
          </ac:inkMkLst>
        </pc:inkChg>
        <pc:inkChg chg="add mod">
          <ac:chgData name="Tracy Carter" userId="2f5be7f5713387d1" providerId="LiveId" clId="{FDD8BD00-0421-45B8-82AE-5ED14D1FAA24}" dt="2021-10-04T13:05:19.922" v="236"/>
          <ac:inkMkLst>
            <pc:docMk/>
            <pc:sldMk cId="972031755" sldId="564"/>
            <ac:inkMk id="41" creationId="{2EAAC03A-0DD8-4E94-A96E-326AF3CC8E96}"/>
          </ac:inkMkLst>
        </pc:inkChg>
        <pc:inkChg chg="add mod">
          <ac:chgData name="Tracy Carter" userId="2f5be7f5713387d1" providerId="LiveId" clId="{FDD8BD00-0421-45B8-82AE-5ED14D1FAA24}" dt="2021-10-04T13:05:19.922" v="236"/>
          <ac:inkMkLst>
            <pc:docMk/>
            <pc:sldMk cId="972031755" sldId="564"/>
            <ac:inkMk id="42" creationId="{7CF70BC0-7882-4CEE-B392-EF34FC50E108}"/>
          </ac:inkMkLst>
        </pc:inkChg>
        <pc:inkChg chg="add mod">
          <ac:chgData name="Tracy Carter" userId="2f5be7f5713387d1" providerId="LiveId" clId="{FDD8BD00-0421-45B8-82AE-5ED14D1FAA24}" dt="2021-10-04T13:05:19.922" v="236"/>
          <ac:inkMkLst>
            <pc:docMk/>
            <pc:sldMk cId="972031755" sldId="564"/>
            <ac:inkMk id="43" creationId="{32519920-D22E-49C8-9605-4CE9270F82AE}"/>
          </ac:inkMkLst>
        </pc:inkChg>
        <pc:inkChg chg="add mod">
          <ac:chgData name="Tracy Carter" userId="2f5be7f5713387d1" providerId="LiveId" clId="{FDD8BD00-0421-45B8-82AE-5ED14D1FAA24}" dt="2021-10-04T13:05:19.922" v="236"/>
          <ac:inkMkLst>
            <pc:docMk/>
            <pc:sldMk cId="972031755" sldId="564"/>
            <ac:inkMk id="44" creationId="{531C75EE-063C-45B8-AF61-EB1570474468}"/>
          </ac:inkMkLst>
        </pc:inkChg>
        <pc:inkChg chg="add mod">
          <ac:chgData name="Tracy Carter" userId="2f5be7f5713387d1" providerId="LiveId" clId="{FDD8BD00-0421-45B8-82AE-5ED14D1FAA24}" dt="2021-10-04T13:05:19.922" v="236"/>
          <ac:inkMkLst>
            <pc:docMk/>
            <pc:sldMk cId="972031755" sldId="564"/>
            <ac:inkMk id="45" creationId="{7FD8E4B4-C305-4F50-B648-DB8A4ED49CC1}"/>
          </ac:inkMkLst>
        </pc:inkChg>
        <pc:inkChg chg="add mod">
          <ac:chgData name="Tracy Carter" userId="2f5be7f5713387d1" providerId="LiveId" clId="{FDD8BD00-0421-45B8-82AE-5ED14D1FAA24}" dt="2021-10-04T13:05:19.922" v="236"/>
          <ac:inkMkLst>
            <pc:docMk/>
            <pc:sldMk cId="972031755" sldId="564"/>
            <ac:inkMk id="46" creationId="{F96ADC08-60C5-4A55-BAA9-F021A2B46781}"/>
          </ac:inkMkLst>
        </pc:inkChg>
        <pc:inkChg chg="add mod">
          <ac:chgData name="Tracy Carter" userId="2f5be7f5713387d1" providerId="LiveId" clId="{FDD8BD00-0421-45B8-82AE-5ED14D1FAA24}" dt="2021-10-04T13:05:19.922" v="236"/>
          <ac:inkMkLst>
            <pc:docMk/>
            <pc:sldMk cId="972031755" sldId="564"/>
            <ac:inkMk id="47" creationId="{79C12D7B-3093-48EA-A772-E942DDA8E72C}"/>
          </ac:inkMkLst>
        </pc:inkChg>
        <pc:inkChg chg="add mod">
          <ac:chgData name="Tracy Carter" userId="2f5be7f5713387d1" providerId="LiveId" clId="{FDD8BD00-0421-45B8-82AE-5ED14D1FAA24}" dt="2021-10-04T13:05:19.922" v="236"/>
          <ac:inkMkLst>
            <pc:docMk/>
            <pc:sldMk cId="972031755" sldId="564"/>
            <ac:inkMk id="48" creationId="{C5C5E871-97E1-4C4B-98DE-A11A9E1B7F1D}"/>
          </ac:inkMkLst>
        </pc:inkChg>
        <pc:inkChg chg="add mod">
          <ac:chgData name="Tracy Carter" userId="2f5be7f5713387d1" providerId="LiveId" clId="{FDD8BD00-0421-45B8-82AE-5ED14D1FAA24}" dt="2021-10-04T13:05:19.922" v="236"/>
          <ac:inkMkLst>
            <pc:docMk/>
            <pc:sldMk cId="972031755" sldId="564"/>
            <ac:inkMk id="49" creationId="{CA155B63-1360-4208-AA20-C9192A6112AB}"/>
          </ac:inkMkLst>
        </pc:inkChg>
        <pc:inkChg chg="add mod">
          <ac:chgData name="Tracy Carter" userId="2f5be7f5713387d1" providerId="LiveId" clId="{FDD8BD00-0421-45B8-82AE-5ED14D1FAA24}" dt="2021-10-04T13:05:19.922" v="236"/>
          <ac:inkMkLst>
            <pc:docMk/>
            <pc:sldMk cId="972031755" sldId="564"/>
            <ac:inkMk id="50" creationId="{C00C5BAD-B46B-4534-BFD4-A45B4E80144A}"/>
          </ac:inkMkLst>
        </pc:inkChg>
        <pc:inkChg chg="add mod">
          <ac:chgData name="Tracy Carter" userId="2f5be7f5713387d1" providerId="LiveId" clId="{FDD8BD00-0421-45B8-82AE-5ED14D1FAA24}" dt="2021-10-04T13:05:19.922" v="236"/>
          <ac:inkMkLst>
            <pc:docMk/>
            <pc:sldMk cId="972031755" sldId="564"/>
            <ac:inkMk id="51" creationId="{93916E06-9542-4545-B9F1-EF2A114CEF73}"/>
          </ac:inkMkLst>
        </pc:inkChg>
        <pc:inkChg chg="add mod">
          <ac:chgData name="Tracy Carter" userId="2f5be7f5713387d1" providerId="LiveId" clId="{FDD8BD00-0421-45B8-82AE-5ED14D1FAA24}" dt="2021-10-04T13:05:19.922" v="236"/>
          <ac:inkMkLst>
            <pc:docMk/>
            <pc:sldMk cId="972031755" sldId="564"/>
            <ac:inkMk id="52" creationId="{00D30DF1-0E73-4235-9200-5A5EB89133F9}"/>
          </ac:inkMkLst>
        </pc:inkChg>
        <pc:inkChg chg="add mod">
          <ac:chgData name="Tracy Carter" userId="2f5be7f5713387d1" providerId="LiveId" clId="{FDD8BD00-0421-45B8-82AE-5ED14D1FAA24}" dt="2021-10-04T13:05:19.922" v="236"/>
          <ac:inkMkLst>
            <pc:docMk/>
            <pc:sldMk cId="972031755" sldId="564"/>
            <ac:inkMk id="53" creationId="{43F360FB-B69C-4B51-99F3-EF9805FB703E}"/>
          </ac:inkMkLst>
        </pc:inkChg>
        <pc:inkChg chg="add mod">
          <ac:chgData name="Tracy Carter" userId="2f5be7f5713387d1" providerId="LiveId" clId="{FDD8BD00-0421-45B8-82AE-5ED14D1FAA24}" dt="2021-10-04T13:05:19.922" v="236"/>
          <ac:inkMkLst>
            <pc:docMk/>
            <pc:sldMk cId="972031755" sldId="564"/>
            <ac:inkMk id="54" creationId="{588CBBEE-B9B1-46A1-A0A7-C86364E81B86}"/>
          </ac:inkMkLst>
        </pc:inkChg>
        <pc:inkChg chg="add mod">
          <ac:chgData name="Tracy Carter" userId="2f5be7f5713387d1" providerId="LiveId" clId="{FDD8BD00-0421-45B8-82AE-5ED14D1FAA24}" dt="2021-10-04T13:05:19.922" v="236"/>
          <ac:inkMkLst>
            <pc:docMk/>
            <pc:sldMk cId="972031755" sldId="564"/>
            <ac:inkMk id="55" creationId="{4203C653-FDB4-4C92-9586-CBB5CC802034}"/>
          </ac:inkMkLst>
        </pc:inkChg>
        <pc:inkChg chg="add mod">
          <ac:chgData name="Tracy Carter" userId="2f5be7f5713387d1" providerId="LiveId" clId="{FDD8BD00-0421-45B8-82AE-5ED14D1FAA24}" dt="2021-10-04T13:05:19.922" v="236"/>
          <ac:inkMkLst>
            <pc:docMk/>
            <pc:sldMk cId="972031755" sldId="564"/>
            <ac:inkMk id="56" creationId="{043A34C7-88C8-4D81-B838-D71A67AF0626}"/>
          </ac:inkMkLst>
        </pc:inkChg>
        <pc:inkChg chg="add mod">
          <ac:chgData name="Tracy Carter" userId="2f5be7f5713387d1" providerId="LiveId" clId="{FDD8BD00-0421-45B8-82AE-5ED14D1FAA24}" dt="2021-10-04T13:05:19.922" v="236"/>
          <ac:inkMkLst>
            <pc:docMk/>
            <pc:sldMk cId="972031755" sldId="564"/>
            <ac:inkMk id="57" creationId="{3993D31F-4B09-41FA-9CD7-B30ADB375AEE}"/>
          </ac:inkMkLst>
        </pc:inkChg>
        <pc:inkChg chg="add mod">
          <ac:chgData name="Tracy Carter" userId="2f5be7f5713387d1" providerId="LiveId" clId="{FDD8BD00-0421-45B8-82AE-5ED14D1FAA24}" dt="2021-10-04T13:05:19.922" v="236"/>
          <ac:inkMkLst>
            <pc:docMk/>
            <pc:sldMk cId="972031755" sldId="564"/>
            <ac:inkMk id="58" creationId="{F59CB6C8-811E-4B81-BDC2-1737B6EA34CE}"/>
          </ac:inkMkLst>
        </pc:inkChg>
        <pc:inkChg chg="add mod">
          <ac:chgData name="Tracy Carter" userId="2f5be7f5713387d1" providerId="LiveId" clId="{FDD8BD00-0421-45B8-82AE-5ED14D1FAA24}" dt="2021-10-04T13:05:19.922" v="236"/>
          <ac:inkMkLst>
            <pc:docMk/>
            <pc:sldMk cId="972031755" sldId="564"/>
            <ac:inkMk id="59" creationId="{211FFA8C-EABB-4914-8582-A76CB9EAD30C}"/>
          </ac:inkMkLst>
        </pc:inkChg>
        <pc:inkChg chg="add mod">
          <ac:chgData name="Tracy Carter" userId="2f5be7f5713387d1" providerId="LiveId" clId="{FDD8BD00-0421-45B8-82AE-5ED14D1FAA24}" dt="2021-10-04T13:05:19.922" v="236"/>
          <ac:inkMkLst>
            <pc:docMk/>
            <pc:sldMk cId="972031755" sldId="564"/>
            <ac:inkMk id="60" creationId="{743510B8-F80C-4E57-B5F6-BDDB38DA869E}"/>
          </ac:inkMkLst>
        </pc:inkChg>
        <pc:inkChg chg="add mod">
          <ac:chgData name="Tracy Carter" userId="2f5be7f5713387d1" providerId="LiveId" clId="{FDD8BD00-0421-45B8-82AE-5ED14D1FAA24}" dt="2021-10-04T13:05:19.922" v="236"/>
          <ac:inkMkLst>
            <pc:docMk/>
            <pc:sldMk cId="972031755" sldId="564"/>
            <ac:inkMk id="61" creationId="{E3C1BF03-5F3C-4CAE-8B1D-6DE4EC9A66B6}"/>
          </ac:inkMkLst>
        </pc:inkChg>
        <pc:inkChg chg="add mod">
          <ac:chgData name="Tracy Carter" userId="2f5be7f5713387d1" providerId="LiveId" clId="{FDD8BD00-0421-45B8-82AE-5ED14D1FAA24}" dt="2021-10-04T13:05:19.922" v="236"/>
          <ac:inkMkLst>
            <pc:docMk/>
            <pc:sldMk cId="972031755" sldId="564"/>
            <ac:inkMk id="62" creationId="{49EF1D4C-3C6B-4E91-A72A-1635B34B8496}"/>
          </ac:inkMkLst>
        </pc:inkChg>
        <pc:inkChg chg="add mod">
          <ac:chgData name="Tracy Carter" userId="2f5be7f5713387d1" providerId="LiveId" clId="{FDD8BD00-0421-45B8-82AE-5ED14D1FAA24}" dt="2021-10-04T13:05:19.922" v="236"/>
          <ac:inkMkLst>
            <pc:docMk/>
            <pc:sldMk cId="972031755" sldId="564"/>
            <ac:inkMk id="63" creationId="{315EB63B-605F-4B95-A631-B6129C1E8620}"/>
          </ac:inkMkLst>
        </pc:inkChg>
        <pc:inkChg chg="add mod">
          <ac:chgData name="Tracy Carter" userId="2f5be7f5713387d1" providerId="LiveId" clId="{FDD8BD00-0421-45B8-82AE-5ED14D1FAA24}" dt="2021-10-04T13:05:19.922" v="236"/>
          <ac:inkMkLst>
            <pc:docMk/>
            <pc:sldMk cId="972031755" sldId="564"/>
            <ac:inkMk id="64" creationId="{7E6F6B88-947E-4641-A362-A6F761FF19C1}"/>
          </ac:inkMkLst>
        </pc:inkChg>
        <pc:inkChg chg="add mod">
          <ac:chgData name="Tracy Carter" userId="2f5be7f5713387d1" providerId="LiveId" clId="{FDD8BD00-0421-45B8-82AE-5ED14D1FAA24}" dt="2021-10-04T13:05:19.922" v="236"/>
          <ac:inkMkLst>
            <pc:docMk/>
            <pc:sldMk cId="972031755" sldId="564"/>
            <ac:inkMk id="65" creationId="{3A6F918C-8F9C-4B2B-AB3B-A5FD96073468}"/>
          </ac:inkMkLst>
        </pc:inkChg>
        <pc:inkChg chg="add mod">
          <ac:chgData name="Tracy Carter" userId="2f5be7f5713387d1" providerId="LiveId" clId="{FDD8BD00-0421-45B8-82AE-5ED14D1FAA24}" dt="2021-10-04T13:05:19.922" v="236"/>
          <ac:inkMkLst>
            <pc:docMk/>
            <pc:sldMk cId="972031755" sldId="564"/>
            <ac:inkMk id="66" creationId="{E855E855-60D8-42DB-859E-ABD6418D38A9}"/>
          </ac:inkMkLst>
        </pc:inkChg>
        <pc:inkChg chg="add mod">
          <ac:chgData name="Tracy Carter" userId="2f5be7f5713387d1" providerId="LiveId" clId="{FDD8BD00-0421-45B8-82AE-5ED14D1FAA24}" dt="2021-10-04T13:05:19.922" v="236"/>
          <ac:inkMkLst>
            <pc:docMk/>
            <pc:sldMk cId="972031755" sldId="564"/>
            <ac:inkMk id="67" creationId="{52AD912C-3449-4EC2-B80E-7C7B0E4C69EB}"/>
          </ac:inkMkLst>
        </pc:inkChg>
        <pc:inkChg chg="add mod">
          <ac:chgData name="Tracy Carter" userId="2f5be7f5713387d1" providerId="LiveId" clId="{FDD8BD00-0421-45B8-82AE-5ED14D1FAA24}" dt="2021-10-04T13:05:19.922" v="236"/>
          <ac:inkMkLst>
            <pc:docMk/>
            <pc:sldMk cId="972031755" sldId="564"/>
            <ac:inkMk id="68" creationId="{0BA281EE-1637-41CF-A396-7F154C54F551}"/>
          </ac:inkMkLst>
        </pc:inkChg>
        <pc:inkChg chg="add mod">
          <ac:chgData name="Tracy Carter" userId="2f5be7f5713387d1" providerId="LiveId" clId="{FDD8BD00-0421-45B8-82AE-5ED14D1FAA24}" dt="2021-10-04T13:05:19.922" v="236"/>
          <ac:inkMkLst>
            <pc:docMk/>
            <pc:sldMk cId="972031755" sldId="564"/>
            <ac:inkMk id="69" creationId="{D61C55C2-59BE-4C90-AF47-9854DDCB3230}"/>
          </ac:inkMkLst>
        </pc:inkChg>
        <pc:inkChg chg="add mod">
          <ac:chgData name="Tracy Carter" userId="2f5be7f5713387d1" providerId="LiveId" clId="{FDD8BD00-0421-45B8-82AE-5ED14D1FAA24}" dt="2021-10-04T13:05:19.922" v="236"/>
          <ac:inkMkLst>
            <pc:docMk/>
            <pc:sldMk cId="972031755" sldId="564"/>
            <ac:inkMk id="70" creationId="{3CCDD1ED-05A1-4A7B-8E72-C80CB19FE2F2}"/>
          </ac:inkMkLst>
        </pc:inkChg>
        <pc:inkChg chg="add mod">
          <ac:chgData name="Tracy Carter" userId="2f5be7f5713387d1" providerId="LiveId" clId="{FDD8BD00-0421-45B8-82AE-5ED14D1FAA24}" dt="2021-10-04T13:05:19.922" v="236"/>
          <ac:inkMkLst>
            <pc:docMk/>
            <pc:sldMk cId="972031755" sldId="564"/>
            <ac:inkMk id="71" creationId="{63A1ED6B-E22B-40D0-B903-ABA535739A96}"/>
          </ac:inkMkLst>
        </pc:inkChg>
        <pc:inkChg chg="add mod">
          <ac:chgData name="Tracy Carter" userId="2f5be7f5713387d1" providerId="LiveId" clId="{FDD8BD00-0421-45B8-82AE-5ED14D1FAA24}" dt="2021-10-04T13:05:19.922" v="236"/>
          <ac:inkMkLst>
            <pc:docMk/>
            <pc:sldMk cId="972031755" sldId="564"/>
            <ac:inkMk id="72" creationId="{144423B2-8E9B-4187-BF6C-809FC3978CE9}"/>
          </ac:inkMkLst>
        </pc:inkChg>
        <pc:inkChg chg="add mod">
          <ac:chgData name="Tracy Carter" userId="2f5be7f5713387d1" providerId="LiveId" clId="{FDD8BD00-0421-45B8-82AE-5ED14D1FAA24}" dt="2021-10-04T13:05:30.015" v="252"/>
          <ac:inkMkLst>
            <pc:docMk/>
            <pc:sldMk cId="972031755" sldId="564"/>
            <ac:inkMk id="75" creationId="{9A57F540-72D1-4FDC-87A0-D20BAE793832}"/>
          </ac:inkMkLst>
        </pc:inkChg>
        <pc:inkChg chg="add mod">
          <ac:chgData name="Tracy Carter" userId="2f5be7f5713387d1" providerId="LiveId" clId="{FDD8BD00-0421-45B8-82AE-5ED14D1FAA24}" dt="2021-10-04T13:05:30.015" v="252"/>
          <ac:inkMkLst>
            <pc:docMk/>
            <pc:sldMk cId="972031755" sldId="564"/>
            <ac:inkMk id="76" creationId="{F2F70412-03B8-4798-88B5-866A538D3138}"/>
          </ac:inkMkLst>
        </pc:inkChg>
        <pc:inkChg chg="add mod">
          <ac:chgData name="Tracy Carter" userId="2f5be7f5713387d1" providerId="LiveId" clId="{FDD8BD00-0421-45B8-82AE-5ED14D1FAA24}" dt="2021-10-04T13:05:30.015" v="252"/>
          <ac:inkMkLst>
            <pc:docMk/>
            <pc:sldMk cId="972031755" sldId="564"/>
            <ac:inkMk id="77" creationId="{3A3D8E17-8AD7-41D7-9873-2C38BCF0F828}"/>
          </ac:inkMkLst>
        </pc:inkChg>
        <pc:inkChg chg="add mod">
          <ac:chgData name="Tracy Carter" userId="2f5be7f5713387d1" providerId="LiveId" clId="{FDD8BD00-0421-45B8-82AE-5ED14D1FAA24}" dt="2021-10-04T13:05:30.015" v="252"/>
          <ac:inkMkLst>
            <pc:docMk/>
            <pc:sldMk cId="972031755" sldId="564"/>
            <ac:inkMk id="78" creationId="{4B1D9EFE-07BF-4B74-B3B6-F9FAEDBECB81}"/>
          </ac:inkMkLst>
        </pc:inkChg>
        <pc:inkChg chg="add mod">
          <ac:chgData name="Tracy Carter" userId="2f5be7f5713387d1" providerId="LiveId" clId="{FDD8BD00-0421-45B8-82AE-5ED14D1FAA24}" dt="2021-10-04T13:05:30.015" v="252"/>
          <ac:inkMkLst>
            <pc:docMk/>
            <pc:sldMk cId="972031755" sldId="564"/>
            <ac:inkMk id="79" creationId="{32F1C8C5-2398-4B50-B39E-5EC3D23E1552}"/>
          </ac:inkMkLst>
        </pc:inkChg>
        <pc:inkChg chg="add mod">
          <ac:chgData name="Tracy Carter" userId="2f5be7f5713387d1" providerId="LiveId" clId="{FDD8BD00-0421-45B8-82AE-5ED14D1FAA24}" dt="2021-10-04T13:05:30.015" v="252"/>
          <ac:inkMkLst>
            <pc:docMk/>
            <pc:sldMk cId="972031755" sldId="564"/>
            <ac:inkMk id="80" creationId="{9EFAD3E7-F97E-451F-BC96-91970DEDB57E}"/>
          </ac:inkMkLst>
        </pc:inkChg>
        <pc:inkChg chg="add mod">
          <ac:chgData name="Tracy Carter" userId="2f5be7f5713387d1" providerId="LiveId" clId="{FDD8BD00-0421-45B8-82AE-5ED14D1FAA24}" dt="2021-10-04T13:05:30.015" v="252"/>
          <ac:inkMkLst>
            <pc:docMk/>
            <pc:sldMk cId="972031755" sldId="564"/>
            <ac:inkMk id="81" creationId="{7DC08DD0-0866-47D8-80C7-28C3D401BB60}"/>
          </ac:inkMkLst>
        </pc:inkChg>
        <pc:inkChg chg="add mod">
          <ac:chgData name="Tracy Carter" userId="2f5be7f5713387d1" providerId="LiveId" clId="{FDD8BD00-0421-45B8-82AE-5ED14D1FAA24}" dt="2021-10-04T13:05:30.015" v="252"/>
          <ac:inkMkLst>
            <pc:docMk/>
            <pc:sldMk cId="972031755" sldId="564"/>
            <ac:inkMk id="82" creationId="{4C2548FD-7723-4E6A-9D5B-5E0AE744593D}"/>
          </ac:inkMkLst>
        </pc:inkChg>
        <pc:inkChg chg="add mod">
          <ac:chgData name="Tracy Carter" userId="2f5be7f5713387d1" providerId="LiveId" clId="{FDD8BD00-0421-45B8-82AE-5ED14D1FAA24}" dt="2021-10-04T13:05:30.015" v="252"/>
          <ac:inkMkLst>
            <pc:docMk/>
            <pc:sldMk cId="972031755" sldId="564"/>
            <ac:inkMk id="83" creationId="{7B31A0D0-C88F-4FA2-B1F8-64486D113EB7}"/>
          </ac:inkMkLst>
        </pc:inkChg>
        <pc:inkChg chg="add mod">
          <ac:chgData name="Tracy Carter" userId="2f5be7f5713387d1" providerId="LiveId" clId="{FDD8BD00-0421-45B8-82AE-5ED14D1FAA24}" dt="2021-10-04T13:05:30.015" v="252"/>
          <ac:inkMkLst>
            <pc:docMk/>
            <pc:sldMk cId="972031755" sldId="564"/>
            <ac:inkMk id="84" creationId="{A5FFAAED-B384-4350-B23F-414516B78092}"/>
          </ac:inkMkLst>
        </pc:inkChg>
        <pc:inkChg chg="add mod">
          <ac:chgData name="Tracy Carter" userId="2f5be7f5713387d1" providerId="LiveId" clId="{FDD8BD00-0421-45B8-82AE-5ED14D1FAA24}" dt="2021-10-04T13:05:30.015" v="252"/>
          <ac:inkMkLst>
            <pc:docMk/>
            <pc:sldMk cId="972031755" sldId="564"/>
            <ac:inkMk id="85" creationId="{534C0C2B-7A08-44BC-A7B6-E01BC4178644}"/>
          </ac:inkMkLst>
        </pc:inkChg>
        <pc:inkChg chg="add mod">
          <ac:chgData name="Tracy Carter" userId="2f5be7f5713387d1" providerId="LiveId" clId="{FDD8BD00-0421-45B8-82AE-5ED14D1FAA24}" dt="2021-10-04T13:05:30.015" v="252"/>
          <ac:inkMkLst>
            <pc:docMk/>
            <pc:sldMk cId="972031755" sldId="564"/>
            <ac:inkMk id="86" creationId="{CECF73E6-176F-4A46-B7E5-81F5CA9E2BE2}"/>
          </ac:inkMkLst>
        </pc:inkChg>
        <pc:inkChg chg="add mod">
          <ac:chgData name="Tracy Carter" userId="2f5be7f5713387d1" providerId="LiveId" clId="{FDD8BD00-0421-45B8-82AE-5ED14D1FAA24}" dt="2021-10-04T13:05:30.015" v="252"/>
          <ac:inkMkLst>
            <pc:docMk/>
            <pc:sldMk cId="972031755" sldId="564"/>
            <ac:inkMk id="87" creationId="{54E646BF-EBF6-4133-953F-2F98B7C647DF}"/>
          </ac:inkMkLst>
        </pc:inkChg>
        <pc:inkChg chg="add mod">
          <ac:chgData name="Tracy Carter" userId="2f5be7f5713387d1" providerId="LiveId" clId="{FDD8BD00-0421-45B8-82AE-5ED14D1FAA24}" dt="2021-10-04T13:05:30.015" v="252"/>
          <ac:inkMkLst>
            <pc:docMk/>
            <pc:sldMk cId="972031755" sldId="564"/>
            <ac:inkMk id="88" creationId="{CD99AFD6-8C59-46D3-81BE-1412867C0891}"/>
          </ac:inkMkLst>
        </pc:inkChg>
        <pc:inkChg chg="add mod">
          <ac:chgData name="Tracy Carter" userId="2f5be7f5713387d1" providerId="LiveId" clId="{FDD8BD00-0421-45B8-82AE-5ED14D1FAA24}" dt="2021-10-04T13:05:30.015" v="252"/>
          <ac:inkMkLst>
            <pc:docMk/>
            <pc:sldMk cId="972031755" sldId="564"/>
            <ac:inkMk id="89" creationId="{A79C2047-38F9-4745-8000-5DCE26050978}"/>
          </ac:inkMkLst>
        </pc:inkChg>
        <pc:inkChg chg="add mod">
          <ac:chgData name="Tracy Carter" userId="2f5be7f5713387d1" providerId="LiveId" clId="{FDD8BD00-0421-45B8-82AE-5ED14D1FAA24}" dt="2021-10-04T13:05:43.122" v="278"/>
          <ac:inkMkLst>
            <pc:docMk/>
            <pc:sldMk cId="972031755" sldId="564"/>
            <ac:inkMk id="91" creationId="{EE74489A-F3A5-401D-BD52-08BF5ED8F282}"/>
          </ac:inkMkLst>
        </pc:inkChg>
        <pc:inkChg chg="add mod">
          <ac:chgData name="Tracy Carter" userId="2f5be7f5713387d1" providerId="LiveId" clId="{FDD8BD00-0421-45B8-82AE-5ED14D1FAA24}" dt="2021-10-04T13:05:43.122" v="278"/>
          <ac:inkMkLst>
            <pc:docMk/>
            <pc:sldMk cId="972031755" sldId="564"/>
            <ac:inkMk id="92" creationId="{8B426567-128E-40C7-8F98-FC39EAB44CB0}"/>
          </ac:inkMkLst>
        </pc:inkChg>
        <pc:inkChg chg="add mod">
          <ac:chgData name="Tracy Carter" userId="2f5be7f5713387d1" providerId="LiveId" clId="{FDD8BD00-0421-45B8-82AE-5ED14D1FAA24}" dt="2021-10-04T13:05:43.122" v="278"/>
          <ac:inkMkLst>
            <pc:docMk/>
            <pc:sldMk cId="972031755" sldId="564"/>
            <ac:inkMk id="93" creationId="{FCEC9064-BE25-4BB4-8C76-6B84BD596CEA}"/>
          </ac:inkMkLst>
        </pc:inkChg>
        <pc:inkChg chg="add mod">
          <ac:chgData name="Tracy Carter" userId="2f5be7f5713387d1" providerId="LiveId" clId="{FDD8BD00-0421-45B8-82AE-5ED14D1FAA24}" dt="2021-10-04T13:05:43.122" v="278"/>
          <ac:inkMkLst>
            <pc:docMk/>
            <pc:sldMk cId="972031755" sldId="564"/>
            <ac:inkMk id="94" creationId="{C84162CB-6BB7-4515-BFCC-7730EBA3A76D}"/>
          </ac:inkMkLst>
        </pc:inkChg>
        <pc:inkChg chg="add mod">
          <ac:chgData name="Tracy Carter" userId="2f5be7f5713387d1" providerId="LiveId" clId="{FDD8BD00-0421-45B8-82AE-5ED14D1FAA24}" dt="2021-10-04T13:05:43.122" v="278"/>
          <ac:inkMkLst>
            <pc:docMk/>
            <pc:sldMk cId="972031755" sldId="564"/>
            <ac:inkMk id="96" creationId="{4DA58EE1-0F80-429D-88D0-32DB0A9C883E}"/>
          </ac:inkMkLst>
        </pc:inkChg>
        <pc:inkChg chg="add mod">
          <ac:chgData name="Tracy Carter" userId="2f5be7f5713387d1" providerId="LiveId" clId="{FDD8BD00-0421-45B8-82AE-5ED14D1FAA24}" dt="2021-10-04T13:05:43.122" v="278"/>
          <ac:inkMkLst>
            <pc:docMk/>
            <pc:sldMk cId="972031755" sldId="564"/>
            <ac:inkMk id="97" creationId="{A66E4C7E-7DF8-4EED-A36A-BB7776B4BF27}"/>
          </ac:inkMkLst>
        </pc:inkChg>
        <pc:inkChg chg="add mod">
          <ac:chgData name="Tracy Carter" userId="2f5be7f5713387d1" providerId="LiveId" clId="{FDD8BD00-0421-45B8-82AE-5ED14D1FAA24}" dt="2021-10-04T13:05:43.122" v="278"/>
          <ac:inkMkLst>
            <pc:docMk/>
            <pc:sldMk cId="972031755" sldId="564"/>
            <ac:inkMk id="98" creationId="{1E0372BB-8050-4C26-AD57-390894C96FAF}"/>
          </ac:inkMkLst>
        </pc:inkChg>
        <pc:inkChg chg="add mod">
          <ac:chgData name="Tracy Carter" userId="2f5be7f5713387d1" providerId="LiveId" clId="{FDD8BD00-0421-45B8-82AE-5ED14D1FAA24}" dt="2021-10-04T13:05:43.122" v="278"/>
          <ac:inkMkLst>
            <pc:docMk/>
            <pc:sldMk cId="972031755" sldId="564"/>
            <ac:inkMk id="99" creationId="{3A64CBFB-D878-4084-997F-96A92D3B4526}"/>
          </ac:inkMkLst>
        </pc:inkChg>
        <pc:inkChg chg="add mod">
          <ac:chgData name="Tracy Carter" userId="2f5be7f5713387d1" providerId="LiveId" clId="{FDD8BD00-0421-45B8-82AE-5ED14D1FAA24}" dt="2021-10-04T13:05:43.122" v="278"/>
          <ac:inkMkLst>
            <pc:docMk/>
            <pc:sldMk cId="972031755" sldId="564"/>
            <ac:inkMk id="100" creationId="{6C6FF6BB-EB64-47AE-9F03-2A44F91D00EF}"/>
          </ac:inkMkLst>
        </pc:inkChg>
        <pc:inkChg chg="add mod">
          <ac:chgData name="Tracy Carter" userId="2f5be7f5713387d1" providerId="LiveId" clId="{FDD8BD00-0421-45B8-82AE-5ED14D1FAA24}" dt="2021-10-04T13:05:43.122" v="278"/>
          <ac:inkMkLst>
            <pc:docMk/>
            <pc:sldMk cId="972031755" sldId="564"/>
            <ac:inkMk id="101" creationId="{1588C462-69B4-47CA-91E1-9A7C63316B16}"/>
          </ac:inkMkLst>
        </pc:inkChg>
        <pc:inkChg chg="add mod">
          <ac:chgData name="Tracy Carter" userId="2f5be7f5713387d1" providerId="LiveId" clId="{FDD8BD00-0421-45B8-82AE-5ED14D1FAA24}" dt="2021-10-04T13:05:43.122" v="278"/>
          <ac:inkMkLst>
            <pc:docMk/>
            <pc:sldMk cId="972031755" sldId="564"/>
            <ac:inkMk id="102" creationId="{23D63CA3-F178-4581-A5E2-378FE7EC46A3}"/>
          </ac:inkMkLst>
        </pc:inkChg>
        <pc:inkChg chg="add mod">
          <ac:chgData name="Tracy Carter" userId="2f5be7f5713387d1" providerId="LiveId" clId="{FDD8BD00-0421-45B8-82AE-5ED14D1FAA24}" dt="2021-10-04T13:05:43.122" v="278"/>
          <ac:inkMkLst>
            <pc:docMk/>
            <pc:sldMk cId="972031755" sldId="564"/>
            <ac:inkMk id="103" creationId="{9133BB30-5B6F-433B-BC66-08A9554CCEF9}"/>
          </ac:inkMkLst>
        </pc:inkChg>
        <pc:inkChg chg="add mod">
          <ac:chgData name="Tracy Carter" userId="2f5be7f5713387d1" providerId="LiveId" clId="{FDD8BD00-0421-45B8-82AE-5ED14D1FAA24}" dt="2021-10-04T13:05:43.122" v="278"/>
          <ac:inkMkLst>
            <pc:docMk/>
            <pc:sldMk cId="972031755" sldId="564"/>
            <ac:inkMk id="104" creationId="{C6FBDE5F-6C3F-4B02-9DCF-74513FB0A362}"/>
          </ac:inkMkLst>
        </pc:inkChg>
        <pc:inkChg chg="add mod">
          <ac:chgData name="Tracy Carter" userId="2f5be7f5713387d1" providerId="LiveId" clId="{FDD8BD00-0421-45B8-82AE-5ED14D1FAA24}" dt="2021-10-04T13:05:43.122" v="278"/>
          <ac:inkMkLst>
            <pc:docMk/>
            <pc:sldMk cId="972031755" sldId="564"/>
            <ac:inkMk id="105" creationId="{4BCBC934-0F09-41B8-8C34-1BAF5BE95664}"/>
          </ac:inkMkLst>
        </pc:inkChg>
        <pc:inkChg chg="add mod">
          <ac:chgData name="Tracy Carter" userId="2f5be7f5713387d1" providerId="LiveId" clId="{FDD8BD00-0421-45B8-82AE-5ED14D1FAA24}" dt="2021-10-04T13:05:43.122" v="278"/>
          <ac:inkMkLst>
            <pc:docMk/>
            <pc:sldMk cId="972031755" sldId="564"/>
            <ac:inkMk id="106" creationId="{C27A19D0-D671-47D5-AB0E-9FAD1A03F993}"/>
          </ac:inkMkLst>
        </pc:inkChg>
        <pc:inkChg chg="add mod">
          <ac:chgData name="Tracy Carter" userId="2f5be7f5713387d1" providerId="LiveId" clId="{FDD8BD00-0421-45B8-82AE-5ED14D1FAA24}" dt="2021-10-04T13:05:43.122" v="278"/>
          <ac:inkMkLst>
            <pc:docMk/>
            <pc:sldMk cId="972031755" sldId="564"/>
            <ac:inkMk id="107" creationId="{271C00DC-DA59-49B6-B419-5BEA0E9E098F}"/>
          </ac:inkMkLst>
        </pc:inkChg>
        <pc:inkChg chg="add mod">
          <ac:chgData name="Tracy Carter" userId="2f5be7f5713387d1" providerId="LiveId" clId="{FDD8BD00-0421-45B8-82AE-5ED14D1FAA24}" dt="2021-10-04T13:05:43.122" v="278"/>
          <ac:inkMkLst>
            <pc:docMk/>
            <pc:sldMk cId="972031755" sldId="564"/>
            <ac:inkMk id="108" creationId="{193EC811-1F65-41E6-980D-986A25127831}"/>
          </ac:inkMkLst>
        </pc:inkChg>
        <pc:inkChg chg="add mod">
          <ac:chgData name="Tracy Carter" userId="2f5be7f5713387d1" providerId="LiveId" clId="{FDD8BD00-0421-45B8-82AE-5ED14D1FAA24}" dt="2021-10-04T13:05:43.122" v="278"/>
          <ac:inkMkLst>
            <pc:docMk/>
            <pc:sldMk cId="972031755" sldId="564"/>
            <ac:inkMk id="109" creationId="{CE1C0019-C6DA-4578-9EBF-DFD6881A78F2}"/>
          </ac:inkMkLst>
        </pc:inkChg>
        <pc:inkChg chg="add mod">
          <ac:chgData name="Tracy Carter" userId="2f5be7f5713387d1" providerId="LiveId" clId="{FDD8BD00-0421-45B8-82AE-5ED14D1FAA24}" dt="2021-10-04T13:05:43.122" v="278"/>
          <ac:inkMkLst>
            <pc:docMk/>
            <pc:sldMk cId="972031755" sldId="564"/>
            <ac:inkMk id="110" creationId="{B8A7E964-DE22-4A75-A033-9B864B817B61}"/>
          </ac:inkMkLst>
        </pc:inkChg>
        <pc:inkChg chg="add mod">
          <ac:chgData name="Tracy Carter" userId="2f5be7f5713387d1" providerId="LiveId" clId="{FDD8BD00-0421-45B8-82AE-5ED14D1FAA24}" dt="2021-10-04T13:05:43.122" v="278"/>
          <ac:inkMkLst>
            <pc:docMk/>
            <pc:sldMk cId="972031755" sldId="564"/>
            <ac:inkMk id="111" creationId="{FC606597-F73A-4EA3-A894-876B95FAA737}"/>
          </ac:inkMkLst>
        </pc:inkChg>
        <pc:inkChg chg="add mod">
          <ac:chgData name="Tracy Carter" userId="2f5be7f5713387d1" providerId="LiveId" clId="{FDD8BD00-0421-45B8-82AE-5ED14D1FAA24}" dt="2021-10-04T13:05:43.122" v="278"/>
          <ac:inkMkLst>
            <pc:docMk/>
            <pc:sldMk cId="972031755" sldId="564"/>
            <ac:inkMk id="112" creationId="{E1D256C3-4D72-4336-A905-63FB4C77ED3D}"/>
          </ac:inkMkLst>
        </pc:inkChg>
        <pc:inkChg chg="add mod">
          <ac:chgData name="Tracy Carter" userId="2f5be7f5713387d1" providerId="LiveId" clId="{FDD8BD00-0421-45B8-82AE-5ED14D1FAA24}" dt="2021-10-04T13:05:43.122" v="278"/>
          <ac:inkMkLst>
            <pc:docMk/>
            <pc:sldMk cId="972031755" sldId="564"/>
            <ac:inkMk id="113" creationId="{7978B5DF-E1DF-465D-A3CC-53B78276C2C1}"/>
          </ac:inkMkLst>
        </pc:inkChg>
        <pc:inkChg chg="add mod">
          <ac:chgData name="Tracy Carter" userId="2f5be7f5713387d1" providerId="LiveId" clId="{FDD8BD00-0421-45B8-82AE-5ED14D1FAA24}" dt="2021-10-04T13:05:43.122" v="278"/>
          <ac:inkMkLst>
            <pc:docMk/>
            <pc:sldMk cId="972031755" sldId="564"/>
            <ac:inkMk id="114" creationId="{742E1884-6910-4BA3-8E00-D4E51258CBBC}"/>
          </ac:inkMkLst>
        </pc:inkChg>
        <pc:inkChg chg="add mod">
          <ac:chgData name="Tracy Carter" userId="2f5be7f5713387d1" providerId="LiveId" clId="{FDD8BD00-0421-45B8-82AE-5ED14D1FAA24}" dt="2021-10-04T13:05:43.122" v="278"/>
          <ac:inkMkLst>
            <pc:docMk/>
            <pc:sldMk cId="972031755" sldId="564"/>
            <ac:inkMk id="115" creationId="{1AD1DBAB-0C2B-4A3C-80A1-3D2FD6E77160}"/>
          </ac:inkMkLst>
        </pc:inkChg>
      </pc:sldChg>
    </pc:docChg>
  </pc:docChgLst>
  <pc:docChgLst>
    <pc:chgData name="Tracy Carter" userId="2f5be7f5713387d1" providerId="LiveId" clId="{4C6A544F-7EC7-49BA-8EBD-825820E514A7}"/>
    <pc:docChg chg="modSld">
      <pc:chgData name="Tracy Carter" userId="2f5be7f5713387d1" providerId="LiveId" clId="{4C6A544F-7EC7-49BA-8EBD-825820E514A7}" dt="2021-09-20T15:48:46.697" v="114" actId="1076"/>
      <pc:docMkLst>
        <pc:docMk/>
      </pc:docMkLst>
      <pc:sldChg chg="modSp mod">
        <pc:chgData name="Tracy Carter" userId="2f5be7f5713387d1" providerId="LiveId" clId="{4C6A544F-7EC7-49BA-8EBD-825820E514A7}" dt="2021-09-20T15:41:05.353" v="0" actId="20577"/>
        <pc:sldMkLst>
          <pc:docMk/>
          <pc:sldMk cId="2206130444" sldId="552"/>
        </pc:sldMkLst>
        <pc:spChg chg="mod">
          <ac:chgData name="Tracy Carter" userId="2f5be7f5713387d1" providerId="LiveId" clId="{4C6A544F-7EC7-49BA-8EBD-825820E514A7}" dt="2021-09-20T15:41:05.353" v="0" actId="20577"/>
          <ac:spMkLst>
            <pc:docMk/>
            <pc:sldMk cId="2206130444" sldId="552"/>
            <ac:spMk id="21" creationId="{DF0835BD-B9B6-44B7-97F5-41972A4406C2}"/>
          </ac:spMkLst>
        </pc:spChg>
      </pc:sldChg>
      <pc:sldChg chg="addSp modSp mod">
        <pc:chgData name="Tracy Carter" userId="2f5be7f5713387d1" providerId="LiveId" clId="{4C6A544F-7EC7-49BA-8EBD-825820E514A7}" dt="2021-09-20T15:48:46.697" v="114" actId="1076"/>
        <pc:sldMkLst>
          <pc:docMk/>
          <pc:sldMk cId="3690533910" sldId="563"/>
        </pc:sldMkLst>
        <pc:spChg chg="add mod">
          <ac:chgData name="Tracy Carter" userId="2f5be7f5713387d1" providerId="LiveId" clId="{4C6A544F-7EC7-49BA-8EBD-825820E514A7}" dt="2021-09-20T15:48:46.697" v="114" actId="1076"/>
          <ac:spMkLst>
            <pc:docMk/>
            <pc:sldMk cId="3690533910" sldId="563"/>
            <ac:spMk id="6" creationId="{C56DC2A1-6014-47DE-8A93-782034484138}"/>
          </ac:spMkLst>
        </pc:spChg>
        <pc:spChg chg="add mod">
          <ac:chgData name="Tracy Carter" userId="2f5be7f5713387d1" providerId="LiveId" clId="{4C6A544F-7EC7-49BA-8EBD-825820E514A7}" dt="2021-09-20T15:48:24.594" v="99" actId="1076"/>
          <ac:spMkLst>
            <pc:docMk/>
            <pc:sldMk cId="3690533910" sldId="563"/>
            <ac:spMk id="8" creationId="{C74A9293-A42A-4298-A5B2-3BBE0648D9A8}"/>
          </ac:spMkLst>
        </pc:spChg>
        <pc:spChg chg="add mod">
          <ac:chgData name="Tracy Carter" userId="2f5be7f5713387d1" providerId="LiveId" clId="{4C6A544F-7EC7-49BA-8EBD-825820E514A7}" dt="2021-09-20T15:48:29.509" v="100" actId="1076"/>
          <ac:spMkLst>
            <pc:docMk/>
            <pc:sldMk cId="3690533910" sldId="563"/>
            <ac:spMk id="9" creationId="{4B9939D7-DA22-4474-8D31-0864B7914AB8}"/>
          </ac:spMkLst>
        </pc:spChg>
      </pc:sldChg>
    </pc:docChg>
  </pc:docChgLst>
  <pc:docChgLst>
    <pc:chgData name="Tracy Carter" userId="2f5be7f5713387d1" providerId="LiveId" clId="{B9A74F72-0612-4FF6-81C2-665B0BAA572A}"/>
    <pc:docChg chg="undo redo custSel addSld delSld modSld sldOrd">
      <pc:chgData name="Tracy Carter" userId="2f5be7f5713387d1" providerId="LiveId" clId="{B9A74F72-0612-4FF6-81C2-665B0BAA572A}" dt="2021-07-14T18:12:59.260" v="1155" actId="47"/>
      <pc:docMkLst>
        <pc:docMk/>
      </pc:docMkLst>
      <pc:sldChg chg="modSp mod">
        <pc:chgData name="Tracy Carter" userId="2f5be7f5713387d1" providerId="LiveId" clId="{B9A74F72-0612-4FF6-81C2-665B0BAA572A}" dt="2021-07-13T17:54:15.772" v="219" actId="6549"/>
        <pc:sldMkLst>
          <pc:docMk/>
          <pc:sldMk cId="3397078712" sldId="257"/>
        </pc:sldMkLst>
        <pc:spChg chg="mod">
          <ac:chgData name="Tracy Carter" userId="2f5be7f5713387d1" providerId="LiveId" clId="{B9A74F72-0612-4FF6-81C2-665B0BAA572A}" dt="2021-07-13T17:48:18.050" v="12" actId="20577"/>
          <ac:spMkLst>
            <pc:docMk/>
            <pc:sldMk cId="3397078712" sldId="257"/>
            <ac:spMk id="17" creationId="{56117506-5EA2-48E1-9422-2825F64CFB2C}"/>
          </ac:spMkLst>
        </pc:spChg>
        <pc:spChg chg="mod">
          <ac:chgData name="Tracy Carter" userId="2f5be7f5713387d1" providerId="LiveId" clId="{B9A74F72-0612-4FF6-81C2-665B0BAA572A}" dt="2021-07-13T17:54:15.772" v="219" actId="6549"/>
          <ac:spMkLst>
            <pc:docMk/>
            <pc:sldMk cId="3397078712" sldId="257"/>
            <ac:spMk id="19" creationId="{4CC2DD56-6C10-457D-81BA-256BFB1444E0}"/>
          </ac:spMkLst>
        </pc:spChg>
      </pc:sldChg>
      <pc:sldChg chg="addSp delSp modSp mod">
        <pc:chgData name="Tracy Carter" userId="2f5be7f5713387d1" providerId="LiveId" clId="{B9A74F72-0612-4FF6-81C2-665B0BAA572A}" dt="2021-07-13T19:32:05.404" v="520" actId="20577"/>
        <pc:sldMkLst>
          <pc:docMk/>
          <pc:sldMk cId="1537744096" sldId="263"/>
        </pc:sldMkLst>
        <pc:spChg chg="mod">
          <ac:chgData name="Tracy Carter" userId="2f5be7f5713387d1" providerId="LiveId" clId="{B9A74F72-0612-4FF6-81C2-665B0BAA572A}" dt="2021-07-13T19:26:08.403" v="363" actId="20577"/>
          <ac:spMkLst>
            <pc:docMk/>
            <pc:sldMk cId="1537744096" sldId="263"/>
            <ac:spMk id="2" creationId="{F3BDA85A-8971-4B97-AB11-1E250127A859}"/>
          </ac:spMkLst>
        </pc:spChg>
        <pc:spChg chg="mod">
          <ac:chgData name="Tracy Carter" userId="2f5be7f5713387d1" providerId="LiveId" clId="{B9A74F72-0612-4FF6-81C2-665B0BAA572A}" dt="2021-07-13T19:24:38.560" v="312"/>
          <ac:spMkLst>
            <pc:docMk/>
            <pc:sldMk cId="1537744096" sldId="263"/>
            <ac:spMk id="3" creationId="{C0EEFA51-5B93-464F-8892-A4F9250E2578}"/>
          </ac:spMkLst>
        </pc:spChg>
        <pc:spChg chg="add mod ord">
          <ac:chgData name="Tracy Carter" userId="2f5be7f5713387d1" providerId="LiveId" clId="{B9A74F72-0612-4FF6-81C2-665B0BAA572A}" dt="2021-07-13T19:28:34.592" v="424" actId="167"/>
          <ac:spMkLst>
            <pc:docMk/>
            <pc:sldMk cId="1537744096" sldId="263"/>
            <ac:spMk id="6" creationId="{07F4C5B6-993E-4CCF-8957-7CA918C68783}"/>
          </ac:spMkLst>
        </pc:spChg>
        <pc:spChg chg="del">
          <ac:chgData name="Tracy Carter" userId="2f5be7f5713387d1" providerId="LiveId" clId="{B9A74F72-0612-4FF6-81C2-665B0BAA572A}" dt="2021-07-13T19:26:31.619" v="367" actId="478"/>
          <ac:spMkLst>
            <pc:docMk/>
            <pc:sldMk cId="1537744096" sldId="263"/>
            <ac:spMk id="13" creationId="{F176AAA9-95A2-4683-8979-A8CE6EBFEE29}"/>
          </ac:spMkLst>
        </pc:spChg>
        <pc:spChg chg="del">
          <ac:chgData name="Tracy Carter" userId="2f5be7f5713387d1" providerId="LiveId" clId="{B9A74F72-0612-4FF6-81C2-665B0BAA572A}" dt="2021-07-13T19:26:34.170" v="368" actId="478"/>
          <ac:spMkLst>
            <pc:docMk/>
            <pc:sldMk cId="1537744096" sldId="263"/>
            <ac:spMk id="14" creationId="{403FD05E-905B-4639-A3F9-FDA646BB4DC2}"/>
          </ac:spMkLst>
        </pc:spChg>
        <pc:spChg chg="add mod">
          <ac:chgData name="Tracy Carter" userId="2f5be7f5713387d1" providerId="LiveId" clId="{B9A74F72-0612-4FF6-81C2-665B0BAA572A}" dt="2021-07-13T19:30:03.788" v="446" actId="20577"/>
          <ac:spMkLst>
            <pc:docMk/>
            <pc:sldMk cId="1537744096" sldId="263"/>
            <ac:spMk id="15" creationId="{E32682EA-6AA2-432F-81A0-D2274DB1E0F0}"/>
          </ac:spMkLst>
        </pc:spChg>
        <pc:spChg chg="mod">
          <ac:chgData name="Tracy Carter" userId="2f5be7f5713387d1" providerId="LiveId" clId="{B9A74F72-0612-4FF6-81C2-665B0BAA572A}" dt="2021-07-13T19:30:51.956" v="454" actId="20577"/>
          <ac:spMkLst>
            <pc:docMk/>
            <pc:sldMk cId="1537744096" sldId="263"/>
            <ac:spMk id="16" creationId="{D0D17E7C-B2F7-41EF-A4D4-4AF3970AB8BC}"/>
          </ac:spMkLst>
        </pc:spChg>
        <pc:spChg chg="mod">
          <ac:chgData name="Tracy Carter" userId="2f5be7f5713387d1" providerId="LiveId" clId="{B9A74F72-0612-4FF6-81C2-665B0BAA572A}" dt="2021-07-13T19:31:54.670" v="507" actId="20577"/>
          <ac:spMkLst>
            <pc:docMk/>
            <pc:sldMk cId="1537744096" sldId="263"/>
            <ac:spMk id="17" creationId="{F5935151-D219-4657-9063-267B2AA74123}"/>
          </ac:spMkLst>
        </pc:spChg>
        <pc:spChg chg="mod">
          <ac:chgData name="Tracy Carter" userId="2f5be7f5713387d1" providerId="LiveId" clId="{B9A74F72-0612-4FF6-81C2-665B0BAA572A}" dt="2021-07-13T19:31:11.164" v="464" actId="20577"/>
          <ac:spMkLst>
            <pc:docMk/>
            <pc:sldMk cId="1537744096" sldId="263"/>
            <ac:spMk id="18" creationId="{1DF27D3F-F9B6-4324-B88C-9F9AA5E429C6}"/>
          </ac:spMkLst>
        </pc:spChg>
        <pc:spChg chg="add mod">
          <ac:chgData name="Tracy Carter" userId="2f5be7f5713387d1" providerId="LiveId" clId="{B9A74F72-0612-4FF6-81C2-665B0BAA572A}" dt="2021-07-13T19:31:42.716" v="493" actId="20577"/>
          <ac:spMkLst>
            <pc:docMk/>
            <pc:sldMk cId="1537744096" sldId="263"/>
            <ac:spMk id="19" creationId="{53F66778-C548-43CD-8A89-90F2542FD6DF}"/>
          </ac:spMkLst>
        </pc:spChg>
        <pc:spChg chg="add mod">
          <ac:chgData name="Tracy Carter" userId="2f5be7f5713387d1" providerId="LiveId" clId="{B9A74F72-0612-4FF6-81C2-665B0BAA572A}" dt="2021-07-13T19:32:05.404" v="520" actId="20577"/>
          <ac:spMkLst>
            <pc:docMk/>
            <pc:sldMk cId="1537744096" sldId="263"/>
            <ac:spMk id="20" creationId="{2DB342D2-90A9-4569-8484-1B668E99DF6C}"/>
          </ac:spMkLst>
        </pc:spChg>
        <pc:spChg chg="mod">
          <ac:chgData name="Tracy Carter" userId="2f5be7f5713387d1" providerId="LiveId" clId="{B9A74F72-0612-4FF6-81C2-665B0BAA572A}" dt="2021-07-13T19:31:24.934" v="477" actId="20577"/>
          <ac:spMkLst>
            <pc:docMk/>
            <pc:sldMk cId="1537744096" sldId="263"/>
            <ac:spMk id="26" creationId="{865EA789-6243-481C-82F3-EF3CD69B76DC}"/>
          </ac:spMkLst>
        </pc:spChg>
        <pc:picChg chg="del">
          <ac:chgData name="Tracy Carter" userId="2f5be7f5713387d1" providerId="LiveId" clId="{B9A74F72-0612-4FF6-81C2-665B0BAA572A}" dt="2021-07-13T19:26:36.282" v="369" actId="478"/>
          <ac:picMkLst>
            <pc:docMk/>
            <pc:sldMk cId="1537744096" sldId="263"/>
            <ac:picMk id="21" creationId="{4377418C-6767-4B01-83B0-92613BC1D9A3}"/>
          </ac:picMkLst>
        </pc:picChg>
      </pc:sldChg>
      <pc:sldChg chg="addSp delSp modSp mod">
        <pc:chgData name="Tracy Carter" userId="2f5be7f5713387d1" providerId="LiveId" clId="{B9A74F72-0612-4FF6-81C2-665B0BAA572A}" dt="2021-07-13T17:57:35.315" v="271" actId="14100"/>
        <pc:sldMkLst>
          <pc:docMk/>
          <pc:sldMk cId="3923865288" sldId="290"/>
        </pc:sldMkLst>
        <pc:spChg chg="del">
          <ac:chgData name="Tracy Carter" userId="2f5be7f5713387d1" providerId="LiveId" clId="{B9A74F72-0612-4FF6-81C2-665B0BAA572A}" dt="2021-07-13T17:56:42.965" v="267" actId="478"/>
          <ac:spMkLst>
            <pc:docMk/>
            <pc:sldMk cId="3923865288" sldId="290"/>
            <ac:spMk id="2" creationId="{BBBE3DA2-4878-4677-9863-81C8A69E9093}"/>
          </ac:spMkLst>
        </pc:spChg>
        <pc:spChg chg="mod">
          <ac:chgData name="Tracy Carter" userId="2f5be7f5713387d1" providerId="LiveId" clId="{B9A74F72-0612-4FF6-81C2-665B0BAA572A}" dt="2021-07-13T17:57:30.558" v="270" actId="20577"/>
          <ac:spMkLst>
            <pc:docMk/>
            <pc:sldMk cId="3923865288" sldId="290"/>
            <ac:spMk id="3" creationId="{82A661C4-FE1A-4C8F-99F3-7C70095BD8F9}"/>
          </ac:spMkLst>
        </pc:spChg>
        <pc:spChg chg="add mod">
          <ac:chgData name="Tracy Carter" userId="2f5be7f5713387d1" providerId="LiveId" clId="{B9A74F72-0612-4FF6-81C2-665B0BAA572A}" dt="2021-07-13T17:57:35.315" v="271" actId="14100"/>
          <ac:spMkLst>
            <pc:docMk/>
            <pc:sldMk cId="3923865288" sldId="290"/>
            <ac:spMk id="5" creationId="{A953C74F-AC99-486A-BD51-B0715FE32EEA}"/>
          </ac:spMkLst>
        </pc:spChg>
      </pc:sldChg>
      <pc:sldChg chg="modSp mod">
        <pc:chgData name="Tracy Carter" userId="2f5be7f5713387d1" providerId="LiveId" clId="{B9A74F72-0612-4FF6-81C2-665B0BAA572A}" dt="2021-07-13T19:27:33.474" v="420" actId="20577"/>
        <pc:sldMkLst>
          <pc:docMk/>
          <pc:sldMk cId="3779460367" sldId="363"/>
        </pc:sldMkLst>
        <pc:spChg chg="mod">
          <ac:chgData name="Tracy Carter" userId="2f5be7f5713387d1" providerId="LiveId" clId="{B9A74F72-0612-4FF6-81C2-665B0BAA572A}" dt="2021-07-13T17:58:45.811" v="301" actId="20577"/>
          <ac:spMkLst>
            <pc:docMk/>
            <pc:sldMk cId="3779460367" sldId="363"/>
            <ac:spMk id="3" creationId="{82A661C4-FE1A-4C8F-99F3-7C70095BD8F9}"/>
          </ac:spMkLst>
        </pc:spChg>
        <pc:spChg chg="mod">
          <ac:chgData name="Tracy Carter" userId="2f5be7f5713387d1" providerId="LiveId" clId="{B9A74F72-0612-4FF6-81C2-665B0BAA572A}" dt="2021-07-13T19:27:33.474" v="420" actId="20577"/>
          <ac:spMkLst>
            <pc:docMk/>
            <pc:sldMk cId="3779460367" sldId="363"/>
            <ac:spMk id="10" creationId="{1978EC70-1FF4-4AB2-AA08-96092C1D220C}"/>
          </ac:spMkLst>
        </pc:spChg>
        <pc:spChg chg="mod">
          <ac:chgData name="Tracy Carter" userId="2f5be7f5713387d1" providerId="LiveId" clId="{B9A74F72-0612-4FF6-81C2-665B0BAA572A}" dt="2021-07-13T19:23:52.664" v="305" actId="13926"/>
          <ac:spMkLst>
            <pc:docMk/>
            <pc:sldMk cId="3779460367" sldId="363"/>
            <ac:spMk id="13" creationId="{1F813557-54BA-4B7E-BD1C-AB6A3527A289}"/>
          </ac:spMkLst>
        </pc:spChg>
        <pc:spChg chg="mod">
          <ac:chgData name="Tracy Carter" userId="2f5be7f5713387d1" providerId="LiveId" clId="{B9A74F72-0612-4FF6-81C2-665B0BAA572A}" dt="2021-07-13T19:24:16.124" v="309" actId="1076"/>
          <ac:spMkLst>
            <pc:docMk/>
            <pc:sldMk cId="3779460367" sldId="363"/>
            <ac:spMk id="21" creationId="{DF0835BD-B9B6-44B7-97F5-41972A4406C2}"/>
          </ac:spMkLst>
        </pc:spChg>
        <pc:cxnChg chg="mod">
          <ac:chgData name="Tracy Carter" userId="2f5be7f5713387d1" providerId="LiveId" clId="{B9A74F72-0612-4FF6-81C2-665B0BAA572A}" dt="2021-07-13T19:24:12.508" v="308" actId="1076"/>
          <ac:cxnSpMkLst>
            <pc:docMk/>
            <pc:sldMk cId="3779460367" sldId="363"/>
            <ac:cxnSpMk id="19" creationId="{DB916BA0-95E2-4379-9287-6B45B63B5A8C}"/>
          </ac:cxnSpMkLst>
        </pc:cxnChg>
      </pc:sldChg>
      <pc:sldChg chg="addSp delSp modSp mod">
        <pc:chgData name="Tracy Carter" userId="2f5be7f5713387d1" providerId="LiveId" clId="{B9A74F72-0612-4FF6-81C2-665B0BAA572A}" dt="2021-07-14T16:43:59.351" v="526" actId="14100"/>
        <pc:sldMkLst>
          <pc:docMk/>
          <pc:sldMk cId="3704795524" sldId="394"/>
        </pc:sldMkLst>
        <pc:spChg chg="mod">
          <ac:chgData name="Tracy Carter" userId="2f5be7f5713387d1" providerId="LiveId" clId="{B9A74F72-0612-4FF6-81C2-665B0BAA572A}" dt="2021-07-13T19:25:05.083" v="320" actId="20577"/>
          <ac:spMkLst>
            <pc:docMk/>
            <pc:sldMk cId="3704795524" sldId="394"/>
            <ac:spMk id="2" creationId="{F3BDA85A-8971-4B97-AB11-1E250127A859}"/>
          </ac:spMkLst>
        </pc:spChg>
        <pc:spChg chg="mod">
          <ac:chgData name="Tracy Carter" userId="2f5be7f5713387d1" providerId="LiveId" clId="{B9A74F72-0612-4FF6-81C2-665B0BAA572A}" dt="2021-07-13T19:24:55.682" v="315"/>
          <ac:spMkLst>
            <pc:docMk/>
            <pc:sldMk cId="3704795524" sldId="394"/>
            <ac:spMk id="3" creationId="{C0EEFA51-5B93-464F-8892-A4F9250E2578}"/>
          </ac:spMkLst>
        </pc:spChg>
        <pc:spChg chg="del mod">
          <ac:chgData name="Tracy Carter" userId="2f5be7f5713387d1" providerId="LiveId" clId="{B9A74F72-0612-4FF6-81C2-665B0BAA572A}" dt="2021-07-13T19:24:59.874" v="317" actId="478"/>
          <ac:spMkLst>
            <pc:docMk/>
            <pc:sldMk cId="3704795524" sldId="394"/>
            <ac:spMk id="14" creationId="{40980D93-9EE2-4A4D-8ACE-4851D005123D}"/>
          </ac:spMkLst>
        </pc:spChg>
        <pc:spChg chg="del">
          <ac:chgData name="Tracy Carter" userId="2f5be7f5713387d1" providerId="LiveId" clId="{B9A74F72-0612-4FF6-81C2-665B0BAA572A}" dt="2021-07-13T19:25:01.858" v="318" actId="478"/>
          <ac:spMkLst>
            <pc:docMk/>
            <pc:sldMk cId="3704795524" sldId="394"/>
            <ac:spMk id="15" creationId="{E9F981C6-E486-403A-A30D-13BAC9559EBA}"/>
          </ac:spMkLst>
        </pc:spChg>
        <pc:picChg chg="add mod">
          <ac:chgData name="Tracy Carter" userId="2f5be7f5713387d1" providerId="LiveId" clId="{B9A74F72-0612-4FF6-81C2-665B0BAA572A}" dt="2021-07-14T16:43:59.351" v="526" actId="14100"/>
          <ac:picMkLst>
            <pc:docMk/>
            <pc:sldMk cId="3704795524" sldId="394"/>
            <ac:picMk id="5" creationId="{36490F39-9F4E-4DE1-A40D-545AB78D88F2}"/>
          </ac:picMkLst>
        </pc:picChg>
      </pc:sldChg>
      <pc:sldChg chg="del">
        <pc:chgData name="Tracy Carter" userId="2f5be7f5713387d1" providerId="LiveId" clId="{B9A74F72-0612-4FF6-81C2-665B0BAA572A}" dt="2021-07-14T16:44:54.531" v="536" actId="2696"/>
        <pc:sldMkLst>
          <pc:docMk/>
          <pc:sldMk cId="987017751" sldId="433"/>
        </pc:sldMkLst>
      </pc:sldChg>
      <pc:sldChg chg="addSp delSp modSp del mod">
        <pc:chgData name="Tracy Carter" userId="2f5be7f5713387d1" providerId="LiveId" clId="{B9A74F72-0612-4FF6-81C2-665B0BAA572A}" dt="2021-07-14T16:44:06.252" v="527" actId="2696"/>
        <pc:sldMkLst>
          <pc:docMk/>
          <pc:sldMk cId="673435971" sldId="527"/>
        </pc:sldMkLst>
        <pc:spChg chg="mod">
          <ac:chgData name="Tracy Carter" userId="2f5be7f5713387d1" providerId="LiveId" clId="{B9A74F72-0612-4FF6-81C2-665B0BAA572A}" dt="2021-07-13T19:26:21.180" v="364"/>
          <ac:spMkLst>
            <pc:docMk/>
            <pc:sldMk cId="673435971" sldId="527"/>
            <ac:spMk id="2" creationId="{F3BDA85A-8971-4B97-AB11-1E250127A859}"/>
          </ac:spMkLst>
        </pc:spChg>
        <pc:spChg chg="mod">
          <ac:chgData name="Tracy Carter" userId="2f5be7f5713387d1" providerId="LiveId" clId="{B9A74F72-0612-4FF6-81C2-665B0BAA572A}" dt="2021-07-13T19:24:48.803" v="313"/>
          <ac:spMkLst>
            <pc:docMk/>
            <pc:sldMk cId="673435971" sldId="527"/>
            <ac:spMk id="3" creationId="{C0EEFA51-5B93-464F-8892-A4F9250E2578}"/>
          </ac:spMkLst>
        </pc:spChg>
        <pc:spChg chg="del mod">
          <ac:chgData name="Tracy Carter" userId="2f5be7f5713387d1" providerId="LiveId" clId="{B9A74F72-0612-4FF6-81C2-665B0BAA572A}" dt="2021-07-14T16:43:36.576" v="523" actId="478"/>
          <ac:spMkLst>
            <pc:docMk/>
            <pc:sldMk cId="673435971" sldId="527"/>
            <ac:spMk id="5" creationId="{ACA1A21E-2034-422E-8E97-F738B0EA5BF3}"/>
          </ac:spMkLst>
        </pc:spChg>
        <pc:spChg chg="del mod">
          <ac:chgData name="Tracy Carter" userId="2f5be7f5713387d1" providerId="LiveId" clId="{B9A74F72-0612-4FF6-81C2-665B0BAA572A}" dt="2021-07-13T19:26:25.370" v="366" actId="478"/>
          <ac:spMkLst>
            <pc:docMk/>
            <pc:sldMk cId="673435971" sldId="527"/>
            <ac:spMk id="6" creationId="{155518F6-B5A2-48EA-9264-F5F1D64FE9E7}"/>
          </ac:spMkLst>
        </pc:spChg>
        <pc:picChg chg="add">
          <ac:chgData name="Tracy Carter" userId="2f5be7f5713387d1" providerId="LiveId" clId="{B9A74F72-0612-4FF6-81C2-665B0BAA572A}" dt="2021-07-14T16:43:29.916" v="521"/>
          <ac:picMkLst>
            <pc:docMk/>
            <pc:sldMk cId="673435971" sldId="527"/>
            <ac:picMk id="7" creationId="{7258681A-2B72-424B-8217-0BE1E70318DD}"/>
          </ac:picMkLst>
        </pc:picChg>
      </pc:sldChg>
      <pc:sldChg chg="del">
        <pc:chgData name="Tracy Carter" userId="2f5be7f5713387d1" providerId="LiveId" clId="{B9A74F72-0612-4FF6-81C2-665B0BAA572A}" dt="2021-07-14T16:44:29.692" v="530" actId="2696"/>
        <pc:sldMkLst>
          <pc:docMk/>
          <pc:sldMk cId="2901007231" sldId="528"/>
        </pc:sldMkLst>
      </pc:sldChg>
      <pc:sldChg chg="addSp delSp modSp mod">
        <pc:chgData name="Tracy Carter" userId="2f5be7f5713387d1" providerId="LiveId" clId="{B9A74F72-0612-4FF6-81C2-665B0BAA572A}" dt="2021-07-14T17:12:00.357" v="561" actId="1076"/>
        <pc:sldMkLst>
          <pc:docMk/>
          <pc:sldMk cId="2620046264" sldId="529"/>
        </pc:sldMkLst>
        <pc:spChg chg="mod">
          <ac:chgData name="Tracy Carter" userId="2f5be7f5713387d1" providerId="LiveId" clId="{B9A74F72-0612-4FF6-81C2-665B0BAA572A}" dt="2021-07-14T16:45:02.339" v="540" actId="27636"/>
          <ac:spMkLst>
            <pc:docMk/>
            <pc:sldMk cId="2620046264" sldId="529"/>
            <ac:spMk id="2" creationId="{F3BDA85A-8971-4B97-AB11-1E250127A859}"/>
          </ac:spMkLst>
        </pc:spChg>
        <pc:picChg chg="add mod">
          <ac:chgData name="Tracy Carter" userId="2f5be7f5713387d1" providerId="LiveId" clId="{B9A74F72-0612-4FF6-81C2-665B0BAA572A}" dt="2021-07-14T17:12:00.357" v="561" actId="1076"/>
          <ac:picMkLst>
            <pc:docMk/>
            <pc:sldMk cId="2620046264" sldId="529"/>
            <ac:picMk id="6" creationId="{B2DB8744-0049-414B-A727-2CFD0308E3D7}"/>
          </ac:picMkLst>
        </pc:picChg>
        <pc:picChg chg="del">
          <ac:chgData name="Tracy Carter" userId="2f5be7f5713387d1" providerId="LiveId" clId="{B9A74F72-0612-4FF6-81C2-665B0BAA572A}" dt="2021-07-14T16:49:47.865" v="556" actId="478"/>
          <ac:picMkLst>
            <pc:docMk/>
            <pc:sldMk cId="2620046264" sldId="529"/>
            <ac:picMk id="7" creationId="{EF71CB83-5680-4D87-8307-1B559E5B645C}"/>
          </ac:picMkLst>
        </pc:picChg>
      </pc:sldChg>
      <pc:sldChg chg="del">
        <pc:chgData name="Tracy Carter" userId="2f5be7f5713387d1" providerId="LiveId" clId="{B9A74F72-0612-4FF6-81C2-665B0BAA572A}" dt="2021-07-14T17:13:01.758" v="569" actId="2696"/>
        <pc:sldMkLst>
          <pc:docMk/>
          <pc:sldMk cId="2462859361" sldId="530"/>
        </pc:sldMkLst>
      </pc:sldChg>
      <pc:sldChg chg="del">
        <pc:chgData name="Tracy Carter" userId="2f5be7f5713387d1" providerId="LiveId" clId="{B9A74F72-0612-4FF6-81C2-665B0BAA572A}" dt="2021-07-14T16:44:48.232" v="535" actId="2696"/>
        <pc:sldMkLst>
          <pc:docMk/>
          <pc:sldMk cId="3485397713" sldId="532"/>
        </pc:sldMkLst>
      </pc:sldChg>
      <pc:sldChg chg="del">
        <pc:chgData name="Tracy Carter" userId="2f5be7f5713387d1" providerId="LiveId" clId="{B9A74F72-0612-4FF6-81C2-665B0BAA572A}" dt="2021-07-14T16:44:38.635" v="532" actId="2696"/>
        <pc:sldMkLst>
          <pc:docMk/>
          <pc:sldMk cId="2525625501" sldId="533"/>
        </pc:sldMkLst>
      </pc:sldChg>
      <pc:sldChg chg="addSp delSp modSp mod ord">
        <pc:chgData name="Tracy Carter" userId="2f5be7f5713387d1" providerId="LiveId" clId="{B9A74F72-0612-4FF6-81C2-665B0BAA572A}" dt="2021-07-14T17:51:23.962" v="931" actId="20577"/>
        <pc:sldMkLst>
          <pc:docMk/>
          <pc:sldMk cId="4259861273" sldId="534"/>
        </pc:sldMkLst>
        <pc:spChg chg="mod">
          <ac:chgData name="Tracy Carter" userId="2f5be7f5713387d1" providerId="LiveId" clId="{B9A74F72-0612-4FF6-81C2-665B0BAA572A}" dt="2021-07-14T17:50:10.156" v="920" actId="20577"/>
          <ac:spMkLst>
            <pc:docMk/>
            <pc:sldMk cId="4259861273" sldId="534"/>
            <ac:spMk id="2" creationId="{F3BDA85A-8971-4B97-AB11-1E250127A859}"/>
          </ac:spMkLst>
        </pc:spChg>
        <pc:spChg chg="mod">
          <ac:chgData name="Tracy Carter" userId="2f5be7f5713387d1" providerId="LiveId" clId="{B9A74F72-0612-4FF6-81C2-665B0BAA572A}" dt="2021-07-14T17:51:23.962" v="931" actId="20577"/>
          <ac:spMkLst>
            <pc:docMk/>
            <pc:sldMk cId="4259861273" sldId="534"/>
            <ac:spMk id="3" creationId="{C0EEFA51-5B93-464F-8892-A4F9250E2578}"/>
          </ac:spMkLst>
        </pc:spChg>
        <pc:picChg chg="del">
          <ac:chgData name="Tracy Carter" userId="2f5be7f5713387d1" providerId="LiveId" clId="{B9A74F72-0612-4FF6-81C2-665B0BAA572A}" dt="2021-07-14T17:16:42.219" v="641" actId="478"/>
          <ac:picMkLst>
            <pc:docMk/>
            <pc:sldMk cId="4259861273" sldId="534"/>
            <ac:picMk id="5" creationId="{C6E5E7A2-0FAA-4371-8B4F-95B87BC0D665}"/>
          </ac:picMkLst>
        </pc:picChg>
        <pc:picChg chg="add del mod">
          <ac:chgData name="Tracy Carter" userId="2f5be7f5713387d1" providerId="LiveId" clId="{B9A74F72-0612-4FF6-81C2-665B0BAA572A}" dt="2021-07-14T17:39:05.054" v="812" actId="478"/>
          <ac:picMkLst>
            <pc:docMk/>
            <pc:sldMk cId="4259861273" sldId="534"/>
            <ac:picMk id="6" creationId="{FB9D343D-2A01-475D-9E7D-05C6992A8B7A}"/>
          </ac:picMkLst>
        </pc:picChg>
        <pc:picChg chg="add del mod ord">
          <ac:chgData name="Tracy Carter" userId="2f5be7f5713387d1" providerId="LiveId" clId="{B9A74F72-0612-4FF6-81C2-665B0BAA572A}" dt="2021-07-14T17:50:12.888" v="921" actId="478"/>
          <ac:picMkLst>
            <pc:docMk/>
            <pc:sldMk cId="4259861273" sldId="534"/>
            <ac:picMk id="7" creationId="{19C13A6A-F585-4334-A7F7-3F3C773A262B}"/>
          </ac:picMkLst>
        </pc:picChg>
        <pc:picChg chg="add mod ord">
          <ac:chgData name="Tracy Carter" userId="2f5be7f5713387d1" providerId="LiveId" clId="{B9A74F72-0612-4FF6-81C2-665B0BAA572A}" dt="2021-07-14T17:50:49.692" v="925" actId="167"/>
          <ac:picMkLst>
            <pc:docMk/>
            <pc:sldMk cId="4259861273" sldId="534"/>
            <ac:picMk id="10" creationId="{DAE44612-0DDD-46D6-9D21-9908FD57330F}"/>
          </ac:picMkLst>
        </pc:picChg>
        <pc:cxnChg chg="add mod">
          <ac:chgData name="Tracy Carter" userId="2f5be7f5713387d1" providerId="LiveId" clId="{B9A74F72-0612-4FF6-81C2-665B0BAA572A}" dt="2021-07-14T17:40:49.178" v="827" actId="1076"/>
          <ac:cxnSpMkLst>
            <pc:docMk/>
            <pc:sldMk cId="4259861273" sldId="534"/>
            <ac:cxnSpMk id="9" creationId="{15894817-BC9D-40CB-A91A-4B3348547CAC}"/>
          </ac:cxnSpMkLst>
        </pc:cxnChg>
      </pc:sldChg>
      <pc:sldChg chg="del">
        <pc:chgData name="Tracy Carter" userId="2f5be7f5713387d1" providerId="LiveId" clId="{B9A74F72-0612-4FF6-81C2-665B0BAA572A}" dt="2021-07-14T17:13:13.187" v="570" actId="2696"/>
        <pc:sldMkLst>
          <pc:docMk/>
          <pc:sldMk cId="433327314" sldId="535"/>
        </pc:sldMkLst>
      </pc:sldChg>
      <pc:sldChg chg="addSp delSp modSp mod ord">
        <pc:chgData name="Tracy Carter" userId="2f5be7f5713387d1" providerId="LiveId" clId="{B9A74F72-0612-4FF6-81C2-665B0BAA572A}" dt="2021-07-14T17:46:22.472" v="889" actId="1076"/>
        <pc:sldMkLst>
          <pc:docMk/>
          <pc:sldMk cId="2769796681" sldId="536"/>
        </pc:sldMkLst>
        <pc:spChg chg="mod">
          <ac:chgData name="Tracy Carter" userId="2f5be7f5713387d1" providerId="LiveId" clId="{B9A74F72-0612-4FF6-81C2-665B0BAA572A}" dt="2021-07-14T17:46:20.081" v="888" actId="20577"/>
          <ac:spMkLst>
            <pc:docMk/>
            <pc:sldMk cId="2769796681" sldId="536"/>
            <ac:spMk id="2" creationId="{F3BDA85A-8971-4B97-AB11-1E250127A859}"/>
          </ac:spMkLst>
        </pc:spChg>
        <pc:picChg chg="del">
          <ac:chgData name="Tracy Carter" userId="2f5be7f5713387d1" providerId="LiveId" clId="{B9A74F72-0612-4FF6-81C2-665B0BAA572A}" dt="2021-07-14T17:28:57.296" v="677" actId="478"/>
          <ac:picMkLst>
            <pc:docMk/>
            <pc:sldMk cId="2769796681" sldId="536"/>
            <ac:picMk id="4" creationId="{B2E1F811-C0A6-4421-9A6D-63616F2C00F8}"/>
          </ac:picMkLst>
        </pc:picChg>
        <pc:picChg chg="add del mod">
          <ac:chgData name="Tracy Carter" userId="2f5be7f5713387d1" providerId="LiveId" clId="{B9A74F72-0612-4FF6-81C2-665B0BAA572A}" dt="2021-07-14T17:46:22.472" v="889" actId="1076"/>
          <ac:picMkLst>
            <pc:docMk/>
            <pc:sldMk cId="2769796681" sldId="536"/>
            <ac:picMk id="8" creationId="{D798F4BF-38C9-43AC-BC0E-09EA91E94C53}"/>
          </ac:picMkLst>
        </pc:picChg>
      </pc:sldChg>
      <pc:sldChg chg="del">
        <pc:chgData name="Tracy Carter" userId="2f5be7f5713387d1" providerId="LiveId" clId="{B9A74F72-0612-4FF6-81C2-665B0BAA572A}" dt="2021-07-14T18:12:59.260" v="1155" actId="47"/>
        <pc:sldMkLst>
          <pc:docMk/>
          <pc:sldMk cId="3321627035" sldId="537"/>
        </pc:sldMkLst>
      </pc:sldChg>
      <pc:sldChg chg="del">
        <pc:chgData name="Tracy Carter" userId="2f5be7f5713387d1" providerId="LiveId" clId="{B9A74F72-0612-4FF6-81C2-665B0BAA572A}" dt="2021-07-14T18:12:58.048" v="1150" actId="47"/>
        <pc:sldMkLst>
          <pc:docMk/>
          <pc:sldMk cId="4215227877" sldId="538"/>
        </pc:sldMkLst>
      </pc:sldChg>
      <pc:sldChg chg="del">
        <pc:chgData name="Tracy Carter" userId="2f5be7f5713387d1" providerId="LiveId" clId="{B9A74F72-0612-4FF6-81C2-665B0BAA572A}" dt="2021-07-14T18:12:57.742" v="1149" actId="47"/>
        <pc:sldMkLst>
          <pc:docMk/>
          <pc:sldMk cId="3026106666" sldId="539"/>
        </pc:sldMkLst>
      </pc:sldChg>
      <pc:sldChg chg="modSp del mod">
        <pc:chgData name="Tracy Carter" userId="2f5be7f5713387d1" providerId="LiveId" clId="{B9A74F72-0612-4FF6-81C2-665B0BAA572A}" dt="2021-07-14T17:19:27.427" v="647" actId="2696"/>
        <pc:sldMkLst>
          <pc:docMk/>
          <pc:sldMk cId="1510849523" sldId="540"/>
        </pc:sldMkLst>
        <pc:spChg chg="mod">
          <ac:chgData name="Tracy Carter" userId="2f5be7f5713387d1" providerId="LiveId" clId="{B9A74F72-0612-4FF6-81C2-665B0BAA572A}" dt="2021-07-14T17:19:18.690" v="646" actId="27636"/>
          <ac:spMkLst>
            <pc:docMk/>
            <pc:sldMk cId="1510849523" sldId="540"/>
            <ac:spMk id="2" creationId="{F3BDA85A-8971-4B97-AB11-1E250127A859}"/>
          </ac:spMkLst>
        </pc:spChg>
        <pc:spChg chg="mod">
          <ac:chgData name="Tracy Carter" userId="2f5be7f5713387d1" providerId="LiveId" clId="{B9A74F72-0612-4FF6-81C2-665B0BAA572A}" dt="2021-07-14T17:16:29.864" v="640"/>
          <ac:spMkLst>
            <pc:docMk/>
            <pc:sldMk cId="1510849523" sldId="540"/>
            <ac:spMk id="3" creationId="{C0EEFA51-5B93-464F-8892-A4F9250E2578}"/>
          </ac:spMkLst>
        </pc:spChg>
      </pc:sldChg>
      <pc:sldChg chg="addSp delSp modSp mod">
        <pc:chgData name="Tracy Carter" userId="2f5be7f5713387d1" providerId="LiveId" clId="{B9A74F72-0612-4FF6-81C2-665B0BAA572A}" dt="2021-07-14T18:07:37.419" v="1052" actId="14100"/>
        <pc:sldMkLst>
          <pc:docMk/>
          <pc:sldMk cId="1559912159" sldId="541"/>
        </pc:sldMkLst>
        <pc:spChg chg="mod">
          <ac:chgData name="Tracy Carter" userId="2f5be7f5713387d1" providerId="LiveId" clId="{B9A74F72-0612-4FF6-81C2-665B0BAA572A}" dt="2021-07-14T18:03:30.495" v="994" actId="20577"/>
          <ac:spMkLst>
            <pc:docMk/>
            <pc:sldMk cId="1559912159" sldId="541"/>
            <ac:spMk id="2" creationId="{F3BDA85A-8971-4B97-AB11-1E250127A859}"/>
          </ac:spMkLst>
        </pc:spChg>
        <pc:spChg chg="mod">
          <ac:chgData name="Tracy Carter" userId="2f5be7f5713387d1" providerId="LiveId" clId="{B9A74F72-0612-4FF6-81C2-665B0BAA572A}" dt="2021-07-14T18:03:20.712" v="988"/>
          <ac:spMkLst>
            <pc:docMk/>
            <pc:sldMk cId="1559912159" sldId="541"/>
            <ac:spMk id="3" creationId="{C0EEFA51-5B93-464F-8892-A4F9250E2578}"/>
          </ac:spMkLst>
        </pc:spChg>
        <pc:picChg chg="del">
          <ac:chgData name="Tracy Carter" userId="2f5be7f5713387d1" providerId="LiveId" clId="{B9A74F72-0612-4FF6-81C2-665B0BAA572A}" dt="2021-07-14T18:03:34.991" v="995" actId="478"/>
          <ac:picMkLst>
            <pc:docMk/>
            <pc:sldMk cId="1559912159" sldId="541"/>
            <ac:picMk id="5" creationId="{725CFE8F-5D42-4244-B8F0-69BB8973FA1B}"/>
          </ac:picMkLst>
        </pc:picChg>
        <pc:picChg chg="add mod">
          <ac:chgData name="Tracy Carter" userId="2f5be7f5713387d1" providerId="LiveId" clId="{B9A74F72-0612-4FF6-81C2-665B0BAA572A}" dt="2021-07-14T18:07:37.419" v="1052" actId="14100"/>
          <ac:picMkLst>
            <pc:docMk/>
            <pc:sldMk cId="1559912159" sldId="541"/>
            <ac:picMk id="6" creationId="{56B4B393-9727-4C7E-9882-774925B57C51}"/>
          </ac:picMkLst>
        </pc:picChg>
      </pc:sldChg>
      <pc:sldChg chg="del">
        <pc:chgData name="Tracy Carter" userId="2f5be7f5713387d1" providerId="LiveId" clId="{B9A74F72-0612-4FF6-81C2-665B0BAA572A}" dt="2021-07-14T18:11:56.548" v="1134" actId="2696"/>
        <pc:sldMkLst>
          <pc:docMk/>
          <pc:sldMk cId="3687493269" sldId="542"/>
        </pc:sldMkLst>
      </pc:sldChg>
      <pc:sldChg chg="addSp delSp modSp mod">
        <pc:chgData name="Tracy Carter" userId="2f5be7f5713387d1" providerId="LiveId" clId="{B9A74F72-0612-4FF6-81C2-665B0BAA572A}" dt="2021-07-14T18:12:50.132" v="1147" actId="14100"/>
        <pc:sldMkLst>
          <pc:docMk/>
          <pc:sldMk cId="2972700520" sldId="543"/>
        </pc:sldMkLst>
        <pc:spChg chg="mod">
          <ac:chgData name="Tracy Carter" userId="2f5be7f5713387d1" providerId="LiveId" clId="{B9A74F72-0612-4FF6-81C2-665B0BAA572A}" dt="2021-07-14T18:12:04.200" v="1142" actId="27636"/>
          <ac:spMkLst>
            <pc:docMk/>
            <pc:sldMk cId="2972700520" sldId="543"/>
            <ac:spMk id="2" creationId="{F3BDA85A-8971-4B97-AB11-1E250127A859}"/>
          </ac:spMkLst>
        </pc:spChg>
        <pc:picChg chg="del">
          <ac:chgData name="Tracy Carter" userId="2f5be7f5713387d1" providerId="LiveId" clId="{B9A74F72-0612-4FF6-81C2-665B0BAA572A}" dt="2021-07-14T18:12:06.554" v="1143" actId="478"/>
          <ac:picMkLst>
            <pc:docMk/>
            <pc:sldMk cId="2972700520" sldId="543"/>
            <ac:picMk id="4" creationId="{B2E1F811-C0A6-4421-9A6D-63616F2C00F8}"/>
          </ac:picMkLst>
        </pc:picChg>
        <pc:picChg chg="add mod">
          <ac:chgData name="Tracy Carter" userId="2f5be7f5713387d1" providerId="LiveId" clId="{B9A74F72-0612-4FF6-81C2-665B0BAA572A}" dt="2021-07-14T18:12:50.132" v="1147" actId="14100"/>
          <ac:picMkLst>
            <pc:docMk/>
            <pc:sldMk cId="2972700520" sldId="543"/>
            <ac:picMk id="6" creationId="{84ADCA13-39CE-4C88-AB91-204BAB494291}"/>
          </ac:picMkLst>
        </pc:picChg>
      </pc:sldChg>
      <pc:sldChg chg="del">
        <pc:chgData name="Tracy Carter" userId="2f5be7f5713387d1" providerId="LiveId" clId="{B9A74F72-0612-4FF6-81C2-665B0BAA572A}" dt="2021-07-14T18:12:58.199" v="1151" actId="47"/>
        <pc:sldMkLst>
          <pc:docMk/>
          <pc:sldMk cId="1802818944" sldId="544"/>
        </pc:sldMkLst>
      </pc:sldChg>
      <pc:sldChg chg="del">
        <pc:chgData name="Tracy Carter" userId="2f5be7f5713387d1" providerId="LiveId" clId="{B9A74F72-0612-4FF6-81C2-665B0BAA572A}" dt="2021-07-14T18:12:58.503" v="1152" actId="47"/>
        <pc:sldMkLst>
          <pc:docMk/>
          <pc:sldMk cId="1736273654" sldId="545"/>
        </pc:sldMkLst>
      </pc:sldChg>
      <pc:sldChg chg="del">
        <pc:chgData name="Tracy Carter" userId="2f5be7f5713387d1" providerId="LiveId" clId="{B9A74F72-0612-4FF6-81C2-665B0BAA572A}" dt="2021-07-14T18:12:58.944" v="1153" actId="47"/>
        <pc:sldMkLst>
          <pc:docMk/>
          <pc:sldMk cId="1395451868" sldId="546"/>
        </pc:sldMkLst>
      </pc:sldChg>
      <pc:sldChg chg="del">
        <pc:chgData name="Tracy Carter" userId="2f5be7f5713387d1" providerId="LiveId" clId="{B9A74F72-0612-4FF6-81C2-665B0BAA572A}" dt="2021-07-14T18:12:59.102" v="1154" actId="47"/>
        <pc:sldMkLst>
          <pc:docMk/>
          <pc:sldMk cId="3189909006" sldId="547"/>
        </pc:sldMkLst>
      </pc:sldChg>
      <pc:sldChg chg="addSp delSp modSp add mod ord">
        <pc:chgData name="Tracy Carter" userId="2f5be7f5713387d1" providerId="LiveId" clId="{B9A74F72-0612-4FF6-81C2-665B0BAA572A}" dt="2021-07-14T16:46:59.052" v="550" actId="14100"/>
        <pc:sldMkLst>
          <pc:docMk/>
          <pc:sldMk cId="432762668" sldId="548"/>
        </pc:sldMkLst>
        <pc:picChg chg="del">
          <ac:chgData name="Tracy Carter" userId="2f5be7f5713387d1" providerId="LiveId" clId="{B9A74F72-0612-4FF6-81C2-665B0BAA572A}" dt="2021-07-14T16:45:13.829" v="541" actId="478"/>
          <ac:picMkLst>
            <pc:docMk/>
            <pc:sldMk cId="432762668" sldId="548"/>
            <ac:picMk id="5" creationId="{36490F39-9F4E-4DE1-A40D-545AB78D88F2}"/>
          </ac:picMkLst>
        </pc:picChg>
        <pc:picChg chg="add mod">
          <ac:chgData name="Tracy Carter" userId="2f5be7f5713387d1" providerId="LiveId" clId="{B9A74F72-0612-4FF6-81C2-665B0BAA572A}" dt="2021-07-14T16:46:59.052" v="550" actId="14100"/>
          <ac:picMkLst>
            <pc:docMk/>
            <pc:sldMk cId="432762668" sldId="548"/>
            <ac:picMk id="6" creationId="{3FF0FC59-7D6B-419A-9844-BC5CADF0662F}"/>
          </ac:picMkLst>
        </pc:picChg>
      </pc:sldChg>
      <pc:sldChg chg="addSp modSp add mod">
        <pc:chgData name="Tracy Carter" userId="2f5be7f5713387d1" providerId="LiveId" clId="{B9A74F72-0612-4FF6-81C2-665B0BAA572A}" dt="2021-07-14T17:25:02.794" v="660" actId="1076"/>
        <pc:sldMkLst>
          <pc:docMk/>
          <pc:sldMk cId="690838097" sldId="549"/>
        </pc:sldMkLst>
        <pc:picChg chg="add mod">
          <ac:chgData name="Tracy Carter" userId="2f5be7f5713387d1" providerId="LiveId" clId="{B9A74F72-0612-4FF6-81C2-665B0BAA572A}" dt="2021-07-14T16:45:47.292" v="545" actId="14100"/>
          <ac:picMkLst>
            <pc:docMk/>
            <pc:sldMk cId="690838097" sldId="549"/>
            <ac:picMk id="5" creationId="{1B012C04-E41D-495B-8209-DCE53EF5005A}"/>
          </ac:picMkLst>
        </pc:picChg>
        <pc:cxnChg chg="add mod">
          <ac:chgData name="Tracy Carter" userId="2f5be7f5713387d1" providerId="LiveId" clId="{B9A74F72-0612-4FF6-81C2-665B0BAA572A}" dt="2021-07-14T17:25:02.794" v="660" actId="1076"/>
          <ac:cxnSpMkLst>
            <pc:docMk/>
            <pc:sldMk cId="690838097" sldId="549"/>
            <ac:cxnSpMk id="7" creationId="{B30DC858-7EB1-43CC-854E-6921A0C954AB}"/>
          </ac:cxnSpMkLst>
        </pc:cxnChg>
      </pc:sldChg>
      <pc:sldChg chg="add del">
        <pc:chgData name="Tracy Carter" userId="2f5be7f5713387d1" providerId="LiveId" clId="{B9A74F72-0612-4FF6-81C2-665B0BAA572A}" dt="2021-07-14T16:44:45.257" v="534" actId="2696"/>
        <pc:sldMkLst>
          <pc:docMk/>
          <pc:sldMk cId="1633949741" sldId="549"/>
        </pc:sldMkLst>
      </pc:sldChg>
      <pc:sldChg chg="add del">
        <pc:chgData name="Tracy Carter" userId="2f5be7f5713387d1" providerId="LiveId" clId="{B9A74F72-0612-4FF6-81C2-665B0BAA572A}" dt="2021-07-14T16:44:35.370" v="531" actId="2696"/>
        <pc:sldMkLst>
          <pc:docMk/>
          <pc:sldMk cId="2833398616" sldId="549"/>
        </pc:sldMkLst>
      </pc:sldChg>
      <pc:sldChg chg="addSp delSp modSp add mod">
        <pc:chgData name="Tracy Carter" userId="2f5be7f5713387d1" providerId="LiveId" clId="{B9A74F72-0612-4FF6-81C2-665B0BAA572A}" dt="2021-07-14T16:49:25.395" v="555" actId="14100"/>
        <pc:sldMkLst>
          <pc:docMk/>
          <pc:sldMk cId="3975645049" sldId="550"/>
        </pc:sldMkLst>
        <pc:picChg chg="add mod">
          <ac:chgData name="Tracy Carter" userId="2f5be7f5713387d1" providerId="LiveId" clId="{B9A74F72-0612-4FF6-81C2-665B0BAA572A}" dt="2021-07-14T16:49:25.395" v="555" actId="14100"/>
          <ac:picMkLst>
            <pc:docMk/>
            <pc:sldMk cId="3975645049" sldId="550"/>
            <ac:picMk id="5" creationId="{C9FFC712-A243-4112-B60C-35EA616ABA98}"/>
          </ac:picMkLst>
        </pc:picChg>
        <pc:picChg chg="del">
          <ac:chgData name="Tracy Carter" userId="2f5be7f5713387d1" providerId="LiveId" clId="{B9A74F72-0612-4FF6-81C2-665B0BAA572A}" dt="2021-07-14T16:48:06.361" v="552" actId="478"/>
          <ac:picMkLst>
            <pc:docMk/>
            <pc:sldMk cId="3975645049" sldId="550"/>
            <ac:picMk id="6" creationId="{3FF0FC59-7D6B-419A-9844-BC5CADF0662F}"/>
          </ac:picMkLst>
        </pc:picChg>
      </pc:sldChg>
      <pc:sldChg chg="add">
        <pc:chgData name="Tracy Carter" userId="2f5be7f5713387d1" providerId="LiveId" clId="{B9A74F72-0612-4FF6-81C2-665B0BAA572A}" dt="2021-07-14T17:12:07.887" v="562" actId="2890"/>
        <pc:sldMkLst>
          <pc:docMk/>
          <pc:sldMk cId="2060247636" sldId="551"/>
        </pc:sldMkLst>
      </pc:sldChg>
      <pc:sldChg chg="delSp modSp add mod ord">
        <pc:chgData name="Tracy Carter" userId="2f5be7f5713387d1" providerId="LiveId" clId="{B9A74F72-0612-4FF6-81C2-665B0BAA572A}" dt="2021-07-14T17:38:27.868" v="809" actId="20577"/>
        <pc:sldMkLst>
          <pc:docMk/>
          <pc:sldMk cId="2206130444" sldId="552"/>
        </pc:sldMkLst>
        <pc:spChg chg="mod">
          <ac:chgData name="Tracy Carter" userId="2f5be7f5713387d1" providerId="LiveId" clId="{B9A74F72-0612-4FF6-81C2-665B0BAA572A}" dt="2021-07-14T17:33:25.835" v="722" actId="20577"/>
          <ac:spMkLst>
            <pc:docMk/>
            <pc:sldMk cId="2206130444" sldId="552"/>
            <ac:spMk id="3" creationId="{82A661C4-FE1A-4C8F-99F3-7C70095BD8F9}"/>
          </ac:spMkLst>
        </pc:spChg>
        <pc:spChg chg="mod">
          <ac:chgData name="Tracy Carter" userId="2f5be7f5713387d1" providerId="LiveId" clId="{B9A74F72-0612-4FF6-81C2-665B0BAA572A}" dt="2021-07-14T17:36:38.274" v="731" actId="13926"/>
          <ac:spMkLst>
            <pc:docMk/>
            <pc:sldMk cId="2206130444" sldId="552"/>
            <ac:spMk id="13" creationId="{1F813557-54BA-4B7E-BD1C-AB6A3527A289}"/>
          </ac:spMkLst>
        </pc:spChg>
        <pc:spChg chg="mod">
          <ac:chgData name="Tracy Carter" userId="2f5be7f5713387d1" providerId="LiveId" clId="{B9A74F72-0612-4FF6-81C2-665B0BAA572A}" dt="2021-07-14T17:38:27.868" v="809" actId="20577"/>
          <ac:spMkLst>
            <pc:docMk/>
            <pc:sldMk cId="2206130444" sldId="552"/>
            <ac:spMk id="21" creationId="{DF0835BD-B9B6-44B7-97F5-41972A4406C2}"/>
          </ac:spMkLst>
        </pc:spChg>
        <pc:spChg chg="del">
          <ac:chgData name="Tracy Carter" userId="2f5be7f5713387d1" providerId="LiveId" clId="{B9A74F72-0612-4FF6-81C2-665B0BAA572A}" dt="2021-07-14T17:36:06.513" v="726" actId="478"/>
          <ac:spMkLst>
            <pc:docMk/>
            <pc:sldMk cId="2206130444" sldId="552"/>
            <ac:spMk id="28" creationId="{974E1A71-4D42-41CF-A0C2-842C05930BA2}"/>
          </ac:spMkLst>
        </pc:spChg>
        <pc:cxnChg chg="mod">
          <ac:chgData name="Tracy Carter" userId="2f5be7f5713387d1" providerId="LiveId" clId="{B9A74F72-0612-4FF6-81C2-665B0BAA572A}" dt="2021-07-14T17:36:21.720" v="729" actId="1076"/>
          <ac:cxnSpMkLst>
            <pc:docMk/>
            <pc:sldMk cId="2206130444" sldId="552"/>
            <ac:cxnSpMk id="19" creationId="{DB916BA0-95E2-4379-9287-6B45B63B5A8C}"/>
          </ac:cxnSpMkLst>
        </pc:cxnChg>
        <pc:cxnChg chg="mod">
          <ac:chgData name="Tracy Carter" userId="2f5be7f5713387d1" providerId="LiveId" clId="{B9A74F72-0612-4FF6-81C2-665B0BAA572A}" dt="2021-07-14T17:36:11.697" v="727" actId="14100"/>
          <ac:cxnSpMkLst>
            <pc:docMk/>
            <pc:sldMk cId="2206130444" sldId="552"/>
            <ac:cxnSpMk id="29" creationId="{64B8349C-04CF-4953-AAED-05B4869C5F50}"/>
          </ac:cxnSpMkLst>
        </pc:cxnChg>
      </pc:sldChg>
      <pc:sldChg chg="add ord">
        <pc:chgData name="Tracy Carter" userId="2f5be7f5713387d1" providerId="LiveId" clId="{B9A74F72-0612-4FF6-81C2-665B0BAA572A}" dt="2021-07-14T17:12:29.175" v="566"/>
        <pc:sldMkLst>
          <pc:docMk/>
          <pc:sldMk cId="3093839426" sldId="553"/>
        </pc:sldMkLst>
      </pc:sldChg>
      <pc:sldChg chg="addSp delSp modSp add mod">
        <pc:chgData name="Tracy Carter" userId="2f5be7f5713387d1" providerId="LiveId" clId="{B9A74F72-0612-4FF6-81C2-665B0BAA572A}" dt="2021-07-14T17:46:17.474" v="886" actId="20577"/>
        <pc:sldMkLst>
          <pc:docMk/>
          <pc:sldMk cId="4046599199" sldId="554"/>
        </pc:sldMkLst>
        <pc:spChg chg="mod">
          <ac:chgData name="Tracy Carter" userId="2f5be7f5713387d1" providerId="LiveId" clId="{B9A74F72-0612-4FF6-81C2-665B0BAA572A}" dt="2021-07-14T17:46:17.474" v="886" actId="20577"/>
          <ac:spMkLst>
            <pc:docMk/>
            <pc:sldMk cId="4046599199" sldId="554"/>
            <ac:spMk id="2" creationId="{F3BDA85A-8971-4B97-AB11-1E250127A859}"/>
          </ac:spMkLst>
        </pc:spChg>
        <pc:spChg chg="mod">
          <ac:chgData name="Tracy Carter" userId="2f5be7f5713387d1" providerId="LiveId" clId="{B9A74F72-0612-4FF6-81C2-665B0BAA572A}" dt="2021-07-14T17:44:13.693" v="850"/>
          <ac:spMkLst>
            <pc:docMk/>
            <pc:sldMk cId="4046599199" sldId="554"/>
            <ac:spMk id="3" creationId="{C0EEFA51-5B93-464F-8892-A4F9250E2578}"/>
          </ac:spMkLst>
        </pc:spChg>
        <pc:picChg chg="add del mod">
          <ac:chgData name="Tracy Carter" userId="2f5be7f5713387d1" providerId="LiveId" clId="{B9A74F72-0612-4FF6-81C2-665B0BAA572A}" dt="2021-07-14T17:28:02.393" v="667" actId="478"/>
          <ac:picMkLst>
            <pc:docMk/>
            <pc:sldMk cId="4046599199" sldId="554"/>
            <ac:picMk id="5" creationId="{4FE83E12-EA81-4FEB-B910-3F05A0A6B1D9}"/>
          </ac:picMkLst>
        </pc:picChg>
        <pc:picChg chg="add del mod">
          <ac:chgData name="Tracy Carter" userId="2f5be7f5713387d1" providerId="LiveId" clId="{B9A74F72-0612-4FF6-81C2-665B0BAA572A}" dt="2021-07-14T17:46:03.317" v="879" actId="478"/>
          <ac:picMkLst>
            <pc:docMk/>
            <pc:sldMk cId="4046599199" sldId="554"/>
            <ac:picMk id="6" creationId="{81A22DCC-CF61-46F9-AA70-8506362413D8}"/>
          </ac:picMkLst>
        </pc:picChg>
        <pc:picChg chg="add del mod">
          <ac:chgData name="Tracy Carter" userId="2f5be7f5713387d1" providerId="LiveId" clId="{B9A74F72-0612-4FF6-81C2-665B0BAA572A}" dt="2021-07-14T17:46:04.009" v="882" actId="14100"/>
          <ac:picMkLst>
            <pc:docMk/>
            <pc:sldMk cId="4046599199" sldId="554"/>
            <ac:picMk id="7" creationId="{C6E32197-32D7-4E17-AD13-62A70EC4CB2F}"/>
          </ac:picMkLst>
        </pc:picChg>
      </pc:sldChg>
      <pc:sldChg chg="addSp delSp modSp add mod">
        <pc:chgData name="Tracy Carter" userId="2f5be7f5713387d1" providerId="LiveId" clId="{B9A74F72-0612-4FF6-81C2-665B0BAA572A}" dt="2021-07-14T17:43:58.923" v="848"/>
        <pc:sldMkLst>
          <pc:docMk/>
          <pc:sldMk cId="1310884071" sldId="555"/>
        </pc:sldMkLst>
        <pc:spChg chg="mod">
          <ac:chgData name="Tracy Carter" userId="2f5be7f5713387d1" providerId="LiveId" clId="{B9A74F72-0612-4FF6-81C2-665B0BAA572A}" dt="2021-07-14T17:41:31.011" v="832" actId="20577"/>
          <ac:spMkLst>
            <pc:docMk/>
            <pc:sldMk cId="1310884071" sldId="555"/>
            <ac:spMk id="2" creationId="{F3BDA85A-8971-4B97-AB11-1E250127A859}"/>
          </ac:spMkLst>
        </pc:spChg>
        <pc:spChg chg="mod">
          <ac:chgData name="Tracy Carter" userId="2f5be7f5713387d1" providerId="LiveId" clId="{B9A74F72-0612-4FF6-81C2-665B0BAA572A}" dt="2021-07-14T17:43:58.923" v="848"/>
          <ac:spMkLst>
            <pc:docMk/>
            <pc:sldMk cId="1310884071" sldId="555"/>
            <ac:spMk id="3" creationId="{C0EEFA51-5B93-464F-8892-A4F9250E2578}"/>
          </ac:spMkLst>
        </pc:spChg>
        <pc:picChg chg="add del mod">
          <ac:chgData name="Tracy Carter" userId="2f5be7f5713387d1" providerId="LiveId" clId="{B9A74F72-0612-4FF6-81C2-665B0BAA572A}" dt="2021-07-14T17:40:53.485" v="828" actId="478"/>
          <ac:picMkLst>
            <pc:docMk/>
            <pc:sldMk cId="1310884071" sldId="555"/>
            <ac:picMk id="5" creationId="{71E4C220-275C-4171-8AE2-621BEAB9EA42}"/>
          </ac:picMkLst>
        </pc:picChg>
        <pc:picChg chg="add mod">
          <ac:chgData name="Tracy Carter" userId="2f5be7f5713387d1" providerId="LiveId" clId="{B9A74F72-0612-4FF6-81C2-665B0BAA572A}" dt="2021-07-14T17:41:39.400" v="834" actId="14100"/>
          <ac:picMkLst>
            <pc:docMk/>
            <pc:sldMk cId="1310884071" sldId="555"/>
            <ac:picMk id="6" creationId="{F6AA39B2-08FA-4E7B-9D86-0B96D5E5977B}"/>
          </ac:picMkLst>
        </pc:picChg>
        <pc:cxnChg chg="add del mod">
          <ac:chgData name="Tracy Carter" userId="2f5be7f5713387d1" providerId="LiveId" clId="{B9A74F72-0612-4FF6-81C2-665B0BAA572A}" dt="2021-07-14T17:41:43.195" v="835" actId="478"/>
          <ac:cxnSpMkLst>
            <pc:docMk/>
            <pc:sldMk cId="1310884071" sldId="555"/>
            <ac:cxnSpMk id="7" creationId="{0A73EB4E-8515-4B7E-BF8B-A661521A4247}"/>
          </ac:cxnSpMkLst>
        </pc:cxnChg>
      </pc:sldChg>
      <pc:sldChg chg="add ord">
        <pc:chgData name="Tracy Carter" userId="2f5be7f5713387d1" providerId="LiveId" clId="{B9A74F72-0612-4FF6-81C2-665B0BAA572A}" dt="2021-07-14T17:47:35.039" v="902"/>
        <pc:sldMkLst>
          <pc:docMk/>
          <pc:sldMk cId="2063398159" sldId="556"/>
        </pc:sldMkLst>
      </pc:sldChg>
      <pc:sldChg chg="add del ord">
        <pc:chgData name="Tracy Carter" userId="2f5be7f5713387d1" providerId="LiveId" clId="{B9A74F72-0612-4FF6-81C2-665B0BAA572A}" dt="2021-07-14T17:53:16.729" v="949" actId="2696"/>
        <pc:sldMkLst>
          <pc:docMk/>
          <pc:sldMk cId="3161246646" sldId="557"/>
        </pc:sldMkLst>
      </pc:sldChg>
      <pc:sldChg chg="add ord">
        <pc:chgData name="Tracy Carter" userId="2f5be7f5713387d1" providerId="LiveId" clId="{B9A74F72-0612-4FF6-81C2-665B0BAA572A}" dt="2021-07-14T17:30:35.579" v="689"/>
        <pc:sldMkLst>
          <pc:docMk/>
          <pc:sldMk cId="1432275426" sldId="558"/>
        </pc:sldMkLst>
      </pc:sldChg>
      <pc:sldChg chg="addSp delSp modSp add mod ord">
        <pc:chgData name="Tracy Carter" userId="2f5be7f5713387d1" providerId="LiveId" clId="{B9A74F72-0612-4FF6-81C2-665B0BAA572A}" dt="2021-07-14T18:06:34.123" v="1049" actId="113"/>
        <pc:sldMkLst>
          <pc:docMk/>
          <pc:sldMk cId="3171834208" sldId="559"/>
        </pc:sldMkLst>
        <pc:spChg chg="add mod">
          <ac:chgData name="Tracy Carter" userId="2f5be7f5713387d1" providerId="LiveId" clId="{B9A74F72-0612-4FF6-81C2-665B0BAA572A}" dt="2021-07-14T18:05:03.758" v="1005" actId="1076"/>
          <ac:spMkLst>
            <pc:docMk/>
            <pc:sldMk cId="3171834208" sldId="559"/>
            <ac:spMk id="2" creationId="{E21E15F8-841A-4E1F-9437-3B561D0DB55F}"/>
          </ac:spMkLst>
        </pc:spChg>
        <pc:spChg chg="mod">
          <ac:chgData name="Tracy Carter" userId="2f5be7f5713387d1" providerId="LiveId" clId="{B9A74F72-0612-4FF6-81C2-665B0BAA572A}" dt="2021-07-14T18:00:54.102" v="972" actId="20577"/>
          <ac:spMkLst>
            <pc:docMk/>
            <pc:sldMk cId="3171834208" sldId="559"/>
            <ac:spMk id="3" creationId="{82A661C4-FE1A-4C8F-99F3-7C70095BD8F9}"/>
          </ac:spMkLst>
        </pc:spChg>
        <pc:spChg chg="add del mod">
          <ac:chgData name="Tracy Carter" userId="2f5be7f5713387d1" providerId="LiveId" clId="{B9A74F72-0612-4FF6-81C2-665B0BAA572A}" dt="2021-07-14T18:04:54.936" v="1004"/>
          <ac:spMkLst>
            <pc:docMk/>
            <pc:sldMk cId="3171834208" sldId="559"/>
            <ac:spMk id="5" creationId="{25CD3174-B3A6-4F45-8CF7-06AD1F22E51F}"/>
          </ac:spMkLst>
        </pc:spChg>
        <pc:spChg chg="add mod">
          <ac:chgData name="Tracy Carter" userId="2f5be7f5713387d1" providerId="LiveId" clId="{B9A74F72-0612-4FF6-81C2-665B0BAA572A}" dt="2021-07-14T18:05:45.730" v="1033" actId="1076"/>
          <ac:spMkLst>
            <pc:docMk/>
            <pc:sldMk cId="3171834208" sldId="559"/>
            <ac:spMk id="6" creationId="{E9BFFC8D-725E-4B17-B1E9-6E6B5DD89454}"/>
          </ac:spMkLst>
        </pc:spChg>
        <pc:spChg chg="add mod">
          <ac:chgData name="Tracy Carter" userId="2f5be7f5713387d1" providerId="LiveId" clId="{B9A74F72-0612-4FF6-81C2-665B0BAA572A}" dt="2021-07-14T18:06:34.123" v="1049" actId="113"/>
          <ac:spMkLst>
            <pc:docMk/>
            <pc:sldMk cId="3171834208" sldId="559"/>
            <ac:spMk id="7" creationId="{32DB8F0B-F7F0-4688-B919-283B38401D3C}"/>
          </ac:spMkLst>
        </pc:spChg>
        <pc:spChg chg="mod">
          <ac:chgData name="Tracy Carter" userId="2f5be7f5713387d1" providerId="LiveId" clId="{B9A74F72-0612-4FF6-81C2-665B0BAA572A}" dt="2021-07-14T18:03:00.721" v="984" actId="20577"/>
          <ac:spMkLst>
            <pc:docMk/>
            <pc:sldMk cId="3171834208" sldId="559"/>
            <ac:spMk id="10" creationId="{1978EC70-1FF4-4AB2-AA08-96092C1D220C}"/>
          </ac:spMkLst>
        </pc:spChg>
        <pc:spChg chg="mod">
          <ac:chgData name="Tracy Carter" userId="2f5be7f5713387d1" providerId="LiveId" clId="{B9A74F72-0612-4FF6-81C2-665B0BAA572A}" dt="2021-07-14T18:04:29.814" v="998" actId="14100"/>
          <ac:spMkLst>
            <pc:docMk/>
            <pc:sldMk cId="3171834208" sldId="559"/>
            <ac:spMk id="13" creationId="{1F813557-54BA-4B7E-BD1C-AB6A3527A289}"/>
          </ac:spMkLst>
        </pc:spChg>
        <pc:spChg chg="del">
          <ac:chgData name="Tracy Carter" userId="2f5be7f5713387d1" providerId="LiveId" clId="{B9A74F72-0612-4FF6-81C2-665B0BAA572A}" dt="2021-07-14T18:03:11.598" v="986" actId="478"/>
          <ac:spMkLst>
            <pc:docMk/>
            <pc:sldMk cId="3171834208" sldId="559"/>
            <ac:spMk id="21" creationId="{DF0835BD-B9B6-44B7-97F5-41972A4406C2}"/>
          </ac:spMkLst>
        </pc:spChg>
        <pc:cxnChg chg="del">
          <ac:chgData name="Tracy Carter" userId="2f5be7f5713387d1" providerId="LiveId" clId="{B9A74F72-0612-4FF6-81C2-665B0BAA572A}" dt="2021-07-14T18:03:13.333" v="987" actId="478"/>
          <ac:cxnSpMkLst>
            <pc:docMk/>
            <pc:sldMk cId="3171834208" sldId="559"/>
            <ac:cxnSpMk id="19" creationId="{DB916BA0-95E2-4379-9287-6B45B63B5A8C}"/>
          </ac:cxnSpMkLst>
        </pc:cxnChg>
      </pc:sldChg>
      <pc:sldChg chg="add ord">
        <pc:chgData name="Tracy Carter" userId="2f5be7f5713387d1" providerId="LiveId" clId="{B9A74F72-0612-4FF6-81C2-665B0BAA572A}" dt="2021-07-14T17:47:21.167" v="900"/>
        <pc:sldMkLst>
          <pc:docMk/>
          <pc:sldMk cId="322686158" sldId="560"/>
        </pc:sldMkLst>
      </pc:sldChg>
      <pc:sldChg chg="addSp delSp modSp add mod">
        <pc:chgData name="Tracy Carter" userId="2f5be7f5713387d1" providerId="LiveId" clId="{B9A74F72-0612-4FF6-81C2-665B0BAA572A}" dt="2021-07-14T17:46:15.887" v="884" actId="20577"/>
        <pc:sldMkLst>
          <pc:docMk/>
          <pc:sldMk cId="1108458447" sldId="561"/>
        </pc:sldMkLst>
        <pc:spChg chg="mod">
          <ac:chgData name="Tracy Carter" userId="2f5be7f5713387d1" providerId="LiveId" clId="{B9A74F72-0612-4FF6-81C2-665B0BAA572A}" dt="2021-07-14T17:46:15.887" v="884" actId="20577"/>
          <ac:spMkLst>
            <pc:docMk/>
            <pc:sldMk cId="1108458447" sldId="561"/>
            <ac:spMk id="2" creationId="{F3BDA85A-8971-4B97-AB11-1E250127A859}"/>
          </ac:spMkLst>
        </pc:spChg>
        <pc:spChg chg="mod">
          <ac:chgData name="Tracy Carter" userId="2f5be7f5713387d1" providerId="LiveId" clId="{B9A74F72-0612-4FF6-81C2-665B0BAA572A}" dt="2021-07-14T17:44:06.688" v="849"/>
          <ac:spMkLst>
            <pc:docMk/>
            <pc:sldMk cId="1108458447" sldId="561"/>
            <ac:spMk id="3" creationId="{C0EEFA51-5B93-464F-8892-A4F9250E2578}"/>
          </ac:spMkLst>
        </pc:spChg>
        <pc:picChg chg="add mod">
          <ac:chgData name="Tracy Carter" userId="2f5be7f5713387d1" providerId="LiveId" clId="{B9A74F72-0612-4FF6-81C2-665B0BAA572A}" dt="2021-07-14T17:46:02.641" v="876" actId="14100"/>
          <ac:picMkLst>
            <pc:docMk/>
            <pc:sldMk cId="1108458447" sldId="561"/>
            <ac:picMk id="5" creationId="{854C922A-DA47-4AE9-BBBA-A33C7DFB66BD}"/>
          </ac:picMkLst>
        </pc:picChg>
        <pc:cxnChg chg="del">
          <ac:chgData name="Tracy Carter" userId="2f5be7f5713387d1" providerId="LiveId" clId="{B9A74F72-0612-4FF6-81C2-665B0BAA572A}" dt="2021-07-14T17:42:09.330" v="837" actId="478"/>
          <ac:cxnSpMkLst>
            <pc:docMk/>
            <pc:sldMk cId="1108458447" sldId="561"/>
            <ac:cxnSpMk id="7" creationId="{0A73EB4E-8515-4B7E-BF8B-A661521A4247}"/>
          </ac:cxnSpMkLst>
        </pc:cxnChg>
        <pc:cxnChg chg="add del mod">
          <ac:chgData name="Tracy Carter" userId="2f5be7f5713387d1" providerId="LiveId" clId="{B9A74F72-0612-4FF6-81C2-665B0BAA572A}" dt="2021-07-14T17:46:03.089" v="878" actId="1076"/>
          <ac:cxnSpMkLst>
            <pc:docMk/>
            <pc:sldMk cId="1108458447" sldId="561"/>
            <ac:cxnSpMk id="9" creationId="{C6972B60-2E8F-4E18-91EF-F6526823E270}"/>
          </ac:cxnSpMkLst>
        </pc:cxnChg>
      </pc:sldChg>
      <pc:sldChg chg="add">
        <pc:chgData name="Tracy Carter" userId="2f5be7f5713387d1" providerId="LiveId" clId="{B9A74F72-0612-4FF6-81C2-665B0BAA572A}" dt="2021-07-14T17:46:29.868" v="890" actId="2890"/>
        <pc:sldMkLst>
          <pc:docMk/>
          <pc:sldMk cId="3420100281" sldId="562"/>
        </pc:sldMkLst>
      </pc:sldChg>
      <pc:sldChg chg="add">
        <pc:chgData name="Tracy Carter" userId="2f5be7f5713387d1" providerId="LiveId" clId="{B9A74F72-0612-4FF6-81C2-665B0BAA572A}" dt="2021-07-14T17:46:52.794" v="891" actId="2890"/>
        <pc:sldMkLst>
          <pc:docMk/>
          <pc:sldMk cId="3690533910" sldId="563"/>
        </pc:sldMkLst>
      </pc:sldChg>
      <pc:sldChg chg="add ord">
        <pc:chgData name="Tracy Carter" userId="2f5be7f5713387d1" providerId="LiveId" clId="{B9A74F72-0612-4FF6-81C2-665B0BAA572A}" dt="2021-07-14T17:47:48.662" v="906"/>
        <pc:sldMkLst>
          <pc:docMk/>
          <pc:sldMk cId="972031755" sldId="564"/>
        </pc:sldMkLst>
      </pc:sldChg>
      <pc:sldChg chg="addSp delSp modSp add mod">
        <pc:chgData name="Tracy Carter" userId="2f5be7f5713387d1" providerId="LiveId" clId="{B9A74F72-0612-4FF6-81C2-665B0BAA572A}" dt="2021-07-14T17:49:40.970" v="913" actId="14100"/>
        <pc:sldMkLst>
          <pc:docMk/>
          <pc:sldMk cId="382338488" sldId="565"/>
        </pc:sldMkLst>
        <pc:picChg chg="add mod">
          <ac:chgData name="Tracy Carter" userId="2f5be7f5713387d1" providerId="LiveId" clId="{B9A74F72-0612-4FF6-81C2-665B0BAA572A}" dt="2021-07-14T17:49:40.970" v="913" actId="14100"/>
          <ac:picMkLst>
            <pc:docMk/>
            <pc:sldMk cId="382338488" sldId="565"/>
            <ac:picMk id="5" creationId="{A29A2A41-8344-465D-9DD0-D1B8B82FF028}"/>
          </ac:picMkLst>
        </pc:picChg>
        <pc:picChg chg="del">
          <ac:chgData name="Tracy Carter" userId="2f5be7f5713387d1" providerId="LiveId" clId="{B9A74F72-0612-4FF6-81C2-665B0BAA572A}" dt="2021-07-14T17:49:12.110" v="910" actId="478"/>
          <ac:picMkLst>
            <pc:docMk/>
            <pc:sldMk cId="382338488" sldId="565"/>
            <ac:picMk id="7" creationId="{C6E32197-32D7-4E17-AD13-62A70EC4CB2F}"/>
          </ac:picMkLst>
        </pc:picChg>
      </pc:sldChg>
      <pc:sldChg chg="add">
        <pc:chgData name="Tracy Carter" userId="2f5be7f5713387d1" providerId="LiveId" clId="{B9A74F72-0612-4FF6-81C2-665B0BAA572A}" dt="2021-07-14T17:49:59.496" v="914" actId="2890"/>
        <pc:sldMkLst>
          <pc:docMk/>
          <pc:sldMk cId="1855089959" sldId="566"/>
        </pc:sldMkLst>
      </pc:sldChg>
      <pc:sldChg chg="addSp delSp modSp add mod">
        <pc:chgData name="Tracy Carter" userId="2f5be7f5713387d1" providerId="LiveId" clId="{B9A74F72-0612-4FF6-81C2-665B0BAA572A}" dt="2021-07-14T17:52:18.454" v="940" actId="167"/>
        <pc:sldMkLst>
          <pc:docMk/>
          <pc:sldMk cId="599888216" sldId="567"/>
        </pc:sldMkLst>
        <pc:picChg chg="add mod ord">
          <ac:chgData name="Tracy Carter" userId="2f5be7f5713387d1" providerId="LiveId" clId="{B9A74F72-0612-4FF6-81C2-665B0BAA572A}" dt="2021-07-14T17:52:18.454" v="940" actId="167"/>
          <ac:picMkLst>
            <pc:docMk/>
            <pc:sldMk cId="599888216" sldId="567"/>
            <ac:picMk id="5" creationId="{24A5CEC0-4338-4CC5-96CE-10D5107E3BEB}"/>
          </ac:picMkLst>
        </pc:picChg>
        <pc:picChg chg="del">
          <ac:chgData name="Tracy Carter" userId="2f5be7f5713387d1" providerId="LiveId" clId="{B9A74F72-0612-4FF6-81C2-665B0BAA572A}" dt="2021-07-14T17:51:34.954" v="933" actId="478"/>
          <ac:picMkLst>
            <pc:docMk/>
            <pc:sldMk cId="599888216" sldId="567"/>
            <ac:picMk id="10" creationId="{DAE44612-0DDD-46D6-9D21-9908FD57330F}"/>
          </ac:picMkLst>
        </pc:picChg>
      </pc:sldChg>
      <pc:sldChg chg="add del">
        <pc:chgData name="Tracy Carter" userId="2f5be7f5713387d1" providerId="LiveId" clId="{B9A74F72-0612-4FF6-81C2-665B0BAA572A}" dt="2021-07-14T17:51:03.063" v="929" actId="2890"/>
        <pc:sldMkLst>
          <pc:docMk/>
          <pc:sldMk cId="2753208341" sldId="567"/>
        </pc:sldMkLst>
      </pc:sldChg>
      <pc:sldChg chg="addSp delSp modSp add mod">
        <pc:chgData name="Tracy Carter" userId="2f5be7f5713387d1" providerId="LiveId" clId="{B9A74F72-0612-4FF6-81C2-665B0BAA572A}" dt="2021-07-14T17:52:50.060" v="945" actId="14100"/>
        <pc:sldMkLst>
          <pc:docMk/>
          <pc:sldMk cId="29163027" sldId="568"/>
        </pc:sldMkLst>
        <pc:picChg chg="add mod">
          <ac:chgData name="Tracy Carter" userId="2f5be7f5713387d1" providerId="LiveId" clId="{B9A74F72-0612-4FF6-81C2-665B0BAA572A}" dt="2021-07-14T17:52:50.060" v="945" actId="14100"/>
          <ac:picMkLst>
            <pc:docMk/>
            <pc:sldMk cId="29163027" sldId="568"/>
            <ac:picMk id="5" creationId="{FFFC20C4-A33E-4FFC-B18D-F9EAA23B3328}"/>
          </ac:picMkLst>
        </pc:picChg>
        <pc:cxnChg chg="del">
          <ac:chgData name="Tracy Carter" userId="2f5be7f5713387d1" providerId="LiveId" clId="{B9A74F72-0612-4FF6-81C2-665B0BAA572A}" dt="2021-07-14T17:51:46.120" v="936" actId="478"/>
          <ac:cxnSpMkLst>
            <pc:docMk/>
            <pc:sldMk cId="29163027" sldId="568"/>
            <ac:cxnSpMk id="9" creationId="{15894817-BC9D-40CB-A91A-4B3348547CAC}"/>
          </ac:cxnSpMkLst>
        </pc:cxnChg>
      </pc:sldChg>
      <pc:sldChg chg="add del">
        <pc:chgData name="Tracy Carter" userId="2f5be7f5713387d1" providerId="LiveId" clId="{B9A74F72-0612-4FF6-81C2-665B0BAA572A}" dt="2021-07-14T17:51:02.351" v="928" actId="2890"/>
        <pc:sldMkLst>
          <pc:docMk/>
          <pc:sldMk cId="3198502711" sldId="568"/>
        </pc:sldMkLst>
      </pc:sldChg>
      <pc:sldChg chg="addSp modSp add del mod">
        <pc:chgData name="Tracy Carter" userId="2f5be7f5713387d1" providerId="LiveId" clId="{B9A74F72-0612-4FF6-81C2-665B0BAA572A}" dt="2021-07-14T17:52:53.755" v="946" actId="2696"/>
        <pc:sldMkLst>
          <pc:docMk/>
          <pc:sldMk cId="2195052094" sldId="569"/>
        </pc:sldMkLst>
        <pc:picChg chg="add mod">
          <ac:chgData name="Tracy Carter" userId="2f5be7f5713387d1" providerId="LiveId" clId="{B9A74F72-0612-4FF6-81C2-665B0BAA572A}" dt="2021-07-14T17:52:38.636" v="942" actId="1076"/>
          <ac:picMkLst>
            <pc:docMk/>
            <pc:sldMk cId="2195052094" sldId="569"/>
            <ac:picMk id="5" creationId="{4A5A208C-ED5E-4255-AA3C-3668F725D1FB}"/>
          </ac:picMkLst>
        </pc:picChg>
      </pc:sldChg>
      <pc:sldChg chg="addSp modSp add mod">
        <pc:chgData name="Tracy Carter" userId="2f5be7f5713387d1" providerId="LiveId" clId="{B9A74F72-0612-4FF6-81C2-665B0BAA572A}" dt="2021-07-14T18:11:03.440" v="1121" actId="1076"/>
        <pc:sldMkLst>
          <pc:docMk/>
          <pc:sldMk cId="3651524776" sldId="569"/>
        </pc:sldMkLst>
        <pc:spChg chg="add mod">
          <ac:chgData name="Tracy Carter" userId="2f5be7f5713387d1" providerId="LiveId" clId="{B9A74F72-0612-4FF6-81C2-665B0BAA572A}" dt="2021-07-14T18:09:14.155" v="1110" actId="20577"/>
          <ac:spMkLst>
            <pc:docMk/>
            <pc:sldMk cId="3651524776" sldId="569"/>
            <ac:spMk id="5" creationId="{03F77C48-CF14-4E0F-B2D2-96A9F1F0A225}"/>
          </ac:spMkLst>
        </pc:spChg>
        <pc:spChg chg="add mod">
          <ac:chgData name="Tracy Carter" userId="2f5be7f5713387d1" providerId="LiveId" clId="{B9A74F72-0612-4FF6-81C2-665B0BAA572A}" dt="2021-07-14T18:11:03.440" v="1121" actId="1076"/>
          <ac:spMkLst>
            <pc:docMk/>
            <pc:sldMk cId="3651524776" sldId="569"/>
            <ac:spMk id="6" creationId="{7B28A720-5105-496D-8157-2659B978F6D0}"/>
          </ac:spMkLst>
        </pc:spChg>
        <pc:cxnChg chg="add mod">
          <ac:chgData name="Tracy Carter" userId="2f5be7f5713387d1" providerId="LiveId" clId="{B9A74F72-0612-4FF6-81C2-665B0BAA572A}" dt="2021-07-14T18:09:30.747" v="1112" actId="1076"/>
          <ac:cxnSpMkLst>
            <pc:docMk/>
            <pc:sldMk cId="3651524776" sldId="569"/>
            <ac:cxnSpMk id="7" creationId="{6428D93D-F1AD-4C5E-945B-FAB90661F3E4}"/>
          </ac:cxnSpMkLst>
        </pc:cxnChg>
      </pc:sldChg>
      <pc:sldChg chg="addSp delSp modSp add mod">
        <pc:chgData name="Tracy Carter" userId="2f5be7f5713387d1" providerId="LiveId" clId="{B9A74F72-0612-4FF6-81C2-665B0BAA572A}" dt="2021-07-14T18:11:47.311" v="1133" actId="14100"/>
        <pc:sldMkLst>
          <pc:docMk/>
          <pc:sldMk cId="2310407343" sldId="570"/>
        </pc:sldMkLst>
        <pc:spChg chg="del">
          <ac:chgData name="Tracy Carter" userId="2f5be7f5713387d1" providerId="LiveId" clId="{B9A74F72-0612-4FF6-81C2-665B0BAA572A}" dt="2021-07-14T18:11:19.353" v="1123" actId="478"/>
          <ac:spMkLst>
            <pc:docMk/>
            <pc:sldMk cId="2310407343" sldId="570"/>
            <ac:spMk id="5" creationId="{03F77C48-CF14-4E0F-B2D2-96A9F1F0A225}"/>
          </ac:spMkLst>
        </pc:spChg>
        <pc:spChg chg="del">
          <ac:chgData name="Tracy Carter" userId="2f5be7f5713387d1" providerId="LiveId" clId="{B9A74F72-0612-4FF6-81C2-665B0BAA572A}" dt="2021-07-14T18:11:22.042" v="1124" actId="478"/>
          <ac:spMkLst>
            <pc:docMk/>
            <pc:sldMk cId="2310407343" sldId="570"/>
            <ac:spMk id="6" creationId="{7B28A720-5105-496D-8157-2659B978F6D0}"/>
          </ac:spMkLst>
        </pc:spChg>
        <pc:spChg chg="add mod">
          <ac:chgData name="Tracy Carter" userId="2f5be7f5713387d1" providerId="LiveId" clId="{B9A74F72-0612-4FF6-81C2-665B0BAA572A}" dt="2021-07-14T18:11:47.311" v="1133" actId="14100"/>
          <ac:spMkLst>
            <pc:docMk/>
            <pc:sldMk cId="2310407343" sldId="570"/>
            <ac:spMk id="9" creationId="{CD4288E5-48F9-4601-9881-25E2B7D692A8}"/>
          </ac:spMkLst>
        </pc:spChg>
        <pc:cxnChg chg="del">
          <ac:chgData name="Tracy Carter" userId="2f5be7f5713387d1" providerId="LiveId" clId="{B9A74F72-0612-4FF6-81C2-665B0BAA572A}" dt="2021-07-14T18:11:23.374" v="1125" actId="478"/>
          <ac:cxnSpMkLst>
            <pc:docMk/>
            <pc:sldMk cId="2310407343" sldId="570"/>
            <ac:cxnSpMk id="7" creationId="{6428D93D-F1AD-4C5E-945B-FAB90661F3E4}"/>
          </ac:cxnSpMkLst>
        </pc:cxnChg>
      </pc:sldChg>
      <pc:sldChg chg="add">
        <pc:chgData name="Tracy Carter" userId="2f5be7f5713387d1" providerId="LiveId" clId="{B9A74F72-0612-4FF6-81C2-665B0BAA572A}" dt="2021-07-14T18:12:54.463" v="1148" actId="2890"/>
        <pc:sldMkLst>
          <pc:docMk/>
          <pc:sldMk cId="531708503" sldId="571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20T14:31:31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0,'0'0'778'0'0,"0"0"-488"0"0,0 0-168 0 0,0 0-24 0 0,0 0-2 0 0,0 0-28 0 0,0 0-872 0 0,0 0-3068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05.3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299 0 7831 0 0,'0'0'603'0'0,"2"14"72"0"0,-2-12 50 0 0,0 1 1 0 0,0-1 0 0 0,-1 0 0 0 0,1 0-1 0 0,0 0 1 0 0,-1 0 0 0 0,0 0-1 0 0,0 0 1 0 0,1 0 0 0 0,-1 0 0 0 0,-1 0-1 0 0,1 0 1 0 0,0 0 0 0 0,0 0-1 0 0,-2 2 1 0 0,-1-1-190 0 0,1 0-1 0 0,0 0 1 0 0,-1-1 0 0 0,0 1-1 0 0,1-1 1 0 0,-1 1 0 0 0,-5 1-1 0 0,-6 2-357 0 0,0-1 0 0 0,-1 0-1 0 0,-18 2 1 0 0,30-6 28 0 0,-29 5-486 0 0,0-1 1 0 0,-58 0-1 0 0,83-7-12 0 0,4 1-1236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3:59.1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6447 0 0,'0'0'14800'0'0,"0"2"-14102"0"0,9 146 2731 0 0,-2-6-2556 0 0,-4-119-774 0 0,8 70 108 0 0,26 98-1 0 0,-32-181 223 0 0,-1-1-2038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3:59.5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19 4607 0 0,'12'-5'6200'0'0,"24"-1"2208"0"0,-27 4-8277 0 0,0 0 0 0 0,0 1 0 0 0,0 0 0 0 0,0 0 0 0 0,0 1 0 0 0,1 0 0 0 0,-1 1 0 0 0,0 0 0 0 0,13 3 0 0 0,-10 0-29 0 0,0 0 0 0 0,0 2-1 0 0,-1-1 1 0 0,0 2 0 0 0,0-1 0 0 0,0 1 0 0 0,-1 1 0 0 0,0 0 0 0 0,-1 0 0 0 0,12 13 0 0 0,-11-9 90 0 0,-1 0-1 0 0,0 1 1 0 0,0 0 0 0 0,-1 0-1 0 0,-1 1 1 0 0,0-1-1 0 0,-1 2 1 0 0,5 18-1 0 0,-7-21-52 0 0,-1 1-1 0 0,0 0 0 0 0,-2 1 1 0 0,1-1-1 0 0,-1 0 0 0 0,-1 1 1 0 0,-1-1-1 0 0,0 0 1 0 0,-4 22-1 0 0,2-25-130 0 0,0 1-1 0 0,0-1 1 0 0,-1 0 0 0 0,0 0 0 0 0,-1-1 0 0 0,0 1-1 0 0,-1-1 1 0 0,0 0 0 0 0,0-1 0 0 0,-1 0 0 0 0,0 1-1 0 0,-15 11 1 0 0,17-15-35 0 0,0-1-1 0 0,-1 0 1 0 0,0-1 0 0 0,0 1-1 0 0,0-1 1 0 0,0 0 0 0 0,-1 0-1 0 0,1-1 1 0 0,-1 0 0 0 0,1 0-1 0 0,-1-1 1 0 0,0 0 0 0 0,0 0-1 0 0,1 0 1 0 0,-1-1-1 0 0,-8-1 1 0 0,7 1-17 0 0,0-2 0 0 0,1 1 0 0 0,-1-1 0 0 0,0 0 0 0 0,1-1 0 0 0,-1 1 0 0 0,1-2 0 0 0,0 1 0 0 0,0-1 0 0 0,0 0 0 0 0,1 0 0 0 0,-1-1 0 0 0,-10-10 0 0 0,6 4 1 0 0,0 0 0 0 0,1-1 0 0 0,0-1 0 0 0,1 0 0 0 0,1 0 0 0 0,0 0 0 0 0,0-1 0 0 0,2-1 0 0 0,-1 1 0 0 0,2-1 0 0 0,0 0 0 0 0,1 0 1 0 0,0 0-1 0 0,1-1 0 0 0,1 0 0 0 0,1 1 0 0 0,0-1 0 0 0,1 0 0 0 0,0 0 0 0 0,2 1 0 0 0,0-1 0 0 0,0 1 0 0 0,9-28 0 0 0,-6 29 3 0 0,-3 6 53 0 0,0 0 1 0 0,8-14 0 0 0,-9 20-110 0 0,1-1 0 0 0,0 1 0 0 0,0-1 1 0 0,0 1-1 0 0,0 0 0 0 0,0 0 0 0 0,0 0 0 0 0,0 0 0 0 0,1 0 1 0 0,-1 0-1 0 0,5-2 0 0 0,5-2-441 0 0,0 1-1 0 0,0 1 1 0 0,19-6 0 0 0,-8 4 9 0 0,31-11-862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3:59.8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159 1 15031 0 0,'0'0'1358'0'0,"3"9"77"0"0,-1 0 0 0 0,0 0 0 0 0,1 13 0 0 0,-1-3-36 0 0,33 253 1848 0 0,-30-229-3062 0 0,-2 0 1 0 0,-2 0-1 0 0,-7 71 0 0 0,5-108-187 0 0,0 0 0 0 0,0 0 0 0 0,-1 0-1 0 0,1-1 1 0 0,-2 1 0 0 0,1 0 0 0 0,-1-1 0 0 0,1 0-1 0 0,-1 0 1 0 0,-1 1 0 0 0,-4 5 0 0 0,6-9-11 0 0,0 0 0 0 0,0-1 1 0 0,0 1-1 0 0,0 0 0 0 0,0-1 1 0 0,0 1-1 0 0,0-1 0 0 0,-1 0 1 0 0,1 0-1 0 0,0 0 0 0 0,-1 0 1 0 0,1 0-1 0 0,-1 0 0 0 0,1-1 1 0 0,-1 1-1 0 0,1-1 0 0 0,-1 0 1 0 0,0 0-1 0 0,1 1 0 0 0,-1-2 1 0 0,1 1-1 0 0,-1 0 0 0 0,0-1 1 0 0,1 1-1 0 0,-1-1 0 0 0,1 1 1 0 0,-5-3-1 0 0,0-1-78 0 0,-1 1-1 0 0,2-1 1 0 0,-1 0-1 0 0,0-1 1 0 0,1 1 0 0 0,0-1-1 0 0,0-1 1 0 0,0 1-1 0 0,-9-12 1 0 0,8 6-1479 0 0,-1 0-1 0 0,-10-20 1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00.4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58 4143 0 0,'-5'35'16862'0'0,"4"-35"-16773"0"0,1 0 1 0 0,-1 0-1 0 0,0 1 1 0 0,1-1 0 0 0,-1-1-1 0 0,1 1 1 0 0,-1 0-1 0 0,0 0 1 0 0,1 0 0 0 0,-1 0-1 0 0,1 0 1 0 0,-1 0-1 0 0,1-1 1 0 0,-1 1-1 0 0,0 0 1 0 0,1 0 0 0 0,-1-1-1 0 0,1 1 1 0 0,-1 0-1 0 0,1-1 1 0 0,0 1 0 0 0,-1-1-1 0 0,1 1 1 0 0,-1-1-1 0 0,1-3-80 0 0,1 0-1 0 0,-1 0 0 0 0,1 0 1 0 0,0 0-1 0 0,1 0 0 0 0,-1 0 1 0 0,0 0-1 0 0,1 1 0 0 0,0-1 1 0 0,0 1-1 0 0,0-1 0 0 0,1 1 1 0 0,-1 0-1 0 0,1-1 0 0 0,-1 1 1 0 0,1 1-1 0 0,0-1 0 0 0,0 0 0 0 0,1 1 1 0 0,-1-1-1 0 0,0 1 0 0 0,1 0 1 0 0,-1 0-1 0 0,1 1 0 0 0,0-1 1 0 0,0 1-1 0 0,0-1 0 0 0,-1 1 1 0 0,1 1-1 0 0,0-1 0 0 0,0 0 1 0 0,0 1-1 0 0,7 0 0 0 0,-9 0-8 0 0,-1 0 0 0 0,0 0 0 0 0,0 0 0 0 0,0 0 0 0 0,0 0 0 0 0,1 1 0 0 0,-1-1 0 0 0,0 0 0 0 0,0 1 0 0 0,0-1 0 0 0,0 0 0 0 0,0 1 0 0 0,0 0 0 0 0,0-1 0 0 0,0 1 0 0 0,0 0 0 0 0,0-1 0 0 0,0 1 0 0 0,0 0 0 0 0,1 2 0 0 0,1 0 0 0 0,-1-1 1 0 0,0 1-1 0 0,0-1 1 0 0,0 1-1 0 0,0 0 1 0 0,0 0-1 0 0,-1-1 1 0 0,0 1-1 0 0,1 0 1 0 0,-1 0 0 0 0,0 1-1 0 0,0-1 1 0 0,-1 0-1 0 0,1 0 1 0 0,-1 0-1 0 0,1 1 1 0 0,-1-1-1 0 0,0 0 1 0 0,-1 6-1 0 0,-1 6 18 0 0,0 0 0 0 0,-8 25 0 0 0,7-28-18 0 0,-4 14-26 0 0,-1-1 1 0 0,-2-1-1 0 0,0 0 0 0 0,-1 0 0 0 0,-19 27 0 0 0,29-49-22 0 0,35 1 554 0 0,-20-4-468 0 0,0 0 0 0 0,0 0 0 0 0,0-2 0 0 0,0 0 1 0 0,-1 0-1 0 0,1-2 0 0 0,20-8 0 0 0,-32 12-101 0 0,0 0 1 0 0,-1 0-1 0 0,1-1 0 0 0,0 1 0 0 0,0 0 1 0 0,-1-1-1 0 0,1 0 0 0 0,0 1 0 0 0,-1-1 1 0 0,0 0-1 0 0,1 0 0 0 0,-1 0 0 0 0,0 0 1 0 0,0 0-1 0 0,0 0 0 0 0,1-4 0 0 0,5-5-1174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01.0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 6911 0 0,'6'30'16119'0'0,"15"-25"-14993"0"0,4-5-852 0 0,0-1 0 0 0,0 0 0 0 0,49-11 0 0 0,-38 5-239 0 0,-31 6-113 0 0,0 0 1 0 0,0-1-1 0 0,0 0 0 0 0,0 1 1 0 0,0-2-1 0 0,-1 1 0 0 0,1-1 1 0 0,7-5-1 0 0,-6 5-296 0 0,-5 1 222 0 0,1 1 0 0 0,0 0 1 0 0,0 1-1 0 0,0-1 0 0 0,0 0 1 0 0,0 1-1 0 0,4-2 0 0 0,18 1-1121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05.4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13735 0 0,'0'0'1246'0'0,"2"0"-1028"0"0,2 1-34 0 0,10 2 1798 0 0,0-1 1 0 0,17 2-1 0 0,59-5-699 0 0,-38 0-916 0 0,-47 1-548 0 0,117 3 560 0 0,-69 2-6934 0 0,-32-2-589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05.9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1 15519 0 0,'0'0'1408'0'0,"0"1"-1162"0"0,-4 20 1192 0 0,1-6 1548 0 0,-7 14-1915 0 0,2 1 1 0 0,-8 52 0 0 0,8-38-829 0 0,4-18-138 0 0,0 0-1 0 0,2 1 0 0 0,1-1 1 0 0,1 1-1 0 0,7 47 1 0 0,-5-58-105 0 0,1 0 0 0 0,1-1 0 0 0,0 0 1 0 0,2 1-1 0 0,-1-2 0 0 0,2 1 0 0 0,0-1 1 0 0,0 0-1 0 0,2 0 0 0 0,18 23 0 0 0,-22-31-128 0 0,1-1 0 0 0,0 0-1 0 0,0 0 1 0 0,0 0-1 0 0,1-1 1 0 0,-1 0-1 0 0,1-1 1 0 0,0 1 0 0 0,1-1-1 0 0,-1 0 1 0 0,0-1-1 0 0,1 0 1 0 0,-1 0 0 0 0,1-1-1 0 0,0 0 1 0 0,0 0-1 0 0,10 0 1 0 0,-6-2-112 0 0,-1 1 0 0 0,1-2 0 0 0,-1 1 0 0 0,0-1 0 0 0,0-1 0 0 0,0 0 0 0 0,0-1 1 0 0,0 0-1 0 0,0 0 0 0 0,-1-2 0 0 0,12-7 0 0 0,-17 9 117 0 0,0 0 1 0 0,0-1 0 0 0,0 1-1 0 0,-1-1 1 0 0,0-1 0 0 0,0 1-1 0 0,0-1 1 0 0,-1 1 0 0 0,1-1-1 0 0,-1 0 1 0 0,-1 0 0 0 0,1 0-1 0 0,-1-1 1 0 0,2-12-1 0 0,-2 15 105 0 0,-1-1 0 0 0,-1 0-1 0 0,1 1 1 0 0,-1-1 0 0 0,0 0-1 0 0,0 1 1 0 0,0-1 0 0 0,0 0-1 0 0,-1 0 1 0 0,0 1 0 0 0,0-1 0 0 0,0 1-1 0 0,-1-1 1 0 0,1 1 0 0 0,-1-1-1 0 0,0 1 1 0 0,0 0 0 0 0,-1 0-1 0 0,1 0 1 0 0,-1 0 0 0 0,-5-6-1 0 0,6 8 115 0 0,0 0-1 0 0,-1 0 1 0 0,1 1-1 0 0,0-1 1 0 0,-1 1-1 0 0,1-1 1 0 0,-1 1-1 0 0,0 0 1 0 0,1-1-1 0 0,-1 2 1 0 0,0-1-1 0 0,0 0 1 0 0,0 0-1 0 0,1 1 1 0 0,-1-1-1 0 0,0 1 1 0 0,0 0 0 0 0,0 0-1 0 0,0 0 1 0 0,0 1-1 0 0,0-1 1 0 0,0 1-1 0 0,0-1 1 0 0,1 1-1 0 0,-1 0 1 0 0,0 0-1 0 0,0 0 1 0 0,1 0-1 0 0,-4 3 1 0 0,2-1 59 0 0,-1 0 0 0 0,1 0-1 0 0,0 0 1 0 0,1 1 0 0 0,-1 0 0 0 0,1 0 0 0 0,-1 0 0 0 0,1 0 0 0 0,0 0 0 0 0,1 1 0 0 0,-1-1 0 0 0,1 1-1 0 0,0 0 1 0 0,0-1 0 0 0,-2 10 0 0 0,3-10-241 0 0,1 0 0 0 0,0-1 0 0 0,0 1 0 0 0,0 0 0 0 0,0 0 0 0 0,0 0 0 0 0,1-1 0 0 0,0 1 0 0 0,0 0 0 0 0,0-1 0 0 0,0 1 0 0 0,0 0 0 0 0,1-1 0 0 0,0 0 0 0 0,-1 1 0 0 0,5 4-1 0 0,0-1-970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06.5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19463 0 0,'0'2'1766'0'0,"4"8"-1730"0"0,1 1 661 0 0,-1 1 0 0 0,0-1 0 0 0,0 1 0 0 0,1 13 0 0 0,1 99 610 0 0,-3-32-1309 0 0,0-74-13 0 0,-3-16-54 0 0,2-10-143 0 0,16-62 38 0 0,-13 43-12 0 0,14-39-1 0 0,-16 59 169 0 0,0 0-1 0 0,0 1 0 0 0,0-1 1 0 0,1 1-1 0 0,0 0 0 0 0,0 0 1 0 0,0 0-1 0 0,1 0 0 0 0,0 1 1 0 0,8-7-1 0 0,-12 11 23 0 0,0-1 1 0 0,1 1-1 0 0,0 0 0 0 0,-1 0 1 0 0,1 0-1 0 0,0 0 0 0 0,0 0 1 0 0,-1 0-1 0 0,1 0 0 0 0,0 1 0 0 0,0-1 1 0 0,0 1-1 0 0,0 0 0 0 0,0-1 1 0 0,0 1-1 0 0,0 0 0 0 0,0 0 1 0 0,0 0-1 0 0,0 0 0 0 0,3 1 1 0 0,-3 0 9 0 0,1 0 0 0 0,-1 0 1 0 0,0 0-1 0 0,1 1 0 0 0,-1-1 1 0 0,0 1-1 0 0,0-1 0 0 0,0 1 1 0 0,0 0-1 0 0,0 0 0 0 0,0 0 1 0 0,-1 0-1 0 0,3 3 0 0 0,2 5 38 0 0,0 1 0 0 0,0-1 0 0 0,-1 1 0 0 0,-1 1 0 0 0,5 16 0 0 0,5 42 18 0 0,-11-52-46 0 0,0 0 0 0 0,1 0-1 0 0,12 32 1 0 0,-13-44-35 0 0,-2-5-42 0 0,4-7-155 0 0,0 0 128 0 0,0 0 0 0 0,-1 0 0 0 0,1-1 0 0 0,-1 0 0 0 0,-1 0 0 0 0,4-9 0 0 0,15-55-199 0 0,0 3 163 0 0,-12 39 102 0 0,-4 12 1 0 0,12-23 0 0 0,-16 36 11 0 0,1-1 1 0 0,0 1 0 0 0,0 0 0 0 0,0-1-1 0 0,0 1 1 0 0,1 0 0 0 0,-1 1 0 0 0,1-1-1 0 0,6-3 1 0 0,-9 6 5 0 0,0 0 1 0 0,0 0-1 0 0,0 1 0 0 0,1-1 1 0 0,-1 1-1 0 0,0-1 0 0 0,0 1 1 0 0,1-1-1 0 0,-1 1 0 0 0,0 0 1 0 0,1 0-1 0 0,-1-1 0 0 0,0 1 0 0 0,1 0 1 0 0,-1 0-1 0 0,0 0 0 0 0,1 0 1 0 0,-1 1-1 0 0,0-1 0 0 0,2 1 1 0 0,0 0 12 0 0,-1 0 0 0 0,0 0 0 0 0,-1 0 0 0 0,1 0 0 0 0,0 1 0 0 0,0-1 0 0 0,0 1 0 0 0,-1-1 0 0 0,1 1 0 0 0,-1 0 0 0 0,2 2 0 0 0,3 5 54 0 0,-1 0-1 0 0,0 0 0 0 0,0 1 0 0 0,3 10 1 0 0,-8-19-70 0 0,25 84 424 0 0,-20-65-282 0 0,0 0-1 0 0,1 0 1 0 0,2-1-1 0 0,0 0 1 0 0,14 25-1 0 0,-15-32-199 0 0,-3-4-146 0 0,1-1 0 0 0,10 14 0 0 0,-13-20 146 0 0,-1 1 1 0 0,0-1-1 0 0,0 0 1 0 0,1 0-1 0 0,-1 1 1 0 0,1-1-1 0 0,-1 0 0 0 0,1 0 1 0 0,-1-1-1 0 0,1 1 1 0 0,0 0-1 0 0,-1 0 1 0 0,1-1-1 0 0,0 1 1 0 0,0-1-1 0 0,-1 0 0 0 0,1 1 1 0 0,0-1-1 0 0,3 0 1 0 0,4-1-1627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07.0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26 6911 0 0,'8'18'8316'0'0,"-7"-17"-7702"0"0,-1 1-1 0 0,0 0 0 0 0,0-1 1 0 0,1 1-1 0 0,-1-1 0 0 0,1 1 1 0 0,0 0-1 0 0,0 1 0 0 0,19-15-622 0 0,-10 5 10 0 0,1 1 1 0 0,-1 0-1 0 0,2 0 0 0 0,-1 1 1 0 0,21-6-1 0 0,-24 9 36 0 0,0 0 0 0 0,0 1 0 0 0,0 0-1 0 0,0 1 1 0 0,0-1 0 0 0,0 2 0 0 0,0-1 0 0 0,14 3 0 0 0,-19-2-13 0 0,1 0 0 0 0,-1 0 0 0 0,0 1 0 0 0,0-1 0 0 0,1 1 0 0 0,-1 0 0 0 0,0 0 0 0 0,0 0 0 0 0,0 0 0 0 0,-1 0 1 0 0,1 0-1 0 0,0 1 0 0 0,-1-1 0 0 0,0 1 0 0 0,1 0 0 0 0,-1 0 0 0 0,0 0 0 0 0,-1 0 0 0 0,1 0 0 0 0,0 0 0 0 0,-1 1 0 0 0,2 3 0 0 0,-3-4 7 0 0,1 1 0 0 0,0-1 0 0 0,-1 1 0 0 0,0-1-1 0 0,0 1 1 0 0,0-1 0 0 0,0 1 0 0 0,0-1 0 0 0,-1 1 0 0 0,0-1-1 0 0,-1 7 1 0 0,-3 4 80 0 0,-10 20 1 0 0,8-20-85 0 0,-26 51 82 0 0,-9 21-94 0 0,37-72 0 0 0,5-13-2 0 0,0-1 0 0 0,0 0 0 0 0,0 1 0 0 0,0-1 0 0 0,0 1 0 0 0,0-1 0 0 0,0 1 0 0 0,0-1 0 0 0,1 0 0 0 0,-1 1 0 0 0,0-1 0 0 0,0 0-1 0 0,1 1 1 0 0,-1-1 0 0 0,0 0 0 0 0,0 1 0 0 0,1-1 0 0 0,-1 0 0 0 0,0 1 0 0 0,1-1 0 0 0,-1 0 0 0 0,0 0 0 0 0,1 0 0 0 0,-1 1 0 0 0,0-1 0 0 0,1 0 0 0 0,0 0 0 0 0,12 6 280 0 0,-11-6-251 0 0,14 5 107 0 0,0-2 0 0 0,0 0-1 0 0,1-1 1 0 0,32 0-1 0 0,-22-1-76 0 0,-10-1-457 0 0,0 0-1 0 0,-1-1 1 0 0,26-5 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08.0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35 7367 0 0,'0'0'667'0'0,"2"1"-547"0"0,3 3 303 0 0,-2-3-56 0 0,1 1 1 0 0,-1-1 0 0 0,0 0 0 0 0,0 0 0 0 0,1 0-1 0 0,-1 0 1 0 0,0-1 0 0 0,1 1 0 0 0,-1-1 0 0 0,1 0-1 0 0,-1 0 1 0 0,0 0 0 0 0,6-1 0 0 0,5-2 2146 0 0,-1 0-1 0 0,15-5 1 0 0,2-1-598 0 0,-12 4-1992 0 0,1 1-300 0 0,-1 0-1 0 0,1 0 1 0 0,0 2-1 0 0,19 0 1 0 0,3 1-763 0 0,-5-2-12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05.7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 0 18455 0 0,'0'0'846'0'0,"6"6"276"0"0,-4-5-975 0 0,0 1 0 0 0,0-1-1 0 0,-1 1 1 0 0,1 0 0 0 0,-1 0-1 0 0,0 0 1 0 0,1 0 0 0 0,-1 0-1 0 0,0 0 1 0 0,0 0 0 0 0,0 0-1 0 0,0 1 1 0 0,-1-1 0 0 0,1 0-1 0 0,0 0 1 0 0,-1 1 0 0 0,0-1-1 0 0,1 0 1 0 0,-1 1 0 0 0,0-1 0 0 0,0 1-1 0 0,-1-1 1 0 0,1 0 0 0 0,-1 3-1 0 0,-1 2 110 0 0,0-1 0 0 0,0 1-1 0 0,-1-1 1 0 0,0 0 0 0 0,-7 11-1 0 0,-19 26 140 0 0,15-22-105 0 0,-14 26 0 0 0,27-44-237 0 0,1 4-30 0 0,1-6-19 0 0,-1 1 1 0 0,0-1-1 0 0,0 0 0 0 0,1 0 0 0 0,-1 0 1 0 0,1 1-1 0 0,-1-1 0 0 0,1 0 1 0 0,0 0-1 0 0,-1 0 0 0 0,1 0 0 0 0,0 0 1 0 0,0 0-1 0 0,0 0 0 0 0,1 1 0 0 0,14 10 39 0 0,-16-12-41 0 0,4 3-2 0 0,1-1 0 0 0,0 0 0 0 0,-1 0 0 0 0,1 0 0 0 0,0-1 0 0 0,0 0 0 0 0,0 0 0 0 0,0 0 0 0 0,0 0 0 0 0,0-1-1 0 0,0 0 1 0 0,1 0 0 0 0,5-1 0 0 0,10-2-150 0 0,36-9 0 0 0,-26 4-1098 0 0,-1-1 0 0 0,29-14 0 0 0,-33 11 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08.7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 17 14599 0 0,'0'0'3198'0'0,"3"8"-1476"0"0,-1-2-1380 0 0,-1 0-1 0 0,0 0 0 0 0,0 1 1 0 0,0-1-1 0 0,-1 0 0 0 0,-1 11 1 0 0,-7 40 854 0 0,3-22-702 0 0,-41 201 1314 0 0,43-217-1984 0 0,2-21 152 0 0,1-1 0 0 0,0 1 0 0 0,-1-1-1 0 0,1 1 1 0 0,-1-1 0 0 0,0 1 0 0 0,-1-4 0 0 0,-3-8-103 0 0,3-1 78 0 0,1-1 0 0 0,1 0 0 0 0,0 1 0 0 0,0-1-1 0 0,2 1 1 0 0,6-29 0 0 0,0 10-91 0 0,26-63 0 0 0,-28 83 132 0 0,0 0 0 0 0,1 1 0 0 0,15-24 0 0 0,-19 34 6 0 0,-1-1 1 0 0,1 1-1 0 0,0 0 0 0 0,0 0 0 0 0,0 0 0 0 0,1 0 1 0 0,-1 1-1 0 0,1-1 0 0 0,-1 1 0 0 0,1 0 1 0 0,0 0-1 0 0,0 0 0 0 0,0 0 0 0 0,0 1 0 0 0,0-1 1 0 0,0 1-1 0 0,8-1 0 0 0,-10 2 14 0 0,1 0 0 0 0,0 1-1 0 0,-1-1 1 0 0,1 1 0 0 0,-1-1-1 0 0,0 1 1 0 0,1 0 0 0 0,-1-1-1 0 0,1 1 1 0 0,-1 1 0 0 0,0-1 0 0 0,0 0-1 0 0,0 0 1 0 0,0 1 0 0 0,0-1-1 0 0,0 1 1 0 0,0 0 0 0 0,0 0-1 0 0,0 0 1 0 0,2 3 0 0 0,2 4 52 0 0,0 0 1 0 0,0 1 0 0 0,6 13-1 0 0,5 18 164 0 0,23 85-1 0 0,-24-70-154 0 0,-14-49-124 0 0,0-1-1 0 0,1 1 1 0 0,0 0-1 0 0,4 7 1 0 0,-6-13-60 0 0,0-2-88 0 0,1 0 112 0 0,0 0 0 0 0,0-1 0 0 0,-1 1 0 0 0,1-1 0 0 0,-1 1 0 0 0,1-1 0 0 0,-1 1-1 0 0,0-1 1 0 0,0 0 0 0 0,1 0 0 0 0,0-2 0 0 0,-1 3 43 0 0,13-26-1345 0 0,16-36 0 0 0,-23 44 1180 0 0,1 1 0 0 0,1 1 0 0 0,0 0 0 0 0,1 0 0 0 0,25-30 0 0 0,-31 42 211 0 0,0 1-1 0 0,1-1 1 0 0,0 1 0 0 0,0 0-1 0 0,0 1 1 0 0,0-1-1 0 0,0 1 1 0 0,8-3 0 0 0,-11 5 36 0 0,0 0-1 0 0,0 1 1 0 0,0-1 0 0 0,0 1 0 0 0,0 0 0 0 0,0 0 0 0 0,0-1 0 0 0,0 1 0 0 0,0 0 0 0 0,0 1 0 0 0,0-1 0 0 0,0 0 0 0 0,0 1-1 0 0,0-1 1 0 0,-1 1 0 0 0,1-1 0 0 0,0 1 0 0 0,0 0 0 0 0,0 0 0 0 0,0 0 0 0 0,-1 0 0 0 0,1 0 0 0 0,0 0 0 0 0,-1 1 0 0 0,1-1 0 0 0,-1 0-1 0 0,0 1 1 0 0,1 0 0 0 0,0 1 0 0 0,4 5 358 0 0,-1 0 0 0 0,0 0 0 0 0,0 0 0 0 0,-1 0 0 0 0,0 1 0 0 0,0 0 0 0 0,3 13 0 0 0,0 7 192 0 0,3 31 0 0 0,-8-40-550 0 0,1-1-1 0 0,1-1 0 0 0,1 1 1 0 0,0-1-1 0 0,10 23 0 0 0,-13-38-232 0 0,-1-1 1 0 0,0 0-1 0 0,0 1 0 0 0,1-1 1 0 0,0 0-1 0 0,-1 0 0 0 0,1 0 0 0 0,0 0 1 0 0,0 0-1 0 0,0 0 0 0 0,0 0 1 0 0,0-1-1 0 0,0 1 0 0 0,1-1 0 0 0,-1 1 1 0 0,0-1-1 0 0,1 0 0 0 0,-1 0 1 0 0,1 0-1 0 0,0-1 0 0 0,-1 1 0 0 0,1 0 1 0 0,0-1-1 0 0,-1 0 0 0 0,1 1 1 0 0,4-1-1 0 0,7 0-1812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09.1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1 6911 0 0,'0'1'5994'0'0,"0"7"-4288"0"0,2 25 337 0 0,-1 0 0 0 0,-7 48 0 0 0,-15 64 2974 0 0,21-142-5015 0 0,-7 24-19 0 0,7-26-65 0 0,-1-2-14 0 0,0-1 75 0 0,1 1 0 0 0,-1-1 0 0 0,0 1 0 0 0,1 0 0 0 0,-1-1 0 0 0,1 0 0 0 0,-1-2 0 0 0,1 4 16 0 0,-1-9-33 0 0,0 0-1 0 0,0 1 1 0 0,1-1 0 0 0,0 0-1 0 0,0 0 1 0 0,1 0-1 0 0,0 0 1 0 0,0 0 0 0 0,1 1-1 0 0,1-1 1 0 0,-1 1-1 0 0,1-1 1 0 0,1 1 0 0 0,4-8-1 0 0,4-8 7 0 0,2 1 0 0 0,0 0 0 0 0,19-22 0 0 0,-27 38 17 0 0,0 1 1 0 0,1-1-1 0 0,0 1 0 0 0,0 0 1 0 0,12-7-1 0 0,-15 11 11 0 0,1-1 1 0 0,0 1-1 0 0,0 0 1 0 0,0 0-1 0 0,0 0 0 0 0,1 1 1 0 0,-1 0-1 0 0,0 0 0 0 0,1 0 1 0 0,6 0-1 0 0,-8 2 16 0 0,1-1 1 0 0,-1 1-1 0 0,0 0 0 0 0,0 0 0 0 0,0 0 1 0 0,0 0-1 0 0,0 1 0 0 0,-1-1 0 0 0,1 1 0 0 0,0 0 1 0 0,-1 0-1 0 0,1 0 0 0 0,-1 1 0 0 0,0 0 1 0 0,1-1-1 0 0,-1 1 0 0 0,-1 0 0 0 0,1 0 0 0 0,0 0 1 0 0,-1 1-1 0 0,3 3 0 0 0,4 9 75 0 0,0 0-1 0 0,-1 0 0 0 0,8 26 0 0 0,-11-28-69 0 0,17 59 152 0 0,-2-3-116 0 0,-17-61-52 0 0,1 0 0 0 0,0-1 0 0 0,0 1 0 0 0,1-1 0 0 0,8 12 0 0 0,-7-14 53 0 0,-4-4-165 0 0,0-1-1 0 0,0 1 0 0 0,1-1 0 0 0,-1 0 1 0 0,0 0-1 0 0,0 0 0 0 0,1 0 1 0 0,-1 0-1 0 0,1 0 0 0 0,-1-1 0 0 0,1 1 1 0 0,-1-1-1 0 0,1 0 0 0 0,-1 1 0 0 0,1-1 1 0 0,0 0-1 0 0,-1-1 0 0 0,1 1 0 0 0,-1 0 1 0 0,1-1-1 0 0,-1 1 0 0 0,1-1 0 0 0,-1 0 1 0 0,0 0-1 0 0,1 0 0 0 0,-1 0 0 0 0,0 0 1 0 0,0-1-1 0 0,1 1 0 0 0,1-3 1 0 0,4-2-1355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09.5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48 10135 0 0,'0'0'6763'0'0,"14"-9"-3006"0"0,-2 3-3466 0 0,0 1 0 0 0,0-1 0 0 0,0 2-1 0 0,1 0 1 0 0,0 0 0 0 0,-1 1 0 0 0,1 1 0 0 0,1 0-1 0 0,15 0 1 0 0,41 8 140 0 0,-1 0-518 0 0,-50-9-959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10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5983 0 0,'0'0'4154'0'0,"17"6"2371"0"0,-13-3-6255 0 0,0 1-1 0 0,-1-1 1 0 0,1 1 0 0 0,-1 0-1 0 0,0 0 1 0 0,0 0 0 0 0,-1 0 0 0 0,1 0-1 0 0,-1 1 1 0 0,0-1 0 0 0,0 1-1 0 0,0-1 1 0 0,2 10 0 0 0,10 45 756 0 0,-2-1 0 0 0,-3 1 0 0 0,1 68 0 0 0,-6 16-555 0 0,-4-129-474 0 0,0-13-65 0 0,-9-18-283 0 0,2-13 221 0 0,0-1 0 0 0,-2-38 0 0 0,8 57 92 0 0,1-1-1 0 0,1 0 1 0 0,0 1-1 0 0,0-1 1 0 0,1 1-1 0 0,1 0 1 0 0,0 0 0 0 0,7-18-1 0 0,-5 18 20 0 0,0 1 1 0 0,1-1-1 0 0,1 1 0 0 0,0 0 1 0 0,0 1-1 0 0,1-1 0 0 0,1 2 1 0 0,-1-1-1 0 0,1 1 0 0 0,1 0 1 0 0,0 1-1 0 0,0 0 0 0 0,1 1 1 0 0,0 0-1 0 0,0 1 0 0 0,0 0 1 0 0,13-5-1 0 0,-13 7 5 0 0,-1 0 0 0 0,1 1 0 0 0,0 0 1 0 0,0 0-1 0 0,0 1 0 0 0,1 1 0 0 0,-1 0 0 0 0,13 0 0 0 0,-19 1 28 0 0,-1 0-1 0 0,0 1 0 0 0,0 0 1 0 0,0 0-1 0 0,0 0 1 0 0,0 0-1 0 0,0 0 1 0 0,0 1-1 0 0,0-1 0 0 0,0 1 1 0 0,-1 0-1 0 0,1 1 1 0 0,-1-1-1 0 0,1 0 0 0 0,-1 1 1 0 0,0 0-1 0 0,0 0 1 0 0,0 0-1 0 0,0 0 1 0 0,-1 0-1 0 0,1 1 0 0 0,-1-1 1 0 0,0 1-1 0 0,0 0 1 0 0,2 4-1 0 0,3 13 58 0 0,-1 1-1 0 0,-1-1 0 0 0,-1 1 1 0 0,1 29-1 0 0,2 0-54 0 0,-7-46-17 0 0,1 5 5 0 0,0 0 1 0 0,1 0-1 0 0,0 0 0 0 0,1-1 0 0 0,0 1 0 0 0,0-1 0 0 0,1 0 1 0 0,0 1-1 0 0,1-2 0 0 0,0 1 0 0 0,0-1 0 0 0,13 16 0 0 0,-14-20-60 0 0,0 0-1 0 0,0 0 0 0 0,1 0 1 0 0,-1 0-1 0 0,1-1 0 0 0,0 1 1 0 0,0-1-1 0 0,0 0 0 0 0,10 3 1 0 0,-14-5-275 0 0,0-1 0 0 0,0 0 0 0 0,0-1 0 0 0,0 1 0 0 0,0 0 1 0 0,0 0-1 0 0,0 0 0 0 0,0 0 0 0 0,-1-1 0 0 0,1 1 0 0 0,0-1 0 0 0,0 1 0 0 0,0 0 0 0 0,0-1 1 0 0,0 0-1 0 0,1 0 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11.1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44 10591 0 0,'5'28'4456'0'0,"-11"-11"966"0"0,-2-9-4783 0 0,6-8-401 0 0,4-7-246 0 0,2 0 0 0 0,1 0 0 0 0,-1 0-1 0 0,1 1 1 0 0,0 0 0 0 0,1 0 0 0 0,0 1 0 0 0,-1-1 0 0 0,2 1-1 0 0,-1 0 1 0 0,1 1 0 0 0,-1 0 0 0 0,1 0 0 0 0,0 0 0 0 0,1 1-1 0 0,-1 0 1 0 0,10-3 0 0 0,-16 6 12 0 0,0-1 0 0 0,0 1 0 0 0,0 0 0 0 0,1 0 0 0 0,-1-1 0 0 0,0 1 0 0 0,0 0 0 0 0,1 0 0 0 0,-1 0 0 0 0,0 1 1 0 0,0-1-1 0 0,0 0 0 0 0,1 0 0 0 0,-1 1 0 0 0,0-1 0 0 0,0 0 0 0 0,0 1 0 0 0,0-1 0 0 0,1 1 0 0 0,-1 0 0 0 0,0-1 0 0 0,0 1 0 0 0,1 1 0 0 0,-1-1 9 0 0,0 1 1 0 0,-1-1-1 0 0,1 0 1 0 0,0 1-1 0 0,-1-1 1 0 0,1 1-1 0 0,0 0 1 0 0,-1-1-1 0 0,0 1 0 0 0,1-1 1 0 0,-1 1-1 0 0,0 0 1 0 0,0-1-1 0 0,0 1 1 0 0,0 1-1 0 0,-1 5 35 0 0,0-1 0 0 0,-1 1 0 0 0,1-1 0 0 0,-1 0 0 0 0,-1 0 0 0 0,-4 10 0 0 0,-26 42 234 0 0,23-44-304 0 0,0 0 0 0 0,2 1 1 0 0,0 0-1 0 0,1 1 1 0 0,-10 32-1 0 0,16-33 22 0 0,1-15 0 0 0,0-1 0 0 0,0 1 0 0 0,0 0 0 0 0,1 0 0 0 0,-1 0 0 0 0,0 0 0 0 0,0 0 0 0 0,1 0 0 0 0,-1-1 0 0 0,1 1 0 0 0,-1 0 0 0 0,1 0 0 0 0,-1-1 0 0 0,1 1 0 0 0,-1 0 0 0 0,1-1 0 0 0,0 1 0 0 0,0 0 0 0 0,-1-1 0 0 0,1 1 0 0 0,0-1 0 0 0,0 1 0 0 0,-1-1 0 0 0,1 1 0 0 0,0-1 0 0 0,0 0 0 0 0,1 1 0 0 0,13 2 0 0 0,-10-3 9 0 0,0 0-1 0 0,0 0 0 0 0,0-1 1 0 0,0 1-1 0 0,0-1 0 0 0,0 0 1 0 0,0-1-1 0 0,9-3 0 0 0,2-2-544 0 0,17-12 0 0 0,-15 8-1068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11.8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3679 0 0,'5'11'10947'0'0,"2"0"-6959"0"0,-5-8-3619 0 0,0 0 0 0 0,0 1 0 0 0,-1-1 0 0 0,1 0 0 0 0,1 5 1 0 0,-1 5 262 0 0,0 0 0 0 0,0 1 0 0 0,-1-1 0 0 0,-1 17 0 0 0,0 4-186 0 0,1 122 518 0 0,0 17-836 0 0,-1-168-285 0 0,1 0 1 0 0,-1 0-1 0 0,1 0 0 0 0,0 0 1 0 0,2 6-1 0 0,-2-10-384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12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356 1 7831 0 0,'-11'0'7628'0'0,"-24"4"-1402"0"0,-3-4-3709 0 0,-19 1-1395 0 0,-105 14-1039 0 0,120-14-2291 0 0,32 0-112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12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10591 0 0,'0'0'964'0'0,"1"1"-794"0"0,5 6 694 0 0,0 0 0 0 0,0 1 1 0 0,-1-1-1 0 0,-1 1 0 0 0,1 0 1 0 0,-1 1-1 0 0,0-1 1 0 0,-1 1-1 0 0,0-1 0 0 0,2 13 1 0 0,2 14 870 0 0,4 48 1 0 0,-8-50-2152 0 0,55 325 743 0 0,-35-230-3237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12.9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286 107 11487 0 0,'27'-15'982'0'0,"-18"11"-520"0"0,-1-1 0 0 0,14-9 0 0 0,-18 11 153 0 0,-1 0-1 0 0,0 0 1 0 0,1-1-1 0 0,-2 1 0 0 0,4-5 1 0 0,-5 7-561 0 0,-1 1-1 0 0,0-1 1 0 0,0 0-1 0 0,1 1 1 0 0,-1-1 0 0 0,0 1-1 0 0,0-1 1 0 0,0 0-1 0 0,0 0 1 0 0,0 1 0 0 0,0-1-1 0 0,0 0 1 0 0,0 1-1 0 0,0-1 1 0 0,0 0 0 0 0,0 1-1 0 0,0-1 1 0 0,-1 0-1 0 0,1 1 1 0 0,0-1 0 0 0,0 1-1 0 0,-1-1 1 0 0,1 0 0 0 0,0 1-1 0 0,-1-1 1 0 0,1 1-1 0 0,-1-1 1 0 0,1 1 0 0 0,-2-2-1 0 0,1 1-20 0 0,-1-1 1 0 0,0 0-1 0 0,0 1 0 0 0,0 0 1 0 0,0-1-1 0 0,-4-1 0 0 0,-2 0 20 0 0,-1 1 0 0 0,1-1 0 0 0,-1 2 0 0 0,0-1-1 0 0,1 1 1 0 0,-12 0 0 0 0,-3 1 178 0 0,-27 4 0 0 0,31-2-133 0 0,1 1 0 0 0,-1 1 0 0 0,1 0 0 0 0,0 2 0 0 0,1 0 0 0 0,-1 0 0 0 0,-16 10 0 0 0,30-13-24 0 0,1-1 0 0 0,-1 0 0 0 0,1 1 0 0 0,-1 0 1 0 0,1 0-1 0 0,0 0 0 0 0,0 0 0 0 0,0 0 0 0 0,1 1 0 0 0,-1-1 0 0 0,1 1 0 0 0,-3 5 0 0 0,4-6 4 0 0,0 1 0 0 0,0-1-1 0 0,0 0 1 0 0,0 1 0 0 0,1-1 0 0 0,0 0-1 0 0,-1 1 1 0 0,1-1 0 0 0,0 1-1 0 0,1-1 1 0 0,-1 1 0 0 0,1-1 0 0 0,-1 0-1 0 0,1 1 1 0 0,3 5 0 0 0,-1-1 23 0 0,1 1 0 0 0,0-1 1 0 0,1 0-1 0 0,0-1 0 0 0,0 1 0 0 0,1-1 1 0 0,7 8-1 0 0,50 42 187 0 0,-10-11-146 0 0,-34-27-48 0 0,-2 0 1 0 0,0 1-1 0 0,-1 0 1 0 0,-1 2-1 0 0,14 24 0 0 0,-24-35-60 0 0,0-1-1 0 0,-1 1 0 0 0,0 0 1 0 0,0 0-1 0 0,-1 0 0 0 0,-1 0 1 0 0,0 1-1 0 0,0-1 0 0 0,-1 1 1 0 0,-1 0-1 0 0,0-1 0 0 0,0 1 1 0 0,-5 21-1 0 0,4-27-33 0 0,0-1-1 0 0,-1 1 1 0 0,0-1 0 0 0,0 0-1 0 0,0 0 1 0 0,-1 0 0 0 0,1 0-1 0 0,-1 0 1 0 0,0 0 0 0 0,-1-1-1 0 0,-6 7 1 0 0,7-8-22 0 0,0-1 0 0 0,1 1 0 0 0,-2-1-1 0 0,1 0 1 0 0,0 0 0 0 0,0-1 0 0 0,-1 1 0 0 0,1 0 0 0 0,-1-1 0 0 0,1 0 0 0 0,-1 0 0 0 0,0 0 0 0 0,1-1 0 0 0,-1 1-1 0 0,0-1 1 0 0,0 0 0 0 0,1 0 0 0 0,-7 0 0 0 0,5-1-17 0 0,0 0 0 0 0,0-1 0 0 0,1 1 0 0 0,-1-1 0 0 0,0 0 1 0 0,1 0-1 0 0,-1-1 0 0 0,1 1 0 0 0,0-1 0 0 0,0 0 0 0 0,0 0 0 0 0,0-1 0 0 0,1 1 0 0 0,-1-1 0 0 0,1 1 0 0 0,0-1 0 0 0,-5-7 0 0 0,2 1-31 0 0,1 1-1 0 0,-1-1 1 0 0,2-1-1 0 0,-1 1 1 0 0,1-1-1 0 0,-4-19 0 0 0,6 19 67 0 0,0-1 0 0 0,1 1 0 0 0,1-1-1 0 0,0 1 1 0 0,0 0 0 0 0,1-1-1 0 0,4-16 1 0 0,-1 11 60 0 0,1 0 0 0 0,0 1 0 0 0,1 0 0 0 0,12-21 0 0 0,5-2 124 0 0,2 2 1 0 0,56-66-1 0 0,36-24-1708 0 0,-100 106-6720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13.9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567 2 14511 0 0,'0'0'1314'0'0,"-1"1"-1078"0"0,-13 4 1022 0 0,-1 0 1 0 0,1-1-1 0 0,-17 2 1 0 0,20-4-1050 0 0,-1-1 1 0 0,1 0-1 0 0,-1-1 0 0 0,-19-2 1 0 0,-186-21-217 0 0,211 22 19 0 0,-1 1-1 0 0,0-1 1 0 0,1 1-1 0 0,-1 1 1 0 0,1-1-1 0 0,-1 1 0 0 0,-10 3 1 0 0,14-3 18 0 0,0 0-1 0 0,0 1 1 0 0,0-1-1 0 0,0 1 1 0 0,0-1-1 0 0,1 1 1 0 0,-1 0-1 0 0,1 0 1 0 0,-1 0 0 0 0,1 0-1 0 0,0 1 1 0 0,-1-1-1 0 0,2 1 1 0 0,-1-1-1 0 0,0 1 1 0 0,0 0 0 0 0,-2 5-1 0 0,-4 14 451 0 0,-10 36-1 0 0,-4 10 447 0 0,19-60-895 0 0,-4 9 125 0 0,0 0 0 0 0,-13 20 0 0 0,17-31-168 0 0,2-5-48 0 0,9 2-12 0 0,-4-3 70 0 0,-1 1-1 0 0,1-1 0 0 0,0 0 1 0 0,0 0-1 0 0,0 0 0 0 0,0 0 1 0 0,-1-1-1 0 0,9-1 1 0 0,29-14-37 0 0,-18 7 29 0 0,-18 8 10 0 0,-1 0-1 0 0,1 0 1 0 0,-1 1 0 0 0,1 0-1 0 0,-1 0 1 0 0,1 0 0 0 0,-1 0-1 0 0,8 2 1 0 0,39 10 11 0 0,-47-11-7 0 0,5 2 30 0 0,0 0 0 0 0,-1 0-1 0 0,1 1 1 0 0,-1 0 0 0 0,0 0 0 0 0,0 1-1 0 0,-1 0 1 0 0,1 0 0 0 0,-1 1 0 0 0,0 0-1 0 0,-1 1 1 0 0,1-1 0 0 0,-1 1 0 0 0,0 0 0 0 0,-1 1-1 0 0,0-1 1 0 0,0 1 0 0 0,-1 0 0 0 0,0 0-1 0 0,0 1 1 0 0,-1-1 0 0 0,0 1 0 0 0,0 0-1 0 0,-1 0 1 0 0,0 0 0 0 0,-1 0 0 0 0,1 10-1 0 0,-1-6-25 0 0,-1 0 0 0 0,-1 0 0 0 0,1-1-1 0 0,-2 1 1 0 0,0-1 0 0 0,-1 1 0 0 0,0-1 0 0 0,0 0-1 0 0,-1 0 1 0 0,-1 0 0 0 0,0 0 0 0 0,-1-1-1 0 0,0 0 1 0 0,-1 0 0 0 0,0 0 0 0 0,-1-1-1 0 0,0 0 1 0 0,0-1 0 0 0,-1 0 0 0 0,0 0-1 0 0,-17 12 1 0 0,20-17 5 0 0,0-1-1 0 0,0 0 1 0 0,0 0-1 0 0,-1 0 1 0 0,1 0-1 0 0,-1-1 1 0 0,0 0-1 0 0,0-1 1 0 0,0 1-1 0 0,0-1 1 0 0,-10 0-1 0 0,13-1-78 0 0,1 0-1 0 0,0-1 1 0 0,-1 1-1 0 0,1-1 0 0 0,0 0 1 0 0,-1 0-1 0 0,1 0 1 0 0,0 0-1 0 0,0 0 1 0 0,0-1-1 0 0,-3-1 0 0 0,3 1-212 0 0,1 0 0 0 0,0 0 0 0 0,-1 0 0 0 0,1 0 0 0 0,0 0 0 0 0,1 0-1 0 0,-1-1 1 0 0,0 1 0 0 0,1-1 0 0 0,-1 1 0 0 0,1-1 0 0 0,0 0-1 0 0,0 1 1 0 0,-2-5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06.0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1 20759 0 0,'0'2'952'0'0,"-14"125"2650"0"0,8-63-1369 0 0,0 12-1439 0 0,4 101-1 0 0,5-124-908 0 0,3 0-1 0 0,21 92 1 0 0,-21-123-1144 0 0,3-3-398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14.3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8751 0 0,'0'0'9495'0'0,"4"8"-7224"0"0,-2 10-1729 0 0,-1 0 0 0 0,0-1 0 0 0,-1 1 0 0 0,-4 24 1 0 0,0 22 148 0 0,4 46 291 0 0,5 217 161 0 0,-3-310-1144 0 0,-1 6-85 0 0,8 43-1 0 0,-8-65-92 0 0,4-16-2181 0 0,0 5 1767 0 0,30-119-7180 0 0,-28 105 6031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14.7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170 1 5527 0 0,'15'8'6931'0'0,"-15"-6"-6566"0"0,1 0 0 0 0,-1 1 0 0 0,1-1 1 0 0,-1 0-1 0 0,0 1 0 0 0,0-1 0 0 0,0 0 0 0 0,0 1 1 0 0,0-1-1 0 0,-1 0 0 0 0,1 1 0 0 0,-1-1 0 0 0,1 0 0 0 0,-1 0 1 0 0,0 1-1 0 0,0-1 0 0 0,0 0 0 0 0,0 0 0 0 0,0 0 0 0 0,-3 3 1 0 0,-2 4 124 0 0,0-1 1 0 0,-1 1-1 0 0,-9 8 1 0 0,-78 64 336 0 0,89-77-805 0 0,1 1-1 0 0,0 0 1 0 0,-1 0-1 0 0,2 1 1 0 0,-1-1-1 0 0,1 1 1 0 0,-1 0-1 0 0,2 0 0 0 0,-1 0 1 0 0,1 0-1 0 0,-3 10 1 0 0,4-12 0 0 0,1 0 1 0 0,-1-1 0 0 0,1 1-1 0 0,0 0 1 0 0,1 0-1 0 0,-1 0 1 0 0,0-1 0 0 0,1 1-1 0 0,0 0 1 0 0,0-1-1 0 0,0 1 1 0 0,0 0 0 0 0,1-1-1 0 0,0 1 1 0 0,-1-1-1 0 0,1 0 1 0 0,0 0 0 0 0,1 1-1 0 0,-1-1 1 0 0,0-1 0 0 0,5 5-1 0 0,-1-2-14 0 0,0 1 0 0 0,1-1-1 0 0,0-1 1 0 0,0 1 0 0 0,1-1 0 0 0,-1-1-1 0 0,1 1 1 0 0,-1-1 0 0 0,1-1-1 0 0,16 4 1 0 0,2-1-51 0 0,1-2 0 0 0,28 1 0 0 0,-35-4 40 0 0,0 0-1 0 0,36-7 1 0 0,-16-1-6595 0 0,-19 2-718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15.4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67 3679 0 0,'0'0'16976'0'0,"12"-9"-16816"0"0,6-4-155 0 0,-13 8 0 0 0,1 0 0 0 0,0 1 0 0 0,0-1 0 0 0,0 1 0 0 0,1 1 0 0 0,0-1 0 0 0,0 1 0 0 0,-1 0 0 0 0,2 1 0 0 0,7-3 0 0 0,-11 5 31 0 0,1-1 0 0 0,-1 0 0 0 0,1 1-1 0 0,0 0 1 0 0,-1 0 0 0 0,1 1 0 0 0,-1-1 0 0 0,1 1 0 0 0,-1 0-1 0 0,1 0 1 0 0,5 3 0 0 0,-8-4-5 0 0,0 2-1 0 0,0-1 1 0 0,0 0-1 0 0,-1 0 1 0 0,1 0-1 0 0,0 1 1 0 0,-1-1-1 0 0,1 1 1 0 0,-1 0-1 0 0,1-1 0 0 0,-1 1 1 0 0,0 0-1 0 0,0 0 1 0 0,0 0-1 0 0,0 0 1 0 0,0 0-1 0 0,0 0 1 0 0,0 0-1 0 0,-1 0 1 0 0,1 0-1 0 0,-1 0 1 0 0,1 0-1 0 0,-1 0 1 0 0,0 0-1 0 0,0 5 1 0 0,-1 3 45 0 0,0 1 0 0 0,0-1 0 0 0,-1 0 0 0 0,0 0 0 0 0,-1 0 0 0 0,0 0 0 0 0,-8 18 0 0 0,3-13 28 0 0,0-1-1 0 0,-1 1 0 0 0,0-2 1 0 0,-14 16-1 0 0,19-25-115 0 0,3-3-47 0 0,43 3 69 0 0,-33-5 12 0 0,-1 1-1 0 0,1 0 1 0 0,-1 1 0 0 0,1-1 0 0 0,16 5 0 0 0,-21-4 7 0 0,0 0 1 0 0,0 1-1 0 0,0-1 1 0 0,0 1 0 0 0,-1 0-1 0 0,1 0 1 0 0,0 0-1 0 0,-1 0 1 0 0,1 1 0 0 0,-1 0-1 0 0,0-1 1 0 0,0 1 0 0 0,4 5-1 0 0,-7-7 15 0 0,1 0 0 0 0,0 1 0 0 0,0-1 0 0 0,-1 1 0 0 0,1-1 0 0 0,-1 1 0 0 0,1-1 0 0 0,-1 1 0 0 0,0-1 0 0 0,0 1 0 0 0,0 0 0 0 0,0-1 0 0 0,0 1 0 0 0,0 1 0 0 0,-5 23 212 0 0,3-18-185 0 0,2-3-59 0 0,-2 0 1 0 0,1 0 0 0 0,-1 0 0 0 0,0 0-1 0 0,0 0 1 0 0,0 0 0 0 0,0-1-1 0 0,-1 1 1 0 0,0-1 0 0 0,0 0-1 0 0,0 0 1 0 0,-1 0 0 0 0,1 0 0 0 0,-1 0-1 0 0,0-1 1 0 0,0 1 0 0 0,0-1-1 0 0,-7 4 1 0 0,-15 8-89 0 0,24-15-203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15.7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20 12895 0 0,'0'0'998'0'0,"7"4"-348"0"0,-2-1-186 0 0,1 0-1 0 0,-1-1 1 0 0,1 0 0 0 0,0 0-1 0 0,-1 0 1 0 0,1 0 0 0 0,0-1-1 0 0,12 1 1 0 0,54 0 5091 0 0,-46-3-4827 0 0,-7 1-920 0 0,1 0 1 0 0,0-2-1 0 0,-1-1 0 0 0,0 0 1 0 0,0-1-1 0 0,0-1 0 0 0,36-15 1 0 0,-41 13-676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16.5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0 14255 0 0,'-1'2'3598'0'0,"-8"21"-1160"0"0,-6 24 0 0 0,-9 65-328 0 0,20-83-1863 0 0,1-1-1 0 0,1 1 1 0 0,2-1 0 0 0,1 1-1 0 0,7 44 1 0 0,-5-57-242 0 0,1 0 0 0 0,0-1 0 0 0,1 1-1 0 0,1-1 1 0 0,0 0 0 0 0,1-1 0 0 0,0 1 0 0 0,1-1-1 0 0,1-1 1 0 0,0 1 0 0 0,1-2 0 0 0,18 20 0 0 0,-24-29-58 0 0,0 0 1 0 0,1 1-1 0 0,-1-2 0 0 0,0 1 1 0 0,1 0-1 0 0,-1-1 1 0 0,1 0-1 0 0,0 0 0 0 0,0 0 1 0 0,0 0-1 0 0,0-1 1 0 0,0 0-1 0 0,0 0 0 0 0,10 0 1 0 0,-9-1-109 0 0,-1-1 0 0 0,1 1 1 0 0,-1-1-1 0 0,1-1 0 0 0,-1 1 1 0 0,1-1-1 0 0,-1 0 0 0 0,0 0 1 0 0,0-1-1 0 0,0 1 0 0 0,0-1 1 0 0,0 0-1 0 0,6-5 0 0 0,-6 3 53 0 0,0 1 1 0 0,0-1-1 0 0,0 0 0 0 0,-1 0 0 0 0,0-1 0 0 0,1 1 0 0 0,-2-1 1 0 0,1 0-1 0 0,-1 0 0 0 0,0 0 0 0 0,0 0 0 0 0,-1-1 1 0 0,0 1-1 0 0,0-1 0 0 0,0 1 0 0 0,-1-1 0 0 0,0 0 1 0 0,0 0-1 0 0,-1 0 0 0 0,0-8 0 0 0,0 11 101 0 0,-1 0 1 0 0,0 0-1 0 0,0 1 0 0 0,-1-1 0 0 0,1 1 0 0 0,0-1 1 0 0,-1 1-1 0 0,0 0 0 0 0,0 0 0 0 0,0-1 1 0 0,0 1-1 0 0,-1 1 0 0 0,1-1 0 0 0,-1 0 0 0 0,0 0 1 0 0,0 1-1 0 0,0 0 0 0 0,0 0 0 0 0,0-1 0 0 0,0 2 1 0 0,0-1-1 0 0,-1 0 0 0 0,1 1 0 0 0,-1-1 1 0 0,1 1-1 0 0,-1 0 0 0 0,0 0 0 0 0,1 1 0 0 0,-1-1 1 0 0,0 1-1 0 0,0 0 0 0 0,-5 0 0 0 0,3 1 105 0 0,-1 1 0 0 0,1-1 0 0 0,0 1 0 0 0,0 1 0 0 0,0-1 0 0 0,0 1 0 0 0,1 0 0 0 0,-1 1 0 0 0,1-1 0 0 0,-1 1-1 0 0,1 0 1 0 0,0 0 0 0 0,1 1 0 0 0,-1-1 0 0 0,1 1 0 0 0,0 0 0 0 0,0 0 0 0 0,0 1 0 0 0,1-1 0 0 0,-4 10 0 0 0,3-8-10 0 0,1 1 0 0 0,0 1 0 0 0,0-1 0 0 0,1 0 0 0 0,0 1 0 0 0,0-1 0 0 0,1 1-1 0 0,0-1 1 0 0,1 1 0 0 0,0 0 0 0 0,0-1 0 0 0,1 1 0 0 0,0 0 0 0 0,4 16 0 0 0,-4-23-133 0 0,-1 0 1 0 0,1 0-1 0 0,0 0 0 0 0,0 0 1 0 0,0 0-1 0 0,0 0 0 0 0,0 0 1 0 0,1 0-1 0 0,-1 0 0 0 0,1 0 1 0 0,1 1-1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16.9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11519 0 0,'0'0'887'0'0,"0"2"-583"0"0,12 19 1483 0 0,-9-17-530 0 0,-1 0 0 0 0,1 1 0 0 0,-1-1 0 0 0,0 1 0 0 0,3 8 0 0 0,7 72 1260 0 0,-6-35-2091 0 0,56 267 955 0 0,-51-268-1313 0 0,23 96-241 0 0,-23-105-2553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17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205 1 7831 0 0,'0'1'2912'0'0,"1"1"-2346"0"0,-1-1-1 0 0,1 1 1 0 0,-1-1-1 0 0,0 1 1 0 0,0-1-1 0 0,0 1 1 0 0,0-1-1 0 0,0 1 1 0 0,0-1-1 0 0,0 1 1 0 0,0-1-1 0 0,-1 1 1 0 0,1-1-1 0 0,-1 2 1 0 0,0 0-75 0 0,-1-1 0 0 0,1 1 0 0 0,0-1 0 0 0,-1 1 0 0 0,0-1 0 0 0,1 0 0 0 0,-4 3 0 0 0,-3 2-182 0 0,-1 1 0 0 0,0-1-1 0 0,-11 6 1 0 0,4-3 202 0 0,-57 48-380 0 0,57-48-131 0 0,13-8 0 0 0,0 0 0 0 0,0 0 0 0 0,0 0 0 0 0,0 1 0 0 0,0-1 0 0 0,0 1 0 0 0,1-1 0 0 0,0 1 0 0 0,-1 0 0 0 0,-2 5 0 0 0,4-7 3 0 0,1-1-1 0 0,-1 1 1 0 0,1 0-1 0 0,-1 0 1 0 0,1-1-1 0 0,-1 1 1 0 0,1 0-1 0 0,0 0 1 0 0,-1 0-1 0 0,1-1 1 0 0,0 1-1 0 0,0 0 1 0 0,0 0-1 0 0,0 0 1 0 0,0 0-1 0 0,0 0 1 0 0,0-1-1 0 0,0 1 1 0 0,0 0-1 0 0,0 0 1 0 0,0 0-1 0 0,1 1 1 0 0,-1 1 14 0 0,1 1-6 0 0,0-1 1 0 0,0 1 0 0 0,0 0-1 0 0,0 0 1 0 0,1-1-1 0 0,-1 1 1 0 0,1-1 0 0 0,0 1-1 0 0,0-1 1 0 0,0 0-1 0 0,1 0 1 0 0,-1 0 0 0 0,5 4-1 0 0,5 4-4 0 0,0-1 1 0 0,14 10-1 0 0,-2-3-10 0 0,2 4 7 0 0,4 3 46 0 0,36 23 1 0 0,-57-41-71 0 0,0-1 0 0 0,0 0 1 0 0,1-1-1 0 0,-1 0 0 0 0,1 0 1 0 0,0-1-1 0 0,0-1 0 0 0,0 1 1 0 0,12 0-1 0 0,-15-3-301 0 0,-1 0-1 0 0,1-1 1 0 0,0 1 0 0 0,-1-1-1 0 0,1-1 1 0 0,-1 1 0 0 0,1-1-1 0 0,-1 0 1 0 0,10-5 0 0 0,0-1-1542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17.6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46 15031 0 0,'0'0'7213'0'0,"16"-1"-7146"0"0,-9 0-76 0 0,0-1-1 0 0,0 0 1 0 0,1-1-1 0 0,-1 0 1 0 0,-1 0-1 0 0,10-6 1 0 0,15-6 11 0 0,-6 8 58 0 0,-24 7-41 0 0,0 0 0 0 0,1 0-1 0 0,-1 0 1 0 0,0 1 0 0 0,1-1-1 0 0,-1 0 1 0 0,0 1 0 0 0,1-1 0 0 0,-1 0-1 0 0,0 1 1 0 0,0 0 0 0 0,0-1-1 0 0,1 1 1 0 0,-1 0 0 0 0,0-1-1 0 0,0 1 1 0 0,0 0 0 0 0,0 0 0 0 0,0 0-1 0 0,1 1 1 0 0,-1 0 18 0 0,0 0 0 0 0,0 0 0 0 0,0 0 0 0 0,0 1 0 0 0,0-1 0 0 0,0 0 0 0 0,-1 0 0 0 0,1 1 0 0 0,-1-1 0 0 0,1 4-1 0 0,-1 3 90 0 0,0 1-1 0 0,0-1 1 0 0,-1 0-1 0 0,-4 16 1 0 0,-2 4 45 0 0,-2 0 0 0 0,-23 51 0 0 0,21-50-171 0 0,10-18 0 0 0,5-9 0 0 0,-4-3 0 0 0,1 2 0 0 0,-1-2 0 0 0,1 1 0 0 0,-1 0 0 0 0,0-1 0 0 0,1 1 0 0 0,-1-1 0 0 0,0 0 0 0 0,1 1 0 0 0,-1-1 0 0 0,1 1 0 0 0,-1-1 0 0 0,1 1 0 0 0,-1-1 0 0 0,1 0 0 0 0,-1 1 0 0 0,1-1 0 0 0,-1 0 0 0 0,1 0 0 0 0,-1 1 0 0 0,1-1 0 0 0,0 0 0 0 0,-1 0 0 0 0,2 0 0 0 0,4 2 0 0 0,0-1 0 0 0,0 1 0 0 0,0-2 0 0 0,0 1 0 0 0,0 0 0 0 0,12-2 0 0 0,-10 1 0 0 0,3 0 1 0 0,0-1 0 0 0,-1 0 1 0 0,1-1-1 0 0,-1 0 0 0 0,14-5 0 0 0,4-6-3080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18.5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 3223 0 0,'1'0'13451'0'0,"7"2"-12230"0"0,-3-1-557 0 0,-1 0-1 0 0,1 0 1 0 0,0-1 0 0 0,0 1 0 0 0,7-1 0 0 0,5-1 135 0 0,-15 1-783 0 0,0 0 1 0 0,0 0 0 0 0,1 0-1 0 0,-1 0 1 0 0,0-1 0 0 0,0 1 0 0 0,0 0-1 0 0,0-1 1 0 0,1 0 0 0 0,-1 1-1 0 0,0-1 1 0 0,0 0 0 0 0,-1 0-1 0 0,1 0 1 0 0,0-1 0 0 0,2-1-1 0 0,0 1-30 0 0,-1 1-1 0 0,0-1 1 0 0,1 1-1 0 0,0 0 1 0 0,-1 0-1 0 0,1 0 0 0 0,0 0 1 0 0,-1 0-1 0 0,1 1 1 0 0,0 0-1 0 0,0 0 1 0 0,-1 0-1 0 0,8 1 0 0 0,16-1 458 0 0,77-8-1103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19.2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271 0 8287 0 0,'10'4'14909'0'0,"-62"-2"-14898"0"0,11 0 23 0 0,34-3-17 0 0,0 1 0 0 0,-1 1 0 0 0,1-1 1 0 0,0 1-1 0 0,-8 2 0 0 0,12-2-13 0 0,0 0 1 0 0,0 1 0 0 0,1-1-1 0 0,-1 0 1 0 0,0 1-1 0 0,1 0 1 0 0,0-1 0 0 0,-1 1-1 0 0,1 0 1 0 0,0 0-1 0 0,0 1 1 0 0,0-1-1 0 0,0 0 1 0 0,0 1 0 0 0,1-1-1 0 0,-3 5 1 0 0,-45 96 569 0 0,47-97-569 0 0,-3 5-4 0 0,0-1 1 0 0,-1 0-1 0 0,0 0 0 0 0,-13 17 0 0 0,16-22-16 0 0,2-4-54 0 0,10 1-63 0 0,59 8 234 0 0,-43-7 24 0 0,1 1 0 0 0,25 8 1 0 0,-43-10-99 0 0,0 1 1 0 0,0 0-1 0 0,0 1 0 0 0,0 0 1 0 0,-1 0-1 0 0,0 1 1 0 0,0 0-1 0 0,0 0 1 0 0,0 0-1 0 0,6 8 0 0 0,-6-5 59 0 0,-1-1-1 0 0,0 1 0 0 0,-1 0 1 0 0,0 1-1 0 0,0-1 0 0 0,-1 1 1 0 0,0 0-1 0 0,0 0 0 0 0,-1 0 1 0 0,0 1-1 0 0,-1-1 0 0 0,0 1 1 0 0,0 0-1 0 0,-1-1 0 0 0,0 1 1 0 0,-1 0-1 0 0,0 0 0 0 0,-3 13 1 0 0,2-14-78 0 0,-1 1 0 0 0,0-1 0 0 0,-1 0 0 0 0,0 0 0 0 0,0 0 0 0 0,-1-1 0 0 0,0 1 0 0 0,0-1 0 0 0,-1 0-1 0 0,0 0 1 0 0,-1 0 0 0 0,0-1 0 0 0,0 0 0 0 0,0 0 0 0 0,-1 0 0 0 0,0-1 0 0 0,-1 0 0 0 0,1 0 0 0 0,-11 5 0 0 0,13-8-9 0 0,0-1 0 0 0,0 1 0 0 0,-1-1 0 0 0,1-1 0 0 0,-1 1 0 0 0,1-1 0 0 0,-1 0 0 0 0,1 0 0 0 0,-1 0 0 0 0,0-1 0 0 0,1 0 0 0 0,-12-1 0 0 0,14 1-102 0 0,1-1 1 0 0,-1 0-1 0 0,1 1 1 0 0,0-1-1 0 0,-1 0 0 0 0,1 0 1 0 0,0 0-1 0 0,-1 0 1 0 0,1-1-1 0 0,0 1 0 0 0,0 0 1 0 0,0-1-1 0 0,0 0 0 0 0,0 1 1 0 0,1-1-1 0 0,-1 0 1 0 0,0 0-1 0 0,1 0 0 0 0,-1 0 1 0 0,1 0-1 0 0,0-1 1 0 0,0 1-1 0 0,0 0 0 0 0,0 0 1 0 0,0-1-1 0 0,0 1 1 0 0,1-1-1 0 0,-1 1 0 0 0,1-1 1 0 0,0 1-1 0 0,-1-4 0 0 0,1-8-1395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06.7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 12 12871 0 0,'8'-12'8872'0'0,"-20"27"-7576"0"0,-7 10-622 0 0,1 2-1 0 0,2 0 0 0 0,0 1 1 0 0,-16 44-1 0 0,13-19-72 0 0,-21 92-1 0 0,36-129-569 0 0,1 0 1 0 0,1 0-1 0 0,1 0 1 0 0,1 1-1 0 0,0-1 0 0 0,0 0 1 0 0,5 20-1 0 0,-3-26-32 0 0,0-1 1 0 0,0 1-1 0 0,1-1 0 0 0,1 0 0 0 0,0 0 0 0 0,0 0 1 0 0,1 0-1 0 0,0-1 0 0 0,0 1 0 0 0,1-1 0 0 0,0-1 1 0 0,0 1-1 0 0,9 7 0 0 0,-5-6-132 0 0,0-1 0 0 0,0 0 0 0 0,1-1 0 0 0,0 0 0 0 0,1 0-1 0 0,-1-1 1 0 0,15 5 0 0 0,-19-9-58 0 0,0 0-1 0 0,0 0 1 0 0,0-1 0 0 0,0 0-1 0 0,1 0 1 0 0,-1 0-1 0 0,0-1 1 0 0,1 0 0 0 0,-1-1-1 0 0,0 0 1 0 0,0 0-1 0 0,1 0 1 0 0,-1-1 0 0 0,8-3-1 0 0,-6 1-101 0 0,0 0 0 0 0,0 0 0 0 0,0-1 1 0 0,-1-1-1 0 0,1 0 0 0 0,-1 0 0 0 0,0 0 0 0 0,-1-1 0 0 0,0 0 0 0 0,9-11 0 0 0,-13 14 256 0 0,0 0 0 0 0,0 0-1 0 0,0-1 1 0 0,-1 1 0 0 0,1 0 0 0 0,-1-1-1 0 0,0 0 1 0 0,-1 1 0 0 0,1-1-1 0 0,-1 0 1 0 0,0 0 0 0 0,0 0-1 0 0,0 0 1 0 0,-1 0 0 0 0,0 0-1 0 0,0 0 1 0 0,0 0 0 0 0,0 0-1 0 0,-1 0 1 0 0,0 0 0 0 0,0 1 0 0 0,-3-9-1 0 0,3 10 73 0 0,-1 0-1 0 0,1 0 1 0 0,-1 0-1 0 0,0 0 1 0 0,0 0-1 0 0,0 0 1 0 0,0 1 0 0 0,0-1-1 0 0,-1 1 1 0 0,1-1-1 0 0,-1 1 1 0 0,1 0-1 0 0,-1 0 1 0 0,0 0-1 0 0,-5-2 1 0 0,4 2 107 0 0,0 0 0 0 0,-1 1 0 0 0,1 0 0 0 0,-1 0 0 0 0,0 0 0 0 0,1 1 0 0 0,-1-1 0 0 0,0 1 1 0 0,1 0-1 0 0,-8 1 0 0 0,4 0 100 0 0,-1 1 0 0 0,1 0-1 0 0,-1 0 1 0 0,1 1 0 0 0,0 0 0 0 0,0 1 0 0 0,0-1 0 0 0,1 2 0 0 0,-1-1 0 0 0,1 1 0 0 0,-12 10 0 0 0,-2 4 47 0 0,11-11-181 0 0,0 1 0 0 0,2-1-1 0 0,-1 2 1 0 0,1-1 0 0 0,-8 13 0 0 0,11-13-95 0 0,3-2-114 0 0,2-5-422 0 0,7 5-1774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19.8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10591 0 0,'0'0'488'0'0,"9"1"158"0"0,-8-1-505 0 0,0 0 0 0 0,0 0 0 0 0,0 0 1 0 0,1 0-1 0 0,-1 1 0 0 0,0-1 0 0 0,0 1 1 0 0,0-1-1 0 0,0 1 0 0 0,0-1 0 0 0,0 1 1 0 0,0-1-1 0 0,0 1 0 0 0,0 0 0 0 0,0 0 1 0 0,-1-1-1 0 0,1 1 0 0 0,0 0 0 0 0,0 0 0 0 0,-1 0 1 0 0,1 0-1 0 0,0 0 0 0 0,0 1 0 0 0,1 1 1246 0 0,1 2-219 0 0,0 0 0 0 0,0 0 0 0 0,-1 0 0 0 0,4 8 0 0 0,4 24 1126 0 0,-7-11-2208 0 0,0 27 0 0 0,-1-21 647 0 0,29 352 823 0 0,-6-217-1349 0 0,-18-140-224 0 0,-6-25-69 0 0,2-13-440 0 0,8-67-1382 0 0,0 2-1536 0 0,-4 45 977 0 0,2 0 1 0 0,1 0-1 0 0,1 0 0 0 0,29-51 1 0 0,-32 67 1297 0 0,1 1 0 0 0,1 0 0 0 0,0 1-1 0 0,1 0 1 0 0,19-17 0 0 0,2 4 2265 0 0,5 5 13344 0 0,-40 33-12204 0 0,1-7-1965 0 0,0 0 0 0 0,0 0 1 0 0,-1 0-1 0 0,1 0 0 0 0,-1-1 1 0 0,-1 1-1 0 0,1-1 0 0 0,0 0 0 0 0,-1 0 1 0 0,-7 7-1 0 0,-7 3 321 0 0,-25 16 1 0 0,14-10-294 0 0,15-9-94 0 0,-27 25 0 0 0,36-30-155 0 0,-1 0 0 0 0,1 0 0 0 0,0 1 0 0 0,0 0 0 0 0,1 0 0 0 0,-6 12 0 0 0,9-18-23 0 0,1 1 0 0 0,0 0 0 0 0,-1 0 0 0 0,1 0-1 0 0,0 0 1 0 0,0 0 0 0 0,0-1 0 0 0,0 1 0 0 0,0 0 0 0 0,1 0 0 0 0,-1 0 0 0 0,1 3 0 0 0,10 21 122 0 0,-9-20-136 0 0,2 1 3 0 0,-1-1 0 0 0,1 1 0 0 0,0-1 0 0 0,1 1 0 0 0,0-1 0 0 0,0-1 0 0 0,0 1 0 0 0,0-1 0 0 0,1 1 0 0 0,0-2 0 0 0,0 1 0 0 0,0-1 0 0 0,1 0 0 0 0,0 0 0 0 0,-1 0 0 0 0,1-1 0 0 0,1 0 0 0 0,11 2 1 0 0,-9-2-45 0 0,2 0 0 0 0,-1-2 0 0 0,0 1 0 0 0,0-1 0 0 0,0-1 0 0 0,1 0 1 0 0,-1-1-1 0 0,0 0 0 0 0,0 0 0 0 0,0-1 0 0 0,0-1 0 0 0,12-4 0 0 0,-15 4-853 0 0,-1-2-283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20.4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5063 0 0,'0'1'14664'0'0,"-2"18"-13107"0"0,0 22-1 0 0,1-7-454 0 0,1-1-693 0 0,1 1 1 0 0,2-1-1 0 0,1 1 1 0 0,2-1 0 0 0,15 51-1 0 0,-20-79-601 0 0,1 1 0 0 0,0-1 0 0 0,0 1 0 0 0,1-1 0 0 0,4 7 0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20.8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397 4 5527 0 0,'0'0'498'0'0,"-2"0"-406"0"0,-67 4 9753 0 0,17 0-2467 0 0,17-3-7084 0 0,-48-3 975 0 0,28 1-1056 0 0,36 1-166 0 0,-40-5 0 0 0,50 3-307 0 0,-5 0 507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21.1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86 176 8287 0 0,'0'0'639'0'0,"-4"8"-48"0"0,3-5 9 0 0,0-1-1 0 0,0 0 1 0 0,-1 0 0 0 0,1 0 0 0 0,-1-1 0 0 0,1 1 0 0 0,-1 0 0 0 0,0 0 0 0 0,1-1 0 0 0,-1 1 0 0 0,0-1-1 0 0,0 0 1 0 0,0 1 0 0 0,-1-1 0 0 0,-1 1 0 0 0,2-2-458 0 0,0 1 1 0 0,0-1-1 0 0,-1 1 0 0 0,1-1 1 0 0,0 0-1 0 0,0 0 0 0 0,0 0 1 0 0,0 0-1 0 0,-1 0 0 0 0,-2-1 1 0 0,3 0-132 0 0,1-1 0 0 0,-1 0 1 0 0,0 1-1 0 0,0-1 0 0 0,1 0 1 0 0,-1 0-1 0 0,1 0 0 0 0,-1 0 1 0 0,1 0-1 0 0,0 0 0 0 0,0 0 1 0 0,0 0-1 0 0,-1-4 0 0 0,1 2-11 0 0,0 1 0 0 0,0-1 0 0 0,1 0 0 0 0,-1 1 0 0 0,1-1 0 0 0,0 0 0 0 0,0 1-1 0 0,0-1 1 0 0,1 0 0 0 0,-1 1 0 0 0,3-8 0 0 0,-1 4 29 0 0,0 0-1 0 0,1 0 1 0 0,0 0-1 0 0,7-12 1 0 0,-5 13 5 0 0,-1 1 0 0 0,1-1 0 0 0,0 1 0 0 0,0 0 0 0 0,1 1 0 0 0,0-1 0 0 0,0 1 0 0 0,0 0 0 0 0,0 1 0 0 0,7-4 1 0 0,1 1 87 0 0,0 0 1 0 0,1 1 0 0 0,25-6 0 0 0,-37 10-98 0 0,0 1-1 0 0,0-1 1 0 0,0 1 0 0 0,0 0-1 0 0,0-1 1 0 0,0 1-1 0 0,0 1 1 0 0,0-1-1 0 0,0 0 1 0 0,0 1 0 0 0,0 0-1 0 0,0-1 1 0 0,0 1-1 0 0,0 0 1 0 0,0 1 0 0 0,0-1-1 0 0,0 0 1 0 0,-1 1-1 0 0,1 0 1 0 0,-1-1-1 0 0,1 1 1 0 0,2 3 0 0 0,-3-2 13 0 0,0 0 0 0 0,0 0 1 0 0,0 0-1 0 0,0 0 1 0 0,-1 0-1 0 0,1 1 0 0 0,-1-1 1 0 0,0 0-1 0 0,0 1 0 0 0,0-1 1 0 0,-1 1-1 0 0,1 0 1 0 0,-1-1-1 0 0,0 1 0 0 0,0-1 1 0 0,0 1-1 0 0,0 0 0 0 0,-2 5 1 0 0,-3 18 256 0 0,-1-1 1 0 0,-2 0-1 0 0,-19 46 0 0 0,-43 70 36 0 0,63-129-335 0 0,-22 37 38 0 0,17-29-13 0 0,0 0 0 0 0,1 1-1 0 0,-12 36 1 0 0,22-56-13 0 0,0 1-1 0 0,1-1 1 0 0,-1 0 0 0 0,1 0 0 0 0,-1 1-1 0 0,1-1 1 0 0,0 0 0 0 0,0 1-1 0 0,0-1 1 0 0,0 1 0 0 0,1-1-1 0 0,-1 0 1 0 0,1 1 0 0 0,-1-1-1 0 0,1 0 1 0 0,0 0 0 0 0,0 0-1 0 0,0 1 1 0 0,0-1 0 0 0,2 3-1 0 0,-1-3 3 0 0,0-1-1 0 0,0 1 0 0 0,0 0 1 0 0,0-1-1 0 0,0 1 0 0 0,0-1 1 0 0,0 0-1 0 0,1 0 0 0 0,-1 0 1 0 0,0 0-1 0 0,1 0 0 0 0,-1 0 1 0 0,1-1-1 0 0,-1 1 0 0 0,1-1 1 0 0,-1 1-1 0 0,1-1 0 0 0,4 0 1 0 0,8-1-11 0 0,0 0 0 0 0,0-1-1 0 0,0-1 1 0 0,22-6 0 0 0,58-25-26 0 0,-72 25 25 0 0,66-31-2346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22.4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384 85 2759 0 0,'0'0'126'0'0,"3"-9"20"0"0,27-38 14016 0 0,-44 48-10973 0 0,0 2-2476 0 0,1 0 0 0 0,-1-2 0 0 0,0 0 0 0 0,0 0 0 0 0,0-1 0 0 0,-17-3 0 0 0,-80-18-1223 0 0,65 10 777 0 0,40 10-257 0 0,1 0 0 0 0,-1 0 1 0 0,1 1-1 0 0,-1-1 0 0 0,0 1 1 0 0,1 0-1 0 0,-10 2 0 0 0,12-2 4 0 0,1 1 0 0 0,0-1 0 0 0,1 1 0 0 0,-1 0-1 0 0,0 0 1 0 0,0 0 0 0 0,0 0 0 0 0,0 0-1 0 0,1 0 1 0 0,-1 1 0 0 0,0-1 0 0 0,1 1 0 0 0,-1-1-1 0 0,1 1 1 0 0,0-1 0 0 0,-1 1 0 0 0,1 0-1 0 0,0-1 1 0 0,0 1 0 0 0,0 0 0 0 0,0 0 0 0 0,1 0-1 0 0,-2 4 1 0 0,-11 42 207 0 0,3 2-1 0 0,-7 80 0 0 0,17-122-224 0 0,0-7-65 0 0,3 0 59 0 0,0-1 0 0 0,0 0 0 0 0,0 0 0 0 0,0 0 0 0 0,0 0 0 0 0,0-1 0 0 0,0 1 0 0 0,0-1-1 0 0,0 0 1 0 0,0 0 0 0 0,5-2 0 0 0,1 0-1 0 0,22-4 0 0 0,0 1-1 0 0,33-2 0 0 0,-46 7 9 0 0,1 1-1 0 0,-1 0 0 0 0,0 2 1 0 0,35 6-1 0 0,-45-6 19 0 0,-1 0-1 0 0,0 0 1 0 0,0 0 0 0 0,0 1-1 0 0,0 0 1 0 0,0 1 0 0 0,0-1 0 0 0,-1 1-1 0 0,0 1 1 0 0,0-1 0 0 0,0 1 0 0 0,0 0-1 0 0,-1 0 1 0 0,0 1 0 0 0,0 0-1 0 0,0 0 1 0 0,-1 0 0 0 0,0 0 0 0 0,0 1-1 0 0,6 13 1 0 0,-7-12 0 0 0,0 1 0 0 0,-1-1 0 0 0,0 1 0 0 0,-1 0 0 0 0,0 0 0 0 0,0 0 0 0 0,-1 0 0 0 0,0 0 0 0 0,0 0-1 0 0,-1 0 1 0 0,0-1 0 0 0,-1 1 0 0 0,0 0 0 0 0,-5 14 0 0 0,3-12 3 0 0,-1-1-1 0 0,-1 1 0 0 0,1-1 1 0 0,-2 0-1 0 0,1 0 1 0 0,-1-1-1 0 0,-1 0 1 0 0,0 0-1 0 0,0-1 1 0 0,-17 14-1 0 0,13-13-27 0 0,0-1 0 0 0,-1 0-1 0 0,-1 0 1 0 0,1-1 0 0 0,-22 7 0 0 0,27-11 3 0 0,0-1 1 0 0,0 1-1 0 0,0-2 1 0 0,0 1 0 0 0,-1-2-1 0 0,1 1 1 0 0,0-1-1 0 0,0 0 1 0 0,-1 0-1 0 0,1-1 1 0 0,-14-3-1 0 0,18 3-12 0 0,1 0 1 0 0,0 0-1 0 0,0 0 0 0 0,0 0 0 0 0,-1-1 0 0 0,1 1 0 0 0,0-1 0 0 0,1 0 0 0 0,-1 0 0 0 0,0 0 0 0 0,0 0 0 0 0,1 0 0 0 0,-1-1 1 0 0,1 1-1 0 0,0-1 0 0 0,0 1 0 0 0,0-1 0 0 0,0 0 0 0 0,0 0 0 0 0,1 0 0 0 0,-1 0 0 0 0,1 0 0 0 0,0 0 0 0 0,0-1 0 0 0,0 1 0 0 0,0 0 1 0 0,0-1-1 0 0,1-4 0 0 0,0 4-318 0 0,0-1 1 0 0,0 1 0 0 0,1 0-1 0 0,0 0 1 0 0,0 0 0 0 0,0 0-1 0 0,0 0 1 0 0,1 0 0 0 0,2-5-1 0 0,5-7-5338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22.9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260 187 3223 0 0,'0'-2'240'0'0,"4"-21"-587"0"0,-2-11 5147 0 0,-2 29-4062 0 0,0-1 0 0 0,-1 1 0 0 0,0-1-1 0 0,0 1 1 0 0,0 0 0 0 0,-1-1 0 0 0,1 1 0 0 0,-5-8 0 0 0,3 6-445 0 0,-1 1 0 0 0,1 0-1 0 0,-1 0 1 0 0,0 0 0 0 0,-1 1 0 0 0,1 0 0 0 0,-9-8 0 0 0,10 11-191 0 0,1 0-1 0 0,-1 0 0 0 0,0 1 1 0 0,1-1-1 0 0,-1 1 1 0 0,0-1-1 0 0,0 1 1 0 0,0 0-1 0 0,0 0 0 0 0,0 0 1 0 0,-1 1-1 0 0,1-1 1 0 0,0 1-1 0 0,0-1 0 0 0,0 1 1 0 0,-1 0-1 0 0,1 1 1 0 0,0-1-1 0 0,-4 1 1 0 0,1 1 93 0 0,0 0 1 0 0,0 0 0 0 0,0 1 0 0 0,0-1 0 0 0,1 2 0 0 0,-1-1 0 0 0,1 0 0 0 0,-1 1 0 0 0,1 0 0 0 0,0 0 0 0 0,1 1 0 0 0,-1-1 0 0 0,1 1-1 0 0,0 0 1 0 0,-6 9 0 0 0,3-2 19 0 0,0-1-1 0 0,1 1 1 0 0,0 1-1 0 0,1-1 1 0 0,0 1-1 0 0,-4 19 0 0 0,4-8-79 0 0,1 0 0 0 0,-1 34 0 0 0,5-45-111 0 0,0 0 0 0 0,1 0-1 0 0,0 0 1 0 0,1 0 0 0 0,1-1-1 0 0,4 16 1 0 0,-5-24-51 0 0,-1 0-1 0 0,1 0 0 0 0,0 0 1 0 0,0 0-1 0 0,1-1 1 0 0,-1 1-1 0 0,1-1 1 0 0,-1 1-1 0 0,1-1 1 0 0,0 0-1 0 0,1 0 1 0 0,-1 0-1 0 0,7 4 0 0 0,-8-6-43 0 0,0 0-1 0 0,0 0 0 0 0,0 0 0 0 0,0 0 0 0 0,1-1 0 0 0,-1 1 0 0 0,0-1 0 0 0,0 1 0 0 0,0-1 1 0 0,1 0-1 0 0,-1 0 0 0 0,0 0 0 0 0,1 0 0 0 0,-1 0 0 0 0,0 0 0 0 0,0-1 0 0 0,0 1 0 0 0,1-1 1 0 0,-1 0-1 0 0,0 1 0 0 0,0-1 0 0 0,0 0 0 0 0,0 0 0 0 0,0 0 0 0 0,0-1 0 0 0,0 1 0 0 0,3-3 1 0 0,0-1-21 0 0,0 0 0 0 0,0-1 1 0 0,0 1-1 0 0,0-1 1 0 0,-1 0-1 0 0,0 0 1 0 0,0-1-1 0 0,-1 1 1 0 0,1-1-1 0 0,2-8 0 0 0,0-7 0 0 0,0 0 0 0 0,2-24-1 0 0,6-22 762 0 0,-13 68-608 0 0,0 1 0 0 0,0 0 1 0 0,0 1-1 0 0,0-1 1 0 0,0 0-1 0 0,0 0 1 0 0,-1 0-1 0 0,1 0 1 0 0,0 1-1 0 0,-1-1 1 0 0,2 2-1 0 0,-1 1 88 0 0,18 35 394 0 0,-13-25-370 0 0,1 0 0 0 0,0-1 0 0 0,14 20-1 0 0,-18-29-316 0 0,1-1-1 0 0,-1 1 1 0 0,0-1-1 0 0,1 0 1 0 0,0 0-1 0 0,0 0 1 0 0,0 0-1 0 0,0-1 0 0 0,0 1 1 0 0,0-1-1 0 0,0 0 1 0 0,1-1-1 0 0,-1 1 1 0 0,1-1-1 0 0,8 2 1 0 0,4-1-1691 0 0,0 0-84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23.4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 19 11311 0 0,'-7'-16'522'0'0,"6"13"372"0"0,-2 5-75 0 0,0 0 1 0 0,1 0-1 0 0,-1 1 0 0 0,1-1 0 0 0,0 1 0 0 0,-1-1 0 0 0,-2 6 1 0 0,1 0-212 0 0,0 0 0 0 0,1 1 0 0 0,0-1 0 0 0,0 1 0 0 0,1 0 1 0 0,-2 12-1 0 0,1-7-251 0 0,-5 28-126 0 0,2 1-1 0 0,1 0 1 0 0,3 0 0 0 0,1 1-1 0 0,2-1 1 0 0,3 0 0 0 0,1 0-1 0 0,12 48 1 0 0,0-36-182 0 0,-17-53-107 0 0,2-3-225 0 0,2-3 229 0 0,1 1 0 0 0,-1-1 0 0 0,0 0 0 0 0,0 0 0 0 0,-1 0 0 0 0,1 0 0 0 0,-1-1 0 0 0,5-8 1 0 0,18-46-235 0 0,-20 43 268 0 0,1 1 1 0 0,13-22-1 0 0,-15 30 10 0 0,0 0-1 0 0,0 0 1 0 0,1 1-1 0 0,0 0 1 0 0,0 0-1 0 0,0 1 1 0 0,1 0-1 0 0,0 0 1 0 0,0 0-1 0 0,0 1 1 0 0,13-6-1 0 0,-15 8 15 0 0,0 0-1 0 0,0 1 1 0 0,0 0-1 0 0,0-1 1 0 0,0 2-1 0 0,1-1 1 0 0,-1 1-1 0 0,0 0 1 0 0,1 0-1 0 0,-1 0 1 0 0,0 0-1 0 0,0 1 1 0 0,1 0-1 0 0,-1 0 1 0 0,0 1-1 0 0,0 0 1 0 0,0-1-1 0 0,0 2 1 0 0,7 3-1 0 0,-8-4 12 0 0,-1 0 1 0 0,0 0-1 0 0,0 1 0 0 0,0-1 0 0 0,-1 1 0 0 0,1-1 1 0 0,0 1-1 0 0,-1 0 0 0 0,0 0 0 0 0,0 0 1 0 0,0 0-1 0 0,0 0 0 0 0,0 1 0 0 0,0-1 1 0 0,-1 0-1 0 0,0 1 0 0 0,2 5 0 0 0,-2-4 3 0 0,-1 1 1 0 0,1 0-1 0 0,-1 0 0 0 0,-1 0 0 0 0,1 0 1 0 0,-1 0-1 0 0,1-1 0 0 0,-2 1 0 0 0,1 0 1 0 0,-4 8-1 0 0,2-6 1 0 0,-1 0-1 0 0,0-1 1 0 0,0 0 0 0 0,0 1 0 0 0,-1-2 0 0 0,0 1 0 0 0,-1 0 0 0 0,1-1-1 0 0,-10 7 1 0 0,6-5-15 0 0,0-1 1 0 0,-1 0-1 0 0,0 0 0 0 0,0-1 0 0 0,-23 10 0 0 0,28-14-10 0 0,0 0 0 0 0,0 0-1 0 0,0-1 1 0 0,-1 0 0 0 0,1 0 0 0 0,-1 0-1 0 0,1 0 1 0 0,-1-1 0 0 0,1 0-1 0 0,0 0 1 0 0,-1 0 0 0 0,1-1 0 0 0,-1 0-1 0 0,1 0 1 0 0,-1 0 0 0 0,1-1 0 0 0,0 1-1 0 0,0-1 1 0 0,-6-4 0 0 0,10 6-99 0 0,0-1 1 0 0,-1 0 0 0 0,1 1-1 0 0,0-1 1 0 0,0 0 0 0 0,0 0-1 0 0,-1 0 1 0 0,1 0 0 0 0,0 0-1 0 0,0-1 1 0 0,1 1-1 0 0,-1 0 1 0 0,0 0 0 0 0,0-1-1 0 0,1 1 1 0 0,-1 0 0 0 0,0-1-1 0 0,1 1 1 0 0,-1-1 0 0 0,1 1-1 0 0,0 0 1 0 0,0-1-1 0 0,-1 1 1 0 0,1-4 0 0 0,0 1-1248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23.9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3 14367 0 0,'0'0'1306'0'0,"0"2"-1077"0"0,0 0-20 0 0,-1 0 0 0 0,1 0 0 0 0,0 0 0 0 0,-1 0 0 0 0,1 0 0 0 0,-1 1 1 0 0,0-1-1 0 0,0 0 0 0 0,0 0 0 0 0,0-1 0 0 0,0 1 0 0 0,-7 9 3723 0 0,9-12-3919 0 0,-1 0-1 0 0,0 0 0 0 0,0 0 1 0 0,0 0-1 0 0,1 0 0 0 0,-1 0 1 0 0,0 0-1 0 0,1 0 1 0 0,-1 0-1 0 0,1 0 0 0 0,-1 1 1 0 0,1-1-1 0 0,-1 0 1 0 0,1 0-1 0 0,0 1 0 0 0,0-2 1 0 0,12-10 127 0 0,-10 10-116 0 0,0 0-1 0 0,1 1 1 0 0,-1-1 0 0 0,0 1 0 0 0,0 0 0 0 0,1 0-1 0 0,-1 1 1 0 0,1-1 0 0 0,-1 1 0 0 0,0-1-1 0 0,1 1 1 0 0,-1 0 0 0 0,1 0 0 0 0,-1 1 0 0 0,1-1-1 0 0,-1 1 1 0 0,0-1 0 0 0,1 1 0 0 0,-1 0 0 0 0,0 0-1 0 0,1 1 1 0 0,-1-1 0 0 0,0 1 0 0 0,0 0-1 0 0,0-1 1 0 0,-1 1 0 0 0,1 1 0 0 0,0-1 0 0 0,-1 0-1 0 0,4 4 1 0 0,-3-2 13 0 0,0 0 0 0 0,-1 1 0 0 0,0-1 0 0 0,1 1 0 0 0,-1 0 0 0 0,-1 0 0 0 0,1-1 0 0 0,-1 1-1 0 0,0 0 1 0 0,0 0 0 0 0,0 0 0 0 0,-1 1 0 0 0,1-1 0 0 0,-1 0 0 0 0,-1 0 0 0 0,1 0 0 0 0,-1 0 0 0 0,0 0 0 0 0,0 0 0 0 0,0 0 0 0 0,0 0-1 0 0,-1 0 1 0 0,-3 6 0 0 0,-5 8 54 0 0,-1-1 0 0 0,-1 0-1 0 0,-1-1 1 0 0,-19 23 0 0 0,2-5-170 0 0,25-28 37 0 0,0-1 44 0 0,17-3 78 0 0,15-1-24 0 0,0-2 0 0 0,42-3 0 0 0,-15-1-157 0 0,10 0-2476 0 0,-45 1 1586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24.5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 4143 0 0,'19'3'12396'0'0,"-3"-4"-10256"0"0,1-1 0 0 0,25-6 0 0 0,16-2-1100 0 0,60 4-402 0 0,-66 7-7505 0 0,-32-1-768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25.0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9215 0 0,'1'1'422'0'0,"5"6"-58"0"0,-4-5-306 0 0,0 0 1 0 0,0 1-1 0 0,0 0 1 0 0,0-1-1 0 0,0 1 1 0 0,-1 0-1 0 0,1 0 1 0 0,-1 0-1 0 0,2 3 1 0 0,-1 0 1695 0 0,0 0-1 0 0,0 0 1 0 0,0-1-1 0 0,1 10 1 0 0,-3-7-394 0 0,1 0 1 0 0,-1 15-1 0 0,-3-1-928 0 0,-8 34-1 0 0,-1 3 518 0 0,4-3-675 0 0,0 72 0 0 0,8-108-219 0 0,1 0-1 0 0,1-1 1 0 0,1 1-1 0 0,0-1 1 0 0,1 1-1 0 0,1-1 1 0 0,11 24-1 0 0,-12-33-102 0 0,1-1-1 0 0,0 0 1 0 0,1-1 0 0 0,0 0-1 0 0,0 1 1 0 0,0-2 0 0 0,1 1-1 0 0,1-1 1 0 0,-1 0 0 0 0,10 6-1 0 0,-13-10 18 0 0,1 0 0 0 0,-1 0 0 0 0,1 0 0 0 0,0-1 0 0 0,0 0 0 0 0,0 0 0 0 0,0 0-1 0 0,0 0 1 0 0,0-1 0 0 0,1 0 0 0 0,-1 0 0 0 0,0 0 0 0 0,1-1 0 0 0,-1 1 0 0 0,1-2-1 0 0,-1 1 1 0 0,0 0 0 0 0,1-1 0 0 0,-1 0 0 0 0,8-2 0 0 0,6-5-360 0 0,0 0 1 0 0,-1-1 0 0 0,0-1-1 0 0,22-17 1 0 0,-28 19 118 0 0,-1-1 1 0 0,0-1-1 0 0,0 0 0 0 0,-1-1 1 0 0,-1 1-1 0 0,17-25 1 0 0,-23 28 222 0 0,0 0 0 0 0,0 0 1 0 0,0 0-1 0 0,-1-1 0 0 0,0 1 1 0 0,0 0-1 0 0,-1-1 0 0 0,0 1 1 0 0,0-1-1 0 0,-1-10 0 0 0,0 14 43 0 0,0 0-1 0 0,0 0 1 0 0,0 1-1 0 0,-1-1 0 0 0,1 0 1 0 0,-1 1-1 0 0,0-1 1 0 0,0 1-1 0 0,-1-1 1 0 0,1 1-1 0 0,-1-1 0 0 0,0 1 1 0 0,1 0-1 0 0,-2 0 1 0 0,1 0-1 0 0,0 0 0 0 0,0 0 1 0 0,-1 0-1 0 0,0 1 1 0 0,1-1-1 0 0,-1 1 0 0 0,-6-4 1 0 0,8 5 34 0 0,0 1 0 0 0,0 0 0 0 0,0-1 0 0 0,0 1 0 0 0,0 0 0 0 0,0 0 0 0 0,0-1 0 0 0,0 1 0 0 0,0 0 0 0 0,0 0 0 0 0,0 0 0 0 0,0 0 0 0 0,0 0 0 0 0,1 1 0 0 0,-1-1 0 0 0,0 0 1 0 0,0 0-1 0 0,0 1 0 0 0,0-1 0 0 0,-1 1 0 0 0,0 0 48 0 0,0 0 0 0 0,0 1 1 0 0,0-1-1 0 0,0 1 0 0 0,1-1 1 0 0,-1 1-1 0 0,0 0 0 0 0,-1 2 1 0 0,-2 3 249 0 0,1 0 0 0 0,-1 1 1 0 0,-4 11-1 0 0,-6 18 92 0 0,2 1 1 0 0,1 0-1 0 0,-9 55 0 0 0,19-76-1854 0 0,0 29-1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07.2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289 142 5983 0 0,'0'0'464'0'0,"1"-1"-305"0"0,1-3 453 0 0,-1 1 1 0 0,1 0-1 0 0,-1-1 0 0 0,1 0 0 0 0,-1 1 1 0 0,0-1-1 0 0,-1 1 0 0 0,1-1 1 0 0,-1 0-1 0 0,1 0 0 0 0,-1 0 0 0 0,-1-6 1 0 0,1 6-230 0 0,-1-1 1 0 0,0 1-1 0 0,0-1 1 0 0,0 1-1 0 0,-1 0 1 0 0,0-1-1 0 0,0 1 1 0 0,0 0-1 0 0,-5-7 1 0 0,5 8-260 0 0,0 0 1 0 0,0 0 0 0 0,0 1 0 0 0,-1-1 0 0 0,1 1 0 0 0,-1 0 0 0 0,1 0-1 0 0,-1 0 1 0 0,0 0 0 0 0,0 0 0 0 0,0 1 0 0 0,0-1 0 0 0,0 1 0 0 0,0-1-1 0 0,0 1 1 0 0,0 0 0 0 0,-1 1 0 0 0,1-1 0 0 0,0 0 0 0 0,-1 1 0 0 0,1 0-1 0 0,0 0 1 0 0,-1 0 0 0 0,1 0 0 0 0,0 1 0 0 0,-1-1 0 0 0,1 1 0 0 0,0 0-1 0 0,-1-1 1 0 0,-5 4 0 0 0,1 0 128 0 0,0 1-1 0 0,1 0 1 0 0,0 0-1 0 0,-1 1 1 0 0,2 0 0 0 0,-1 0-1 0 0,1 0 1 0 0,-8 10-1 0 0,-40 62 672 0 0,53-77-920 0 0,-9 15 107 0 0,1 1 0 0 0,-13 32 0 0 0,18-39-84 0 0,1-1 1 0 0,1 1-1 0 0,-1-1 0 0 0,2 1 0 0 0,-1 0 1 0 0,1 0-1 0 0,1 12 0 0 0,0-19-37 0 0,0-1 1 0 0,0 1-1 0 0,1-1 1 0 0,-1 0-1 0 0,1 1 0 0 0,-1-1 1 0 0,1 0-1 0 0,0 1 0 0 0,0-1 1 0 0,0 0-1 0 0,0 0 0 0 0,0 0 1 0 0,0 0-1 0 0,1 0 0 0 0,-1 0 1 0 0,1 0-1 0 0,-1 0 1 0 0,1-1-1 0 0,0 1 0 0 0,0-1 1 0 0,0 1-1 0 0,0-1 0 0 0,0 1 1 0 0,0-1-1 0 0,0 0 0 0 0,0 0 1 0 0,0 0-1 0 0,1-1 0 0 0,2 2 1 0 0,-1-1-71 0 0,1-1 1 0 0,0 1-1 0 0,0-1 1 0 0,-1 0 0 0 0,1 0-1 0 0,0 0 1 0 0,-1-1-1 0 0,1 0 1 0 0,0 0-1 0 0,-1 0 1 0 0,1 0-1 0 0,-1-1 1 0 0,1 0-1 0 0,4-2 1 0 0,3-2-68 0 0,-1-1-1 0 0,0 0 1 0 0,-1-1 0 0 0,1 0-1 0 0,-2 0 1 0 0,1-1 0 0 0,-1 0 0 0 0,0-1-1 0 0,-1 0 1 0 0,12-19 0 0 0,-9 12 132 0 0,0 0 1 0 0,-2 0-1 0 0,0-1 1 0 0,-1 0 0 0 0,11-39 888 0 0,-18 59-745 0 0,0 0-1 0 0,-1 0 0 0 0,1 1 0 0 0,0-1 0 0 0,-1 0 0 0 0,1 4 0 0 0,-1-5-94 0 0,8 69 1151 0 0,-7-45-979 0 0,2 0 0 0 0,11 46 0 0 0,-14-67-192 0 0,1 0-12 0 0,8 9-5 0 0,-8-10-35 0 0,1-1-1 0 0,0 0 1 0 0,0 0-1 0 0,0-1 1 0 0,0 1-1 0 0,0 0 1 0 0,0-1 0 0 0,0 1-1 0 0,1-1 1 0 0,-1 0-1 0 0,1 0 1 0 0,-1 0-1 0 0,1 0 1 0 0,-1 0 0 0 0,4 1-1 0 0,0-2-110 0 0,-1 1 0 0 0,1 0-1 0 0,0-1 1 0 0,0 0 0 0 0,0-1-1 0 0,6 0 1 0 0,7-2-719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25.5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301 189 5527 0 0,'0'0'423'0'0,"1"-2"-278"0"0,1 0 499 0 0,0 0 0 0 0,-1 0 1 0 0,0 0-1 0 0,0-1 0 0 0,0 1 0 0 0,0-1 0 0 0,0 1 0 0 0,0 0 0 0 0,0-1 0 0 0,-1 0 0 0 0,1 1 0 0 0,-1-1 0 0 0,0 1 0 0 0,0-5 0 0 0,0 2-252 0 0,-1-1 1 0 0,0 1-1 0 0,0 0 1 0 0,0 0-1 0 0,-1 0 0 0 0,0 0 1 0 0,-2-5-1 0 0,0 2-386 0 0,-1-1 0 0 0,0 1 0 0 0,-1 0 0 0 0,0 0 0 0 0,0 0 0 0 0,-1 1 0 0 0,-12-11 0 0 0,15 15 4 0 0,1 0-1 0 0,-1 0 0 0 0,0 1 1 0 0,0-1-1 0 0,-1 1 0 0 0,1 0 1 0 0,0 0-1 0 0,-1 1 0 0 0,1-1 1 0 0,-1 1-1 0 0,0 0 0 0 0,1 0 1 0 0,-1 1-1 0 0,0-1 0 0 0,-5 1 1 0 0,4 1 44 0 0,1 0 1 0 0,-1 0 0 0 0,1 0-1 0 0,0 1 1 0 0,-1-1 0 0 0,1 2-1 0 0,0-1 1 0 0,0 0 0 0 0,0 1-1 0 0,0 0 1 0 0,-6 5-1 0 0,2 0 134 0 0,1-1-1 0 0,-1 2 0 0 0,2-1 0 0 0,-1 1 0 0 0,1 0 0 0 0,1 1 0 0 0,-1 0 0 0 0,2 0 0 0 0,-1 0 1 0 0,1 1-1 0 0,-6 19 0 0 0,7-13-59 0 0,1 1-1 0 0,0 0 1 0 0,2-1 0 0 0,0 1-1 0 0,0 0 1 0 0,2 0 0 0 0,0 0 0 0 0,1-1-1 0 0,7 28 1 0 0,-8-40-160 0 0,1-1-1 0 0,-1 1 1 0 0,1-1-1 0 0,0 0 1 0 0,0 0-1 0 0,1 0 1 0 0,-1 0-1 0 0,1-1 1 0 0,0 1 0 0 0,0 0-1 0 0,0-1 1 0 0,6 5-1 0 0,-8-7 11 0 0,1 1 0 0 0,0-1-1 0 0,0 0 1 0 0,1 0 0 0 0,-1 0 0 0 0,0 0 0 0 0,0 0-1 0 0,0 0 1 0 0,1 0 0 0 0,-1-1 0 0 0,0 1-1 0 0,1-1 1 0 0,-1 0 0 0 0,1 0 0 0 0,-1 1-1 0 0,0-2 1 0 0,1 1 0 0 0,-1 0 0 0 0,1 0 0 0 0,-1-1-1 0 0,0 1 1 0 0,1-1 0 0 0,-1 0 0 0 0,0 0-1 0 0,4-2 1 0 0,1-1-101 0 0,-1 0 0 0 0,1-1-1 0 0,-1 0 1 0 0,0 0 0 0 0,-1-1 0 0 0,1 0-1 0 0,-1 0 1 0 0,0 0 0 0 0,0 0-1 0 0,-1-1 1 0 0,0 0 0 0 0,0 0 0 0 0,4-12-1 0 0,1-5-74 0 0,-1 1 0 0 0,8-51 0 0 0,-12 47 143 0 0,0-43 0 0 0,-1 8 29 0 0,-1 53 812 0 0,-1 12-516 0 0,4 18 416 0 0,5 25 1 0 0,-2-1 41 0 0,3 7-437 0 0,-6-21 250 0 0,15 45 0 0 0,-16-68-475 0 0,-1 1-1 0 0,1 0 1 0 0,0-1-1 0 0,0 0 0 0 0,1 0 1 0 0,0 0-1 0 0,1-1 0 0 0,0 0 1 0 0,10 10-1 0 0,-13-15-203 0 0,-1 0-1 0 0,1 0 1 0 0,0 0 0 0 0,0 0-1 0 0,-1-1 1 0 0,1 0 0 0 0,0 1-1 0 0,1-1 1 0 0,-1 0-1 0 0,0 0 1 0 0,0-1 0 0 0,0 1-1 0 0,1-1 1 0 0,-1 0 0 0 0,0 0-1 0 0,0 0 1 0 0,1 0 0 0 0,-1 0-1 0 0,6-2 1 0 0,-4 1-174 0 0,0 0-1 0 0,0-1 1 0 0,0 0 0 0 0,1 0-1 0 0,-2 0 1 0 0,1-1 0 0 0,0 0 0 0 0,0 0-1 0 0,-1 0 1 0 0,0 0 0 0 0,5-5 0 0 0,0-2-1654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26.0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5063 0 0,'1'1'232'0'0,"2"3"-294"0"0,-1-1-1 0 0,0 1 1 0 0,0 0-1 0 0,0 1 1 0 0,2 4-1 0 0,-2-1 2545 0 0,1 1 0 0 0,-2 0 0 0 0,2 17 0 0 0,-3 30 7552 0 0,-2-23-10220 0 0,-5 55 939 0 0,5 0-1 0 0,9 94 1 0 0,-3-142-700 0 0,1 0 0 0 0,2 0 1 0 0,13 43-1 0 0,-8-39-72 0 0,-11-42-69 0 0,0-3-237 0 0,4-5 276 0 0,-1 0 0 0 0,0-1-1 0 0,-1 1 1 0 0,0-1 0 0 0,0 1 0 0 0,0-1 0 0 0,0 0-1 0 0,-1 0 1 0 0,1-8 0 0 0,10-26-48 0 0,-7 27 60 0 0,1 1 0 0 0,0 0 0 0 0,1 0-1 0 0,0 1 1 0 0,1 0 0 0 0,0 0 0 0 0,1 1 0 0 0,0 0 0 0 0,1 1 0 0 0,13-10 0 0 0,-18 15 21 0 0,1 1 0 0 0,0-1-1 0 0,1 1 1 0 0,-1 1 0 0 0,1-1 0 0 0,-1 1 0 0 0,1 1 0 0 0,0-1 0 0 0,0 1-1 0 0,0 1 1 0 0,1-1 0 0 0,-1 1 0 0 0,0 1 0 0 0,0 0 0 0 0,1 0 0 0 0,-1 0 0 0 0,0 1-1 0 0,0 1 1 0 0,13 2 0 0 0,-14-1 27 0 0,0-1 0 0 0,-1 1 1 0 0,0 0-1 0 0,1 0 0 0 0,-1 0 0 0 0,0 1 0 0 0,0 0 0 0 0,-1 0 0 0 0,1 1 1 0 0,5 6-1 0 0,-7-7 6 0 0,0 1 0 0 0,0 0 1 0 0,0 1-1 0 0,-1-1 1 0 0,0 1-1 0 0,0-1 1 0 0,0 1-1 0 0,-1 0 0 0 0,1 0 1 0 0,-2 0-1 0 0,1 1 1 0 0,-1-1-1 0 0,0 0 0 0 0,0 1 1 0 0,0-1-1 0 0,-1 0 1 0 0,0 1-1 0 0,-1 6 0 0 0,-1 1-4 0 0,-1-1 0 0 0,0 1 0 0 0,0-1-1 0 0,-2 0 1 0 0,0 0 0 0 0,0 0-1 0 0,-1 0 1 0 0,0-1 0 0 0,-1 0-1 0 0,-1 0 1 0 0,-9 10 0 0 0,11-15-23 0 0,0 0 1 0 0,-1 0-1 0 0,0 0 1 0 0,0-1 0 0 0,0 0-1 0 0,-1 0 1 0 0,0-1-1 0 0,-1 0 1 0 0,1 0-1 0 0,-1-1 1 0 0,0 0 0 0 0,0-1-1 0 0,0 0 1 0 0,0 0-1 0 0,0-1 1 0 0,-16 2-1 0 0,15-3-11 0 0,0-1 0 0 0,0 0 0 0 0,0 0 0 0 0,0-1-1 0 0,0 0 1 0 0,0-1 0 0 0,-16-5 0 0 0,21 5-50 0 0,1 1 1 0 0,0-1 0 0 0,0-1-1 0 0,-1 1 1 0 0,1-1 0 0 0,1 1-1 0 0,-1-1 1 0 0,0 0-1 0 0,1 0 1 0 0,-1-1 0 0 0,1 1-1 0 0,0-1 1 0 0,0 0 0 0 0,1 0-1 0 0,-1 0 1 0 0,1 0 0 0 0,-1 0-1 0 0,-1-6 1 0 0,0-1-1446 0 0,1-1-443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27.2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16783 0 0,'0'2'770'0'0,"1"14"-337"0"0,1-1 0 0 0,5 21 0 0 0,1 13 1593 0 0,-3-10-119 0 0,4 45-31 0 0,-2 41-1178 0 0,-7-96-828 0 0,3 0 0 0 0,7 44-1 0 0,-9-72-225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27.6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333 1 9215 0 0,'0'0'707'0'0,"-2"0"-464"0"0,-74 20 11668 0 0,-3-8-8480 0 0,60-11-3513 0 0,0 0 0 0 0,1-1 1 0 0,-1-1-1 0 0,0-1 0 0 0,0 0 0 0 0,-27-8 0 0 0,29 4-1745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27.9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1 5063 0 0,'0'0'232'0'0,"11"9"32"0"0,-9-7 519 0 0,-1 0-1 0 0,1 1 0 0 0,0-1 0 0 0,-1 1 0 0 0,0 0 0 0 0,0-1 0 0 0,1 1 0 0 0,-1 0 0 0 0,-1 0 0 0 0,1 0 1 0 0,0 0-1 0 0,-1-1 0 0 0,1 1 0 0 0,-1 0 0 0 0,0 0 0 0 0,0 0 0 0 0,-1 5 0 0 0,-1 6 1458 0 0,0 0 1 0 0,-6 19-1 0 0,5-21-2954 0 0,-20 66 1776 0 0,-7 37-737 0 0,23-73-241 0 0,1 0 1 0 0,1 57-1 0 0,5-80-64 0 0,1 0-1 0 0,1 0 0 0 0,0 0 1 0 0,2-1-1 0 0,0 0 0 0 0,1 1 1 0 0,13 30-1 0 0,-14-41-67 0 0,0-1 1 0 0,0 1-1 0 0,1-1 0 0 0,-1 0 1 0 0,2 0-1 0 0,-1 0 0 0 0,1-1 0 0 0,0 1 1 0 0,1-1-1 0 0,-1-1 0 0 0,1 1 1 0 0,0-1-1 0 0,1-1 0 0 0,-1 1 0 0 0,1-1 1 0 0,0 0-1 0 0,0-1 0 0 0,0 0 1 0 0,0 0-1 0 0,0-1 0 0 0,1 0 0 0 0,0-1 1 0 0,-1 1-1 0 0,1-2 0 0 0,-1 1 1 0 0,1-1-1 0 0,9-1 0 0 0,-5-1-153 0 0,0 0 0 0 0,0-1 0 0 0,0 0 0 0 0,0-1 0 0 0,17-8 0 0 0,-23 9 94 0 0,0-1 1 0 0,-1 0 0 0 0,1 0-1 0 0,-1 0 1 0 0,1-1 0 0 0,-1 0-1 0 0,-1-1 1 0 0,1 1 0 0 0,-1-1-1 0 0,7-9 1 0 0,-9 11 81 0 0,-1 0-1 0 0,0 0 1 0 0,-1 0-1 0 0,1 0 1 0 0,-1-1-1 0 0,0 1 1 0 0,0 0-1 0 0,0-1 1 0 0,0 1-1 0 0,-1 0 1 0 0,0-1-1 0 0,1 1 1 0 0,-2-1-1 0 0,1 1 1 0 0,-1-1-1 0 0,1 1 0 0 0,-1 0 1 0 0,0-1-1 0 0,-1 1 1 0 0,1 0-1 0 0,-1 0 1 0 0,-2-5-1 0 0,2 4 20 0 0,-1 1 0 0 0,0-1-1 0 0,0 1 1 0 0,0-1-1 0 0,0 1 1 0 0,-1 0-1 0 0,0 0 1 0 0,0 1-1 0 0,0-1 1 0 0,0 1-1 0 0,0 0 1 0 0,-1 0 0 0 0,1 0-1 0 0,-1 0 1 0 0,0 1-1 0 0,0 0 1 0 0,0 0-1 0 0,-6-2 1 0 0,7 4 82 0 0,-1 0 1 0 0,1-1 0 0 0,0 2-1 0 0,-1-1 1 0 0,1 0-1 0 0,-1 1 1 0 0,1 0-1 0 0,0 0 1 0 0,0 0 0 0 0,0 1-1 0 0,-1-1 1 0 0,1 1-1 0 0,0 0 1 0 0,1 0-1 0 0,-1 0 1 0 0,0 1 0 0 0,1-1-1 0 0,-5 4 1 0 0,0 1 64 0 0,0 1 1 0 0,1-1 0 0 0,0 1-1 0 0,0 0 1 0 0,1 1 0 0 0,-8 12-1 0 0,-14 42 130 0 0,27-62-295 0 0,0 0-1 0 0,1 0 1 0 0,-1 0-1 0 0,1 0 0 0 0,-1 0 1 0 0,1 0-1 0 0,0 0 1 0 0,-1 0-1 0 0,1 1 1 0 0,0-1-1 0 0,0 0 1 0 0,-1 0-1 0 0,1 0 1 0 0,0 0-1 0 0,0 0 1 0 0,1 1-1 0 0,-1-1 1 0 0,0 0-1 0 0,0 0 0 0 0,0 0 1 0 0,1 0-1 0 0,0 2 1 0 0,0 0-319 0 0,0-2 85 0 0,-1 1 0 0 0,1-1-1 0 0,-1 0 1 0 0,1 0-1 0 0,-1 1 1 0 0,1-1-1 0 0,0 0 1 0 0,0 0-1 0 0,0 0 1 0 0,0 0-1 0 0,0 0 1 0 0,0 0-1 0 0,1 1 1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28.4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281 148 7367 0 0,'0'0'568'0'0,"2"-9"-352"0"0,0 3 197 0 0,-1 0 0 0 0,0-1 0 0 0,0 1 0 0 0,0-1 0 0 0,-1 1 0 0 0,0-1 0 0 0,-1 1 0 0 0,1-1 0 0 0,-1 1 0 0 0,0-1 0 0 0,-1 1 0 0 0,0-1 0 0 0,-3-8 0 0 0,4 12-247 0 0,0 1 1 0 0,-1 0 0 0 0,1-1 0 0 0,0 1 0 0 0,-1 0-1 0 0,1 0 1 0 0,-1 0 0 0 0,0 0 0 0 0,0 0 0 0 0,0 0 0 0 0,0 0-1 0 0,0 0 1 0 0,0 1 0 0 0,0-1 0 0 0,0 1 0 0 0,-1 0-1 0 0,1 0 1 0 0,-1 0 0 0 0,1 0 0 0 0,-1 0 0 0 0,1 0-1 0 0,-1 0 1 0 0,1 1 0 0 0,-1 0 0 0 0,0-1 0 0 0,1 1 0 0 0,-1 0-1 0 0,0 0 1 0 0,1 0 0 0 0,-1 1 0 0 0,0-1 0 0 0,1 1-1 0 0,-1-1 1 0 0,1 1 0 0 0,-4 1 0 0 0,-4 2 106 0 0,0 1 0 0 0,0-1 1 0 0,1 2-1 0 0,0 0 0 0 0,-1 0 1 0 0,2 0-1 0 0,-1 1 0 0 0,1 0 0 0 0,0 1 1 0 0,1 0-1 0 0,0 0 0 0 0,0 1 0 0 0,-9 14 1 0 0,6-6-57 0 0,0 1 0 0 0,2 0 0 0 0,0 0 1 0 0,1 1-1 0 0,0 0 0 0 0,-5 31 0 0 0,10-39-167 0 0,1 1-1 0 0,0 0 0 0 0,1-1 0 0 0,0 1 0 0 0,0 0 0 0 0,2 0 0 0 0,-1-1 0 0 0,4 14 1 0 0,-3-20-43 0 0,0 1 1 0 0,0-1-1 0 0,0 0 1 0 0,0 0-1 0 0,1 0 1 0 0,0 0-1 0 0,0 0 1 0 0,5 5-1 0 0,-5-7-12 0 0,-1 0 0 0 0,1-1-1 0 0,0 0 1 0 0,0 1 0 0 0,0-1-1 0 0,0 0 1 0 0,0-1 0 0 0,0 1 0 0 0,1 0-1 0 0,-1-1 1 0 0,1 0 0 0 0,-1 0 0 0 0,1 0-1 0 0,3 1 1 0 0,-4-2-44 0 0,1 0-1 0 0,-1 0 1 0 0,0 0-1 0 0,1 0 1 0 0,-1 0-1 0 0,0 0 1 0 0,1-1-1 0 0,-1 0 1 0 0,0 1-1 0 0,1-1 1 0 0,-1-1-1 0 0,0 1 1 0 0,0 0-1 0 0,4-3 1 0 0,-2 0-61 0 0,0 1 0 0 0,0-1 0 0 0,-1 0 0 0 0,0 0 0 0 0,1-1 0 0 0,-1 1 0 0 0,4-8-1 0 0,3-4-163 0 0,-2-1 0 0 0,0 0 0 0 0,12-36 0 0 0,-14 30 222 0 0,9-46-1 0 0,-11 44 8 0 0,-5 23 119 0 0,1 4 29 0 0,4 39 412 0 0,17 89 963 0 0,-18-115-1408 0 0,0 0-1 0 0,1 0 1 0 0,0-1 0 0 0,1 0-1 0 0,1 0 1 0 0,12 18-1 0 0,-18-30-73 0 0,1 1 1 0 0,0-1-1 0 0,0 0 0 0 0,-1 0 0 0 0,1 0 0 0 0,1 0 1 0 0,-1 0-1 0 0,0-1 0 0 0,0 1 0 0 0,1-1 1 0 0,-1 1-1 0 0,1-1 0 0 0,-1 0 0 0 0,1 0 0 0 0,0 0 1 0 0,-1 0-1 0 0,1 0 0 0 0,0-1 0 0 0,4 1 1 0 0,-3-1-192 0 0,-1 0 1 0 0,1 0-1 0 0,0-1 1 0 0,-1 0-1 0 0,1 1 1 0 0,0-1 0 0 0,-1-1-1 0 0,1 1 1 0 0,-1 0-1 0 0,0-1 1 0 0,1 0-1 0 0,-1 1 1 0 0,0-1 0 0 0,4-4-1 0 0,9-7-2419 0 0,1-3-4772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28.9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1 16127 0 0,'0'0'1460'0'0,"0"2"-1204"0"0,-6 10-613 0 0,1-3 1157 0 0,1 0-1 0 0,-1-1 1 0 0,-9 13-1 0 0,8-14-210 0 0,1-2 0 0 0,-1 1-1 0 0,-11 8 1 0 0,14-12-529 0 0,11-7-60 0 0,-1 0 0 0 0,1 0-1 0 0,-1 1 1 0 0,1-1 0 0 0,0 2 0 0 0,1-1-1 0 0,-1 1 1 0 0,1 1 0 0 0,0-1-1 0 0,-1 1 1 0 0,1 1 0 0 0,0 0 0 0 0,0 0-1 0 0,14 1 1 0 0,-21 0 3 0 0,-1 0-1 0 0,0 0 1 0 0,0 0-1 0 0,1 1 1 0 0,-1-1-1 0 0,0 1 1 0 0,0-1-1 0 0,0 1 1 0 0,1-1-1 0 0,-1 1 0 0 0,0-1 1 0 0,0 1-1 0 0,0 0 1 0 0,0 0-1 0 0,0 0 1 0 0,0-1-1 0 0,0 1 1 0 0,-1 0-1 0 0,1 0 1 0 0,0 0-1 0 0,0 0 1 0 0,-1 1-1 0 0,1-1 1 0 0,-1 0-1 0 0,1 0 1 0 0,-1 0-1 0 0,1 0 1 0 0,-1 1-1 0 0,0-1 1 0 0,1 0-1 0 0,-1 0 1 0 0,0 1-1 0 0,0-1 1 0 0,0 0-1 0 0,0 0 1 0 0,0 1-1 0 0,0-1 1 0 0,-1 2-1 0 0,0 5 17 0 0,0-1 0 0 0,-1 0 1 0 0,0 0-1 0 0,0 0 0 0 0,-4 8 0 0 0,-5 6-3 0 0,0-1 0 0 0,-2 0 0 0 0,-20 25 0 0 0,15-22-18 0 0,-20 37 0 0 0,33-50 2 0 0,3-1 0 0 0,3-8 0 0 0,0 1 0 0 0,0-1 0 0 0,0 1 0 0 0,0-1 0 0 0,0 0 0 0 0,1 0 0 0 0,-1 0 0 0 0,0 0 0 0 0,1 0 0 0 0,-1 0 0 0 0,1 0 0 0 0,-1 0 0 0 0,1 0 0 0 0,-1-1 0 0 0,1 1 0 0 0,3 0 0 0 0,0 1 0 0 0,1 0 0 0 0,0-1 0 0 0,11 2 0 0 0,-3-3-109 0 0,0 0 0 0 0,0 0 0 0 0,0-2 0 0 0,23-4 0 0 0,-18 1-1942 0 0,22-9-1 0 0,-23 6-4852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29.4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88 1 15287 0 0,'0'0'698'0'0,"4"7"234"0"0,-2 0-676 0 0,-1-1 1 0 0,1 0-1 0 0,-1 0 1 0 0,0 1-1 0 0,-1-1 1 0 0,0 1 0 0 0,0-1-1 0 0,-1 9 1 0 0,-10 53 3817 0 0,10-62-4091 0 0,-42 249 3048 0 0,25 3-2190 0 0,23-154-1206 0 0,-4-107 296 0 0,-1-1 1 0 0,1 1-1 0 0,-1 0 0 0 0,1-1 1 0 0,2-5-1 0 0,2-6-81 0 0,-1-7-211 0 0,2 1-1 0 0,0-1 0 0 0,1 1 1 0 0,1 0-1 0 0,1 0 0 0 0,1 1 1 0 0,24-36-1 0 0,-26 45 186 0 0,1 0 0 0 0,0 1 0 0 0,1-1 1 0 0,0 2-1 0 0,0-1 0 0 0,1 1 0 0 0,12-7 0 0 0,-18 13 169 0 0,-1 1 1 0 0,0 0-1 0 0,1 0 1 0 0,-1 0-1 0 0,1 0 0 0 0,0 1 1 0 0,0-1-1 0 0,0 1 1 0 0,-1 0-1 0 0,1 1 0 0 0,0-1 1 0 0,0 1-1 0 0,0 0 1 0 0,0 1-1 0 0,0-1 1 0 0,0 1-1 0 0,0 0 0 0 0,0 0 1 0 0,0 0-1 0 0,-1 1 1 0 0,1-1-1 0 0,0 1 0 0 0,5 4 1 0 0,-6-4 35 0 0,-1 0 0 0 0,1 0 0 0 0,0 1 0 0 0,-1 0 0 0 0,1 0 0 0 0,-1 0 0 0 0,0 0 0 0 0,0 0 0 0 0,0 1 0 0 0,-1-1 0 0 0,1 1 0 0 0,-1 0 0 0 0,0 0 0 0 0,0 0 0 0 0,3 7 0 0 0,-4-6 19 0 0,0 1-1 0 0,0 0 1 0 0,0 0-1 0 0,0 0 1 0 0,-1 0-1 0 0,0 0 1 0 0,0 0-1 0 0,-1-1 0 0 0,0 1 1 0 0,-2 10-1 0 0,-1-3 79 0 0,0-1 0 0 0,-2 1 0 0 0,1-1-1 0 0,-1 0 1 0 0,-1 0 0 0 0,0 0 0 0 0,-1-1-1 0 0,0 0 1 0 0,-16 15 0 0 0,15-16-102 0 0,-1-1-1 0 0,0 0 1 0 0,-1-1 0 0 0,0 0-1 0 0,0-1 1 0 0,-1 0 0 0 0,-18 7-1 0 0,24-12-17 0 0,-1 1 0 0 0,1-2 0 0 0,-1 1 0 0 0,0-1 0 0 0,1 0 0 0 0,-1 0 0 0 0,0 0-1 0 0,0-1 1 0 0,1 0 0 0 0,-1-1 0 0 0,0 0 0 0 0,0 0 0 0 0,1 0 0 0 0,-1 0-1 0 0,0-1 1 0 0,-9-4 0 0 0,15 5-7 0 0,-8-3-141 0 0,0 0-1 0 0,1 0 0 0 0,0-1 0 0 0,-9-6 0 0 0,15 9 79 0 0,0 0 1 0 0,-1 0-1 0 0,1 0 1 0 0,0 0-1 0 0,1-1 1 0 0,-1 1-1 0 0,0 0 1 0 0,1-1-1 0 0,-1 1 1 0 0,1-1-1 0 0,0 0 1 0 0,0 0-1 0 0,0 1 1 0 0,0-1-1 0 0,0 0 1 0 0,1 0-1 0 0,-1-5 0 0 0,1-6-861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29.8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 15775 0 0,'0'0'1432'0'0,"0"2"-1180"0"0,0-1-151 0 0,0 1-1 0 0,-1-1 0 0 0,1 0 1 0 0,0 0-1 0 0,0 0 1 0 0,0 0-1 0 0,0 1 1 0 0,1-1-1 0 0,-1 0 0 0 0,0 0 1 0 0,0 0-1 0 0,1 0 1 0 0,-1 1-1 0 0,1-1 0 0 0,-1 0 1 0 0,1 0-1 0 0,-1 0 1 0 0,1 0-1 0 0,0 0 0 0 0,3 4 1666 0 0,0-3-107 0 0,-2 2-1459 0 0,2-3 842 0 0,2 1-918 0 0,0-1 1 0 0,0 0 0 0 0,0-1-1 0 0,0 1 1 0 0,0-1-1 0 0,0-1 1 0 0,0 1-1 0 0,5-2 1 0 0,51-13 225 0 0,-3 0-241 0 0,-26 10-58 0 0,48-1 0 0 0,-69 5-3207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30.3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209 233 4607 0 0,'6'-4'302'0'0,"0"0"-1"0"0,0 0 1 0 0,0-1 0 0 0,6-5-1 0 0,-6 3 635 0 0,0 1-1 0 0,0-1 1 0 0,-1 0 0 0 0,0 0-1 0 0,0-1 1 0 0,4-10-1 0 0,-6 12-401 0 0,-1 0-1 0 0,0 0 0 0 0,0 0 1 0 0,0-1-1 0 0,-1 1 0 0 0,0 0 1 0 0,0-1-1 0 0,-1 1 0 0 0,0-8 1 0 0,0 9-607 0 0,-1 1 0 0 0,1-1 0 0 0,-1 0 1 0 0,0 1-1 0 0,-1-1 0 0 0,1 1 1 0 0,-1-1-1 0 0,-2-3 0 0 0,3 6 113 0 0,-1 0 1 0 0,1 0-1 0 0,0 0 0 0 0,-1 0 0 0 0,1 0 0 0 0,-1 1 0 0 0,0-1 0 0 0,1 0 1 0 0,-1 1-1 0 0,0 0 0 0 0,0-1 0 0 0,0 1 0 0 0,0 0 0 0 0,0 0 0 0 0,0 0 1 0 0,-5-1-1 0 0,3 1 44 0 0,0 0 1 0 0,0 0-1 0 0,0 1 1 0 0,-1 0-1 0 0,1 0 1 0 0,0 0 0 0 0,-1 0-1 0 0,-6 2 1 0 0,0 1 234 0 0,0 0 1 0 0,-1 1-1 0 0,1 0 0 0 0,1 1 1 0 0,-20 11-1 0 0,14-7 203 0 0,1 2 0 0 0,0 0 1 0 0,-17 16-1 0 0,28-22-422 0 0,-1-1 0 0 0,1 1 0 0 0,0 0 0 0 0,0 0 0 0 0,1 1 0 0 0,0-1-1 0 0,-1 1 1 0 0,2 0 0 0 0,-1 0 0 0 0,1 0 0 0 0,0 0 0 0 0,0 0 0 0 0,-1 6 0 0 0,2-5-1 0 0,1 0 0 0 0,0 0 0 0 0,0 0 0 0 0,0 0 0 0 0,1 0 0 0 0,0 0 0 0 0,0 0 0 0 0,1-1 0 0 0,0 1 0 0 0,4 10 0 0 0,-2-8-25 0 0,0-1 1 0 0,1 1 0 0 0,1-1 0 0 0,-1 0-1 0 0,1-1 1 0 0,12 13 0 0 0,5 0-20 0 0,1-1 0 0 0,1-1 0 0 0,46 25 0 0 0,-55-33-54 0 0,0 0 0 0 0,-1 0 1 0 0,-1 2-1 0 0,0-1 0 0 0,24 27 0 0 0,-33-33 8 0 0,-1 1-1 0 0,0-1 1 0 0,0 1 0 0 0,-1-1 0 0 0,1 1-1 0 0,-1 0 1 0 0,-1 1 0 0 0,1-1-1 0 0,-1 0 1 0 0,0 1 0 0 0,-1-1 0 0 0,1 1-1 0 0,-1 0 1 0 0,0-1 0 0 0,-1 1 0 0 0,0 0-1 0 0,0-1 1 0 0,0 1 0 0 0,-3 10-1 0 0,2-11-17 0 0,-1 0-1 0 0,0 1 1 0 0,0-1-1 0 0,-1 0 1 0 0,0 0-1 0 0,0 0 1 0 0,0-1-1 0 0,0 1 1 0 0,-1-1-1 0 0,0 1 1 0 0,-1-1-1 0 0,1-1 1 0 0,-1 1-1 0 0,0 0 1 0 0,0-1-1 0 0,0 0 1 0 0,0-1-1 0 0,-1 1 1 0 0,0-1-1 0 0,1 0 1 0 0,-1 0-1 0 0,0 0 1 0 0,-1-1-1 0 0,1 0 1 0 0,0-1-1 0 0,-1 1 1 0 0,1-1-1 0 0,-1 0 1 0 0,-8 0-1 0 0,6-1-28 0 0,1-1 0 0 0,0 1 0 0 0,0-2 0 0 0,0 1 0 0 0,0-1 0 0 0,0 0 0 0 0,-10-4 0 0 0,14 4 12 0 0,-1-1 0 0 0,0 1-1 0 0,1-1 1 0 0,0 0 0 0 0,-1 0 0 0 0,1 0 0 0 0,0-1 0 0 0,0 1 0 0 0,1-1 0 0 0,-1 0-1 0 0,1 0 1 0 0,-4-8 0 0 0,4 7 34 0 0,0 0 1 0 0,0-1-1 0 0,1 0 1 0 0,0 1-1 0 0,0-1 0 0 0,1 0 1 0 0,0 0-1 0 0,0 0 0 0 0,-1-11 1 0 0,2 7 72 0 0,1 0 1 0 0,0 0-1 0 0,0-1 1 0 0,1 2-1 0 0,4-14 1 0 0,3-2 113 0 0,1 0 0 0 0,1 1 0 0 0,22-35 0 0 0,110-163 64 0 0,-126 194-669 0 0,-1-1 0 0 0,15-36 0 0 0,-22 43 148 0 0,5-9-566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07.6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 7831 0 0,'2'0'9302'0'0,"35"9"-4427"0"0,-30-8-4465 0 0,0 0 0 0 0,1-1 0 0 0,-1 0 0 0 0,0-1 0 0 0,15-2 0 0 0,2-1-16 0 0,1 2-1 0 0,33 0 0 0 0,-9 1-379 0 0,-39 0-576 0 0,-1-1 0 0 0,1 1 1 0 0,9-4-1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41.7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406 236 14831 0 0,'0'0'1122'0'0,"1"-1"-762"0"0,3-6-250 0 0,-1 0 1 0 0,1-1-1 0 0,-2 1 1 0 0,1-1-1 0 0,-1 1 1 0 0,0-1-1 0 0,-1 0 1 0 0,0 0 0 0 0,0 0-1 0 0,-1 0 1 0 0,0 0-1 0 0,-1-14 1 0 0,0 16-63 0 0,0-1 0 0 0,0 1 0 0 0,-1-1 0 0 0,0 1-1 0 0,0 0 1 0 0,0-1 0 0 0,-1 1 0 0 0,0 0 0 0 0,0 1 0 0 0,-1-1 0 0 0,1 1 0 0 0,-1-1 0 0 0,0 1 0 0 0,-1 0 0 0 0,1 0 0 0 0,-6-4 0 0 0,7 7 22 0 0,0 0 1 0 0,-1 0 0 0 0,1 0-1 0 0,0 1 1 0 0,-1-1 0 0 0,1 1 0 0 0,0-1-1 0 0,-1 1 1 0 0,0 0 0 0 0,1 1 0 0 0,-1-1-1 0 0,0 1 1 0 0,-4-1 0 0 0,2 1 24 0 0,0 1 1 0 0,0 0-1 0 0,0 0 1 0 0,0 0 0 0 0,0 1-1 0 0,0-1 1 0 0,-8 5-1 0 0,-4 3 274 0 0,1 2-1 0 0,-1 0 0 0 0,-26 22 0 0 0,44-32-353 0 0,-18 13 316 0 0,1 1-1 0 0,0 1 1 0 0,1 0 0 0 0,1 1-1 0 0,-20 31 1 0 0,28-37-205 0 0,1 0 1 0 0,0 1 0 0 0,0 0-1 0 0,1 0 1 0 0,1 0 0 0 0,0 1 0 0 0,0-1-1 0 0,1 1 1 0 0,1 0 0 0 0,1 0-1 0 0,-1 15 1 0 0,2-13-147 0 0,1 1-1 0 0,0-1 0 0 0,1 0 1 0 0,1 0-1 0 0,0 0 1 0 0,9 22-1 0 0,-9-29-14 0 0,1 1 0 0 0,0-1-1 0 0,0 0 1 0 0,1-1 0 0 0,0 1 0 0 0,1-1 0 0 0,-1 0 0 0 0,1 0-1 0 0,1-1 1 0 0,-1 1 0 0 0,1-1 0 0 0,10 6 0 0 0,-10-7-41 0 0,1-1-1 0 0,-1 0 1 0 0,1 0 0 0 0,-1-1 0 0 0,1 0-1 0 0,0 0 1 0 0,0-1 0 0 0,0 0 0 0 0,0-1 0 0 0,17 2-1 0 0,-19-3 58 0 0,1-1 0 0 0,-1 1 0 0 0,0-1 0 0 0,1-1 0 0 0,-1 1 0 0 0,0-1 0 0 0,0 0 0 0 0,0 0 0 0 0,0 0 0 0 0,0-1 0 0 0,0 0 0 0 0,-1-1 0 0 0,0 1 0 0 0,10-8 0 0 0,-4 1-40 0 0,-1 0 0 0 0,-1-1 0 0 0,0 0 1 0 0,0-1-1 0 0,-1 0 0 0 0,0 0 0 0 0,-1-1 0 0 0,0 1 0 0 0,-1-1 1 0 0,-1-1-1 0 0,0 1 0 0 0,-1-1 0 0 0,0 0 0 0 0,-1 0 1 0 0,-1-1-1 0 0,0 1 0 0 0,-1-24 0 0 0,-1 36 57 0 0,1-12 8 0 0,-2 1 0 0 0,-2-17 1012 0 0,-2 36-582 0 0,2-1-304 0 0,0 1-1 0 0,1 0 1 0 0,0 0-1 0 0,0 0 1 0 0,0 0-1 0 0,1 0 1 0 0,0 0-1 0 0,0 0 1 0 0,0 1 0 0 0,1-1-1 0 0,1 11 1 0 0,1 8-7 0 0,9 39 1 0 0,-8-48-28 0 0,2 4-4 0 0,0 1 0 0 0,14 34 0 0 0,-16-47-87 0 0,1-1 0 0 0,0 1 1 0 0,0-1-1 0 0,0 0 0 0 0,1 0 0 0 0,0-1 1 0 0,0 0-1 0 0,1 1 0 0 0,0-2 0 0 0,7 7 0 0 0,-10-10-108 0 0,0 0-1 0 0,-1-1 1 0 0,1 1-1 0 0,0-1 1 0 0,0 0-1 0 0,0 0 0 0 0,0 0 1 0 0,4 1-1 0 0,14-2-7014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42.1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69 117 16439 0 0,'0'0'1651'0'0,"-1"1"-1510"0"0,-1 0-56 0 0,1 0 0 0 0,-1 0-1 0 0,0 0 1 0 0,1-1 0 0 0,-1 1 0 0 0,0 0-1 0 0,1-1 1 0 0,-1 1 0 0 0,0-1 0 0 0,0 0-1 0 0,0 0 1 0 0,1 0 0 0 0,-1 0 0 0 0,0 0-1 0 0,0 0 1 0 0,0 0 0 0 0,1 0-1 0 0,-1-1 1 0 0,0 1 0 0 0,0-1 0 0 0,1 1-1 0 0,-1-1 1 0 0,0 0 0 0 0,1 1 0 0 0,-3-2-1 0 0,1 0-7 0 0,2 2-29 0 0,0-1 0 0 0,0 1-1 0 0,0-1 1 0 0,0 1 0 0 0,0-1-1 0 0,0 1 1 0 0,0-1 0 0 0,0 0-1 0 0,0 0 1 0 0,1 1 0 0 0,-1-1-1 0 0,0 0 1 0 0,0 0 0 0 0,1 0-1 0 0,-1 0 1 0 0,0 0 0 0 0,1 0-1 0 0,-1 0 1 0 0,1 0 0 0 0,-1-2 0 0 0,1 2 166 0 0,5-13 459 0 0,-2 8-520 0 0,0 1 0 0 0,1 0-1 0 0,0 0 1 0 0,-1 0-1 0 0,2 0 1 0 0,-1 1-1 0 0,0 0 1 0 0,1 0-1 0 0,0 0 1 0 0,0 0-1 0 0,0 1 1 0 0,10-6-1 0 0,-7 6-149 0 0,0-1-1 0 0,0 1 0 0 0,0 1 0 0 0,1 0 0 0 0,-1 0 1 0 0,1 0-1 0 0,-1 1 0 0 0,14 0 0 0 0,-18 1 8 0 0,-1 0 0 0 0,0 0 0 0 0,0 0 0 0 0,0 0 1 0 0,0 1-1 0 0,0 0 0 0 0,0-1 0 0 0,0 1 0 0 0,0 0 0 0 0,-1 0 0 0 0,1 1 0 0 0,0-1 0 0 0,0 1 0 0 0,-1-1 1 0 0,1 1-1 0 0,-1 0 0 0 0,0 0 0 0 0,1 0 0 0 0,-1 0 0 0 0,0 0 0 0 0,0 1 0 0 0,0-1 0 0 0,3 6 0 0 0,-3-3 58 0 0,0 0 0 0 0,0 0 0 0 0,-1 0-1 0 0,1 1 1 0 0,-1-1 0 0 0,0 0-1 0 0,0 1 1 0 0,-1-1 0 0 0,0 1 0 0 0,0-1-1 0 0,0 1 1 0 0,-2 7 0 0 0,-3 8-56 0 0,0 0 0 0 0,-2-1 0 0 0,0 0 0 0 0,-1 0 1 0 0,-1-1-1 0 0,-1 0 0 0 0,-24 34 0 0 0,12-25-12 0 0,13-17 0 0 0,1 0 0 0 0,-12 19 0 0 0,19-30 0 0 0,1 0 0 0 0,0 1 0 0 0,0-1 0 0 0,0 0 0 0 0,0 1 0 0 0,-1-1 0 0 0,1 0 0 0 0,0 1 0 0 0,0-1 0 0 0,0 0 0 0 0,0 0 0 0 0,0 1 0 0 0,0-1 0 0 0,0 1 0 0 0,0-1 0 0 0,0 0 0 0 0,0 1 0 0 0,0-1 0 0 0,0 0 0 0 0,0 1 0 0 0,0-1 0 0 0,0 0 0 0 0,0 0 0 0 0,0 1 0 0 0,1-1 0 0 0,-1 0 0 0 0,0 1 0 0 0,0-1 0 0 0,0 0 0 0 0,1 1 0 0 0,-1-1 0 0 0,0 0 0 0 0,0 0 0 0 0,0 0 0 0 0,1 1 0 0 0,-1-1 0 0 0,0 0 0 0 0,1 1 0 0 0,9 2 0 0 0,-10-3 0 0 0,13 2 0 0 0,0 0 0 0 0,22 0 0 0 0,17 3 0 0 0,-36-3-600 0 0,0-1-1 0 0,0-1 1 0 0,0 0-1 0 0,30-5 1 0 0,-3 1-503 0 0,-31 3-88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43.9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1 11807 0 0,'0'0'8348'0'0,"-6"5"-7536"0"0,4-2-672 0 0,0 0 0 0 0,0 1 0 0 0,1-1-1 0 0,-1 0 1 0 0,1 1 0 0 0,-1 0 0 0 0,1-1 0 0 0,0 1 0 0 0,0 3-1 0 0,-5 37 572 0 0,5-34-565 0 0,-3 42 618 0 0,5 67 1 0 0,12 51-259 0 0,-6-84-380 0 0,-3-46-81 0 0,1 0 1 0 0,13 49-1 0 0,-16-81-56 0 0,-1-7-42 0 0,11-18-168 0 0,-7 7 191 0 0,-1 0 0 0 0,-1-1 0 0 0,5-18 0 0 0,2-6-13 0 0,-6 22 19 0 0,0 0 0 0 0,2 1 0 0 0,-1-1 0 0 0,1 1 0 0 0,1 1 0 0 0,9-13 0 0 0,-14 21 15 0 0,1 0 0 0 0,0 0 0 0 0,-1 0 0 0 0,1 0 0 0 0,1 1 0 0 0,-1-1 0 0 0,0 1 0 0 0,1 0 0 0 0,-1 0 1 0 0,1 0-1 0 0,0 0 0 0 0,-1 0 0 0 0,1 1 0 0 0,0 0 0 0 0,0 0 0 0 0,0 0 0 0 0,0 0 0 0 0,0 1 0 0 0,0-1 0 0 0,0 1 0 0 0,1 0 0 0 0,-1 0 0 0 0,0 1 0 0 0,6 0 0 0 0,2 2-73 0 0,0-1 0 0 0,0 2-1 0 0,-1-1 1 0 0,1 2 0 0 0,-1-1 0 0 0,20 12-1 0 0,-28-14 85 0 0,1 1-1 0 0,0-1 0 0 0,-1 1 1 0 0,0 0-1 0 0,1 0 0 0 0,-1 1 1 0 0,0-1-1 0 0,-1 1 0 0 0,1-1 1 0 0,-1 1-1 0 0,1 0 0 0 0,-1 0 1 0 0,0 0-1 0 0,-1 0 0 0 0,1 0 1 0 0,-1 0-1 0 0,1 1 0 0 0,-1-1 1 0 0,-1 0-1 0 0,1 1 0 0 0,0 8 0 0 0,-1-5 15 0 0,-1-1-1 0 0,0 1 1 0 0,0-1-1 0 0,-1 1 0 0 0,0-1 1 0 0,0 1-1 0 0,-1-1 0 0 0,-4 10 1 0 0,-5 4-19 0 0,-18 27 0 0 0,25-41 12 0 0,-2 2 5 0 0,0 0-1 0 0,-1 0 1 0 0,0-1 0 0 0,-1 0 0 0 0,-17 14-1 0 0,19-18-6 0 0,0 1 0 0 0,0-1-1 0 0,0 0 1 0 0,0-1 0 0 0,0 0-1 0 0,-1 0 1 0 0,0 0 0 0 0,1-1-1 0 0,-11 2 1 0 0,15-4-52 0 0,0 0 1 0 0,0 0-1 0 0,0 0 0 0 0,0 0 0 0 0,0-1 0 0 0,0 1 0 0 0,1-1 1 0 0,-1 0-1 0 0,0 1 0 0 0,0-1 0 0 0,1 0 0 0 0,-1-1 1 0 0,0 1-1 0 0,1 0 0 0 0,-4-4 0 0 0,2 2-121 0 0,1 0 0 0 0,0 0-1 0 0,-1 0 1 0 0,1-1 0 0 0,1 1-1 0 0,-1-1 1 0 0,1 0 0 0 0,-1 0-1 0 0,-2-6 1 0 0,3 5-37 0 0,0 0 1 0 0,0-1-1 0 0,0 0 0 0 0,1 1 1 0 0,-1-1-1 0 0,2 0 0 0 0,-1 0 1 0 0,0 0-1 0 0,1 1 0 0 0,0-1 1 0 0,1 0-1 0 0,-1 0 0 0 0,1 0 1 0 0,0 0-1 0 0,3-9 1 0 0,3 5-1536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44.4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259 0 1375 0 0,'17'15'12902'0'0,"-14"-10"-11386"0"0,10 23 5241 0 0,-8-10-5225 0 0,4 27 0 0 0,-5-23-588 0 0,0 2-489 0 0,11 41 206 0 0,-18-93-701 0 0,0 19 25 0 0,0 0 0 0 0,-1-1 0 0 0,0 1 0 0 0,0 1 0 0 0,-1-1 0 0 0,0 1 0 0 0,-8-11 0 0 0,11 17 15 0 0,0 0-1 0 0,0-1 1 0 0,-1 1 0 0 0,1 0-1 0 0,-1 0 1 0 0,1 0-1 0 0,-1 1 1 0 0,0-1-1 0 0,0 0 1 0 0,1 1 0 0 0,-1 0-1 0 0,0 0 1 0 0,0 0-1 0 0,0 0 1 0 0,0 0 0 0 0,-1 1-1 0 0,1-1 1 0 0,0 1-1 0 0,0 0 1 0 0,0 0 0 0 0,0 0-1 0 0,-1 0 1 0 0,1 0-1 0 0,0 1 1 0 0,0 0-1 0 0,-5 1 1 0 0,-3 2 12 0 0,1 1 0 0 0,-1 0 0 0 0,1 1 0 0 0,0 0 0 0 0,1 0 0 0 0,-1 1 0 0 0,1 0 0 0 0,1 1 0 0 0,-1 0-1 0 0,1 0 1 0 0,1 1 0 0 0,-12 15 0 0 0,9-9 16 0 0,1 0 0 0 0,0 1 0 0 0,1 0 0 0 0,0 1 0 0 0,2 0 0 0 0,0 0 0 0 0,-5 25 0 0 0,9-33-18 0 0,1 0 0 0 0,0 0 0 0 0,1 1 0 0 0,0-1 0 0 0,0 0 0 0 0,1 0 0 0 0,0 0 0 0 0,1 0 0 0 0,0 0 1 0 0,0 0-1 0 0,1-1 0 0 0,0 1 0 0 0,1-1 0 0 0,0 0 0 0 0,0 1 0 0 0,0-2 0 0 0,1 1 0 0 0,1 0 0 0 0,-1-1 0 0 0,1 0 0 0 0,0-1 1 0 0,1 1-1 0 0,0-1 0 0 0,0 0 0 0 0,0-1 0 0 0,0 0 0 0 0,1 0 0 0 0,0 0 0 0 0,0-1 0 0 0,0 0 0 0 0,1-1 0 0 0,-1 0 0 0 0,1 0 1 0 0,0-1-1 0 0,0 0 0 0 0,0 0 0 0 0,0-1 0 0 0,0 0 0 0 0,0-1 0 0 0,14-1 0 0 0,0-3-432 0 0,-2 0 0 0 0,1-2 0 0 0,-1-1-1 0 0,0 0 1 0 0,0-2 0 0 0,-1 0 0 0 0,31-20 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45.4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28 147 16063 0 0,'0'0'1460'0'0,"-21"-4"6791"0"0,20 2-8237 0 0,0 0 0 0 0,0 1 1 0 0,0-1-1 0 0,1 0 0 0 0,-1 0 0 0 0,1 0 1 0 0,-1 0-1 0 0,1 1 0 0 0,0-1 0 0 0,-1 0 1 0 0,1 0-1 0 0,0 0 0 0 0,1 0 0 0 0,-1 0 1 0 0,0 0-1 0 0,0 0 0 0 0,1 0 0 0 0,-1 0 1 0 0,1 0-1 0 0,-1 1 0 0 0,1-1 0 0 0,0 0 1 0 0,0 0-1 0 0,0 1 0 0 0,0-1 0 0 0,0 1 1 0 0,0-1-1 0 0,0 1 0 0 0,3-3 0 0 0,1-1 28 0 0,0 0 0 0 0,0 1 0 0 0,0-1-1 0 0,0 1 1 0 0,1 0 0 0 0,0 0-1 0 0,7-3 1 0 0,5-1-109 0 0,-1 0 1 0 0,1 1-1 0 0,1 1 0 0 0,-1 1 1 0 0,1 1-1 0 0,0 0 0 0 0,0 1 1 0 0,21 0-1 0 0,-38 3 68 0 0,1 0 0 0 0,-1 0 0 0 0,0 0-1 0 0,0 0 1 0 0,1 0 0 0 0,-1 0 0 0 0,0 1 0 0 0,0-1-1 0 0,0 1 1 0 0,0 0 0 0 0,0 0 0 0 0,1 0 0 0 0,-1 0 0 0 0,-1 0-1 0 0,1 0 1 0 0,0 0 0 0 0,0 1 0 0 0,0-1 0 0 0,-1 1 0 0 0,1-1-1 0 0,0 1 1 0 0,-1-1 0 0 0,0 1 0 0 0,1 0 0 0 0,-1 0-1 0 0,0 0 1 0 0,0 0 0 0 0,0 0 0 0 0,0 0 0 0 0,0 0 0 0 0,-1 0-1 0 0,1 0 1 0 0,-1 1 0 0 0,1-1 0 0 0,-1 0 0 0 0,0 0-1 0 0,0 0 1 0 0,0 4 0 0 0,0 5 4 0 0,-1 0-1 0 0,0 0 1 0 0,-1 0-1 0 0,-1-1 1 0 0,1 1 0 0 0,-8 15-1 0 0,2-2-4 0 0,-2-2 0 0 0,-1 1 0 0 0,0-1 0 0 0,-2-1 0 0 0,0 0 0 0 0,-2-1 0 0 0,-17 19 0 0 0,13-23-22 0 0,-5 7-31 0 0,24-23 53 0 0,0 0-1 0 0,0 0 1 0 0,0 0 0 0 0,0 0-1 0 0,0 0 1 0 0,0 0-1 0 0,0 0 1 0 0,1 0-1 0 0,-1 0 1 0 0,0 0-1 0 0,0 0 1 0 0,0 0-1 0 0,0 0 1 0 0,0 0-1 0 0,0 0 1 0 0,1 0-1 0 0,-1 0 1 0 0,0 0-1 0 0,0 0 1 0 0,0 0-1 0 0,0 0 1 0 0,0 0-1 0 0,0 0 1 0 0,0 0-1 0 0,1 0 1 0 0,-1 0-1 0 0,0 0 1 0 0,0 0 0 0 0,0 0-1 0 0,0 0 1 0 0,0 1-1 0 0,0-1 1 0 0,0 0-1 0 0,0 0 1 0 0,0 0-1 0 0,0 0 1 0 0,0 0-1 0 0,1 0 1 0 0,-1 0-1 0 0,0 0 1 0 0,0 1-1 0 0,0-1 1 0 0,0 0-1 0 0,0 0 1 0 0,0 0-1 0 0,0 0 1 0 0,0 0-1 0 0,0 0 1 0 0,0 1-1 0 0,0-1 1 0 0,0 0-1 0 0,0 0 1 0 0,0 0-1 0 0,0 0 1 0 0,0 0 0 0 0,0 0-1 0 0,-1 1 1 0 0,1-1-1 0 0,0 0 1 0 0,0 0-1 0 0,0 0 1 0 0,0 0-1 0 0,0 0 1 0 0,0 0-1 0 0,0 0 1 0 0,0 0-1 0 0,0 0 1 0 0,0 1-1 0 0,9-3-19 0 0,-9 2 20 0 0,15-2 27 0 0,0 0-1 0 0,0 0 0 0 0,0 2 1 0 0,0 0-1 0 0,0 0 1 0 0,1 2-1 0 0,-1-1 0 0 0,0 2 1 0 0,14 4-1 0 0,-23-5-12 0 0,0 0 0 0 0,0 0-1 0 0,0 1 1 0 0,0 0 0 0 0,-1 0 0 0 0,1 0-1 0 0,-1 1 1 0 0,0 0 0 0 0,0 0 0 0 0,0 0-1 0 0,-1 0 1 0 0,0 1 0 0 0,1 0 0 0 0,-1-1-1 0 0,-1 2 1 0 0,1-1 0 0 0,-1 0 0 0 0,0 1 0 0 0,0 0-1 0 0,-1-1 1 0 0,1 1 0 0 0,-1 0 0 0 0,-1 0-1 0 0,2 7 1 0 0,-2-3 66 0 0,0 0-1 0 0,0 0 0 0 0,-1 1 1 0 0,0-1-1 0 0,-1 0 1 0 0,0 0-1 0 0,-1 0 1 0 0,0 1-1 0 0,-1-2 1 0 0,-7 20-1 0 0,5-18-53 0 0,0 0-1 0 0,-1 0 1 0 0,0-1-1 0 0,-1 0 1 0 0,0 0-1 0 0,-1 0 1 0 0,1-1 0 0 0,-18 15-1 0 0,11-11-26 0 0,3-4 2 0 0,0 0 0 0 0,-15 10-1 0 0,23-17-1 0 0,0 0 0 0 0,0 0 0 0 0,0-1 0 0 0,-1 1 0 0 0,1-1 1 0 0,-1 0-1 0 0,1 0 0 0 0,-1 0 0 0 0,1-1 0 0 0,-1 1 0 0 0,1-1 0 0 0,-1 0 0 0 0,1 0 0 0 0,-5 0 0 0 0,6-1-55 0 0,0 1 0 0 0,0-1 1 0 0,0 0-1 0 0,0 0 0 0 0,0 1 1 0 0,0-2-1 0 0,0 1 0 0 0,1 0 1 0 0,-1 0-1 0 0,0 0 1 0 0,1-1-1 0 0,-1 1 0 0 0,1-1 1 0 0,-1 0-1 0 0,1 1 0 0 0,0-1 1 0 0,0 0-1 0 0,0 1 0 0 0,0-1 1 0 0,0 0-1 0 0,-1-3 0 0 0,0 0-392 0 0,0 0 0 0 0,1 0 0 0 0,-1 0-1 0 0,1-1 1 0 0,0 1 0 0 0,0-1-1 0 0,1-5 1 0 0,1-10-1640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45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90 5063 0 0,'0'3'390'0'0,"-2"26"-490"0"0,0 3 4612 0 0,1-24-1495 0 0,0 1-1 0 0,0-1 1 0 0,-6 15-1 0 0,7-22-2937 0 0,0 0-1 0 0,0 0 1 0 0,0-1 0 0 0,-1 1-1 0 0,1 0 1 0 0,0 0-1 0 0,-1-1 1 0 0,1 1 0 0 0,0 0-1 0 0,-1-1 1 0 0,1 1-1 0 0,-1 0 1 0 0,1-1 0 0 0,-1 1-1 0 0,1 0 1 0 0,-1-1-1 0 0,0 1 1 0 0,1-1 0 0 0,-1 1-1 0 0,0-1 1 0 0,1 0-1 0 0,-1 1 1 0 0,0-1 0 0 0,1 1-1 0 0,-1-1 1 0 0,0 0 0 0 0,-1 0-1 0 0,1 0 6 0 0,0 0 1 0 0,0-1-1 0 0,0 1 1 0 0,0-1-1 0 0,0 0 0 0 0,0 1 1 0 0,0-1-1 0 0,0 0 0 0 0,0 1 1 0 0,0-1-1 0 0,0 0 1 0 0,0 0-1 0 0,1 0 0 0 0,-1 0 1 0 0,0 0-1 0 0,1 0 0 0 0,-1 0 1 0 0,0-2-1 0 0,0 1-84 0 0,0 0 0 0 0,0 0 0 0 0,0 0 0 0 0,1-1 0 0 0,-1 1 0 0 0,1 0 0 0 0,0-1 0 0 0,0 1 0 0 0,0 0 0 0 0,0 0 0 0 0,0-1 0 0 0,0 1 0 0 0,0 0 0 0 0,1-3 0 0 0,12-34 0 0 0,-9 28 0 0 0,-1 3 8 0 0,1 1 1 0 0,0-1-1 0 0,0 1 1 0 0,1 0-1 0 0,-1 0 0 0 0,2 0 1 0 0,-1 1-1 0 0,1 0 0 0 0,0 0 1 0 0,0 0-1 0 0,0 1 0 0 0,1 0 1 0 0,0 0-1 0 0,13-7 0 0 0,-16 10-3 0 0,0 0 0 0 0,0 0 0 0 0,0 1-1 0 0,0-1 1 0 0,0 1 0 0 0,1 0-1 0 0,-1 0 1 0 0,0 0 0 0 0,1 1 0 0 0,-1-1-1 0 0,1 1 1 0 0,-1 0 0 0 0,1 0-1 0 0,-1 1 1 0 0,1-1 0 0 0,-1 1 0 0 0,0 0-1 0 0,1 1 1 0 0,-1-1 0 0 0,0 1-1 0 0,0-1 1 0 0,0 1 0 0 0,0 0 0 0 0,0 1-1 0 0,0-1 1 0 0,-1 1 0 0 0,1-1-1 0 0,-1 1 1 0 0,4 4 0 0 0,-3-2 6 0 0,0 1 1 0 0,0 0-1 0 0,0-1 1 0 0,-1 1-1 0 0,0 1 0 0 0,0-1 1 0 0,0 0-1 0 0,-1 1 1 0 0,0 0-1 0 0,0-1 1 0 0,-1 1-1 0 0,0 0 0 0 0,0 9 1 0 0,0 5 12 0 0,-1 1 0 0 0,-1-1 0 0 0,-4 22 0 0 0,-3 2 5 0 0,-25 81 1 0 0,-27 41-61 0 0,16-49-27 0 0,32-70-6 0 0,13-48 54 0 0,1 0-1 0 0,0 0 0 0 0,0 0 1 0 0,-1 0-1 0 0,1 0 0 0 0,0-1 1 0 0,-1 1-1 0 0,1 0 0 0 0,2-2 1 0 0,137-43-2 0 0,-10 3 13 0 0,-16-10 21 0 0,-62 25-1607 0 0,-39 21-12 0 0,-1-1-75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46.5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48 4607 0 0,'10'21'13170'0'0,"-9"-18"-11787"0"0,0 0 0 0 0,0 4 0 0 0,3 39 982 0 0,-4-33-1558 0 0,4 260 1396 0 0,-4-216-2062 0 0,-4-6-88 0 0,1-86-209 0 0,8-27 90 0 0,2 0 0 0 0,23-90-1 0 0,-29 146 61 0 0,25-84-162 0 0,-21 76 121 0 0,0 0 1 0 0,2 1 0 0 0,-1 0-1 0 0,13-17 1 0 0,-18 28 44 0 0,1 0 0 0 0,-1-1 0 0 0,1 1 0 0 0,0 0 0 0 0,0 0 0 0 0,0 0 0 0 0,0 1 0 0 0,0-1 0 0 0,1 0 1 0 0,-1 1-1 0 0,0-1 0 0 0,1 1 0 0 0,-1 0 0 0 0,1 0 0 0 0,-1 0 0 0 0,1 0 0 0 0,0 0 0 0 0,-1 1 0 0 0,1-1 0 0 0,0 1 0 0 0,0 0 0 0 0,-1-1 0 0 0,1 1 1 0 0,0 1-1 0 0,0-1 0 0 0,0 0 0 0 0,-1 1 0 0 0,1-1 0 0 0,0 1 0 0 0,-1 0 0 0 0,1 0 0 0 0,-1 0 0 0 0,1 0 0 0 0,-1 0 0 0 0,1 1 0 0 0,-1-1 1 0 0,1 1-1 0 0,-1-1 0 0 0,0 1 0 0 0,0 0 0 0 0,0 0 0 0 0,0 0 0 0 0,0 0 0 0 0,1 3 0 0 0,3 6 8 0 0,0-1 0 0 0,-1 1 0 0 0,-1 0-1 0 0,0 0 1 0 0,-1 0 0 0 0,0 0 0 0 0,0 1 0 0 0,-1 0-1 0 0,-1-1 1 0 0,1 14 0 0 0,-2 7 15 0 0,-1 1 1 0 0,-7 44-1 0 0,5-56-21 0 0,3-21 0 0 0,0 0 0 0 0,0 0 0 0 0,0 0 0 0 0,0 0 0 0 0,1 0 0 0 0,-1-1 0 0 0,0 1 0 0 0,0 0 0 0 0,0 0 0 0 0,0 0 0 0 0,0 0 0 0 0,0 0 0 0 0,0 0 0 0 0,1 0 0 0 0,-1 0 0 0 0,0 0 0 0 0,0 0 0 0 0,0 0 0 0 0,0 0 0 0 0,0 0 0 0 0,1 0 0 0 0,-1 0 0 0 0,0 0 0 0 0,0 0 0 0 0,0 0 0 0 0,0 0 0 0 0,0 0 0 0 0,0 0 0 0 0,1 0 0 0 0,-1 0 0 0 0,0 0 0 0 0,0 0 0 0 0,0 0 0 0 0,0 1 0 0 0,0-1 0 0 0,0 0 0 0 0,0 0 0 0 0,1 0 0 0 0,-1 0 0 0 0,0 0 0 0 0,0 0 0 0 0,0 0 0 0 0,0 0 0 0 0,0 1 0 0 0,0-1 0 0 0,0 0 0 0 0,0 0 0 0 0,0 0 0 0 0,0 0 0 0 0,0 0 0 0 0,0 0 0 0 0,0 1 0 0 0,0-1 0 0 0,0 0 0 0 0,0 0 0 0 0,9-11 0 0 0,-9 11 0 0 0,89-151-299 0 0,-27 41-194 0 0,-59 106 481 0 0,0-1-1 0 0,0 1 1 0 0,0 0-1 0 0,0 1 1 0 0,1-1 0 0 0,-1 1-1 0 0,1-1 1 0 0,0 1-1 0 0,0 0 1 0 0,0 0-1 0 0,9-3 1 0 0,-11 5 15 0 0,0 0 0 0 0,0 0 0 0 0,0 1 0 0 0,0-1 0 0 0,0 1 0 0 0,0 0 0 0 0,0 0 0 0 0,0 0 0 0 0,0 0 0 0 0,1 0 0 0 0,-1 0 0 0 0,0 0-1 0 0,0 1 1 0 0,0-1 0 0 0,0 1 0 0 0,0-1 0 0 0,0 1 0 0 0,0 0 0 0 0,0 0 0 0 0,0 0 0 0 0,0 0 0 0 0,-1 0 0 0 0,1 0 0 0 0,0 1 0 0 0,-1-1 0 0 0,1 1 0 0 0,0-1 0 0 0,-1 1 0 0 0,0-1 0 0 0,2 3 0 0 0,4 5 23 0 0,-1 1 0 0 0,0-1 0 0 0,-1 1 0 0 0,0 1 0 0 0,0-1 1 0 0,-1 1-1 0 0,3 12 0 0 0,14 81 129 0 0,-12-49-98 0 0,-2-12-26 0 0,6 21-2 0 0,-13-64-29 0 0,0 0 0 0 0,0-1 0 0 0,0 1 0 0 0,0 0 0 0 0,0 0 0 0 0,0 0 0 0 0,0 0 0 0 0,1 0 0 0 0,-1-1 0 0 0,0 1 0 0 0,0 0 0 0 0,0 0 0 0 0,0 0 0 0 0,0 0 0 0 0,1 0 0 0 0,-1 0 0 0 0,0-1 0 0 0,0 1 0 0 0,0 0 0 0 0,1 0 0 0 0,-1 0 0 0 0,0 0 0 0 0,0 0 0 0 0,0 0 0 0 0,1 0 0 0 0,-1 0 0 0 0,0 0 0 0 0,0 0 0 0 0,0 0 0 0 0,1 0 0 0 0,-1 0 0 0 0,0 0 0 0 0,0 0 0 0 0,0 0 0 0 0,0 0 0 0 0,1 0 0 0 0,-1 1 0 0 0,0-1 0 0 0,0 0 0 0 0,0 0 0 0 0,1 0 0 0 0,-1 0 0 0 0,0 0 0 0 0,0 0 0 0 0,0 0 0 0 0,0 1 0 0 0,0-1 0 0 0,0 0 0 0 0,1 0 0 0 0,-1 0 0 0 0,0 0 0 0 0,0 1 0 0 0,0-1 0 0 0,0 0 0 0 0,0 0 0 0 0,0 0 0 0 0,0 1 0 0 0,0-1 0 0 0,0 0 0 0 0,0 0 0 0 0,7-9 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47.0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20 17711 0 0,'1'46'6499'0'0,"1"-47"-6491"0"0,1 0 0 0 0,-1 1 0 0 0,0-1 1 0 0,0 0-1 0 0,0-1 0 0 0,0 1 0 0 0,0 0 1 0 0,-1-1-1 0 0,1 1 0 0 0,2-2 0 0 0,4-4-5 0 0,4 0 29 0 0,0 0 0 0 0,1 0 0 0 0,26-9 0 0 0,-34 14-23 0 0,0 1 0 0 0,0-1 1 0 0,1 1-1 0 0,-1 1 0 0 0,0-1 0 0 0,1 1 0 0 0,-1-1 0 0 0,1 1 0 0 0,-1 1 1 0 0,0-1-1 0 0,1 1 0 0 0,-1 0 0 0 0,9 3 0 0 0,-13-3-8 0 0,1-1 0 0 0,-1 1 0 0 0,1 0 0 0 0,-1 0 0 0 0,0 0 0 0 0,1-1 0 0 0,-1 1 1 0 0,0 1-1 0 0,0-1 0 0 0,0 0 0 0 0,1 0 0 0 0,-1 0 0 0 0,-1 1 0 0 0,1-1 0 0 0,0 0 0 0 0,0 1 0 0 0,0-1 0 0 0,0 3 0 0 0,0-1 4 0 0,0 0-1 0 0,-1 0 0 0 0,1 0 1 0 0,-1 1-1 0 0,0-1 1 0 0,0 0-1 0 0,0 0 0 0 0,0 0 1 0 0,-1 4-1 0 0,-1 2 7 0 0,0 0-1 0 0,-1 0 1 0 0,0 0 0 0 0,-1-1-1 0 0,-6 14 1 0 0,-31 59-13 0 0,12-22 15 0 0,53-68 40 0 0,-15 5-47 0 0,-1 2 0 0 0,0-1-1 0 0,1 1 1 0 0,-1 0 0 0 0,1 1 0 0 0,8-1-1 0 0,-13 2 3 0 0,-1 0 0 0 0,1 0 0 0 0,-1 0 0 0 0,0 0-1 0 0,1 1 1 0 0,-1 0 0 0 0,0 0 0 0 0,1 0-1 0 0,-1 0 1 0 0,0 0 0 0 0,0 0 0 0 0,0 1-1 0 0,0 0 1 0 0,0 0 0 0 0,0-1 0 0 0,0 2 0 0 0,-1-1-1 0 0,5 4 1 0 0,-5-2 23 0 0,1 0 0 0 0,0 0 0 0 0,-1 0 0 0 0,0 0 0 0 0,0 1 0 0 0,0-1 0 0 0,0 1 0 0 0,-1 0 0 0 0,0 0 0 0 0,0-1 0 0 0,0 1 0 0 0,0 0 0 0 0,-1 0 0 0 0,0 7 0 0 0,-1 4 133 0 0,0 1-1 0 0,-7 30 1 0 0,6-37-149 0 0,0-1 0 0 0,0 1 0 0 0,-1-1 0 0 0,-1 0 0 0 0,0 0 0 0 0,0 0 0 0 0,-8 13 0 0 0,10-20-14 0 0,0 0 1 0 0,0 0-1 0 0,0 0 0 0 0,0-1 0 0 0,-1 1 0 0 0,1 0 1 0 0,0-1-1 0 0,-1 1 0 0 0,-3 0 0 0 0,-18 11-146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47.6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1 112 10135 0 0,'0'0'919'0'0,"11"-12"-742"0"0,-8 7 415 0 0,1 1 0 0 0,-1 0 0 0 0,0-1-1 0 0,-1 1 1 0 0,1-1 0 0 0,-1 0 0 0 0,8-16 7488 0 0,-8 42-7492 0 0,-1-1-1 0 0,-1 1 1 0 0,-5 36 0 0 0,1-12-285 0 0,-15 141 388 0 0,12-159-675 0 0,4-21-16 0 0,0-7 1 0 0,1-7-11 0 0,2 8 6 0 0,-1-15-13 0 0,0 0 0 0 0,2 0 0 0 0,0 1 1 0 0,0-1-1 0 0,5-16 0 0 0,-1 8 25 0 0,2-1 0 0 0,12-29-1 0 0,-12 36-16 0 0,2 0-1 0 0,0 0 0 0 0,0 1 0 0 0,2 0 1 0 0,0 0-1 0 0,1 1 0 0 0,0 1 0 0 0,1 0 0 0 0,1 0 1 0 0,0 2-1 0 0,20-15 0 0 0,-30 25 8 0 0,0-1-1 0 0,0 1 1 0 0,0 0-1 0 0,0 0 1 0 0,1 0-1 0 0,-1 0 1 0 0,1 1-1 0 0,-1 0 1 0 0,1 0-1 0 0,-1 0 1 0 0,1 0 0 0 0,8 1-1 0 0,-10 0 2 0 0,0 0-1 0 0,0 1 1 0 0,0 0-1 0 0,0-1 1 0 0,0 1-1 0 0,0 0 1 0 0,-1 0-1 0 0,1 0 1 0 0,0 1 0 0 0,-1-1-1 0 0,1 1 1 0 0,-1-1-1 0 0,0 1 1 0 0,1 0-1 0 0,-1 0 1 0 0,0 0-1 0 0,0 0 1 0 0,0 0-1 0 0,0 1 1 0 0,0-1 0 0 0,1 3-1 0 0,2 4 6 0 0,-1 0 0 0 0,0 0 0 0 0,-1 0 0 0 0,1 1 0 0 0,2 17 1 0 0,5 53 30 0 0,-8-52-31 0 0,4 89 87 0 0,-2-17-38 0 0,1-70-53 0 0,-6-30-1 0 0,0 1 1 0 0,0 0-1 0 0,0-1 0 0 0,0 1 0 0 0,1 0 1 0 0,-1-1-1 0 0,0 1 0 0 0,0-1 0 0 0,1 1 1 0 0,-1 0-1 0 0,0-1 0 0 0,1 1 0 0 0,-1-1 1 0 0,1 1-1 0 0,-1-1 0 0 0,1 1 0 0 0,-1-1 0 0 0,1 0 1 0 0,-1 1-1 0 0,1-1 0 0 0,-1 1 0 0 0,1-1 1 0 0,0 0-1 0 0,-1 0 0 0 0,2 1 0 0 0,7-4-49 0 0,-8 3 40 0 0,1-2-85 0 0,1 1 0 0 0,0-1 0 0 0,-1 0 0 0 0,1 1 0 0 0,-1-1 0 0 0,0 0 0 0 0,0 0 0 0 0,0-1 0 0 0,0 1 0 0 0,2-3 0 0 0,15-27-6203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48.1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90 5983 0 0,'-9'37'16999'0'0,"9"-38"-16878"0"0,-1-1-117 0 0,0-1 1 0 0,0 1-1 0 0,0 0 0 0 0,0-1 0 0 0,1 1 0 0 0,-1-1 0 0 0,1 1 1 0 0,0-1-1 0 0,0 1 0 0 0,0 0 0 0 0,0-1 0 0 0,0 1 1 0 0,0-1-1 0 0,1 1 0 0 0,-1-1 0 0 0,1 1 0 0 0,-1-1 1 0 0,1 1-1 0 0,0 0 0 0 0,2-4 0 0 0,-1 1 16 0 0,1 0 0 0 0,0 0 0 0 0,0-1 1 0 0,0 2-1 0 0,1-1 0 0 0,-1 0 0 0 0,1 1 0 0 0,0 0 0 0 0,1 0 0 0 0,-1 0 0 0 0,6-3 0 0 0,-7 5-5 0 0,0 0 0 0 0,1 0 0 0 0,-1 1 0 0 0,1-1 0 0 0,-1 1-1 0 0,1 0 1 0 0,-1 0 0 0 0,1 0 0 0 0,0 1 0 0 0,0-1-1 0 0,0 1 1 0 0,-1 0 0 0 0,1 0 0 0 0,0 1 0 0 0,0-1-1 0 0,-1 1 1 0 0,1-1 0 0 0,4 3 0 0 0,-3-2 12 0 0,1 1-1 0 0,-1 0 1 0 0,-1 0 0 0 0,1 1 0 0 0,0-1-1 0 0,-1 1 1 0 0,1 0 0 0 0,-1 0 0 0 0,0 0-1 0 0,0 1 1 0 0,5 6 0 0 0,-6-8-12 0 0,-1 2-1 0 0,0-1 1 0 0,0 0 0 0 0,0 0-1 0 0,0 1 1 0 0,-1-1 0 0 0,1 1-1 0 0,-1-1 1 0 0,0 1 0 0 0,0 0-1 0 0,0-1 1 0 0,-1 1 0 0 0,1 0-1 0 0,-1 0 1 0 0,0 0 0 0 0,-1 7-1 0 0,-2 8-3 0 0,-1-1-1 0 0,0 1 1 0 0,-2-1-1 0 0,-14 33 1 0 0,-41 68 55 0 0,36-74-62 0 0,-18 27-148 0 0,40-65 149 0 0,5-5 13 0 0,4-2 60 0 0,19-4 282 0 0,46-10-1 0 0,-22 2-100 0 0,26-2-777 0 0,-42 9-5852 0 0,-9 2-1557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08.2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83 100 9215 0 0,'0'2'707'0'0,"-6"23"553"0"0,5-23-547 0 0,0 0-1 0 0,1-1 1 0 0,-2 1 0 0 0,-4 6 2850 0 0,2-4-2850 0 0,4-4-662 0 0,0 1 1 0 0,0-1 0 0 0,-1 0-1 0 0,1 0 1 0 0,0 1 0 0 0,-1-1 0 0 0,1 0-1 0 0,0 0 1 0 0,-1 1 0 0 0,1-1 0 0 0,0 0-1 0 0,-1 0 1 0 0,1 0 0 0 0,0 0-1 0 0,-1 0 1 0 0,1 1 0 0 0,0-1 0 0 0,-1 0-1 0 0,1 0 1 0 0,-1 0 0 0 0,1 0 0 0 0,0 0-1 0 0,-1 0 1 0 0,1 0 0 0 0,-1 0 0 0 0,1-1-1 0 0,0 1 1 0 0,-1 0 0 0 0,1 0-1 0 0,-8-10 542 0 0,6 8-476 0 0,1-1 0 0 0,0 0 0 0 0,0 0-1 0 0,0 0 1 0 0,0-6 0 0 0,0 5 47 0 0,1-1-1 0 0,0 1 1 0 0,1 0 0 0 0,-1-1 0 0 0,1 1 0 0 0,-1 0-1 0 0,1-1 1 0 0,1 1 0 0 0,-1 0 0 0 0,1 0 0 0 0,-1 0-1 0 0,1 0 1 0 0,0 0 0 0 0,1 0 0 0 0,-1 1 0 0 0,1-1-1 0 0,-1 1 1 0 0,1 0 0 0 0,5-5 0 0 0,22-16 106 0 0,-29 23-267 0 0,0 0 0 0 0,0 0-1 0 0,0 1 1 0 0,1-1-1 0 0,-1 0 1 0 0,0 1-1 0 0,1-1 1 0 0,-1 1-1 0 0,0-1 1 0 0,1 1-1 0 0,-1 0 1 0 0,1-1-1 0 0,-1 1 1 0 0,1 0 0 0 0,-1 0-1 0 0,2 0 1 0 0,2 1 28 0 0,-3-2-11 0 0,1 1-1 0 0,-1 0 1 0 0,1 0 0 0 0,-1 0-1 0 0,0 1 1 0 0,1-1-1 0 0,-1 1 1 0 0,0-1 0 0 0,1 1-1 0 0,-1 0 1 0 0,0 0-1 0 0,0 0 1 0 0,1 0 0 0 0,-1 0-1 0 0,0 0 1 0 0,2 2-1 0 0,-2-1 8 0 0,1 1-1 0 0,0 0 1 0 0,-1-1-1 0 0,0 1 0 0 0,0 0 1 0 0,0 0-1 0 0,0 0 1 0 0,0 1-1 0 0,2 4 0 0 0,-1 2 66 0 0,0 0 0 0 0,-1 1 0 0 0,0-1 0 0 0,0 0-1 0 0,-1 1 1 0 0,0 13 0 0 0,-2-1 45 0 0,-1 0-1 0 0,0 0 1 0 0,-9 32 0 0 0,-26 65-44 0 0,30-101-94 0 0,-1 1-1 0 0,-1-2 1 0 0,-1 1-1 0 0,0-1 1 0 0,-2 0-1 0 0,0-1 1 0 0,0-1-1 0 0,-19 19 1 0 0,29-34-5 0 0,0 1 0 0 0,1 0 0 0 0,-1-1 0 0 0,0 0 0 0 0,0 1 0 0 0,0-1 0 0 0,0 0 0 0 0,0 0 0 0 0,0 0 0 0 0,-1 0 0 0 0,-1 0 0 0 0,-6 3-1 0 0,8-3-52 0 0,-3-1-9 0 0,4 0-12 0 0,1-9-192 0 0,1 6 260 0 0,-1-1-1 0 0,1 1 0 0 0,0 0 0 0 0,0 0 0 0 0,0 0 0 0 0,0 0 0 0 0,1 0 0 0 0,-1 0 0 0 0,1 1 0 0 0,0-1 0 0 0,0 0 0 0 0,0 1 1 0 0,0-1-1 0 0,0 1 0 0 0,0 0 0 0 0,1-1 0 0 0,-1 1 0 0 0,5-2 0 0 0,-3 2 19 0 0,0 0 0 0 0,0 0 0 0 0,0 1 0 0 0,0 0 1 0 0,0 0-1 0 0,1 0 0 0 0,-1 0 0 0 0,0 1 0 0 0,0-1 0 0 0,8 1 0 0 0,-3 1 22 0 0,-1 1 1 0 0,0 0-1 0 0,13 4 0 0 0,12 3 8 0 0,49 14 325 0 0,-58-15-164 0 0,1-1 0 0 0,42 6 0 0 0,-58-12-221 0 0,0 0-1 0 0,-1-1 1 0 0,1 0-1 0 0,0-1 1 0 0,-1 0 0 0 0,1 0-1 0 0,-1-1 1 0 0,1 0-1 0 0,-1 0 1 0 0,0-1-1 0 0,1 0 1 0 0,-2-1 0 0 0,1 0-1 0 0,0 0 1 0 0,-1 0-1 0 0,0-1 1 0 0,0 0 0 0 0,7-7-1 0 0,-10 8-717 0 0,0-1 0 0 0,0 0 0 0 0,-1 0 0 0 0,0 0 0 0 0,1 0 0 0 0,3-11 0 0 0,-6 14 292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50.6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44 154 5063 0 0,'-21'8'17344'0'0,"17"-7"-16252"0"0,3-1-1069 0 0,0 0 0 0 0,0-1 0 0 0,0 1 0 0 0,0 0 0 0 0,1 0 0 0 0,-1 0 0 0 0,0 0 0 0 0,0-1 0 0 0,1 1 0 0 0,-1 0 0 0 0,0-1 0 0 0,0 1 0 0 0,1 0 1 0 0,-1-1-1 0 0,0 1 0 0 0,1-1 0 0 0,-2 0 0 0 0,1 0-19 0 0,1 0 0 0 0,-1 0 1 0 0,1 0-1 0 0,0 0 0 0 0,-1 1 0 0 0,1-1 1 0 0,0 0-1 0 0,0 0 0 0 0,-1 0 1 0 0,1 0-1 0 0,0 0 0 0 0,0 0 0 0 0,0 0 1 0 0,0 0-1 0 0,0 0 0 0 0,0 0 1 0 0,0 0-1 0 0,1 0 0 0 0,-1 0 0 0 0,0 0 1 0 0,1 0-1 0 0,-1 0 0 0 0,1-1 0 0 0,12-20 83 0 0,-7 13-80 0 0,1 0 0 0 0,0 1-1 0 0,1 0 1 0 0,0 0 0 0 0,0 1 0 0 0,1 0-1 0 0,0 1 1 0 0,0 0 0 0 0,0 0-1 0 0,1 1 1 0 0,0 0 0 0 0,0 0 0 0 0,0 1-1 0 0,1 1 1 0 0,-1 0 0 0 0,1 0 0 0 0,0 1-1 0 0,11-1 1 0 0,-15 2-7 0 0,3 0 0 0 0,1 0 0 0 0,-1 1 0 0 0,0 0 0 0 0,1 0 0 0 0,11 3 0 0 0,-20-3 0 0 0,1 1 0 0 0,0 0 0 0 0,-1 0 0 0 0,1 0 0 0 0,-1 0 0 0 0,1 0 0 0 0,-1 0 0 0 0,1 1 0 0 0,-1-1 0 0 0,0 1 0 0 0,0 0 0 0 0,0 0 0 0 0,0 0 0 0 0,0 0 0 0 0,0 0 0 0 0,0 0 0 0 0,-1 0 0 0 0,1 0 0 0 0,-1 1 0 0 0,1-1 0 0 0,-1 1 0 0 0,0-1 0 0 0,0 1 0 0 0,1 4 0 0 0,-1 0 0 0 0,1 1 0 0 0,-1-1 0 0 0,-1 1 0 0 0,0 0 0 0 0,0-1 0 0 0,0 1 0 0 0,-1 0 0 0 0,0-1-1 0 0,0 1 1 0 0,-1-1 0 0 0,-4 12 0 0 0,-2 1 4 0 0,-1 1 0 0 0,-20 33 0 0 0,19-39 20 0 0,-1 1 1 0 0,0-1-1 0 0,-1-1 1 0 0,0 0-1 0 0,-2 0 1 0 0,1-2 0 0 0,-2 1-1 0 0,1-2 1 0 0,-25 15-1 0 0,39-26-23 0 0,0 0-1 0 0,0 0 1 0 0,0 0-1 0 0,0 0 1 0 0,1 0-1 0 0,-1 0 1 0 0,0 0-1 0 0,0 0 1 0 0,0 0-1 0 0,0 0 1 0 0,0 0-1 0 0,0 0 1 0 0,1 0-1 0 0,-1 0 1 0 0,0 0-1 0 0,0 0 1 0 0,0 1-1 0 0,0-1 1 0 0,0 0-1 0 0,0 0 1 0 0,0 0-1 0 0,0 0 1 0 0,0 0-1 0 0,1 0 1 0 0,-1 0-1 0 0,0 0 1 0 0,0 1-1 0 0,0-1 1 0 0,0 0-1 0 0,0 0 1 0 0,0 0-1 0 0,0 0 1 0 0,0 0-1 0 0,0 0 1 0 0,0 0-1 0 0,0 1 1 0 0,0-1-1 0 0,0 0 1 0 0,0 0-1 0 0,0 0 1 0 0,0 0-1 0 0,0 0 1 0 0,0 0-1 0 0,0 1 1 0 0,0-1-1 0 0,0 0 1 0 0,0 0 0 0 0,0 0-1 0 0,0 0 1 0 0,0 0-1 0 0,-1 0 1 0 0,1 1-1 0 0,0-1 1 0 0,0 0-1 0 0,0 0 1 0 0,0 0-1 0 0,0 0 1 0 0,0 0-1 0 0,0 0 1 0 0,0 0-1 0 0,-1 0 1 0 0,12 2 31 0 0,-11-2-32 0 0,46 2 23 0 0,39 5 87 0 0,-73-5-95 0 0,-1 0 1 0 0,1 1-1 0 0,-1 0 0 0 0,0 1 0 0 0,14 7 0 0 0,-19-8 33 0 0,0 0 1 0 0,-1 1-1 0 0,1 0 1 0 0,-1 0-1 0 0,0 0 0 0 0,0 0 1 0 0,-1 1-1 0 0,1 0 0 0 0,-1 0 1 0 0,0 0-1 0 0,0 1 0 0 0,-1-1 1 0 0,0 1-1 0 0,0 0 0 0 0,0 0 1 0 0,0 0-1 0 0,-1 0 0 0 0,0 1 1 0 0,-1-1-1 0 0,1 1 0 0 0,-1-1 1 0 0,0 1-1 0 0,-1-1 0 0 0,0 1 1 0 0,0-1-1 0 0,-1 10 0 0 0,-2 10 200 0 0,-1-1 0 0 0,-1 0-1 0 0,-10 32 1 0 0,10-43-210 0 0,-1 0 1 0 0,0 0-1 0 0,0-1 0 0 0,-1 0 1 0 0,-1 0-1 0 0,0-1 0 0 0,-12 13 1 0 0,16-21-29 0 0,0 0 1 0 0,0 0-1 0 0,0 0 1 0 0,-1-1-1 0 0,1 1 1 0 0,-1-1-1 0 0,0 0 0 0 0,0 0 1 0 0,0-1-1 0 0,-1 0 1 0 0,1 0-1 0 0,-1 0 1 0 0,-10 2-1 0 0,13-4-63 0 0,0 1-1 0 0,0-1 1 0 0,-1 0-1 0 0,1-1 1 0 0,0 1-1 0 0,0 0 1 0 0,0-1-1 0 0,-1 0 1 0 0,1 1-1 0 0,0-1 1 0 0,0 0-1 0 0,0-1 1 0 0,0 1-1 0 0,0-1 1 0 0,1 1 0 0 0,-1-1-1 0 0,0 0 1 0 0,1 0-1 0 0,-1 0 1 0 0,1 0-1 0 0,-1 0 1 0 0,1-1-1 0 0,0 1 1 0 0,0-1-1 0 0,-2-3 1 0 0,1 1-409 0 0,0-1 1 0 0,0 1-1 0 0,0-1 0 0 0,1 1 1 0 0,-1-1-1 0 0,2 0 0 0 0,-1 0 1 0 0,-1-7-1 0 0,1-6-1054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51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 5983 0 0,'7'-1'623'0'0,"-5"1"143"0"0,1 0-1 0 0,-1 0 1 0 0,0 1 0 0 0,1-1-1 0 0,-1 1 1 0 0,0-1-1 0 0,1 1 1 0 0,-1 0 0 0 0,0 0-1 0 0,0 0 1 0 0,1 0 0 0 0,-1 0-1 0 0,0 0 1 0 0,2 2 0 0 0,-1 0-91 0 0,-1 0 0 0 0,1 0 1 0 0,0 0-1 0 0,-1 0 0 0 0,1 0 0 0 0,-1 1 1 0 0,3 6-1 0 0,1 4-99 0 0,-1 1 0 0 0,0 0-1 0 0,4 23 1 0 0,-4-16 267 0 0,40 191 221 0 0,-38-162-952 0 0,-5-45-119 0 0,1-10-12 0 0,-1-9-28 0 0,2-15 15 0 0,19-121-136 0 0,-19 130 98 0 0,1 0-1 0 0,1 1 1 0 0,1 0-1 0 0,0 0 1 0 0,18-29-1 0 0,-20 39 49 0 0,0 1 1 0 0,1-1-1 0 0,1 1 1 0 0,-1 1-1 0 0,1-1 0 0 0,0 1 1 0 0,0 0-1 0 0,1 0 0 0 0,15-8 1 0 0,-20 12 25 0 0,1 1 0 0 0,-1-1-1 0 0,0 1 1 0 0,1 0 0 0 0,-1-1 0 0 0,1 1 0 0 0,0 1 0 0 0,-1-1 0 0 0,1 1 0 0 0,0-1 0 0 0,-1 1 0 0 0,1 0 0 0 0,0 0 0 0 0,0 1-1 0 0,-1-1 1 0 0,1 1 0 0 0,0 0 0 0 0,-1 0 0 0 0,1 0 0 0 0,-1 0 0 0 0,1 1 0 0 0,-1-1 0 0 0,0 1 0 0 0,1 0 0 0 0,-1 0 0 0 0,0 0-1 0 0,5 4 1 0 0,-1 3 24 0 0,1 0-1 0 0,-1 0 1 0 0,0 0-1 0 0,-1 1 1 0 0,0 0-1 0 0,-1 0 1 0 0,0 0-1 0 0,0 1 1 0 0,-1 0-1 0 0,0 0 1 0 0,3 20-1 0 0,0 11 145 0 0,3 78-1 0 0,-10-110-169 0 0,1 34 62 0 0,0-41-74 0 0,1-8-12 0 0,1-7-10 0 0,4-39-15 0 0,11-75-311 0 0,-13 106 286 0 0,0-1-1 0 0,1 1 0 0 0,18-38 0 0 0,-22 54 49 0 0,1-1 0 0 0,-1 1 1 0 0,1 0-1 0 0,0 1 0 0 0,0-1 0 0 0,0 0 1 0 0,0 1-1 0 0,1 0 0 0 0,-1-1 0 0 0,1 1 0 0 0,0 1 1 0 0,6-5-1 0 0,-8 6 24 0 0,1 0-1 0 0,-1 0 1 0 0,0 0 0 0 0,1 1 0 0 0,-1-1 0 0 0,1 1 0 0 0,0-1 0 0 0,-1 1 0 0 0,1 0 0 0 0,-1 0 0 0 0,1 0-1 0 0,0 0 1 0 0,-1 0 0 0 0,1 0 0 0 0,-1 1 0 0 0,1 0 0 0 0,-1-1 0 0 0,1 1 0 0 0,-1 0 0 0 0,1 0-1 0 0,-1 0 1 0 0,0 0 0 0 0,4 3 0 0 0,0 1 24 0 0,1 0 0 0 0,-1 1 0 0 0,0 0 0 0 0,-1 0 0 0 0,0 0 0 0 0,0 0 0 0 0,0 1 0 0 0,-1 0 0 0 0,1 0 0 0 0,5 14 0 0 0,-4-3 96 0 0,0 0 0 0 0,0 1 0 0 0,3 28 0 0 0,2 22 7 0 0,18 91 186 0 0,-28-157-313 0 0,0 0 0 0 0,-1 0 0 0 0,1-1 0 0 0,0 1 0 0 0,0-1 0 0 0,1 1 0 0 0,-1-1 0 0 0,0 1 0 0 0,1-1 0 0 0,-1 0 0 0 0,5 4 0 0 0,-5-5-19 0 0,-1-1 0 0 0,1 1 1 0 0,0-1-1 0 0,-1 1 0 0 0,1-1 0 0 0,0 0 0 0 0,0 1 1 0 0,-1-1-1 0 0,1 0 0 0 0,0 1 0 0 0,0-1 0 0 0,0 0 0 0 0,0 0 1 0 0,-1 0-1 0 0,1 0 0 0 0,0 0 0 0 0,0 0 0 0 0,0 0 1 0 0,0 0-1 0 0,0 0 0 0 0,-1 0 0 0 0,1-1 0 0 0,0 1 0 0 0,0 0 1 0 0,0 0-1 0 0,-1-1 0 0 0,1 1 0 0 0,0-1 0 0 0,0 1 1 0 0,-1-1-1 0 0,1 1 0 0 0,1-1 0 0 0,-1 0-75 0 0,4-3-316 0 0,-1 1 0 0 0,0-1-1 0 0,0 1 1 0 0,0-1-1 0 0,5-6 1 0 0,1-4-1405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51.8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1 141 5983 0 0,'0'0'14520'0'0,"1"-1"-14222"0"0,4-10-182 0 0,0 1 1 0 0,1-1 0 0 0,1 1-1 0 0,0 1 1 0 0,0 0 0 0 0,1 0 0 0 0,0 0-1 0 0,0 1 1 0 0,1 0 0 0 0,14-10-1 0 0,-17 14-98 0 0,0 0 0 0 0,0 1 0 0 0,0 0-1 0 0,0 0 1 0 0,1 1 0 0 0,-1 0-1 0 0,1 0 1 0 0,10-2 0 0 0,-14 4-5 0 0,-1-1 0 0 0,0 1 0 0 0,0 0 0 0 0,0 0 0 0 0,0 0 0 0 0,0 1 0 0 0,0-1-1 0 0,0 0 1 0 0,0 1 0 0 0,0 0 0 0 0,0-1 0 0 0,0 1 0 0 0,0 0 0 0 0,0 0 0 0 0,0 0 0 0 0,0 0 0 0 0,-1 0 0 0 0,1 0 0 0 0,0 1 0 0 0,-1-1 0 0 0,1 1 0 0 0,-1-1 0 0 0,1 1 0 0 0,-1-1 0 0 0,0 1 0 0 0,0 0-1 0 0,0 0 1 0 0,0-1 0 0 0,0 1 0 0 0,0 0 0 0 0,0 0 0 0 0,0 3 0 0 0,1 1 51 0 0,-1-1 0 0 0,0 1 0 0 0,-1 0 0 0 0,1 0-1 0 0,-1 0 1 0 0,0 0 0 0 0,-1 0 0 0 0,1 0 0 0 0,-1-1 0 0 0,-2 8 0 0 0,-3 8 196 0 0,-10 26 1 0 0,5-22-155 0 0,0-1 0 0 0,-2 0 1 0 0,0-1-1 0 0,-31 39 0 0 0,43-60-53 0 0,12-6 11 0 0,1 1-35 0 0,0 0 0 0 0,0 0-1 0 0,0 2 1 0 0,0-1 0 0 0,0 2 0 0 0,0-1-1 0 0,16 3 1 0 0,-22-1-8 0 0,0 0 1 0 0,-1 0-1 0 0,1 0 0 0 0,-1 1 1 0 0,1 0-1 0 0,-1 0 0 0 0,9 6 1 0 0,-11-6-15 0 0,0 0 0 0 0,0 0 1 0 0,0 0-1 0 0,0 1 1 0 0,-1-1-1 0 0,1 1 0 0 0,-1 0 1 0 0,0 0-1 0 0,0 0 1 0 0,0 0-1 0 0,0 0 0 0 0,0 0 1 0 0,1 5-1 0 0,-2-4 34 0 0,0 1 0 0 0,0-1 0 0 0,0 0 0 0 0,-1 1 0 0 0,0-1 0 0 0,0 1 0 0 0,0-1 0 0 0,0 1 0 0 0,-1-1 0 0 0,1 1 0 0 0,-1-1 0 0 0,0 0 0 0 0,-1 1 0 0 0,1-1 0 0 0,-1 0 0 0 0,0 0 0 0 0,0 0 0 0 0,-3 5 0 0 0,-4 5 77 0 0,-1 0 1 0 0,-1 0-1 0 0,-16 16 0 0 0,-11 7-85 0 0,34-33-64 0 0,-1-1 1 0 0,1 0 0 0 0,0 0 0 0 0,-1 0-1 0 0,0-1 1 0 0,0 0 0 0 0,-9 4 0 0 0,13-6-249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52.2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21367 0 0,'25'18'1627'0'0,"-17"-6"-930"0"0,-4-8-597 0 0,0 0 0 0 0,0 0-1 0 0,0 0 1 0 0,0-1 0 0 0,0 1 0 0 0,1-1-1 0 0,0 0 1 0 0,-1 0 0 0 0,1-1 0 0 0,0 1-1 0 0,1-1 1 0 0,-1 0 0 0 0,0-1 0 0 0,1 1-1 0 0,-1-1 1 0 0,10 1 0 0 0,5 0 452 0 0,1-2 1 0 0,0 0-1 0 0,24-4 1 0 0,-19 1-407 0 0,2 1-130 0 0,-3 1-34 0 0,-1-2 1 0 0,41-9-1 0 0,-39 2-1238 0 0,-16 5 485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52.8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84 0 9215 0 0,'0'2'8748'0'0,"2"7"-7981"0"0,0 0-1 0 0,-1 0 0 0 0,0-1 1 0 0,-1 1-1 0 0,0 0 0 0 0,0 0 1 0 0,-1 0-1 0 0,-3 15 0 0 0,-4 8-471 0 0,-11 32 0 0 0,6-26 253 0 0,9-25-527 0 0,-8 26 268 0 0,-12 64-1 0 0,22-91-247 0 0,1 0-1 0 0,0 0 0 0 0,1 0 0 0 0,0 0 1 0 0,1 0-1 0 0,0 0 0 0 0,1 0 0 0 0,0 0 1 0 0,1 0-1 0 0,5 12 0 0 0,-5-16-54 0 0,1 0 1 0 0,0 0-1 0 0,1-1 0 0 0,-1 1 0 0 0,2-1 0 0 0,-1 0 1 0 0,1 0-1 0 0,0-1 0 0 0,0 0 0 0 0,1 0 1 0 0,-1 0-1 0 0,2-1 0 0 0,9 6 0 0 0,-6-5-29 0 0,0-1-1 0 0,0 0 1 0 0,0-1 0 0 0,1 0-1 0 0,0 0 1 0 0,0-2 0 0 0,0 1-1 0 0,0-2 1 0 0,14 1-1 0 0,-11-2-13 0 0,0 0 0 0 0,0-1 0 0 0,0-1 0 0 0,-1 0-1 0 0,1-1 1 0 0,-1-1 0 0 0,20-7 0 0 0,-23 7 30 0 0,-1-1 1 0 0,0 0-1 0 0,0-1 1 0 0,0 0-1 0 0,-1 0 1 0 0,0-1-1 0 0,0 0 1 0 0,-1 0-1 0 0,14-17 1 0 0,-15 16-48 0 0,-1-1 1 0 0,-1-1-1 0 0,1 1 0 0 0,-1-1 1 0 0,-1 0-1 0 0,5-14 1 0 0,-7 20 54 0 0,-1-1 1 0 0,0 0-1 0 0,0 1 1 0 0,0-1-1 0 0,0 0 1 0 0,-1 0-1 0 0,0 1 1 0 0,0-1-1 0 0,0 0 1 0 0,0 0-1 0 0,-1 0 1 0 0,0 1-1 0 0,0-1 1 0 0,0 0-1 0 0,-1 1 1 0 0,-2-8-1 0 0,3 11 16 0 0,0-1-1 0 0,0 1 0 0 0,0-1 0 0 0,0 1 1 0 0,0 0-1 0 0,0-1 0 0 0,-1 1 0 0 0,1 0 1 0 0,0 0-1 0 0,-1 0 0 0 0,1 0 0 0 0,-1 0 1 0 0,1 0-1 0 0,-1 0 0 0 0,1 1 0 0 0,-1-1 1 0 0,0 0-1 0 0,1 1 0 0 0,-1-1 0 0 0,-2 1 0 0 0,1-1-1 0 0,0 1 0 0 0,0 1-1 0 0,0-1 1 0 0,0 0-1 0 0,0 1 1 0 0,0-1-1 0 0,0 1 1 0 0,0 0-1 0 0,0 0 1 0 0,-5 3-1 0 0,-3 2 24 0 0,-1 1 0 0 0,1 1 0 0 0,1 0 0 0 0,-12 10 0 0 0,13-10 59 0 0,0 1 0 0 0,0 1 0 0 0,1 0 0 0 0,0 0-1 0 0,-6 12 1 0 0,9-14-62 0 0,1 0 0 0 0,0 0 0 0 0,1 0 0 0 0,0 0 0 0 0,0 0 0 0 0,0 1 0 0 0,1-1 0 0 0,-1 12 0 0 0,4-9-15 0 0,2 4-15 0 0,1-13-92 0 0,-3-2-6 0 0,6 4-1105 0 0,1 0-417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53.6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7 6911 0 0,'-2'-7'14247'0'0,"-2"30"-13700"0"0,1-1 1 0 0,1 1-1 0 0,0 25 1 0 0,-1 18 23 0 0,-19 140 717 0 0,15-167-1144 0 0,-2-55-80 0 0,8-2-78 0 0,1 0 1 0 0,1 0-1 0 0,0 0 0 0 0,7-34 0 0 0,0 0-5 0 0,-6 35 19 0 0,1 1-1 0 0,0-1 1 0 0,1 1-1 0 0,1 0 1 0 0,8-18-1 0 0,-11 29 2 0 0,1-1 0 0 0,0 0 0 0 0,0 1 0 0 0,0-1-1 0 0,1 1 1 0 0,0 0 0 0 0,0 0 0 0 0,0 0 0 0 0,1 1-1 0 0,0-1 1 0 0,0 1 0 0 0,0 0 0 0 0,0 1-1 0 0,0-1 1 0 0,1 1 0 0 0,8-4 0 0 0,-10 6 3 0 0,0 0 0 0 0,-1 0 0 0 0,1 0 0 0 0,-1 1-1 0 0,1-1 1 0 0,0 1 0 0 0,0 0 0 0 0,-1 0 0 0 0,1 0 0 0 0,0 0 0 0 0,-1 1 0 0 0,1 0 0 0 0,0-1 0 0 0,-1 1 0 0 0,5 2 0 0 0,-3 0 0 0 0,0-1-1 0 0,0 1 1 0 0,0 0 0 0 0,0 1-1 0 0,0-1 1 0 0,-1 1 0 0 0,1 0 0 0 0,6 9-1 0 0,-3-3 8 0 0,0 1 0 0 0,-1 0-1 0 0,0 0 1 0 0,-1 1-1 0 0,0 0 1 0 0,-1 0 0 0 0,7 25-1 0 0,-9-19 80 0 0,0 1-1 0 0,-1 0 1 0 0,-1-1 0 0 0,-1 26-1 0 0,0-10 110 0 0,0-47-201 0 0,2 1 0 0 0,-1-1 0 0 0,2 1 0 0 0,0-1 0 0 0,5-14 0 0 0,27-60-164 0 0,-30 75 117 0 0,0 1 20 0 0,2-6-85 0 0,1 1-1 0 0,13-22 1 0 0,-19 35 98 0 0,1-1 0 0 0,0 0 0 0 0,0 1 0 0 0,0-1 0 0 0,0 1 0 0 0,0 0 0 0 0,1 0 0 0 0,-1 0 0 0 0,1 1 0 0 0,0-1 0 0 0,0 1 0 0 0,0 0 0 0 0,0 0 0 0 0,8-2 0 0 0,-10 3 16 0 0,-1 1 0 0 0,1 0 0 0 0,0-1 0 0 0,0 1 0 0 0,-1 0 0 0 0,1 0 0 0 0,0 0 0 0 0,0 1 0 0 0,3 0 0 0 0,4 3 0 0 0,-4 0 39 0 0,0 1 1 0 0,0 0-1 0 0,-1 0 0 0 0,0 0 1 0 0,0 0-1 0 0,0 1 0 0 0,0 0 1 0 0,-1 0-1 0 0,0 0 0 0 0,0 0 0 0 0,-1 0 1 0 0,0 0-1 0 0,0 1 0 0 0,2 10 1 0 0,1 10 197 0 0,-2 0 0 0 0,0 32 1 0 0,-2-48-221 0 0,-1 2 27 0 0,6 74 148 0 0,-4-76-168 0 0,0 0 0 0 0,0 0 0 0 0,1 0 0 0 0,0-1 0 0 0,8 16 0 0 0,-10-24 5 0 0,8-3-317 0 0,-6 0-72 0 0,0 0 1 0 0,0-1-1 0 0,0 0 0 0 0,-1 1 1 0 0,1-1-1 0 0,0 0 0 0 0,-1 0 1 0 0,1-1-1 0 0,-1 1 0 0 0,1 0 1 0 0,-1-1-1 0 0,0 0 0 0 0,0 1 0 0 0,2-5 1 0 0,-2 3 209 0 0,11-16-1801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54.0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77 5063 0 0,'-5'40'17713'0'0,"6"-41"-17614"0"0,4-7-33 0 0,1 1 0 0 0,0 0 0 0 0,1 0-1 0 0,0 0 1 0 0,0 1 0 0 0,0 0 0 0 0,0 0-1 0 0,1 1 1 0 0,13-8 0 0 0,-4 5-16 0 0,0 0-1 0 0,0 0 1 0 0,35-8-1 0 0,-50 15-39 0 0,1 0-1 0 0,0 1 0 0 0,-1-1 1 0 0,1 1-1 0 0,0-1 1 0 0,-1 1-1 0 0,1 0 0 0 0,0 0 1 0 0,-1 1-1 0 0,1-1 1 0 0,0 0-1 0 0,-1 1 1 0 0,1 0-1 0 0,-1-1 0 0 0,1 1 1 0 0,-1 0-1 0 0,1 0 1 0 0,2 2-1 0 0,-3-1 5 0 0,0 0-1 0 0,0 0 1 0 0,-1 0 0 0 0,1 0-1 0 0,-1 0 1 0 0,1 0 0 0 0,-1 0-1 0 0,0 0 1 0 0,0 1 0 0 0,0-1-1 0 0,0 0 1 0 0,0 1 0 0 0,-1-1-1 0 0,1 1 1 0 0,-1-1 0 0 0,1 1-1 0 0,-1-1 1 0 0,0 1-1 0 0,0 4 1 0 0,-1 6 70 0 0,0-1 0 0 0,-1 1 0 0 0,-1 0 0 0 0,-5 20 0 0 0,-22 48 140 0 0,1-21-139 0 0,17-38-26 0 0,-16 44 1 0 0,26-55-60 0 0,2-2 11 0 0,1-8-2 0 0,0 0 0 0 0,0 0 0 0 0,0 0 0 0 0,0 0-1 0 0,0-1 1 0 0,0 1 0 0 0,0 0 0 0 0,0 0 0 0 0,0-1 0 0 0,0 1 0 0 0,0-1 0 0 0,0 1 0 0 0,1-1 0 0 0,-1 1 0 0 0,0-1 0 0 0,0 0 0 0 0,1 0 0 0 0,1 1 0 0 0,-3-1 2 0 0,8 1 4 0 0,0 0 0 0 0,-1 0 0 0 0,1-1 0 0 0,0 0 0 0 0,-1-1 0 0 0,1 0 0 0 0,0 0-1 0 0,12-3 1 0 0,6-5 10 0 0,28-11 0 0 0,-20 6-20 0 0,8 0-2367 0 0,-30 11 1087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54.5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 98 9215 0 0,'0'0'11690'0'0,"-7"4"-9655"0"0,3 0-1713 0 0,0 0 0 0 0,0 1 0 0 0,0 0 0 0 0,1-1 0 0 0,-1 1 0 0 0,1 1 0 0 0,1-1-1 0 0,-4 8 1 0 0,-2 7 133 0 0,-4 21-1 0 0,6-18-354 0 0,1 1 0 0 0,1 0 1 0 0,2 1-1 0 0,0-1 0 0 0,1 0 0 0 0,2 1 1 0 0,0-1-1 0 0,2 0 0 0 0,6 28 0 0 0,-8-49 58 0 0,0-5-100 0 0,2-1-56 0 0,0-1-1 0 0,0 0 0 0 0,0 0 1 0 0,-1-1-1 0 0,0 1 0 0 0,0 0 0 0 0,0-1 1 0 0,2-7-1 0 0,9-44-3 0 0,-8 33 3 0 0,5-21-1 0 0,2 1 0 0 0,29-71 0 0 0,-34 98 0 0 0,1 0 0 0 0,0 1 0 0 0,1 0 0 0 0,1 0 0 0 0,0 1 0 0 0,1 1 0 0 0,21-21 0 0 0,-30 32 0 0 0,1 0 0 0 0,-1 0-1 0 0,1 0 1 0 0,0 0 0 0 0,-1 1 0 0 0,1-1-1 0 0,0 1 1 0 0,0-1 0 0 0,0 1-1 0 0,0 0 1 0 0,0 0 0 0 0,1 1 0 0 0,-1-1-1 0 0,0 1 1 0 0,0-1 0 0 0,1 1 0 0 0,-1 0-1 0 0,5 1 1 0 0,-5 0 5 0 0,1-1 0 0 0,0 2-1 0 0,-1-1 1 0 0,0 0 0 0 0,1 1-1 0 0,-1-1 1 0 0,0 1 0 0 0,0 0-1 0 0,0 0 1 0 0,0 1 0 0 0,0-1-1 0 0,0 0 1 0 0,-1 1 0 0 0,1 0-1 0 0,-1-1 1 0 0,3 5 0 0 0,2 5 24 0 0,0 0 1 0 0,-1 1 0 0 0,0 0-1 0 0,-1 0 1 0 0,0 1 0 0 0,5 24-1 0 0,-5-19 35 0 0,1 1 1 0 0,11 25-1 0 0,-14-37-30 0 0,2 0 1 0 0,-1-1-1 0 0,1 1 1 0 0,0-1 0 0 0,1 0-1 0 0,-1-1 1 0 0,1 1-1 0 0,1-1 1 0 0,8 6-1 0 0,-6-5-11 0 0,1-1 0 0 0,0 0 0 0 0,0-1 0 0 0,1 0 0 0 0,0 0 0 0 0,17 4 0 0 0,-12-5-107 0 0,0-1 0 0 0,0-1 0 0 0,1 0 0 0 0,-1 0-1 0 0,1-2 1 0 0,-1 0 0 0 0,1-1 0 0 0,-1-1 0 0 0,1 0-1 0 0,-1-2 1 0 0,0 1 0 0 0,17-8 0 0 0,-9 1-1123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55.2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0 13823 0 0,'0'0'1247'0'0,"0"2"-1023"0"0,-12 35 10929 0 0,14-36-11118 0 0,-1 0 0 0 0,1 0-1 0 0,-1 0 1 0 0,1 0 0 0 0,-1 0 0 0 0,1 0-1 0 0,0-1 1 0 0,0 1 0 0 0,-1-1 0 0 0,1 1-1 0 0,3 0 1 0 0,-1 0 28 0 0,10 2 0 0 0,0 0-1 0 0,0-1 1 0 0,1-1-1 0 0,-1 0 1 0 0,29-2-1 0 0,72-15-317 0 0,-109 15 210 0 0,46-8-1359 0 0,-18 3-5309 0 0,-9 0-1413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56.1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339 317 11055 0 0,'0'0'852'0'0,"1"-2"-560"0"0,3-5 416 0 0,-1-1 0 0 0,0 1 0 0 0,0-1 0 0 0,-1 0-1 0 0,0 0 1 0 0,0 0 0 0 0,-1 0 0 0 0,0 0 0 0 0,-1-1 0 0 0,1 1-1 0 0,-2 0 1 0 0,-1-16 0 0 0,0 9-446 0 0,-2-1 1 0 0,1 1-1 0 0,-2 0 0 0 0,0 0 1 0 0,-13-28-1 0 0,15 38-246 0 0,1 0 0 0 0,-1 0 0 0 0,-1 0 0 0 0,1 1 0 0 0,-1-1 0 0 0,1 1 0 0 0,-1 0 0 0 0,0 0 0 0 0,-1 0 0 0 0,1 0 0 0 0,-1 1 0 0 0,0-1 0 0 0,0 1 0 0 0,0 1 0 0 0,0-1 0 0 0,0 1 0 0 0,-1 0 0 0 0,1 0 0 0 0,-1 0 0 0 0,1 1 0 0 0,-1-1 0 0 0,0 2 0 0 0,1-1 0 0 0,-1 0 0 0 0,0 1 0 0 0,0 0 0 0 0,0 1 0 0 0,1-1 0 0 0,-1 1 0 0 0,0 0 0 0 0,1 1 0 0 0,-1-1 0 0 0,1 1 0 0 0,-1 0 0 0 0,1 1 0 0 0,-6 2 0 0 0,1 1 11 0 0,1 0-1 0 0,0 0 0 0 0,0 1 1 0 0,0 0-1 0 0,1 0 0 0 0,0 1 1 0 0,0 1-1 0 0,1-1 1 0 0,0 1-1 0 0,1 0 0 0 0,-1 1 1 0 0,2-1-1 0 0,0 1 0 0 0,0 0 1 0 0,0 1-1 0 0,1-1 1 0 0,1 1-1 0 0,0 0 0 0 0,1 0 1 0 0,0 0-1 0 0,0 0 1 0 0,1 0-1 0 0,0 0 0 0 0,1 1 1 0 0,1-1-1 0 0,0 0 0 0 0,3 14 1 0 0,-4-22-20 0 0,2 9 22 0 0,1 0 1 0 0,5 15-1 0 0,-7-23-26 0 0,0-1 0 0 0,1 1-1 0 0,0-1 1 0 0,0 0 0 0 0,0 1-1 0 0,0-1 1 0 0,0 0 0 0 0,1 0 0 0 0,0 0-1 0 0,-1-1 1 0 0,6 5 0 0 0,-3-3 4 0 0,0-1 0 0 0,1 0-1 0 0,-1 0 1 0 0,1 0 0 0 0,-1-1 0 0 0,1 1 0 0 0,0-1 0 0 0,11 2 0 0 0,-12-4-16 0 0,-1 1 1 0 0,1-1-1 0 0,0 0 1 0 0,-1-1-1 0 0,1 1 1 0 0,0-1 0 0 0,-1 0-1 0 0,1 0 1 0 0,-1 0-1 0 0,1 0 1 0 0,-1-1-1 0 0,6-3 1 0 0,1-1-15 0 0,-1 0 1 0 0,1-1-1 0 0,-1 0 0 0 0,-1-1 1 0 0,1 0-1 0 0,-1-1 1 0 0,-1 0-1 0 0,11-14 0 0 0,4-10-119 0 0,24-45 0 0 0,-17 25 91 0 0,-7 20 51 0 0,-23 33 0 0 0,1-1 0 0 0,-1 1 0 0 0,0 0 0 0 0,0 0 0 0 0,0 0 0 0 0,0 0 0 0 0,0-1 0 0 0,0 1 0 0 0,0 0 0 0 0,0 0 0 0 0,1 0 0 0 0,-1 0 0 0 0,0 0 0 0 0,0 0 0 0 0,0 0 0 0 0,0-1 0 0 0,0 1 0 0 0,1 0 0 0 0,-1 0 0 0 0,0 0 0 0 0,0 0 0 0 0,0 0 0 0 0,0 0 0 0 0,1 0 0 0 0,-1 0 0 0 0,0 0 0 0 0,0 0 0 0 0,0 0 0 0 0,0 0 0 0 0,1 0 0 0 0,-1 0 0 0 0,0 0 0 0 0,0 0 0 0 0,0 0 0 0 0,0 0 0 0 0,1 0 0 0 0,-1 0 0 0 0,0 0 0 0 0,0 0 0 0 0,0 0 0 0 0,0 0 0 0 0,1 1 0 0 0,-1-1 0 0 0,0 0 0 0 0,0 0 0 0 0,0 0 0 0 0,0 0 0 0 0,0 0 0 0 0,0 0 0 0 0,1 1 0 0 0,-1-1 0 0 0,0 0 0 0 0,0 0 0 0 0,0 0 0 0 0,0 0 0 0 0,0 1 0 0 0,3 6 0 0 0,0 10 67 0 0,1 1 0 0 0,-2 0 0 0 0,-1 0 0 0 0,0 0 0 0 0,-2 26 0 0 0,0-3 27 0 0,-2 137 502 0 0,1 79 536 0 0,12-107-300 0 0,-9-143-909 0 0,8-17-847 0 0,0-3-893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08.8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0 10591 0 0,'1'1'819'0'0,"6"7"2631"0"0,-5-5-2499 0 0,-1-1-1 0 0,1 0 1 0 0,-1 1-1 0 0,1 2 1 0 0,5 20 2677 0 0,-6-11-2765 0 0,0 25 0 0 0,-1-25-263 0 0,-16 336 1304 0 0,10-289-1735 0 0,-2 51-73 0 0,8-111-165 0 0,1-2-255 0 0,1-7 315 0 0,4-10-64 0 0,11-23 1 0 0,-14 34 59 0 0,1 1 0 0 0,0 0 1 0 0,0 0-1 0 0,0 1 0 0 0,1-1 1 0 0,-1 1-1 0 0,9-7 0 0 0,-2 2 13 0 0,1 0 0 0 0,-1 1 0 0 0,1-1 0 0 0,26-13 0 0 0,-33 21 0 0 0,0 0 0 0 0,1 1 0 0 0,-1 0 0 0 0,1 0 0 0 0,7 0 0 0 0,6-2 0 0 0,-14 3 9 0 0,1-1 0 0 0,-1 1 0 0 0,1 0 0 0 0,0 0 1 0 0,-1 0-1 0 0,1 1 0 0 0,-1 0 0 0 0,1 0 0 0 0,-1 0 0 0 0,1 1 0 0 0,-1 0 0 0 0,0 0 0 0 0,0 0 0 0 0,0 1 0 0 0,0-1 0 0 0,0 1 1 0 0,0 0-1 0 0,-1 1 0 0 0,0-1 0 0 0,1 1 0 0 0,-1 0 0 0 0,0 0 0 0 0,-1 0 0 0 0,1 1 0 0 0,-1-1 0 0 0,6 10 0 0 0,-8-11-5 0 0,0 0-1 0 0,0 0 0 0 0,0-1 0 0 0,0 1 0 0 0,0 0 0 0 0,-1 0 0 0 0,1 0 1 0 0,-1 0-1 0 0,0 0 0 0 0,0 0 0 0 0,0 0 0 0 0,0 0 0 0 0,0 0 0 0 0,-1 0 1 0 0,0 0-1 0 0,1 0 0 0 0,-1-1 0 0 0,0 1 0 0 0,0 0 0 0 0,0 0 1 0 0,-1-1-1 0 0,1 1 0 0 0,-1 0 0 0 0,1-1 0 0 0,-1 0 0 0 0,-4 5 0 0 0,0 0-19 0 0,-1 0-1 0 0,0 0 1 0 0,0-1-1 0 0,-1 0 1 0 0,0 0-1 0 0,-17 9 1 0 0,13-9-32 0 0,-1-1-1 0 0,0 0 1 0 0,-1 0 0 0 0,-27 4 0 0 0,-56 0-213 0 0,90-9 182 0 0,0 0 0 0 0,-1 0 0 0 0,1-1 0 0 0,-1 0 0 0 0,1-1 0 0 0,-13-4 0 0 0,-7-4-7587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56.8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346 2 5527 0 0,'8'-2'590'0'0,"35"17"17440"0"0,-42-12-17413 0 0,4 11-2473 0 0,-4-2 2114 0 0,0 0-1 0 0,-1 0 1 0 0,-1 0-1 0 0,0 0 1 0 0,0 0-1 0 0,-2 0 1 0 0,-3 12-1 0 0,1 3-123 0 0,-29 165 261 0 0,-30 138 379 0 0,60-318-774 0 0,4-12 0 0 0,0 0 0 0 0,0-1 0 0 0,0 1 0 0 0,0 0 0 0 0,0 0 0 0 0,0 0 0 0 0,0 0 1 0 0,0 0-1 0 0,0 0 0 0 0,0 0 0 0 0,0-1 0 0 0,-1 1 0 0 0,1 0 0 0 0,0 0 0 0 0,0 0 0 0 0,0 0 0 0 0,0 0 0 0 0,0 0 0 0 0,0 0 0 0 0,-1 0 0 0 0,1 0 0 0 0,0 0 0 0 0,0 0 0 0 0,0 0 0 0 0,0 0 0 0 0,0 0 0 0 0,-1 0 1 0 0,1 0-1 0 0,0 0 0 0 0,0 0 0 0 0,0 0 0 0 0,0 0 0 0 0,0 0 0 0 0,-1 0 0 0 0,1 0 0 0 0,0 0 0 0 0,0 0 0 0 0,0 0 0 0 0,0 0 0 0 0,0 0 0 0 0,-1 0 0 0 0,1 0 0 0 0,0 0 0 0 0,0 1 0 0 0,0-1 0 0 0,0 0 0 0 0,0 0 1 0 0,0 0-1 0 0,0 0 0 0 0,0 0 0 0 0,-1 0 0 0 0,1 0 0 0 0,0 1 0 0 0,0-1 0 0 0,0 0 0 0 0,0 0 0 0 0,0 0 0 0 0,0 0 0 0 0,0 0 0 0 0,0 1 0 0 0,0-1 0 0 0,0 0 0 0 0,0 0 0 0 0,-4-11-11 0 0,4 11 6 0 0,-11-50-112 0 0,8 35 112 0 0,0 1 1 0 0,-8-22-1 0 0,7 24 5 0 0,-1 0 0 0 0,-1 1 0 0 0,1 0 0 0 0,-2 0 0 0 0,-10-13 0 0 0,16 22 0 0 0,0 0 0 0 0,-1 1 0 0 0,1-1 0 0 0,-1 0 0 0 0,0 1 0 0 0,1 0 0 0 0,-1-1 0 0 0,0 1 0 0 0,0 0 0 0 0,0 0 0 0 0,0 0 0 0 0,0 0 0 0 0,0 0 0 0 0,0 0 0 0 0,0 1 0 0 0,0-1 0 0 0,0 1 0 0 0,-1-1 0 0 0,1 1 0 0 0,0 0 0 0 0,0 0 0 0 0,0 0 0 0 0,-1 0 0 0 0,1 0 0 0 0,0 1 0 0 0,0-1 0 0 0,0 1 0 0 0,0-1 0 0 0,-1 1 0 0 0,1 0 0 0 0,0 0 0 0 0,0 0 0 0 0,0 0 0 0 0,0 0 0 0 0,1 0 0 0 0,-1 0 0 0 0,0 1 0 0 0,-2 2 0 0 0,-7 6 5 0 0,0 0 0 0 0,1 1-1 0 0,0 0 1 0 0,1 0 0 0 0,1 1 0 0 0,0 1 0 0 0,0-1-1 0 0,-9 22 1 0 0,11-19 7 0 0,0 1 0 0 0,1-1 0 0 0,0 1 0 0 0,1 0 0 0 0,1 1 0 0 0,1-1 0 0 0,-1 24 0 0 0,3-32-3 0 0,1 1 0 0 0,0-1-1 0 0,0 0 1 0 0,0 1 0 0 0,4 9 0 0 0,-4-15-6 0 0,0 0 0 0 0,0 0 1 0 0,1 0-1 0 0,-1 0 0 0 0,1 0 0 0 0,-1-1 0 0 0,1 1 0 0 0,0 0 0 0 0,0-1 0 0 0,0 0 1 0 0,0 1-1 0 0,1-1 0 0 0,-1 0 0 0 0,0 0 0 0 0,1 0 0 0 0,4 2 0 0 0,3 1 2 0 0,0-1 0 0 0,0-1 0 0 0,0 1 0 0 0,0-2 0 0 0,0 0 0 0 0,1 0 0 0 0,-1 0 0 0 0,1-1 0 0 0,-1-1 0 0 0,1 0 0 0 0,-1-1 0 0 0,1 1 0 0 0,-1-2 0 0 0,19-4 0 0 0,6-5-469 0 0,0 0 0 0 0,-1-3 0 0 0,0 0 0 0 0,-1-3-1 0 0,-1 0 1 0 0,-1-2 0 0 0,-1-2 0 0 0,30-25 0 0 0,-38 27-7671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57.2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63 5527 0 0,'2'21'19153'0'0,"3"-29"-18479"0"0,1 1-652 0 0,0 0 0 0 0,0 1 0 0 0,1 0 0 0 0,-1 0 0 0 0,1 0 0 0 0,1 1 0 0 0,-1 0 0 0 0,1 1 0 0 0,-1-1 0 0 0,1 1 0 0 0,14-4 0 0 0,-19 7-14 0 0,0 0 0 0 0,0 0 0 0 0,1 0 0 0 0,-1 0 0 0 0,1 0 0 0 0,-1 1 0 0 0,1-1 0 0 0,-1 1 1 0 0,0 0-1 0 0,1 0 0 0 0,-1 1 0 0 0,1-1 0 0 0,-1 1 0 0 0,1-1 0 0 0,3 2 0 0 0,-6 0-3 0 0,1-1-1 0 0,-1 0 1 0 0,0 1 0 0 0,1-1 0 0 0,-1 0-1 0 0,0 1 1 0 0,0-1 0 0 0,0 1-1 0 0,0 0 1 0 0,0-1 0 0 0,-1 1-1 0 0,1 0 1 0 0,0 0 0 0 0,-1-1-1 0 0,1 4 1 0 0,3 26 52 0 0,-4-15-52 0 0,0 0-1 0 0,-1 0 1 0 0,-1 0-1 0 0,-5 20 1 0 0,-20 60 30 0 0,12-51-29 0 0,13-36-6 0 0,2-9 1 0 0,0 1 1 0 0,0-1-1 0 0,0 1 0 0 0,0-1 0 0 0,0 1 0 0 0,0-1 1 0 0,1 1-1 0 0,-1-1 0 0 0,0 1 0 0 0,0-1 0 0 0,0 1 1 0 0,0-1-1 0 0,1 1 0 0 0,-1-1 0 0 0,0 1 0 0 0,0-1 1 0 0,1 0-1 0 0,-1 1 0 0 0,0-1 0 0 0,1 0 0 0 0,-1 1 1 0 0,1-1-1 0 0,-1 0 0 0 0,0 1 0 0 0,1-1 0 0 0,-1 0 1 0 0,1 0-1 0 0,-1 1 0 0 0,1-1 0 0 0,-1 0 0 0 0,1 0 1 0 0,-1 0-1 0 0,1 0 0 0 0,-1 0 0 0 0,1 1 0 0 0,-1-1 1 0 0,1 0-1 0 0,-1 0 0 0 0,1 0 0 0 0,-1 0 1 0 0,1-1-1 0 0,0 1 0 0 0,0 0 14 0 0,4 1 5 0 0,0-1 0 0 0,0 0 1 0 0,0 0-1 0 0,0 0 0 0 0,0 0 0 0 0,-1-1 1 0 0,1 0-1 0 0,0 0 0 0 0,5-3 0 0 0,45-19 120 0 0,-23 9-96 0 0,-26 11-487 0 0,0 1-1 0 0,-1-1 0 0 0,0 0 0 0 0,0-1 1 0 0,7-4-1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57.8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83 6911 0 0,'0'0'623'0'0,"2"0"-514"0"0,16-1 5892 0 0,28-3 0 0 0,38-15-337 0 0,-26 4-4921 0 0,50-13-702 0 0,-63 12-2798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58.7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344 6 12895 0 0,'0'0'998'0'0,"0"2"-310"0"0,-1 0-171 0 0,0-1 0 0 0,1 1 0 0 0,-1 0 0 0 0,0-1 0 0 0,0 1 0 0 0,0-1 0 0 0,1 1 0 0 0,-2-1 0 0 0,1 0 0 0 0,0 1 0 0 0,0-1 0 0 0,0 0 0 0 0,-1 0 0 0 0,1 0 0 0 0,0 0 0 0 0,-1 0 0 0 0,1 0 0 0 0,-4 1 1 0 0,3-1-388 0 0,-1 0 1 0 0,1-1 0 0 0,-1 1-1 0 0,0-1 1 0 0,1 1-1 0 0,-1-1 1 0 0,0 0 0 0 0,-3 0-1 0 0,-11-3-57 0 0,0 0 0 0 0,-32-10 0 0 0,33 8-36 0 0,-1 1 1 0 0,-31-5-1 0 0,46 9-50 0 0,-1 0 1 0 0,1 0-1 0 0,-1 0 0 0 0,0 0 0 0 0,1 0 1 0 0,-1 1-1 0 0,1-1 0 0 0,-1 1 1 0 0,1 0-1 0 0,-1-1 0 0 0,1 1 0 0 0,-1 0 1 0 0,1 0-1 0 0,0 1 0 0 0,0-1 1 0 0,-1 0-1 0 0,1 1 0 0 0,0 0 0 0 0,0-1 1 0 0,0 1-1 0 0,1 0 0 0 0,-1 0 0 0 0,0 0 1 0 0,1 0-1 0 0,-1 0 0 0 0,-2 5 1 0 0,0 3-71 0 0,0 0 0 0 0,1 0 0 0 0,0 1 0 0 0,1-1 0 0 0,-2 14 0 0 0,-1 4 20 0 0,0-7 63 0 0,-20 101 0 0 0,20-103 0 0 0,5-10 0 0 0,7-4 0 0 0,-2-5 0 0 0,0 0 0 0 0,0 0 0 0 0,0 0 0 0 0,0-1 0 0 0,0 0 0 0 0,0 0 0 0 0,0 0 0 0 0,4-2 0 0 0,26-4 0 0 0,-17 6 30 0 0,-1 1-1 0 0,1 1 0 0 0,0 1 1 0 0,-1 0-1 0 0,1 1 1 0 0,-1 1-1 0 0,0 1 0 0 0,20 8 1 0 0,-24-8-6 0 0,-1 1-1 0 0,0 0 1 0 0,-1 1 0 0 0,0 0-1 0 0,0 1 1 0 0,0 0 0 0 0,-1 0 0 0 0,0 1-1 0 0,-1 1 1 0 0,0 0 0 0 0,12 17-1 0 0,-15-17 0 0 0,-1 0-1 0 0,0 0 0 0 0,-1 1 0 0 0,0 0 1 0 0,0-1-1 0 0,-1 1 0 0 0,-1 0 0 0 0,0 0 0 0 0,0 1 1 0 0,-1-1-1 0 0,-1 0 0 0 0,0 1 0 0 0,0-1 1 0 0,-1 0-1 0 0,-1 1 0 0 0,0-1 0 0 0,0 0 0 0 0,-1 0 1 0 0,0-1-1 0 0,-8 17 0 0 0,5-16 2 0 0,0 0-1 0 0,-1 0 1 0 0,0-1-1 0 0,-1 0 1 0 0,0 0-1 0 0,0-1 1 0 0,-1 0 0 0 0,-19 14-1 0 0,20-17-8 0 0,0 0 0 0 0,0-1 0 0 0,-1 0 0 0 0,0-1 0 0 0,0 0 0 0 0,0 0 0 0 0,0-1 0 0 0,-1 0 0 0 0,1-1 0 0 0,-1 0 0 0 0,-18 2 0 0 0,18-4-46 0 0,1-1-1 0 0,-1 1 1 0 0,0-2-1 0 0,0 1 1 0 0,1-1 0 0 0,-1-1-1 0 0,1 0 1 0 0,0 0-1 0 0,0-1 1 0 0,0 0-1 0 0,0 0 1 0 0,1-1 0 0 0,-1 0-1 0 0,1-1 1 0 0,0 0-1 0 0,1 0 1 0 0,0-1 0 0 0,0 1-1 0 0,0-2 1 0 0,1 1-1 0 0,0-1 1 0 0,-6-9-1 0 0,9 12-258 0 0,1 1-1 0 0,0-1 0 0 0,0 0 1 0 0,0 0-1 0 0,0 0 0 0 0,1 1 1 0 0,0-1-1 0 0,0-1 0 0 0,0 1 1 0 0,1 0-1 0 0,0 0 0 0 0,0 0 1 0 0,1-10-1 0 0,4-6-1493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59.1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10591 0 0,'1'1'819'0'0,"17"7"-740"0"0,-15-6 810 0 0,0-1 0 0 0,-1 1 1 0 0,1 0-1 0 0,0 0 0 0 0,-1 1 0 0 0,0-1 1 0 0,1 0-1 0 0,-1 1 0 0 0,0-1 0 0 0,0 1 1 0 0,0 0-1 0 0,2 6 0 0 0,3 14 140 0 0,-4 1-261 0 0,-2 0 0 0 0,0 0 0 0 0,-4 33-1 0 0,2-25-565 0 0,0-16-180 0 0,0 0 0 0 0,1 0 0 0 0,1-1 0 0 0,1 1 0 0 0,4 20 0 0 0,-4-31-19 0 0,-1-1 0 0 0,1 1 1 0 0,-1-1-1 0 0,1 0 0 0 0,0 1 1 0 0,1-1-1 0 0,-1 0 0 0 0,1-1 1 0 0,0 1-1 0 0,0 0 0 0 0,0-1 0 0 0,0 0 1 0 0,1 1-1 0 0,-1-1 0 0 0,1 0 1 0 0,0-1-1 0 0,0 1 0 0 0,0-1 1 0 0,0 0-1 0 0,0 0 0 0 0,0 0 1 0 0,8 2-1 0 0,-3-2-4 0 0,1 0 0 0 0,0-1-1 0 0,0 0 1 0 0,0 0 0 0 0,0-1 0 0 0,0 0 0 0 0,0-1-1 0 0,14-2 1 0 0,-11 0-134 0 0,-1 0 0 0 0,0 0 0 0 0,0-1-1 0 0,0-1 1 0 0,-1 0 0 0 0,16-9 0 0 0,-20 9-730 0 0,0 0 0 0 0,-1-1 0 0 0,0 0 0 0 0,0 0 0 0 0,9-12 1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59.4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 0 9671 0 0,'0'2'748'0'0,"-2"38"5648"0"0,-15 80-1 0 0,3-33-4374 0 0,0 11-1586 0 0,-11 108 909 0 0,21-154-961 0 0,7 103-1 0 0,-1-134-374 0 0,1-1 0 0 0,1 0-1 0 0,0-1 1 0 0,2 1 0 0 0,11 26 0 0 0,-17-45-90 0 0,2 0-190 0 0,0-2 0 0 0,-1 1-1 0 0,1 0 1 0 0,0 0-1 0 0,0-1 1 0 0,-1 1 0 0 0,1 0-1 0 0,0-1 1 0 0,1-1-1 0 0,5-4-1192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59.8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358 0 15719 0 0,'2'0'720'0'0,"3"0"-490"0"0,0 0 0 0 0,-1 1 0 0 0,1 0 0 0 0,0 0 0 0 0,-1 0 0 0 0,1 0 0 0 0,0 0 0 0 0,-1 1 0 0 0,1 0 0 0 0,-1 0 0 0 0,0 0 0 0 0,7 6 0 0 0,-8-6 15 0 0,0 0 0 0 0,-1 0 0 0 0,0 1 0 0 0,1-1-1 0 0,-1 1 1 0 0,0 0 0 0 0,0-1 0 0 0,0 1 0 0 0,-1 0 0 0 0,1 0-1 0 0,-1 0 1 0 0,0 0 0 0 0,1 0 0 0 0,-1 1 0 0 0,-1-1-1 0 0,1 0 1 0 0,0 1 0 0 0,-1-1 0 0 0,1 6 0 0 0,-4 29 552 0 0,-1 1 1 0 0,-15 64-1 0 0,6-38-420 0 0,0 3-49 0 0,-18 132 416 0 0,30-191-733 0 0,1-18-13 0 0,0-1 0 0 0,0 1 0 0 0,-1 0 0 0 0,0 0 0 0 0,0 0 1 0 0,-1 0-1 0 0,0 0 0 0 0,-1 0 0 0 0,-7-16 0 0 0,8 20 2 0 0,-1 0 0 0 0,0 0 0 0 0,0 1 0 0 0,0-1 0 0 0,-1 1 0 0 0,0-1 0 0 0,0 1 0 0 0,0 0 0 0 0,0 1 0 0 0,0-1 0 0 0,-1 1 0 0 0,0-1 0 0 0,1 1 0 0 0,-1 1 0 0 0,0-1 0 0 0,-1 1 0 0 0,-8-3 0 0 0,7 3 0 0 0,0 1 0 0 0,0-1 0 0 0,0 2 0 0 0,0-1 0 0 0,0 1 0 0 0,0 0 0 0 0,0 0 0 0 0,0 1 0 0 0,0 0 0 0 0,0 0 0 0 0,0 1 0 0 0,0 0 0 0 0,-10 4 0 0 0,6-1 0 0 0,0 0 0 0 0,0 1 0 0 0,1 1 0 0 0,0-1 0 0 0,0 2 0 0 0,1-1 0 0 0,0 1 0 0 0,0 1 0 0 0,1-1 0 0 0,0 2 0 0 0,0-1 0 0 0,1 1 0 0 0,0 0 0 0 0,1 0 0 0 0,0 1 0 0 0,1 0 0 0 0,-6 15 0 0 0,10-19 19 0 0,-1-1-1 0 0,0 1 1 0 0,1-1 0 0 0,1 1-1 0 0,-1 0 1 0 0,1-1 0 0 0,0 1-1 0 0,0 0 1 0 0,1 0 0 0 0,0-1-1 0 0,0 1 1 0 0,1-1 0 0 0,-1 1-1 0 0,2-1 1 0 0,-1 1 0 0 0,1-1-1 0 0,6 11 1 0 0,-5-10 2 0 0,1-1 0 0 0,-1 0 0 0 0,1-1 0 0 0,0 1 0 0 0,1-1 0 0 0,0 0 0 0 0,-1 0 0 0 0,2 0 0 0 0,-1-1 0 0 0,0 0 0 0 0,1 0 0 0 0,0-1 0 0 0,0 0 0 0 0,0 0 0 0 0,13 3 0 0 0,-5-3-93 0 0,0 0-1 0 0,1-1 1 0 0,-1 0 0 0 0,1-1-1 0 0,-1-1 1 0 0,1-1 0 0 0,0 0-1 0 0,21-5 1 0 0,-29 4 9 0 0,1 0 0 0 0,-1 0 0 0 0,0-1-1 0 0,0 0 1 0 0,-1-1 0 0 0,1 1 0 0 0,-1-2 0 0 0,1 1 0 0 0,-1-1-1 0 0,-1 0 1 0 0,1 0 0 0 0,-1-1 0 0 0,1 0 0 0 0,-2 0 0 0 0,1 0-1 0 0,-1-1 1 0 0,5-7 0 0 0,-1-4-917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02.8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 14367 0 0,'0'0'1098'0'0,"1"0"-753"0"0,7 1-225 0 0,-1 2 32 0 0,-6-2 21 0 0,0 0-1 0 0,1 0 1 0 0,-1 0 0 0 0,0 0 0 0 0,0 1 0 0 0,0-1-1 0 0,0 0 1 0 0,0 0 0 0 0,0 1 0 0 0,-1-1-1 0 0,1 0 1 0 0,0 1 0 0 0,-1-1 0 0 0,1 1 0 0 0,-1-1-1 0 0,1 1 1 0 0,-1 1 0 0 0,2 27 1248 0 0,-2-26-1311 0 0,-1 12 312 0 0,0-1 0 0 0,-2 1 0 0 0,0-1 0 0 0,0 1 0 0 0,-9 20 0 0 0,4-10-74 0 0,1-1-1 0 0,-4 28 1 0 0,11-51-271 0 0,1 1 5 0 0,-1-2-79 0 0,0-1 0 0 0,0 0 0 0 0,0 1 0 0 0,0-1 0 0 0,0 1 0 0 0,0-1 0 0 0,0 0 0 0 0,0 1 0 0 0,0-1 0 0 0,0 1 0 0 0,0-1 0 0 0,0 0-1 0 0,1 1 1 0 0,-1-1 0 0 0,0 0 0 0 0,0 1 0 0 0,0-1 0 0 0,1 1 0 0 0,-1-1 0 0 0,1 1 0 0 0,3 1 33 0 0,0 0 1 0 0,0-1-1 0 0,0 1 0 0 0,0-1 1 0 0,1 0-1 0 0,-1 0 0 0 0,1-1 0 0 0,-1 1 1 0 0,1-1-1 0 0,-1 0 0 0 0,1 0 0 0 0,5-1 1 0 0,13-1 240 0 0,24-7 0 0 0,-36 7-255 0 0,0-1-355 0 0,-1 0 1 0 0,0 0-1 0 0,0-1 0 0 0,0-1 1 0 0,0 0-1 0 0,-1 0 0 0 0,1 0 0 0 0,-1-1 1 0 0,14-13-1 0 0,-16 13-39 0 0,0-1 0 0 0,-1 0 1 0 0,1-1-1 0 0,-1 1 0 0 0,-1-1 1 0 0,7-12-1 0 0,-4 1-1419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03.1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0 20071 0 0,'-1'98'2084'0'0,"1"-12"-1268"0"0,-6 3-458 0 0,-8 172 1550 0 0,14-202-1507 0 0,3 0-1 0 0,14 83 1 0 0,-15-132-401 0 0,0 0 0 0 0,1-1 0 0 0,0 1 0 0 0,4 9 0 0 0,0-8 0 0 0,-6-10-34 0 0,0 0-1 0 0,-1-1 1 0 0,1 1-1 0 0,0 0 1 0 0,-1-1 0 0 0,1 1-1 0 0,0-1 1 0 0,0 1-1 0 0,0-1 1 0 0,-1 0-1 0 0,1 1 1 0 0,0-1 0 0 0,0 0-1 0 0,0 1 1 0 0,0-1-1 0 0,0 0 1 0 0,0 0-1 0 0,-1 0 1 0 0,1 0 0 0 0,0 0-1 0 0,0 0 1 0 0,0 0-1 0 0,0 0 1 0 0,0 0 0 0 0,0 0-1 0 0,0-1 1 0 0,0 1-1 0 0,0 0 1 0 0,0-1-1 0 0,2 0-373 0 0,-1-1-1 0 0,1 1 1 0 0,-1-1-1 0 0,0 0 1 0 0,0 1-1 0 0,0-1 1 0 0,0 0-1 0 0,3-4 1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03.5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19871 0 0,'1'2'455'0'0,"42"75"1266"0"0,-29-52-1117 0 0,1 0 0 0 0,1 0 0 0 0,1-2 0 0 0,2 0 0 0 0,33 33 0 0 0,-11-12-604 0 0,-22-23 0 0 0,0-2 0 0 0,28 23 0 0 0,-25-25-51 0 0,0-2 1 0 0,48 25-1 0 0,-61-36 30 0 0,0 0-1 0 0,0-1 1 0 0,0 0 0 0 0,0 0-1 0 0,1-1 1 0 0,-1 0 0 0 0,1 0-1 0 0,-1-1 1 0 0,1 0 0 0 0,0-1-1 0 0,17-2 1 0 0,-24 1-266 0 0,1 1-1 0 0,-1-1 1 0 0,0 0 0 0 0,0-1-1 0 0,0 1 1 0 0,1 0-1 0 0,-1-1 1 0 0,0 0 0 0 0,-1 0-1 0 0,1 0 1 0 0,0 0-1 0 0,0 0 1 0 0,-1 0 0 0 0,1-1-1 0 0,-1 1 1 0 0,0-1-1 0 0,0 0 1 0 0,0 0 0 0 0,0 1-1 0 0,0-1 1 0 0,1-4 0 0 0,3-17-1839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09.8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362 185 12751 0 0,'0'0'1158'0'0,"2"0"-954"0"0,1 1-138 0 0,0 0 1 0 0,0-1 0 0 0,0 1 0 0 0,0-1-1 0 0,0 1 1 0 0,0-1 0 0 0,0 0 0 0 0,0 0-1 0 0,0-1 1 0 0,0 1 0 0 0,0-1 0 0 0,-1 1-1 0 0,1-1 1 0 0,4-1 0 0 0,-7 1 105 0 0,1 0 1 0 0,0 1 0 0 0,0-1-1 0 0,-1 0 1 0 0,1 0-1 0 0,-1 0 1 0 0,1 0-1 0 0,-1 0 1 0 0,1 0-1 0 0,-1 0 1 0 0,1 0-1 0 0,-1 0 1 0 0,0 0 0 0 0,1 0-1 0 0,-1 0 1 0 0,0-1-1 0 0,1-17 630 0 0,-1 19-773 0 0,0-8 32 0 0,-2-1 1 0 0,1 1 0 0 0,-1 0-1 0 0,0 0 1 0 0,0-1 0 0 0,-1 2-1 0 0,0-1 1 0 0,-1 0-1 0 0,0 1 1 0 0,0-1 0 0 0,0 1-1 0 0,-1 0 1 0 0,-7-8 0 0 0,9 12-19 0 0,-1 0 0 0 0,1 0 0 0 0,0 1 0 0 0,-1-1 0 0 0,1 1 0 0 0,-1 0 0 0 0,0 0 0 0 0,0 0 0 0 0,0 0 0 0 0,0 1 0 0 0,0 0 0 0 0,0-1 0 0 0,0 1 0 0 0,-6 0 0 0 0,4 1 74 0 0,0 0 0 0 0,0 0 0 0 0,1 1 1 0 0,-1-1-1 0 0,0 1 0 0 0,0 1 0 0 0,0-1 1 0 0,1 1-1 0 0,-8 3 0 0 0,-2 3 152 0 0,0 0 0 0 0,1 1-1 0 0,0 1 1 0 0,0 0 0 0 0,1 1-1 0 0,-15 15 1 0 0,-44 56 421 0 0,62-69-624 0 0,0 1 0 0 0,1 0 0 0 0,1 0 0 0 0,-10 25 0 0 0,16-35-41 0 0,-1 6 0 0 0,7 14 38 0 0,-3-19-77 0 0,0-1 0 0 0,1 1-1 0 0,0-1 1 0 0,0 0 0 0 0,0 0-1 0 0,0 1 1 0 0,1-1-1 0 0,0-1 1 0 0,6 8 0 0 0,-8-10-26 0 0,0 0 0 0 0,0 0 0 0 0,1 1 1 0 0,-1-1-1 0 0,1 0 0 0 0,-1 0 1 0 0,1-1-1 0 0,-1 1 0 0 0,1 0 0 0 0,0 0 1 0 0,0-1-1 0 0,-1 1 0 0 0,1-1 0 0 0,0 0 1 0 0,0 1-1 0 0,-1-1 0 0 0,1 0 0 0 0,0 0 1 0 0,0 0-1 0 0,-1 0 0 0 0,1 0 0 0 0,0-1 1 0 0,0 1-1 0 0,0 0 0 0 0,-1-1 0 0 0,1 1 1 0 0,0-1-1 0 0,-1 0 0 0 0,3-1 0 0 0,14-10-420 0 0,0 0-1 0 0,0-2 0 0 0,-1 0 0 0 0,-1-1 0 0 0,23-27 0 0 0,16-15 283 0 0,-47 49 146 0 0,-3 4 28 0 0,-1 0 1 0 0,0 0-1 0 0,1 1 0 0 0,0-1 1 0 0,6-3-1 0 0,-3 3 56 0 0,-8 4 14 0 0,1-1 0 0 0,-1 1 0 0 0,1-1 0 0 0,0 1 0 0 0,0 0 0 0 0,-1-1 0 0 0,1 1 0 0 0,0 0 0 0 0,-1 0 0 0 0,1 0 0 0 0,0-1 0 0 0,0 1 0 0 0,0 0 0 0 0,0 0 0 0 0,0 1-31 0 0,0-1 1 0 0,0 1 0 0 0,0-1-1 0 0,0 1 1 0 0,0 0-1 0 0,0-1 1 0 0,0 1 0 0 0,-1 0-1 0 0,1 0 1 0 0,0-1 0 0 0,-1 1-1 0 0,1 0 1 0 0,0 0 0 0 0,0 1-1 0 0,3 5 124 0 0,-1 1 1 0 0,1-1-1 0 0,-1 0 0 0 0,-1 1 1 0 0,0 0-1 0 0,0-1 0 0 0,0 1 1 0 0,-1 0-1 0 0,0 0 0 0 0,0 0 0 0 0,-1 12 1 0 0,-2 12 372 0 0,-8 47-1 0 0,7-65-414 0 0,-58 358 1407 0 0,59-330-1793 0 0,2-40-57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03.9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 1 19375 0 0,'-30'141'3048'0'0,"-10"60"947"0"0,26-125-4188 0 0,-3 25 306 0 0,16-90-101 0 0,0-2-28 0 0,0 1 0 0 0,0-1-1 0 0,1 1 1 0 0,1 0 0 0 0,2 13-1 0 0,-3-23-48 0 0,0 0 0 0 0,1 0 0 0 0,-1 0 0 0 0,0 0 0 0 0,0 0 0 0 0,1 0 0 0 0,-1 0 0 0 0,0 0 0 0 0,1 0 0 0 0,-1 0 0 0 0,0 0 0 0 0,1 0 0 0 0,-1 0 0 0 0,0 0 0 0 0,1 0 0 0 0,-1 0 0 0 0,0 0 0 0 0,1 0 0 0 0,-1-1 0 0 0,0 1 0 0 0,1 0 0 0 0,-1 0-1 0 0,0 0 1 0 0,0-1 0 0 0,1 1 0 0 0,-1 0 0 0 0,0-1 0 0 0,10-5-2315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04.2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43 105 15663 0 0,'0'0'1418'0'0,"-1"2"-1168"0"0,-7 15 3609 0 0,4-15-3258 0 0,4-2-587 0 0,0 0 0 0 0,-1 1 0 0 0,1-1 0 0 0,-1 0 0 0 0,1 0 0 0 0,-1 1 0 0 0,1-1 0 0 0,-1 0 0 0 0,1 0 0 0 0,-1 0 0 0 0,1 0 0 0 0,-1 0-1 0 0,1 0 1 0 0,-1 0 0 0 0,1 0 0 0 0,-1 0 0 0 0,0 0 0 0 0,1 0 0 0 0,-1 0 0 0 0,1 0 0 0 0,-1 0 0 0 0,1 0 0 0 0,-1-1 0 0 0,1 1 0 0 0,0 0 0 0 0,-1 0 0 0 0,1-1 0 0 0,-1 1 0 0 0,1 0-1 0 0,-1 0 1 0 0,1-1 0 0 0,0 1 0 0 0,-1-1 0 0 0,0 0 0 0 0,0 0-11 0 0,0 0-1 0 0,0 0 1 0 0,0 0-1 0 0,0 0 1 0 0,0-1 0 0 0,0 1-1 0 0,0 0 1 0 0,0-1-1 0 0,1 1 1 0 0,-1-1 0 0 0,0 1-1 0 0,1 0 1 0 0,-1-1-1 0 0,1 0 1 0 0,0 1-1 0 0,-1-1 1 0 0,1 1 0 0 0,0-1-1 0 0,0 1 1 0 0,0-1-1 0 0,0 0 1 0 0,0 1 0 0 0,1-1-1 0 0,-1 1 1 0 0,0-1-1 0 0,1 1 1 0 0,-1-1-1 0 0,2-1 1 0 0,-1 0 31 0 0,0-1 0 0 0,1 1 1 0 0,-1 0-1 0 0,1-1 0 0 0,0 1 0 0 0,0 0 0 0 0,0 0 1 0 0,0 0-1 0 0,1 1 0 0 0,-1-1 0 0 0,5-3 0 0 0,3-1 13 0 0,0 1 0 0 0,17-9-1 0 0,-23 12 14 0 0,1 2 0 0 0,-1-1 0 0 0,1 1 0 0 0,-1-1 0 0 0,1 1 0 0 0,0 0-1 0 0,-1 1 1 0 0,1-1 0 0 0,8 1 0 0 0,-11 0-58 0 0,-1 0-1 0 0,1 1 1 0 0,-1-1 0 0 0,1 0-1 0 0,0 0 1 0 0,-1 1 0 0 0,1-1-1 0 0,-1 1 1 0 0,1 0 0 0 0,-1-1-1 0 0,1 1 1 0 0,-1 0 0 0 0,0 0-1 0 0,1 0 1 0 0,-1 0 0 0 0,0 0-1 0 0,1 0 1 0 0,-1 0 0 0 0,0 0-1 0 0,0 0 1 0 0,0 1 0 0 0,0-1-1 0 0,0 0 1 0 0,-1 1 0 0 0,1-1-1 0 0,0 1 1 0 0,0-1 0 0 0,-1 1-1 0 0,1 2 1 0 0,0 1 0 0 0,0 0 1 0 0,-1-1-1 0 0,0 1 1 0 0,0 0-1 0 0,0 0 0 0 0,-2 8 1 0 0,1-11-6 0 0,-2 13 78 0 0,-1 1 0 0 0,-1-1 0 0 0,0 0 1 0 0,-1 0-1 0 0,0-1 0 0 0,-2 0 0 0 0,1 0 0 0 0,-13 16 0 0 0,19-28-69 0 0,-2 1 16 0 0,0 0 0 0 0,1 0 0 0 0,-1 0-1 0 0,0 0 1 0 0,-1 0 0 0 0,-6 4 0 0 0,9-6 124 0 0,23 4 78 0 0,-5 1-221 0 0,-5-5 113 0 0,-1 2 1 0 0,1-1-1 0 0,-1 2 1 0 0,0-1-1 0 0,15 8 0 0 0,-23-10-109 0 0,-1 0 0 0 0,0 0 0 0 0,1 1 0 0 0,-1-1 0 0 0,0 1 0 0 0,0-1-1 0 0,0 1 1 0 0,0 0 0 0 0,0 0 0 0 0,0 0 0 0 0,0 0 0 0 0,0 0 0 0 0,-1 0-1 0 0,1 1 1 0 0,-1-1 0 0 0,0 0 0 0 0,0 1 0 0 0,0-1 0 0 0,0 1 0 0 0,0-1-1 0 0,0 1 1 0 0,-1 0 0 0 0,1-1 0 0 0,-1 1 0 0 0,0 0 0 0 0,1-1 0 0 0,-1 1-1 0 0,-1 0 1 0 0,1 3 0 0 0,-3 5 54 0 0,0 0 1 0 0,-1 0-1 0 0,0-1 0 0 0,-1 1 1 0 0,0-1-1 0 0,-1 0 0 0 0,0-1 1 0 0,0 1-1 0 0,-1-1 0 0 0,0 0 1 0 0,-12 11-1 0 0,15-17-65 0 0,0 1 1 0 0,1-1-1 0 0,-1 0 0 0 0,-1 0 0 0 0,1-1 1 0 0,0 1-1 0 0,-1-1 0 0 0,1 0 0 0 0,-1 0 0 0 0,1 0 1 0 0,-1-1-1 0 0,0 1 0 0 0,0-1 0 0 0,0-1 1 0 0,0 1-1 0 0,-6 0 0 0 0,3-2 15 0 0,2-4-1047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04.6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1375 0 0,'9'8'17496'0'0,"-7"-7"-16978"0"0,0 0-1 0 0,1 0 0 0 0,-1 0 1 0 0,1 0-1 0 0,0 0 1 0 0,-1-1-1 0 0,4 1 1 0 0,40 0 750 0 0,-17-1-756 0 0,215 8 624 0 0,-234-7-1133 0 0,-1 0 10 0 0,0-1-1 0 0,1 0 0 0 0,-1 0 0 0 0,15-3 0 0 0,-16 0-24 0 0,-7 3-194 0 0,0-1-1 0 0,0 1 0 0 0,0-1 1 0 0,0 1-1 0 0,0-1 1 0 0,-1 1-1 0 0,1-1 1 0 0,0 1-1 0 0,0-1 1 0 0,-1 0-1 0 0,1 0 0 0 0,0 1 1 0 0,-1-1-1 0 0,1 0 1 0 0,0 0-1 0 0,-1 0 1 0 0,0 0-1 0 0,1 1 1 0 0,-1-1-1 0 0,1 0 0 0 0,-1 0 1 0 0,0 0-1 0 0,0 0 1 0 0,1-2-1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04.9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11975 0 0,'8'35'1446'0'0,"5"34"6246"0"0,-9-17-5704 0 0,-6 61 0 0 0,1 6-1828 0 0,3-95-93 0 0,0-1 1 0 0,1 0 0 0 0,7 25-1 0 0,-9-41-67 0 0,-1-6 0 0 0,1 1 0 0 0,-1 0 0 0 0,1 0 0 0 0,-1 0 0 0 0,1-1 0 0 0,0 1 0 0 0,0 0 0 0 0,0 0 0 0 0,0-1 0 0 0,0 1 0 0 0,0-1 0 0 0,0 1 0 0 0,2 1 0 0 0,-2-2-77 0 0,0-1 0 0 0,0 1 0 0 0,0 0 0 0 0,0-1 0 0 0,0 1-1 0 0,0 0 1 0 0,0-1 0 0 0,0 1 0 0 0,0-1 0 0 0,0 0 0 0 0,1 1 0 0 0,-1-1 0 0 0,0 0 0 0 0,0 1-1 0 0,0-1 1 0 0,0 0 0 0 0,1 0 0 0 0,-1 0 0 0 0,0 0 0 0 0,0-1 0 0 0,0 1 0 0 0,1 0 0 0 0,-1 0-1 0 0,0-1 1 0 0,0 1 0 0 0,0 0 0 0 0,0-1 0 0 0,0 1 0 0 0,2-2 0 0 0,6-3-2058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05.3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10135 0 0,'1'2'464'0'0,"1"2"-389"0"0,-1-1-1 0 0,2 1 1 0 0,-1 0-1 0 0,0-1 1 0 0,1 1-1 0 0,2 3 1 0 0,11 15 1361 0 0,-9-5 2790 0 0,-4 2-1414 0 0,-1-1 1 0 0,1 20-1 0 0,-8 77-2304 0 0,2-78 184 0 0,-1 18-408 0 0,3 0 0 0 0,10 102-1 0 0,-6-146-560 0 0,-3-11 165 0 0,1 1 1 0 0,-1-1-1 0 0,0 1 0 0 0,0-1 1 0 0,0 0-1 0 0,0 1 1 0 0,0-1-1 0 0,0 1 0 0 0,1-1 1 0 0,-1 0-1 0 0,0 1 1 0 0,0-1-1 0 0,1 0 0 0 0,-1 1 1 0 0,0-1-1 0 0,0 0 0 0 0,1 0 1 0 0,-1 1-1 0 0,0-1 1 0 0,1 0-1 0 0,-1 0 0 0 0,0 0 1 0 0,1 1-1 0 0,-1-1 1 0 0,0 0-1 0 0,1 0 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05.7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 56 5983 0 0,'4'12'14372'0'0,"-4"-12"-14281"0"0,-1 1 1 0 0,1-1-1 0 0,0 0 0 0 0,0 0 1 0 0,0 1-1 0 0,0-1 0 0 0,0 0 1 0 0,0 0-1 0 0,0 1 0 0 0,0-1 1 0 0,0 0-1 0 0,0 0 0 0 0,0 1 1 0 0,0-1-1 0 0,0 0 0 0 0,0 1 0 0 0,0-1 1 0 0,0 0-1 0 0,0 0 0 0 0,0 1 1 0 0,0-1-1 0 0,0 0 0 0 0,2 3 1005 0 0,-2-3-1005 0 0,0 0 1 0 0,1 0-1 0 0,-1 0 0 0 0,0 0 1 0 0,12-3 517 0 0,14-13-914 0 0,-26 15 336 0 0,12-7 11 0 0,0-1-1 0 0,0 2 1 0 0,1-1 0 0 0,24-9-1 0 0,-32 16-25 0 0,0-1 0 0 0,0 1 0 0 0,0 0 0 0 0,0 0 0 0 0,0 0 0 0 0,0 1-1 0 0,9 0 1 0 0,-11 0-12 0 0,0 1 0 0 0,0-1 0 0 0,0 1 0 0 0,-1 0-1 0 0,1 0 1 0 0,0 0 0 0 0,0 0 0 0 0,-1 0-1 0 0,1 1 1 0 0,0-1 0 0 0,-1 1 0 0 0,1 0 0 0 0,-1 0-1 0 0,3 2 1 0 0,-2 0-2 0 0,1 0-1 0 0,-1 0 0 0 0,0 0 1 0 0,0 0-1 0 0,-1 0 1 0 0,1 1-1 0 0,2 7 0 0 0,-2-6 4 0 0,-2 1 1 0 0,1-1-1 0 0,-1 1 0 0 0,0 0 0 0 0,0 0 0 0 0,0 0 0 0 0,-1 0 0 0 0,-1 8 0 0 0,-2 8 16 0 0,-1-1-1 0 0,-2 1 1 0 0,-10 28-1 0 0,10-32-12 0 0,-58 155 62 0 0,50-143-56 0 0,-2 0 0 0 0,-1 0-1 0 0,-27 35 1 0 0,39-60-14 0 0,1-1 0 0 0,-1 0 0 0 0,1 0 0 0 0,-1 0 0 0 0,-1 0 0 0 0,1-1 0 0 0,-1 0 0 0 0,-10 5 0 0 0,14-8 0 0 0,0 0 0 0 0,1 0 0 0 0,-1 0 0 0 0,0-1 0 0 0,-1 1 0 0 0,1-1 0 0 0,0 1 0 0 0,0-1 0 0 0,0 0 0 0 0,0 0 0 0 0,0 0 0 0 0,0 0 0 0 0,0 0 0 0 0,0-1 0 0 0,0 1 0 0 0,0 0 0 0 0,-1-1 0 0 0,1 0 0 0 0,0 1 0 0 0,1-1 0 0 0,-1 0 0 0 0,0 0 0 0 0,0 0 0 0 0,0 0 0 0 0,0 0 0 0 0,1-1 0 0 0,-1 1 0 0 0,1-1 0 0 0,-1 1 0 0 0,1-1 0 0 0,-3-3 0 0 0,2 2-2 0 0,0 0 0 0 0,0 0 0 0 0,1 0-1 0 0,-1 0 1 0 0,1-1 0 0 0,0 1 0 0 0,0-1 0 0 0,0 1-1 0 0,0-1 1 0 0,1 1 0 0 0,0-1 0 0 0,-1 1 0 0 0,1-1-1 0 0,0 0 1 0 0,1 1 0 0 0,-1-1 0 0 0,1 1 0 0 0,-1-1-1 0 0,3-5 1 0 0,-2 4-2 0 0,1-1 1 0 0,1 1-1 0 0,-1 0 0 0 0,1 0 1 0 0,-1 0-1 0 0,1 0 0 0 0,1 0 1 0 0,-1 0-1 0 0,1 1 0 0 0,0 0 1 0 0,7-7-1 0 0,-8 8 15 0 0,1 1-1 0 0,0 0 1 0 0,0 0 0 0 0,0 0-1 0 0,0 1 1 0 0,0-1 0 0 0,0 1-1 0 0,0 0 1 0 0,1 0 0 0 0,-1 1-1 0 0,0-1 1 0 0,1 1 0 0 0,-1 0-1 0 0,0 0 1 0 0,1 0 0 0 0,5 2-1 0 0,9 1 266 0 0,0 1 0 0 0,25 9 0 0 0,-24-6-12 0 0,9 2-177 0 0,88 24 633 0 0,-94-28-598 0 0,0-1 0 0 0,0-1 0 0 0,28 0 0 0 0,-35-3-344 0 0,-5 1-836 0 0,1-2-1 0 0,15-1 0 0 0,-24 2 619 0 0,1-1-1 0 0,-1 0 1 0 0,0 0-1 0 0,0 0 1 0 0,0 0-1 0 0,1-1 0 0 0,-1 1 1 0 0,0-1-1 0 0,-1 0 1 0 0,1 0-1 0 0,0 0 0 0 0,3-3 1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06.1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9215 0 0,'0'0'831'0'0,"1"2"-686"0"0,1 5 1344 0 0,1-1-1 0 0,1 0 0 0 0,-1 0 0 0 0,1 0 0 0 0,0 0 1 0 0,0-1-1 0 0,1 0 0 0 0,5 5 0 0 0,45 39 2256 0 0,-48-43-3909 0 0,167 137 1093 0 0,-119-96-916 0 0,-35-28 9 0 0,1-1 0 0 0,30 20 0 0 0,-49-37-36 0 0,-1 0 0 0 0,1 0 0 0 0,0 0 0 0 0,0 0 0 0 0,-1 0 1 0 0,1-1-1 0 0,0 1 0 0 0,0-1 0 0 0,0 1 0 0 0,3-1 0 0 0,-4 0-272 0 0,0 0 1 0 0,0 0-1 0 0,0 0 0 0 0,0 0 1 0 0,0-1-1 0 0,0 1 0 0 0,0 0 1 0 0,0-1-1 0 0,0 1 0 0 0,0-1 1 0 0,0 1-1 0 0,-1-1 0 0 0,1 1 1 0 0,1-2-1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06.5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260 0 11519 0 0,'-4'18'516'0'0,"-1"-1"0"0"0,-1 0-1 0 0,-12 22 1 0 0,-29 44 5887 0 0,32-57-3484 0 0,-15 23-2244 0 0,3 2-1 0 0,2 1 1 0 0,3 0-1 0 0,2 2 1 0 0,-14 57-1 0 0,32-104-667 0 0,1 1 0 0 0,-1 0 0 0 0,1-1 0 0 0,1 1-1 0 0,0 0 1 0 0,0 11 0 0 0,1-18-364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06.8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56 17767 0 0,'0'0'812'0'0,"0"2"-14"0"0,1 4-584 0 0,2 21 3531 0 0,-19-22-2382 0 0,14-5-1310 0 0,1 0-41 0 0,0 0 0 0 0,0 1 0 0 0,-1-1 1 0 0,1 0-1 0 0,0-1 0 0 0,0 1 0 0 0,0 0 0 0 0,0 0 1 0 0,0 0-1 0 0,0-1 0 0 0,0 1 0 0 0,0 0 0 0 0,0-1 1 0 0,0 1-1 0 0,0-1 0 0 0,0 1 0 0 0,0-1 0 0 0,0 1 1 0 0,1-1-1 0 0,-1 0 0 0 0,0 0 0 0 0,0 1 0 0 0,1-1 1 0 0,-1 0-1 0 0,0 0 0 0 0,1 0 0 0 0,-1 0 0 0 0,1 0 1 0 0,-1 0-1 0 0,1 0 0 0 0,-1 0 0 0 0,1 0 0 0 0,0 0 1 0 0,-1 0-1 0 0,1 0 0 0 0,0-2 0 0 0,0 1-1 0 0,0 0 0 0 0,0 0 0 0 0,0 0 0 0 0,0-1 0 0 0,0 1 0 0 0,1 0 0 0 0,-1 0-1 0 0,1 0 1 0 0,-1 0 0 0 0,1 0 0 0 0,0 0 0 0 0,0 0 0 0 0,0 0 0 0 0,0 0 0 0 0,0 0 0 0 0,1 0 0 0 0,-1 0 0 0 0,0 1 0 0 0,1-1-1 0 0,0 0 1 0 0,-1 1 0 0 0,1 0 0 0 0,2-3 0 0 0,1 1 18 0 0,-1 0 0 0 0,1 0 0 0 0,-1 1-1 0 0,1-1 1 0 0,0 1 0 0 0,0 0 0 0 0,0 0 0 0 0,9-1-1 0 0,-12 2-19 0 0,1 1-1 0 0,0 0 1 0 0,0-1 0 0 0,0 1-1 0 0,-1 0 1 0 0,1 1-1 0 0,0-1 1 0 0,0 0-1 0 0,-1 1 1 0 0,1 0-1 0 0,0 0 1 0 0,0-1-1 0 0,-1 2 1 0 0,1-1-1 0 0,-1 0 1 0 0,1 0-1 0 0,-1 1 1 0 0,0-1-1 0 0,1 1 1 0 0,-1 0-1 0 0,0 0 1 0 0,0 0-1 0 0,0 0 1 0 0,0 0-1 0 0,-1 0 1 0 0,1 0-1 0 0,0 1 1 0 0,-1-1-1 0 0,0 1 1 0 0,2 3-1 0 0,0 1 0 0 0,-1 0-1 0 0,1 0 0 0 0,-2 0 0 0 0,1 1 0 0 0,-1-1 0 0 0,0 0 0 0 0,-1 1 0 0 0,1-1 0 0 0,-2 0 0 0 0,0 12 0 0 0,-2-2 4 0 0,-1 0 1 0 0,0 0 0 0 0,-1 0-1 0 0,-14 29 1 0 0,-45 68-16 0 0,43-80 14 0 0,21-32 107 0 0,12-2 35 0 0,81-7 110 0 0,-61 4-117 0 0,47 0 0 0 0,-52 4-685 0 0,20 0-3633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07.2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65 17711 0 0,'0'0'1603'0'0,"2"-1"-1318"0"0,23-2 1649 0 0,-12 2-251 0 0,22-7 0 0 0,-23 6-1366 0 0,-1 0 1 0 0,0 0-1 0 0,15 0 0 0 0,11-1 114 0 0,85-20 501 0 0,-26 5-803 0 0,-94 18-357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10.4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 21047 0 0,'0'0'1905'0'0,"0"2"-1567"0"0,-6 64 1225 0 0,3 106 0 0 0,3-28-140 0 0,-3-111-1525 0 0,1-19 8 0 0,1 0 1 0 0,0 17-1 0 0,2-35 16 0 0,-1 0-1 0 0,1 0 0 0 0,0 0 0 0 0,0 1 1 0 0,0-1-1 0 0,3-6 0 0 0,1-7-147 0 0,17-79-788 0 0,6-24 4 0 0,-22 99 936 0 0,1 1 0 0 0,1-1 0 0 0,16-28 0 0 0,-18 39 74 0 0,0 0 0 0 0,9-11 0 0 0,-13 19 0 0 0,0 0 0 0 0,-1 0 0 0 0,1 0 0 0 0,0 0 0 0 0,0 0 0 0 0,0 1 0 0 0,0-1 0 0 0,1 1 0 0 0,-1-1 0 0 0,0 1 0 0 0,1 0 0 0 0,-1 0 0 0 0,0 0 0 0 0,1 0 0 0 0,4 0 0 0 0,-1 0-1 0 0,-1 1 0 0 0,1-1 0 0 0,-1 2 1 0 0,1-1-1 0 0,8 2 0 0 0,-11-1 6 0 0,0 0 0 0 0,-1 0 0 0 0,1 0 0 0 0,-1 1 0 0 0,1-1 0 0 0,-1 1-1 0 0,1-1 1 0 0,-1 1 0 0 0,0 0 0 0 0,0 0 0 0 0,0 0 0 0 0,0 0 0 0 0,2 3 0 0 0,1 2 49 0 0,-1 0 0 0 0,1 0-1 0 0,-1 1 1 0 0,-1-1 0 0 0,1 1 0 0 0,-1 0 0 0 0,-1 0-1 0 0,3 13 1 0 0,0 6 435 0 0,1 35 0 0 0,-3-18 37 0 0,-1 11-495 0 0,-1-63-87 0 0,0 0 0 0 0,1 0 0 0 0,0 1 0 0 0,0-1-1 0 0,0 1 1 0 0,5-10 0 0 0,-1 4 17 0 0,0-1-72 0 0,0 1 1 0 0,1 0 0 0 0,0 1 0 0 0,1-1-1 0 0,1 2 1 0 0,0-1 0 0 0,0 1 0 0 0,1 0-1 0 0,0 1 1 0 0,1 0 0 0 0,1 1-1 0 0,-1 0 1 0 0,15-8 0 0 0,-22 15 89 0 0,0 0 1 0 0,0 0 0 0 0,0 1 0 0 0,0-1-1 0 0,0 1 1 0 0,1 0 0 0 0,-1 0-1 0 0,0 0 1 0 0,0 1 0 0 0,9 0-1 0 0,-11 0 26 0 0,0 0 0 0 0,0 0-1 0 0,1 1 1 0 0,-1-1 0 0 0,0 1-1 0 0,0 0 1 0 0,0-1 0 0 0,1 1 0 0 0,-1 0-1 0 0,0 0 1 0 0,0 1 0 0 0,0-1-1 0 0,-1 0 1 0 0,1 1 0 0 0,0-1 0 0 0,0 1-1 0 0,-1-1 1 0 0,1 1 0 0 0,-1 0-1 0 0,0 0 1 0 0,3 3 0 0 0,1 5 116 0 0,0 1 0 0 0,-1-1 0 0 0,0 1 0 0 0,-1 0 1 0 0,0 0-1 0 0,1 14 0 0 0,4 70 1074 0 0,-5-49-865 0 0,-1-10-106 0 0,8 66-137 0 0,-10-100-177 0 0,12-1-514 0 0,-8-3 194 0 0,1 1 0 0 0,-1-1-1 0 0,0 0 1 0 0,0-1-1 0 0,0 1 1 0 0,0 0-1 0 0,-1-1 1 0 0,1 0-1 0 0,-1 0 1 0 0,1 0 0 0 0,3-5-1 0 0,-4 4 141 0 0,21-22-1696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07.8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0 138 9215 0 0,'0'0'13816'0'0,"1"-2"-13365"0"0,6-7-265 0 0,0-1 0 0 0,0 2 0 0 0,1-1 1 0 0,0 1-1 0 0,0 0 0 0 0,1 0 0 0 0,17-11 1 0 0,-11 10-157 0 0,0 0 0 0 0,1 0 1 0 0,0 2-1 0 0,25-9 0 0 0,-36 15-18 0 0,0-1 0 0 0,0 1 0 0 0,0 0 0 0 0,0 0 0 0 0,0 1 0 0 0,1 0 0 0 0,-1 0 0 0 0,0 0 0 0 0,0 0 0 0 0,0 1 0 0 0,0 0 0 0 0,0 0 0 0 0,0 0 0 0 0,0 0 0 0 0,0 1 0 0 0,0 0 0 0 0,-1 0-1 0 0,1 0 1 0 0,-1 1 0 0 0,1 0 0 0 0,-1 0 0 0 0,0 0 0 0 0,0 0 0 0 0,0 0 0 0 0,-1 1 0 0 0,1 0 0 0 0,-1 0 0 0 0,0 0 0 0 0,0 0 0 0 0,0 0 0 0 0,0 1 0 0 0,-1-1 0 0 0,0 1 0 0 0,0-1 0 0 0,0 1 0 0 0,0 0 0 0 0,1 9 0 0 0,-1-1 7 0 0,0 0 1 0 0,-1 0-1 0 0,0 0 1 0 0,-1 1-1 0 0,-1-1 1 0 0,-2 17-1 0 0,-2-3 20 0 0,-1 0 0 0 0,-9 26 0 0 0,-1-11-30 0 0,-2-1 0 0 0,-1 0 1 0 0,-2-2-1 0 0,-2-1 0 0 0,-1 0 0 0 0,-35 39 0 0 0,54-71-13 0 0,4-3-2 0 0,-1-1 1 0 0,0 1-1 0 0,0-1 1 0 0,0 0-1 0 0,-1 0 1 0 0,1 0-1 0 0,-1 0 1 0 0,1-1-1 0 0,-1 1 1 0 0,1 0-1 0 0,-1-1 1 0 0,-5 2-1 0 0,7-3 0 0 0,1 0-1 0 0,-1-1 1 0 0,1 1-1 0 0,-1-1 1 0 0,1 1 0 0 0,-1-1-1 0 0,1 1 1 0 0,0-1-1 0 0,-1 1 1 0 0,1-1 0 0 0,0 1-1 0 0,0-1 1 0 0,-1 1-1 0 0,1-1 1 0 0,0 0-1 0 0,0 1 1 0 0,-1-2 0 0 0,1 2 1 0 0,0-3 0 0 0,-1-1 0 0 0,1 0 0 0 0,0 0 0 0 0,0 1 1 0 0,0-1-1 0 0,0 0 0 0 0,0 1 0 0 0,1-1 0 0 0,0 0 0 0 0,0 1 0 0 0,0-1 0 0 0,0 1 0 0 0,3-6 0 0 0,2-5-29 0 0,17-24 0 0 0,-17 29 37 0 0,1 0 0 0 0,1 1 0 0 0,-1 0 0 0 0,1 0 0 0 0,0 1 0 0 0,1 0 1 0 0,0 0-1 0 0,0 1 0 0 0,1 0 0 0 0,-1 1 0 0 0,1 0 0 0 0,0 1 0 0 0,1 0 0 0 0,-1 0 0 0 0,1 1 1 0 0,-1 0-1 0 0,23-2 0 0 0,-22 4 34 0 0,-1 1 1 0 0,1 0-1 0 0,0 1 0 0 0,-1 0 1 0 0,1 0-1 0 0,-1 1 1 0 0,1 1-1 0 0,10 3 0 0 0,-5 0 27 0 0,-1 0-1 0 0,1 1 0 0 0,-1 0 1 0 0,19 15-1 0 0,-28-19-32 0 0,-5-2-58 0 0,1 0 0 0 0,0 0 0 0 0,-1 0 0 0 0,1 1 0 0 0,-1-1-1 0 0,1 1 1 0 0,-1-1 0 0 0,0 1 0 0 0,3 3 0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08.1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19319 0 0,'1'1'1751'0'0,"4"3"-1560"0"0,-1 1 0 0 0,-1 0 0 0 0,1 0-1 0 0,-1 0 1 0 0,0 1 0 0 0,0-1 0 0 0,0 1 0 0 0,2 7 0 0 0,1 7 1325 0 0,4 24 0 0 0,-7-29-1232 0 0,0 0 0 0 0,1-1 0 0 0,11 27 0 0 0,-11-31-257 0 0,-3-7-23 0 0,0 0 0 0 0,0-1 0 0 0,0 1 0 0 0,0-1 0 0 0,0 1 0 0 0,1-1 0 0 0,-1 0 0 0 0,1 1 0 0 0,0-1 0 0 0,0 0 0 0 0,3 3 0 0 0,0 0-95 0 0,0 0 0 0 0,1 0-1 0 0,-1-1 1 0 0,1 0 0 0 0,0 0-1 0 0,0 0 1 0 0,1-1 0 0 0,-1 0 0 0 0,1 0-1 0 0,0 0 1 0 0,-1-1 0 0 0,1 0-1 0 0,0 0 1 0 0,0-1 0 0 0,1 0 0 0 0,-1 0-1 0 0,9-1 1 0 0,-7 0-81 0 0,0-1 1 0 0,-1 0-1 0 0,1 0 0 0 0,-1-1 0 0 0,1 0 0 0 0,-1 0 1 0 0,0-1-1 0 0,0 0 0 0 0,0-1 0 0 0,0 0 0 0 0,0 0 1 0 0,-1 0-1 0 0,0-1 0 0 0,7-6 0 0 0,-1-1-1768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08.5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10135 0 0,'0'0'778'0'0,"0"1"-506"0"0,3 24 1618 0 0,-6 18 5597 0 0,2-17-5299 0 0,-2 99-617 0 0,5 0 0 0 0,21 140 0 0 0,-18-234-1878 0 0,1 0 1 0 0,2 0-1 0 0,13 35 0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08.9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1 121 18111 0 0,'0'0'4809'0'0,"17"-6"-2842"0"0,4-9-1551 0 0,-18 12-391 0 0,1 1 0 0 0,-1-1 0 0 0,1 1 0 0 0,0-1 0 0 0,0 1 0 0 0,0 0 0 0 0,0 1 0 0 0,0-1 0 0 0,0 1 0 0 0,0-1 0 0 0,0 1 0 0 0,1 0 0 0 0,-1 1 0 0 0,0-1 0 0 0,9 1 0 0 0,-9 0 20 0 0,1 1 0 0 0,-1 0 0 0 0,1 0 1 0 0,-1 0-1 0 0,1 1 0 0 0,-1-1 0 0 0,0 1 0 0 0,0 0 0 0 0,0 0 0 0 0,0 1 0 0 0,0-1 0 0 0,-1 1 1 0 0,1 0-1 0 0,-1 0 0 0 0,1 0 0 0 0,-1 0 0 0 0,4 6 0 0 0,67 78 666 0 0,-47-53-607 0 0,1-1 1 0 0,39 34-1 0 0,-57-59-93 0 0,0 0 0 0 0,1-1-1 0 0,-1-1 1 0 0,1 0 0 0 0,1 0 0 0 0,-1-1 0 0 0,1 0-1 0 0,0-1 1 0 0,24 5 0 0 0,-29-8-46 0 0,0 0-1 0 0,0 0 1 0 0,0-1 0 0 0,0 1 0 0 0,0-2-1 0 0,0 1 1 0 0,0-1 0 0 0,0 0 0 0 0,0 0-1 0 0,0-1 1 0 0,0 0 0 0 0,0 0 0 0 0,-1-1-1 0 0,1 1 1 0 0,-1-2 0 0 0,0 1 0 0 0,0-1-1 0 0,0 0 1 0 0,5-4 0 0 0,-1-1-1198 0 0,-1-1 0 0 0,-1 0 0 0 0,13-18 0 0 0,-7 7-6890 0 0</inkml:trace>
  <inkml:trace contextRef="#ctx0" brushRef="#br0" timeOffset="1">639 0 6911 0 0,'-2'2'528'0'0,"-60"43"2522"0"0,46-33-348 0 0,1 2 1 0 0,0 0-1 0 0,-25 30 1 0 0,11-12-967 0 0,10-10-1004 0 0,1 1 1 0 0,0 1-1 0 0,2 0 0 0 0,-22 44 0 0 0,22-32-427 0 0,1 2-1 0 0,-19 71 1 0 0,32-104-398 0 0,1 1 0 0 0,0 0 1 0 0,0 0-1 0 0,1 0 0 0 0,0 0 1 0 0,0-1-1 0 0,1 12 0 0 0,-1-16-368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09.8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384 10 16991 0 0,'0'0'1536'0'0,"-1"1"-1262"0"0,-3 3 164 0 0,1 0 0 0 0,-1-1 1 0 0,0 1-1 0 0,0-1 0 0 0,0 0 1 0 0,0 0-1 0 0,-1 0 1 0 0,1 0-1 0 0,-1-1 0 0 0,-9 4 1 0 0,5-3-202 0 0,1-1 1 0 0,-1 0 0 0 0,0-1 0 0 0,1 0 0 0 0,-1 0 0 0 0,-9-1 0 0 0,-1-1-206 0 0,0-1-1 0 0,-1-1 1 0 0,1-1 0 0 0,1 0 0 0 0,-27-11 0 0 0,-15-14 17 0 0,59 29-123 0 0,-1 9-309 0 0,4 70 383 0 0,-6-42 0 0 0,-1 0 0 0 0,-14 47 0 0 0,16-73 1 0 0,-2 4 0 0 0,-16 21-14 0 0,44-40-40 0 0,25-6 53 0 0,-34 6 0 0 0,0 1 0 0 0,0 1 0 0 0,23-2 0 0 0,-7 4 19 0 0,-1 1 0 0 0,52 9 0 0 0,-72-8-11 0 0,0 0-1 0 0,0 1 1 0 0,0 0 0 0 0,0 0-1 0 0,0 1 1 0 0,0 0-1 0 0,-1 0 1 0 0,0 1 0 0 0,0 1-1 0 0,0-1 1 0 0,-1 1-1 0 0,12 11 1 0 0,-14-11 25 0 0,-1 0 0 0 0,0 0 0 0 0,-1 0 0 0 0,1 0 0 0 0,-1 1 0 0 0,0-1 0 0 0,-1 1 0 0 0,0 0 0 0 0,0 0 0 0 0,0 0 0 0 0,-1 0 0 0 0,0 0 0 0 0,0 0 0 0 0,-1 0 0 0 0,0 0 0 0 0,0 1 0 0 0,0-1 0 0 0,-1 0 0 0 0,-3 13 0 0 0,1-9 17 0 0,0-1-1 0 0,-1 1 1 0 0,0-1-1 0 0,0 0 1 0 0,-1 0-1 0 0,0 0 1 0 0,-1-1-1 0 0,0 0 1 0 0,0 0-1 0 0,-1 0 1 0 0,0-1 0 0 0,-11 10-1 0 0,10-12-45 0 0,1 0 1 0 0,-1 0-1 0 0,0-1 0 0 0,-1 0 1 0 0,1-1-1 0 0,-1 1 0 0 0,0-1 1 0 0,-11 2-1 0 0,16-4-3 0 0,-1-1 0 0 0,1-1 0 0 0,-1 1 1 0 0,0-1-1 0 0,1 1 0 0 0,-1-1 0 0 0,0-1 0 0 0,1 1 0 0 0,-1-1 0 0 0,0 1 0 0 0,1-1 0 0 0,-1-1 0 0 0,1 1 1 0 0,0-1-1 0 0,-1 1 0 0 0,1-1 0 0 0,0-1 0 0 0,-7-4 0 0 0,8 5-2 0 0,-16-13-537 0 0,18 14 397 0 0,0 0 1 0 0,1 0-1 0 0,-1 1 0 0 0,0-1 0 0 0,1 0 0 0 0,-1 0 0 0 0,1 0 1 0 0,-1 0-1 0 0,1 0 0 0 0,-1 0 0 0 0,1 0 0 0 0,0 0 1 0 0,0 0-1 0 0,-1 0 0 0 0,1 0 0 0 0,0 0 0 0 0,0 0 1 0 0,0 0-1 0 0,0 0 0 0 0,0-1 0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10.2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1 2759 0 0,'15'13'9142'0'0,"-7"-3"-6909"0"0,-5-7-806 0 0,-1 1 1 0 0,0 0-1 0 0,1 1 0 0 0,1 5 0 0 0,-2-4-651 0 0,0 1-1 0 0,-1 0 0 0 0,1-1 1 0 0,-1 1-1 0 0,-1 0 0 0 0,0 13 1 0 0,-2 3-1217 0 0,-1 0 1 0 0,-2 0 0 0 0,-10 33 0 0 0,9-33 1633 0 0,-5 18-1032 0 0,-10 79 1 0 0,19-99-54 0 0,1-1 1 0 0,1 1-1 0 0,0 0 0 0 0,2-1 1 0 0,8 40-1 0 0,-8-53-82 0 0,0 0 0 0 0,0 0 1 0 0,1 0-1 0 0,0-1 0 0 0,0 1 0 0 0,0-1 0 0 0,1 0 0 0 0,6 8 0 0 0,-7-11-20 0 0,0 0 0 0 0,0 0-1 0 0,1 0 1 0 0,0 0 0 0 0,-1 0-1 0 0,1-1 1 0 0,0 1 0 0 0,0-1-1 0 0,0 0 1 0 0,0 0 0 0 0,1-1-1 0 0,-1 1 1 0 0,0-1-1 0 0,6 1 1 0 0,1-1-16 0 0,0 0 0 0 0,0 0 0 0 0,0-1 0 0 0,0-1 0 0 0,0 0 0 0 0,0 0 0 0 0,0-1 0 0 0,-1-1 0 0 0,1 1 0 0 0,0-2 1 0 0,-1 0-1 0 0,0 0 0 0 0,17-10 0 0 0,-11 5-102 0 0,-1-1 1 0 0,0-1-1 0 0,-1 0 0 0 0,0-1 1 0 0,0 0-1 0 0,-2-1 1 0 0,19-24-1 0 0,-26 30 67 0 0,0-1 1 0 0,-1 0-1 0 0,0 0 0 0 0,0 0 1 0 0,-1 0-1 0 0,0 0 0 0 0,-1-1 1 0 0,3-12-1 0 0,-4 18 24 0 0,-1-1-1 0 0,0 0 0 0 0,1 0 1 0 0,-2 0-1 0 0,1 0 1 0 0,0 0-1 0 0,-1 0 0 0 0,0 0 1 0 0,-1-5-1 0 0,1 7 17 0 0,0 0-1 0 0,0-1 1 0 0,0 1-1 0 0,-1 0 0 0 0,1 0 1 0 0,0 0-1 0 0,-1 0 1 0 0,0 1-1 0 0,1-1 1 0 0,-1 0-1 0 0,0 1 1 0 0,0-1-1 0 0,0 1 1 0 0,0-1-1 0 0,0 1 1 0 0,-3-1-1 0 0,2 0 20 0 0,0 1 1 0 0,-1 1-1 0 0,1-1 1 0 0,0 0-1 0 0,0 1 0 0 0,0 0 1 0 0,-1 0-1 0 0,1 0 0 0 0,0 0 1 0 0,0 0-1 0 0,0 0 0 0 0,-1 1 1 0 0,1 0-1 0 0,0-1 1 0 0,0 1-1 0 0,0 1 0 0 0,0-1 1 0 0,0 0-1 0 0,0 1 0 0 0,1-1 1 0 0,-6 5-1 0 0,1-2 36 0 0,1 1-1 0 0,0 0 1 0 0,1 1-1 0 0,-1-1 1 0 0,1 1-1 0 0,0 0 1 0 0,-8 13-1 0 0,5-4 152 0 0,0 1 0 0 0,-7 21 0 0 0,12-29-136 0 0,1 0 0 0 0,0 0 1 0 0,0 0-1 0 0,1 1 0 0 0,0-1 0 0 0,0 17 0 0 0,1-24-60 0 0,0 0-1 0 0,0 1 1 0 0,0-1 0 0 0,0 0 0 0 0,0 1 0 0 0,0-1 0 0 0,1 1 0 0 0,-1-1-1 0 0,1 0 1 0 0,-1 1 0 0 0,1-1 0 0 0,-1 0 0 0 0,1 0 0 0 0,0 0 0 0 0,-1 1-1 0 0,1-1 1 0 0,0 0 0 0 0,0 0 0 0 0,0 0 0 0 0,0 0 0 0 0,0 0 0 0 0,0 0-1 0 0,0-1 1 0 0,1 1 0 0 0,-1 0 0 0 0,0 0 0 0 0,0-1 0 0 0,1 1 0 0 0,-1-1-1 0 0,2 1 1 0 0,0-1-145 0 0,0 1 0 0 0,0-1-1 0 0,-1-1 1 0 0,1 1 0 0 0,0 0 0 0 0,-1-1-1 0 0,1 1 1 0 0,0-1 0 0 0,-1 0 0 0 0,1 0-1 0 0,-1 0 1 0 0,1 0 0 0 0,-1 0 0 0 0,5-3-1 0 0,5-5-1004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11.2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4143 0 0,'7'39'650'0'0,"-1"-13"2256"0"0,-4 0 3622 0 0,-2 66 418 0 0,0 0-5257 0 0,-1 93-1376 0 0,2-203-335 0 0,5-8 22 0 0,0-6 51 0 0,11-88-110 0 0,-12 95 26 0 0,1-1-1 0 0,16-40 0 0 0,-19 58 10 0 0,1 0 0 0 0,0 0-1 0 0,0 1 1 0 0,1-1 0 0 0,0 1-1 0 0,0 0 1 0 0,9-8 0 0 0,-13 13 18 0 0,1 0-1 0 0,0 1 1 0 0,0-1 0 0 0,0 0 0 0 0,1 1 0 0 0,-1-1 0 0 0,0 1 0 0 0,1 0-1 0 0,-1 0 1 0 0,0 0 0 0 0,1 0 0 0 0,0 0 0 0 0,-1 0 0 0 0,1 1-1 0 0,-1-1 1 0 0,1 1 0 0 0,0 0 0 0 0,-1 0 0 0 0,1 0 0 0 0,0 0-1 0 0,-1 0 1 0 0,1 0 0 0 0,0 1 0 0 0,-1-1 0 0 0,1 1 0 0 0,-1 0-1 0 0,1 0 1 0 0,2 1 0 0 0,-2 0 23 0 0,-1 0 0 0 0,1 0 0 0 0,0 0-1 0 0,-1 0 1 0 0,1 1 0 0 0,-1-1 0 0 0,0 1 0 0 0,0-1-1 0 0,4 6 1 0 0,15 31 283 0 0,-13-21-195 0 0,0-1 175 0 0,-1 1-1 0 0,-1-1 1 0 0,0 1-1 0 0,4 31 0 0 0,7 21 255 0 0,-15-61-435 0 0,-2-9-98 0 0,0 1 0 0 0,0-1 0 0 0,0 0 1 0 0,0 1-1 0 0,0-1 0 0 0,1 1 0 0 0,-1-1 1 0 0,0 0-1 0 0,0 1 0 0 0,0-1 0 0 0,0 0 1 0 0,1 1-1 0 0,-1-1 0 0 0,0 0 0 0 0,0 1 0 0 0,1-1 1 0 0,-1 0-1 0 0,0 1 0 0 0,0-1 0 0 0,1 0 1 0 0,-1 0-1 0 0,0 1 0 0 0,1-1 0 0 0,-1 0 0 0 0,0 0 1 0 0,1 0-1 0 0,-1 0 0 0 0,1 1 0 0 0,0-1 1 0 0,0 0 0 0 0,0 0 0 0 0,0 0 0 0 0,0 0 0 0 0,0-1 0 0 0,0 1 0 0 0,0 0 0 0 0,0 0 0 0 0,0-1-1 0 0,0 1 1 0 0,0-1 0 0 0,1 0 0 0 0,2-1 2 0 0,0-1-1 0 0,-1 1 0 0 0,1-1 1 0 0,4-4-1 0 0,1-5-33 0 0,0 0 1 0 0,-1 0-1 0 0,12-24 1 0 0,-1 1-57 0 0,16-30-285 0 0,7-11-30 0 0,-41 74 401 0 0,0 0 0 0 0,0 1 0 0 0,1-1 0 0 0,-1 1 0 0 0,0 0 0 0 0,1-1 0 0 0,-1 1 0 0 0,3-1 0 0 0,-4 1 0 0 0,1 1 0 0 0,-1 0 0 0 0,1-1 0 0 0,0 1 0 0 0,-1 0 0 0 0,1 0 0 0 0,-1-1 0 0 0,1 1 0 0 0,0 0 0 0 0,-1 0 0 0 0,1 0 0 0 0,0 0 0 0 0,-1 0 0 0 0,1 0 0 0 0,0 0 0 0 0,-1 0 0 0 0,1 0 0 0 0,-1 0 0 0 0,1 0 0 0 0,0 0 0 0 0,-1 0 0 0 0,1 1 0 0 0,0-1 0 0 0,-1 0 0 0 0,1 0 0 0 0,-1 1 0 0 0,1-1 0 0 0,-1 1 0 0 0,1-1 0 0 0,-1 0 0 0 0,1 1 0 0 0,-1-1 0 0 0,1 1 0 0 0,-1-1 0 0 0,1 1 0 0 0,0 0 0 0 0,-1 0 0 0 0,4 4 56 0 0,0-1 0 0 0,0 1 0 0 0,-1 0 1 0 0,0 0-1 0 0,0 1 0 0 0,-1-1 0 0 0,1 1 0 0 0,2 9 0 0 0,10 51 733 0 0,-10-42-636 0 0,11 52 168 0 0,24 103 647 0 0,-31-158-968 0 0,-9-20-2 0 0,0-1-1 0 0,1 1 1 0 0,-1-1-1 0 0,0 1 1 0 0,1-1 0 0 0,-1 0-1 0 0,1 1 1 0 0,-1-1-1 0 0,0 0 1 0 0,1 1-1 0 0,-1-1 1 0 0,1 0 0 0 0,-1 0-1 0 0,1 1 1 0 0,-1-1-1 0 0,1 0 1 0 0,-1 0-1 0 0,1 0 1 0 0,-1 0 0 0 0,1 1-1 0 0,-1-1 1 0 0,1 0-1 0 0,-1 0 1 0 0,1 0-1 0 0,0 0 1 0 0,-1 0 0 0 0,1-1-1 0 0,-1 1 1 0 0,1 0-1 0 0,-1 0 1 0 0,1 0-1 0 0,-1 0 1 0 0,1 0 0 0 0,-1-1-1 0 0,1 1 1 0 0,-1 0-1 0 0,1-1 1 0 0,-1 1-1 0 0,0 0 1 0 0,1-1 0 0 0,-1 1-1 0 0,1 0 1 0 0,-1-1-1 0 0,0 1 1 0 0,1-1-1 0 0,-1 1 1 0 0,0 0 0 0 0,0-1-1 0 0,1 0 1 0 0,-1 0-74 0 0,16-23-2295 0 0,-9 10 955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11.7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23 7831 0 0,'-34'38'15612'0'0,"24"-36"-14152"0"0,16-8-1268 0 0,1-1-160 0 0,1 1-1 0 0,1 0 0 0 0,-1 1 1 0 0,1 0-1 0 0,0 0 0 0 0,0 1 1 0 0,1 0-1 0 0,-1 1 1 0 0,1 0-1 0 0,0 1 0 0 0,0-1 1 0 0,18 0-1 0 0,-24 3-26 0 0,1 0 0 0 0,-1 0 0 0 0,0 0 0 0 0,1 1-1 0 0,-1-1 1 0 0,1 1 0 0 0,-1 0 0 0 0,0 1 0 0 0,0-1 0 0 0,0 1 0 0 0,0 0-1 0 0,0 0 1 0 0,4 2 0 0 0,-5-2-1 0 0,-1 0-1 0 0,1 0 0 0 0,-1 0 1 0 0,0 1-1 0 0,0-1 1 0 0,0 0-1 0 0,0 1 0 0 0,0 0 1 0 0,-1-1-1 0 0,1 1 1 0 0,-1 0-1 0 0,0 0 0 0 0,1 0 1 0 0,-1 0-1 0 0,-1 0 1 0 0,1 0-1 0 0,0 0 0 0 0,-1 0 1 0 0,1 4-1 0 0,-1 3-3 0 0,0 0 0 0 0,-1 0 0 0 0,0 0 0 0 0,-1 0 0 0 0,0-1 0 0 0,-1 1 0 0 0,1 0 0 0 0,-2-1 0 0 0,-4 10 0 0 0,-7 10 0 0 0,-27 39 0 0 0,3-5 0 0 0,34-49 0 0 0,5-12 0 0 0,2 6 11 0 0,-1-7-6 0 0,1 1 0 0 0,0-1 0 0 0,0 0 0 0 0,0 0 0 0 0,0 0 1 0 0,-1-1-1 0 0,1 1 0 0 0,0 0 0 0 0,1-1 0 0 0,-1 1 0 0 0,3 0 0 0 0,26 1 147 0 0,-11-2-103 0 0,-1-1-1 0 0,1-1 1 0 0,-1-1 0 0 0,0-1-1 0 0,0 0 1 0 0,0-2 0 0 0,19-7-1 0 0,-34 11-390 0 0,-1 0 0 0 0,0 0-1 0 0,0-1 1 0 0,0 1-1 0 0,5-5 1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12.4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0 173 14191 0 0,'0'0'1291'0'0,"7"-14"-883"0"0,-3-5 7905 0 0,-6 26-7086 0 0,-2 30-833 0 0,2 0 1 0 0,3 59 0 0 0,1-22-106 0 0,-3-72-210 0 0,5 18 50 0 0,-1 22-54 0 0,5-64-94 0 0,13-75 28 0 0,-11 52 8 0 0,19-61 0 0 0,-24 92-14 0 0,1-1-1 0 0,1 1 0 0 0,0 1 1 0 0,0 0-1 0 0,2 0 0 0 0,-1 0 1 0 0,2 1-1 0 0,12-13 0 0 0,-17 20-2 0 0,0 0 0 0 0,0 0 0 0 0,1 1 0 0 0,-1 0 0 0 0,1 0 0 0 0,0 0 0 0 0,1 1 0 0 0,-1 0 0 0 0,0 0 0 0 0,1 0 0 0 0,0 1 0 0 0,0 0 0 0 0,-1 0 0 0 0,1 1 0 0 0,0 0 0 0 0,0 0 0 0 0,0 1 0 0 0,0 0 0 0 0,0 0 0 0 0,1 0 0 0 0,10 3 0 0 0,-12-1 5 0 0,-1-1 0 0 0,1 1-1 0 0,-1 0 1 0 0,1 1 0 0 0,-1 0 0 0 0,0-1-1 0 0,0 2 1 0 0,0-1 0 0 0,0 0-1 0 0,-1 1 1 0 0,1 0 0 0 0,-1 0 0 0 0,0 1-1 0 0,0-1 1 0 0,-1 1 0 0 0,1-1 0 0 0,-1 1-1 0 0,0 0 1 0 0,0 1 0 0 0,-1-1 0 0 0,0 0-1 0 0,0 1 1 0 0,0-1 0 0 0,0 1 0 0 0,-1 0-1 0 0,1 7 1 0 0,1 31-5 0 0,-2 1 0 0 0,-5 45 0 0 0,1 59 0 0 0,4-142 0 0 0,0 0 0 0 0,1 0 0 0 0,0 0 0 0 0,4 12 0 0 0,-5-18-2 0 0,-1 0 0 0 0,0 1 0 0 0,1-1 0 0 0,0 0 0 0 0,-1 0 0 0 0,1 0 0 0 0,0 0 1 0 0,-1 0-1 0 0,1 0 0 0 0,0 0 0 0 0,0 0 0 0 0,0-1 0 0 0,0 1 0 0 0,0 0 0 0 0,0 0 0 0 0,0-1 0 0 0,0 1 0 0 0,0 0 0 0 0,0-1 0 0 0,0 1 0 0 0,0-1 0 0 0,0 0 0 0 0,1 1 0 0 0,-1-1 0 0 0,0 0 1 0 0,0 0-1 0 0,3 1 0 0 0,-2-2-24 0 0,1 1 0 0 0,0 0 0 0 0,-1-1 0 0 0,1 0 0 0 0,-1 1 0 0 0,1-1 0 0 0,-1 0 0 0 0,5-2 0 0 0,12-9-1665 0 0,0 0-1 0 0,21-19 1 0 0,-10 7-115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12.9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43 125 11055 0 0,'0'0'852'0'0,"-22"5"6686"0"0,21-5-7447 0 0,0 0 0 0 0,0 0 0 0 0,0-1 0 0 0,0 1 0 0 0,0 0 0 0 0,0-1 0 0 0,0 1 0 0 0,0 0 1 0 0,0-1-1 0 0,0 1 0 0 0,0-1 0 0 0,1 0 0 0 0,-1 1 0 0 0,0-1 0 0 0,0 0 0 0 0,1 1 0 0 0,-1-1 1 0 0,0 0-1 0 0,1 0 0 0 0,-1 0 0 0 0,1 0 0 0 0,-1 1 0 0 0,1-1 0 0 0,-1-2 0 0 0,1 2-42 0 0,0-1-1 0 0,0 1 0 0 0,0 0 0 0 0,0-1 0 0 0,0 1 0 0 0,1-1 1 0 0,-1 1-1 0 0,1 0 0 0 0,-1-1 0 0 0,1 1 0 0 0,-1 0 1 0 0,1 0-1 0 0,0-1 0 0 0,-1 1 0 0 0,1 0 0 0 0,0 0 0 0 0,0 0 1 0 0,2-2-1 0 0,4-4 146 0 0,1-1 1 0 0,0 2-1 0 0,0-1 1 0 0,1 1-1 0 0,0 0 1 0 0,18-8-1 0 0,-11 6-72 0 0,1 2 0 0 0,-1 0-1 0 0,25-5 1 0 0,-19 9 7 0 0,-21 2-127 0 0,-1 0 1 0 0,1 0-1 0 0,0 0 0 0 0,-1 0 0 0 0,1 0 0 0 0,0 0 1 0 0,-1 0-1 0 0,1 0 0 0 0,0 0 0 0 0,-1 0 1 0 0,1 1-1 0 0,0-1 0 0 0,-1 0 0 0 0,1 0 1 0 0,-1 1-1 0 0,1-1 0 0 0,-1 0 0 0 0,1 1 0 0 0,0-1 1 0 0,-1 0-1 0 0,1 1 0 0 0,-1-1 0 0 0,1 1 1 0 0,-1-1-1 0 0,0 1 0 0 0,1 0 0 0 0,1 1 2 0 0,-1-1-4 0 0,0 0 0 0 0,0 0 0 0 0,0 1 0 0 0,0-1 0 0 0,0 1 0 0 0,0-1 0 0 0,0 0 0 0 0,-1 1 0 0 0,1-1 0 0 0,0 1 0 0 0,-1 0 0 0 0,0-1 0 0 0,1 1 0 0 0,-1 0 0 0 0,1 2 0 0 0,-1 0 0 0 0,0 0 0 0 0,0 1 0 0 0,-1-1 0 0 0,1 0 0 0 0,-1 0 0 0 0,-1 5 0 0 0,-2 2 0 0 0,0-1 0 0 0,-1 1 0 0 0,-10 17 0 0 0,8-15 1 0 0,5-8 0 0 0,-1 0 1 0 0,0 0-1 0 0,0 0 0 0 0,0-1 1 0 0,0 1-1 0 0,-1-1 1 0 0,-4 4-1 0 0,3-4 47 0 0,0-1-21 0 0,4-2 110 0 0,10 7-20 0 0,-1-2-92 0 0,0 0 0 0 0,0-1 0 0 0,0 0-1 0 0,12 4 1 0 0,6 4 43 0 0,-21-10-49 0 0,0 0 0 0 0,-1 1 0 0 0,1-1 0 0 0,0 1 0 0 0,-1 0 0 0 0,0 0 0 0 0,0 0 0 0 0,0 0 0 0 0,0 1 0 0 0,-1 0 0 0 0,0 0 0 0 0,5 9 0 0 0,-7-11 6 0 0,0 0 1 0 0,0 1 0 0 0,0-1 0 0 0,0 0-1 0 0,0 1 1 0 0,-1-1 0 0 0,0 1 0 0 0,0-1 0 0 0,0 1-1 0 0,0 0 1 0 0,0-1 0 0 0,-1 1 0 0 0,1-1-1 0 0,-1 0 1 0 0,0 1 0 0 0,0-1 0 0 0,0 1-1 0 0,-1-1 1 0 0,1 0 0 0 0,-1 0 0 0 0,1 0-1 0 0,-5 5 1 0 0,-3 4 0 0 0,-5 9-7 0 0,-26 28 0 0 0,34-43-19 0 0,0-1-1 0 0,0 1 1 0 0,0-1-1 0 0,-1 0 1 0 0,0-1 0 0 0,0 1-1 0 0,0-1 1 0 0,-13 5-1 0 0,-5-4-5771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01.5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 47 10223 0 0,'0'0'491'0'0,"1"-2"-212"0"0,2-4-198 0 0,0 0 0 0 0,0 0 0 0 0,7-20 11168 0 0,-11 30-12476 0 0,-13 25 2239 0 0,-1 1 1 0 0,-23 30-1 0 0,6-9-76 0 0,31-50-910 0 0,-3 6 46 0 0,0 0-1 0 0,0 0 1 0 0,1 0 0 0 0,-4 10-1 0 0,6-6-71 0 0,2 3 0 0 0,4-11 0 0 0,-4-3 0 0 0,2 2 0 0 0,0 0 0 0 0,0 0 0 0 0,1 0-1 0 0,-1-1 1 0 0,1 1 0 0 0,-1-1 0 0 0,1 0 0 0 0,0 0-1 0 0,0-1 1 0 0,-1 1 0 0 0,1-1 0 0 0,4 1 0 0 0,7-1 3 0 0,25-4 0 0 0,-27 3 4 0 0,6-1-27 0 0,66-9 154 0 0,-74 9-242 0 0,1-1 1 0 0,-1 0-1 0 0,0-1 1 0 0,0-1 0 0 0,13-6-1 0 0,-22 10-423 0 0,0-1-1 0 0,0 1 0 0 0,0-1 1 0 0,0 0-1 0 0,0 0 1 0 0,-1 0-1 0 0,1 0 1 0 0,1-3-1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10.9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68 6447 0 0,'-2'7'862'0'0,"1"-1"-1"0"0,-1 1 0 0 0,-4 6 1 0 0,-13 17 11952 0 0,17-29-12502 0 0,2-1-307 0 0,-1 0 0 0 0,1 0 1 0 0,0 0-1 0 0,0 0 0 0 0,0 0 0 0 0,0 1 0 0 0,0-1 0 0 0,0 0 1 0 0,-1 0-1 0 0,1 0 0 0 0,0 0 0 0 0,0 0 0 0 0,0 0 1 0 0,0 0-1 0 0,-1 0 0 0 0,1 0 0 0 0,0 0 0 0 0,0 0 0 0 0,0 0 1 0 0,0 0-1 0 0,-1 0 0 0 0,1 0 0 0 0,0 0 0 0 0,0 0 0 0 0,0 0 1 0 0,0 0-1 0 0,0 0 0 0 0,-1 0 0 0 0,1-1 0 0 0,0 1 1 0 0,0 0-1 0 0,0 0 0 0 0,0 0 0 0 0,-1-2-6 0 0,1 0 0 0 0,-1 1 0 0 0,1-1 0 0 0,0 0-1 0 0,0 0 1 0 0,0 1 0 0 0,0-1 0 0 0,0 0 0 0 0,1 0 0 0 0,-1 1-1 0 0,0-1 1 0 0,1 0 0 0 0,-1 1 0 0 0,1-1 0 0 0,0 0 0 0 0,0 1-1 0 0,-1-1 1 0 0,1 1 0 0 0,0-1 0 0 0,0 1 0 0 0,0-1 0 0 0,1 1-1 0 0,-1 0 1 0 0,3-3 0 0 0,2-2-11 0 0,1-1 1 0 0,0 1-1 0 0,12-8 0 0 0,-2 3-19 0 0,30-15 1 0 0,-40 23 20 0 0,0 0 0 0 0,0 0 1 0 0,1 1-1 0 0,-1 0 0 0 0,0 0 1 0 0,1 1-1 0 0,13-1 0 0 0,-20 2 8 0 0,1 0-1 0 0,-1 0 0 0 0,0 0 0 0 0,1 0 0 0 0,-1 0 0 0 0,1 1 0 0 0,-1-1 1 0 0,0 1-1 0 0,1-1 0 0 0,-1 1 0 0 0,0-1 0 0 0,1 1 0 0 0,-1 0 0 0 0,0 0 1 0 0,0-1-1 0 0,1 1 0 0 0,-1 0 0 0 0,0 0 0 0 0,1 2 0 0 0,-1-1 4 0 0,1 0 0 0 0,-1 0 0 0 0,0 0 0 0 0,0 0 1 0 0,0 1-1 0 0,0-1 0 0 0,0 0 0 0 0,-1 1 0 0 0,1-1 0 0 0,0 4 0 0 0,-1 3 23 0 0,0 0 1 0 0,0 0-1 0 0,-1 0 1 0 0,0 0-1 0 0,-2 10 1 0 0,-2-3 34 0 0,0-1 0 0 0,0 0 0 0 0,-2 0 1 0 0,0-1-1 0 0,-1 1 0 0 0,-17 23 0 0 0,-5 9-277 0 0,32-46 210 0 0,0 0 0 0 0,-1-1 0 0 0,1 0 0 0 0,0 1 1 0 0,0-1-1 0 0,0 0 0 0 0,-1 0 0 0 0,4 0 0 0 0,14-1 52 0 0,0-1 1 0 0,0-1-1 0 0,0-1 0 0 0,26-9 0 0 0,9-2 23 0 0,-32 9-1219 0 0,1 0-4162 0 0,0-1-1996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13.2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18111 0 0,'27'63'4937'0'0,"-14"-60"-3087"0"0,-11-2-1795 0 0,-1 0 0 0 0,1-1-1 0 0,-1 1 1 0 0,0-1-1 0 0,1 0 1 0 0,0 0 0 0 0,-1 1-1 0 0,3-1 1 0 0,61-11 1081 0 0,-2 1-654 0 0,38 7-382 0 0,-59 6-7787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13.8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 0 3679 0 0,'1'2'10564'0'0,"0"3"-9810"0"0,1 0 0 0 0,-1-1-1 0 0,1 1 1 0 0,-1 0 0 0 0,-1 0 0 0 0,1 0-1 0 0,-1 0 1 0 0,0 0 0 0 0,0 8-1 0 0,-2-1-200 0 0,0-1 0 0 0,-1 1-1 0 0,-4 13 1 0 0,-27 66 1307 0 0,30-83-1754 0 0,0 1-1 0 0,1 0 1 0 0,0-1-1 0 0,0 1 0 0 0,1 0 1 0 0,1 1-1 0 0,-1-1 1 0 0,1 0-1 0 0,1 17 1 0 0,1-24-92 0 0,-1 0 1 0 0,1 1-1 0 0,0-1 1 0 0,0 0 0 0 0,0 0-1 0 0,0 0 1 0 0,0-1-1 0 0,0 1 1 0 0,0 0-1 0 0,1 0 1 0 0,-1-1 0 0 0,1 1-1 0 0,2 2 1 0 0,-1-1 20 0 0,1 0 1 0 0,0-1-1 0 0,0 1 1 0 0,7 3-1 0 0,0-1-10 0 0,0 0 1 0 0,0-1-1 0 0,0-1 0 0 0,0 0 1 0 0,1 0-1 0 0,0-1 0 0 0,-1-1 1 0 0,1 0-1 0 0,0 0 0 0 0,0-1 1 0 0,16-2-1 0 0,-6-1-663 0 0,37-10 0 0 0,-49 11 346 0 0,-1-1 0 0 0,0-1 0 0 0,0 0 0 0 0,0 0 0 0 0,-1-1 0 0 0,12-8 0 0 0,-2-2-1260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14.2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 13359 0 0,'2'6'427'0'0,"-1"0"0"0"0,1 0 0 0 0,0 10-1 0 0,-2 3 2830 0 0,0 0-1 0 0,-5 28 1 0 0,1-7-2189 0 0,-2 109 83 0 0,18 187-1 0 0,9-192-1086 0 0,-6-63-165 0 0,-15-80-426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14.8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318 207 5983 0 0,'1'-1'7556'0'0,"12"-27"1220"0"0,-12 23-8623 0 0,0 0-1 0 0,0-1 1 0 0,0 1 0 0 0,0 0 0 0 0,-1-1 0 0 0,0 1-1 0 0,0-1 1 0 0,-1 1 0 0 0,1 0 0 0 0,-1-1 0 0 0,-2-5-1 0 0,1 4-113 0 0,0 1 0 0 0,0-1-1 0 0,-1 1 1 0 0,0 0 0 0 0,0 0-1 0 0,-1 0 1 0 0,1 0-1 0 0,-1 1 1 0 0,0-1 0 0 0,-1 1-1 0 0,-9-9 1 0 0,10 11-24 0 0,0 0 1 0 0,0 0-1 0 0,0 0 1 0 0,0 1-1 0 0,-1 0 1 0 0,1 0-1 0 0,-1 0 1 0 0,0 0-1 0 0,1 1 1 0 0,-1-1-1 0 0,0 1 1 0 0,0 0-1 0 0,0 1 1 0 0,0-1-1 0 0,0 1 1 0 0,-9 1-1 0 0,7 0 30 0 0,-1 0 0 0 0,1 1 1 0 0,-1-1-1 0 0,1 2 0 0 0,0-1 0 0 0,0 1 0 0 0,0 0 0 0 0,0 1 0 0 0,1-1 0 0 0,-1 1 1 0 0,-6 6-1 0 0,5-3 13 0 0,-1 1 0 0 0,2 0 0 0 0,-1 0 0 0 0,1 1 0 0 0,0 0 0 0 0,-10 18 0 0 0,9-12 44 0 0,0 1-1 0 0,-10 24 1 0 0,16-34-85 0 0,1 0 1 0 0,-1 0-1 0 0,1 0 1 0 0,0 0 0 0 0,1 0-1 0 0,-1 0 1 0 0,1 0 0 0 0,1 1-1 0 0,-1-1 1 0 0,3 11 0 0 0,1-2 62 0 0,0-12-67 0 0,-2-2 0 0 0,1 2-18 0 0,-1 0 0 0 0,1-1 0 0 0,0 1 0 0 0,0-1-1 0 0,0 0 1 0 0,0 1 0 0 0,0-1 0 0 0,0-1 0 0 0,0 1 0 0 0,1 0-1 0 0,-1-1 1 0 0,1 0 0 0 0,0 0 0 0 0,-1 0 0 0 0,8 1-1 0 0,-6-2-12 0 0,1 0-1 0 0,-1 0 1 0 0,0-1-1 0 0,0 1 1 0 0,0-1-1 0 0,0-1 1 0 0,0 1-1 0 0,0-1 1 0 0,-1 1-1 0 0,8-5 1 0 0,0-1-16 0 0,-1 0 0 0 0,-1-1 1 0 0,1 0-1 0 0,-1 0 1 0 0,-1-1-1 0 0,1 0 0 0 0,-2-1 1 0 0,11-14-1 0 0,-10 11 22 0 0,-4 5-6 0 0,0 1 1 0 0,10-11 0 0 0,-15 18 17 0 0,0 0 0 0 0,0-1 0 0 0,1 1 0 0 0,-1-1 0 0 0,1 1 0 0 0,-1 0 0 0 0,0 0 0 0 0,1-1 0 0 0,-1 1 0 0 0,1 0 0 0 0,-1-1 0 0 0,0 1 0 0 0,1 0 0 0 0,-1 0 0 0 0,1 0 0 0 0,-1 0 0 0 0,1-1 0 0 0,-1 1 0 0 0,1 0 0 0 0,-1 0 0 0 0,1 0 0 0 0,0 0 0 0 0,2 4 0 0 0,-2-3 0 0 0,1 2 33 0 0,1 1-1 0 0,-1 0 0 0 0,1-1 1 0 0,-1 1-1 0 0,0 0 1 0 0,-1 1-1 0 0,1-1 1 0 0,-1 0-1 0 0,0 0 1 0 0,1 7-1 0 0,1 7 257 0 0,-1 23-1 0 0,0-18-158 0 0,5 80 325 0 0,10 174-9 0 0,-16-271-457 0 0,-1 10-34 0 0,1-1 1 0 0,0 0-1 0 0,1 0 0 0 0,5 16 1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15.4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9 7831 0 0,'0'0'12276'0'0,"-6"11"-8681"0"0,-1 16-2217 0 0,3-14-1077 0 0,0 1-1 0 0,1 0 1 0 0,0 0-1 0 0,0 20 1 0 0,1 39 11 0 0,1-37-270 0 0,0-1-1 0 0,3 1 0 0 0,9 59 0 0 0,-1-124-270 0 0,16-92 14 0 0,-6 17 118 0 0,-16 88 91 0 0,1 0-1 0 0,1 0 1 0 0,1 1-1 0 0,10-19 1 0 0,-14 28-13 0 0,0 1 1 0 0,0 0-1 0 0,1 1 0 0 0,0-1 1 0 0,0 1-1 0 0,0-1 0 0 0,1 1 1 0 0,-1 0-1 0 0,7-4 0 0 0,-9 7 17 0 0,1 0-1 0 0,-1-1 0 0 0,0 1 1 0 0,1 0-1 0 0,-1 1 1 0 0,1-1-1 0 0,-1 0 1 0 0,1 1-1 0 0,-1-1 1 0 0,1 1-1 0 0,-1 0 1 0 0,1 0-1 0 0,0 0 1 0 0,-1 0-1 0 0,1 0 0 0 0,-1 0 1 0 0,1 1-1 0 0,-1-1 1 0 0,1 1-1 0 0,-1 0 1 0 0,1 0-1 0 0,-1 0 1 0 0,4 2-1 0 0,1 2 15 0 0,0 0 0 0 0,-1 0 0 0 0,1 0-1 0 0,-1 1 1 0 0,-1 0 0 0 0,1 1 0 0 0,-1-1 0 0 0,0 1-1 0 0,0 0 1 0 0,-1 0 0 0 0,0 1 0 0 0,0-1 0 0 0,0 1 0 0 0,-1 0-1 0 0,2 9 1 0 0,3 13 49 0 0,-1 0-1 0 0,5 54 1 0 0,-4 26 120 0 0,-6-107-233 0 0,1-7 26 0 0,1-9 0 0 0,12-86-77 0 0,-1-1-51 0 0,-11 85 139 0 0,0 0-1 0 0,1 0 0 0 0,0 0 0 0 0,9-17 0 0 0,-11 27 7 0 0,-1 0 0 0 0,1 1 0 0 0,0-1 1 0 0,1 1-1 0 0,-1 0 0 0 0,1 0 0 0 0,-1 0 0 0 0,7-4 0 0 0,-9 7 7 0 0,0 0-1 0 0,1 0 0 0 0,-1 0 1 0 0,1 0-1 0 0,-1 1 1 0 0,1-1-1 0 0,-1 1 0 0 0,1-1 1 0 0,-1 1-1 0 0,1-1 1 0 0,-1 1-1 0 0,1 0 1 0 0,0 0-1 0 0,-1 0 0 0 0,1 0 1 0 0,0 0-1 0 0,-1 0 1 0 0,1 0-1 0 0,0 1 0 0 0,-1-1 1 0 0,1 0-1 0 0,-1 1 1 0 0,1 0-1 0 0,-1-1 1 0 0,1 1-1 0 0,-1 0 0 0 0,1 0 1 0 0,-1-1-1 0 0,0 1 1 0 0,3 3-1 0 0,1 1 14 0 0,0 0 0 0 0,0 0 0 0 0,-1 1 0 0 0,1-1 1 0 0,-1 1-1 0 0,0 0 0 0 0,-1 1 0 0 0,4 7 0 0 0,18 56 113 0 0,-18-41 25 0 0,7 51 0 0 0,0 1-39 0 0,-8-62-121 0 0,-6-18-39 0 0,1-1 0 0 0,-1 0 1 0 0,0 0-1 0 0,1 1 0 0 0,-1-1 0 0 0,0 0 0 0 0,1 0 0 0 0,-1 0 0 0 0,1 1 0 0 0,-1-1 0 0 0,0 0 0 0 0,1 0 0 0 0,-1 0 0 0 0,0 0 0 0 0,1 0 0 0 0,-1 0 0 0 0,1 0 0 0 0,-1 0 0 0 0,1 0 0 0 0,-1 0 0 0 0,0 0 0 0 0,1 0 0 0 0,-1 0 0 0 0,1-1 0 0 0,9-1-1071 0 0,1-3-1507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15.9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 15 7831 0 0,'-4'-15'11931'0'0,"4"15"-11816"0"0,-1 0 1 0 0,1 0 0 0 0,-1 1 0 0 0,1-1-1 0 0,-1 0 1 0 0,1 0 0 0 0,-1 0-1 0 0,1 1 1 0 0,-1-1 0 0 0,1 0-1 0 0,-1 0 1 0 0,1 1 0 0 0,-1-1 0 0 0,1 0-1 0 0,0 1 1 0 0,-1-1 0 0 0,1 1-1 0 0,0-1 1 0 0,-1 1 0 0 0,-14 21-217 0 0,9-8 441 0 0,0 1 0 0 0,1 0 0 0 0,0 0 0 0 0,-3 18 0 0 0,-5 65 599 0 0,9-65-570 0 0,5 77 966 0 0,-1-110-1318 0 0,0-29-47 0 0,0-1-1 0 0,2 0 1 0 0,1 1 0 0 0,10-47-1 0 0,-10 68 32 0 0,-1-1 1 0 0,1 1-1 0 0,1 0 1 0 0,0 0-1 0 0,0 0 0 0 0,0 1 1 0 0,1-1-1 0 0,0 1 1 0 0,0 0-1 0 0,1 1 0 0 0,0-1 1 0 0,0 1-1 0 0,8-6 1 0 0,-10 8 8 0 0,1 1 1 0 0,1-1-1 0 0,-1 1 1 0 0,0 0 0 0 0,1 0-1 0 0,0 0 1 0 0,0 1 0 0 0,0 0-1 0 0,0 0 1 0 0,0 0-1 0 0,0 1 1 0 0,0 0 0 0 0,0 0-1 0 0,1 0 1 0 0,-1 1 0 0 0,0 0-1 0 0,1 1 1 0 0,10 1-1 0 0,-11-1 7 0 0,1 1 0 0 0,-1 0 0 0 0,0 1 0 0 0,0-1 0 0 0,1 1 0 0 0,-2 0 0 0 0,1 1 0 0 0,0 0 0 0 0,-1-1-1 0 0,7 7 1 0 0,-6-4 3 0 0,0 1 0 0 0,0-1 0 0 0,-1 2-1 0 0,0-1 1 0 0,0 0 0 0 0,-1 1 0 0 0,5 10-1 0 0,1 7 10 0 0,-2 0-1 0 0,9 43 0 0 0,-10-35-38 0 0,0-1 10 0 0,-5-18 0 0 0,9 27 0 0 0,-11-40-38 0 0,0-1 0 0 0,0 1-1 0 0,0 0 1 0 0,0 0 0 0 0,1-1-1 0 0,-1 1 1 0 0,0 0 0 0 0,0 0 0 0 0,1-1-1 0 0,-1 1 1 0 0,1 0 0 0 0,-1-1-1 0 0,1 1 1 0 0,-1-1 0 0 0,1 1 0 0 0,-1-1-1 0 0,1 1 1 0 0,-1-1 0 0 0,1 1 0 0 0,0-1-1 0 0,-1 1 1 0 0,1-1 0 0 0,0 0-1 0 0,-1 1 1 0 0,1-1 0 0 0,0 0 0 0 0,-1 0-1 0 0,1 1 1 0 0,0-1 0 0 0,0 0-1 0 0,-1 0 1 0 0,1 0 0 0 0,0 0 0 0 0,0 0-1 0 0,-1 0 1 0 0,1 0 0 0 0,0 0 0 0 0,0 0-1 0 0,0-1 1 0 0,1 0-296 0 0,1 0 1 0 0,-1 0-1 0 0,0 0 1 0 0,0-1-1 0 0,-1 1 1 0 0,1 0-1 0 0,3-4 1 0 0,-4 4 251 0 0,9-10-1421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16.4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24 4143 0 0,'-12'7'20821'0'0,"62"-21"-20458"0"0,-27 10-224 0 0,1-1-101 0 0,27-2-1 0 0,-44 6-31 0 0,0 1-1 0 0,0 0 0 0 0,0 1 0 0 0,0-1 1 0 0,0 1-1 0 0,0 1 0 0 0,0-1 0 0 0,10 5 0 0 0,-15-6-3 0 0,-1 1 0 0 0,1 0-1 0 0,0 0 1 0 0,-1-1 0 0 0,1 1 0 0 0,-1 0-1 0 0,1 0 1 0 0,-1 1 0 0 0,0-1-1 0 0,0 0 1 0 0,1 0 0 0 0,-1 1-1 0 0,0-1 1 0 0,0 1 0 0 0,0-1-1 0 0,0 1 1 0 0,-1-1 0 0 0,2 4-1 0 0,-1-3 3 0 0,-1 1 1 0 0,1-1-1 0 0,-1 1 0 0 0,0-1 0 0 0,0 1 0 0 0,0 0 0 0 0,0-1 0 0 0,0 1 0 0 0,-1-1 1 0 0,1 1-1 0 0,-2 3 0 0 0,-2 3 7 0 0,1 0 0 0 0,-2 0-1 0 0,1-1 1 0 0,-1 0 0 0 0,-9 12 0 0 0,-3 0-47 0 0,-26 26 0 0 0,43-46 36 0 0,0 0 0 0 0,-1 0 0 0 0,1 1 0 0 0,0-1 0 0 0,0 0 0 0 0,-1 0 0 0 0,1 1 0 0 0,0-1 0 0 0,0 0 0 0 0,-1 0 0 0 0,1 1 0 0 0,0-1 0 0 0,0 0 0 0 0,0 1 0 0 0,0-1 0 0 0,-1 0 0 0 0,1 1 0 0 0,0-1 0 0 0,0 0 0 0 0,0 1 0 0 0,0-1 0 0 0,0 0 0 0 0,0 1 0 0 0,0-1 0 0 0,0 0 0 0 0,0 1 0 0 0,0-1 0 0 0,0 0 0 0 0,0 1 0 0 0,0-1 0 0 0,0 0 0 0 0,0 1 0 0 0,0-1 0 0 0,0 0 0 0 0,1 1 0 0 0,4 2 0 0 0,2 1 14 0 0,0 0 0 0 0,0-1 0 0 0,0 0 0 0 0,1 0-1 0 0,0-1 1 0 0,8 3 0 0 0,-6-3 9 0 0,-1 1 0 0 0,0 0 0 0 0,16 7 0 0 0,-22-8-4 0 0,-1-1 0 0 0,1 1 0 0 0,-1-1 0 0 0,0 1 0 0 0,0 0 0 0 0,0-1 0 0 0,0 1 0 0 0,0 0 0 0 0,0 0-1 0 0,-1 1 1 0 0,1-1 0 0 0,-1 0 0 0 0,1 1 0 0 0,-1-1 0 0 0,0 0 0 0 0,0 1 0 0 0,0 0 0 0 0,0-1 0 0 0,0 1-1 0 0,-1-1 1 0 0,1 1 0 0 0,-1 0 0 0 0,0 0 0 0 0,0-1 0 0 0,0 1 0 0 0,0 4 0 0 0,-1-2 37 0 0,0 1 0 0 0,-1-1 0 0 0,1 1 1 0 0,-1-1-1 0 0,0 0 0 0 0,-1 0 0 0 0,1 0 1 0 0,-1 0-1 0 0,0 0 0 0 0,0-1 0 0 0,-1 1 1 0 0,-4 4-1 0 0,0 0-40 0 0,-1 0 0 0 0,0-1 0 0 0,-1 0 0 0 0,0 0 0 0 0,0-1 1 0 0,0-1-1 0 0,-1 1 0 0 0,-16 6 0 0 0,22-12-29 0 0,0 0-1 0 0,0 0 1 0 0,0 0 0 0 0,0-1-1 0 0,0 0 1 0 0,0 1 0 0 0,0-2-1 0 0,0 1 1 0 0,-7-2 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16.8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5983 0 0,'0'0'274'0'0,"1"2"-6"0"0,12 14-162 0 0,7 12 11514 0 0,-7-15-8423 0 0,5-1 1006 0 0,4-6-4631 0 0,0-4 608 0 0,-1-2 1 0 0,0-1-1 0 0,1-1 1 0 0,-1 0-1 0 0,33-9 0 0 0,2 1 10 0 0,-50 9-521 0 0,1-1 0 0 0,-1 1 0 0 0,0-1 0 0 0,7-3 0 0 0,-4 0-622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17.3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10591 0 0,'2'1'-184'0'0,"20"9"660"0"0,6 7 4754 0 0,-26-15-4637 0 0,1 1 1 0 0,0 0 0 0 0,0 0-1 0 0,-1-1 1 0 0,1 2-1 0 0,-1-1 1 0 0,0 0 0 0 0,0 0-1 0 0,0 1 1 0 0,-1-1 0 0 0,1 1-1 0 0,1 5 1 0 0,0 1-261 0 0,-1 0 0 0 0,-1-1 0 0 0,1 1 0 0 0,-1 0-1 0 0,-1 12 1 0 0,-6 52 232 0 0,1-23-254 0 0,4-44-286 0 0,1 1-1 0 0,0-1 0 0 0,1 1 1 0 0,-1-1-1 0 0,1 1 1 0 0,1-1-1 0 0,0 1 1 0 0,0-1-1 0 0,4 11 0 0 0,-4-14-11 0 0,1 1 1 0 0,0 0-1 0 0,0-1 0 0 0,0 1 0 0 0,1-1 0 0 0,0 0 0 0 0,-1 0 0 0 0,1 0 0 0 0,1-1 0 0 0,-1 1 0 0 0,0-1 0 0 0,1 0 0 0 0,9 4 0 0 0,1 1 49 0 0,1-2 0 0 0,0 0 0 0 0,0-1 0 0 0,1 0 0 0 0,0-1 0 0 0,0-1 0 0 0,22 1-1 0 0,-29-4-238 0 0,0 0-1 0 0,0 0 1 0 0,-1-1-1 0 0,1-1 0 0 0,0 0 1 0 0,10-3-1 0 0,-14 3-342 0 0,0 0 1 0 0,0-1-1 0 0,0 1 0 0 0,-1-1 0 0 0,1-1 0 0 0,-1 1 1 0 0,0-1-1 0 0,0 0 0 0 0,0 0 0 0 0,5-6 1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17.7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0 16351 0 0,'0'0'752'0'0,"-1"2"-20"0"0,-7 57 1997 0 0,3 1 0 0 0,2 65 0 0 0,16 120-1062 0 0,-13-244-1669 0 0,3 55 84 0 0,10 90 102 0 0,-9-116-224 0 0,1-1 1 0 0,17 53 0 0 0,-17-71-81 0 0,-4-9-435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11.4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 5983 0 0,'0'0'15616'0'0,"2"1"-15031"0"0,19 0 29 0 0,0 0-1 0 0,0-1 1 0 0,0-1-1 0 0,22-5 0 0 0,-33 5-561 0 0,30-3 59 0 0,42-6-2947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18.1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1 141 14279 0 0,'6'8'9497'0'0,"-1"-12"-9488"0"0,0 1 0 0 0,-1-1 0 0 0,1 1-1 0 0,-1-1 1 0 0,0 0 0 0 0,-1-1-1 0 0,1 1 1 0 0,-1-1 0 0 0,5-8-1 0 0,2-1 0 0 0,-4 5 23 0 0,1 1 1 0 0,0 0-1 0 0,0 0 0 0 0,1 1 0 0 0,0 0 0 0 0,1 0 1 0 0,14-9-1 0 0,-19 14-18 0 0,0 0 0 0 0,0 0 0 0 0,0 0 0 0 0,1 0-1 0 0,-1 1 1 0 0,1 0 0 0 0,-1-1 0 0 0,1 2 0 0 0,-1-1 0 0 0,1 1 0 0 0,-1-1 0 0 0,1 1 0 0 0,0 0 0 0 0,-1 1 0 0 0,1-1 0 0 0,-1 1 0 0 0,1 0 0 0 0,-1 0 0 0 0,1 0 0 0 0,5 4-1 0 0,-6-3 3 0 0,0 0 1 0 0,-1 0-1 0 0,1 1 0 0 0,-1 0 0 0 0,0-1 0 0 0,0 1 0 0 0,0 0 0 0 0,0 1 0 0 0,0-1 0 0 0,-1 1 0 0 0,1-1 0 0 0,-1 1 0 0 0,0-1 0 0 0,0 1 0 0 0,0 0 0 0 0,-1 0 0 0 0,0 0 0 0 0,1 0 0 0 0,-1 1 0 0 0,0 6 0 0 0,1-3 3 0 0,-2 1 0 0 0,1 0 0 0 0,-1 0 0 0 0,-1 0 1 0 0,1 0-1 0 0,-1 0 0 0 0,-1-1 0 0 0,-5 18 0 0 0,-47 106-18 0 0,31-84-9 0 0,10-23-3 0 0,0 1-1 0 0,2 1 0 0 0,1 0 1 0 0,-11 45-1 0 0,20-62 13 0 0,4-2 0 0 0,-2-7 0 0 0,0 0 0 0 0,1 0 0 0 0,-1 0 0 0 0,0 0 0 0 0,0 0 0 0 0,0 0 0 0 0,1 0 0 0 0,-1 0 0 0 0,1 0 0 0 0,-1-1 0 0 0,0 1 0 0 0,1-1 0 0 0,-1 1 0 0 0,1-1 0 0 0,0 1 0 0 0,-1-1 0 0 0,1 0 0 0 0,-1 0 0 0 0,1 0 0 0 0,2 0 0 0 0,32-4 0 0 0,-32 4 0 0 0,35-7-5 0 0,-1-1-1 0 0,0-2 1 0 0,0-1 0 0 0,41-20-1 0 0,-71 28-683 0 0,-1-1 0 0 0,0 0-1 0 0,0-1 1 0 0,8-6 0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18.5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53 12439 0 0,'0'2'10855'0'0,"3"6"-10500"0"0,0 1 0 0 0,-1-1 0 0 0,0 1-1 0 0,-1 0 1 0 0,1 13 0 0 0,-3 48 204 0 0,-1-25-310 0 0,6 95 74 0 0,-3-151-405 0 0,0 1 0 0 0,4-14 0 0 0,0-8 4 0 0,-2 7 35 0 0,-1 6 23 0 0,0 0 1 0 0,1 0 0 0 0,1 0 0 0 0,0 0-1 0 0,15-34 1 0 0,-12 39 23 0 0,0 1-1 0 0,1 0 1 0 0,18-22-1 0 0,-22 30-17 0 0,0 1-1 0 0,0 0 0 0 0,0 0 1 0 0,1 0-1 0 0,0 0 1 0 0,0 1-1 0 0,0-1 0 0 0,0 2 1 0 0,1-1-1 0 0,-1 0 0 0 0,1 1 1 0 0,10-3-1 0 0,-13 4 17 0 0,1 1 0 0 0,-1-1-1 0 0,0 1 1 0 0,0 0 0 0 0,0 0-1 0 0,1 0 1 0 0,-1 0 0 0 0,0 1 0 0 0,0-1-1 0 0,1 1 1 0 0,-1 0 0 0 0,0 0-1 0 0,0 0 1 0 0,0 0 0 0 0,0 0 0 0 0,3 3-1 0 0,-2-1 9 0 0,0 0 0 0 0,0 0 1 0 0,0 1-1 0 0,-1-1 0 0 0,1 1 0 0 0,-1 0 0 0 0,0 0 0 0 0,0 0 0 0 0,3 6 0 0 0,2 6 37 0 0,-2-1 0 0 0,1 1 1 0 0,-2 0-1 0 0,0 0 0 0 0,2 18 0 0 0,12 46 190 0 0,-16-68-220 0 0,1-1 1 0 0,1 1-1 0 0,0-1 0 0 0,12 18 0 0 0,-9-16-82 0 0,-6-8 88 0 0,1-1 0 0 0,0 1-1 0 0,0-1 1 0 0,1 1 0 0 0,4 3 0 0 0,-7-7-62 0 0,1 0 0 0 0,-1 0 0 0 0,0 0 0 0 0,1 0 0 0 0,-1 0 0 0 0,1 0 1 0 0,0-1-1 0 0,-1 1 0 0 0,1 0 0 0 0,0-1 0 0 0,-1 0 0 0 0,1 1 0 0 0,0-1 0 0 0,-1 0 0 0 0,1 0 0 0 0,0 0 0 0 0,0 0 1 0 0,-1 0-1 0 0,1 0 0 0 0,3-1 0 0 0,7-3-781 0 0,0-1-39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18.9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0 152 8287 0 0,'4'-2'10390'0'0,"6"-3"-8961"0"0,-4 1-1016 0 0,-1 0 1 0 0,0 0-1 0 0,0 0 1 0 0,0-1-1 0 0,-1 0 1 0 0,1 0-1 0 0,6-10 1 0 0,6-7-205 0 0,-10 15-81 0 0,0 0 0 0 0,0 0-1 0 0,0 1 1 0 0,1 0 0 0 0,0 0 0 0 0,0 1-1 0 0,0 0 1 0 0,1 1 0 0 0,0 0 0 0 0,0 0-1 0 0,0 1 1 0 0,0 0 0 0 0,0 0 0 0 0,1 1-1 0 0,11-1 1 0 0,-17 2-89 0 0,0 1 1 0 0,-1-1-1 0 0,1 1 0 0 0,0 0 1 0 0,0 0-1 0 0,0 1 0 0 0,0-1 1 0 0,4 2-1 0 0,-7-2-27 0 0,1 1 0 0 0,-1 0 1 0 0,1-1-1 0 0,-1 1 0 0 0,0 0 0 0 0,1 0 0 0 0,-1 0 1 0 0,0 0-1 0 0,0 0 0 0 0,0 0 0 0 0,0 0 0 0 0,0 0 1 0 0,0 1-1 0 0,0-1 0 0 0,0 0 0 0 0,0 1 0 0 0,0-1 1 0 0,-1 0-1 0 0,1 1 0 0 0,-1-1 0 0 0,1 1 0 0 0,-1-1 1 0 0,1 3-1 0 0,0 2 15 0 0,-1 0 1 0 0,0 0 0 0 0,1 0 0 0 0,-2 0-1 0 0,1 0 1 0 0,-1-1 0 0 0,0 1-1 0 0,0 0 1 0 0,-1 0 0 0 0,1 0-1 0 0,-1-1 1 0 0,-4 9 0 0 0,-4 5 21 0 0,0 0 1 0 0,-15 19 0 0 0,24-36-50 0 0,-10 15 0 0 0,-1 0 0 0 0,-1-1 0 0 0,-21 21 0 0 0,13-19 0 0 0,17-11 0 0 0,8 1 0 0 0,-2-6 0 0 0,0 0 0 0 0,0 0 0 0 0,1 0 0 0 0,-1-1 0 0 0,0 1 1 0 0,1-1-1 0 0,-1 0 0 0 0,1 1 0 0 0,-1-1 0 0 0,1 0 0 0 0,0-1 0 0 0,2 2 0 0 0,38 3-5 0 0,-34-5 19 0 0,0 1 1 0 0,-1 0-1 0 0,13 4 0 0 0,-17-4-8 0 0,0 0-1 0 0,0 1 1 0 0,0 0-1 0 0,0 0 0 0 0,0 0 1 0 0,0 1-1 0 0,0-1 1 0 0,0 1-1 0 0,-1 0 1 0 0,0 0-1 0 0,6 6 0 0 0,-7-6 0 0 0,0-1 0 0 0,-1 1 0 0 0,1 0-1 0 0,-1 0 1 0 0,0 0 0 0 0,0 0 0 0 0,0 0-1 0 0,0 0 1 0 0,-1 0 0 0 0,1 0 0 0 0,-1 0-1 0 0,0 0 1 0 0,1 0 0 0 0,-1 0 0 0 0,-1 0 0 0 0,1 1-1 0 0,-2 4 1 0 0,0 2 56 0 0,-1 0 1 0 0,0 0-1 0 0,-1 0 1 0 0,-1 0-1 0 0,1-1 0 0 0,-1 1 1 0 0,-1-1-1 0 0,0-1 0 0 0,0 1 1 0 0,-1-1-1 0 0,1 0 1 0 0,-10 8-1 0 0,7-8-292 0 0,-1 0-1 0 0,1-1 1 0 0,-1 0 0 0 0,-14 7 0 0 0,15-10-965 0 0,1 0-1 0 0,-1 0 1 0 0,0-1 0 0 0,0-1-1 0 0,-16 4 1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22.0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82 18223 0 0,'0'0'1828'0'0,"12"12"1269"0"0,-4-8-2911 0 0,0 0-1 0 0,1-1 0 0 0,-1 0 0 0 0,1 0 0 0 0,0-1 0 0 0,0 0 0 0 0,0-1 1 0 0,0 0-1 0 0,0 0 0 0 0,0-1 0 0 0,0 0 0 0 0,15-2 0 0 0,7-3 41 0 0,1-1-1 0 0,39-13 0 0 0,-54 12-189 0 0,0 0-1 0 0,31-17 0 0 0,8-4 3 0 0,-11 10-38 0 0,-45 18 0 0 0,0 0 0 0 0,1 0 0 0 0,-1 0 0 0 0,1-1 0 0 0,-1 1 0 0 0,1 0 0 0 0,-1 0 0 0 0,1 0 0 0 0,-1 0 0 0 0,0 0 0 0 0,1 0 0 0 0,-1 0 0 0 0,1 0 0 0 0,-1 0 0 0 0,1 0 0 0 0,-1 0 0 0 0,1 0 0 0 0,-1 0 0 0 0,1 1 0 0 0,-1-1 0 0 0,0 0 0 0 0,1 0 0 0 0,-1 0 0 0 0,1 1 0 0 0,-1-1 0 0 0,0 0 0 0 0,1 1 0 0 0,-1-1 0 0 0,0 0 0 0 0,1 1 0 0 0,-1-1 0 0 0,0 0 0 0 0,1 1 0 0 0,-1-1 0 0 0,0 0 0 0 0,0 1 0 0 0,1-1 0 0 0,-1 1 0 0 0,0 0 0 0 0,0-1 0 0 0,2 3 0 0 0,0 1 0 0 0,-1-1 0 0 0,0 0 0 0 0,1 0 0 0 0,-1 1 0 0 0,0-1 0 0 0,-1 1 0 0 0,1-1 0 0 0,-1 1 0 0 0,1-1 0 0 0,-1 5 0 0 0,-3 43 0 0 0,2-41 0 0 0,-66 404 152 0 0,57-368-132 0 0,6-30-26 0 0,0 1-1 0 0,1 1 1 0 0,0-1 0 0 0,2 0-1 0 0,0 0 1 0 0,1 1 0 0 0,3 30-1 0 0,-2-46-526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22.6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5 160 16183 0 0,'0'0'5984'0'0,"-1"-2"-5917"0"0,0-1-58 0 0,0 0 1 0 0,1 0 0 0 0,-1 0-1 0 0,1 0 1 0 0,0 0 0 0 0,0 0-1 0 0,0-1 1 0 0,0 1-1 0 0,1 0 1 0 0,-1 0 0 0 0,1 0-1 0 0,-1 0 1 0 0,3-6 0 0 0,2-1 50 0 0,0 0 1 0 0,10-15 0 0 0,-5 8 40 0 0,-7 13-63 0 0,0 0 0 0 0,1 0 0 0 0,-1 1 0 0 0,1-1 0 0 0,0 1 0 0 0,0 0 0 0 0,0 0-1 0 0,0 1 1 0 0,1-1 0 0 0,-1 1 0 0 0,1 0 0 0 0,-1 0 0 0 0,1 0 0 0 0,0 1-1 0 0,0-1 1 0 0,0 1 0 0 0,0 0 0 0 0,0 1 0 0 0,0-1 0 0 0,0 1 0 0 0,0 0 0 0 0,0 0-1 0 0,0 1 1 0 0,9 1 0 0 0,-11 0-28 0 0,1 0 0 0 0,0-1-1 0 0,-1 1 1 0 0,1 1 0 0 0,-1-1 0 0 0,1 1 0 0 0,-1-1-1 0 0,0 1 1 0 0,0 0 0 0 0,0 0 0 0 0,-1 0 0 0 0,1 0-1 0 0,-1 1 1 0 0,1-1 0 0 0,-1 1 0 0 0,0 0-1 0 0,-1-1 1 0 0,1 1 0 0 0,1 6 0 0 0,1 3 157 0 0,-1-1-1 0 0,0 1 1 0 0,-1 0 0 0 0,1 25-1 0 0,-2-17-70 0 0,-1-1 0 0 0,-2 0 0 0 0,0 0-1 0 0,-1-1 1 0 0,0 1 0 0 0,-2 0-1 0 0,-1-1 1 0 0,0 0 0 0 0,-1 0-1 0 0,-1-1 1 0 0,-1 0 0 0 0,0 0-1 0 0,-2-1 1 0 0,0 0 0 0 0,0-1-1 0 0,-25 26 1 0 0,27-34-112 0 0,0-3 16 0 0,9-4-1 0 0,-1-1-1 0 0,1 0 1 0 0,0 0 0 0 0,-1 0-1 0 0,1 1 1 0 0,0-1 0 0 0,-1 0-1 0 0,1 0 1 0 0,-1 0 0 0 0,1 0-1 0 0,0 0 1 0 0,-1 0 0 0 0,1 0-1 0 0,-1 0 1 0 0,1 0 0 0 0,0 0-1 0 0,-1 0 1 0 0,1 0-1 0 0,-1 0 1 0 0,1 0 0 0 0,-1 0-1 0 0,1 0 1 0 0,0-1 0 0 0,-1 1-1 0 0,1 0 1 0 0,0 0 0 0 0,-1 0-1 0 0,1-1 1 0 0,0 1 0 0 0,-1 0-1 0 0,1 0 1 0 0,0-1 0 0 0,-1 1-1 0 0,1 0 1 0 0,0-1 0 0 0,-1 1-1 0 0,1-1-1 0 0,-1 1 2 0 0,1 0 1 0 0,-1-1 0 0 0,0 1-1 0 0,1-1 1 0 0,-1 1 0 0 0,0-1-1 0 0,1 0 1 0 0,-1 1 0 0 0,1-1-1 0 0,-1 0 1 0 0,1 1-1 0 0,-1-1 1 0 0,1 0 0 0 0,-1 0-1 0 0,1 1 1 0 0,0-1 0 0 0,-1 0-1 0 0,1 0 1 0 0,0 0 0 0 0,0 1-1 0 0,0-1 1 0 0,-1 0-1 0 0,1 0 1 0 0,0 0 0 0 0,0 0-1 0 0,1-1 1 0 0,-1 0-1 0 0,0-2-12 0 0,0 0-1 0 0,0 0 1 0 0,1-1-1 0 0,0 1 1 0 0,0 0-1 0 0,0 0 1 0 0,0 0-1 0 0,0 1 1 0 0,1-1-1 0 0,0 0 1 0 0,0 0-1 0 0,0 1 1 0 0,0-1-1 0 0,0 1 1 0 0,6-6-1 0 0,-6 8 6 0 0,-1-1-1 0 0,1 1 0 0 0,0 0 1 0 0,0 0-1 0 0,0 0 1 0 0,0 0-1 0 0,0 0 1 0 0,0 0-1 0 0,0 1 1 0 0,0-1-1 0 0,0 1 1 0 0,0-1-1 0 0,0 1 0 0 0,0 0 1 0 0,4 0-1 0 0,33 5 282 0 0,-33-4-289 0 0,37 8 37 0 0,-1 3 1 0 0,64 26-1 0 0,-94-34-21 0 0,0 0 0 0 0,1 0 0 0 0,21 3 0 0 0,-32-7-128 0 0,-1 0 0 0 0,0 1 0 0 0,1-1 0 0 0,-1 0 0 0 0,0 0 0 0 0,1 0 0 0 0,-1 0 0 0 0,0 0 0 0 0,1-1 0 0 0,-1 1 0 0 0,0 0 1 0 0,1-1-1 0 0,-1 1 0 0 0,0-1 0 0 0,1 1 0 0 0,-1-1 0 0 0,0 1 0 0 0,2-3 0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22.9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8751 0 0,'0'0'399'0'0,"4"4"138"0"0,9 9 51 0 0,9 5 5040 0 0,11 11 4292 0 0,-13-7-10228 0 0,56 64 1708 0 0,-22-27-631 0 0,-34-37-765 0 0,1-1 0 0 0,41 32-1 0 0,-53-47-79 0 0,1 1 1 0 0,-1-1-1 0 0,1-1 0 0 0,0 0 1 0 0,1 0-1 0 0,-1-1 0 0 0,19 5 1 0 0,-27-9-111 0 0,0 0 1 0 0,1 0 0 0 0,-1-1-1 0 0,0 1 1 0 0,1 0 0 0 0,-1-1-1 0 0,0 1 1 0 0,1-1 0 0 0,-1 0-1 0 0,0 0 1 0 0,0 0 0 0 0,0 0-1 0 0,0 0 1 0 0,0 0 0 0 0,0-1-1 0 0,0 1 1 0 0,0-1 0 0 0,0 1-1 0 0,-1-1 1 0 0,1 0 0 0 0,-1 1-1 0 0,1-1 1 0 0,-1 0 0 0 0,0 0-1 0 0,2-4 1 0 0,4-7-1631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23.3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202 0 17999 0 0,'-7'28'1051'0'0,"-15"39"0"0"0,-25 35 3248 0 0,21-53-3447 0 0,-34 48-1 0 0,47-80-851 0 0,8-11-40 0 0,0 0 0 0 0,0 1 0 0 0,1 0 0 0 0,-4 7 0 0 0,23-15-5488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23.6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17999 0 0,'0'0'827'0'0,"3"7"266"0"0,2 4-545 0 0,-1 0 0 0 0,-1 1-1 0 0,0-1 1 0 0,-1 1 0 0 0,0 0 0 0 0,-1-1-1 0 0,0 1 1 0 0,-2 21 0 0 0,1-18-341 0 0,0-1-1 0 0,1 0 1 0 0,0 1 0 0 0,1-1 0 0 0,6 19 0 0 0,-7-28-202 0 0,1-1 0 0 0,0 0 0 0 0,-1 0 1 0 0,2 0-1 0 0,-1 0 0 0 0,0-1 0 0 0,1 1 0 0 0,0-1 1 0 0,0 1-1 0 0,0-1 0 0 0,0 0 0 0 0,5 3 0 0 0,-5-4-11 0 0,-1 0-1 0 0,1-1 1 0 0,0 1-1 0 0,0-1 1 0 0,0 0-1 0 0,-1 1 0 0 0,2-2 1 0 0,-1 1-1 0 0,0 0 1 0 0,0 0-1 0 0,0-1 0 0 0,0 0 1 0 0,0 0-1 0 0,0 0 1 0 0,1 0-1 0 0,-1 0 1 0 0,0 0-1 0 0,3-2 0 0 0,0 1-27 0 0,-1 0 0 0 0,0-1 0 0 0,1 0 0 0 0,-1 0-1 0 0,0 0 1 0 0,0-1 0 0 0,0 0 0 0 0,-1 0 0 0 0,1 0-1 0 0,-1 0 1 0 0,1-1 0 0 0,-1 0 0 0 0,0 0 0 0 0,0 0-1 0 0,-1 0 1 0 0,1 0 0 0 0,-1-1 0 0 0,0 0 0 0 0,3-6-1 0 0,-2 3-77 0 0,0-1 0 0 0,0-1-1 0 0,-1 1 1 0 0,0 0 0 0 0,-1-1-1 0 0,0 1 1 0 0,0-1 0 0 0,0-14-1 0 0,-2-7 52 0 0,-4-41-1 0 0,3 64-1 0 0,1-6 154 0 0,10 35 27 0 0,22 91 1282 0 0,29 94-615 0 0,-53-164-613 0 0,-1 1 0 0 0,2 85-1 0 0,-9-105-166 0 0,-5 143 431 0 0,3-144-455 0 0,-1 1 0 0 0,-1-1 1 0 0,-1 0-1 0 0,-1 0 0 0 0,-11 25 0 0 0,16-43 36 0 0,-1 0 1 0 0,0-1-1 0 0,0 1 0 0 0,0-1 0 0 0,-1 0 0 0 0,1 1 0 0 0,-1-1 0 0 0,1 0 0 0 0,-6 4 0 0 0,7-7-41 0 0,0 1 1 0 0,0 0-1 0 0,0 0 1 0 0,0-1-1 0 0,-1 1 1 0 0,1-1-1 0 0,0 1 0 0 0,0-1 1 0 0,0 0-1 0 0,-1 1 1 0 0,1-1-1 0 0,0 0 1 0 0,-1 0-1 0 0,1 0 1 0 0,0 0-1 0 0,0 0 1 0 0,-1 0-1 0 0,1 0 0 0 0,0 0 1 0 0,0-1-1 0 0,-1 1 1 0 0,1 0-1 0 0,0-1 1 0 0,0 1-1 0 0,0-1 1 0 0,-1 1-1 0 0,1-1 1 0 0,0 0-1 0 0,0 0 0 0 0,0 1 1 0 0,0-1-1 0 0,-2-2 1 0 0,-34-34-1932 0 0,14 8-5254 0 0,8 6-386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24.1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0 2759 0 0,'-2'1'1870'0'0,"-44"23"17076"0"0,91-29-18747 0 0,-38 4-166 0 0,1-1 0 0 0,-1 1 1 0 0,0 1-1 0 0,1-1 0 0 0,-1 1 0 0 0,1 1 0 0 0,-1-1 0 0 0,0 1 1 0 0,12 3-1 0 0,-19-4-30 0 0,1 1 0 0 0,0-1 0 0 0,0 0 0 0 0,0 0 0 0 0,0 0 0 0 0,0 1 0 0 0,0-1 1 0 0,0 0-1 0 0,-1 1 0 0 0,1-1 0 0 0,0 1 0 0 0,0-1 0 0 0,0 1 0 0 0,-1-1 0 0 0,1 1 0 0 0,0 0 0 0 0,0 1 1 0 0,1 0 5 0 0,3 7 39 0 0,-5-6-43 0 0,1 0 0 0 0,-1 1 0 0 0,0-1 0 0 0,0 0-1 0 0,0 0 1 0 0,0 0 0 0 0,-1 0 0 0 0,1 0 0 0 0,-1 0 0 0 0,0 0-1 0 0,0 0 1 0 0,0 0 0 0 0,0 0 0 0 0,0 0 0 0 0,-1 0 0 0 0,0 0 0 0 0,1-1-1 0 0,-5 6 1 0 0,-2 1-9 0 0,-1 1-1 0 0,0-1 0 0 0,-12 9 0 0 0,4-5-45 0 0,11-9 42 0 0,0 0 0 0 0,0 1 0 0 0,0 0 0 0 0,1 0 0 0 0,0 0 0 0 0,-4 7 0 0 0,8-10 50 0 0,1-1-38 0 0,0 1 0 0 0,0-1 0 0 0,0 0-1 0 0,1 0 1 0 0,-1 0 0 0 0,1 0 0 0 0,-1 0-1 0 0,0 0 1 0 0,1 0 0 0 0,0 0 0 0 0,-1 0-1 0 0,1 0 1 0 0,0 0 0 0 0,-1 0 0 0 0,1 0-1 0 0,0-1 1 0 0,0 1 0 0 0,0 0 0 0 0,0 0-1 0 0,0-1 1 0 0,0 1 0 0 0,0-1 0 0 0,0 1-1 0 0,0-1 1 0 0,0 1 0 0 0,0-1 0 0 0,0 1-1 0 0,1-1 1 0 0,1 1 30 0 0,38 13 43 0 0,-35-12-58 0 0,0-1 0 0 0,0 1 0 0 0,0 1 0 0 0,0-1 0 0 0,0 1 0 0 0,-1 0 0 0 0,1 0 0 0 0,-1 0 0 0 0,0 1 0 0 0,0 0 0 0 0,0 0 0 0 0,6 6 0 0 0,-8-7-18 0 0,0 1 0 0 0,-1-1 0 0 0,0 1-1 0 0,1-1 1 0 0,-1 1 0 0 0,0 0 0 0 0,-1 0 0 0 0,1-1 0 0 0,-1 2-1 0 0,0-1 1 0 0,1 0 0 0 0,-2 0 0 0 0,2 8 0 0 0,-2-7 18 0 0,-1 0-1 0 0,0 0 1 0 0,1 0 0 0 0,-2-1 0 0 0,1 1 0 0 0,0-1-1 0 0,-1 1 1 0 0,0-1 0 0 0,0 1 0 0 0,0-1 0 0 0,-1 0-1 0 0,-3 5 1 0 0,-2 4 1 0 0,1-3 2 0 0,-1 1 0 0 0,1-1 0 0 0,-14 13 0 0 0,18-20-20 0 0,1-1 0 0 0,-1 0 1 0 0,1 0-1 0 0,-1 0 0 0 0,0-1 1 0 0,0 1-1 0 0,1 0 0 0 0,-1-1 1 0 0,-1 0-1 0 0,1 0 0 0 0,0 0 1 0 0,0 0-1 0 0,0 0 0 0 0,0-1 1 0 0,-1 1-1 0 0,1-1 0 0 0,0 0 1 0 0,-6 0-1 0 0,3-1-105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24.7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48 6447 0 0,'7'17'17040'0'0,"-7"-16"-16998"0"0,1-1-1 0 0,-1 1 1 0 0,1-1-1 0 0,-1 1 1 0 0,1-1-1 0 0,-1 0 1 0 0,1 1-1 0 0,-1-1 1 0 0,1 0-1 0 0,-1 1 1 0 0,1-1-1 0 0,0 0 1 0 0,-1 1 0 0 0,1-1-1 0 0,-1 0 1 0 0,1 0-1 0 0,0 0 1 0 0,-1 0-1 0 0,1 0 1 0 0,0 1-1 0 0,-1-1 1 0 0,1 0-1 0 0,1-1 1 0 0,16 2 400 0 0,-8-3-241 0 0,-1 0 1 0 0,14-4-1 0 0,2-1-9 0 0,50-16 88 0 0,-53 15-251 0 0,1 1 0 0 0,0 1 1 0 0,40-4-1 0 0,-61 9-24 0 0,1 1 1 0 0,0 0-1 0 0,-1 0 0 0 0,1 1 0 0 0,0-1 0 0 0,-1 0 1 0 0,1 1-1 0 0,-1 0 0 0 0,1-1 0 0 0,0 1 1 0 0,-1 0-1 0 0,4 2 0 0 0,-5-2-3 0 0,0 0 1 0 0,0 0-1 0 0,0 0 0 0 0,0-1 0 0 0,-1 1 1 0 0,1 0-1 0 0,0 0 0 0 0,0 0 1 0 0,-1 0-1 0 0,1 0 0 0 0,-1 0 0 0 0,1 1 1 0 0,-1-1-1 0 0,1 0 0 0 0,-1 0 0 0 0,0 0 1 0 0,1 0-1 0 0,-1 1 0 0 0,0-1 0 0 0,0 0 1 0 0,0 0-1 0 0,0 0 0 0 0,0 1 1 0 0,0-1-1 0 0,0 0 0 0 0,-1 0 0 0 0,1 0 1 0 0,0 0-1 0 0,-2 3 0 0 0,-1 6-8 0 0,-1 0-1 0 0,-1 0 1 0 0,0-1-1 0 0,0 1 1 0 0,-1-1-1 0 0,-11 14 1 0 0,-48 47-64 0 0,33-38 57 0 0,22-22 13 0 0,-5 5 0 0 0,1 0 0 0 0,1 1 0 0 0,0 0 0 0 0,1 0 0 0 0,-14 27 0 0 0,23-38 1 0 0,2-3 0 0 0,0-1-1 0 0,1 1 1 0 0,-1 0 0 0 0,0-1 0 0 0,1 1-1 0 0,-1 0 1 0 0,1 0 0 0 0,-1-1 0 0 0,1 1-1 0 0,0 0 1 0 0,0 0 0 0 0,0 0 0 0 0,0 0-1 0 0,0 1 1 0 0,0-1 4 0 0,1 0 0 0 0,-1 0-1 0 0,0 0 1 0 0,1-1 0 0 0,-1 1-1 0 0,1 0 1 0 0,-1 0 0 0 0,1-1 0 0 0,0 1-1 0 0,-1 0 1 0 0,1-1 0 0 0,0 1 0 0 0,0-1-1 0 0,1 1 1 0 0,-1-1 0 0 0,0 1-1 0 0,0-1 1 0 0,1 0 0 0 0,-1 0 0 0 0,0 1-1 0 0,1-1 1 0 0,1 1 0 0 0,5 2 19 0 0,-1-1 0 0 0,1 1 0 0 0,13 3 0 0 0,-3-1 39 0 0,-9-3 24 0 0,0 0 0 0 0,1 0 0 0 0,0-1-1 0 0,-1-1 1 0 0,19 1 0 0 0,49-5 375 0 0,-30 0-322 0 0,-34 2-172 0 0,0 0 1 0 0,-1 0-1 0 0,1-1 1 0 0,0-1-1 0 0,-1 0 0 0 0,0 0 1 0 0,0-1-1 0 0,18-9 1 0 0,-29 12-380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12.0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86 9671 0 0,'5'20'11176'0'0,"-5"-18"-10481"0"0,1 2 737 0 0,-1-4-1399 0 0,0 0 0 0 0,1 0 0 0 0,-1 0 1 0 0,1 0-1 0 0,-1 0 0 0 0,0 0 0 0 0,1 0 0 0 0,-1 0 0 0 0,1 0 0 0 0,-1 0 0 0 0,0 0 0 0 0,1 0 0 0 0,-1-1 0 0 0,0 1 0 0 0,1 0 1 0 0,-1 0-1 0 0,0 0 0 0 0,1-1 0 0 0,-1 1 0 0 0,0 0 0 0 0,1 0 0 0 0,-1-1 0 0 0,43-33-66 0 0,-32 25 18 0 0,-1 0 1 0 0,2 1-1 0 0,-1 0 0 0 0,1 1 1 0 0,0 0-1 0 0,15-6 0 0 0,-19 10 29 0 0,0 1 1 0 0,0 0-1 0 0,1 0 0 0 0,-1 0 1 0 0,16 0-1 0 0,-22 2-1 0 0,1 0 1 0 0,-1 0-1 0 0,0 0 1 0 0,1 0-1 0 0,-1 1 1 0 0,0-1-1 0 0,1 1 1 0 0,-1 0-1 0 0,0-1 1 0 0,0 1-1 0 0,0 0 1 0 0,0 0-1 0 0,0 1 1 0 0,0-1-1 0 0,0 0 0 0 0,0 1 1 0 0,0-1-1 0 0,0 1 1 0 0,-1 0-1 0 0,1-1 1 0 0,-1 1-1 0 0,1 0 1 0 0,-1 0-1 0 0,0 0 1 0 0,2 4-1 0 0,1 3 47 0 0,-1 0 0 0 0,0 1 0 0 0,-1-1 0 0 0,0 1 0 0 0,0 0 0 0 0,-1 0 0 0 0,0-1 0 0 0,-1 1 0 0 0,0 0 0 0 0,-1 0 0 0 0,0 0 0 0 0,0 0 0 0 0,-5 17 0 0 0,-5 8 3 0 0,-2 0 1 0 0,-22 45 0 0 0,24-57-82 0 0,-18 40-167 0 0,-31 70-327 0 0,58-126 502 0 0,0-5-4 0 0,1 1 0 0 0,0 0 1 0 0,0-1-1 0 0,0 1 0 0 0,0 0 0 0 0,1 0 0 0 0,-1 0 1 0 0,1 0-1 0 0,0 5 0 0 0,0-7 2 0 0,0 0 0 0 0,1 0 0 0 0,-1 0 0 0 0,1 0 1 0 0,0 0-1 0 0,-1 0 0 0 0,1-1 0 0 0,-1 1 0 0 0,1 0 0 0 0,0 0 0 0 0,0-1 0 0 0,0 1 0 0 0,-1 0 0 0 0,1-1 0 0 0,0 1 0 0 0,0-1 0 0 0,0 1 0 0 0,0-1 1 0 0,0 0-1 0 0,0 1 0 0 0,0-1 0 0 0,0 0 0 0 0,0 1 0 0 0,0-1 0 0 0,0 0 0 0 0,0 0 0 0 0,2 0 0 0 0,0 0-7 0 0,0 0-1 0 0,-1 0 1 0 0,1 0-1 0 0,0-1 1 0 0,0 1-1 0 0,0-1 1 0 0,-1 0-1 0 0,6-1 1 0 0,51-34-261 0 0,-7 4 289 0 0,-37 23 139 0 0,1 2 0 0 0,21-8 1 0 0,-31 13-118 0 0,0 1 1 0 0,1-1-1 0 0,-1 1 1 0 0,1 0-1 0 0,-1 1 1 0 0,0 0-1 0 0,1 0 1 0 0,-1 0 0 0 0,10 2-1 0 0,43 7-1982 0 0,-43-19-2108 0 0,-4 3 1957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25.9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9 152 5527 0 0,'0'0'14279'0'0,"4"-7"-13222"0"0,-1 4-837 0 0,-1-1-1 0 0,1 1 1 0 0,0 0-1 0 0,0 0 0 0 0,0 1 1 0 0,6-5-1 0 0,-5 5-109 0 0,-1-1 0 0 0,0 1-1 0 0,0-1 1 0 0,0 0 0 0 0,0 0-1 0 0,4-6 1 0 0,-1 1-53 0 0,-1 0 0 0 0,1 1 1 0 0,0 0-1 0 0,1 0 0 0 0,0 0 0 0 0,0 1 0 0 0,13-9 0 0 0,-14 11-55 0 0,0 0-1 0 0,0 1 1 0 0,0 0-1 0 0,0 0 1 0 0,1 1-1 0 0,-1 0 1 0 0,1 0-1 0 0,0 0 0 0 0,0 1 1 0 0,-1 0-1 0 0,11-1 1 0 0,-11 2 13 0 0,-2 0-12 0 0,0 0 0 0 0,0 0 0 0 0,0 0 0 0 0,0 0 0 0 0,0 0 0 0 0,0 1-1 0 0,0 0 1 0 0,0-1 0 0 0,0 2 0 0 0,0-1 0 0 0,-1 0 0 0 0,1 1-1 0 0,0 0 1 0 0,-1 0 0 0 0,1 0 0 0 0,4 4 0 0 0,-2-1 26 0 0,0 0 0 0 0,0 0 0 0 0,-1 1 0 0 0,0 0 0 0 0,0 0 0 0 0,0 0 0 0 0,-1 1 1 0 0,4 8-1 0 0,-6-11-15 0 0,0 1 1 0 0,-1 0 0 0 0,1-1-1 0 0,-1 1 1 0 0,0 0-1 0 0,-1 0 1 0 0,1 0 0 0 0,-1 0-1 0 0,0 0 1 0 0,0 0 0 0 0,0 0-1 0 0,-1 0 1 0 0,-2 9-1 0 0,0-4 19 0 0,-1 0-1 0 0,0 0 0 0 0,0 0 0 0 0,-1 0 0 0 0,-1-1 0 0 0,1 0 1 0 0,-11 13-1 0 0,-5 2 72 0 0,-30 28 1 0 0,41-42-113 0 0,-1 0 0 0 0,-1-1 0 0 0,0-1 0 0 0,0 1 0 0 0,-1-2 0 0 0,1 0 0 0 0,-2 0 0 0 0,1-2 0 0 0,-24 8 0 0 0,31-12 24 0 0,5-1 128 0 0,7 0-69 0 0,1 2 0 0 0,0-1 0 0 0,-1 1 1 0 0,0 0-1 0 0,1 0 0 0 0,-1 0 0 0 0,8 5 0 0 0,8 3 112 0 0,-3-3-71 0 0,74 32 155 0 0,-78-31-229 0 0,0 0 0 0 0,-1 0-1 0 0,0 1 1 0 0,13 12 0 0 0,-24-19-5 0 0,0 1-1 0 0,0 0 0 0 0,-1 1 1 0 0,1-1-1 0 0,-1 0 1 0 0,1 1-1 0 0,-1 0 1 0 0,0-1-1 0 0,0 1 1 0 0,-1 0-1 0 0,1 0 0 0 0,-1 0 1 0 0,0 0-1 0 0,0 0 1 0 0,0 0-1 0 0,-1 1 1 0 0,1-1-1 0 0,-1 0 1 0 0,0 0-1 0 0,-1 6 0 0 0,1-4 33 0 0,-1-1 0 0 0,0 1-1 0 0,-1-1 1 0 0,0 0 0 0 0,1 0-1 0 0,-2 1 1 0 0,1-1 0 0 0,0-1-1 0 0,-1 1 1 0 0,0 0 0 0 0,0-1-1 0 0,-1 1 1 0 0,1-1 0 0 0,-1 0-1 0 0,-5 5 1 0 0,1-3-43 0 0,-1 0 1 0 0,1-1-1 0 0,-1 1 0 0 0,0-2 1 0 0,0 1-1 0 0,0-1 0 0 0,-1-1 1 0 0,1 0-1 0 0,-1 0 0 0 0,0-1 0 0 0,0 0 1 0 0,0 0-1 0 0,-12-1 0 0 0,9-1-35 0 0,1 0 1 0 0,-1-1-1 0 0,1 0 0 0 0,0-1 0 0 0,-1 0 0 0 0,1-1 0 0 0,0-1 0 0 0,1 0 0 0 0,-1-1 1 0 0,-15-7-1 0 0,22 8 19 0 0,-1 1 1 0 0,1-1-1 0 0,0 0 1 0 0,-7-7-1 0 0,10 10-275 0 0,0-1 0 0 0,1 0 1 0 0,-1 0-1 0 0,1 0 0 0 0,-1 0 1 0 0,1-1-1 0 0,0 1 0 0 0,0 0 0 0 0,0 0 1 0 0,0-1-1 0 0,0 1 0 0 0,0-1 1 0 0,1 1-1 0 0,-1-4 0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26.4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5 13879 0 0,'0'-5'8959'0'0,"-5"26"-8371"0"0,1 0-1 0 0,1 0 1 0 0,1 1 0 0 0,1-1 0 0 0,2 25 0 0 0,-1-19-378 0 0,1 58 46 0 0,4 0 0 0 0,28 148 0 0 0,-28-215-269 0 0,9-32-121 0 0,-3-2 88 0 0,13-28-1 0 0,-20 34-36 0 0,1 0 0 0 0,1 0 0 0 0,-1 1 0 0 0,1 0 0 0 0,1 0 0 0 0,0 0 0 0 0,0 1 0 0 0,16-14 0 0 0,-18 18-15 0 0,1 0-1 0 0,0 1 0 0 0,1-1 1 0 0,-1 1-1 0 0,0 0 0 0 0,1 1 0 0 0,0-1 1 0 0,-1 2-1 0 0,1-1 0 0 0,0 0 0 0 0,0 1 1 0 0,0 1-1 0 0,0-1 0 0 0,0 1 1 0 0,0 0-1 0 0,0 1 0 0 0,0-1 0 0 0,0 1 1 0 0,0 1-1 0 0,0 0 0 0 0,0 0 1 0 0,7 3-1 0 0,-4-2 87 0 0,0 1-1 0 0,0 1 1 0 0,0 0 0 0 0,-1 0-1 0 0,1 1 1 0 0,-1 1 0 0 0,-1-1 0 0 0,1 1-1 0 0,13 15 1 0 0,-19-19 33 0 0,0 0-1 0 0,-1 0 1 0 0,0 1 0 0 0,0-1 0 0 0,0 1-1 0 0,0-1 1 0 0,0 1 0 0 0,-1 0-1 0 0,1-1 1 0 0,-1 1 0 0 0,0 0 0 0 0,0 0-1 0 0,0 0 1 0 0,-1 0 0 0 0,0 0-1 0 0,1 0 1 0 0,-2 0 0 0 0,1 0 0 0 0,0 0-1 0 0,-1 0 1 0 0,1 0 0 0 0,-1 0-1 0 0,0 0 1 0 0,-1 0 0 0 0,1-1 0 0 0,0 1-1 0 0,-1 0 1 0 0,0-1 0 0 0,-5 7-1 0 0,2-2 22 0 0,-1-1 1 0 0,-1 1-1 0 0,1-2 0 0 0,-1 1 0 0 0,-1-1 0 0 0,1 0 0 0 0,-1 0 0 0 0,-9 5 0 0 0,4-4 13 0 0,0-1 0 0 0,0 0 1 0 0,0 0-1 0 0,-26 5 0 0 0,31-9-55 0 0,0-1 0 0 0,0 0 0 0 0,-1-1 0 0 0,1 0 0 0 0,0 0 0 0 0,-1-1 0 0 0,1 0 0 0 0,0-1 0 0 0,-11-2 0 0 0,14 2 0 0 0,0 0 0 0 0,0 0 0 0 0,1 0 0 0 0,-1 0 0 0 0,1-1 0 0 0,-1 0 0 0 0,-4-3 0 0 0,7 4 0 0 0,0 0 0 0 0,0 0 0 0 0,0 0 0 0 0,0-1 0 0 0,0 1 0 0 0,1 0 0 0 0,-1-1 0 0 0,1 1 0 0 0,-1-1 0 0 0,1 1 0 0 0,0-1 0 0 0,0 0 0 0 0,-1-4 0 0 0,2 4-141 0 0,-1 0-1 0 0,1 0 1 0 0,0-1-1 0 0,0 1 0 0 0,1 0 1 0 0,-1 0-1 0 0,1 0 1 0 0,-1 0-1 0 0,1-1 1 0 0,0 1-1 0 0,0 0 1 0 0,2-3-1 0 0,5-10-922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26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17 11519 0 0,'0'0'4'0'0,"-2"6"384"0"0,1 1 0 0 0,0 18 10655 0 0,15-39-10613 0 0,-5 8-388 0 0,0 0 0 0 0,0 1 0 0 0,0 0 0 0 0,1 1-1 0 0,10-4 1 0 0,-16 6-33 0 0,1 1 1 0 0,0 0-1 0 0,0 0 0 0 0,-1 1 1 0 0,1-1-1 0 0,0 1 0 0 0,0 0 1 0 0,0 0-1 0 0,0 1 0 0 0,-1-1 1 0 0,1 1-1 0 0,0 0 0 0 0,5 3 1 0 0,-8-4-7 0 0,4 2 9 0 0,0 0 1 0 0,-1 0-1 0 0,1 1 1 0 0,-1 0-1 0 0,8 4 1 0 0,-12-5-11 0 0,1-1 0 0 0,-1 0 1 0 0,0 1-1 0 0,1-1 0 0 0,-1 1 0 0 0,0-1 1 0 0,0 1-1 0 0,0 0 0 0 0,0-1 1 0 0,0 1-1 0 0,-1 0 0 0 0,1 0 0 0 0,0-1 1 0 0,-1 1-1 0 0,1 0 0 0 0,-1 0 0 0 0,0 0 1 0 0,1 0-1 0 0,-1 0 0 0 0,0 0 1 0 0,-1 3-1 0 0,-1 12 24 0 0,-2 0-1 0 0,0 0 1 0 0,-1 0 0 0 0,0 0-1 0 0,-13 25 1 0 0,-2 8 9 0 0,14-36-35 0 0,0-1 0 0 0,-10 16 0 0 0,-2 3 0 0 0,13-17-12 0 0,7-15 7 0 0,-1 1-1 0 0,1 0 1 0 0,0-1-1 0 0,-1 1 1 0 0,1-1-1 0 0,0 1 1 0 0,0-1-1 0 0,0 0 1 0 0,-1 0 0 0 0,4 0-1 0 0,163-19 358 0 0,-161 19-1031 0 0,0 0 1 0 0,1 0-1 0 0,-1 0 1 0 0,8 2-1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27.3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37 9671 0 0,'20'26'13188'0'0,"-19"-26"-13059"0"0,0 1 1 0 0,0-1-1 0 0,0 0 0 0 0,0 1 1 0 0,-1-1-1 0 0,1 0 0 0 0,0 0 1 0 0,0 0-1 0 0,0 0 0 0 0,0 1 0 0 0,0-1 1 0 0,0-1-1 0 0,1 1 0 0 0,23-7 490 0 0,-13 3-223 0 0,-1 1-43 0 0,22-9 0 0 0,-21 7-245 0 0,-1 1-1 0 0,16-4 0 0 0,53-11-1021 0 0,-64 17-213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28.1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16 122 7367 0 0,'-1'3'568'0'0,"-11"56"14383"0"0,11-63-14375 0 0,0 0-562 0 0,1 1 1 0 0,0 0-1 0 0,0 0 1 0 0,0 0-1 0 0,0 0 1 0 0,0-1-1 0 0,1 1 1 0 0,0 0-1 0 0,-1 0 1 0 0,1 0-1 0 0,0 0 1 0 0,1 0-1 0 0,-1 0 1 0 0,2-3-1 0 0,3-5 45 0 0,1 0 0 0 0,9-11-1 0 0,-8 11-45 0 0,1 1 0 0 0,0 0 0 0 0,0 1-1 0 0,19-15 1 0 0,-24 22-10 0 0,-1-1 1 0 0,0 1-1 0 0,1 0 0 0 0,-1 0 0 0 0,1 0 0 0 0,0 1 1 0 0,0-1-1 0 0,-1 1 0 0 0,1 0 0 0 0,0 0 0 0 0,0 0 1 0 0,0 1-1 0 0,0-1 0 0 0,1 1 0 0 0,-1 0 0 0 0,0 0 1 0 0,0 0-1 0 0,0 1 0 0 0,7 1 0 0 0,-8-1 1 0 0,-1 0 0 0 0,1 0 0 0 0,-1 1 0 0 0,1-1 1 0 0,-1 1-1 0 0,1-1 0 0 0,-1 1 0 0 0,0 0 0 0 0,0 0 0 0 0,0 0 0 0 0,0 0 0 0 0,0 0 0 0 0,2 3 0 0 0,-1 0 15 0 0,0 0-1 0 0,-1 1 1 0 0,0-1-1 0 0,1 0 1 0 0,-2 1-1 0 0,3 6 0 0 0,-1 4 38 0 0,-1-1-1 0 0,-1 1 0 0 0,0 29 0 0 0,-3-3-15 0 0,-3-1 0 0 0,-1 1 0 0 0,-2-1 0 0 0,-1-1 1 0 0,-3 1-1 0 0,-1-2 0 0 0,-25 52 0 0 0,34-82-40 0 0,-41 93-76 0 0,46-102 62 0 0,0 1-1 0 0,0-1 1 0 0,0 0 0 0 0,0 0-1 0 0,1 0 1 0 0,-1 0 0 0 0,0 0-1 0 0,0 0 1 0 0,0 0 0 0 0,0-1-1 0 0,2 0 1 0 0,28-9 263 0 0,34-18 0 0 0,-39 15-69 0 0,1 2 0 0 0,30-8-1 0 0,-32 12-180 0 0,1 1-1 0 0,28-2 0 0 0,-50 8-100 0 0,-3 0-117 0 0,1 0 0 0 0,0-1 0 0 0,-1 1 0 0 0,1 0 0 0 0,-1-1 0 0 0,1 1 0 0 0,-1 0 0 0 0,0-1 0 0 0,3-1 0 0 0,5-2-1017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28.4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10591 0 0,'8'0'1104'0'0,"-5"1"-472"0"0,0 0 0 0 0,0-1 0 0 0,0 1 0 0 0,0 1 0 0 0,0-1 0 0 0,-1 0 0 0 0,1 1 0 0 0,-1-1 0 0 0,1 1 0 0 0,-1 0 0 0 0,1 0 0 0 0,-1 0 1 0 0,2 2-1 0 0,-1 0-119 0 0,0 0 0 0 0,0-1 1 0 0,-1 1-1 0 0,0 0 0 0 0,0 0 1 0 0,0 1-1 0 0,3 7 1 0 0,-2 4-74 0 0,0-1 0 0 0,-1 1 0 0 0,1 30 0 0 0,-3-36-225 0 0,0 17 52 0 0,-3 28 0 0 0,0-30-147 0 0,2 35-1 0 0,-1-24-119 0 0,1-27 0 0 0,1 0 0 0 0,0 14 0 0 0,0-22-3 0 0,0 0 1 0 0,1 0-1 0 0,-1 0 0 0 0,0 0 1 0 0,1 0-1 0 0,-1 0 0 0 0,1 0 0 0 0,-1 0 1 0 0,1 0-1 0 0,-1-1 0 0 0,1 1 0 0 0,-1 0 1 0 0,1 0-1 0 0,0 0 0 0 0,0-1 1 0 0,-1 1-1 0 0,1 0 0 0 0,0-1 0 0 0,0 1 1 0 0,0-1-1 0 0,0 1 0 0 0,0-1 1 0 0,0 1-1 0 0,0-1 0 0 0,0 0 0 0 0,0 1 1 0 0,1-1-1 0 0,1 1-10 0 0,1 0 1 0 0,0-1-1 0 0,0 0 0 0 0,-1 1 1 0 0,8-2-1 0 0,-3 0-5 0 0,0-1 1 0 0,-1 0-1 0 0,1 0 0 0 0,12-6 1 0 0,6-1-28 0 0,1-1-433 0 0,0 0 1 0 0,0-2 0 0 0,43-26-1 0 0,-66 35-70 0 0,-1 1-1 0 0,1-1 0 0 0,-1 0 1 0 0,0 0-1 0 0,5-5 0 0 0,-3 0-1308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28.8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9215 0 0,'9'33'1810'0'0,"-1"19"7216"0"0,-4-25-6682 0 0,24 158 2209 0 0,23 135-3414 0 0,-22-143-1379 0 0,-28-175-41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29.3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10591 0 0,'0'0'488'0'0,"20"26"10907"0"0,-18-14-10750 0 0,0 1 0 0 0,-1 0 0 0 0,0-1 0 0 0,-1 14 0 0 0,0 5-34 0 0,2 138 489 0 0,5 79-927 0 0,-6-227-174 0 0,8 61-11 0 0,-9-80-58 0 0,7-16-415 0 0,2-28 256 0 0,-7 31 169 0 0,0-1 1 0 0,5-11-1 0 0,-4 12-38 0 0,2 1 0 0 0,-1-1 1 0 0,1 1-1 0 0,1-1 0 0 0,12-16 0 0 0,-15 23 50 0 0,0 0-1 0 0,1 1 1 0 0,-1 0 0 0 0,1-1-1 0 0,0 1 1 0 0,0 0 0 0 0,0 1-1 0 0,0-1 1 0 0,1 1-1 0 0,-1 0 1 0 0,1 0 0 0 0,-1 0-1 0 0,1 0 1 0 0,0 1 0 0 0,0 0-1 0 0,6-1 1 0 0,-4 2 41 0 0,0 0 0 0 0,0 0 0 0 0,0 0 0 0 0,-1 1 1 0 0,1 0-1 0 0,0 0 0 0 0,0 1 0 0 0,-1 0 0 0 0,1 0 0 0 0,-1 1 0 0 0,0-1 1 0 0,0 1-1 0 0,0 1 0 0 0,0-1 0 0 0,0 1 0 0 0,0 0 0 0 0,-1 0 0 0 0,7 7 1 0 0,-6-5 59 0 0,-1 0 0 0 0,1 1 0 0 0,-1-1 0 0 0,-1 1 0 0 0,1 0 0 0 0,-1 0 0 0 0,0 0 0 0 0,-1 0 0 0 0,0 1 0 0 0,0 0 0 0 0,0 0 0 0 0,-1-1 0 0 0,0 1 0 0 0,1 17 0 0 0,-3-20-27 0 0,0 0-1 0 0,-1 1 1 0 0,1-1 0 0 0,-1 0-1 0 0,0 1 1 0 0,-1-1 0 0 0,1 0-1 0 0,-1 0 1 0 0,0 0 0 0 0,0 0-1 0 0,-1 0 1 0 0,1-1 0 0 0,-1 1-1 0 0,0-1 1 0 0,-1 1 0 0 0,1-1-1 0 0,-1 0 1 0 0,1 0 0 0 0,-1-1-1 0 0,0 1 1 0 0,-1-1 0 0 0,1 0-1 0 0,-7 4 1 0 0,-2 0-44 0 0,-1 0-1 0 0,1-1 1 0 0,-1-1-1 0 0,0 0 1 0 0,-1-1-1 0 0,1 0 1 0 0,-18 1-1 0 0,24-3 15 0 0,0-1 0 0 0,0 0 1 0 0,0-1-1 0 0,0 0 0 0 0,0 0 0 0 0,0-1 0 0 0,0 0 0 0 0,0 0 1 0 0,0-1-1 0 0,1 0 0 0 0,-1-1 0 0 0,1 1 0 0 0,-1-1 0 0 0,1-1 0 0 0,0 1 1 0 0,-7-6-1 0 0,13 9 121 0 0,3-1-64 0 0,15-4 11 0 0,1 4-80 0 0,-15 1-215 0 0,1-1-1 0 0,0 1 0 0 0,0 0 1 0 0,-1-1-1 0 0,1 0 1 0 0,5-2-1 0 0,12-4-2071 0 0,-10 6 390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30.9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333 260 2303 0 0,'0'0'8397'0'0,"7"-3"-6831"0"0,-3 2-1301 0 0,-1-1 1 0 0,1 0-1 0 0,-1 0 0 0 0,1 0 1 0 0,-1-1-1 0 0,0 1 0 0 0,0-1 1 0 0,0 0-1 0 0,0 0 1 0 0,0 0-1 0 0,-1 0 0 0 0,1 0 1 0 0,-1 0-1 0 0,0-1 0 0 0,0 1 1 0 0,0-1-1 0 0,0 0 0 0 0,-1 1 1 0 0,0-1-1 0 0,1 0 0 0 0,-1-4 1 0 0,1 0-144 0 0,0 0 0 0 0,-1-1 1 0 0,0 1-1 0 0,-1-1 0 0 0,0 1 1 0 0,0 0-1 0 0,0-1 1 0 0,-1 1-1 0 0,-3-10 0 0 0,2 10 87 0 0,0 0 1 0 0,-1 1-1 0 0,0 0 0 0 0,0-1 1 0 0,-1 1-1 0 0,1 0 0 0 0,-9-10 0 0 0,10 14-122 0 0,0 1 1 0 0,0 0-1 0 0,0 0 0 0 0,0 0 0 0 0,0 1 0 0 0,0-1 1 0 0,-1 0-1 0 0,1 1 0 0 0,0 0 0 0 0,-1-1 0 0 0,1 1 1 0 0,-1 0-1 0 0,0 0 0 0 0,1 0 0 0 0,-1 1 0 0 0,0-1 1 0 0,1 1-1 0 0,-1-1 0 0 0,0 1 0 0 0,0 0 1 0 0,1 0-1 0 0,-1 0 0 0 0,0 1 0 0 0,0-1 0 0 0,-4 2 0 0 0,-2 1 50 0 0,-1 0 0 0 0,1 1 0 0 0,-1 1 0 0 0,1 0 0 0 0,0 0 1 0 0,1 1-1 0 0,-1 0 0 0 0,1 0 0 0 0,-10 11 0 0 0,2-1 35 0 0,0 1 0 0 0,1 1 0 0 0,-14 22 0 0 0,6-7-96 0 0,3-4 15 0 0,2 0-1 0 0,-25 51 0 0 0,40-72-69 0 0,0 0 0 0 0,0 0 0 0 0,1 1 0 0 0,0-1-1 0 0,1 0 1 0 0,0 1 0 0 0,0-1 0 0 0,1 1 0 0 0,0 0 0 0 0,0-1 0 0 0,2 11 0 0 0,-1-15-47 0 0,0 0 0 0 0,0-1-1 0 0,0 1 1 0 0,1 0 0 0 0,-1 0 0 0 0,1 0 0 0 0,0-1 0 0 0,0 1-1 0 0,0-1 1 0 0,0 0 0 0 0,1 1 0 0 0,-1-1 0 0 0,1 0 0 0 0,0 0-1 0 0,0-1 1 0 0,0 1 0 0 0,0-1 0 0 0,0 1 0 0 0,1-1-1 0 0,-1 0 1 0 0,1 0 0 0 0,-1 0 0 0 0,1-1 0 0 0,0 1 0 0 0,5 0-1 0 0,-3 0-183 0 0,1-1 0 0 0,-1 0-1 0 0,0-1 1 0 0,0 1-1 0 0,0-1 1 0 0,0 0-1 0 0,1 0 1 0 0,-1-1-1 0 0,0 0 1 0 0,0 0 0 0 0,8-3-1 0 0,-6 1 49 0 0,0-1 1 0 0,-1 0-1 0 0,1 0 0 0 0,0 0 1 0 0,-1-1-1 0 0,0 0 1 0 0,10-10-1 0 0,78-79-241 0 0,-82 78 362 0 0,-1 1-1 0 0,0-1 0 0 0,-1-1 1 0 0,15-31-1 0 0,-23 41 220 0 0,0 0 1 0 0,0-1-1 0 0,-1 1 0 0 0,0-1 1 0 0,-1 0-1 0 0,1-17 1663 0 0,-2 27-1487 0 0,-3 6-155 0 0,1 0-1 0 0,0 0 1 0 0,1 0-1 0 0,0 0 0 0 0,0 1 1 0 0,1-1-1 0 0,0 0 0 0 0,0 1 1 0 0,1-1-1 0 0,2 9 1 0 0,1 5 102 0 0,1 0 1 0 0,13 33-1 0 0,-14-46-226 0 0,1 0 0 0 0,-1 1 1 0 0,1-2-1 0 0,1 1 0 0 0,0 0 0 0 0,0-1 1 0 0,1 0-1 0 0,0-1 0 0 0,0 1 0 0 0,1-1 0 0 0,13 9 1 0 0,-17-13-144 0 0,0 0 0 0 0,1 0 1 0 0,-1-1-1 0 0,1 0 0 0 0,0 0 1 0 0,0 0-1 0 0,-1 0 0 0 0,1-1 0 0 0,0 0 1 0 0,0 0-1 0 0,1 0 0 0 0,-1 0 1 0 0,0-1-1 0 0,0 0 0 0 0,0 0 1 0 0,0 0-1 0 0,0-1 0 0 0,1 0 1 0 0,-1 0-1 0 0,0 0 0 0 0,0-1 1 0 0,-1 1-1 0 0,1-1 0 0 0,8-4 1 0 0,4-6-2032 0 0,0-2-3783 0 0,-1-6-2052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31.2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10591 0 0,'1'2'819'0'0,"5"14"-1107"0"0,6 9 5041 0 0,2 6 2414 0 0,-5-10-5909 0 0,0 0-582 0 0,1 0-1 0 0,0-1 0 0 0,17 23 0 0 0,45 53-312 0 0,-58-78-358 0 0,2 0 0 0 0,0-2 0 0 0,1 0 0 0 0,1 0-1 0 0,0-2 1 0 0,1 0 0 0 0,1-1 0 0 0,0-1-1 0 0,0-1 1 0 0,2-1 0 0 0,22 8 0 0 0,-34-15-378 0 0,1 0 0 0 0,18 3 1 0 0,-25-6 59 0 0,0 0-1 0 0,-1 0 1 0 0,1 0 0 0 0,0 0 0 0 0,0 0 0 0 0,-1-1 0 0 0,1 0-1 0 0,0 0 1 0 0,-1 0 0 0 0,1 0 0 0 0,5-3 0 0 0,3-4-1314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13.1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 0 2759 0 0,'0'2'16416'0'0,"2"1"-15985"0"0,-1 1-1 0 0,-1-1 0 0 0,1 1 1 0 0,0 0-1 0 0,-1-1 1 0 0,0 1-1 0 0,0 0 1 0 0,0-1-1 0 0,0 1 0 0 0,-2 5 1 0 0,-11 41 547 0 0,0-1-492 0 0,7-6-152 0 0,-23 127 197 0 0,19-128-542 0 0,10-41-45 0 0,2-30-320 0 0,1 0 172 0 0,2-1 1 0 0,11-38-1 0 0,-16 67 202 0 0,4-15-2 0 0,0 1 1 0 0,2-1-1 0 0,-1 1 0 0 0,12-19 1 0 0,-14 28 4 0 0,1 0 0 0 0,0 0 0 0 0,0 1 0 0 0,0 0 0 0 0,1 0 0 0 0,0 0 0 0 0,0 0 0 0 0,0 1 0 0 0,1 0 0 0 0,-1 0 0 0 0,1 0 0 0 0,12-5 0 0 0,-12 6 13 0 0,1 1 1 0 0,-1 0 0 0 0,0 0-1 0 0,1 0 1 0 0,0 1 0 0 0,-1 0-1 0 0,1 0 1 0 0,0 1-1 0 0,-1-1 1 0 0,9 2 0 0 0,-12 0 1 0 0,0-1 0 0 0,0 1 0 0 0,0 0 0 0 0,0-1 0 0 0,0 1 0 0 0,0 1 0 0 0,-1-1 0 0 0,1 0 0 0 0,0 1 0 0 0,-1-1 0 0 0,1 1 1 0 0,-1 0-1 0 0,0 0 0 0 0,1 0 0 0 0,-1 0 0 0 0,0 0 0 0 0,0 0 0 0 0,0 1 0 0 0,-1-1 0 0 0,1 1 0 0 0,-1-1 0 0 0,1 1 0 0 0,-1 0 0 0 0,0-1 0 0 0,2 6 0 0 0,0 3 19 0 0,-1 1-1 0 0,0 0 1 0 0,-1-1-1 0 0,0 1 1 0 0,0 0-1 0 0,-2 15 1 0 0,-13 72 239 0 0,12-85-267 0 0,0-6-19 0 0,2-6-52 0 0,16-17-259 0 0,48-66-139 0 0,-47 56 312 0 0,2 1-1 0 0,28-29 1 0 0,-31 37 57 0 0,-8 8 61 0 0,0 0 0 0 0,1 0 0 0 0,18-12 0 0 0,-25 18 35 0 0,1 1 0 0 0,-1-1-1 0 0,1 1 1 0 0,-1 0 0 0 0,1 0-1 0 0,0 0 1 0 0,-1 0-1 0 0,1 1 1 0 0,0-1 0 0 0,0 1-1 0 0,0-1 1 0 0,-1 1 0 0 0,1 0-1 0 0,0 0 1 0 0,0 1 0 0 0,0-1-1 0 0,0 0 1 0 0,-1 1 0 0 0,1 0-1 0 0,0 0 1 0 0,3 1-1 0 0,-4-1 14 0 0,0 1 0 0 0,1-1-1 0 0,-1 1 1 0 0,0 0-1 0 0,0 0 1 0 0,0 0 0 0 0,0 0-1 0 0,-1 0 1 0 0,1 0-1 0 0,-1 1 1 0 0,1-1-1 0 0,-1 1 1 0 0,0-1 0 0 0,1 1-1 0 0,0 3 1 0 0,2 7 119 0 0,5 25 0 0 0,-8-30-75 0 0,10 87 367 0 0,-10-75-401 0 0,0-1-1 0 0,2 1 1 0 0,0-1 0 0 0,1 0 0 0 0,1 0-1 0 0,10 26 1 0 0,-14-43-40 0 0,0 0 0 0 0,0 0-1 0 0,0 0 1 0 0,0 0 0 0 0,0 0 0 0 0,0-1-1 0 0,1 1 1 0 0,-1 0 0 0 0,1-1 0 0 0,-1 1 0 0 0,1-1-1 0 0,0 0 1 0 0,0 0 0 0 0,-1 1 0 0 0,1-1-1 0 0,0 0 1 0 0,0 0 0 0 0,0-1 0 0 0,3 2-1 0 0,-2-2-99 0 0,0 1-1 0 0,1-1 1 0 0,-1 0 0 0 0,0 0-1 0 0,1 0 1 0 0,-1 0-1 0 0,0-1 1 0 0,1 1-1 0 0,-1-1 1 0 0,0 0-1 0 0,4-1 1 0 0,4-3-646 0 0,0 0 0 0 0,-1 0 0 0 0,0-1 1 0 0,0-1-1 0 0,17-13 0 0 0,-13 7-49 0 0,0-1 1 0 0,-1 0-1 0 0,-1-1 0 0 0,-1-1 1 0 0,0 0-1 0 0,-1 0 0 0 0,15-32 0 0 0,-1-10-332 0 0,17-61 0 0 0,-39 115 1117 0 0,14-62 6661 0 0,-22 79-3799 0 0,-5 15-973 0 0,-46 125 1468 0 0,49-128-3279 0 0,-4 12 107 0 0,2 1-1 0 0,-7 47 1 0 0,17-80-157 0 0,-5 15-28 0 0,5-18-69 0 0,5-11-163 0 0,3-5 138 0 0,-1 1 1 0 0,7-24 0 0 0,4-6-3 0 0,0 8 45 0 0,0 1 1 0 0,35-46 0 0 0,-41 64 35 0 0,1 0-1 0 0,1 0 1 0 0,1 2 0 0 0,0 0 0 0 0,0 0 0 0 0,25-15-1 0 0,-37 27 39 0 0,0 1-1 0 0,-1-1 1 0 0,1 1 0 0 0,0-1-1 0 0,0 1 1 0 0,0 0-1 0 0,0 0 1 0 0,0 1-1 0 0,0-1 1 0 0,0 1-1 0 0,0-1 1 0 0,0 1-1 0 0,0 0 1 0 0,0 0-1 0 0,1 0 1 0 0,-1 0-1 0 0,0 1 1 0 0,0 0-1 0 0,0-1 1 0 0,0 1-1 0 0,0 0 1 0 0,5 3-1 0 0,-5-2 23 0 0,0 0-1 0 0,0 0 1 0 0,0 0-1 0 0,0 1 1 0 0,0-1-1 0 0,-1 1 1 0 0,1 0-1 0 0,-1 0 1 0 0,0 0-1 0 0,0 0 0 0 0,0 0 1 0 0,0 1-1 0 0,-1-1 1 0 0,1 0-1 0 0,-1 1 1 0 0,0-1-1 0 0,0 1 1 0 0,2 7-1 0 0,-1 14 141 0 0,0 1 0 0 0,-3 37 0 0 0,0-16-55 0 0,-1-23-36 0 0,2-16-56 0 0,-1-1 0 0 0,1 1 0 0 0,0 0-1 0 0,2 8 1 0 0,-1-13-8 0 0,0 1-1 0 0,0 0 1 0 0,0-1-1 0 0,0 1 1 0 0,1-1-1 0 0,0 1 1 0 0,0-1-1 0 0,0 0 1 0 0,0 0 0 0 0,0 0-1 0 0,0 0 1 0 0,4 3-1 0 0,-4-4-20 0 0,0 0 1 0 0,0-1-1 0 0,0 0 0 0 0,0 0 1 0 0,0 1-1 0 0,0-1 0 0 0,0 0 0 0 0,1-1 1 0 0,-1 1-1 0 0,0 0 0 0 0,1-1 1 0 0,-1 1-1 0 0,0-1 0 0 0,1 0 0 0 0,-1 1 1 0 0,4-2-1 0 0,1 1-460 0 0,-1-1 0 0 0,0 0-1 0 0,0 0 1 0 0,0 0 0 0 0,8-4 0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31.6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262 0 7367 0 0,'-13'19'2246'0'0,"-26"30"-1"0"0,16-22 2716 0 0,-66 95 2660 0 0,76-99-7269 0 0,0-1-1 0 0,2 2 0 0 0,-15 43 1 0 0,25-64-335 0 0,-7 21 58 0 0,1-1 0 0 0,1 1 1 0 0,1 0-1 0 0,-3 40 0 0 0,11-51 30 0 0,-3-13-205 0 0,0 1-1 0 0,0-1 1 0 0,0 1 0 0 0,0-1-1 0 0,1 1 1 0 0,-1-1 0 0 0,0 1 0 0 0,0-1-1 0 0,1 0 1 0 0,-1 1 0 0 0,0-1-1 0 0,0 1 1 0 0,1-1 0 0 0,-1 0 0 0 0,1 1-1 0 0,-1-1 1 0 0,0 0 0 0 0,1 0-1 0 0,-1 1 1 0 0,1-1 0 0 0,-1 0 0 0 0,0 0-1 0 0,1 0 1 0 0,-1 1 0 0 0,2-1-1 0 0,5 0-1308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32.0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89 10135 0 0,'-14'5'9310'0'0,"5"-3"-7390"0"0,8-2-1897 0 0,0 0 0 0 0,0 0 0 0 0,0 0 0 0 0,1 0 1 0 0,-1 0-1 0 0,0-1 0 0 0,0 1 0 0 0,1 0 0 0 0,-1 0 1 0 0,0-1-1 0 0,1 1 0 0 0,-1-1 0 0 0,0 1 0 0 0,1 0 1 0 0,-1-1-1 0 0,0 1 0 0 0,1-1 0 0 0,-1 0 1 0 0,1 1-1 0 0,-1-1 0 0 0,1 1 0 0 0,-1-1 0 0 0,1 0 1 0 0,0 1-1 0 0,-1-1 0 0 0,1 0 0 0 0,0 1 0 0 0,-1-1 1 0 0,1 0-1 0 0,0 0 0 0 0,0 1 0 0 0,0-1 1 0 0,-1 0-1 0 0,1 0 0 0 0,0 1 0 0 0,0-1 0 0 0,0 0 1 0 0,1 0-1 0 0,-1 0 0 0 0,0 1 0 0 0,0-1 0 0 0,0 0 1 0 0,1-1-1 0 0,-1 0-10 0 0,1-1-1 0 0,-1 1 1 0 0,1 0 0 0 0,0 0 0 0 0,0-1-1 0 0,0 1 1 0 0,0 0 0 0 0,0 0 0 0 0,0 0-1 0 0,1 0 1 0 0,-1 0 0 0 0,1 0 0 0 0,3-3 0 0 0,4 0 43 0 0,0 0 0 0 0,0 0 1 0 0,1 1-1 0 0,0 0 1 0 0,0 1-1 0 0,0 0 1 0 0,0 0-1 0 0,1 1 1 0 0,-1 0-1 0 0,14 0 1 0 0,-15 3-4 0 0,-9 0-49 0 0,1-1-1 0 0,0 0 0 0 0,-1 1 1 0 0,1-1-1 0 0,0 0 1 0 0,-1 1-1 0 0,1-1 1 0 0,-1 1-1 0 0,1-1 0 0 0,0 1 1 0 0,-1 0-1 0 0,1-1 1 0 0,-1 1-1 0 0,0-1 1 0 0,1 1-1 0 0,-1 0 0 0 0,1-1 1 0 0,-1 2-1 0 0,1 0 7 0 0,2 2-3 0 0,-1 0 1 0 0,1 0-1 0 0,-2 1 1 0 0,1-1-1 0 0,0 0 1 0 0,-1 1-1 0 0,1-1 0 0 0,-1 1 1 0 0,-1-1-1 0 0,1 1 1 0 0,-1 0-1 0 0,1-1 1 0 0,-1 1-1 0 0,-1 6 1 0 0,-1 6 17 0 0,-1 0 0 0 0,-7 24 0 0 0,9-39-23 0 0,-8 25-2 0 0,-2-1 0 0 0,-1 0 0 0 0,0 0 0 0 0,-26 35 0 0 0,28-45 0 0 0,3-5 0 0 0,-12 23 0 0 0,17-26 11 0 0,9-2 42 0 0,-2-5-20 0 0,0 1 0 0 0,0-1 0 0 0,-1 0-1 0 0,1-1 1 0 0,0 1 0 0 0,0-1 0 0 0,5 0 0 0 0,38-4 193 0 0,-33 3-179 0 0,117-22 145 0 0,-121 21-255 0 0,-7 2-367 0 0,0-1 1 0 0,-1 0 0 0 0,1 0 0 0 0,0 0 0 0 0,0 0-1 0 0,-1-1 1 0 0,6-2 0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33.1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12439 0 0,'0'8'455'0'0,"7"21"11655"0"0,-5-29-11506 0 0,13-1-150 0 0,0 0 0 0 0,1-1-1 0 0,22-6 1 0 0,-7 2-276 0 0,0 1 0 0 0,0 2 0 0 0,44 0 0 0 0,-62 4-154 0 0,0 0 1 0 0,19 5-1 0 0,13 1-128 0 0,-34-6 84 0 0,6 1-1455 0 0,24-2 0 0 0,-28-1-76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33.7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13359 0 0,'7'4'1384'0'0,"-2"-1"39"0"0,1 1 0 0 0,-1 0-1 0 0,1 0 1 0 0,-1 0-1 0 0,5 6 1 0 0,-8-7-1266 0 0,0-1 0 0 0,-1 1 0 0 0,1-1-1 0 0,-1 1 1 0 0,1 0 0 0 0,-1 0 0 0 0,0 0 0 0 0,0 0 0 0 0,0 0 0 0 0,0 0 0 0 0,-1 0-1 0 0,1 0 1 0 0,0 4 0 0 0,-2 145 1318 0 0,-1-30-1306 0 0,3-58-100 0 0,3-1 1 0 0,24 120-1 0 0,-22-164-85 0 0,-5-17-64 0 0,0-4 52 0 0,1 1 1 0 0,-1-1-1 0 0,0 1 0 0 0,1-1 0 0 0,-1 0 0 0 0,0 1 1 0 0,2-5-1 0 0,-1 4 5 0 0,3-9-12 0 0,1 1 0 0 0,-2-1 1 0 0,1 1-1 0 0,-1-1 1 0 0,2-12-1 0 0,-3 12 28 0 0,0-1 0 0 0,1 1 0 0 0,1 0-1 0 0,-1 1 1 0 0,8-11 0 0 0,-7 13-9 0 0,1 0 0 0 0,11-13-1 0 0,-14 19-2 0 0,-1 0 0 0 0,1-1 0 0 0,-1 1-1 0 0,1 1 1 0 0,0-1 0 0 0,0 0-1 0 0,0 1 1 0 0,0-1 0 0 0,0 1 0 0 0,0 0-1 0 0,6-2 1 0 0,0 2 18 0 0,0 0-1 0 0,-1 1 1 0 0,1 0-1 0 0,0 0 1 0 0,0 0-1 0 0,0 1 1 0 0,-1 1-1 0 0,1-1 1 0 0,0 2-1 0 0,-1-1 1 0 0,0 1 0 0 0,1 0-1 0 0,-1 1 1 0 0,9 5-1 0 0,-11-5 3 0 0,0 0 0 0 0,0 0-1 0 0,0 1 1 0 0,0 0 0 0 0,-1 0 0 0 0,0 0 0 0 0,0 1-1 0 0,0 0 1 0 0,-1 0 0 0 0,0 0 0 0 0,0 0-1 0 0,0 1 1 0 0,-1-1 0 0 0,0 1 0 0 0,0 0 0 0 0,-1 0-1 0 0,2 10 1 0 0,-3-11-3 0 0,0 0 0 0 0,-1 0 1 0 0,0 0-1 0 0,-1-1 0 0 0,1 1 0 0 0,-1 0 0 0 0,0 0 0 0 0,0 0 1 0 0,-1-1-1 0 0,0 1 0 0 0,0-1 0 0 0,0 1 0 0 0,-1-1 0 0 0,1 0 1 0 0,-6 8-1 0 0,0-1-6 0 0,-1-2 1 0 0,1 1-1 0 0,-2-1 1 0 0,1 0-1 0 0,-19 13 0 0 0,19-16-8 0 0,0-1 0 0 0,-1-1 0 0 0,0 1-1 0 0,0-2 1 0 0,0 1 0 0 0,-1-2 0 0 0,1 1-1 0 0,-1-1 1 0 0,0-1 0 0 0,-18 2 0 0 0,20-3 5 0 0,1 0 0 0 0,-1-1 0 0 0,0 0 0 0 0,1-1 1 0 0,-1 0-1 0 0,1-1 0 0 0,-1 1 0 0 0,1-1 0 0 0,-1-1 0 0 0,1 0 0 0 0,0 0 1 0 0,0 0-1 0 0,0-1 0 0 0,-7-6 0 0 0,12 9-38 0 0,1-1 0 0 0,0 0 1 0 0,0 0-1 0 0,0 1 0 0 0,0-1 0 0 0,1-1 0 0 0,-1 1 1 0 0,0 0-1 0 0,1 0 0 0 0,0-1 0 0 0,-1 1 0 0 0,1 0 1 0 0,0-1-1 0 0,0 1 0 0 0,0-1 0 0 0,1 0 0 0 0,-1 1 1 0 0,1-1-1 0 0,-1 0 0 0 0,1 1 0 0 0,0-1 0 0 0,0-4 0 0 0,1 1-137 0 0,0 1-1 0 0,0-1 0 0 0,1 0 1 0 0,-1 0-1 0 0,1 0 0 0 0,1 1 1 0 0,-1-1-1 0 0,1 1 0 0 0,3-6 1 0 0,4-4-1313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34.0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18799 0 0,'0'0'1706'0'0,"6"5"-1372"0"0,6 9 987 0 0,-1-1 1 0 0,0 2-1 0 0,12 20 0 0 0,0 2-486 0 0,19 22-443 0 0,1-2 0 0 0,99 99 0 0 0,-136-151-424 0 0,-1 0 0 0 0,1-1 0 0 0,0 1 0 0 0,0-1 0 0 0,1-1 0 0 0,11 6 0 0 0,-16-8-220 0 0,0 0-1 0 0,1 0 0 0 0,-1-1 1 0 0,0 1-1 0 0,0-1 0 0 0,1 1 0 0 0,-1-1 1 0 0,1 0-1 0 0,-1 0 0 0 0,0 0 1 0 0,1 0-1 0 0,-1-1 0 0 0,0 1 1 0 0,1 0-1 0 0,-1-1 0 0 0,0 0 0 0 0,1 0 1 0 0,-1 1-1 0 0,0-1 0 0 0,0 0 1 0 0,0-1-1 0 0,0 1 0 0 0,0 0 1 0 0,2-3-1 0 0,5-4-1726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34.4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181 1 6911 0 0,'0'0'315'0'0,"-11"10"114"0"0,5-2 2420 0 0,-1-1-1 0 0,-9 16 1 0 0,-8 21 2347 0 0,-13 48-1802 0 0,35-86-3387 0 0,-15 40 552 0 0,-24 76 271 0 0,36-102-868 0 0,0 0 0 0 0,1 0 0 0 0,2 0 0 0 0,-1 25-1 0 0,4-40-191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34.7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72 6447 0 0,'2'37'16421'0'0,"-3"-50"-16302"0"0,0 11-114 0 0,1 1 0 0 0,0 0 0 0 0,0-1 1 0 0,-1 1-1 0 0,1 0 0 0 0,0-1 0 0 0,0 1 0 0 0,1 0 0 0 0,-1-1 0 0 0,0 1 0 0 0,0-1 0 0 0,1 1 1 0 0,-1 0-1 0 0,0 0 0 0 0,1-1 0 0 0,-1 1 0 0 0,2-2 0 0 0,3-3 50 0 0,1 0 0 0 0,0 0 0 0 0,0 0 0 0 0,0 1 0 0 0,1 0 0 0 0,0 0 0 0 0,0 0-1 0 0,0 1 1 0 0,0 0 0 0 0,11-3 0 0 0,-13 5-9 0 0,0 0-1 0 0,0 0 1 0 0,0 1-1 0 0,1 0 1 0 0,-1 0-1 0 0,0 0 1 0 0,1 1-1 0 0,-1 0 1 0 0,0 0-1 0 0,1 0 1 0 0,9 2-1 0 0,-12-2-30 0 0,0 1 0 0 0,0 0 0 0 0,-1 0 0 0 0,1 0 0 0 0,0 0 0 0 0,-1 1 0 0 0,1-1 0 0 0,-1 1 0 0 0,1-1-1 0 0,-1 1 1 0 0,0 0 0 0 0,0 0 0 0 0,1 0 0 0 0,-1 0 0 0 0,-1 0 0 0 0,1 0 0 0 0,0 1 0 0 0,-1-1 0 0 0,1 1 0 0 0,-1-1-1 0 0,1 1 1 0 0,-1-1 0 0 0,1 6 0 0 0,-1-4 19 0 0,0 1 0 0 0,-1 0 0 0 0,1-1 0 0 0,-1 1 0 0 0,0-1 0 0 0,-1 1 0 0 0,1 0 1 0 0,-2 4-1 0 0,-10 37 150 0 0,11-40-167 0 0,-7 15 18 0 0,0-1-1 0 0,-1 0 0 0 0,-21 33 1 0 0,-3 6-201 0 0,33-59 168 0 0,0 1 0 0 0,0-1 0 0 0,0 1-1 0 0,0-1 1 0 0,0 0 0 0 0,0 1 0 0 0,0-1 0 0 0,0 1 0 0 0,0-1-1 0 0,0 0 1 0 0,0 1 0 0 0,0-1 0 0 0,0 1 0 0 0,0-1 0 0 0,0 0-1 0 0,0 1 1 0 0,0-1 0 0 0,1 0 0 0 0,-1 1 0 0 0,0-1 0 0 0,0 1 0 0 0,0-1-1 0 0,1 0 1 0 0,-1 0 0 0 0,0 1 0 0 0,1-1 0 0 0,-1 0 0 0 0,0 1-1 0 0,0-1 1 0 0,1 0 0 0 0,-1 0 0 0 0,0 1 0 0 0,1-1 0 0 0,-1 0-1 0 0,1 0 1 0 0,-1 0 0 0 0,0 0 0 0 0,1 0 0 0 0,-1 1 0 0 0,1-1-1 0 0,-1 0 1 0 0,0 0 0 0 0,1 0 0 0 0,-1 0 0 0 0,1 0 0 0 0,-1 0-1 0 0,0 0 1 0 0,1 0 0 0 0,-1-1 0 0 0,1 1 0 0 0,0 0 21 0 0,8 2 134 0 0,0-2 0 0 0,0 1 0 0 0,1-1 0 0 0,-1 0 1 0 0,17-3-1 0 0,45-14 255 0 0,-16 3-7785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35.5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2303 0 0,'18'11'9296'0'0,"-8"-6"-7023"0"0,16 2 4601 0 0,-15-7-5211 0 0,0 1-1 0 0,19-3 1 0 0,-19 1-1312 0 0,0 1 1 0 0,16 0-1 0 0,23 7-10 0 0,55 4 262 0 0,-88-10-1310 0 0,0-1 1 0 0,0-1-1 0 0,0 0 0 0 0,21-5 0 0 0,-20 1-940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36.0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0 11519 0 0,'1'1'5324'0'0,"1"1"-4894"0"0,-1 0 0 0 0,1 0 0 0 0,-1 0 0 0 0,0 1 1 0 0,1-1-1 0 0,-1 0 0 0 0,0 1 0 0 0,-1-1 0 0 0,1 0 0 0 0,0 1 0 0 0,-1-1 0 0 0,1 1 0 0 0,-1-1 0 0 0,0 1 0 0 0,1-1 0 0 0,-1 1 0 0 0,-1-1 0 0 0,0 6 0 0 0,-1 5-124 0 0,0-1 0 0 0,-8 21 0 0 0,3-10 393 0 0,0 1-481 0 0,-26 118 449 0 0,31-125-628 0 0,0 0-1 0 0,1 0 1 0 0,1 0-1 0 0,0 0 1 0 0,1-1-1 0 0,6 29 1 0 0,0-14 19 0 0,2 1 0 0 0,0-1 0 0 0,15 31 1 0 0,-19-52-74 0 0,0 0 1 0 0,1-1 0 0 0,0 1-1 0 0,0-1 1 0 0,1-1 0 0 0,0 1-1 0 0,1-1 1 0 0,0 0 0 0 0,0-1-1 0 0,0 0 1 0 0,1 0 0 0 0,17 9-1 0 0,-20-12-74 0 0,1 0 0 0 0,1-1 0 0 0,-1 0 0 0 0,1 0 0 0 0,-1-1 0 0 0,1 0 0 0 0,0 0 0 0 0,-1-1 0 0 0,1 0 0 0 0,0 0 0 0 0,0-1 0 0 0,0 0 0 0 0,0 0 0 0 0,0-1 0 0 0,0 0 0 0 0,0 0 0 0 0,-1-1 0 0 0,1 0 0 0 0,0-1 0 0 0,-1 1 0 0 0,11-6 0 0 0,-8 2-2 0 0,-1 1-1 0 0,1-1 1 0 0,-1 0 0 0 0,0-1 0 0 0,-1 0 0 0 0,1-1 0 0 0,-1 0-1 0 0,-1 0 1 0 0,9-12 0 0 0,-8 9 40 0 0,-1 0-1 0 0,0 0 1 0 0,-1-1-1 0 0,0 0 0 0 0,-1 0 1 0 0,-1 0-1 0 0,6-22 1 0 0,-8 26 23 0 0,-1 0 0 0 0,-1 0 0 0 0,1 0 0 0 0,-1 0 1 0 0,-1 0-1 0 0,1 0 0 0 0,-4-12 0 0 0,4 18 22 0 0,-1-1 0 0 0,0 0 1 0 0,0 1-1 0 0,0-1 0 0 0,0 1 0 0 0,0-1 0 0 0,-1 1 0 0 0,1 0 1 0 0,-1-1-1 0 0,1 1 0 0 0,-4-2 0 0 0,4 2 6 0 0,0 1 0 0 0,-1 0 0 0 0,1 0 0 0 0,-1 1 0 0 0,1-1-1 0 0,-1 0 1 0 0,1 0 0 0 0,-1 1 0 0 0,0-1 0 0 0,1 1 0 0 0,-1-1 0 0 0,0 1 0 0 0,1 0 0 0 0,-1 0 0 0 0,0 0 0 0 0,0 0-1 0 0,1 0 1 0 0,-1 0 0 0 0,-2 0 0 0 0,-2 2 71 0 0,1-1-1 0 0,0 1 1 0 0,-1 0-1 0 0,1 0 0 0 0,0 0 1 0 0,0 1-1 0 0,1 0 1 0 0,-1 0-1 0 0,0 0 1 0 0,-6 7-1 0 0,0-1 137 0 0,1 2 1 0 0,1-1-1 0 0,-9 13 0 0 0,14-18-152 0 0,1 1 0 0 0,0 0 0 0 0,0 0-1 0 0,0 0 1 0 0,0 0 0 0 0,1 0 0 0 0,0 0 0 0 0,0 1 0 0 0,1-1-1 0 0,0 1 1 0 0,-1 12 0 0 0,2-16-149 0 0,0 0 0 0 0,0 0 0 0 0,1 0-1 0 0,-1 0 1 0 0,1 0 0 0 0,-1 0 0 0 0,1-1 0 0 0,0 1-1 0 0,0 0 1 0 0,0 0 0 0 0,0 0 0 0 0,1-1 0 0 0,-1 1 0 0 0,1-1-1 0 0,-1 1 1 0 0,1-1 0 0 0,0 0 0 0 0,0 1 0 0 0,0-1-1 0 0,0 0 1 0 0,1 0 0 0 0,-1-1 0 0 0,1 1 0 0 0,-1 0 0 0 0,1-1-1 0 0,-1 1 1 0 0,1-1 0 0 0,3 1 0 0 0,9 3-1309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36.5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325 241 9215 0 0,'0'0'831'0'0,"5"-7"1856"0"0,-3 5-1906 0 0,-1 0 1 0 0,0 0 0 0 0,1-1 0 0 0,-1 1-1 0 0,0 0 1 0 0,-1-1 0 0 0,1 1 0 0 0,0 0-1 0 0,0-4 1 0 0,-1 1-342 0 0,1 1 1 0 0,-1-1-1 0 0,0 1 1 0 0,-1-8-1 0 0,-2-1-444 0 0,0-1 1 0 0,-7-17-1 0 0,9 30 110 0 0,-2-8-56 0 0,-1 1 1 0 0,0 0-1 0 0,-1 0 0 0 0,1 0 0 0 0,-1 0 0 0 0,-1 1 1 0 0,0 0-1 0 0,0 0 0 0 0,0 1 0 0 0,-1-1 1 0 0,0 1-1 0 0,0 1 0 0 0,0-1 0 0 0,-10-4 0 0 0,13 8-11 0 0,0 1 0 0 0,0 0-1 0 0,0 0 1 0 0,0 0-1 0 0,0 0 1 0 0,-1 0 0 0 0,1 1-1 0 0,0 0 1 0 0,-1 0-1 0 0,1 0 1 0 0,0 0 0 0 0,0 1-1 0 0,-1 0 1 0 0,1 0-1 0 0,0 0 1 0 0,0 0-1 0 0,0 1 1 0 0,0-1 0 0 0,0 1-1 0 0,-6 4 1 0 0,1-1 31 0 0,1 0 0 0 0,0 0 1 0 0,1 1-1 0 0,-1 0 0 0 0,1 1 0 0 0,1 0 1 0 0,-1 0-1 0 0,-7 11 0 0 0,5-5-6 0 0,1 1 1 0 0,1 1-1 0 0,0-1 0 0 0,1 1 1 0 0,0 1-1 0 0,1-1 0 0 0,1 1 1 0 0,1 0-1 0 0,0 0 0 0 0,1 0 1 0 0,0 30-1 0 0,2-37-59 0 0,2-1 0 0 0,-1 1-1 0 0,1-1 1 0 0,0 0 0 0 0,1 0 0 0 0,-1 0-1 0 0,2 0 1 0 0,-1 0 0 0 0,1-1 0 0 0,0 1-1 0 0,1-1 1 0 0,0 0 0 0 0,6 7 0 0 0,-9-11-64 0 0,1 0 1 0 0,0 0-1 0 0,-1-1 0 0 0,1 1 1 0 0,0-1-1 0 0,1 0 0 0 0,-1 1 1 0 0,0-1-1 0 0,1-1 1 0 0,-1 1-1 0 0,1 0 0 0 0,-1-1 1 0 0,1 0-1 0 0,0 0 0 0 0,-1 0 1 0 0,1 0-1 0 0,0-1 1 0 0,0 1-1 0 0,0-1 0 0 0,-1 0 1 0 0,1 0-1 0 0,0 0 0 0 0,0-1 1 0 0,0 1-1 0 0,0-1 1 0 0,-1 0-1 0 0,1 0 0 0 0,0 0 1 0 0,-1-1-1 0 0,6-2 0 0 0,-3 1-39 0 0,0-1-1 0 0,-1 0 1 0 0,0 0-1 0 0,1 0 0 0 0,-1-1 1 0 0,-1 1-1 0 0,1-1 0 0 0,6-10 1 0 0,0-2-84 0 0,14-28 0 0 0,-14 23 73 0 0,-6 9 65 0 0,0 1-1 0 0,-1-1 0 0 0,0 0 1 0 0,-1 0-1 0 0,2-20 0 0 0,-3 20-2 0 0,-1 11 38 0 0,-2-11 844 0 0,0 15-773 0 0,1-1 1 0 0,-1 1-1 0 0,1-1 1 0 0,0 1-1 0 0,-1 0 0 0 0,1-1 1 0 0,0 1-1 0 0,0 3 0 0 0,0 0 65 0 0,-1 4-15 0 0,1 1 0 0 0,0 0 0 0 0,1-1-1 0 0,0 1 1 0 0,1-1 0 0 0,0 1 0 0 0,0-1 0 0 0,1 0-1 0 0,0 0 1 0 0,1 0 0 0 0,0 0 0 0 0,0 0 0 0 0,11 15-1 0 0,-11-19-58 0 0,1 1 0 0 0,0-1-1 0 0,0 0 1 0 0,0 0 0 0 0,0 0 0 0 0,1-1-1 0 0,0 0 1 0 0,0 0 0 0 0,0 0-1 0 0,0-1 1 0 0,1 0 0 0 0,8 3-1 0 0,-9-4-246 0 0,-1-1-1 0 0,0 0 1 0 0,1 0 0 0 0,-1 0-1 0 0,0-1 1 0 0,1 0-1 0 0,6 0 1 0 0,-7-1-639 0 0,0 0 1 0 0,0 0-1 0 0,0 0 1 0 0,0 0-1 0 0,-1-1 0 0 0,1 0 1 0 0,0 0-1 0 0,5-4 1 0 0,7-5-6538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13.4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15807 0 0,'2'8'1432'0'0,"0"17"5109"0"0,23-23-5668 0 0,-20-1-790 0 0,-1-1 0 0 0,1 1-1 0 0,0-1 1 0 0,0 0 0 0 0,5-1 0 0 0,56-5 986 0 0,-20 2-2457 0 0,-16 0-4940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37.1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13247 0 0,'0'0'11147'0'0,"2"1"-11063"0"0,2 0-67 0 0,-1 1 0 0 0,1 0 1 0 0,0-1-1 0 0,0 0 0 0 0,0 0 1 0 0,0 0-1 0 0,0 0 0 0 0,0-1 0 0 0,0 1 1 0 0,7-1-1 0 0,6-1 121 0 0,22-4 0 0 0,-1 0-51 0 0,-36 5-86 0 0,1 0 7 0 0,1-1 1 0 0,-1 1-1 0 0,0 0 1 0 0,0 1-1 0 0,0-1 1 0 0,1 0-1 0 0,-1 1 1 0 0,4 1-1 0 0,-7-2-5 0 0,1 0-1 0 0,0 0 0 0 0,-1 0 1 0 0,1 0-1 0 0,0 0 0 0 0,-1 1 0 0 0,1-1 1 0 0,-1 0-1 0 0,1 0 0 0 0,0 1 1 0 0,-1-1-1 0 0,1 0 0 0 0,-1 1 0 0 0,1-1 1 0 0,-1 0-1 0 0,1 1 0 0 0,-1-1 1 0 0,1 1-1 0 0,-1-1 0 0 0,1 1 0 0 0,-1 0 1 0 0,1-1-1 0 0,-1 1 0 0 0,0-1 1 0 0,0 1-1 0 0,1-1 0 0 0,-1 2 1 0 0,1 0-1 0 0,0 2-6 0 0,1-1 1 0 0,-1 0-1 0 0,0 0 0 0 0,-1 1 0 0 0,1-1 1 0 0,0 1-1 0 0,-1-1 0 0 0,0 0 0 0 0,0 1 1 0 0,0-1-1 0 0,0 1 0 0 0,0-1 0 0 0,-1 1 1 0 0,0-1-1 0 0,0 0 0 0 0,0 1 0 0 0,0-1 1 0 0,0 0-1 0 0,0 0 0 0 0,-1 0 0 0 0,0 0 1 0 0,1 0-1 0 0,-5 5 0 0 0,-4 5-25 0 0,-1 0-1 0 0,0 0 1 0 0,-19 16 0 0 0,25-24 24 0 0,-18 12-28 0 0,16-12 26 0 0,0 0 0 0 0,0 0 1 0 0,-9 9-1 0 0,16-13 7 0 0,0-1 0 0 0,-1 0 0 0 0,1 0 0 0 0,0 1 0 0 0,-1-1 0 0 0,1 0 0 0 0,0 1 0 0 0,-1-1 0 0 0,1 1 0 0 0,0-1 0 0 0,0 0 0 0 0,0 1 0 0 0,-1-1 0 0 0,1 1 0 0 0,0-1 0 0 0,0 0 0 0 0,0 1 0 0 0,0-1 0 0 0,0 1 0 0 0,0-1 0 0 0,0 1 0 0 0,0-1 0 0 0,0 1 0 0 0,0 0 0 0 0,3 2 0 0 0,-2-1 1 0 0,1 1-1 0 0,0-1 1 0 0,0 0-1 0 0,1 0 1 0 0,-1 0-1 0 0,0 0 1 0 0,1-1-1 0 0,-1 1 1 0 0,1-1-1 0 0,-1 1 1 0 0,5 1-1 0 0,35 10-11 0 0,-25-8-12 0 0,-9-3 6 0 0,-1 0 0 0 0,0 1 0 0 0,0 0 0 0 0,0 0 1 0 0,0 1-1 0 0,-1 0 0 0 0,1 0 0 0 0,-1 0 0 0 0,0 1 0 0 0,0 0 0 0 0,-1 0 0 0 0,7 7 0 0 0,-11-9 22 0 0,1-1-1 0 0,-1 1 1 0 0,0 0-1 0 0,1 0 1 0 0,-1 0-1 0 0,-1 0 1 0 0,1 0-1 0 0,0 0 1 0 0,-1 0-1 0 0,0 0 1 0 0,1 0-1 0 0,-1 0 1 0 0,-1 4-1 0 0,1 2 58 0 0,-1-1 0 0 0,-1 1 0 0 0,-3 13 0 0 0,-1-8-26 0 0,0-1 0 0 0,0 1 0 0 0,-1-1 0 0 0,-1 0 1 0 0,0 0-1 0 0,-1-1 0 0 0,-11 12 0 0 0,16-19-34 0 0,-11 7-45 0 0,-3 2-49 0 0,17-13-296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37.7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0 4143 0 0,'-1'2'14806'0'0,"-5"4"-14457"0"0,0 2 1 0 0,1-1 0 0 0,0 1 0 0 0,1-1 0 0 0,0 1-1 0 0,0 0 1 0 0,0 1 0 0 0,1-1 0 0 0,1 1 0 0 0,-1 0 0 0 0,1-1-1 0 0,1 1 1 0 0,-1 10 0 0 0,-1 15 141 0 0,2-1 0 0 0,4 39 0 0 0,0 78 430 0 0,3 36-351 0 0,-6-125-573 0 0,0-59-74 0 0,11-21-355 0 0,4-5-81 0 0,1 0 1 0 0,2 2-1 0 0,0 0 1 0 0,29-28-1 0 0,-34 38 333 0 0,0 1 0 0 0,1 0 0 0 0,0 0 0 0 0,1 1 0 0 0,0 1 0 0 0,1 1 0 0 0,-1 0 0 0 0,2 1 0 0 0,27-8 0 0 0,-41 14 188 0 0,-1 0-1 0 0,1 1 0 0 0,0-1 1 0 0,0 1-1 0 0,0 0 1 0 0,0 0-1 0 0,0 0 0 0 0,0 0 1 0 0,0 1-1 0 0,0-1 1 0 0,0 1-1 0 0,0-1 1 0 0,0 1-1 0 0,-1 0 0 0 0,1 0 1 0 0,0 1-1 0 0,2 1 1 0 0,-2-1 17 0 0,0 0-1 0 0,0 1 1 0 0,0-1 0 0 0,-1 1 0 0 0,1 0 0 0 0,-1 0 0 0 0,0 0 0 0 0,0 0 0 0 0,0 0-1 0 0,0 0 1 0 0,2 7 0 0 0,0 1 35 0 0,-1-1 0 0 0,0 1 0 0 0,-1 0 0 0 0,-1 0 0 0 0,1 0 0 0 0,-2 0 0 0 0,0 22 0 0 0,-2-16-47 0 0,0-1 0 0 0,-1 1 0 0 0,-1-1-1 0 0,0 0 1 0 0,-1 0 0 0 0,-1-1 0 0 0,0 1 0 0 0,-1-1-1 0 0,-1-1 1 0 0,0 1 0 0 0,-1-1 0 0 0,-1-1 0 0 0,0 0-1 0 0,-20 20 1 0 0,27-30-33 0 0,0 0 0 0 0,0-1 1 0 0,-1 1-1 0 0,1-1 0 0 0,-1 0 0 0 0,0 0 0 0 0,0-1 0 0 0,0 1 0 0 0,0-1 1 0 0,0 0-1 0 0,0 0 0 0 0,0 0 0 0 0,0 0 0 0 0,0-1 0 0 0,0 1 0 0 0,0-1 1 0 0,-1 0-1 0 0,1 0 0 0 0,0-1 0 0 0,0 0 0 0 0,0 1 0 0 0,0-1 0 0 0,-5-2 0 0 0,5 1-40 0 0,-1 1 0 0 0,1-1 0 0 0,-1-1 0 0 0,1 1 0 0 0,0-1 0 0 0,0 1 0 0 0,0-1 0 0 0,0 0 0 0 0,1-1 0 0 0,-1 1 0 0 0,1-1 0 0 0,0 1 0 0 0,-1-1 0 0 0,2 0 0 0 0,-1 0 0 0 0,0-1 0 0 0,1 1 0 0 0,0 0 0 0 0,-2-8 0 0 0,0-2-1463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38.2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1 115 10591 0 0,'0'0'8860'0'0,"6"-8"-7346"0"0,0-1-1313 0 0,1 0 0 0 0,0 1 0 0 0,1-1 0 0 0,0 2 0 0 0,0-1 1 0 0,1 1-1 0 0,0 1 0 0 0,17-11 0 0 0,-16 12-125 0 0,1 1 0 0 0,0 0 0 0 0,0 1 0 0 0,0-1 1 0 0,1 2-1 0 0,21-3 0 0 0,-27 5-52 0 0,0 0 1 0 0,-1 0-1 0 0,1 1 1 0 0,0-1-1 0 0,-1 1 1 0 0,1 1-1 0 0,6 1 1 0 0,-9-2-13 0 0,0 1 0 0 0,0-1 0 0 0,0 1 1 0 0,0-1-1 0 0,0 1 0 0 0,-1 0 0 0 0,1 0 0 0 0,-1 1 0 0 0,1-1 0 0 0,-1 0 0 0 0,0 1 1 0 0,1-1-1 0 0,1 4 0 0 0,-3-3-9 0 0,0 0-1 0 0,0-1 1 0 0,0 1 0 0 0,0 0 0 0 0,0 0-1 0 0,0 0 1 0 0,-1 0 0 0 0,0 0 0 0 0,1 0 0 0 0,-1 0-1 0 0,0 0 1 0 0,-1 0 0 0 0,1 0 0 0 0,0 0-1 0 0,-1 0 1 0 0,0 0 0 0 0,0 0 0 0 0,-1 3-1 0 0,-1 3 5 0 0,-1 0 0 0 0,0 0-1 0 0,-1-1 1 0 0,-7 12-1 0 0,6-12-39 0 0,-1 1 0 0 0,0-1 0 0 0,-1 0 0 0 0,-8 7 0 0 0,-22 23-15 0 0,36-37 101 0 0,15 15 64 0 0,-7-12-93 0 0,1 0-1 0 0,0 0 0 0 0,-1-1 0 0 0,1 0 1 0 0,1 0-1 0 0,-1-1 0 0 0,0 1 1 0 0,14 1-1 0 0,16 6 169 0 0,-28-7-166 0 0,-1 0 0 0 0,1 1-1 0 0,-1 0 1 0 0,0 0 0 0 0,13 9 0 0 0,-19-11-26 0 0,0 0 1 0 0,1 0-1 0 0,-1 0 0 0 0,0 1 1 0 0,0-1-1 0 0,0 1 1 0 0,0 0-1 0 0,-1-1 0 0 0,1 1 1 0 0,-1 0-1 0 0,1 0 0 0 0,-1 0 1 0 0,0 0-1 0 0,0 0 1 0 0,-1 0-1 0 0,1 0 0 0 0,0 0 1 0 0,-1 1-1 0 0,0 4 0 0 0,0-1 32 0 0,-1-1 0 0 0,0 0 0 0 0,0 0 0 0 0,0 1 0 0 0,-1-1 0 0 0,0 0 0 0 0,-1 0 0 0 0,1 0-1 0 0,-1 0 1 0 0,0-1 0 0 0,0 1 0 0 0,-1-1 0 0 0,-5 7 0 0 0,1-2-28 0 0,-1-1 0 0 0,1-1 1 0 0,-1 0-1 0 0,-1 0 0 0 0,0-1 0 0 0,-13 8 0 0 0,20-12-18 0 0,-23 6-94 0 0,24-8-308 0 0,-3 0 641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38.6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8287 0 0,'0'0'756'0'0,"0"2"-622"0"0,3 3 2118 0 0,0 0 0 0 0,0 1 0 0 0,2 10 0 0 0,2 20 2357 0 0,-4 41-2922 0 0,-1-5-793 0 0,1-31-841 0 0,6 36 407 0 0,-8-68-730 0 0,1-1 1 0 0,0 0-1 0 0,1-1 0 0 0,0 1 0 0 0,0 0 0 0 0,1-1 1 0 0,4 8-1 0 0,-2-8-2185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38.9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521 1 14423 0 0,'-1'1'662'0'0,"-3"1"-552"0"0,1 0 0 0 0,-1 0 0 0 0,1 0 1 0 0,-1 0-1 0 0,0 0 0 0 0,1-1 0 0 0,-1 0 0 0 0,-5 1 1 0 0,-36 5 601 0 0,24-5 334 0 0,-116 13 1964 0 0,-68-4-2684 0 0,200-11-292 0 0,-2 0-118 0 0,1 0 0 0 0,-1 0 0 0 0,0-1 0 0 0,1 0 0 0 0,-1 0 0 0 0,1 0 0 0 0,-8-3 0 0 0,5 0-362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39.5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41 2759 0 0,'7'-40'17400'0'0,"7"61"-16016"0"0,-7-2-832 0 0,0 0-1 0 0,-1 1 1 0 0,3 26-1 0 0,-3-19-142 0 0,39 146 1058 0 0,5 27-909 0 0,-38-150-710 0 0,-12-49 81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39.8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9671 0 0,'8'9'7131'0'0,"-4"-4"-6595"0"0,0 1-1 0 0,0 0 1 0 0,-1 0 0 0 0,0 0 0 0 0,-1 0-1 0 0,1 1 1 0 0,-1-1 0 0 0,0 1 0 0 0,-1 0 0 0 0,2 8-1 0 0,-1 9-42 0 0,-1 38 0 0 0,-1-42-70 0 0,4 67-19 0 0,-4-81-365 0 0,1 0-1 0 0,0 0 0 0 0,0 0 1 0 0,1 0-1 0 0,-1-1 0 0 0,1 1 1 0 0,0 0-1 0 0,1-1 0 0 0,-1 0 1 0 0,1 1-1 0 0,0-1 0 0 0,5 5 0 0 0,-5-6 7 0 0,0-1 0 0 0,0 0 0 0 0,0 0-1 0 0,1 0 1 0 0,-1 0 0 0 0,1 0 0 0 0,0-1-1 0 0,0 0 1 0 0,0 0 0 0 0,0 0 0 0 0,0 0-1 0 0,0-1 1 0 0,1 1 0 0 0,-1-1 0 0 0,1 0-1 0 0,5 0 1 0 0,-10 0-39 0 0,93 5 334 0 0,-79-6-347 0 0,-1 0 0 0 0,1-2 0 0 0,-1 1 0 0 0,25-8 0 0 0,-28 6-287 0 0,1-1-1 0 0,-1 0 1 0 0,1-1 0 0 0,13-9 0 0 0,-15 8-1163 0 0,-1 0 0 0 0,14-13 1 0 0,-10 7-326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40.2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16127 0 0,'1'2'738'0'0,"8"35"2253"0"0,8 75 0 0 0,1 100 183 0 0,4 39-2327 0 0,-12-87-834 0 0,-7-98-15 0 0,-6-29-3993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40.6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296 254 8751 0 0,'2'-1'399'0'0,"1"-1"-281"0"0,1 0-1 0 0,-1-1 1 0 0,0 1-1 0 0,1-1 1 0 0,-1 0-1 0 0,0 1 1 0 0,-1-1-1 0 0,1-1 1 0 0,-1 1-1 0 0,1 0 1 0 0,2-5 0 0 0,-4 4 374 0 0,1 0 1 0 0,-1 0 0 0 0,1 0 0 0 0,-1 0 0 0 0,-1 0 0 0 0,1 0-1 0 0,0-6 1 0 0,-1 0-225 0 0,0 1-1 0 0,-1 0 0 0 0,0 0 0 0 0,-1 0 1 0 0,0 1-1 0 0,0-1 0 0 0,-1 0 0 0 0,0 1 1 0 0,0-1-1 0 0,-1 1 0 0 0,-9-15 0 0 0,11 19-196 0 0,-1 0 1 0 0,0 0-1 0 0,0 0 0 0 0,0 1 0 0 0,0-1 0 0 0,-1 1 0 0 0,1-1 0 0 0,-1 1 0 0 0,0 0 0 0 0,0 1 0 0 0,0-1 0 0 0,0 1 0 0 0,-1 0 0 0 0,1 0 0 0 0,-1 0 0 0 0,1 0 0 0 0,-1 1 0 0 0,1-1 0 0 0,-1 1 0 0 0,0 1 0 0 0,0-1 0 0 0,0 1 0 0 0,-8 0 0 0 0,7 1 36 0 0,-1 1-1 0 0,0-1 1 0 0,1 1-1 0 0,0 1 0 0 0,-1-1 1 0 0,1 1-1 0 0,0 0 1 0 0,0 1-1 0 0,1 0 1 0 0,-1-1-1 0 0,-7 8 1 0 0,-3 5 197 0 0,0-1 0 0 0,-16 21-1 0 0,25-27-211 0 0,1 0 0 0 0,-1 0-1 0 0,1 0 1 0 0,1 1-1 0 0,0-1 1 0 0,0 1 0 0 0,1 1-1 0 0,0-1 1 0 0,1 1-1 0 0,0-1 1 0 0,1 1-1 0 0,0 0 1 0 0,1 0 0 0 0,0 0-1 0 0,0 0 1 0 0,1 0-1 0 0,1 0 1 0 0,2 18-1 0 0,-2-23-60 0 0,1 0-1 0 0,-1 0 1 0 0,1-1-1 0 0,0 1 1 0 0,1 0-1 0 0,-1-1 0 0 0,1 1 1 0 0,0-1-1 0 0,5 7 1 0 0,-6-10-37 0 0,0 0 0 0 0,0 0 0 0 0,0 0-1 0 0,0 0 1 0 0,0-1 0 0 0,1 1 0 0 0,-1-1 0 0 0,1 1 0 0 0,-1-1 0 0 0,0 0 0 0 0,1 0 0 0 0,0 0 0 0 0,-1-1 0 0 0,1 1 0 0 0,0 0 0 0 0,-1-1 0 0 0,1 0 0 0 0,0 0-1 0 0,0 1 1 0 0,-1-2 0 0 0,1 1 0 0 0,0 0 0 0 0,3-1 0 0 0,-1 0-25 0 0,0-1 1 0 0,0 1-1 0 0,0-1 0 0 0,-1 0 0 0 0,1-1 0 0 0,0 1 1 0 0,-1-1-1 0 0,1 0 0 0 0,-1 0 0 0 0,0 0 1 0 0,0 0-1 0 0,0-1 0 0 0,0 0 0 0 0,-1 0 0 0 0,0 0 1 0 0,1 0-1 0 0,-1 0 0 0 0,-1-1 0 0 0,5-9 1 0 0,2-6-92 0 0,-1-1 0 0 0,0 1 0 0 0,5-31 1 0 0,-11 42 79 0 0,1-3 18 0 0,-1-1 0 0 0,1-19-1 0 0,0 0-27 0 0,-3 24 108 0 0,0 7 502 0 0,0 3-391 0 0,3 18 240 0 0,0-1 1 0 0,9 28-1 0 0,-10-39-308 0 0,1-1 0 0 0,1 1 0 0 0,-1 0 0 0 0,1-1 0 0 0,1 0-1 0 0,-1 0 1 0 0,1 0 0 0 0,10 10 0 0 0,-6-8 23 0 0,0 0-1 0 0,0-1 1 0 0,1 0-1 0 0,0-1 1 0 0,16 10-1 0 0,-21-15-294 0 0,-1-1 0 0 0,0 1 0 0 0,0-1 1 0 0,1 1-1 0 0,-1-1 0 0 0,1-1 0 0 0,7 2 0 0 0,-8-2-560 0 0,0 0-1 0 0,0-1 1 0 0,0 1 0 0 0,0-1-1 0 0,0 0 1 0 0,0 0-1 0 0,0 0 1 0 0,0-1 0 0 0,7-3-1 0 0,6-5-6654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41.2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70 9215 0 0,'1'2'707'0'0,"2"19"-432"0"0,2 14 11831 0 0,-4-36-12046 0 0,5-5-57 0 0,-1 1-1 0 0,0-1 0 0 0,-1 0 1 0 0,7-12-1 0 0,1 0-2 0 0,-7 11 23 0 0,1-1-1 0 0,1 1 0 0 0,-1 0 1 0 0,14-10-1 0 0,-17 14-7 0 0,1 1-1 0 0,-1-1 1 0 0,1 1-1 0 0,-1 0 1 0 0,1 1-1 0 0,0-1 0 0 0,0 1 1 0 0,0-1-1 0 0,0 1 1 0 0,0 0-1 0 0,0 1 1 0 0,9-2-1 0 0,-12 3-5 0 0,0-1 0 0 0,0 0 0 0 0,0 0 0 0 0,0 1 0 0 0,0-1 0 0 0,0 0 1 0 0,0 1-1 0 0,0-1 0 0 0,0 1 0 0 0,0 0 0 0 0,0-1 0 0 0,0 1 0 0 0,0 0 0 0 0,0-1 0 0 0,0 1 0 0 0,-1 0 0 0 0,1 0 0 0 0,0 0 0 0 0,0 1 0 0 0,1 0 5 0 0,-1 1-1 0 0,0-1 1 0 0,0 0-1 0 0,0 0 1 0 0,0 1-1 0 0,0-1 1 0 0,1 3-1 0 0,-1 5 0 0 0,0-1-1 0 0,-1 1 0 0 0,0 0 1 0 0,-1 0-1 0 0,0-1 0 0 0,0 1 1 0 0,-1-1-1 0 0,0 1 0 0 0,-1-1 1 0 0,-6 16-1 0 0,-6 7 50 0 0,-27 47-1 0 0,41-78-61 0 0,-25 40-23 0 0,14-24-1 0 0,-15 32-1 0 0,23-40 25 0 0,3 0 15 0 0,4-2 59 0 0,-2-5-61 0 0,0-1 0 0 0,0 0 0 0 0,1 0 0 0 0,-1 0 0 0 0,0 0 0 0 0,1 0 0 0 0,-1 0 0 0 0,1 0 0 0 0,-1 0 0 0 0,1 0 0 0 0,-1-1 0 0 0,1 1 0 0 0,0 0 0 0 0,-1-1 0 0 0,1 0 0 0 0,0 1 0 0 0,-1-1 0 0 0,1 0 0 0 0,2 0 0 0 0,3 1 35 0 0,9 2-16 0 0,0-1 0 0 0,0-1 0 0 0,-1 0 0 0 0,1-2-1 0 0,0 1 1 0 0,0-2 0 0 0,0 0 0 0 0,26-7-1 0 0,-31 5-908 0 0,0 1-1 0 0,-1-2 0 0 0,0 1 1 0 0,11-8-1 0 0,-17 10-657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13.9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290 48 13303 0 0,'1'0'606'0'0,"1"-1"-548"0"0,0 0 1 0 0,0 0 0 0 0,-1 0-1 0 0,1 0 1 0 0,-1 0 0 0 0,1 0-1 0 0,-1 0 1 0 0,1-1 0 0 0,-1 1-1 0 0,0 0 1 0 0,0-1 0 0 0,0 1-1 0 0,1-1 1 0 0,-1 0 0 0 0,-1 1-1 0 0,3-5 1964 0 0,-17-6 979 0 0,7 10-2827 0 0,1 0 1 0 0,0 0-1 0 0,-1 1 1 0 0,1 0-1 0 0,-1 0 0 0 0,1 0 1 0 0,-1 1-1 0 0,0 0 1 0 0,1 0-1 0 0,-1 1 0 0 0,1 0 1 0 0,-11 2-1 0 0,-3 3-148 0 0,-1 0 0 0 0,-30 15 0 0 0,43-18 21 0 0,0 1-1 0 0,0 0 0 0 0,1 1 1 0 0,0 0-1 0 0,0 0 0 0 0,0 0 1 0 0,0 1-1 0 0,1 0 1 0 0,0 0-1 0 0,0 0 0 0 0,1 1 1 0 0,-1 0-1 0 0,-4 9 0 0 0,8-13 33 0 0,0 0 0 0 0,0 0-1 0 0,0 1 1 0 0,1-1-1 0 0,-1 1 1 0 0,1 0 0 0 0,0-1-1 0 0,0 1 1 0 0,0 0-1 0 0,1-1 1 0 0,-1 1 0 0 0,1 0-1 0 0,0 0 1 0 0,0 0-1 0 0,0 0 1 0 0,0 0 0 0 0,2 6-1 0 0,0 0 48 0 0,-1-6-64 0 0,0 1 0 0 0,0-1 1 0 0,0 1-1 0 0,1-1 0 0 0,-1 1 0 0 0,1-1 0 0 0,0 0 0 0 0,0 1 1 0 0,1-1-1 0 0,-1 0 0 0 0,7 6 0 0 0,-1-1 65 0 0,1-1-1 0 0,0 0 0 0 0,0 0 1 0 0,1-1-1 0 0,0-1 0 0 0,0 0 1 0 0,1 0-1 0 0,-1-1 1 0 0,17 6-1 0 0,-16-8-90 0 0,0 1 1 0 0,-1 1-1 0 0,1-1 0 0 0,-1 2 1 0 0,-1-1-1 0 0,1 1 0 0 0,-1 1 1 0 0,0 0-1 0 0,0 0 0 0 0,0 1 0 0 0,-1 0 1 0 0,10 13-1 0 0,-16-17-36 0 0,1 0 0 0 0,-1 0 0 0 0,-1 1 0 0 0,1-1 0 0 0,0 0 0 0 0,-1 1 0 0 0,0-1 0 0 0,0 1 0 0 0,-1 0 0 0 0,1-1 0 0 0,-1 1 0 0 0,0 0 0 0 0,0-1 0 0 0,0 1 0 0 0,-1-1 0 0 0,0 1 0 0 0,1 0 0 0 0,-2-1 0 0 0,1 1 0 0 0,-1-1 0 0 0,1 0 0 0 0,-1 1 0 0 0,-3 4 0 0 0,0-1-2 0 0,1 0 0 0 0,-2 0 0 0 0,1 0-1 0 0,-1-1 1 0 0,0 0 0 0 0,0 0 0 0 0,-1-1 0 0 0,0 0-1 0 0,0 0 1 0 0,-15 9 0 0 0,17-12-17 0 0,1-1 0 0 0,0 0 0 0 0,-1 0 0 0 0,0-1 0 0 0,1 1 0 0 0,-1-1-1 0 0,0 0 1 0 0,0 0 0 0 0,0 0 0 0 0,0-1 0 0 0,0 0 0 0 0,0 0 0 0 0,0 0 0 0 0,0 0 0 0 0,0-1 0 0 0,1 0 0 0 0,-1 0-1 0 0,0 0 1 0 0,0-1 0 0 0,1 1 0 0 0,-1-1 0 0 0,0-1 0 0 0,1 1 0 0 0,0 0 0 0 0,0-1 0 0 0,0 0 0 0 0,0 0 0 0 0,0 0-1 0 0,0 0 1 0 0,1-1 0 0 0,-1 0 0 0 0,1 1 0 0 0,0-1 0 0 0,0 0 0 0 0,1-1 0 0 0,-1 1 0 0 0,1 0 0 0 0,0-1 0 0 0,0 1-1 0 0,0-1 1 0 0,1 0 0 0 0,0 0 0 0 0,-2-6 0 0 0,3 2 52 0 0,0 0 0 0 0,0 0 0 0 0,1 0 0 0 0,0 0-1 0 0,0 0 1 0 0,1 0 0 0 0,0 1 0 0 0,1-1 0 0 0,0 1 0 0 0,0-1 0 0 0,1 1-1 0 0,0 0 1 0 0,0 0 0 0 0,10-12 0 0 0,7-8 66 0 0,1 1 0 0 0,37-34 0 0 0,-44 46-153 0 0,19-17-4 0 0,9-9-182 0 0,-19 11-6795 0 0,-11 11-1312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41.7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0 13967 0 0,'0'0'1262'0'0,"1"2"-1037"0"0,1 8 416 0 0,1-1-1 0 0,-1 1 1 0 0,-1 0 0 0 0,0-1 0 0 0,0 15-1 0 0,-6 52 2256 0 0,-1-12-2332 0 0,-3 262 401 0 0,7-113-308 0 0,3-116-563 0 0,11-122-340 0 0,5-28 126 0 0,-13 35 118 0 0,2 1 1 0 0,0 0-1 0 0,1 0 1 0 0,11-20-1 0 0,-12 27-39 0 0,1 0 0 0 0,0 0 0 0 0,1 1-1 0 0,0 0 1 0 0,0 0 0 0 0,1 1 0 0 0,0 0 0 0 0,16-10-1 0 0,-20 15 34 0 0,0 0-1 0 0,0 0 1 0 0,0 1 0 0 0,1 0-1 0 0,-1-1 1 0 0,1 2-1 0 0,0-1 1 0 0,0 1-1 0 0,-1 0 1 0 0,1 0-1 0 0,0 1 1 0 0,0-1 0 0 0,0 1-1 0 0,0 1 1 0 0,0-1-1 0 0,0 1 1 0 0,0 0-1 0 0,-1 0 1 0 0,8 3-1 0 0,-9-3 25 0 0,0 1-1 0 0,0-1 0 0 0,0 1 0 0 0,0 0 0 0 0,-1 1 0 0 0,1-1 0 0 0,0 1 1 0 0,-1-1-1 0 0,0 1 0 0 0,0 0 0 0 0,1 0 0 0 0,-2 1 0 0 0,1-1 0 0 0,0 0 1 0 0,-1 1-1 0 0,0 0 0 0 0,1 0 0 0 0,-2 0 0 0 0,1-1 0 0 0,0 2 0 0 0,-1-1 1 0 0,1 0-1 0 0,-1 0 0 0 0,-1 0 0 0 0,1 1 0 0 0,0-1 0 0 0,-1 0 0 0 0,0 1 1 0 0,-1 8-1 0 0,0-5-17 0 0,0 1 1 0 0,-1 0-1 0 0,0 0 0 0 0,0-1 1 0 0,-1 0-1 0 0,0 1 1 0 0,-1-1-1 0 0,0 0 0 0 0,0 0 1 0 0,-1-1-1 0 0,1 1 1 0 0,-2-1-1 0 0,-9 11 0 0 0,5-9-24 0 0,0-1 0 0 0,-1 0-1 0 0,1 0 1 0 0,-2-1 0 0 0,1-1-1 0 0,-1 0 1 0 0,0 0 0 0 0,0-1-1 0 0,-1-1 1 0 0,1 0 0 0 0,-1-1-1 0 0,0 0 1 0 0,0-1 0 0 0,0 0-1 0 0,0-1 1 0 0,-24-1-1 0 0,26-1 22 0 0,0 0 0 0 0,0-1-1 0 0,0 0 1 0 0,-10-4-1 0 0,-5-5-6565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5:42.2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88 45 7367 0 0,'-4'11'787'0'0,"-9"16"11141"0"0,13-26-11867 0 0,0-1 1 0 0,0 1-1 0 0,-1-1 0 0 0,1 0 1 0 0,0 1-1 0 0,0-1 0 0 0,-1 1 1 0 0,1-1-1 0 0,-1 0 0 0 0,1 1 1 0 0,0-1-1 0 0,-1 0 0 0 0,1 0 1 0 0,-1 1-1 0 0,1-1 0 0 0,-1 0 1 0 0,1 0-1 0 0,0 0 0 0 0,-1 1 1 0 0,1-1-1 0 0,-1 0 0 0 0,1 0 1 0 0,-1 0-1 0 0,1 0 0 0 0,-1 0 1 0 0,1 0-1 0 0,-1 0 0 0 0,1 0 1 0 0,-1 0-1 0 0,1 0 0 0 0,-1 0 1 0 0,1 0-1 0 0,-1 0 0 0 0,1-1 1 0 0,-1 1-1 0 0,1 0 0 0 0,-1 0 0 0 0,0-1 1 0 0,1-1-53 0 0,-1 0 0 0 0,1 0 0 0 0,0 0 0 0 0,0 0 0 0 0,0 1 0 0 0,0-1 0 0 0,0 0-1 0 0,0 0 1 0 0,0 0 0 0 0,0 0 0 0 0,2-3 0 0 0,-2 4 10 0 0,1-2 0 0 0,0 1-1 0 0,0-1 0 0 0,1 0 0 0 0,-1 1 0 0 0,1-1 0 0 0,-1 1 0 0 0,1 0 0 0 0,0-1 0 0 0,0 1 0 0 0,0 0 0 0 0,0 0 0 0 0,0 0 0 0 0,0 0 0 0 0,1 0 0 0 0,-1 1 0 0 0,1-1 0 0 0,3-1 1 0 0,0 0 39 0 0,1 0 0 0 0,0 0 0 0 0,0 1 0 0 0,0-1 0 0 0,13-1 0 0 0,-17 3-36 0 0,-1 1 0 0 0,1 0 0 0 0,-1 0-1 0 0,1 0 1 0 0,0 0 0 0 0,-1 0 0 0 0,1 0 0 0 0,0 1 0 0 0,-1-1 0 0 0,1 1 0 0 0,-1 0 0 0 0,1 0 0 0 0,-1 0-1 0 0,1 0 1 0 0,-1 0 0 0 0,0 0 0 0 0,1 1 0 0 0,-1-1 0 0 0,2 3 0 0 0,-1-2-3 0 0,-1 1 0 0 0,0-1 0 0 0,-1 1 0 0 0,1 0 0 0 0,0-1 0 0 0,-1 1 0 0 0,1 0 0 0 0,-1 0-1 0 0,0 0 1 0 0,0 0 0 0 0,0 0 0 0 0,0 0 0 0 0,-1 1 0 0 0,1-1 0 0 0,-1 5 0 0 0,0 5 7 0 0,-1 0 0 0 0,0 1 1 0 0,-1-1-1 0 0,0 0 0 0 0,-1-1 0 0 0,-1 1 0 0 0,0 0 0 0 0,-8 16 0 0 0,-8 13-44 0 0,-27 40-1 0 0,26-48 37 0 0,-7 12-18 0 0,14-24 0 0 0,1 0 0 0 0,1 0 0 0 0,1 1 0 0 0,-12 32 0 0 0,23-44 0 0 0,0-11 19 0 0,1 1-1 0 0,0 0 0 0 0,0 0 1 0 0,0-1-1 0 0,-1 1 0 0 0,1 0 1 0 0,0-1-1 0 0,0 1 1 0 0,0-1-1 0 0,0 1 0 0 0,0-1 1 0 0,0 1-1 0 0,0-1 0 0 0,0 0 1 0 0,0 0-1 0 0,0 1 0 0 0,2-1 1 0 0,23 3 559 0 0,-17-2-410 0 0,21 1 248 0 0,0-1 0 0 0,0-1 0 0 0,0-2 0 0 0,48-8 0 0 0,-68 8-681 0 0,0-1-1 0 0,0 0 0 0 0,16-7 1 0 0,-10 2-974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15.4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202 99 2303 0 0,'0'0'388'0'0,"-10"1"3219"0"0,-87 33 7394 0 0,62-15-5624 0 0,32-18-5147 0 0,1 1-3 0 0,0-1 0 0 0,0 0-1 0 0,0 0 1 0 0,-1 0 0 0 0,1 0-1 0 0,0 0 1 0 0,-1-1 0 0 0,1 1-1 0 0,0-1 1 0 0,-1 1-1 0 0,1-1 1 0 0,-1 0 0 0 0,1 0-1 0 0,-1 0 1 0 0,1 0 0 0 0,0 0-1 0 0,-1-1 1 0 0,1 1-1 0 0,-4-2 1 0 0,5 1-211 0 0,1 1 1 0 0,-1-1-1 0 0,1 1 0 0 0,-1-1 1 0 0,1 0-1 0 0,-1 1 0 0 0,1-1 0 0 0,-1 0 1 0 0,1 1-1 0 0,0-1 0 0 0,-1 0 0 0 0,1 0 1 0 0,0 0-1 0 0,0 1 0 0 0,-1-1 1 0 0,1 0-1 0 0,0 0 0 0 0,0 0 0 0 0,0 1 1 0 0,0-2-1 0 0,1-12 194 0 0,0 9-210 0 0,1-1 0 0 0,-1 2 0 0 0,1-1 0 0 0,1 0 0 0 0,-1 0 0 0 0,1 1 0 0 0,-1-1 0 0 0,1 1 0 0 0,1 0 0 0 0,-1 0 0 0 0,0 0 0 0 0,1 0 0 0 0,0 0 0 0 0,0 1 0 0 0,7-5 0 0 0,-1 1 0 0 0,1 1 0 0 0,-1 1 0 0 0,1 0 0 0 0,0 0 0 0 0,22-5 0 0 0,-12 4-138 0 0,0 2 1 0 0,39-4-1 0 0,-48 8 76 0 0,0 0 1 0 0,0 1-1 0 0,0 0 1 0 0,0 1-1 0 0,0 0 1 0 0,18 6-1 0 0,-27-7 53 0 0,0 0-1 0 0,0 0 1 0 0,0 0-1 0 0,0 0 1 0 0,-1 0-1 0 0,1 0 1 0 0,0 1 0 0 0,-1-1-1 0 0,1 1 1 0 0,-1 0-1 0 0,0 0 1 0 0,1 0-1 0 0,-1 0 1 0 0,0 0 0 0 0,0 1-1 0 0,-1-1 1 0 0,1 0-1 0 0,0 1 1 0 0,-1 0-1 0 0,1-1 1 0 0,-1 1-1 0 0,0 0 1 0 0,0-1 0 0 0,1 6-1 0 0,1 5-47 0 0,-2 0 0 0 0,1 0-1 0 0,-2 0 1 0 0,1-1 0 0 0,-2 1 0 0 0,0 0-1 0 0,0 0 1 0 0,-6 21 0 0 0,-3 0-72 0 0,-26 64 0 0 0,5-33-49 0 0,-76 114 0 0 0,74-128 78 0 0,23-36 24 0 0,7-11 40 0 0,0 0 1 0 0,0 0-1 0 0,1 0 1 0 0,-1 0-1 0 0,1 0 0 0 0,0 0 1 0 0,0 1-1 0 0,1-1 1 0 0,-1 1-1 0 0,1-1 0 0 0,0 1 1 0 0,0 5-1 0 0,20-16-224 0 0,77-31 0 0 0,-25 8 260 0 0,-46 18 0 0 0,1 1 0 0 0,32-9 0 0 0,-25 9-389 0 0,-31 8 282 0 0,1 1 0 0 0,-1 0-1 0 0,0-1 1 0 0,0 1 0 0 0,0-1 0 0 0,0 0-1 0 0,-1 1 1 0 0,1-1 0 0 0,0 0 0 0 0,-1 0-1 0 0,2-3 1 0 0,5-8-1809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15.8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222 26 7831 0 0,'15'14'10212'0'0,"-6"1"-5499"0"0,-8-10-4424 0 0,1-1-1 0 0,-1 1 0 0 0,0 0 1 0 0,-1-1-1 0 0,1 1 0 0 0,-1 0 1 0 0,0 6-1 0 0,0-6 324 0 0,0-3-376 0 0,0 0-32 0 0,-4 14-219 0 0,-11-41-227 0 0,9 14 205 0 0,0 0 0 0 0,-1 1 0 0 0,-15-18 0 0 0,19 24 28 0 0,0 0-1 0 0,0 1 0 0 0,-1 0 0 0 0,1 0 0 0 0,-1 0 1 0 0,0 0-1 0 0,0 0 0 0 0,0 1 0 0 0,-1-1 0 0 0,1 1 1 0 0,0 0-1 0 0,-10-2 0 0 0,12 4 16 0 0,0 0-1 0 0,-1 0 0 0 0,1 0 1 0 0,0 1-1 0 0,-1-1 1 0 0,1 1-1 0 0,0-1 0 0 0,0 1 1 0 0,-1 0-1 0 0,1 0 1 0 0,0 0-1 0 0,0 0 0 0 0,0 0 1 0 0,0 0-1 0 0,0 1 1 0 0,0-1-1 0 0,1 1 0 0 0,-1-1 1 0 0,-2 4-1 0 0,-3 2 30 0 0,2 0 0 0 0,-1 0 0 0 0,-7 13 0 0 0,4-4 16 0 0,1 1 0 0 0,0 0 0 0 0,1 0 0 0 0,1 1-1 0 0,1 0 1 0 0,-3 20 0 0 0,5-22-10 0 0,1-1-1 0 0,1 1 1 0 0,1-1-1 0 0,0 1 1 0 0,1-1-1 0 0,0 1 1 0 0,7 25-1 0 0,-6-31-59 0 0,1-1 0 0 0,1 0 1 0 0,0 0-1 0 0,0 0 0 0 0,1 0 0 0 0,-1-1 0 0 0,2 1 1 0 0,0-1-1 0 0,9 11 0 0 0,-11-16 8 0 0,-1 1 0 0 0,1-1 1 0 0,0 0-1 0 0,0 0 0 0 0,0 0 0 0 0,0 0 0 0 0,0-1 0 0 0,1 0 0 0 0,-1 0 1 0 0,1 0-1 0 0,-1 0 0 0 0,1-1 0 0 0,0 0 0 0 0,0 0 0 0 0,0 0 0 0 0,-1 0 1 0 0,1-1-1 0 0,0 0 0 0 0,0 0 0 0 0,8-1 0 0 0,10-3-105 0 0,-1-1 1 0 0,1-1-1 0 0,-1-1 0 0 0,29-12 0 0 0,-42 14-384 0 0,1 1 0 0 0,-1-1-1 0 0,0-1 1 0 0,0 0 0 0 0,-1 0-1 0 0,0-1 1 0 0,0 0 0 0 0,0 0-1 0 0,-1-1 1 0 0,0 0 0 0 0,11-16 0 0 0,-6 1-6742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16.3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68 5983 0 0,'-2'8'18260'0'0,"9"-25"-18128"0"0,-6 15-132 0 0,0 1 0 0 0,0-1 0 0 0,0 1 0 0 0,0-1 0 0 0,0 1 0 0 0,0-1 0 0 0,0 1 0 0 0,0-1 0 0 0,1 1 0 0 0,-1 0 0 0 0,0 0 0 0 0,1 0 0 0 0,1-1 0 0 0,4-3 0 0 0,-2 1 8 0 0,-1 0-1 0 0,1 1 1 0 0,0 0 0 0 0,1 0-1 0 0,-1 0 1 0 0,0 0 0 0 0,12-3-1 0 0,-13 5-1 0 0,0 0-1 0 0,0 0 1 0 0,0 1 0 0 0,-1-1-1 0 0,1 1 1 0 0,0 0 0 0 0,0 0-1 0 0,0 0 1 0 0,0 0 0 0 0,0 1-1 0 0,0 0 1 0 0,0-1-1 0 0,3 3 1 0 0,-5-2 3 0 0,-1-1 0 0 0,0 1 0 0 0,1 0-1 0 0,-1 0 1 0 0,0 0 0 0 0,0 0 0 0 0,0 1 0 0 0,0-1-1 0 0,0 0 1 0 0,0 0 0 0 0,0 1 0 0 0,0-1 0 0 0,0 1-1 0 0,0-1 1 0 0,-1 0 0 0 0,1 1 0 0 0,-1 0 0 0 0,1 2 0 0 0,4 26 83 0 0,-5-21-67 0 0,0-1-1 0 0,-1 0 1 0 0,0 1-1 0 0,-1-1 1 0 0,0 0 0 0 0,-3 10-1 0 0,-21 47 185 0 0,18-46-190 0 0,-20 34-19 0 0,18-36 0 0 0,-10 23 0 0 0,17-32-11 0 0,6-1-45 0 0,-2-6 53 0 0,1 1 0 0 0,0-1 0 0 0,0 1-1 0 0,-1-1 1 0 0,1 0 0 0 0,0 0-1 0 0,1 0 1 0 0,-1 0 0 0 0,0 0 0 0 0,0 0-1 0 0,0-1 1 0 0,0 1 0 0 0,1-1-1 0 0,-1 1 1 0 0,3-1 0 0 0,39 2-21 0 0,-37-2 23 0 0,25 0-60 0 0,56-9-1 0 0,-72 5-1255 0 0,-1-1-4309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16.7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 3679 0 0,'32'-21'21320'0'0,"-31"29"-22241"0"0,1 20 2150 0 0,-2 50 0 0 0,-2-46-843 0 0,4 33 0 0 0,-1-56-486 0 0,1 17 307 0 0,7 31 0 0 0,-7-49-504 0 0,0-1-1 0 0,1 1 1 0 0,0-1 0 0 0,0 1-1 0 0,0-1 1 0 0,1 0 0 0 0,0 0-1 0 0,6 7 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01.8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133 0 19375 0 0,'6'18'439'0'0,"-6"-17"-367"0"0,1 0 0 0 0,-1-1-1 0 0,0 1 1 0 0,0 0 0 0 0,0 0 0 0 0,0 0 0 0 0,0 0 0 0 0,0 0-1 0 0,0 0 1 0 0,-1 0 0 0 0,1 0 0 0 0,0 0 0 0 0,0-1 0 0 0,-1 1-1 0 0,1 0 1 0 0,-1 1 0 0 0,-1 3 212 0 0,-7 58 638 0 0,-8 37 1723 0 0,-89 403-1092 0 0,104-480-3229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17.0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407 13 11975 0 0,'-1'1'923'0'0,"-5"2"-308"0"0,1 1 0 0 0,-1-1 1 0 0,0-1-1 0 0,0 1 0 0 0,-1-1 0 0 0,1 0 1 0 0,0 0-1 0 0,-1-1 0 0 0,1 1 0 0 0,-1-2 1 0 0,-7 1-1 0 0,-14 0 2132 0 0,-37-5 0 0 0,35 2-3295 0 0,-72-8 1016 0 0,82 7-1162 0 0,0 0-1 0 0,1-2 1 0 0,-21-8 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17.7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97 7831 0 0,'-7'3'16065'0'0,"9"-6"-16064"0"0,-1-1 1 0 0,1 0-1 0 0,0 1 0 0 0,0-1 0 0 0,0 1 0 0 0,0 0 0 0 0,0 0 0 0 0,1 0 0 0 0,-1 0 0 0 0,1 0 0 0 0,0 0 0 0 0,0 1 0 0 0,0-1 0 0 0,0 1 0 0 0,0 0 0 0 0,1 0 0 0 0,4-3 0 0 0,10-4-2 0 0,0 1-1 0 0,21-6 1 0 0,-31 11 1 0 0,-1 1 0 0 0,-1 1-1 0 0,1 0 1 0 0,0 0 0 0 0,-1 0-1 0 0,11 1 1 0 0,17-2 13 0 0,-30 1-6 0 0,0 0 1 0 0,0 1 0 0 0,0 0-1 0 0,0 0 1 0 0,0 0 0 0 0,0 0-1 0 0,0 1 1 0 0,0 0-1 0 0,-1 0 1 0 0,1 0 0 0 0,0 0-1 0 0,0 0 1 0 0,0 1 0 0 0,-1 0-1 0 0,5 2 1 0 0,-6-3 1 0 0,0 1 0 0 0,0 0-1 0 0,0-1 1 0 0,0 1 0 0 0,0 0 0 0 0,0 0 0 0 0,0 1 0 0 0,-1-1-1 0 0,1 0 1 0 0,-1 0 0 0 0,0 1 0 0 0,1-1 0 0 0,-1 1 0 0 0,0-1-1 0 0,0 1 1 0 0,-1 0 0 0 0,1-1 0 0 0,-1 1 0 0 0,1 0 0 0 0,-1-1-1 0 0,0 1 1 0 0,0 4 0 0 0,-1 7 24 0 0,-1 0 1 0 0,-1 0-1 0 0,0 0 0 0 0,0-1 1 0 0,-2 1-1 0 0,0-1 0 0 0,0 0 1 0 0,-1-1-1 0 0,-1 1 0 0 0,-14 20 0 0 0,-7 4-36 0 0,-1-2 0 0 0,-40 36-1 0 0,68-70-60 0 0,23-4-284 0 0,-1 0 276 0 0,32 1 0 0 0,-39 2 90 0 0,0 1 0 0 0,0 0-1 0 0,0 1 1 0 0,-1 0 0 0 0,1 2-1 0 0,23 8 1 0 0,-34-11 5 0 0,1 1 0 0 0,-1 0 0 0 0,0 0 0 0 0,0 0 0 0 0,0 0 0 0 0,0 0 0 0 0,0 1-1 0 0,-1-1 1 0 0,1 1 0 0 0,-1 0 0 0 0,1 0 0 0 0,-1 0 0 0 0,0 0 0 0 0,0 0 0 0 0,-1 1 0 0 0,1-1 0 0 0,-1 0 0 0 0,1 1 0 0 0,-1-1-1 0 0,0 1 1 0 0,0 0 0 0 0,0 7 0 0 0,0-5 55 0 0,-1 0 1 0 0,0 1-1 0 0,0-1 0 0 0,-1 1 0 0 0,0-1 1 0 0,0 1-1 0 0,0-1 0 0 0,-1 0 0 0 0,1 0 0 0 0,-2 1 1 0 0,1-1-1 0 0,-5 7 0 0 0,0-1-66 0 0,0-1 0 0 0,-1 0 0 0 0,-1 0-1 0 0,0-1 1 0 0,0 0 0 0 0,-1-1 0 0 0,0 0 0 0 0,-1 0 0 0 0,0-1-1 0 0,0-1 1 0 0,0 0 0 0 0,-1 0 0 0 0,-1-1 0 0 0,-14 5-1 0 0,25-10-63 0 0,0 0-1 0 0,0-1 0 0 0,0 0 1 0 0,0 1-1 0 0,0-1 0 0 0,0 0 0 0 0,0 0 1 0 0,0 0-1 0 0,0 0 0 0 0,0 0 1 0 0,0-1-1 0 0,0 1 0 0 0,0 0 1 0 0,1-1-1 0 0,-1 0 0 0 0,0 1 0 0 0,0-1 1 0 0,0 0-1 0 0,0 0 0 0 0,1 0 1 0 0,-3-2-1 0 0,-6-15-7614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18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194 67 9215 0 0,'1'1'707'0'0,"19"34"12619"0"0,-20-34-13173 0 0,0-1-1 0 0,2 2 611 0 0,-2-2-611 0 0,1 0 0 0 0,-1 1 1 0 0,0-1-1 0 0,1 0 1 0 0,-1 0-1 0 0,1 1 1 0 0,-1-1-1 0 0,0 0 1 0 0,1 0-1 0 0,0 0 0 0 0,1-1-144 0 0,1-15-61 0 0,-3 12 49 0 0,0 0 0 0 0,-1 1 0 0 0,1-1 0 0 0,0 0 0 0 0,-1 0 0 0 0,0 1 0 0 0,0-1 0 0 0,0 1 1 0 0,-1-1-1 0 0,1 1 0 0 0,-1-1 0 0 0,1 1 0 0 0,-1 0 0 0 0,0 0 0 0 0,-1 0 0 0 0,1 0 0 0 0,0 0 0 0 0,-1 0 0 0 0,0 1 0 0 0,-5-5 0 0 0,5 5 2 0 0,1 0-1 0 0,-1 0 1 0 0,1 1-1 0 0,-1-1 1 0 0,0 1-1 0 0,0 0 1 0 0,0 0-1 0 0,0 0 1 0 0,1 0-1 0 0,-1 0 1 0 0,-1 0-1 0 0,1 1 1 0 0,0 0-1 0 0,0-1 1 0 0,0 1-1 0 0,0 1 1 0 0,0-1-1 0 0,0 0 1 0 0,0 1-1 0 0,0-1 1 0 0,0 1-1 0 0,0 0 1 0 0,0 0-1 0 0,0 0 1 0 0,-3 2-1 0 0,-3 4 33 0 0,1 0 0 0 0,0 0 0 0 0,0 1 0 0 0,1 0 0 0 0,0 1 0 0 0,0-1 0 0 0,-6 12 0 0 0,7-9 16 0 0,0 1 1 0 0,0 0-1 0 0,1 0 0 0 0,0 0 0 0 0,1 1 1 0 0,1-1-1 0 0,0 1 0 0 0,1 0 1 0 0,0 0-1 0 0,1 0 0 0 0,0 0 0 0 0,1 1 1 0 0,0-1-1 0 0,2 0 0 0 0,-1 0 0 0 0,7 25 1 0 0,-3-27-32 0 0,0 0 1 0 0,0 0 0 0 0,1-1 0 0 0,0 0-1 0 0,1 0 1 0 0,0 0 0 0 0,1-1 0 0 0,0 0-1 0 0,16 14 1 0 0,-15-16-59 0 0,1 0 1 0 0,0 0-1 0 0,1-1 0 0 0,0 0 1 0 0,0-1-1 0 0,0 0 0 0 0,0-1 1 0 0,18 4-1 0 0,-20-6-22 0 0,0-1 0 0 0,0 0 0 0 0,0-1 0 0 0,0 0 0 0 0,1 0 0 0 0,-1-1 0 0 0,0 0 0 0 0,0-1 0 0 0,0 0 0 0 0,-1 0 0 0 0,1-1 0 0 0,13-6 0 0 0,-5 1-1183 0 0,0-1 1 0 0,0-1-1 0 0,-1-1 1 0 0,28-23 0 0 0,-25 16-6007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18.6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341 0 16151 0 0,'0'0'738'0'0,"1"2"-14"0"0,6 17-434 0 0,0-4 1412 0 0,-4-9-865 0 0,0 1 1 0 0,-1 0-1 0 0,1 1 1 0 0,1 9-1 0 0,26 339 3138 0 0,-27-170-3626 0 0,-3-184-407 0 0,-1-4-312 0 0,-10-8 242 0 0,0 1 0 0 0,0 0-1 0 0,-1 0 1 0 0,0 1-1 0 0,-1 1 1 0 0,1 0 0 0 0,-2 1-1 0 0,1 0 1 0 0,0 1-1 0 0,-1 0 1 0 0,0 1 0 0 0,-16-2-1 0 0,22 4 132 0 0,-1 1 0 0 0,0 1 0 0 0,0-1 1 0 0,0 1-1 0 0,0 1 0 0 0,0 0 0 0 0,0 0 0 0 0,0 0 0 0 0,1 1 0 0 0,-1 1 0 0 0,0-1 0 0 0,1 1 1 0 0,0 1-1 0 0,0 0 0 0 0,0 0 0 0 0,0 0 0 0 0,0 1 0 0 0,1 0 0 0 0,0 1 0 0 0,-12 12 0 0 0,15-14 17 0 0,0 0-1 0 0,1 0 0 0 0,0 0 0 0 0,0 1 1 0 0,0 0-1 0 0,1-1 0 0 0,-1 1 0 0 0,1 0 0 0 0,0 0 1 0 0,1 0-1 0 0,-1 0 0 0 0,1 1 0 0 0,0-1 1 0 0,0 0-1 0 0,1 1 0 0 0,0-1 0 0 0,-1 1 1 0 0,3 9-1 0 0,-2-14-8 0 0,1 1 0 0 0,0 0 0 0 0,0-1 0 0 0,0 1 0 0 0,0-1 0 0 0,0 1 0 0 0,0-1 0 0 0,0 0 0 0 0,0 1 0 0 0,1-1 0 0 0,1 2 0 0 0,1 0 5 0 0,0 1-3 0 0,1 0 0 0 0,-1-1 0 0 0,1 1 0 0 0,0-1 0 0 0,0 0 0 0 0,0-1-1 0 0,1 1 1 0 0,-1-1 0 0 0,1 0 0 0 0,0 0 0 0 0,-1-1 0 0 0,9 2 0 0 0,4-1-48 0 0,0-1 0 0 0,31-2-1 0 0,-36 0-74 0 0,1-1 0 0 0,-1 0 0 0 0,0-1-1 0 0,0-1 1 0 0,0 0 0 0 0,-1-1-1 0 0,1 0 1 0 0,-1-1 0 0 0,0-1-1 0 0,14-10 1 0 0,-7 4-402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19.2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5527 0 0,'2'2'13783'0'0,"2"2"-13402"0"0,0 0 0 0 0,0 1-1 0 0,0-1 1 0 0,0 1 0 0 0,-1 0 0 0 0,0 1 0 0 0,0-1-1 0 0,0 0 1 0 0,0 1 0 0 0,-1-1 0 0 0,0 1 0 0 0,1 7-1 0 0,3 12 535 0 0,4 40 0 0 0,-8-47-590 0 0,6 61-61 0 0,14 82 168 0 0,-17-145-2285 0 0,-5-15 1324 0 0,1 1 1 0 0,-1-1-1 0 0,1 0 1 0 0,0 0-1 0 0,-1 1 1 0 0,10 7-3700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19.6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310 10 5527 0 0,'0'0'423'0'0,"-2"-1"-278"0"0,-1 0 481 0 0,0-1 0 0 0,0 1 0 0 0,0 0 0 0 0,0 0-1 0 0,0 0 1 0 0,0 1 0 0 0,-1-1 0 0 0,1 1 0 0 0,-6 0-1 0 0,-35 3 7512 0 0,9-1-6101 0 0,-157 7-1312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20.0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287 1 5527 0 0,'0'0'498'0'0,"6"5"-396"0"0,27 44 15465 0 0,-26-33-12659 0 0,-2 3-3218 0 0,16 169 3221 0 0,-11-69-2334 0 0,-7-87-533 0 0,-2 0 0 0 0,-3 32-1 0 0,2-61-55 0 0,-3 10-292 0 0,3-12 295 0 0,0-1 1 0 0,0 0 0 0 0,0 0-1 0 0,-1 0 1 0 0,1 0 0 0 0,0 1-1 0 0,0-1 1 0 0,0 0 0 0 0,-1 0-1 0 0,1 0 1 0 0,0 0 0 0 0,-1 0-1 0 0,1 0 1 0 0,0 0 0 0 0,0 0 0 0 0,-1 1-1 0 0,1-1 1 0 0,0 0 0 0 0,0 0-1 0 0,-1 0 1 0 0,1 0 0 0 0,0-1-1 0 0,0 1 1 0 0,-1 0 0 0 0,1 0-1 0 0,0 0 1 0 0,-1 0 0 0 0,1 0-1 0 0,0 0 1 0 0,0 0 0 0 0,-1 0-1 0 0,1 0 1 0 0,0-1 0 0 0,0 1-1 0 0,0 0 1 0 0,-1 0 0 0 0,1 0-1 0 0,0-1 1 0 0,0 1 0 0 0,-68-47-1494 0 0,59 41 1451 0 0,1 1-1 0 0,-1 0 0 0 0,0 0 0 0 0,0 1 0 0 0,0 0 0 0 0,-19-4 0 0 0,22 7 54 0 0,0 0-1 0 0,0 0 1 0 0,1 1-1 0 0,-1-1 1 0 0,0 2 0 0 0,0-1-1 0 0,0 0 1 0 0,0 1-1 0 0,1 0 1 0 0,-1 1-1 0 0,0-1 1 0 0,1 1 0 0 0,-7 3-1 0 0,4-1 26 0 0,-1 1 0 0 0,1 1 0 0 0,0-1 0 0 0,1 1 0 0 0,-1 0 0 0 0,1 1 0 0 0,0 0 0 0 0,1 0 0 0 0,0 0 0 0 0,0 1 0 0 0,-7 12 0 0 0,8-12 0 0 0,1 0 0 0 0,1 0 1 0 0,-1 0-1 0 0,1 0 0 0 0,0 0 1 0 0,1 1-1 0 0,0-1 0 0 0,1 1 0 0 0,-1 0 1 0 0,2 0-1 0 0,-1-1 0 0 0,2 17 1 0 0,6 1 36 0 0,-7-24-61 0 0,0 0 0 0 0,1-1-1 0 0,0 1 1 0 0,-1-1 0 0 0,1 1 0 0 0,0-1 0 0 0,-1 1 0 0 0,1-1 0 0 0,0 1 0 0 0,0-1 0 0 0,0 0 0 0 0,1 1-1 0 0,-1-1 1 0 0,0 0 0 0 0,0 0 0 0 0,1 0 0 0 0,2 2 0 0 0,1 0 9 0 0,0 1-7 0 0,1-1-1 0 0,-1 0 1 0 0,1 0 0 0 0,0-1 0 0 0,0 0-1 0 0,0 0 1 0 0,0 0 0 0 0,0-1 0 0 0,0 0-1 0 0,1 0 1 0 0,-1 0 0 0 0,0-1 0 0 0,10 0-1 0 0,0-1 7 0 0,0-1-1 0 0,0 0 0 0 0,-1-2 0 0 0,19-5 0 0 0,-14 4-464 0 0,-1-2-1 0 0,0 0 1 0 0,0-1-1 0 0,0-1 1 0 0,-1-1-1 0 0,-1 0 1 0 0,18-14-1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20.3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30 16383 0 0,'0'0'6676'0'0,"7"-2"-6073"0"0,100-22-66 0 0,-93 23-451 0 0,0 0-1 0 0,26 1 1 0 0,-25 1-1051 0 0,0-1 0 0 0,19-2-1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20.9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1 127 10079 0 0,'0'0'9323'0'0,"1"-1"-8799"0"0,27-8 1042 0 0,-17 6-808 0 0,-1-1 0 0 0,17-7 0 0 0,6-7-200 0 0,2 2-1 0 0,56-18 1 0 0,-55 23-558 0 0,37-7 0 0 0,-71 17 7 0 0,1 1 1 0 0,-1 0-1 0 0,1-1 0 0 0,-1 1 0 0 0,1 0 0 0 0,-1 1 1 0 0,1-1-1 0 0,-1 0 0 0 0,1 1 0 0 0,-1-1 1 0 0,1 1-1 0 0,-1 0 0 0 0,0-1 0 0 0,1 1 1 0 0,-1 0-1 0 0,0 1 0 0 0,0-1 0 0 0,3 2 0 0 0,-2-1 15 0 0,-1 1-1 0 0,1 0 0 0 0,-1-1 0 0 0,0 1 0 0 0,0 0 0 0 0,0 0 0 0 0,0 0 0 0 0,0 1 1 0 0,-1-1-1 0 0,0 0 0 0 0,2 5 0 0 0,0 7 75 0 0,0-1 0 0 0,-1 0 1 0 0,0 0-1 0 0,-2 1 0 0 0,0 17 0 0 0,-3 21 170 0 0,-3 0 0 0 0,-13 60 1 0 0,-38 101 190 0 0,22-115-313 0 0,30-90-157 0 0,0 0-2339 0 0,6-16 1205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30.2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450 136 14543 0 0,'0'0'331'0'0,"-4"-3"44"0"0,-10-8 19 0 0,14 10-376 0 0,-1 0 0 0 0,1 0-1 0 0,-1 1 1 0 0,1-1 0 0 0,0 0-1 0 0,0 0 1 0 0,-1 0 0 0 0,1 1-1 0 0,0-1 1 0 0,0 0 0 0 0,0 0-1 0 0,0 0 1 0 0,0 0 0 0 0,0 1-1 0 0,0-1 1 0 0,0 0 0 0 0,0 0-1 0 0,1 0 1 0 0,-1 0 0 0 0,0 1-1 0 0,0-1 1 0 0,1 0 0 0 0,-1 0-1 0 0,1 1 1 0 0,0-2 0 0 0,-1 0 14 0 0,2-3 133 0 0,-1 1-1 0 0,0-1 0 0 0,-1 1 1 0 0,1-1-1 0 0,-1 1 0 0 0,0-1 1 0 0,0 1-1 0 0,0-1 1 0 0,0 0-1 0 0,-3-7 0 0 0,3 11-160 0 0,-1-1 0 0 0,1 1-1 0 0,0-1 1 0 0,-1 1 0 0 0,0-1 0 0 0,1 1-1 0 0,-1-1 1 0 0,0 1 0 0 0,0 0 0 0 0,0 0-1 0 0,0-1 1 0 0,0 1 0 0 0,0 0 0 0 0,0 0 0 0 0,0 0-1 0 0,-1 0 1 0 0,1 0 0 0 0,0 0 0 0 0,-1 1-1 0 0,1-1 1 0 0,0 0 0 0 0,-1 1 0 0 0,-2-2-1 0 0,-1 0 9 0 0,-1 0 72 0 0,0 0 0 0 0,0 1 0 0 0,0-1 1 0 0,0 1-1 0 0,0 0 0 0 0,0 1 0 0 0,0-1 1 0 0,0 1-1 0 0,-1 0 0 0 0,-8 2 1 0 0,-9 2 428 0 0,-31 9 0 0 0,35-7-416 0 0,-7 1 293 0 0,1 2-1 0 0,-1 2 1 0 0,2 0-1 0 0,-1 1 1 0 0,-24 17-1 0 0,45-25-276 0 0,0-1-1 0 0,1 0 1 0 0,0 1-1 0 0,0 0 1 0 0,0 0-1 0 0,0 0 1 0 0,0 1-1 0 0,-3 5 0 0 0,7-9-103 0 0,-1 0 0 0 0,0 0 0 0 0,0 0 0 0 0,1 1 0 0 0,-1-1 0 0 0,1 0 0 0 0,-1 1-1 0 0,1-1 1 0 0,-1 1 0 0 0,1-1 0 0 0,0 0 0 0 0,-1 3 0 0 0,6 5 48 0 0,-3-6-51 0 0,2 3 11 0 0,0 0 0 0 0,0 0 0 0 0,1-1 0 0 0,-1 0 0 0 0,1 0 0 0 0,0 0 0 0 0,1 0 0 0 0,7 5 0 0 0,7 2 113 0 0,25 13-1 0 0,1-1-45 0 0,-10-3-31 0 0,-7-5-80 0 0,0 2 0 0 0,-2 0 0 0 0,40 35 0 0 0,-61-47 67 0 0,0 0 1 0 0,0 0-1 0 0,0 1 1 0 0,-1 0-1 0 0,0-1 1 0 0,-1 2-1 0 0,1-1 1 0 0,-1 0-1 0 0,-1 1 1 0 0,1 0-1 0 0,-2 0 1 0 0,1 0-1 0 0,-1 0 1 0 0,0 0-1 0 0,0 1 1 0 0,-1-1-1 0 0,0 0 1 0 0,-1 1-1 0 0,0 10 1 0 0,-1-13-17 0 0,0 0 1 0 0,-1 1-1 0 0,0-1 1 0 0,0 0-1 0 0,0 0 0 0 0,0 0 1 0 0,-1 0-1 0 0,0 0 1 0 0,-1 0-1 0 0,1-1 1 0 0,-1 0-1 0 0,0 1 1 0 0,0-1-1 0 0,-1-1 0 0 0,1 1 1 0 0,-1-1-1 0 0,0 0 1 0 0,-1 0-1 0 0,1 0 1 0 0,0-1-1 0 0,-1 1 1 0 0,0-1-1 0 0,0-1 0 0 0,0 1 1 0 0,0-1-1 0 0,0 0 1 0 0,-1 0-1 0 0,1-1 1 0 0,-9 1-1 0 0,5-1-82 0 0,0-1 1 0 0,0-1-1 0 0,0 1 0 0 0,0-1 0 0 0,0-1 1 0 0,0 0-1 0 0,1 0 0 0 0,-1-1 0 0 0,0-1 1 0 0,1 1-1 0 0,0-1 0 0 0,-15-10 0 0 0,19 11 24 0 0,0 0-1 0 0,0-1 0 0 0,0 0 0 0 0,0 0 0 0 0,1-1 0 0 0,0 1 1 0 0,0-1-1 0 0,0 0 0 0 0,0 0 0 0 0,1 0 0 0 0,0 0 0 0 0,0-1 0 0 0,0 1 1 0 0,1-1-1 0 0,0 0 0 0 0,0 0 0 0 0,0 0 0 0 0,1 0 0 0 0,0 0 1 0 0,0 0-1 0 0,0-10 0 0 0,1 10 46 0 0,1-1 0 0 0,0 1 0 0 0,0-1 0 0 0,1 1 0 0 0,-1-1 0 0 0,1 1 0 0 0,1 0 0 0 0,-1 0 0 0 0,1 0 0 0 0,0 0 0 0 0,1 0 0 0 0,-1 1 0 0 0,1-1 0 0 0,0 1 0 0 0,7-6 0 0 0,6-6 76 0 0,2 0 0 0 0,35-24 1 0 0,-40 31-65 0 0,85-53 482 0 0,-43 28-394 0 0,-9 7 215 0 0,22-15-4037 0 0,-55 34 2304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02.3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0 14655 0 0,'5'8'522'0'0,"-1"-1"0"0"0,0 1-1 0 0,0 0 1 0 0,-1 0 0 0 0,0 0 0 0 0,-1 0-1 0 0,0 0 1 0 0,0 1 0 0 0,1 16 0 0 0,-6 28 1342 0 0,-9 53 0 0 0,6-55-1090 0 0,-15 63 664 0 0,12-72-1088 0 0,-6 81 1 0 0,11-59-409 0 0,-1 40-319 0 0,22-117 37 0 0,-11 7 326 0 0,0-1 0 0 0,-1 0 0 0 0,0 0 0 0 0,0-1 0 0 0,6-14 0 0 0,-2 4 6 0 0,2-2-109 0 0,0 1 0 0 0,2 0 0 0 0,20-25 0 0 0,-28 39 83 0 0,0-1 0 0 0,1 1 1 0 0,0 1-1 0 0,-1-1 0 0 0,1 1 0 0 0,1 0 0 0 0,-1 0 1 0 0,1 1-1 0 0,-1 0 0 0 0,1 0 0 0 0,0 0 1 0 0,0 1-1 0 0,1 0 0 0 0,10-1 0 0 0,-11 2 17 0 0,1 0-1 0 0,0 1 0 0 0,0 0 0 0 0,-1 0 1 0 0,1 1-1 0 0,0 0 0 0 0,-1 0 0 0 0,1 0 1 0 0,-1 1-1 0 0,0 1 0 0 0,10 3 0 0 0,-13-4 15 0 0,0 1-1 0 0,0-1 0 0 0,0 1 1 0 0,-1-1-1 0 0,1 1 1 0 0,-1 0-1 0 0,1 0 0 0 0,-1 1 1 0 0,0-1-1 0 0,-1 1 0 0 0,1 0 1 0 0,0-1-1 0 0,-1 1 1 0 0,0 0-1 0 0,0 0 0 0 0,0 1 1 0 0,-1-1-1 0 0,1 0 0 0 0,-1 1 1 0 0,1 5-1 0 0,-1 0 32 0 0,0 0-1 0 0,-1-1 1 0 0,0 1 0 0 0,-1-1 0 0 0,0 1-1 0 0,0 0 1 0 0,-1-1 0 0 0,0 0-1 0 0,-1 1 1 0 0,0-1 0 0 0,-7 14-1 0 0,1-3 112 0 0,-2-1-1 0 0,0-1 0 0 0,-1 0 1 0 0,-17 19-1 0 0,21-28-111 0 0,-1 0 1 0 0,0-1-1 0 0,0 1 0 0 0,-1-2 1 0 0,-14 10-1 0 0,18-14-20 0 0,-1 1 0 0 0,1 0 0 0 0,-1-1 0 0 0,0 0 0 0 0,0-1 0 0 0,0 0-1 0 0,0 0 1 0 0,-1 0 0 0 0,1-1 0 0 0,-9 0 0 0 0,11-1-121 0 0,1 0 1 0 0,0-1-1 0 0,0 1 0 0 0,0-1 0 0 0,0-1 1 0 0,0 1-1 0 0,0 0 0 0 0,0-1 1 0 0,0 0-1 0 0,0 0 0 0 0,1 0 0 0 0,-1 0 1 0 0,1-1-1 0 0,-7-5 0 0 0,8 7 19 0 0,0-1 1 0 0,1 0-1 0 0,-1 0 0 0 0,0 0 0 0 0,1 0 1 0 0,0 0-1 0 0,-1 0 0 0 0,1-1 0 0 0,0 1 1 0 0,0 0-1 0 0,0-1 0 0 0,1 1 1 0 0,-1-1-1 0 0,0 1 0 0 0,1-1 0 0 0,0 1 1 0 0,-1-1-1 0 0,1 1 0 0 0,0-1 0 0 0,0 1 1 0 0,1-1-1 0 0,-1 1 0 0 0,0-1 0 0 0,1 1 1 0 0,0-1-1 0 0,1-3 0 0 0,8-13-1625 0 0,2 3-8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30.8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200 186 15751 0 0,'0'0'356'0'0,"5"-6"476"0"0,-2 1-705 0 0,0 0-1 0 0,0 0 0 0 0,0-1 1 0 0,-1 1-1 0 0,0-1 0 0 0,0 1 1 0 0,-1-1-1 0 0,1 0 0 0 0,-1 0 1 0 0,0-10-1 0 0,0 9 60 0 0,-1-1-1 0 0,0 0 1 0 0,-1 0-1 0 0,0 0 1 0 0,0 1 0 0 0,0-1-1 0 0,-5-13 1 0 0,5 19-165 0 0,0 0-1 0 0,1 1 1 0 0,-1-1 0 0 0,0 0 0 0 0,0 0-1 0 0,0 0 1 0 0,0 1 0 0 0,-1-1-1 0 0,1 0 1 0 0,0 1 0 0 0,-1-1 0 0 0,1 1-1 0 0,-1 0 1 0 0,0-1 0 0 0,1 1 0 0 0,-1 0-1 0 0,0 0 1 0 0,0 0 0 0 0,1 0-1 0 0,-1 0 1 0 0,0 1 0 0 0,0-1 0 0 0,0 0-1 0 0,-3 0 1 0 0,2 1 84 0 0,0 0-1 0 0,-1 1 0 0 0,1-1 1 0 0,0 0-1 0 0,0 1 0 0 0,0 0 1 0 0,-1 0-1 0 0,1 0 1 0 0,0 0-1 0 0,0 0 0 0 0,0 1 1 0 0,1-1-1 0 0,-1 1 0 0 0,-4 3 1 0 0,-4 2 56 0 0,1 1 0 0 0,0 1 0 0 0,1-1 0 0 0,0 2 0 0 0,0-1 0 0 0,1 1 1 0 0,0 0-1 0 0,1 1 0 0 0,0 0 0 0 0,1 0 0 0 0,0 0 0 0 0,1 1 0 0 0,0 0 0 0 0,1 0 0 0 0,0 0 1 0 0,1 1-1 0 0,-2 13 0 0 0,3-13-97 0 0,1 1 0 0 0,0-1 0 0 0,1 0 0 0 0,1 0 0 0 0,2 19 0 0 0,-2-27-57 0 0,0 0 1 0 0,0 1 0 0 0,1-1-1 0 0,0 0 1 0 0,0 1 0 0 0,0-1-1 0 0,0 0 1 0 0,1-1 0 0 0,0 1-1 0 0,0 0 1 0 0,0-1 0 0 0,0 1-1 0 0,1-1 1 0 0,0 0 0 0 0,6 5-1 0 0,-9-8-28 0 0,0 0-1 0 0,1 0 0 0 0,-1 0 0 0 0,1-1 0 0 0,-1 1 0 0 0,1 0 0 0 0,0-1 1 0 0,-1 1-1 0 0,1-1 0 0 0,-1 0 0 0 0,1 1 0 0 0,0-1 0 0 0,-1 0 0 0 0,1 0 1 0 0,0 0-1 0 0,-1 0 0 0 0,1 0 0 0 0,3-1 0 0 0,-2 0-16 0 0,0 0-1 0 0,0 0 0 0 0,0-1 1 0 0,-1 1-1 0 0,1-1 1 0 0,0 0-1 0 0,0 0 0 0 0,-1 0 1 0 0,4-2-1 0 0,1-4-62 0 0,0 0 1 0 0,0-1-1 0 0,0 1 0 0 0,9-18 0 0 0,10-23-127 0 0,29-83 0 0 0,-32 74 235 0 0,-22 56 177 0 0,11 31 704 0 0,19 60-1 0 0,3 10-70 0 0,-30-89-777 0 0,1 0 0 0 0,0 0-1 0 0,1 0 1 0 0,0-1 0 0 0,0 0 0 0 0,1-1 0 0 0,14 15 0 0 0,-16-18-56 0 0,1-1 0 0 0,-1 0 1 0 0,1-1-1 0 0,0 1 0 0 0,0-1 1 0 0,0 0-1 0 0,0 0 0 0 0,0-1 1 0 0,1 0-1 0 0,-1 0 0 0 0,1 0 1 0 0,-1-1-1 0 0,1 0 0 0 0,7 0 1 0 0,-7-1-221 0 0,1 0 0 0 0,0 0 1 0 0,-1-1-1 0 0,1-1 0 0 0,-1 1 1 0 0,1-1-1 0 0,-1 0 0 0 0,12-6 0 0 0,5-2-1589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31.2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83 1375 0 0,'-1'26'22381'0'0,"0"-27"-22370"0"0,1-2-9 0 0,7-7-4 0 0,0 1 5 0 0,1 0 1 0 0,1 1-1 0 0,0 1 0 0 0,0-1 1 0 0,0 1-1 0 0,1 1 0 0 0,0 0 1 0 0,1 0-1 0 0,-1 1 0 0 0,1 0 1 0 0,0 1-1 0 0,0 1 0 0 0,0-1 1 0 0,1 2-1 0 0,19-3 0 0 0,-29 4 9 0 0,1 1 0 0 0,-1 0 0 0 0,1 0 0 0 0,-1 0 0 0 0,1 0 0 0 0,-1 1 0 0 0,1-1-1 0 0,-1 1 1 0 0,0 0 0 0 0,1-1 0 0 0,-1 1 0 0 0,0 0 0 0 0,0 0 0 0 0,1 0-1 0 0,-1 1 1 0 0,0-1 0 0 0,0 0 0 0 0,0 1 0 0 0,2 1 0 0 0,-2 0 16 0 0,0 0 1 0 0,0 0 0 0 0,0 0-1 0 0,0 0 1 0 0,0 1 0 0 0,-1-1-1 0 0,0 0 1 0 0,1 1 0 0 0,-1-1-1 0 0,0 1 1 0 0,0 6 0 0 0,0 2 60 0 0,0 0-1 0 0,-1 0 1 0 0,-1 0 0 0 0,0 0 0 0 0,0 0-1 0 0,-6 20 1 0 0,3-17-57 0 0,-1-1 0 0 0,-1 1 0 0 0,0-1 0 0 0,-1-1 0 0 0,0 0 0 0 0,-1 0 0 0 0,-1 0 0 0 0,-14 16 0 0 0,19-22-43 0 0,3-6-42 0 0,2 0-104 0 0,10 1 136 0 0,0 0 1 0 0,-1-1-1 0 0,1 0 1 0 0,0-1-1 0 0,-1 0 1 0 0,13-2-1 0 0,-3 1 18 0 0,66-10 669 0 0,-56 6-2324 0 0,1 2-4251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31.6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43 11055 0 0,'14'12'12425'0'0,"-5"-13"-12167"0"0,-1 0-1 0 0,0 0 0 0 0,1-1 0 0 0,-1 0 0 0 0,10-4 0 0 0,-8 2-153 0 0,-1 1 0 0 0,1 1 0 0 0,0 0 0 0 0,10-1 0 0 0,42 0 31 0 0,51-4 165 0 0,-106 6-630 0 0,0 0 0 0 0,1 0 0 0 0,-1-1 0 0 0,0 0 0 0 0,0-1 0 0 0,11-5 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32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 6911 0 0,'0'0'528'0'0,"2"12"4311"0"0,-1-9-3869 0 0,-1 0 0 0 0,1-1-1 0 0,0 1 1 0 0,1-1 0 0 0,-1 1 0 0 0,0-1 0 0 0,1 1-1 0 0,1 1 971 0 0,2 1-970 0 0,8 5-774 0 0,-7-7-141 0 0,0-1 0 0 0,0 0 0 0 0,-1 0 1 0 0,1-1-1 0 0,0 0 0 0 0,0 0 0 0 0,0 0 0 0 0,1 0 1 0 0,-1-1-1 0 0,0 0 0 0 0,0-1 0 0 0,11-1 0 0 0,7-3 237 0 0,42-15-1 0 0,-59 18-286 0 0,35-13-5 0 0,-25 8 0 0 0,0 1 0 0 0,1 0 0 0 0,0 2 0 0 0,27-4 0 0 0,-34 8 0 0 0,1 3-2 0 0,-9 1 6 0 0,-3-3 5 0 0,3 3 8 0 0,-1 0 0 0 0,1 0 0 0 0,-1 1 1 0 0,0-1-1 0 0,-1 0 0 0 0,1 1 0 0 0,-1-1 0 0 0,0 1 1 0 0,0-1-1 0 0,0 1 0 0 0,0 0 0 0 0,-1-1 0 0 0,0 1 1 0 0,0 0-1 0 0,-1 5 0 0 0,-2 9 86 0 0,0 0 1 0 0,-9 27-1 0 0,3-13 13 0 0,-5 25 81 0 0,-32 154 147 0 0,38-168-325 0 0,2-21-10 0 0,2 1 1 0 0,0 0 0 0 0,2 0-1 0 0,1 47 1 0 0,8-41-560 0 0,-6-29 469 0 0,-1 1 0 0 0,1-1 0 0 0,-1 0 0 0 0,1 1 0 0 0,0-1 0 0 0,0 0 0 0 0,0 1 0 0 0,0-1 0 0 0,0 0 0 0 0,0 0 0 0 0,0 0 0 0 0,0 0 0 0 0,0 0 0 0 0,1 0 0 0 0,-1 0 0 0 0,3 1 0 0 0,4 0-1664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32.8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212 252 9671 0 0,'0'0'748'0'0,"2"1"-492"0"0,9 1-428 0 0,-10-2 759 0 0,1 0-1 0 0,-1 0 1 0 0,1 0 0 0 0,-1 0-1 0 0,17-7 7041 0 0,-16 4-7041 0 0,7-9 1196 0 0,-6 4-1718 0 0,0 0 0 0 0,0 0 0 0 0,-1 0 1 0 0,0 0-1 0 0,-1 0 0 0 0,0 0 0 0 0,0 0 0 0 0,-1 0 0 0 0,0-1 0 0 0,0 1 0 0 0,-1 0 1 0 0,-2-12-1 0 0,2 14-79 0 0,0-1 1 0 0,-1 0-1 0 0,0 1 1 0 0,0 0-1 0 0,-1-1 1 0 0,0 1 0 0 0,0 0-1 0 0,0 0 1 0 0,-1 0-1 0 0,0 1 1 0 0,0-1 0 0 0,0 1-1 0 0,-1 0 1 0 0,1 0-1 0 0,-9-5 1 0 0,10 7 15 0 0,-1 1-1 0 0,0 0 1 0 0,0 0 0 0 0,0 1 0 0 0,0-1 0 0 0,0 1 0 0 0,-1 0-1 0 0,1 0 1 0 0,0 0 0 0 0,-1 1 0 0 0,1 0 0 0 0,0-1 0 0 0,-1 1-1 0 0,1 1 1 0 0,0-1 0 0 0,-5 2 0 0 0,1-1 31 0 0,1 1 0 0 0,-1 0 0 0 0,1 1 0 0 0,0 0-1 0 0,0 0 1 0 0,0 1 0 0 0,0-1 0 0 0,-8 7 0 0 0,11-6-5 0 0,-1 1 1 0 0,1-1-1 0 0,0 1 0 0 0,0 0 1 0 0,0 0-1 0 0,0 0 0 0 0,1 1 0 0 0,0-1 1 0 0,0 1-1 0 0,1 0 0 0 0,-1 0 1 0 0,-2 10-1 0 0,0 8 151 0 0,-6 45 1 0 0,9-53-118 0 0,1 1 0 0 0,1-1 0 0 0,1 0 0 0 0,4 30 0 0 0,-3-39-62 0 0,-1 1-1 0 0,1-1 0 0 0,1 0 0 0 0,-1 1 0 0 0,1-1 0 0 0,0 0 1 0 0,1-1-1 0 0,-1 1 0 0 0,1-1 0 0 0,1 1 0 0 0,-1-1 0 0 0,9 8 0 0 0,-11-12-26 0 0,0-1-1 0 0,0 1 0 0 0,0 0 1 0 0,1-1-1 0 0,-1 0 0 0 0,0 1 0 0 0,1-1 1 0 0,-1 0-1 0 0,1 0 0 0 0,-1-1 0 0 0,1 1 1 0 0,0 0-1 0 0,-1-1 0 0 0,1 0 1 0 0,4 1-1 0 0,-2-2-23 0 0,-1 1 0 0 0,0-1 1 0 0,1 0-1 0 0,-1 0 0 0 0,0 0 0 0 0,0-1 1 0 0,1 1-1 0 0,6-5 0 0 0,2-2-64 0 0,-1 0 0 0 0,0-2 0 0 0,0 1 0 0 0,15-17 0 0 0,-11 9 38 0 0,-1 0 0 0 0,-1-2 1 0 0,21-32-1 0 0,32-75-24 0 0,-65 122 104 0 0,-1 2 440 0 0,0 4-265 0 0,2 2-34 0 0,0 0 1 0 0,-1 1-1 0 0,0-1 0 0 0,1 1 1 0 0,-1 0-1 0 0,-1 0 0 0 0,3 7 1 0 0,5 42 820 0 0,-2-17-386 0 0,-5-22-445 0 0,1-1 0 0 0,1 0 0 0 0,1 0 0 0 0,0 0 0 0 0,0-1-1 0 0,2 1 1 0 0,8 14 0 0 0,-3-11-132 0 0,-5-6 26 0 0,1 0 1 0 0,0-1-1 0 0,10 11 0 0 0,-14-17-64 0 0,-1-1 1 0 0,1 0-1 0 0,0 0 0 0 0,0-1 0 0 0,1 1 0 0 0,-1-1 0 0 0,0 0 0 0 0,1 0 0 0 0,-1 0 0 0 0,1-1 1 0 0,0 1-1 0 0,5 0 0 0 0,-7-1-161 0 0,0-1 0 0 0,0 1 0 0 0,0-1 0 0 0,1 0 1 0 0,-1 0-1 0 0,0 0 0 0 0,0 0 0 0 0,0-1 0 0 0,0 1 0 0 0,0-1 1 0 0,0 0-1 0 0,0 1 0 0 0,0-1 0 0 0,0-1 0 0 0,4-1 0 0 0,3-4-1683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34.5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1 3223 0 0,'-1'1'18146'0'0,"-2"1"-17957"0"0,1 0 0 0 0,-1 0 0 0 0,1 1 1 0 0,0 0-1 0 0,0-1 0 0 0,0 1 1 0 0,0 0-1 0 0,1 0 0 0 0,-1 0 1 0 0,1 0-1 0 0,0 0 0 0 0,0 0 0 0 0,0 0 1 0 0,0 1-1 0 0,0-1 0 0 0,0 5 1 0 0,-1 8 627 0 0,0 33 1 0 0,3-15-290 0 0,10 52 0 0 0,-1-11-95 0 0,0-17-824 0 0,-4-28 59 0 0,-6-28-82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34.8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326 12 3223 0 0,'-2'0'774'0'0,"-21"-3"8065"0"0,-1 2-3309 0 0,-26 1-1364 0 0,-32-3-3466 0 0,58 1-891 0 0,1 0 0 0 0,-1 1-1 0 0,1 2 1 0 0,-27 3-1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35.2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5527 0 0,'11'22'1569'0'0,"-3"3"7297"0"0,-6-17-7103 0 0,-1 0 0 0 0,0 0 0 0 0,1 16 0 0 0,-3 0-686 0 0,-5 27 1 0 0,0 6-296 0 0,1 29-74 0 0,0 131-104 0 0,5-208-608 0 0,0-5-10 0 0,0 0 1 0 0,0-1 0 0 0,1 1 0 0 0,-1 0-1 0 0,1-1 1 0 0,0 1 0 0 0,1 3-1 0 0,-2-6-307 0 0,2 4 505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35.6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 66 16327 0 0,'3'16'746'0'0,"-3"-13"-16"0"0,-1 9-438 0 0,0-7 118 0 0,1 0 1 0 0,-1 0-1 0 0,0 0 0 0 0,-1 0 0 0 0,1-1 0 0 0,-1 1 1 0 0,0 0-1 0 0,-4 6 0 0 0,0-1 222 0 0,-1 0 1 0 0,-10 10-1 0 0,3-3-861 0 0,2 1 240 0 0,8-15 20 0 0,4-2-23 0 0,-1 0 0 0 0,0 0 0 0 0,1 0 1 0 0,-1 0-1 0 0,0 0 0 0 0,1 0 0 0 0,-1 0 0 0 0,1 0 1 0 0,0 0-1 0 0,-1 1 0 0 0,1-1 0 0 0,0 0 0 0 0,0 0 1 0 0,-1 0-1 0 0,1 0 0 0 0,0 1 0 0 0,0-1 0 0 0,1 2 0 0 0,-1-1 36 0 0,0 0-1 0 0,0 0 1 0 0,0 0-1 0 0,1 0 1 0 0,-1 0-1 0 0,1 0 1 0 0,-1 0-1 0 0,1 0 0 0 0,0 0 1 0 0,0 0-1 0 0,0 0 1 0 0,0 0-1 0 0,0-1 1 0 0,0 1-1 0 0,0 0 1 0 0,1-1-1 0 0,-1 1 0 0 0,0-1 1 0 0,1 1-1 0 0,0-1 1 0 0,2 3-1 0 0,5 1 119 0 0,-1 1 0 0 0,1-2 0 0 0,11 6 0 0 0,-12-7-83 0 0,34 16 314 0 0,53 27 286 0 0,-90-43-638 0 0,0 1 0 0 0,0-1 0 0 0,0 1-1 0 0,-1 0 1 0 0,1 1 0 0 0,-1-1 0 0 0,0 1 0 0 0,0-1-1 0 0,0 1 1 0 0,-1 0 0 0 0,0 0 0 0 0,0 1 0 0 0,0-1 0 0 0,-1 1-1 0 0,0 0 1 0 0,3 8 0 0 0,-4-9-11 0 0,0 0 0 0 0,-1 0 1 0 0,1 0-1 0 0,-1 0 0 0 0,0 0 0 0 0,0 0 0 0 0,-1 0 1 0 0,0 0-1 0 0,0 0 0 0 0,0 0 0 0 0,0 0 0 0 0,-1 0 1 0 0,1 0-1 0 0,-1-1 0 0 0,0 1 0 0 0,-1-1 0 0 0,1 1 1 0 0,-1-1-1 0 0,0 0 0 0 0,-5 6 0 0 0,4-6-135 0 0,1-1-1 0 0,-1 1 1 0 0,0-1-1 0 0,0 0 1 0 0,-1 1-1 0 0,1-2 1 0 0,-1 1-1 0 0,1-1 1 0 0,-1 1-1 0 0,0-1 1 0 0,0-1-1 0 0,0 1 1 0 0,0-1-1 0 0,-6 2 1 0 0,3-3-186 0 0,-1 1 0 0 0,1-1 1 0 0,0 0-1 0 0,-1-1 0 0 0,1 0 1 0 0,0 0-1 0 0,-1-1 0 0 0,-8-3 0 0 0,-1 0-1870 0 0</inkml:trace>
  <inkml:trace contextRef="#ctx0" brushRef="#br0" timeOffset="1">93 78 8287 0 0,'2'3'76'0'0,"1"0"-1"0"0,0 0 1 0 0,-1 0-1 0 0,1-1 1 0 0,0 1-1 0 0,1-1 0 0 0,-1 0 1 0 0,0 0-1 0 0,0 0 1 0 0,1 0-1 0 0,-1-1 1 0 0,1 0-1 0 0,0 1 0 0 0,-1-1 1 0 0,1 0-1 0 0,0-1 1 0 0,0 1-1 0 0,5 0 1 0 0,48-3 10656 0 0,0-5-5430 0 0,54-19-3036 0 0,-95 22-2132 0 0,73-23 80 0 0,9-3-415 0 0,-92 29-40 0 0,26-7-583 0 0,-13 0-6269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40.5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1 17591 0 0,'0'0'1766'0'0,"0"1"-1620"0"0,1 7 52 0 0,0-1 1 0 0,0 0-1 0 0,-1 0 0 0 0,0 1 0 0 0,-1-1 0 0 0,0 0 1 0 0,-1 8-1 0 0,-17 52 2377 0 0,0-4-1821 0 0,15-43-716 0 0,2-13-29 0 0,0 0 1 0 0,1-1-1 0 0,0 1 0 0 0,0 0 0 0 0,0 0 0 0 0,1 0 1 0 0,0 0-1 0 0,0-1 0 0 0,2 9 0 0 0,2-6 55 0 0,-4-8-61 0 0,0-1 0 0 0,0 1-1 0 0,1 0 1 0 0,-1-1-1 0 0,0 1 1 0 0,0-1-1 0 0,1 1 1 0 0,-1 0-1 0 0,0-1 1 0 0,1 1-1 0 0,-1-1 1 0 0,1 1-1 0 0,-1-1 1 0 0,1 1-1 0 0,-1-1 1 0 0,1 0-1 0 0,-1 1 1 0 0,1-1-1 0 0,-1 1 1 0 0,1-1-1 0 0,0 0 1 0 0,-1 0-1 0 0,1 1 1 0 0,0-1 0 0 0,2 1 0 0 0,4 2 11 0 0,1 1-1 0 0,0-1 1 0 0,0-1-1 0 0,1 0 1 0 0,-1 0-1 0 0,16 2 1 0 0,53-2-32 0 0,-66-2-32 0 0,-3 0-8 0 0,-1 0-1 0 0,0 0 1 0 0,0-1 0 0 0,0-1 0 0 0,0 1-1 0 0,0-1 1 0 0,0 0 0 0 0,0-1 0 0 0,0 1 0 0 0,-1-1-1 0 0,1-1 1 0 0,-1 1 0 0 0,9-8 0 0 0,-10 7-1327 0 0,1-1 0 0 0,-2 1 0 0 0,1-1 0 0 0,-1-1 0 0 0,5-6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02.9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 56 18343 0 0,'-2'17'1835'0'0,"-5"6"-1619"0"0,7-21-177 0 0,-1-1 0 0 0,0 0 0 0 0,0 0 0 0 0,0 0 0 0 0,1 0 0 0 0,-1 0 0 0 0,0 0 1 0 0,-1 0-1 0 0,1 0 0 0 0,0 0 0 0 0,0-1 0 0 0,0 1 0 0 0,0 0 0 0 0,-1-1 0 0 0,1 1 0 0 0,0-1 0 0 0,0 1 0 0 0,-1-1 0 0 0,1 0 0 0 0,0 0 1 0 0,-1 1-1 0 0,1-1 0 0 0,-1 0 0 0 0,1 0 0 0 0,0 0 0 0 0,-1 0 0 0 0,1 0 0 0 0,-2-1 0 0 0,2 1-39 0 0,0 0 0 0 0,-1 0 0 0 0,1 0 0 0 0,0 0 0 0 0,0 0 0 0 0,0-1 0 0 0,0 1 0 0 0,0 0 0 0 0,0-1 0 0 0,0 1 0 0 0,-1 0 0 0 0,1-1 0 0 0,0 0 0 0 0,0 1 0 0 0,1-1 0 0 0,-3-1 0 0 0,1 0 0 0 0,1 2 1 0 0,1 0-1 0 0,-1-1 1 0 0,1 1 0 0 0,-1 0-1 0 0,1 0 1 0 0,-1-1 0 0 0,1 1-1 0 0,0 0 1 0 0,-1-1-1 0 0,1 1 1 0 0,0-1 0 0 0,-1 1-1 0 0,1 0 1 0 0,0-1-1 0 0,-1 1 1 0 0,1-1 0 0 0,0 1-1 0 0,0-1 1 0 0,0 1 0 0 0,-1-1-1 0 0,1 1 1 0 0,0-1-1 0 0,0 1 1 0 0,0-1 0 0 0,0 1-1 0 0,0-1 1 0 0,0 0 0 0 0,0 1-1 0 0,0-1 1 0 0,0 0-1 0 0,0 0 16 0 0,-1-7 155 0 0,1 7 23 0 0,3-6 174 0 0,0 2-342 0 0,-1 0 0 0 0,1 0 0 0 0,1 1 1 0 0,-1 0-1 0 0,0-1 0 0 0,1 1 0 0 0,0 1 0 0 0,0-1 0 0 0,0 0 0 0 0,1 1 0 0 0,-1 0 0 0 0,1 0 0 0 0,7-3 1 0 0,-8 4 14 0 0,0 0 0 0 0,0 0 0 0 0,1 0 0 0 0,-1 1 0 0 0,1 0 0 0 0,-1 0 0 0 0,1 0 0 0 0,-1 0 0 0 0,1 1 0 0 0,0 0 1 0 0,-1 0-1 0 0,1 0 0 0 0,0 1 0 0 0,-1-1 0 0 0,1 1 0 0 0,4 2 0 0 0,-7-3-28 0 0,0 1 0 0 0,0 0 0 0 0,0-1 0 0 0,-1 1-1 0 0,1 0 1 0 0,-1 0 0 0 0,1 0 0 0 0,-1 1 0 0 0,1-1 0 0 0,-1 0-1 0 0,1 0 1 0 0,-1 1 0 0 0,0-1 0 0 0,0 1 0 0 0,0-1 0 0 0,0 1 0 0 0,0 0-1 0 0,0-1 1 0 0,1 4 0 0 0,-1-2 33 0 0,-1 0-1 0 0,1 0 1 0 0,-1 1 0 0 0,1-1 0 0 0,-1 0-1 0 0,0 1 1 0 0,0-1 0 0 0,-1 0-1 0 0,1 1 1 0 0,-2 3 0 0 0,-2 6 3 0 0,0 1 0 0 0,-1-1 0 0 0,-1-1 0 0 0,-7 14 0 0 0,13-26-50 0 0,-66 107-211 0 0,28-56 212 0 0,37-51 0 0 0,1 1 0 0 0,0-1 0 0 0,0 0 0 0 0,0 1 0 0 0,0-1 0 0 0,0 0 0 0 0,-1 1 0 0 0,1-1 0 0 0,0 0 0 0 0,0 1 0 0 0,0-1 0 0 0,0 0 0 0 0,0 1 0 0 0,0-1 0 0 0,0 0 0 0 0,0 1 0 0 0,0-1 0 0 0,0 0 0 0 0,0 1 0 0 0,0-1 0 0 0,1 0 0 0 0,-1 1 0 0 0,0-1 0 0 0,0 0 0 0 0,0 1 0 0 0,0-1 0 0 0,0 0 0 0 0,1 0 0 0 0,-1 1 0 0 0,0-1 0 0 0,0 0 0 0 0,1 1 0 0 0,-1-1 0 0 0,0 0 0 0 0,0 0 0 0 0,1 0 0 0 0,-1 1 0 0 0,0-1 0 0 0,1 0 0 0 0,-1 0 0 0 0,0 0 0 0 0,1 0 0 0 0,-1 0 0 0 0,0 0 0 0 0,1 1 0 0 0,-1-1 0 0 0,0 0 0 0 0,1 0 0 0 0,-1 0 0 0 0,0 0 0 0 0,1 0 0 0 0,-1 0 0 0 0,0 0 0 0 0,1-1 0 0 0,6 3 22 0 0,0-2 1 0 0,0 1-1 0 0,0-1 0 0 0,0 0 1 0 0,1 0-1 0 0,-1-1 0 0 0,0 0 1 0 0,8-2-1 0 0,-5 1 12 0 0,1 0 1 0 0,13 0-1 0 0,74 2-2708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40.8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 14335 0 0,'0'0'662'0'0,"0"1"-18"0"0,0 19-390 0 0,-5 91 6666 0 0,1-28-4341 0 0,1 236-110 0 0,3-286-2409 0 0,2 0-1 0 0,2 0 1 0 0,7 35 0 0 0,-11-67-488 0 0,16-10-3154 0 0,-13 6 3074 0 0,0 0 0 0 0,0 0-1 0 0,-1 0 1 0 0,1-1 0 0 0,-1 1-1 0 0,3-7 1 0 0,-4 8 316 0 0,10-21-1727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41.2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21223 0 0,'0'0'2127'0'0,"1"2"-1946"0"0,1 0-171 0 0,-1 0 1 0 0,0 1-1 0 0,0-1 0 0 0,0 1 0 0 0,0-1 0 0 0,0 0 1 0 0,0 1-1 0 0,-1 0 0 0 0,1-1 0 0 0,-1 6 1 0 0,0 31 775 0 0,0-21-225 0 0,-7 169 866 0 0,15-63-1383 0 0,-3-61-35 0 0,-4-45-20 0 0,18-47-173 0 0,-13 17 119 0 0,1 0-1 0 0,1 0 1 0 0,0 0 0 0 0,0 1-1 0 0,1 0 1 0 0,1 1-1 0 0,0-1 1 0 0,15-11-1 0 0,-20 19 76 0 0,0-1 0 0 0,1 1 0 0 0,-1 0-1 0 0,1 0 1 0 0,0 1 0 0 0,0-1 0 0 0,0 1 0 0 0,0 1 0 0 0,1-1 0 0 0,-1 1-1 0 0,0 0 1 0 0,10 0 0 0 0,-12 1-3 0 0,0 1 1 0 0,-1-1-1 0 0,1 1 1 0 0,-1-1-1 0 0,1 1 0 0 0,-1 0 1 0 0,0 1-1 0 0,1-1 0 0 0,-1 0 1 0 0,0 1-1 0 0,0 0 0 0 0,0 0 1 0 0,0 0-1 0 0,0 0 0 0 0,0 0 1 0 0,0 1-1 0 0,-1-1 1 0 0,1 1-1 0 0,-1 0 0 0 0,0 0 1 0 0,0-1-1 0 0,0 1 0 0 0,0 1 1 0 0,1 2-1 0 0,0 0 4 0 0,-1 1-1 0 0,0-1 1 0 0,0 1-1 0 0,0-1 0 0 0,-1 1 1 0 0,0-1-1 0 0,-1 1 1 0 0,1 0-1 0 0,-1-1 1 0 0,0 1-1 0 0,-1 0 1 0 0,0-1-1 0 0,0 1 1 0 0,0 0-1 0 0,-1-1 1 0 0,0 1-1 0 0,-4 9 1 0 0,2-9-12 0 0,1 1 0 0 0,-1-1 0 0 0,0 0 0 0 0,-1 0 0 0 0,0 0 0 0 0,0 0 0 0 0,0-1 0 0 0,-1 0 1 0 0,0 0-1 0 0,0-1 0 0 0,-1 1 0 0 0,1-1 0 0 0,-15 8 0 0 0,17-12 4 0 0,1 1 0 0 0,-1-1 0 0 0,0 0 0 0 0,0 0 0 0 0,0 0-1 0 0,0 0 1 0 0,0-1 0 0 0,-1 0 0 0 0,1 0 0 0 0,0 0 0 0 0,0 0 0 0 0,0 0 0 0 0,0-1 0 0 0,0 0 0 0 0,0 0-1 0 0,0 0 1 0 0,0 0 0 0 0,0-1 0 0 0,0 1 0 0 0,1-1 0 0 0,-1 0 0 0 0,-5-5 0 0 0,5 5-207 0 0,1-1 0 0 0,-1 0 0 0 0,1 1 1 0 0,0-2-1 0 0,0 1 0 0 0,0 0 0 0 0,0-1 1 0 0,1 1-1 0 0,-1-1 0 0 0,1 0 0 0 0,0 0 1 0 0,0 0-1 0 0,1 0 0 0 0,-1 0 0 0 0,1 0 1 0 0,0 0-1 0 0,0 0 0 0 0,0-1 0 0 0,0 1 1 0 0,1 0-1 0 0,0-7 0 0 0,1-3-1204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41.7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18 128 14567 0 0,'0'0'2808'0'0,"-1"-2"-2430"0"0,-3-3-226 0 0,-4-6 865 0 0,8 10-967 0 0,-1 1 0 0 0,1-1 1 0 0,0 1-1 0 0,-1-1 0 0 0,1 1 0 0 0,0-1 1 0 0,-1 1-1 0 0,1-1 0 0 0,0 1 0 0 0,0-1 1 0 0,-1 1-1 0 0,1-1 0 0 0,0 1 0 0 0,0-1 0 0 0,0 1 1 0 0,0-1-1 0 0,0 1 0 0 0,0-1 0 0 0,0 0 1 0 0,0 1-1 0 0,0-1 0 0 0,0 1 0 0 0,0-1 1 0 0,0 1-1 0 0,0-1 0 0 0,0 0 0 0 0,1 1 0 0 0,-1-1 1 0 0,0 1-1 0 0,0-1 0 0 0,1 1 0 0 0,-1-1 1 0 0,1 0-1 0 0,1-5 18 0 0,2 0 1 0 0,-1 0-1 0 0,0 1 1 0 0,1-1 0 0 0,0 1-1 0 0,1-1 1 0 0,-1 1-1 0 0,1 1 1 0 0,0-1-1 0 0,0 1 1 0 0,0-1-1 0 0,1 2 1 0 0,6-5-1 0 0,-8 5-63 0 0,1 1-1 0 0,-1 0 0 0 0,1 0 0 0 0,-1 0 1 0 0,1 1-1 0 0,0 0 0 0 0,0 0 0 0 0,-1 0 1 0 0,1 0-1 0 0,0 1 0 0 0,0-1 0 0 0,0 1 0 0 0,0 1 1 0 0,0-1-1 0 0,0 1 0 0 0,0-1 0 0 0,-1 1 1 0 0,10 4-1 0 0,-11-4 24 0 0,0 0 0 0 0,-1 0 0 0 0,1 1-1 0 0,0 0 1 0 0,-1-1 0 0 0,1 1 0 0 0,-1 0 0 0 0,1 0 0 0 0,-1 0 0 0 0,0 1 0 0 0,0-1 0 0 0,0 0 0 0 0,0 1-1 0 0,0 0 1 0 0,-1-1 0 0 0,1 1 0 0 0,1 3 0 0 0,-2-1 43 0 0,0 0 0 0 0,0-1 0 0 0,0 1 0 0 0,0 0 0 0 0,-1-1 0 0 0,0 1 0 0 0,0 0 0 0 0,0 0 0 0 0,0 0 0 0 0,-2 5 0 0 0,-2 6 32 0 0,-1 0-1 0 0,0-1 0 0 0,-1 0 1 0 0,0 0-1 0 0,-13 21 0 0 0,6-13-93 0 0,5-7 4 0 0,-1-1 1 0 0,-1 0 0 0 0,-13 15 0 0 0,24-30-14 0 0,-1 0 0 0 0,0 0 0 0 0,0 0 0 0 0,0 0 0 0 0,1 0 0 0 0,-1 0 0 0 0,0 0 0 0 0,0 0 0 0 0,1 0 0 0 0,-1 0 0 0 0,0 0 0 0 0,0 0 0 0 0,0 0 0 0 0,1 0 0 0 0,-1 0 0 0 0,0 0 0 0 0,0 0 0 0 0,0 0 0 0 0,1 0 0 0 0,-1 0 0 0 0,0 0 0 0 0,0 0 0 0 0,0 0 0 0 0,1 1 0 0 0,-1-1 0 0 0,0 0 0 0 0,0 0 0 0 0,0 0 0 0 0,0 0 0 0 0,1 0 0 0 0,-1 1 0 0 0,0-1 0 0 0,0 0 0 0 0,0 0 0 0 0,0 0 0 0 0,0 1 0 0 0,0-1 0 0 0,0 0 0 0 0,1 0 0 0 0,-1 0 0 0 0,0 1 0 0 0,0-1 0 0 0,0 0 0 0 0,0 0 0 0 0,0 0 0 0 0,0 1 0 0 0,0-1 0 0 0,0 0 0 0 0,0 0 0 0 0,0 1 0 0 0,0-1 0 0 0,0 0 0 0 0,0 0 0 0 0,0 0 0 0 0,-1 1 0 0 0,1-1 0 0 0,0 0 0 0 0,0 0 0 0 0,0 0 0 0 0,0 1 0 0 0,0-1 0 0 0,0 0 0 0 0,0 0 0 0 0,-1 0 0 0 0,1 0 0 0 0,0 1 0 0 0,0-1 0 0 0,-1 0 0 0 0,17 0-4 0 0,-1 0 0 0 0,1-2 0 0 0,24-4-1 0 0,12-1 11 0 0,-31 4-511 0 0,0 2 0 0 0,0 1 0 0 0,1 0-1 0 0,29 5 1 0 0,-34-1-398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42.1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0 105 19807 0 0,'0'0'971'0'0,"11"-2"215"0"0,-1-2-1133 0 0,-1 0-1 0 0,1 0 0 0 0,16-11 0 0 0,-16 8 48 0 0,1 1 1 0 0,0 0 0 0 0,12-3-1 0 0,14-3 97 0 0,1 3 0 0 0,76-11 0 0 0,-84 17-1181 0 0,-17-1 465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42.9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39 161 4143 0 0,'0'0'16872'0'0,"1"-1"-16777"0"0,1-8-105 0 0,0 0 0 0 0,1 1 0 0 0,0-1 0 0 0,0 1 0 0 0,1 0 0 0 0,0 0 0 0 0,1 0 0 0 0,0 0 0 0 0,0 1 0 0 0,0 0 0 0 0,9-9 0 0 0,-9 11 25 0 0,0 0 1 0 0,1 0 0 0 0,-1 0 0 0 0,1 1 0 0 0,0 0 0 0 0,0 0-1 0 0,1 0 1 0 0,-1 1 0 0 0,1 0 0 0 0,0 0 0 0 0,-1 1 0 0 0,1 0 0 0 0,0 0-1 0 0,12-1 1 0 0,-15 3 12 0 0,0 0-1 0 0,0 0 1 0 0,0 1-1 0 0,0-1 1 0 0,0 1-1 0 0,0 0 1 0 0,0 0-1 0 0,0 0 1 0 0,0 1-1 0 0,0-1 1 0 0,-1 1-1 0 0,1 0 1 0 0,-1 0-1 0 0,1 1 1 0 0,-1-1-1 0 0,0 0 1 0 0,0 1-1 0 0,0 0 1 0 0,0 0-1 0 0,-1 0 1 0 0,1 0 0 0 0,2 4-1 0 0,0 1 14 0 0,0 0 0 0 0,-1 1 0 0 0,0-1 0 0 0,0 1 0 0 0,-1-1 0 0 0,0 1 0 0 0,0 0 0 0 0,2 15-1 0 0,-4-8-20 0 0,0 0-1 0 0,-1 0 0 0 0,0 0 0 0 0,-2 0 0 0 0,1 0 0 0 0,-2-1 0 0 0,0 1 0 0 0,-1 0 0 0 0,-1-1 0 0 0,-10 25 1 0 0,4-17-56 0 0,-1-1 1 0 0,-1 0-1 0 0,-1-1 0 0 0,0 0 1 0 0,-2-1-1 0 0,-18 19 1 0 0,-19 12-134 0 0,45-45 96 0 0,0 0 0 0 0,0 0 0 0 0,0-1-1 0 0,0 0 1 0 0,-14 5 0 0 0,20-9 23 0 0,0 0 1 0 0,0-1 0 0 0,0 1-1 0 0,0-1 1 0 0,0 1 0 0 0,0-1-1 0 0,0 0 1 0 0,0 0 0 0 0,0 0-1 0 0,0 0 1 0 0,0 0 0 0 0,0 0-1 0 0,0-1 1 0 0,0 1 0 0 0,0-1-1 0 0,0 1 1 0 0,0-1 0 0 0,-4-1-1 0 0,5 1-6 0 0,0 0-1 0 0,0 0 1 0 0,-1 0-1 0 0,1 0 1 0 0,0-1-1 0 0,0 1 1 0 0,0 0-1 0 0,0 0 1 0 0,0-1-1 0 0,0 1 1 0 0,1-1-1 0 0,-1 1 1 0 0,0 0-1 0 0,1-1 0 0 0,-1 0 1 0 0,1 1-1 0 0,-1-1 1 0 0,1 1-1 0 0,0-1 1 0 0,0 1-1 0 0,0-1 1 0 0,0 0-1 0 0,0 1 1 0 0,0-3-1 0 0,1 0 32 0 0,-1-1 0 0 0,1 1 0 0 0,0-1 0 0 0,0 1 0 0 0,0-1 0 0 0,1 1 0 0 0,-1 0 0 0 0,1 0 0 0 0,0 0 0 0 0,1 0-1 0 0,-1 0 1 0 0,1 0 0 0 0,-1 0 0 0 0,7-6 0 0 0,-5 7 6 0 0,0 0 0 0 0,1-1 0 0 0,-1 1 0 0 0,1 1 0 0 0,0-1 0 0 0,-1 1 0 0 0,1-1 0 0 0,0 2 0 0 0,0-1-1 0 0,1 0 1 0 0,-1 1 0 0 0,7-1 0 0 0,6 0 413 0 0,0 2 0 0 0,1 0 0 0 0,-1 0 0 0 0,0 2 0 0 0,1 0 0 0 0,-1 1 0 0 0,30 10 0 0 0,-21-6 285 0 0,1-1-1 0 0,48 4 1 0 0,-67-10-734 0 0,0 0-1 0 0,0 0 0 0 0,1 0 1 0 0,-1-1-1 0 0,0-1 1 0 0,0 1-1 0 0,0-2 0 0 0,0 1 1 0 0,0-1-1 0 0,-1 0 1 0 0,1-1-1 0 0,9-6 0 0 0,19-13-2950 0 0,-20 10-4341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43.3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16871 0 0,'0'2'771'0'0,"-2"13"-418"0"0,2 1 0 0 0,1 23 0 0 0,0-2 693 0 0,9 310 4526 0 0,-7-301-5577 0 0,-2-7-29 0 0,9 46 0 0 0,-10-83-46 0 0,9-22-990 0 0,-3-2 486 0 0,15-35 0 0 0,-17 49 469 0 0,0 0 0 0 0,1 1 0 0 0,0 0-1 0 0,0 0 1 0 0,0 0 0 0 0,1 0 0 0 0,11-9 0 0 0,-11 10 2 0 0,1 0 1 0 0,0 1-1 0 0,0 0 0 0 0,1 1 0 0 0,0 0 1 0 0,-1 0-1 0 0,1 0 0 0 0,1 1 0 0 0,-1 0 0 0 0,0 1 1 0 0,1 0-1 0 0,8-1 0 0 0,-10 2 28 0 0,0 1-1 0 0,0 0 1 0 0,0 0 0 0 0,0 1-1 0 0,0 0 1 0 0,-1 0 0 0 0,1 1-1 0 0,0 0 1 0 0,0 0-1 0 0,-1 0 1 0 0,0 1 0 0 0,1 0-1 0 0,-1 0 1 0 0,0 0 0 0 0,9 8-1 0 0,-10-7 163 0 0,-1 0 0 0 0,0 0 0 0 0,0 0 0 0 0,0 0-1 0 0,-1 0 1 0 0,0 1 0 0 0,1 0 0 0 0,-2 0 0 0 0,1 0 0 0 0,0 0-1 0 0,-1 0 1 0 0,0 0 0 0 0,0 1 0 0 0,-1-1 0 0 0,0 0 0 0 0,0 1-1 0 0,0 0 1 0 0,0-1 0 0 0,-1 1 0 0 0,0 0 0 0 0,0-1 0 0 0,0 1-1 0 0,-1-1 1 0 0,0 1 0 0 0,0 0 0 0 0,-1-1 0 0 0,1 0-1 0 0,-1 1 1 0 0,0-1 0 0 0,0 0 0 0 0,-1 0 0 0 0,0 0 0 0 0,0 0-1 0 0,0 0 1 0 0,0-1 0 0 0,-1 1 0 0 0,0-1 0 0 0,0 0 0 0 0,-7 6-1 0 0,2-3-36 0 0,-1 1-1 0 0,0-1 0 0 0,0-1 0 0 0,-1 0 1 0 0,0 0-1 0 0,0-1 0 0 0,-12 3 0 0 0,14-5-60 0 0,0-1 0 0 0,0 0 0 0 0,0-1 0 0 0,0 0 0 0 0,-1-1 0 0 0,1 1 0 0 0,0-2 0 0 0,-1 0 0 0 0,-16-3 1 0 0,20 3 65 0 0,-1-1 1 0 0,0 0 0 0 0,0 0 0 0 0,1-1-1 0 0,-11-5 1 0 0,14 6-221 0 0,0 0 0 0 0,1 0 0 0 0,-1 0-1 0 0,1 0 1 0 0,-5-5 0 0 0,5 5-548 0 0,1 0 0 0 0,-1-1 0 0 0,1 1 0 0 0,0 0 0 0 0,0-1-1 0 0,0 0 1 0 0,-2-4 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43.8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163 1 9215 0 0,'10'28'400'0'0,"4"15"6397"0"0,-1-2 160 0 0,-3-15-5798 0 0,-10-24-601 0 0,1-4-731 0 0,0 0 153 0 0,0 0 1 0 0,-1 0-1 0 0,1 0 1 0 0,-1 0-1 0 0,1-1 1 0 0,-1-2-1 0 0,0 0 10 0 0,0-1-1 0 0,0 1 0 0 0,-1-1 0 0 0,0 1 0 0 0,0 0 0 0 0,0 0 0 0 0,-1-1 0 0 0,0 1 0 0 0,0 0 0 0 0,0 0 1 0 0,0 1-1 0 0,-6-9 0 0 0,7 11 7 0 0,-1 0 1 0 0,1 0 0 0 0,0 0-1 0 0,-1 1 1 0 0,1-1-1 0 0,-1 0 1 0 0,0 1 0 0 0,1 0-1 0 0,-1-1 1 0 0,0 1-1 0 0,0 0 1 0 0,0 0 0 0 0,0 0-1 0 0,0 0 1 0 0,0 0-1 0 0,0 0 1 0 0,0 1 0 0 0,0-1-1 0 0,0 1 1 0 0,-1-1-1 0 0,1 1 1 0 0,0 0 0 0 0,0 0-1 0 0,-1 0 1 0 0,1 0-1 0 0,0 0 1 0 0,0 0 0 0 0,0 1-1 0 0,-1-1 1 0 0,1 1-1 0 0,0 0 1 0 0,0-1 0 0 0,-2 2-1 0 0,-5 3 43 0 0,1 1 0 0 0,-1-1 0 0 0,2 1 0 0 0,-1 0 0 0 0,1 1 0 0 0,0 0 0 0 0,0 0 0 0 0,0 1 0 0 0,1 0 0 0 0,1 0 0 0 0,-1 0 0 0 0,1 0 0 0 0,-6 15 0 0 0,7-13 7 0 0,0-1-1 0 0,1 1 0 0 0,0 0 1 0 0,0 1-1 0 0,1-1 0 0 0,1 0 1 0 0,0 1-1 0 0,0-1 1 0 0,1 1-1 0 0,0-1 0 0 0,1 1 1 0 0,3 16-1 0 0,-3-21-24 0 0,1 1-1 0 0,1-1 1 0 0,-1 0 0 0 0,1 0-1 0 0,0-1 1 0 0,0 1-1 0 0,1 0 1 0 0,-1-1 0 0 0,1 0-1 0 0,0 0 1 0 0,1 0-1 0 0,-1 0 1 0 0,1-1 0 0 0,0 0-1 0 0,0 0 1 0 0,1 0-1 0 0,-1-1 1 0 0,1 1 0 0 0,0-1-1 0 0,0-1 1 0 0,9 4-1 0 0,0-1-33 0 0,0-1-1 0 0,1-1 0 0 0,-1 0 1 0 0,1-1-1 0 0,0 0 0 0 0,-1-2 1 0 0,28-1-1 0 0,-13-3-183 0 0,46-9 1 0 0,-42 4-2371 0 0,-1-2-3639 0 0,-13 2-1052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44.1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28 11975 0 0,'0'0'923'0'0,"1"1"-602"0"0,14 13-402 0 0,7 2 4693 0 0,-20-15-3994 0 0,1 0-1 0 0,-1 0 1 0 0,1 0-1 0 0,0-1 1 0 0,-1 1-1 0 0,1 0 1 0 0,5-1-1 0 0,14-2-116 0 0,114-34 283 0 0,-122 31-810 0 0,-7 4-75 0 0,-1-1-1 0 0,0 0 1 0 0,0 0-1 0 0,0-1 1 0 0,7-4-1 0 0,-6 2-703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44.5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9527 0 0,'0'2'10070'0'0,"10"87"-4892"0"0,12 117-2581 0 0,17-2-2207 0 0,-10-92-379 0 0,-25-99-53 0 0,-3-11-26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44.9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6911 0 0,'1'2'14271'0'0,"4"7"-13462"0"0,0 1-1 0 0,-1 0 1 0 0,-1 1 0 0 0,1-1-1 0 0,-2 0 1 0 0,3 14 0 0 0,4 68 124 0 0,-8-86-830 0 0,6 66 132 0 0,4 1-1 0 0,22 79 1 0 0,-29-136-547 0 0,1 0-1 0 0,0 0 0 0 0,1-1 1 0 0,9 17-1 0 0,-3-24-2892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03.4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22 14279 0 0,'0'0'8671'0'0,"1"-1"-8207"0"0,18-3 119 0 0,-1 0 1 0 0,32-1-1 0 0,-31 3-221 0 0,110-3-1840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45.3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290 30 9671 0 0,'0'0'12587'0'0,"-3"-8"-11882"0"0,1 6-683 0 0,0 0-1 0 0,1 0 0 0 0,-1 1 1 0 0,0-1-1 0 0,0 1 1 0 0,0-1-1 0 0,0 1 0 0 0,0 0 1 0 0,0 0-1 0 0,-1 0 1 0 0,1 0-1 0 0,0 0 1 0 0,-1 0-1 0 0,1 0 0 0 0,0 1 1 0 0,-1 0-1 0 0,1-1 1 0 0,-1 1-1 0 0,1 0 0 0 0,-1 0 1 0 0,1 0-1 0 0,0 0 1 0 0,-5 1-1 0 0,-2 1-10 0 0,-1 0 0 0 0,1 0 0 0 0,0 0 0 0 0,-16 8 0 0 0,11-4 36 0 0,0 1-1 0 0,1 1 0 0 0,0 0 0 0 0,0 0 1 0 0,1 2-1 0 0,-23 20 0 0 0,30-24-3 0 0,-1 1-1 0 0,1-1 1 0 0,0 1 0 0 0,1 0-1 0 0,0 0 1 0 0,0 0-1 0 0,0 1 1 0 0,1 0 0 0 0,0-1-1 0 0,0 1 1 0 0,1 0-1 0 0,0 0 1 0 0,1 1 0 0 0,-2 12-1 0 0,3-12 0 0 0,0 1 1 0 0,1-1-1 0 0,0 1 0 0 0,0-1 1 0 0,1 0-1 0 0,0 1 0 0 0,1-1 1 0 0,-1 0-1 0 0,2 0 0 0 0,0 0 1 0 0,0-1-1 0 0,0 0 0 0 0,1 1 1 0 0,0-1-1 0 0,1-1 0 0 0,0 1 1 0 0,0-1-1 0 0,0 0 0 0 0,1 0 1 0 0,0-1-1 0 0,1 0 0 0 0,10 7 0 0 0,-1-3-31 0 0,1 0 0 0 0,0 0-1 0 0,1-2 1 0 0,0 0 0 0 0,1-2-1 0 0,20 5 1 0 0,-31-8-41 0 0,0-1 0 0 0,-1 0 0 0 0,1-1 0 0 0,0 0 0 0 0,0 0-1 0 0,0-1 1 0 0,0 0 0 0 0,0-1 0 0 0,0 1 0 0 0,0-2 0 0 0,0 0 0 0 0,-1 0 0 0 0,1 0-1 0 0,0-1 1 0 0,-1 0 0 0 0,0-1 0 0 0,0 0 0 0 0,0 0 0 0 0,0-1 0 0 0,-1 0 0 0 0,8-6-1 0 0,23-24-2049 0 0,-19 15 839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45.6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36 4607 0 0,'0'0'354'0'0,"-1"2"-233"0"0,-11 46 17449 0 0,10-43-16582 0 0,0-5-512 0 0,3-5-273 0 0,1 1-203 0 0,0-1 0 0 0,1 1 0 0 0,-1-1 0 0 0,1 1 0 0 0,0 0 0 0 0,0 0 0 0 0,0 1 0 0 0,1-1 0 0 0,-1 0 0 0 0,8-5 0 0 0,-3 4 0 0 0,0-1 0 0 0,0 1 0 0 0,0 1 0 0 0,16-7 0 0 0,-22 9 4 0 0,3-1 20 0 0,10 4 21 0 0,-13 0-34 0 0,0-1 0 0 0,1 1 0 0 0,-1-1 0 0 0,0 1 0 0 0,0 0 0 0 0,0 0 0 0 0,0-1 0 0 0,0 2 0 0 0,-1-1 0 0 0,1 0 0 0 0,0 0 0 0 0,0 0 0 0 0,-1 1 0 0 0,1-1 0 0 0,-1 1 0 0 0,1 0 0 0 0,-1-1 0 0 0,2 3 0 0 0,-1-1 21 0 0,-1 1 0 0 0,1-1 0 0 0,-1 0 0 0 0,0 1 0 0 0,0-1 0 0 0,0 1 0 0 0,0 0 0 0 0,-1-1 0 0 0,1 1-1 0 0,-1 3 1 0 0,0 3 67 0 0,-1 1 0 0 0,0-1 0 0 0,-1 0 0 0 0,0 0 0 0 0,0-1 0 0 0,-8 20-1 0 0,-1-5 17 0 0,-2-1 0 0 0,-23 34 0 0 0,-10 15-113 0 0,44-69-2 0 0,1-2 0 0 0,1 0 0 0 0,-1-1 0 0 0,0 1 0 0 0,1 0 0 0 0,-1 0 0 0 0,1 0 0 0 0,0 0 0 0 0,-1 0 0 0 0,1 0 0 0 0,0 0 0 0 0,-1 0 0 0 0,1 1 0 0 0,0-1 0 0 0,0 0 0 0 0,0 2 0 0 0,1 9 0 0 0,2-9 0 0 0,-2-2 0 0 0,2 1 12 0 0,0 1-1 0 0,1-1 1 0 0,-1 0 0 0 0,1 0-1 0 0,-1 0 1 0 0,1-1 0 0 0,-1 1-1 0 0,1-1 1 0 0,0 0 0 0 0,0 0-1 0 0,5 1 1 0 0,45 3 146 0 0,-51-5-157 0 0,17 1 112 0 0,1-2 1 0 0,26-2 0 0 0,-41 2-380 0 0,1 0 0 0 0,-1 0 0 0 0,1-1-1 0 0,-1 0 1 0 0,0 0 0 0 0,0 0 0 0 0,0-1 0 0 0,0 0 0 0 0,0 0 0 0 0,0-1 0 0 0,5-4 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50.4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14511 0 0,'0'0'7200'0'0,"0"2"-6591"0"0,8 40 1097 0 0,3 20-181 0 0,31 221 667 0 0,-30-247-2351 0 0,-3-8-215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50.8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276 0 10591 0 0,'-2'1'3395'0'0,"-26"6"4304"0"0,-18-5-4311 0 0,8 0-2562 0 0,-29 0-427 0 0,48-2-622 0 0,0 0 0 0 0,-30 5-1 0 0,48-5 116 0 0,1 0 0 0 0,0 0-1 0 0,-1 0 1 0 0,1 1-1 0 0,-1-1 1 0 0,1 0-1 0 0,0 0 1 0 0,-1 0 0 0 0,1 1-1 0 0,0-1 1 0 0,-1 0-1 0 0,1 0 1 0 0,0 1-1 0 0,-1-1 1 0 0,1 0 0 0 0,0 1-1 0 0,0-1 1 0 0,-1 0-1 0 0,1 1 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51.2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2759 0 0,'0'0'1616'0'0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51.6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1 121 919 0 0,'0'0'22432'0'0,"1"-1"-22325"0"0,2-3-83 0 0,21-14 120 0 0,-14 11-124 0 0,-4 4 7 0 0,6 2-21 0 0,14-2 126 0 0,-21 3-75 0 0,1 0 0 0 0,-1-1 0 0 0,1 1 0 0 0,-1-1 1 0 0,6-2-1 0 0,86-23 532 0 0,-59 13-577 0 0,-18 4 9 0 0,1 2 0 0 0,0 1 0 0 0,0 1 0 0 0,1 0 1 0 0,37-2-1 0 0,-57 7-3 0 0,0 0 0 0 0,0 1 0 0 0,0-1 0 0 0,0 1 0 0 0,0-1 0 0 0,0 1 0 0 0,0 0 0 0 0,-1 0 0 0 0,1 0 0 0 0,0 0 0 0 0,0 0 0 0 0,-1 0 0 0 0,1 0 0 0 0,-1 0 0 0 0,1 1 0 0 0,-1-1-1 0 0,0 1 1 0 0,1-1 0 0 0,-1 1 0 0 0,0-1 0 0 0,0 1 0 0 0,0 0 0 0 0,0 0 0 0 0,0-1 0 0 0,1 5 0 0 0,1 3 137 0 0,0 0 1 0 0,0 0-1 0 0,2 18 0 0 0,0 29 844 0 0,-1 101 0 0 0,-3-21-401 0 0,0-124-567 0 0,3 60 70 0 0,14 77 0 0 0,-10-109-258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46.5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1375 0 0,'1'1'21112'0'0,"1"3"-20898"0"0,0 0 0 0 0,-1 0-1 0 0,1 0 1 0 0,-1 0 0 0 0,0 0-1 0 0,0 0 1 0 0,-1 1 0 0 0,1 4-1 0 0,0 39 679 0 0,-1-17-364 0 0,38 382 1692 0 0,-35-386-2530 0 0,1 0 0 0 0,11 34 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46.8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18399 0 0,'28'139'4327'0'0,"-15"-20"-220"0"0,-2 61-2652 0 0,-5-64-1336 0 0,-5-71-116 0 0,-2-31-68 0 0,1-1 1 0 0,1 1-1 0 0,0-1 1 0 0,1 1 0 0 0,6 22-1 0 0,-7-34-219 0 0,0 0 1 0 0,0 0-1 0 0,0 0 1 0 0,0 0-1 0 0,0-1 0 0 0,1 1 1 0 0,-1 0-1 0 0,0 0 0 0 0,1-1 1 0 0,2 3-1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47.2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106 0 12895 0 0,'1'2'998'0'0,"5"9"41"0"0,-1 1 0 0 0,1 0 1 0 0,-2 0-1 0 0,0 1 1 0 0,0-1-1 0 0,-1 1 1 0 0,-1 0-1 0 0,0-1 0 0 0,1 26 1 0 0,-4 6 264 0 0,-11 70 0 0 0,2-24-1243 0 0,8-61-41 0 0,0 1 0 0 0,5 46-1 0 0,-2-67-58 0 0,0-1 0 0 0,1 0 0 0 0,0 0 0 0 0,0 1 0 0 0,1-2 0 0 0,0 1 0 0 0,0 0 0 0 0,1 0 0 0 0,0-1 0 0 0,0 0 0 0 0,1 0 0 0 0,-1 0 0 0 0,2-1 0 0 0,6 8 0 0 0,-9-12-102 0 0,0 1 0 0 0,0-1 0 0 0,0 0 0 0 0,0 0 0 0 0,1 0 1 0 0,-1 0-1 0 0,1-1 0 0 0,0 1 0 0 0,5 0 0 0 0,-3 0-886 0 0,1-1 1 0 0,-1 0-1 0 0,1-1 0 0 0,11 1 0 0 0,0-3-6413 0 0</inkml:trace>
  <inkml:trace contextRef="#ctx0" brushRef="#br0" timeOffset="1">384 369 4607 0 0,'-1'-1'35'0'0,"0"-1"-1"0"0,0 0 1 0 0,1 1-1 0 0,-1-1 1 0 0,0 1-1 0 0,-1-1 1 0 0,1 1-1 0 0,0 0 1 0 0,0-1-1 0 0,-1 1 0 0 0,1 0 1 0 0,0 0-1 0 0,-1 0 1 0 0,1 0-1 0 0,-1 0 1 0 0,1 0-1 0 0,-1 0 1 0 0,0 1-1 0 0,1-1 1 0 0,-1 1-1 0 0,0-1 1 0 0,0 1-1 0 0,1-1 0 0 0,-1 1 1 0 0,-2 0-1 0 0,-24-4 6726 0 0,-44-1-1 0 0,-30 7-1679 0 0,50 5-4367 0 0,37-4-647 0 0,-31 1 0 0 0,42-4-191 0 0,0 0 1 0 0,0 1-1 0 0,1-1 0 0 0,-1 1 0 0 0,0-1 1 0 0,-4 3-1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47.7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 52 8751 0 0,'-1'2'674'0'0,"-2"1"-360"0"0,0 0 1 0 0,1 1 0 0 0,-1 0 0 0 0,-12 23 7948 0 0,7-17-6276 0 0,6-8-1429 0 0,-11 9 1125 0 0,7-9-1583 0 0,6-2-100 0 0,0 0 1 0 0,-1 0-1 0 0,1 0 0 0 0,0 0 1 0 0,0 0-1 0 0,0 0 0 0 0,0 0 0 0 0,-1 0 1 0 0,1 0-1 0 0,0 0 0 0 0,0 0 0 0 0,0 0 1 0 0,0 0-1 0 0,-1 0 0 0 0,1 0 1 0 0,0 0-1 0 0,0 0 0 0 0,0 0 0 0 0,0 0 1 0 0,-1 0-1 0 0,1 0 0 0 0,0 0 0 0 0,0 0 1 0 0,0-1-1 0 0,0 1 0 0 0,0 0 1 0 0,0 0-1 0 0,-1 0 0 0 0,1 0 0 0 0,0 0 1 0 0,0 0-1 0 0,0 0 0 0 0,0-1 0 0 0,0 1 1 0 0,0 0-1 0 0,0 0 0 0 0,0 0 1 0 0,-1 0-1 0 0,1-1 0 0 0,0 1 0 0 0,0 0 1 0 0,0 0-1 0 0,0 0 0 0 0,0 0 0 0 0,0-1 1 0 0,0 1-1 0 0,0 0 0 0 0,0 0 1 0 0,0 0-1 0 0,0 0 0 0 0,0-1 0 0 0,0 1 1 0 0,0 0-1 0 0,1 0 0 0 0,1-5-3 0 0,1-1 3 0 0,1 1 0 0 0,0 0 0 0 0,0-1 0 0 0,0 1 0 0 0,1 1 0 0 0,-1-1 0 0 0,1 1 0 0 0,7-5 0 0 0,3-2 0 0 0,28-14 0 0 0,-34 20 11 0 0,0 1 0 0 0,0 1 0 0 0,1 0 0 0 0,-1 0 0 0 0,1 1 0 0 0,17-2 0 0 0,-26 4-3 0 0,1 0 0 0 0,-1 0-1 0 0,0 0 1 0 0,1 0-1 0 0,-1 0 1 0 0,0 0 0 0 0,1 0-1 0 0,-1 1 1 0 0,0-1-1 0 0,1 1 1 0 0,-1-1 0 0 0,0 1-1 0 0,0-1 1 0 0,0 1-1 0 0,0-1 1 0 0,1 1 0 0 0,-1 0-1 0 0,0 0 1 0 0,1 1-1 0 0,-1 0 9 0 0,1 0-1 0 0,-1 0 0 0 0,0-1 0 0 0,0 1 1 0 0,0 1-1 0 0,0-1 0 0 0,0 0 1 0 0,0 0-1 0 0,0 0 0 0 0,0 4 0 0 0,0 0 14 0 0,0 0-1 0 0,-1 1 0 0 0,0-1 1 0 0,0 0-1 0 0,0 1 0 0 0,-1-1 1 0 0,-1 8-1 0 0,-4 6 13 0 0,-2-1-1 0 0,0 0 1 0 0,0 0-1 0 0,-2-1 0 0 0,-1 0 1 0 0,-16 22-1 0 0,2-2-35 0 0,21-31 6 0 0,3-5 42 0 0,3-1 11 0 0,0 0-56 0 0,0 1-1 0 0,0-1 1 0 0,1 1 0 0 0,-1-1-1 0 0,0 0 1 0 0,1 0-1 0 0,-1 0 1 0 0,1-1 0 0 0,0 1-1 0 0,-1 0 1 0 0,1-1-1 0 0,-1 0 1 0 0,1 1-1 0 0,4-2 1 0 0,4 2 6 0 0,3 0-261 0 0,1-1 1 0 0,-1-1-1 0 0,1 0 0 0 0,-1 0 1 0 0,0-1-1 0 0,1-1 0 0 0,-1-1 1 0 0,18-6-1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04.1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32 8751 0 0,'-9'30'17149'0'0,"27"-35"-17145"0"0,0-1-1 0 0,27-11 1 0 0,-33 11-5 0 0,1 0 0 0 0,0 1 0 0 0,0 1 0 0 0,1 1 0 0 0,-1-1 0 0 0,1 2 0 0 0,16-1 0 0 0,-28 3 0 0 0,0 0 0 0 0,1 0 0 0 0,-1 0-1 0 0,0 0 1 0 0,1 1 0 0 0,-1-1 0 0 0,0 1 0 0 0,2 0-1 0 0,9 7-24 0 0,-11-4 4 0 0,-1-2 17 0 0,1 0 5 0 0,-1 1 0 0 0,0-1 0 0 0,0 1 0 0 0,0-1 0 0 0,0 1 0 0 0,0-1 0 0 0,0 1 0 0 0,0 0 0 0 0,-1-1 0 0 0,1 1 0 0 0,-1 0 0 0 0,0-1 0 0 0,0 6 0 0 0,-1-2 0 0 0,0 0 0 0 0,0-1 0 0 0,-1 1 0 0 0,1 0 0 0 0,-1-1 0 0 0,-3 7 0 0 0,-4 4 0 0 0,0 0 0 0 0,-23 29 0 0 0,22-34-15 0 0,-19 18 0 0 0,20-19-7 0 0,-17 18-1 0 0,25-27-30 0 0,2 1-20 0 0,0-1 67 0 0,1 0-1 0 0,-1 0 1 0 0,1 1-1 0 0,0-1 1 0 0,-1 0-1 0 0,1 0 1 0 0,0-1-1 0 0,-1 1 1 0 0,1 0 0 0 0,3 1-1 0 0,0-1 7 0 0,0-1 0 0 0,0 1 0 0 0,0-1 0 0 0,8 0 0 0 0,-9 0 0 0 0,1 0 0 0 0,-1 0 0 0 0,1 1 0 0 0,-1-1 0 0 0,0 1 0 0 0,1 0 0 0 0,3 1 0 0 0,2 2 12 0 0,0 0 1 0 0,-1 1-1 0 0,0 0 1 0 0,0 0-1 0 0,0 1 0 0 0,12 10 1 0 0,-16-11-5 0 0,0 0 1 0 0,-1 0-1 0 0,0 0 1 0 0,0 0 0 0 0,0 1-1 0 0,-1-1 1 0 0,1 1-1 0 0,-1 0 1 0 0,-1 0-1 0 0,1 0 1 0 0,2 10-1 0 0,-3-4 15 0 0,0 0-1 0 0,0 0 0 0 0,-1 0 1 0 0,-1 0-1 0 0,0 0 0 0 0,-1 0 1 0 0,0 0-1 0 0,0 0 0 0 0,-1 0 0 0 0,-1 0 1 0 0,0-1-1 0 0,-1 1 0 0 0,0-1 1 0 0,-1 0-1 0 0,0 0 0 0 0,-1 0 1 0 0,0-1-1 0 0,0 1 0 0 0,-1-2 0 0 0,-1 1 1 0 0,-14 15-1 0 0,17-20-125 0 0,-1 0 0 0 0,1-1 0 0 0,-1 1 0 0 0,0-1-1 0 0,0 0 1 0 0,0 0 0 0 0,-11 4 0 0 0,15-8 56 0 0,0 1 0 0 0,1 0 0 0 0,-1-1 0 0 0,0 1 0 0 0,0-1 0 0 0,0 0 1 0 0,1 0-1 0 0,-1 1 0 0 0,0-1 0 0 0,0 0 0 0 0,0-1 0 0 0,0 1 0 0 0,1 0 0 0 0,-1 0 0 0 0,0-1 0 0 0,0 1 0 0 0,0-1 0 0 0,1 0 0 0 0,-1 0 0 0 0,0 1 0 0 0,1-1 0 0 0,-1 0 0 0 0,1 0 0 0 0,-1 0 1 0 0,1-1-1 0 0,-1 1 0 0 0,1 0 0 0 0,0 0 0 0 0,0-1 0 0 0,-1 1 0 0 0,1-1 0 0 0,0 1 0 0 0,0-1 0 0 0,-1-2 0 0 0,-3-8-1686 0 0,3-2-82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48.1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 8751 0 0,'25'3'13407'0'0,"-1"-9"-10913"0"0,-19 5-2414 0 0,0 0 1 0 0,0 0-1 0 0,1 0 0 0 0,5 0 1 0 0,51-1 123 0 0,14 1-267 0 0,-26 4-6686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48.9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408 90 14943 0 0,'0'0'1358'0'0,"-4"-8"-956"0"0,0 2-104 0 0,0 0 1 0 0,0 1-1 0 0,-1 0 0 0 0,1 0 0 0 0,-1 0 1 0 0,-1 1-1 0 0,1-1 0 0 0,0 1 0 0 0,-1 0 1 0 0,0 1-1 0 0,0 0 0 0 0,0 0 0 0 0,0 0 1 0 0,-1 0-1 0 0,1 1 0 0 0,-13-3 0 0 0,1 2-295 0 0,0 0-1 0 0,0 1 1 0 0,0 1-1 0 0,0 0 1 0 0,-22 3 0 0 0,25-1 21 0 0,8-1 12 0 0,0 0 0 0 0,-1 1 0 0 0,1-1 1 0 0,0 2-1 0 0,-1-1 0 0 0,1 1 0 0 0,0 0 0 0 0,0 1 1 0 0,1-1-1 0 0,-1 1 0 0 0,-11 8 0 0 0,12-8 18 0 0,1 1-1 0 0,0 0 1 0 0,0 0-1 0 0,1 1 1 0 0,-1 0 0 0 0,1-1-1 0 0,0 2 1 0 0,1-1-1 0 0,-1 0 1 0 0,-3 8-1 0 0,6-10-11 0 0,-1 0-1 0 0,1 1 0 0 0,1-1 0 0 0,-1 1 1 0 0,0-1-1 0 0,1 0 0 0 0,0 1 1 0 0,0-1-1 0 0,0 1 0 0 0,0-1 0 0 0,0 1 1 0 0,1-1-1 0 0,-1 1 0 0 0,1-1 0 0 0,0 1 1 0 0,0-1-1 0 0,0 0 0 0 0,1 0 1 0 0,-1 0-1 0 0,3 4 0 0 0,3 3 8 0 0,-1 0-1 0 0,1 0 1 0 0,1-1-1 0 0,0 0 1 0 0,10 8-1 0 0,48 36 302 0 0,-30-25-279 0 0,62 40-32 0 0,-25-19-14 0 0,-66-44 37 0 0,0 1 0 0 0,0-1 0 0 0,-1 2 0 0 0,0-1 0 0 0,0 1 0 0 0,0 0 0 0 0,-1 0 0 0 0,0 0 0 0 0,0 1 0 0 0,6 13 0 0 0,-10-17-31 0 0,1 1 0 0 0,-1-1 0 0 0,0 1 0 0 0,0-1-1 0 0,0 1 1 0 0,0-1 0 0 0,-1 1 0 0 0,0-1 0 0 0,0 1-1 0 0,0 0 1 0 0,-1-1 0 0 0,1 1 0 0 0,-1-1 0 0 0,0 1-1 0 0,-1-1 1 0 0,1 1 0 0 0,-1-1 0 0 0,1 0 0 0 0,-1 0-1 0 0,-1 0 1 0 0,1 0 0 0 0,-4 5 0 0 0,3-5-40 0 0,0 0 1 0 0,-1-1-1 0 0,0 1 1 0 0,1-1-1 0 0,-1 1 1 0 0,-1-1-1 0 0,1 0 1 0 0,0-1-1 0 0,-1 1 1 0 0,1-1-1 0 0,-1 0 1 0 0,0 0-1 0 0,0 0 1 0 0,1-1 0 0 0,-1 0-1 0 0,0 0 1 0 0,-1 0-1 0 0,1 0 1 0 0,0-1-1 0 0,0 0 1 0 0,-6 0-1 0 0,4-1-17 0 0,-1 0 1 0 0,1 0-1 0 0,0 0 0 0 0,0-1 1 0 0,0 0-1 0 0,0-1 0 0 0,0 0 1 0 0,0 0-1 0 0,0 0 0 0 0,1-1 1 0 0,0 0-1 0 0,0 0 0 0 0,0 0 0 0 0,-8-8 1 0 0,10 7 20 0 0,0 0 0 0 0,-1 0 0 0 0,2 0 0 0 0,-1 0 0 0 0,1-1 0 0 0,-1 0 0 0 0,1 1 0 0 0,1-1 0 0 0,-1 0 0 0 0,1-1 0 0 0,0 1 0 0 0,1 0 0 0 0,0-1 0 0 0,0 1 0 0 0,0-1 1 0 0,0 1-1 0 0,1-1 0 0 0,0 1 0 0 0,1-1 0 0 0,-1 1 0 0 0,1-1 0 0 0,1 1 0 0 0,-1 0 0 0 0,1-1 0 0 0,0 1 0 0 0,0 0 0 0 0,7-11 0 0 0,-2 4 5 0 0,1-1 0 0 0,0 2 0 0 0,1-1 0 0 0,1 1 0 0 0,0 1 0 0 0,0 0 0 0 0,1 0 0 0 0,0 1 0 0 0,1 1 0 0 0,20-13 0 0 0,46-26-732 0 0,100-68-6065 0 0,-152 95-786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49.3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11519 0 0,'1'2'887'0'0,"2"3"-82"0"0,-1 0 0 0 0,1 1 1 0 0,-1-1-1 0 0,0 1 0 0 0,0 0 0 0 0,-1 0 0 0 0,0 0 1 0 0,0 0-1 0 0,0 0 0 0 0,-1 0 0 0 0,0 11 0 0 0,0 1 981 0 0,2 16-151 0 0,0 15-724 0 0,2 1-1 0 0,16 79 0 0 0,-14-105-865 0 0,14 35-1 0 0,-17-52-97 0 0,1 1 1 0 0,-1-1 0 0 0,1 0 0 0 0,1 0 0 0 0,-1 0 0 0 0,1-1-1 0 0,0 1 1 0 0,10 7 0 0 0,-13-12-211 0 0,1 0-1 0 0,-1 0 1 0 0,1 0 0 0 0,0 0-1 0 0,0-1 1 0 0,0 0 0 0 0,0 1-1 0 0,0-1 1 0 0,0 0 0 0 0,0-1-1 0 0,4 2 1 0 0,7-2-1393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49.7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302 10 7367 0 0,'-3'1'75'0'0,"1"0"-1"0"0,0 0 1 0 0,0 0-1 0 0,-1 0 1 0 0,1-1-1 0 0,0 1 0 0 0,-1-1 1 0 0,1 1-1 0 0,-1-1 1 0 0,1 0-1 0 0,0 0 0 0 0,-1 0 1 0 0,1 0-1 0 0,-1-1 1 0 0,1 1-1 0 0,-1-1 1 0 0,1 1-1 0 0,-4-2 0 0 0,2 1 606 0 0,0 0 0 0 0,0 0-1 0 0,-1 0 1 0 0,1 1 0 0 0,-5-1-1 0 0,-42 6 1725 0 0,33-3-1306 0 0,0 0 0 0 0,0-1 1 0 0,-1-1-1 0 0,1-1 0 0 0,0 0 1 0 0,-21-5-1 0 0,16-4-2294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3:46.5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0 3679 0 0,'0'0'284'0'0,"-1"2"-186"0"0,-17 68 2424 0 0,-5 12-2136 0 0,-2 5-258 0 0,18-55-2042 0 0,4-16-302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3:47.2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 1 1839 0 0,'-15'15'18682'0'0,"14"-12"-17801"0"0,-3 32-666 0 0,3-16 659 0 0,-59 379 1663 0 0,57-379-2524 0 0,-1 1 1 0 0,2 0-1 0 0,0 0 1 0 0,1 29-1 0 0,3-37-13 0 0,1-3-19 0 0,-3-9 10 0 0,0 0-1 0 0,1 1 0 0 0,-1-1 1 0 0,1 0-1 0 0,-1 0 0 0 0,0 0 1 0 0,1 0-1 0 0,-1 0 0 0 0,1 0 0 0 0,-1 0 1 0 0,1 1-1 0 0,-1-1 0 0 0,1 0 1 0 0,-1 0-1 0 0,0-1 0 0 0,1 1 1 0 0,-1 0-1 0 0,1 0 0 0 0,-1 0 0 0 0,1 0 1 0 0,-1 0-1 0 0,0 0 0 0 0,1-1 1 0 0,-1 1-1 0 0,1 0 0 0 0,-1 0 1 0 0,0-1-1 0 0,1 1 0 0 0,-1 0 0 0 0,1-1 1 0 0,11-7-89 0 0,-12 8 99 0 0,2-2-134 0 0,0 0 0 0 0,0 0 0 0 0,0-1-1 0 0,-1 1 1 0 0,1-1 0 0 0,-1 1 0 0 0,1-1 0 0 0,-1 1 0 0 0,0-1-1 0 0,0 0 1 0 0,0 0 0 0 0,0 0 0 0 0,-1 1 0 0 0,1-1 0 0 0,-1-5-1 0 0,1 6 16 0 0,0-8-625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3:47.7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29 9071 0 0,'1'-1'78'0'0,"-1"-1"-1"0"0,0 1 1 0 0,0 0-1 0 0,1 0 1 0 0,-1 0 0 0 0,1 0-1 0 0,-1 0 1 0 0,1 0-1 0 0,0 0 1 0 0,0 0-1 0 0,14-15 6718 0 0,-12 20-6483 0 0,0 1-1 0 0,-1-1 0 0 0,1 1 0 0 0,-1 0 1 0 0,0 0-1 0 0,0 0 0 0 0,-1 0 0 0 0,0 0 1 0 0,0 1-1 0 0,0-1 0 0 0,0 0 1 0 0,-1 6-1 0 0,1 12 524 0 0,-5 36 0 0 0,1-27-104 0 0,-2 42-305 0 0,-5 253 2420 0 0,10-324-2846 0 0,0 4 0 0 0,0 0 0 0 0,0 0 0 0 0,1 1 0 0 0,1-1 0 0 0,-1 0 0 0 0,1 0 0 0 0,0 0 0 0 0,3 7 0 0 0,-4-13-26 0 0,-1 0-1 0 0,0 0 1 0 0,1-1 0 0 0,-1 1-1 0 0,1 0 1 0 0,0 0 0 0 0,-1 0-1 0 0,1 0 1 0 0,0-1-1 0 0,-1 1 1 0 0,1 0 0 0 0,0-1-1 0 0,0 1 1 0 0,-1-1 0 0 0,1 1-1 0 0,0 0 1 0 0,0-1 0 0 0,0 0-1 0 0,0 1 1 0 0,0-1-1 0 0,0 0 1 0 0,0 1 0 0 0,0-1-1 0 0,0 0 1 0 0,0 0 0 0 0,0 0-1 0 0,0 0 1 0 0,0 0 0 0 0,0 0-1 0 0,0 0 1 0 0,1 0-1 0 0,0-1-136 0 0,1 0-1 0 0,-1 0 1 0 0,0 0 0 0 0,0 0-1 0 0,1-1 1 0 0,-1 1-1 0 0,0 0 1 0 0,2-3-1 0 0,-3 4 67 0 0,14-13-2865 0 0,21-23-1 0 0,-13 6 788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3:48.0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49 17247 0 0,'0'0'1894'0'0,"1"-1"-1825"0"0,10-10 138 0 0,22-17-1 0 0,-32 27-181 0 0,1 0-1 0 0,-1 0 0 0 0,0 0 1 0 0,1 0-1 0 0,-1 1 1 0 0,1-1-1 0 0,-1 0 0 0 0,1 1 1 0 0,-1-1-1 0 0,1 1 1 0 0,-1 0-1 0 0,1 0 1 0 0,0-1-1 0 0,-1 1 0 0 0,1 0 1 0 0,0 0-1 0 0,-1 0 1 0 0,1 1-1 0 0,-1-1 0 0 0,1 0 1 0 0,0 1-1 0 0,-1-1 1 0 0,1 0-1 0 0,2 2 0 0 0,-2-1 16 0 0,3 2 153 0 0,0-1 0 0 0,0 1 0 0 0,0 0 1 0 0,-1 0-1 0 0,0 0 0 0 0,1 1 0 0 0,-1-1 0 0 0,0 1 1 0 0,-1 0-1 0 0,1 0 0 0 0,-1 1 0 0 0,5 6 1 0 0,2 7 327 0 0,-1 0 0 0 0,8 19 1 0 0,-10-20-183 0 0,7 16 406 0 0,2 5-284 0 0,38 66 0 0 0,-42-85-448 0 0,1 0 0 0 0,1 0-1 0 0,29 30 1 0 0,-38-44-11 0 0,0-1 0 0 0,1 1 0 0 0,-1-1 0 0 0,1 0 0 0 0,0-1 0 0 0,0 1 0 0 0,1-1 0 0 0,-1 0 0 0 0,1-1 0 0 0,0 1-1 0 0,-1-1 1 0 0,1-1 0 0 0,0 1 0 0 0,0-1 0 0 0,0 0 0 0 0,14-1 0 0 0,-14-1-430 0 0,-1 0 0 0 0,1-1 0 0 0,-1 0 0 0 0,1 0 0 0 0,-1-1 0 0 0,0 0 0 0 0,0 0 0 0 0,0 0 0 0 0,9-7 0 0 0,4-5-7692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3:48.4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177 1 11519 0 0,'-4'21'962'0'0,"-1"-1"-1"0"0,-13 38 1 0 0,4-19 3089 0 0,10-24-2455 0 0,-27 83 4511 0 0,-43 131-4098 0 0,62-186-2010 0 0,-2 8 13 0 0,13-50-36 0 0,7-4-2534 0 0,-5 2 2405 0 0,0 1 0 0 0,-1-1 0 0 0,1 1 0 0 0,0-2 0 0 0,2 0-391 0 0,9-10-1664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3:50.9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90 2303 0 0,'-20'21'12713'0'0,"20"-21"-12625"0"0,-1 0 0 0 0,1 0 0 0 0,0 0 1 0 0,-1 0-1 0 0,1 0 0 0 0,0 1 0 0 0,-1-1 0 0 0,1 0 1 0 0,0 0-1 0 0,-1 0 0 0 0,1 0 0 0 0,-1 0 0 0 0,1 0 1 0 0,0 0-1 0 0,-1 0 0 0 0,1-1 0 0 0,0 1 0 0 0,-1 0 0 0 0,1 0 1 0 0,-1 0-1 0 0,1 0 0 0 0,0 0 0 0 0,-1-1 0 0 0,1 1 1 0 0,0 0-1 0 0,-1 0 0 0 0,1 0 0 0 0,0-1 0 0 0,0 1 1 0 0,-1 0-1 0 0,1-1 0 0 0,0-3-65 0 0,1 0 0 0 0,0-1 0 0 0,0 1 0 0 0,0 0 0 0 0,1 0 0 0 0,-1 0 1 0 0,1 0-1 0 0,0 1 0 0 0,0-1 0 0 0,0 0 0 0 0,1 1 0 0 0,-1-1 0 0 0,1 1 0 0 0,6-6 0 0 0,-4 4-21 0 0,0 0 0 0 0,0 1-1 0 0,1 0 1 0 0,0 0 0 0 0,0 0-1 0 0,0 0 1 0 0,0 1 0 0 0,11-4-1 0 0,-14 6 24 0 0,-1 0 0 0 0,1 0 1 0 0,0 1-1 0 0,0-1 0 0 0,0 1 0 0 0,0 0 0 0 0,-1 0 0 0 0,1 0 0 0 0,0 0 0 0 0,0 0 1 0 0,0 1-1 0 0,0-1 0 0 0,0 1 0 0 0,-1 0 0 0 0,1 0 0 0 0,3 1 0 0 0,-4-1 14 0 0,-1 0-1 0 0,1 1 1 0 0,0-1-1 0 0,-1 1 1 0 0,1-1-1 0 0,-1 1 1 0 0,1-1 0 0 0,-1 1-1 0 0,0 0 1 0 0,1 0-1 0 0,-1-1 1 0 0,0 1-1 0 0,0 0 1 0 0,0 0-1 0 0,-1 0 1 0 0,1 0-1 0 0,0 0 1 0 0,-1 1-1 0 0,0-1 1 0 0,1 0-1 0 0,-1 0 1 0 0,0 3 0 0 0,0 9 207 0 0,-1 0 0 0 0,0 0 0 0 0,-1 1 0 0 0,0-1 0 0 0,-1 0 0 0 0,-7 16 1 0 0,-34 79 532 0 0,5-22-1183 0 0,39-87 396 0 0,1 1 0 0 0,-1-1 0 0 0,1 1 0 0 0,0-1 0 0 0,-1 0 0 0 0,1 1-1 0 0,-1-1 1 0 0,1 0 0 0 0,0 0 0 0 0,-1 0 0 0 0,1 1 0 0 0,0-1 0 0 0,-1 0 0 0 0,2 0 0 0 0,-2 0 7 0 0,10 0 113 0 0,0-1 0 0 0,1 0 0 0 0,-1-1 0 0 0,0 0 0 0 0,18-6 1 0 0,3 0-7 0 0,60-7-1985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04.6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1 5063 0 0,'0'0'232'0'0,"0"1"-13"0"0,2 6 878 0 0,0-1 0 0 0,0 1 1 0 0,0-1-1 0 0,-1 1 0 0 0,0 0 0 0 0,-1 0 0 0 0,0-1 0 0 0,-1 15 0 0 0,-1 0 4549 0 0,-10 32-1 0 0,5-24-4498 0 0,1 1-3358 0 0,-10 61 2319 0 0,6-38-32 0 0,2 1 0 0 0,-2 64 0 0 0,10-115-74 0 0,0-2-3 0 0,-1 0 0 0 0,1 0 0 0 0,0 0 1 0 0,0 0-1 0 0,0 0 0 0 0,1 0 0 0 0,-1 0 1 0 0,0 0-1 0 0,0 0 0 0 0,0 0 0 0 0,1 0 1 0 0,-1 0-1 0 0,0-1 0 0 0,1 1 0 0 0,0 2 0 0 0,0-2-60 0 0,-1-1 54 0 0,0 0 0 0 0,0 0 0 0 0,1 1-1 0 0,-1-1 1 0 0,0 0 0 0 0,0 0 0 0 0,1 0 0 0 0,-1 0 0 0 0,0 0-1 0 0,0 0 1 0 0,1 0 0 0 0,-1 0 0 0 0,0 0 0 0 0,0 0 0 0 0,1 0-1 0 0,-1 0 1 0 0,0 0 0 0 0,0 0 0 0 0,0 0 0 0 0,1 0 0 0 0,-1 0-1 0 0,0 0 1 0 0,0 0 0 0 0,1-1 0 0 0,-1 1 0 0 0,0 0-1 0 0,0 0 1 0 0,0 0 0 0 0,1 0 0 0 0,-1 0 0 0 0,0-1 0 0 0,0 1-1 0 0,10-6-75 0 0,-10 6 75 0 0,14-13-55 0 0,0 0 0 0 0,-1-1 0 0 0,17-24 0 0 0,-16 20-19 0 0,29-31 0 0 0,-30 37 86 0 0,1 1 0 0 0,-1 0-1 0 0,2 1 1 0 0,22-12 0 0 0,-31 19-2 0 0,0 0 0 0 0,1 0 1 0 0,-1 1-1 0 0,1-1 0 0 0,-1 1 1 0 0,1 1-1 0 0,0 0 0 0 0,0 0 1 0 0,0 0-1 0 0,0 1 0 0 0,0 0 1 0 0,0 0-1 0 0,-1 0 0 0 0,10 3 0 0 0,-12-2 6 0 0,-1 0-1 0 0,1 0 0 0 0,0 0 1 0 0,-1 1-1 0 0,0 0 0 0 0,1-1 1 0 0,-1 1-1 0 0,0 1 0 0 0,0-1 1 0 0,0 0-1 0 0,0 1 0 0 0,0 0 1 0 0,0-1-1 0 0,2 5 0 0 0,-2-2 6 0 0,0-1-1 0 0,-1 1 1 0 0,1 0-1 0 0,-1 0 1 0 0,0-1-1 0 0,-1 1 0 0 0,1 1 1 0 0,-1-1-1 0 0,1 8 1 0 0,-1-3 2 0 0,-1 1 0 0 0,0-1 0 0 0,0 1 1 0 0,-1-1-1 0 0,-1 1 0 0 0,0-1 0 0 0,0 0 1 0 0,-1 1-1 0 0,-8 17 0 0 0,6-17-15 0 0,0-1 0 0 0,-1 0 0 0 0,-1 0 0 0 0,0-1 0 0 0,0 1 0 0 0,0-2 0 0 0,-1 1 0 0 0,-1-1 0 0 0,-12 10 0 0 0,17-15-8 0 0,-1 0 0 0 0,1 0 0 0 0,-1 0 0 0 0,0 0 0 0 0,1-1-1 0 0,-1 0 1 0 0,-1 0 0 0 0,1 0 0 0 0,0-1 0 0 0,0 0 0 0 0,-1 0 0 0 0,1 0 0 0 0,0 0 0 0 0,-1-1-1 0 0,1 0 1 0 0,-1 0 0 0 0,1-1 0 0 0,0 1 0 0 0,-1-1 0 0 0,1 0 0 0 0,0-1 0 0 0,-7-2-1 0 0,9 3-43 0 0,-1-1-1 0 0,0-1 0 0 0,0 1 1 0 0,1 0-1 0 0,0-1 1 0 0,-1 0-1 0 0,1 0 0 0 0,0 0 1 0 0,0 0-1 0 0,1 0 0 0 0,-1-1 1 0 0,-4-7-1 0 0,6 9-243 0 0,-1-1 0 0 0,1 0 0 0 0,0 0 0 0 0,0 0 0 0 0,0 0 0 0 0,0 0 0 0 0,1 0 0 0 0,-1-1 0 0 0,1 1 0 0 0,-1 0 0 0 0,1-4 1 0 0,2-4-1395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3:52.4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14 19407 0 0,'0'0'1944'0'0,"-2"2"-1778"0"0,2-1-159 0 0,-1-1 0 0 0,1 0 0 0 0,-1 1 0 0 0,1-1 1 0 0,-1 1-1 0 0,1-1 0 0 0,0 1 0 0 0,-1 0 1 0 0,1-1-1 0 0,0 1 0 0 0,0-1 0 0 0,-1 1 0 0 0,1 0 1 0 0,0-1-1 0 0,0 1 0 0 0,0-1 0 0 0,0 1 1 0 0,0 0-1 0 0,0 0 0 0 0,0 0 39 0 0,1 0-1 0 0,-1-1 0 0 0,0 1 1 0 0,1 0-1 0 0,-1 0 1 0 0,1-1-1 0 0,0 1 1 0 0,-1 0-1 0 0,1-1 1 0 0,0 1-1 0 0,-1-1 1 0 0,1 1-1 0 0,0 0 0 0 0,-1-1 1 0 0,1 0-1 0 0,1 1 1 0 0,0 0 30 0 0,0-1 1 0 0,0 1-1 0 0,0-1 1 0 0,0 0-1 0 0,0 0 1 0 0,0 0-1 0 0,0 0 1 0 0,1 0-1 0 0,-1 0 1 0 0,0 0-1 0 0,0-1 1 0 0,0 1-1 0 0,3-2 1 0 0,1 1-36 0 0,-3 0-40 0 0,141-30 243 0 0,-135 30-461 0 0,0-1 0 0 0,0 1 0 0 0,1 1 0 0 0,-1 0 0 0 0,0 0 0 0 0,16 3 0 0 0,21 0-801 0 0,-39-3 11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3:52.9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 10591 0 0,'0'0'819'0'0,"1"1"-534"0"0,3 6 1793 0 0,9 12 5764 0 0,-12-14-7682 0 0,0-1 1 0 0,0 1-1 0 0,-1-1 0 0 0,1 1 0 0 0,-1-1 0 0 0,0 1 0 0 0,-1-1 1 0 0,1 0-1 0 0,-1 1 0 0 0,1-1 0 0 0,-3 7 0 0 0,-3 7 402 0 0,-12 24 0 0 0,8-16-56 0 0,-3 5-359 0 0,2 2-1 0 0,2-1 1 0 0,1 1 0 0 0,1 0-1 0 0,2 1 1 0 0,-2 41 0 0 0,7-55-118 0 0,0 0 1 0 0,1 0 0 0 0,5 27-1 0 0,-4-39-21 0 0,0 1-1 0 0,1-1 0 0 0,-1 0 0 0 0,1 0 0 0 0,1-1 0 0 0,0 1 0 0 0,0-1 1 0 0,0 0-1 0 0,1 0 0 0 0,10 11 0 0 0,-8-10-24 0 0,0-1 1 0 0,0-1-1 0 0,1 1 0 0 0,0-1 1 0 0,0-1-1 0 0,1 1 0 0 0,0-1 1 0 0,0-1-1 0 0,0 0 0 0 0,0 0 1 0 0,13 3-1 0 0,-14-5 0 0 0,1-1 0 0 0,-1 0 0 0 0,1 0 0 0 0,-1-1-1 0 0,0 0 1 0 0,1 0 0 0 0,-1-1 0 0 0,1 0 0 0 0,-1-1 0 0 0,0 0 0 0 0,0 0-1 0 0,0 0 1 0 0,15-8 0 0 0,-15 6-63 0 0,0 0 0 0 0,0-1-1 0 0,0 0 1 0 0,0 0 0 0 0,-1-1-1 0 0,0 0 1 0 0,0 0 0 0 0,-1-1 0 0 0,0 0-1 0 0,11-15 1 0 0,-14 17 52 0 0,0 1 0 0 0,-1-1 0 0 0,0-1 0 0 0,0 1-1 0 0,0 0 1 0 0,0-1 0 0 0,-1 1 0 0 0,0 0 0 0 0,0-1 0 0 0,0 0 0 0 0,-1 1 0 0 0,0-1 0 0 0,0 1-1 0 0,0-1 1 0 0,-1 0 0 0 0,1 1 0 0 0,-2-1 0 0 0,1 1 0 0 0,-3-7 0 0 0,2 6 14 0 0,0 0 0 0 0,-1 1 1 0 0,0-1-1 0 0,0 1 0 0 0,0 0 0 0 0,-1 0 1 0 0,-7-9-1 0 0,9 13 12 0 0,1-1-1 0 0,-1 1 1 0 0,0-1-1 0 0,1 1 1 0 0,-1 0-1 0 0,0-1 1 0 0,0 1-1 0 0,0 0 1 0 0,0 0 0 0 0,0 0-1 0 0,0 1 1 0 0,0-1-1 0 0,-1 0 1 0 0,1 1-1 0 0,0 0 1 0 0,0-1 0 0 0,0 1-1 0 0,-1 0 1 0 0,1 0-1 0 0,0 0 1 0 0,0 0-1 0 0,-1 1 1 0 0,1-1 0 0 0,-3 1-1 0 0,-2 2 19 0 0,0 0 0 0 0,1 0 0 0 0,-1 1 0 0 0,1-1 0 0 0,0 1 0 0 0,0 1 0 0 0,-9 8 0 0 0,-2 4 195 0 0,-15 19 1 0 0,17-18-19 0 0,7-8-107 0 0,1 2-1 0 0,-1-1 1 0 0,2 1 0 0 0,0 0-1 0 0,0 1 1 0 0,1-1-1 0 0,1 1 1 0 0,0 0 0 0 0,-3 19-1 0 0,6-28-67 0 0,0-3-13 0 0,1 0 1 0 0,0 1-1 0 0,0-1 0 0 0,-1 0 0 0 0,1 0 0 0 0,0 0 0 0 0,0 0 1 0 0,0 0-1 0 0,1 1 0 0 0,-1-1 0 0 0,0 0 0 0 0,0 0 1 0 0,1 2-1 0 0,1 0 37 0 0,-1-2-62 0 0,0-1 0 0 0,-1 1 0 0 0,1 0 0 0 0,0 0 0 0 0,0-1 0 0 0,0 1 0 0 0,0-1 0 0 0,0 1 0 0 0,0-1-1 0 0,1 1 1 0 0,-1-1 0 0 0,0 0 0 0 0,0 1 0 0 0,0-1 0 0 0,0 0 0 0 0,0 0 0 0 0,0 0 0 0 0,1 0-1 0 0,-1 0 1 0 0,0 0 0 0 0,0 0 0 0 0,0 0 0 0 0,0 0 0 0 0,1-1 0 0 0,-1 1 0 0 0,2-1 0 0 0,0 0-664 0 0,12-6-5347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3:53.7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10135 0 0,'0'0'778'0'0,"1"0"-365"0"0,2 0 136 0 0,-1 1 0 0 0,1-1-1 0 0,-1 1 1 0 0,0 0 0 0 0,1 0 0 0 0,-1 0 0 0 0,0 0-1 0 0,0 0 1 0 0,0 1 0 0 0,0-1 0 0 0,0 1 0 0 0,0-1-1 0 0,0 1 1 0 0,2 2 0 0 0,8 12 248 0 0,5 10 779 0 0,19 44-1 0 0,-1-4-341 0 0,-10-23-1096 0 0,2 5 334 0 0,43 58-1 0 0,-61-93-402 0 0,2-1 0 0 0,0 0-1 0 0,0 0 1 0 0,2-1-1 0 0,-1-1 1 0 0,1 0 0 0 0,0 0-1 0 0,29 14 1 0 0,-35-20-107 0 0,1-1 0 0 0,0 0 1 0 0,0-1-1 0 0,1 0 0 0 0,-1 0 0 0 0,0 0 0 0 0,10 0 0 0 0,-14-5-1808 0 0,-3 2 1659 0 0,0 0 0 0 0,0 1 0 0 0,0-1 1 0 0,0 0-1 0 0,-1 0 0 0 0,1 1 0 0 0,0-1 0 0 0,-1 0 0 0 0,1 0 0 0 0,-1 0 0 0 0,2-2 0 0 0,-1-9-1402 0 0,-3-2-46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3:54.1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293 0 8287 0 0,'0'0'756'0'0,"-1"2"-622"0"0,-8 17-32 0 0,7-14 1040 0 0,0-1 0 0 0,-1 1 0 0 0,1-1 0 0 0,-1 1 1 0 0,0-1-1 0 0,-5 6 0 0 0,-58 60 5140 0 0,-1 0-5508 0 0,46-47-710 0 0,1 0 0 0 0,1 2 1 0 0,-22 35-1 0 0,35-48-62 0 0,6-11-62 0 0,-1 0 0 0 0,1 1 1 0 0,-1-1-1 0 0,1 0 0 0 0,-1 0 1 0 0,0 0-1 0 0,0 0 0 0 0,0 0 1 0 0,1 0-1 0 0,-1 0 0 0 0,0 0 1 0 0,0 0-1 0 0,0 0 0 0 0,0 0 1 0 0,-1 0-1 0 0,1-1 0 0 0,0 1 1 0 0,0 0-1 0 0,-3 0 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3:54.5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1 15895 0 0,'0'0'1439'0'0,"1"1"-1186"0"0,0 3 87 0 0,0 0-1 0 0,0-1 1 0 0,-1 1-1 0 0,1 0 1 0 0,-1-1-1 0 0,1 1 1 0 0,-1 0-1 0 0,0 0 1 0 0,0-1-1 0 0,-1 1 1 0 0,0 5-1 0 0,-3 4 748 0 0,-9 25 0 0 0,-2 7-739 0 0,9-21-200 0 0,2 1-1 0 0,0 0 1 0 0,1 0-1 0 0,1 33 0 0 0,2-53-134 0 0,0-3-8 0 0,0 0 1 0 0,0 0 0 0 0,1-1-1 0 0,-1 1 1 0 0,0 0 0 0 0,1-1-1 0 0,-1 1 1 0 0,1 0 0 0 0,0-1 0 0 0,0 1-1 0 0,-1 0 1 0 0,1-1 0 0 0,0 1-1 0 0,0-1 1 0 0,0 0 0 0 0,1 1 0 0 0,-1-1-1 0 0,0 0 1 0 0,0 0 0 0 0,3 2-1 0 0,-2 0-4 0 0,1-1-1 0 0,0 1 0 0 0,0-1 0 0 0,0 0 0 0 0,0 0 0 0 0,0 0 1 0 0,0 0-1 0 0,0 0 0 0 0,1-1 0 0 0,-1 0 0 0 0,1 1 0 0 0,-1-1 1 0 0,1 0-1 0 0,0-1 0 0 0,-1 1 0 0 0,7-1 0 0 0,-5 0-16 0 0,0 0 1 0 0,0-1-1 0 0,1 0 0 0 0,-1 0 0 0 0,0-1 0 0 0,0 1 0 0 0,-1-1 1 0 0,1 0-1 0 0,0-1 0 0 0,7-4 0 0 0,-1-1-21 0 0,0 0 0 0 0,-1-1-1 0 0,0 0 1 0 0,0-1 0 0 0,-1 0 0 0 0,0 0-1 0 0,-1-1 1 0 0,9-14 0 0 0,-4 3-25 0 0,0 0 37 0 0,0-1 1 0 0,12-31 0 0 0,-25 53 88 0 0,0 24 119 0 0,22 251 781 0 0,0-22 2 0 0,-21-215-909 0 0,-2 0-1 0 0,-1-1 1 0 0,-2 1-1 0 0,-16 63 1 0 0,18-91-62 0 0,-1 1 0 0 0,0-1 0 0 0,-1 0 0 0 0,0 0 0 0 0,-1 0 0 0 0,-6 10 0 0 0,9-17-7 0 0,1 0 1 0 0,-1 0-1 0 0,0 0 1 0 0,1 0-1 0 0,-1 0 1 0 0,0-1-1 0 0,0 1 1 0 0,0 0-1 0 0,0-1 1 0 0,-1 0-1 0 0,1 0 1 0 0,0 0-1 0 0,-1 0 1 0 0,1 0-1 0 0,0 0 0 0 0,-1 0 1 0 0,1-1-1 0 0,-1 1 1 0 0,1-1-1 0 0,-1 0 1 0 0,1 0-1 0 0,-1 0 1 0 0,0 0-1 0 0,1 0 1 0 0,-1 0-1 0 0,1-1 1 0 0,-1 1-1 0 0,-4-3 1 0 0,-2 0-133 0 0,0-1 1 0 0,0 0-1 0 0,1-1 1 0 0,-1 0-1 0 0,1 0 0 0 0,0-1 1 0 0,-9-8-1 0 0,5 3-653 0 0,1-1-1 0 0,0 0 1 0 0,-15-22-1 0 0,17 22-608 0 0,-10-23-1 0 0,8 7-24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3:55.2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39 9215 0 0,'8'4'9843'0'0,"-4"-2"-9608"0"0,0-1 0 0 0,0 0 0 0 0,-1-1 0 0 0,1 1 0 0 0,0-1-1 0 0,0 1 1 0 0,0-1 0 0 0,0 0 0 0 0,0-1 0 0 0,0 1 0 0 0,4-2 0 0 0,8-2-286 0 0,23-8-1 0 0,6-3 72 0 0,-2 6-697 0 0,-25 4 255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3:55.9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72 4143 0 0,'-2'19'13904'0'0,"2"-19"-13899"0"0,0 0-1 0 0,-1 0 1 0 0,1 0 0 0 0,0 0-1 0 0,0 0 1 0 0,0 0 0 0 0,-1 0-1 0 0,1-1 1 0 0,0 1-1 0 0,0 0 1 0 0,0 0 0 0 0,0 0-1 0 0,-1 0 1 0 0,1 0 0 0 0,0 0-1 0 0,0-1 1 0 0,0 1-1 0 0,0 0 1 0 0,0 0 0 0 0,0 0-1 0 0,0 0 1 0 0,-1 0 0 0 0,1-1-1 0 0,0 1 1 0 0,0 0-1 0 0,0 0 1 0 0,0 0 0 0 0,0-1-1 0 0,0 1 1 0 0,0 0-1 0 0,0 0 1 0 0,0 0 0 0 0,0 0-1 0 0,0-1 1 0 0,1-10 133 0 0,6-8 101 0 0,-3 16-174 0 0,0-1-1 0 0,0 1 1 0 0,0 0 0 0 0,0 0 0 0 0,1 0-1 0 0,-1 1 1 0 0,1-1 0 0 0,0 1-1 0 0,7-2 1 0 0,48-12 191 0 0,-44 13-191 0 0,-7 1-21 0 0,0 0 0 0 0,0 1 0 0 0,0 0 0 0 0,0 1 0 0 0,0-1 0 0 0,0 2 0 0 0,10 1 0 0 0,-16-2-24 0 0,0 1 0 0 0,-1-1 0 0 0,1 1 0 0 0,-1 0 0 0 0,1 0 0 0 0,0 0 0 0 0,-1 0 0 0 0,0 1 0 0 0,1-1 0 0 0,-1 1 0 0 0,0-1 0 0 0,0 1-1 0 0,0 0 1 0 0,0 0 0 0 0,0 0 0 0 0,0 0 0 0 0,0 0 0 0 0,0 0 0 0 0,-1 1 0 0 0,0-1 0 0 0,1 0 0 0 0,-1 1 0 0 0,0-1 0 0 0,0 1 0 0 0,0 0 0 0 0,0-1 0 0 0,0 5 0 0 0,0 0 63 0 0,-1 0 1 0 0,1 1 0 0 0,-1-1-1 0 0,-1 0 1 0 0,0 0 0 0 0,0 1 0 0 0,0-1-1 0 0,-5 13 1 0 0,-2 3 362 0 0,-14 28 0 0 0,4-17-335 0 0,-2-1 0 0 0,-41 53 0 0 0,47-71-123 0 0,14-15 12 0 0,-1 0 0 0 0,1 1 0 0 0,0-1 0 0 0,0 0 0 0 0,0 0 0 0 0,0 0 0 0 0,0 1 0 0 0,-1-1 0 0 0,1 0 0 0 0,0 0 0 0 0,0 1 0 0 0,0-1 0 0 0,0 0 0 0 0,0 0 0 0 0,0 1 0 0 0,0-1 0 0 0,0 0 0 0 0,0 0 0 0 0,0 1 0 0 0,0-1 0 0 0,0 0 0 0 0,0 1 0 0 0,0-1 0 0 0,0 0 0 0 0,0 0 0 0 0,0 1 0 0 0,0-1 0 0 0,0 0 0 0 0,0 0 0 0 0,1 1 0 0 0,-1-1 0 0 0,0 0 0 0 0,0 0 0 0 0,0 1 0 0 0,0-1 0 0 0,1 0 0 0 0,-1 0 0 0 0,0 0 0 0 0,0 0 0 0 0,0 1 0 0 0,1-1 0 0 0,-1 0 0 0 0,0 0 0 0 0,0 0 0 0 0,1 0 0 0 0,-1 0 0 0 0,0 1 0 0 0,1-1 0 0 0,5 4-15 0 0,1 0-1 0 0,0 0 0 0 0,1-1 1 0 0,-1 0-1 0 0,0 0 0 0 0,1-1 1 0 0,10 3-1 0 0,-1 0-3 0 0,0-1 33 0 0,-1 2 0 0 0,0 0 0 0 0,-1 1 0 0 0,22 12 0 0 0,-32-16 35 0 0,-1 1-1 0 0,1-1 1 0 0,0 1 0 0 0,-1-1-1 0 0,0 1 1 0 0,0 1 0 0 0,0-1-1 0 0,-1 0 1 0 0,1 1 0 0 0,-1 0-1 0 0,0 0 1 0 0,0 0 0 0 0,-1 0-1 0 0,0 0 1 0 0,1 1 0 0 0,1 9-1 0 0,-2-6-2 0 0,-1 0 0 0 0,0-1 0 0 0,-1 1 0 0 0,0 0 0 0 0,0-1 0 0 0,-1 1 0 0 0,0 0-1 0 0,0-1 1 0 0,-1 1 0 0 0,-1-1 0 0 0,-4 13 0 0 0,4-14-16 0 0,0-1 1 0 0,0 0-1 0 0,-1 1 1 0 0,0-1-1 0 0,0-1 0 0 0,0 1 1 0 0,-1-1-1 0 0,0 1 1 0 0,0-1-1 0 0,0-1 0 0 0,-1 1 1 0 0,0-1-1 0 0,0 0 1 0 0,-9 5-1 0 0,12-8-186 0 0,0 1 0 0 0,0-1 1 0 0,1 0-1 0 0,-1 0 0 0 0,0 0 0 0 0,0-1 0 0 0,-1 1 0 0 0,1-1 1 0 0,0 1-1 0 0,0-1 0 0 0,0 0 0 0 0,0 0 0 0 0,0-1 0 0 0,0 1 1 0 0,0-1-1 0 0,0 1 0 0 0,0-1 0 0 0,0 0 0 0 0,0 0 0 0 0,0 0 1 0 0,0-1-1 0 0,0 1 0 0 0,1-1 0 0 0,-1 1 0 0 0,1-1 0 0 0,-1 0 0 0 0,1 0 1 0 0,0 0-1 0 0,-1 0 0 0 0,1-1 0 0 0,0 1 0 0 0,0 0 0 0 0,1-1 1 0 0,-1 0-1 0 0,0 1 0 0 0,1-1 0 0 0,0 0 0 0 0,-1 0 0 0 0,1 0 1 0 0,0 0-1 0 0,0-5 0 0 0,0-9-6451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3:56.3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5983 0 0,'0'0'464'0'0,"21"12"7596"0"0,-19-10-7148 0 0,-1 0 0 0 0,3 4 0 0 0,5 22 3119 0 0,-7-13-3407 0 0,0 1 1 0 0,-1 15-1 0 0,0-9 76 0 0,0 5-624 0 0,-1-6 97 0 0,6 38 0 0 0,-5-54-157 0 0,0 0 0 0 0,1 0 0 0 0,-1-1 0 0 0,1 1 1 0 0,0 0-1 0 0,0-1 0 0 0,0 1 0 0 0,1-1 0 0 0,-1 1 1 0 0,1-1-1 0 0,0 0 0 0 0,7 7 0 0 0,-8-9-40 0 0,0 0-1 0 0,-1-1 0 0 0,1 1 1 0 0,0-1-1 0 0,0 0 1 0 0,0 1-1 0 0,0-1 1 0 0,0 0-1 0 0,0 0 1 0 0,0 0-1 0 0,0-1 0 0 0,1 1 1 0 0,-1 0-1 0 0,0-1 1 0 0,1 1-1 0 0,-1-1 1 0 0,0 0-1 0 0,1 0 1 0 0,-1 0-1 0 0,0 0 0 0 0,1 0 1 0 0,-1-1-1 0 0,0 1 1 0 0,0-1-1 0 0,1 1 1 0 0,-1-1-1 0 0,0 0 1 0 0,0 0-1 0 0,0 0 0 0 0,0 0 1 0 0,0 0-1 0 0,0 0 1 0 0,0-1-1 0 0,0 1 1 0 0,2-3-1 0 0,3-3-133 0 0,0 0 0 0 0,-1-1-1 0 0,0 0 1 0 0,0 0 0 0 0,-1 0-1 0 0,4-11 1 0 0,2-4-361 0 0,-2 0-1 0 0,0-1 1 0 0,-2-1-1 0 0,6-30 1 0 0,-6 20 320 0 0,2 0 193 0 0,-9 33 87 0 0,2 4 76 0 0,6 7 54 0 0,-1 0 0 0 0,0 1 0 0 0,0 0 0 0 0,-1 0 0 0 0,0 0 0 0 0,0 1 0 0 0,-1 0 0 0 0,-1 0 0 0 0,0 1 0 0 0,4 19 0 0 0,0 11 482 0 0,4 70-1 0 0,-11-101-569 0 0,3 54 532 0 0,-5 74-1 0 0,-1-108-625 0 0,-2-1 1 0 0,0 1-1 0 0,-3 0 1 0 0,-14 44-1 0 0,21-75-30 0 0,-18 42-120 0 0,17-40 96 0 0,0 0 0 0 0,-1 0 0 0 0,1 0 0 0 0,0 0 1 0 0,-1 0-1 0 0,1 0 0 0 0,-1 0 0 0 0,0 0 0 0 0,0-1 0 0 0,1 1 0 0 0,-1 0 0 0 0,0-1 0 0 0,0 0 0 0 0,-1 0 0 0 0,-3 2 0 0 0,5-2-49 0 0,0-1-1 0 0,0 0 1 0 0,1 0-1 0 0,-1 0 1 0 0,0 0 0 0 0,0 0-1 0 0,0 0 1 0 0,0 0-1 0 0,0 0 1 0 0,0 0 0 0 0,1-1-1 0 0,-1 1 1 0 0,0 0-1 0 0,0-1 1 0 0,0 1-1 0 0,0 0 1 0 0,1-1 0 0 0,-1 1-1 0 0,0-1 1 0 0,-1 0-1 0 0,1-1-116 0 0,-1 0 0 0 0,0 1 0 0 0,1-1 0 0 0,-1 0 0 0 0,1 0 0 0 0,0 0-1 0 0,-2-4 1 0 0,0-1-449 0 0,0-1 0 0 0,0 0 0 0 0,-1-11 0 0 0,-3-28-1956 0 0,5 18 1292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3:56.8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90 11055 0 0,'-12'13'7116'0'0,"12"-13"-7023"0"0,-13-10 1349 0 0,12 10-1447 0 0,1-1 0 0 0,0 1 0 0 0,-1 0 1 0 0,1-1-1 0 0,0 1 0 0 0,-1 0 0 0 0,1-1 0 0 0,0 1 0 0 0,-1 0 1 0 0,1-1-1 0 0,0 1 0 0 0,0-1 0 0 0,0 1 0 0 0,0 0 1 0 0,-1-1-1 0 0,1 1 0 0 0,0-1 0 0 0,0 0 0 0 0,0-1-30 0 0,-1 1 35 0 0,1 0-1 0 0,0-1 1 0 0,0 1-1 0 0,0-1 1 0 0,0 1-1 0 0,0 0 1 0 0,0-1-1 0 0,1 1 1 0 0,-1 0-1 0 0,0-1 1 0 0,1 1-1 0 0,-1 0 1 0 0,1-1-1 0 0,-1 1 1 0 0,1 0-1 0 0,-1 0 1 0 0,1 0-1 0 0,0-1 1 0 0,0 1-1 0 0,0 0 1 0 0,1-1-1 0 0,1-2 0 0 0,1 0 19 0 0,0 0 0 0 0,0 0 0 0 0,0 0 0 0 0,0 1 0 0 0,0-1 0 0 0,1 1 0 0 0,-1 0 0 0 0,1 1 0 0 0,0-1 0 0 0,0 1 0 0 0,0 0 0 0 0,0 0 0 0 0,9-2 0 0 0,-7 3 16 0 0,0-1 1 0 0,-1 1 0 0 0,1 0-1 0 0,0 1 1 0 0,0 0-1 0 0,0 0 1 0 0,0 0-1 0 0,0 1 1 0 0,0 0 0 0 0,9 2-1 0 0,-13-2-5 0 0,0 0-1 0 0,0 0 1 0 0,-1 1-1 0 0,1-1 0 0 0,-1 1 1 0 0,1-1-1 0 0,-1 1 1 0 0,1 0-1 0 0,-1 0 1 0 0,0 0-1 0 0,0 0 1 0 0,0 0-1 0 0,0 0 0 0 0,0 1 1 0 0,1 2-1 0 0,-1-1 26 0 0,0 0 0 0 0,0 0-1 0 0,-1-1 1 0 0,0 1 0 0 0,0 1-1 0 0,0-1 1 0 0,0 0-1 0 0,-1 0 1 0 0,1 7 0 0 0,-2 2 58 0 0,-1 0-1 0 0,1-1 1 0 0,-2 1 0 0 0,0-1 0 0 0,0 0 0 0 0,-6 13 0 0 0,-4 7 80 0 0,-32 55 1 0 0,38-75-193 0 0,-15 29-12 0 0,23-40 2 0 0,0 0-1 0 0,0 0 1 0 0,0 0 0 0 0,0 0-1 0 0,0 0 1 0 0,1 0 0 0 0,-1-1-1 0 0,0 1 1 0 0,1-1 0 0 0,-1 1-1 0 0,3 0 1 0 0,9 2 109 0 0,0-1-1 0 0,0 0 1 0 0,0-1-1 0 0,26-1 0 0 0,17-4-1616 0 0,-21-1-3582 0 0,-18 3-1814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3:57.4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5527 0 0,'1'8'14424'0'0,"3"-5"-14213"0"0,0-1 0 0 0,0 0 0 0 0,1 0-1 0 0,-1 0 1 0 0,0-1 0 0 0,1 0 0 0 0,0 1 0 0 0,-1-2 0 0 0,1 1-1 0 0,0 0 1 0 0,7-1 0 0 0,9 0-13 0 0,27-4-1 0 0,-34 3-101 0 0,8-1-127 0 0,16-2-1083 0 0,-13 1-4186 0 0,-2-1-1804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2:05.0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1 10191 0 0,'0'0'8111'0'0,"2"8"-6150"0"0,0 9-924 0 0,-1 0 0 0 0,-1 0 0 0 0,0 0 0 0 0,-4 26-1 0 0,1-14-560 0 0,-1 21 377 0 0,-8 155 367 0 0,12-169-1204 0 0,-1-17-21 0 0,1 1-1 0 0,1 0 1 0 0,6 38 0 0 0,-7-57-83 0 0,2-2-800 0 0,1 0 372 0 0,-2 0-1 0 0,1-1 1 0 0,0 1 0 0 0,0-1 0 0 0,0 1 0 0 0,-1-1-1 0 0,2-2 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3:57.7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16295 0 0,'9'6'1739'0'0,"-8"-6"-1717"0"0,0 1 1 0 0,0 0-1 0 0,0 0 1 0 0,1-1-1 0 0,-1 1 1 0 0,0 0 0 0 0,0 0-1 0 0,0 0 1 0 0,0 0-1 0 0,-1 0 1 0 0,1 1-1 0 0,0-1 1 0 0,0 0-1 0 0,-1 0 1 0 0,1 0-1 0 0,0 1 1 0 0,-1-1-1 0 0,1 0 1 0 0,0 3-1 0 0,0 2 344 0 0,4 9 480 0 0,-1 0 1 0 0,-1 1-1 0 0,0-1 1 0 0,1 22-1 0 0,0-4-102 0 0,18 236 1476 0 0,-11-100-2027 0 0,-7-148-176 0 0,-3-17-418 0 0,0 1 0 0 0,-1-1 0 0 0,1 1 0 0 0,-1-1 0 0 0,0 8 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3:58.1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58 5983 0 0,'1'9'227'0'0,"20"31"16665"0"0,-20-40-16849 0 0,2 2-5 0 0,7-9 194 0 0,4-6-242 0 0,-6 6-8 0 0,0-1 0 0 0,0 2 0 0 0,1-1 0 0 0,-1 1 0 0 0,2 0 0 0 0,18-9 0 0 0,-4 7 35 0 0,-3 0 55 0 0,30-6 0 0 0,-45 13-60 0 0,0 0 0 0 0,0 0 0 0 0,0 0 0 0 0,0 1 0 0 0,0 0 0 0 0,1 0 0 0 0,-1 1 0 0 0,0 0 0 0 0,11 3 0 0 0,-14-3 7 0 0,-1 0 0 0 0,1 1 0 0 0,0-1 0 0 0,-1 1 0 0 0,0 0 0 0 0,1 0 0 0 0,-1 0 0 0 0,0 0 0 0 0,0 0 0 0 0,0 1 0 0 0,0-1 0 0 0,0 0 0 0 0,-1 1 0 0 0,1 0 0 0 0,-1-1 0 0 0,1 1 0 0 0,-1 0-1 0 0,0 0 1 0 0,0 0 0 0 0,0-1 0 0 0,0 5 0 0 0,1 4 74 0 0,0 0-1 0 0,-1 0 0 0 0,0 0 1 0 0,-2 18-1 0 0,-2 6 4 0 0,-1 0 0 0 0,-14 49 0 0 0,-28 68 208 0 0,29-99-272 0 0,-3 5-32 0 0,11-35 0 0 0,1 0 0 0 0,1 1 0 0 0,-6 36 0 0 0,12-36 0 0 0,4-16 0 0 0,0-4 0 0 0,-2-2-6 0 0,0 0-1 0 0,1-1 1 0 0,-1 1 0 0 0,0 0-1 0 0,1 0 1 0 0,0-1 0 0 0,-1 1-1 0 0,1-1 1 0 0,0 1 0 0 0,0-1-1 0 0,0 0 1 0 0,0 0 0 0 0,0 0-1 0 0,0 0 1 0 0,0 0 0 0 0,1 0-1 0 0,-1-1 1 0 0,0 1-1 0 0,0-1 1 0 0,4 1 0 0 0,3 0-29 0 0,0 0 0 0 0,-1-1 1 0 0,1 0-1 0 0,10-2 0 0 0,31-6 1 0 0,78-24-1 0 0,-121 30 35 0 0,62-16 72 0 0,-59 14-1727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01.4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3679 0 0,'16'10'11756'0'0,"-13"-7"-10613"0"0,-2-1-762 0 0,0-1 0 0 0,0 1 0 0 0,-1 0 0 0 0,1-1 0 0 0,0 1 0 0 0,0 0 0 0 0,-1-1 0 0 0,1 4 0 0 0,0-1-366 0 0,-1 1 0 0 0,1 0 0 0 0,-1 0-1 0 0,-1-1 1 0 0,0 8 0 0 0,1-9 592 0 0,-7 82 2076 0 0,5 125-1 0 0,1-66-2064 0 0,0-56-585 0 0,3-68-108 0 0,-2-19-10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01.9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15 127 5527 0 0,'0'1'250'0'0,"6"51"14957"0"0,-6-52-15116 0 0,0 0 0 0 0,-1 0 0 0 0,1 1 0 0 0,0-1 0 0 0,0 0 0 0 0,-1 0 0 0 0,1 1 0 0 0,0-1 0 0 0,0 0 0 0 0,-1 0 0 0 0,1 0 0 0 0,0 0 0 0 0,0 1 0 0 0,-1-1 0 0 0,1 0 0 0 0,0 0 0 0 0,-1 0 0 0 0,1 0 0 0 0,0 0 0 0 0,-1 0 0 0 0,1 0 0 0 0,0 0 0 0 0,-1 0 0 0 0,1 0 0 0 0,-1 0 0 0 0,1 0-216 0 0,-1 0 0 0 0,0-1 0 0 0,1 1 0 0 0,-1 0-1 0 0,1-1 1 0 0,-1 1 0 0 0,0 0 0 0 0,1-1 0 0 0,-1 1 0 0 0,1-1 0 0 0,-1 1 0 0 0,1-1-1 0 0,0 1 1 0 0,-1-1 0 0 0,1 1 0 0 0,-1-1 0 0 0,1 0 0 0 0,0 1 0 0 0,-1-1 0 0 0,1-1-1 0 0,-2-7 1355 0 0,2 2-1244 0 0,0 0 0 0 0,0 0 1 0 0,1 1-1 0 0,0-1 0 0 0,0 0 0 0 0,1 0 0 0 0,0 0 0 0 0,0 1 1 0 0,0-1-1 0 0,1 1 0 0 0,0 0 0 0 0,1 0 0 0 0,4-8 0 0 0,-4 9 27 0 0,-1 0-1 0 0,1 0 0 0 0,0 1 1 0 0,0 0-1 0 0,1 0 0 0 0,-1 0 1 0 0,1 0-1 0 0,0 0 0 0 0,0 1 1 0 0,0 0-1 0 0,0 0 0 0 0,1 1 1 0 0,-1-1-1 0 0,1 1 0 0 0,10-2 0 0 0,-12 3 14 0 0,0 0 0 0 0,0 0-1 0 0,1 1 1 0 0,-1 0-1 0 0,0 0 1 0 0,0 0 0 0 0,0 0-1 0 0,0 1 1 0 0,1 0 0 0 0,-1 0-1 0 0,0 0 1 0 0,0 0-1 0 0,0 0 1 0 0,0 1 0 0 0,-1 0-1 0 0,1 0 1 0 0,0 0-1 0 0,-1 0 1 0 0,1 0 0 0 0,-1 1-1 0 0,0 0 1 0 0,0-1-1 0 0,0 1 1 0 0,0 0 0 0 0,0 1-1 0 0,-1-1 1 0 0,1 0-1 0 0,-1 1 1 0 0,2 4-1 0 0,1 1 42 0 0,-1 0-1 0 0,-1 1 1 0 0,0 0-1 0 0,0-1 0 0 0,-1 1 1 0 0,0 0-1 0 0,-1 0 1 0 0,0 1-1 0 0,0-1 0 0 0,-2 20 1 0 0,-3 1 32 0 0,-2-1 0 0 0,-15 52 0 0 0,-30 56 76 0 0,-24 16-81 0 0,70-143-89 0 0,-7 13-24 0 0,11-22-55 0 0,3-3-170 0 0,23-11 270 0 0,1 0-1 0 0,1 2 1 0 0,0 1 0 0 0,0 1-1 0 0,1 1 1 0 0,0 2 0 0 0,40-3-1 0 0,-9 1-139 0 0,-19 2-2371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02.3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 0 15983 0 0,'0'0'730'0'0,"1"2"-14"0"0,1 1-586 0 0,7 16 22 0 0,3 20 3429 0 0,14 69 0 0 0,-12-42-2791 0 0,-7-36-541 0 0,-1 1 0 0 0,-2-1 1 0 0,-1 1-1 0 0,-1 0 0 0 0,-5 53 0 0 0,1-67-198 0 0,0 0 1 0 0,-2 0-1 0 0,0 0 0 0 0,-13 30 1 0 0,12-36-57 0 0,0 0 1 0 0,-1 0-1 0 0,0 0 0 0 0,-1-1 1 0 0,-1 0-1 0 0,1-1 0 0 0,-16 14 1 0 0,20-19-15 0 0,-1-1 0 0 0,0 0-1 0 0,0 0 1 0 0,0 0 0 0 0,0 0 0 0 0,-1-1 0 0 0,1 0 0 0 0,-1 0 0 0 0,0 0 0 0 0,-8 2 0 0 0,11-4-80 0 0,-1 1 0 0 0,0-1 1 0 0,1 0-1 0 0,-1 0 0 0 0,1 0 1 0 0,-1 0-1 0 0,1-1 1 0 0,-1 1-1 0 0,1-1 0 0 0,-1 1 1 0 0,1-1-1 0 0,-1 0 0 0 0,1 0 1 0 0,0 0-1 0 0,-1 0 1 0 0,1-1-1 0 0,0 1 0 0 0,0 0 1 0 0,0-1-1 0 0,0 0 0 0 0,0 1 1 0 0,-2-4-1 0 0,-6-6-2011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02.6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3223 0 0,'31'27'19976'0'0,"-24"-21"-17496"0"0,2-10-3936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03.3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11719 0 0,'0'0'1060'0'0,"2"0"-869"0"0,11 2 1241 0 0,1 1 3871 0 0,-7 4-5078 0 0,-4-3 83 0 0,0 0-1 0 0,0 0 1 0 0,-1 0 0 0 0,0 1-1 0 0,0-1 1 0 0,0 0 0 0 0,-1 1-1 0 0,1 0 1 0 0,-1-1 0 0 0,1 7 0 0 0,1 9 133 0 0,-1 22 1 0 0,-1-30-209 0 0,-1 125 860 0 0,-2-88-1679 0 0,2 0 1 0 0,14 97-1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03.6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356 20 15983 0 0,'-2'0'1446'0'0,"-7"1"-1092"0"0,1-1 1 0 0,-1 0-1 0 0,0 0 1 0 0,0-1-1 0 0,0 0 1 0 0,-14-3-1 0 0,11 1 463 0 0,-1 1 0 0 0,-17-1-1 0 0,-34 0-45 0 0,48 1-917 0 0,-1 1-1 0 0,1 1 1 0 0,0 0 0 0 0,-1 1 0 0 0,1 0 0 0 0,0 2 0 0 0,-18 4 0 0 0,24-3-1941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04.0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15807 0 0,'0'0'2598'0'0,"1"0"-2382"0"0,-1 0 1 0 0,1 0 0 0 0,0 0 0 0 0,-1 0 0 0 0,1 0 0 0 0,-1 0 0 0 0,1 0 0 0 0,-1 0 0 0 0,4 2 1302 0 0,-3-1-1303 0 0,2 6 149 0 0,0 1-1 0 0,-1-1 1 0 0,0 1-1 0 0,0-1 1 0 0,-1 1-1 0 0,1 10 1 0 0,1 51 948 0 0,-3-33-807 0 0,42 379 1126 0 0,-37-391-1633 0 0,-3-18-346 0 0,-1 0 0 0 0,0 0 0 0 0,0 0 0 0 0,-1 0 0 0 0,1 9 0 0 0,9-34-4787 0 0,-3 5 3247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04T13:04:04.4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16 207 11519 0 0,'-4'7'9703'0'0,"1"-14"-9683"0"0,1 4-25 0 0,1 0-1 0 0,0 0 1 0 0,0 0-1 0 0,0 0 1 0 0,0 0-1 0 0,0-1 1 0 0,1 1-1 0 0,-1 0 1 0 0,1-1-1 0 0,0-3 1 0 0,1 1-4 0 0,1 0 0 0 0,-1-1 0 0 0,1 1 1 0 0,0 0-1 0 0,1 0 0 0 0,-1 0 0 0 0,1 1 1 0 0,1-1-1 0 0,-1 1 0 0 0,1-1 0 0 0,7-7 0 0 0,0 0 46 0 0,1 1 0 0 0,0 0-1 0 0,18-12 1 0 0,-25 20-7 0 0,0 1 0 0 0,0 0 0 0 0,0 0 0 0 0,0 0 0 0 0,0 1 0 0 0,1 0 0 0 0,-1 0-1 0 0,1 0 1 0 0,-1 1 0 0 0,1 0 0 0 0,0 0 0 0 0,0 0 0 0 0,-1 1 0 0 0,7 0 0 0 0,-8 0 6 0 0,-1 0-1 0 0,1 1 1 0 0,-1 0 0 0 0,1 0 0 0 0,-1 0-1 0 0,1 0 1 0 0,-1 0 0 0 0,0 1 0 0 0,0-1-1 0 0,1 1 1 0 0,-1 0 0 0 0,0 0 0 0 0,-1 0-1 0 0,1 1 1 0 0,0-1 0 0 0,-1 1 0 0 0,1-1-1 0 0,-1 1 1 0 0,0 0 0 0 0,0 0 0 0 0,0 0-1 0 0,0 0 1 0 0,3 6 0 0 0,-1 1 20 0 0,-1 0-1 0 0,0 0 1 0 0,0 1 0 0 0,-1-1 0 0 0,-1 1 0 0 0,1-1 0 0 0,-2 1-1 0 0,1 0 1 0 0,-1-1 0 0 0,-1 1 0 0 0,-2 14 0 0 0,-5 11 315 0 0,-22 68 1 0 0,20-74-332 0 0,0 1-40 0 0,-13 46 0 0 0,21-69 0 0 0,1 0 0 0 0,0-1 0 0 0,0 1 0 0 0,1 0 0 0 0,0 0 0 0 0,0 0 0 0 0,3 15 0 0 0,-2-19 0 0 0,-1-3 0 0 0,1 0 0 0 0,-1 1 0 0 0,0-1 0 0 0,1 0 0 0 0,-1 1 0 0 0,1-1 0 0 0,0 0 0 0 0,-1 0 0 0 0,1 0 0 0 0,0 0 0 0 0,0 0 0 0 0,0 0 0 0 0,-1 0 0 0 0,1 0 0 0 0,0 0 0 0 0,3 1 0 0 0,-1 1 2 0 0,0 0-1 0 0,1-1 1 0 0,-1 0-1 0 0,1 0 1 0 0,0 0-1 0 0,0 0 1 0 0,0 0-1 0 0,0-1 1 0 0,0 0-1 0 0,0 0 1 0 0,0 0-1 0 0,0 0 1 0 0,0 0-1 0 0,0-1 1 0 0,1 0 0 0 0,-1 0-1 0 0,0 0 1 0 0,0-1-1 0 0,0 1 1 0 0,7-2-1 0 0,3-2 6 0 0,1 0-1 0 0,-1 0 0 0 0,0-2 1 0 0,19-9-1 0 0,-19 8-337 0 0,-1 0-1 0 0,16-12 0 0 0,-18 12-801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F6C12-2956-40A3-BBE6-DBEABA9E59C5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4FD01-4642-4DAC-86D4-3C475498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68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98F5259-290B-4D23-B4C9-D2A728F04D80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SWBAT identify mathematical patterns in sequences IOT determine the nth term of a sequence.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66619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8BE8-2F0C-4C54-B2BD-56E0CCF9D93D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SWBAT identify mathematical patterns in sequences IOT determine the nth term of a sequence.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5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F7BC-F777-4AAF-8E93-7B24A9E5139D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SWBAT identify mathematical patterns in sequences IOT determine the nth term of a sequence.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1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3726-3FA8-452E-AF11-21D994C53A14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SWBAT identify mathematical patterns in sequences IOT determine the nth term of a sequence.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1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B4E24A-753E-4B5A-8F34-C66D21EDFC5D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SWBAT identify mathematical patterns in sequences IOT determine the nth term of a sequence.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83460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0271-9286-46EB-B2F0-BF830FA81D67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SWBAT identify mathematical patterns in sequences IOT determine the nth term of a sequence.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83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272C-0DF4-4DF3-8B6D-8C8FDF79DB64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SWBAT identify mathematical patterns in sequences IOT determine the nth term of a sequence.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67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00A1-8E72-4E29-AF27-C743BBD8384A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SWBAT identify mathematical patterns in sequences IOT determine the nth term of a sequence.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49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E0D6-3E69-4127-8543-34A4512BAA64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SWBAT identify mathematical patterns in sequences IOT determine the nth term of a sequence.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02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3C7027-76A3-4B43-AA0F-E08BAA9B6FA5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SWBAT identify mathematical patterns in sequences IOT determine the nth term of a sequence.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4318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6D10F2-44E9-4FBB-A309-DE9E79FFB493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SWBAT identify mathematical patterns in sequences IOT determine the nth term of a sequence.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516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606AB51-0D5F-4B2A-9F41-F52FD0BAD5A8}" type="datetime1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SWBAT identify mathematical patterns in sequences IOT determine the nth term of a sequence.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604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pngimg.com/download/51571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6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ngall.com/oval-png" TargetMode="External"/><Relationship Id="rId11" Type="http://schemas.openxmlformats.org/officeDocument/2006/relationships/hyperlink" Target="http://pngimg.com/download/5911" TargetMode="External"/><Relationship Id="rId5" Type="http://schemas.openxmlformats.org/officeDocument/2006/relationships/image" Target="../media/image4.png"/><Relationship Id="rId15" Type="http://schemas.openxmlformats.org/officeDocument/2006/relationships/hyperlink" Target="http://www.cordovacarter.weebly.com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http://pngimg.com/download/6981" TargetMode="External"/><Relationship Id="rId14" Type="http://schemas.openxmlformats.org/officeDocument/2006/relationships/hyperlink" Target="http://www.deltamath.com" TargetMode="External"/><Relationship Id="rId2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6.png"/><Relationship Id="rId299" Type="http://schemas.openxmlformats.org/officeDocument/2006/relationships/image" Target="../media/image167.png"/><Relationship Id="rId21" Type="http://schemas.openxmlformats.org/officeDocument/2006/relationships/image" Target="../media/image28.png"/><Relationship Id="rId42" Type="http://schemas.openxmlformats.org/officeDocument/2006/relationships/customXml" Target="../ink/ink21.xml"/><Relationship Id="rId63" Type="http://schemas.openxmlformats.org/officeDocument/2006/relationships/image" Target="../media/image49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97.png"/><Relationship Id="rId170" Type="http://schemas.openxmlformats.org/officeDocument/2006/relationships/customXml" Target="../ink/ink85.xml"/><Relationship Id="rId191" Type="http://schemas.openxmlformats.org/officeDocument/2006/relationships/image" Target="../media/image113.png"/><Relationship Id="rId205" Type="http://schemas.openxmlformats.org/officeDocument/2006/relationships/image" Target="../media/image120.png"/><Relationship Id="rId226" Type="http://schemas.openxmlformats.org/officeDocument/2006/relationships/customXml" Target="../ink/ink113.xml"/><Relationship Id="rId247" Type="http://schemas.openxmlformats.org/officeDocument/2006/relationships/image" Target="../media/image141.png"/><Relationship Id="rId107" Type="http://schemas.openxmlformats.org/officeDocument/2006/relationships/image" Target="../media/image71.png"/><Relationship Id="rId268" Type="http://schemas.openxmlformats.org/officeDocument/2006/relationships/customXml" Target="../ink/ink134.xml"/><Relationship Id="rId289" Type="http://schemas.openxmlformats.org/officeDocument/2006/relationships/image" Target="../media/image162.png"/><Relationship Id="rId11" Type="http://schemas.openxmlformats.org/officeDocument/2006/relationships/image" Target="../media/image23.png"/><Relationship Id="rId32" Type="http://schemas.openxmlformats.org/officeDocument/2006/relationships/customXml" Target="../ink/ink16.xml"/><Relationship Id="rId53" Type="http://schemas.openxmlformats.org/officeDocument/2006/relationships/image" Target="../media/image44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92.png"/><Relationship Id="rId5" Type="http://schemas.openxmlformats.org/officeDocument/2006/relationships/image" Target="../media/image20.png"/><Relationship Id="rId95" Type="http://schemas.openxmlformats.org/officeDocument/2006/relationships/image" Target="../media/image65.png"/><Relationship Id="rId160" Type="http://schemas.openxmlformats.org/officeDocument/2006/relationships/customXml" Target="../ink/ink80.xml"/><Relationship Id="rId181" Type="http://schemas.openxmlformats.org/officeDocument/2006/relationships/image" Target="../media/image108.png"/><Relationship Id="rId216" Type="http://schemas.openxmlformats.org/officeDocument/2006/relationships/customXml" Target="../ink/ink108.xml"/><Relationship Id="rId237" Type="http://schemas.openxmlformats.org/officeDocument/2006/relationships/image" Target="../media/image136.png"/><Relationship Id="rId258" Type="http://schemas.openxmlformats.org/officeDocument/2006/relationships/customXml" Target="../ink/ink129.xml"/><Relationship Id="rId279" Type="http://schemas.openxmlformats.org/officeDocument/2006/relationships/image" Target="../media/image157.png"/><Relationship Id="rId22" Type="http://schemas.openxmlformats.org/officeDocument/2006/relationships/customXml" Target="../ink/ink11.xml"/><Relationship Id="rId43" Type="http://schemas.openxmlformats.org/officeDocument/2006/relationships/image" Target="../media/image39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87.png"/><Relationship Id="rId290" Type="http://schemas.openxmlformats.org/officeDocument/2006/relationships/customXml" Target="../ink/ink145.xml"/><Relationship Id="rId85" Type="http://schemas.openxmlformats.org/officeDocument/2006/relationships/image" Target="../media/image60.png"/><Relationship Id="rId150" Type="http://schemas.openxmlformats.org/officeDocument/2006/relationships/customXml" Target="../ink/ink75.xml"/><Relationship Id="rId171" Type="http://schemas.openxmlformats.org/officeDocument/2006/relationships/image" Target="../media/image103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131.png"/><Relationship Id="rId248" Type="http://schemas.openxmlformats.org/officeDocument/2006/relationships/customXml" Target="../ink/ink124.xml"/><Relationship Id="rId269" Type="http://schemas.openxmlformats.org/officeDocument/2006/relationships/image" Target="../media/image152.png"/><Relationship Id="rId12" Type="http://schemas.openxmlformats.org/officeDocument/2006/relationships/customXml" Target="../ink/ink6.xml"/><Relationship Id="rId33" Type="http://schemas.openxmlformats.org/officeDocument/2006/relationships/image" Target="../media/image34.png"/><Relationship Id="rId108" Type="http://schemas.openxmlformats.org/officeDocument/2006/relationships/customXml" Target="../ink/ink54.xml"/><Relationship Id="rId129" Type="http://schemas.openxmlformats.org/officeDocument/2006/relationships/image" Target="../media/image82.png"/><Relationship Id="rId280" Type="http://schemas.openxmlformats.org/officeDocument/2006/relationships/customXml" Target="../ink/ink140.xml"/><Relationship Id="rId54" Type="http://schemas.openxmlformats.org/officeDocument/2006/relationships/customXml" Target="../ink/ink27.xml"/><Relationship Id="rId75" Type="http://schemas.openxmlformats.org/officeDocument/2006/relationships/image" Target="../media/image55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98.png"/><Relationship Id="rId182" Type="http://schemas.openxmlformats.org/officeDocument/2006/relationships/customXml" Target="../ink/ink91.xml"/><Relationship Id="rId217" Type="http://schemas.openxmlformats.org/officeDocument/2006/relationships/image" Target="../media/image126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59" Type="http://schemas.openxmlformats.org/officeDocument/2006/relationships/image" Target="../media/image147.png"/><Relationship Id="rId23" Type="http://schemas.openxmlformats.org/officeDocument/2006/relationships/image" Target="../media/image29.png"/><Relationship Id="rId119" Type="http://schemas.openxmlformats.org/officeDocument/2006/relationships/image" Target="../media/image77.png"/><Relationship Id="rId270" Type="http://schemas.openxmlformats.org/officeDocument/2006/relationships/customXml" Target="../ink/ink135.xml"/><Relationship Id="rId291" Type="http://schemas.openxmlformats.org/officeDocument/2006/relationships/image" Target="../media/image163.png"/><Relationship Id="rId44" Type="http://schemas.openxmlformats.org/officeDocument/2006/relationships/customXml" Target="../ink/ink22.xml"/><Relationship Id="rId65" Type="http://schemas.openxmlformats.org/officeDocument/2006/relationships/image" Target="../media/image50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93.png"/><Relationship Id="rId172" Type="http://schemas.openxmlformats.org/officeDocument/2006/relationships/customXml" Target="../ink/ink86.xml"/><Relationship Id="rId193" Type="http://schemas.openxmlformats.org/officeDocument/2006/relationships/image" Target="../media/image114.png"/><Relationship Id="rId207" Type="http://schemas.openxmlformats.org/officeDocument/2006/relationships/image" Target="../media/image121.png"/><Relationship Id="rId228" Type="http://schemas.openxmlformats.org/officeDocument/2006/relationships/customXml" Target="../ink/ink114.xml"/><Relationship Id="rId249" Type="http://schemas.openxmlformats.org/officeDocument/2006/relationships/image" Target="../media/image142.png"/><Relationship Id="rId13" Type="http://schemas.openxmlformats.org/officeDocument/2006/relationships/image" Target="../media/image24.png"/><Relationship Id="rId109" Type="http://schemas.openxmlformats.org/officeDocument/2006/relationships/image" Target="../media/image72.png"/><Relationship Id="rId260" Type="http://schemas.openxmlformats.org/officeDocument/2006/relationships/customXml" Target="../ink/ink130.xml"/><Relationship Id="rId281" Type="http://schemas.openxmlformats.org/officeDocument/2006/relationships/image" Target="../media/image158.png"/><Relationship Id="rId34" Type="http://schemas.openxmlformats.org/officeDocument/2006/relationships/customXml" Target="../ink/ink17.xml"/><Relationship Id="rId55" Type="http://schemas.openxmlformats.org/officeDocument/2006/relationships/image" Target="../media/image45.png"/><Relationship Id="rId76" Type="http://schemas.openxmlformats.org/officeDocument/2006/relationships/customXml" Target="../ink/ink38.xml"/><Relationship Id="rId97" Type="http://schemas.openxmlformats.org/officeDocument/2006/relationships/image" Target="../media/image66.png"/><Relationship Id="rId120" Type="http://schemas.openxmlformats.org/officeDocument/2006/relationships/customXml" Target="../ink/ink60.xml"/><Relationship Id="rId141" Type="http://schemas.openxmlformats.org/officeDocument/2006/relationships/image" Target="../media/image88.png"/><Relationship Id="rId7" Type="http://schemas.openxmlformats.org/officeDocument/2006/relationships/image" Target="../media/image21.png"/><Relationship Id="rId71" Type="http://schemas.openxmlformats.org/officeDocument/2006/relationships/image" Target="../media/image53.png"/><Relationship Id="rId92" Type="http://schemas.openxmlformats.org/officeDocument/2006/relationships/customXml" Target="../ink/ink46.xml"/><Relationship Id="rId162" Type="http://schemas.openxmlformats.org/officeDocument/2006/relationships/customXml" Target="../ink/ink81.xml"/><Relationship Id="rId183" Type="http://schemas.openxmlformats.org/officeDocument/2006/relationships/image" Target="../media/image109.png"/><Relationship Id="rId213" Type="http://schemas.openxmlformats.org/officeDocument/2006/relationships/image" Target="../media/image124.png"/><Relationship Id="rId218" Type="http://schemas.openxmlformats.org/officeDocument/2006/relationships/customXml" Target="../ink/ink109.xml"/><Relationship Id="rId234" Type="http://schemas.openxmlformats.org/officeDocument/2006/relationships/customXml" Target="../ink/ink117.xml"/><Relationship Id="rId239" Type="http://schemas.openxmlformats.org/officeDocument/2006/relationships/image" Target="../media/image137.png"/><Relationship Id="rId2" Type="http://schemas.openxmlformats.org/officeDocument/2006/relationships/image" Target="../media/image18.png"/><Relationship Id="rId29" Type="http://schemas.openxmlformats.org/officeDocument/2006/relationships/image" Target="../media/image32.png"/><Relationship Id="rId250" Type="http://schemas.openxmlformats.org/officeDocument/2006/relationships/customXml" Target="../ink/ink125.xml"/><Relationship Id="rId255" Type="http://schemas.openxmlformats.org/officeDocument/2006/relationships/image" Target="../media/image145.png"/><Relationship Id="rId271" Type="http://schemas.openxmlformats.org/officeDocument/2006/relationships/image" Target="../media/image153.png"/><Relationship Id="rId276" Type="http://schemas.openxmlformats.org/officeDocument/2006/relationships/customXml" Target="../ink/ink138.xml"/><Relationship Id="rId292" Type="http://schemas.openxmlformats.org/officeDocument/2006/relationships/customXml" Target="../ink/ink146.xml"/><Relationship Id="rId297" Type="http://schemas.openxmlformats.org/officeDocument/2006/relationships/image" Target="../media/image166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40.png"/><Relationship Id="rId66" Type="http://schemas.openxmlformats.org/officeDocument/2006/relationships/customXml" Target="../ink/ink33.xml"/><Relationship Id="rId87" Type="http://schemas.openxmlformats.org/officeDocument/2006/relationships/image" Target="../media/image61.png"/><Relationship Id="rId110" Type="http://schemas.openxmlformats.org/officeDocument/2006/relationships/customXml" Target="../ink/ink55.xml"/><Relationship Id="rId115" Type="http://schemas.openxmlformats.org/officeDocument/2006/relationships/image" Target="../media/image75.png"/><Relationship Id="rId131" Type="http://schemas.openxmlformats.org/officeDocument/2006/relationships/image" Target="../media/image83.png"/><Relationship Id="rId136" Type="http://schemas.openxmlformats.org/officeDocument/2006/relationships/customXml" Target="../ink/ink68.xml"/><Relationship Id="rId157" Type="http://schemas.openxmlformats.org/officeDocument/2006/relationships/image" Target="../media/image96.png"/><Relationship Id="rId178" Type="http://schemas.openxmlformats.org/officeDocument/2006/relationships/customXml" Target="../ink/ink89.xml"/><Relationship Id="rId61" Type="http://schemas.openxmlformats.org/officeDocument/2006/relationships/image" Target="../media/image48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73" Type="http://schemas.openxmlformats.org/officeDocument/2006/relationships/image" Target="../media/image104.png"/><Relationship Id="rId194" Type="http://schemas.openxmlformats.org/officeDocument/2006/relationships/customXml" Target="../ink/ink97.xml"/><Relationship Id="rId199" Type="http://schemas.openxmlformats.org/officeDocument/2006/relationships/image" Target="../media/image117.png"/><Relationship Id="rId203" Type="http://schemas.openxmlformats.org/officeDocument/2006/relationships/image" Target="../media/image119.png"/><Relationship Id="rId208" Type="http://schemas.openxmlformats.org/officeDocument/2006/relationships/customXml" Target="../ink/ink104.xml"/><Relationship Id="rId229" Type="http://schemas.openxmlformats.org/officeDocument/2006/relationships/image" Target="../media/image132.png"/><Relationship Id="rId19" Type="http://schemas.openxmlformats.org/officeDocument/2006/relationships/image" Target="../media/image27.png"/><Relationship Id="rId224" Type="http://schemas.openxmlformats.org/officeDocument/2006/relationships/customXml" Target="../ink/ink112.xml"/><Relationship Id="rId240" Type="http://schemas.openxmlformats.org/officeDocument/2006/relationships/customXml" Target="../ink/ink120.xml"/><Relationship Id="rId245" Type="http://schemas.openxmlformats.org/officeDocument/2006/relationships/image" Target="../media/image140.png"/><Relationship Id="rId261" Type="http://schemas.openxmlformats.org/officeDocument/2006/relationships/image" Target="../media/image148.png"/><Relationship Id="rId266" Type="http://schemas.openxmlformats.org/officeDocument/2006/relationships/customXml" Target="../ink/ink133.xml"/><Relationship Id="rId287" Type="http://schemas.openxmlformats.org/officeDocument/2006/relationships/image" Target="../media/image161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35.png"/><Relationship Id="rId56" Type="http://schemas.openxmlformats.org/officeDocument/2006/relationships/customXml" Target="../ink/ink28.xml"/><Relationship Id="rId77" Type="http://schemas.openxmlformats.org/officeDocument/2006/relationships/image" Target="../media/image56.png"/><Relationship Id="rId100" Type="http://schemas.openxmlformats.org/officeDocument/2006/relationships/customXml" Target="../ink/ink50.xml"/><Relationship Id="rId105" Type="http://schemas.openxmlformats.org/officeDocument/2006/relationships/image" Target="../media/image70.png"/><Relationship Id="rId126" Type="http://schemas.openxmlformats.org/officeDocument/2006/relationships/customXml" Target="../ink/ink63.xml"/><Relationship Id="rId147" Type="http://schemas.openxmlformats.org/officeDocument/2006/relationships/image" Target="../media/image91.png"/><Relationship Id="rId168" Type="http://schemas.openxmlformats.org/officeDocument/2006/relationships/customXml" Target="../ink/ink84.xml"/><Relationship Id="rId282" Type="http://schemas.openxmlformats.org/officeDocument/2006/relationships/customXml" Target="../ink/ink141.xml"/><Relationship Id="rId8" Type="http://schemas.openxmlformats.org/officeDocument/2006/relationships/customXml" Target="../ink/ink4.xml"/><Relationship Id="rId51" Type="http://schemas.openxmlformats.org/officeDocument/2006/relationships/image" Target="../media/image43.png"/><Relationship Id="rId72" Type="http://schemas.openxmlformats.org/officeDocument/2006/relationships/customXml" Target="../ink/ink36.xml"/><Relationship Id="rId93" Type="http://schemas.openxmlformats.org/officeDocument/2006/relationships/image" Target="../media/image64.png"/><Relationship Id="rId98" Type="http://schemas.openxmlformats.org/officeDocument/2006/relationships/customXml" Target="../ink/ink49.xml"/><Relationship Id="rId121" Type="http://schemas.openxmlformats.org/officeDocument/2006/relationships/image" Target="../media/image78.png"/><Relationship Id="rId142" Type="http://schemas.openxmlformats.org/officeDocument/2006/relationships/customXml" Target="../ink/ink71.xml"/><Relationship Id="rId163" Type="http://schemas.openxmlformats.org/officeDocument/2006/relationships/image" Target="../media/image99.png"/><Relationship Id="rId184" Type="http://schemas.openxmlformats.org/officeDocument/2006/relationships/customXml" Target="../ink/ink92.xml"/><Relationship Id="rId189" Type="http://schemas.openxmlformats.org/officeDocument/2006/relationships/image" Target="../media/image112.png"/><Relationship Id="rId219" Type="http://schemas.openxmlformats.org/officeDocument/2006/relationships/image" Target="../media/image127.png"/><Relationship Id="rId3" Type="http://schemas.openxmlformats.org/officeDocument/2006/relationships/image" Target="../media/image19.png"/><Relationship Id="rId214" Type="http://schemas.openxmlformats.org/officeDocument/2006/relationships/customXml" Target="../ink/ink107.xml"/><Relationship Id="rId230" Type="http://schemas.openxmlformats.org/officeDocument/2006/relationships/customXml" Target="../ink/ink115.xml"/><Relationship Id="rId235" Type="http://schemas.openxmlformats.org/officeDocument/2006/relationships/image" Target="../media/image135.png"/><Relationship Id="rId251" Type="http://schemas.openxmlformats.org/officeDocument/2006/relationships/image" Target="../media/image143.png"/><Relationship Id="rId256" Type="http://schemas.openxmlformats.org/officeDocument/2006/relationships/customXml" Target="../ink/ink128.xml"/><Relationship Id="rId277" Type="http://schemas.openxmlformats.org/officeDocument/2006/relationships/image" Target="../media/image156.png"/><Relationship Id="rId298" Type="http://schemas.openxmlformats.org/officeDocument/2006/relationships/customXml" Target="../ink/ink149.xml"/><Relationship Id="rId25" Type="http://schemas.openxmlformats.org/officeDocument/2006/relationships/image" Target="../media/image30.png"/><Relationship Id="rId46" Type="http://schemas.openxmlformats.org/officeDocument/2006/relationships/customXml" Target="../ink/ink23.xml"/><Relationship Id="rId67" Type="http://schemas.openxmlformats.org/officeDocument/2006/relationships/image" Target="../media/image51.png"/><Relationship Id="rId116" Type="http://schemas.openxmlformats.org/officeDocument/2006/relationships/customXml" Target="../ink/ink58.xml"/><Relationship Id="rId137" Type="http://schemas.openxmlformats.org/officeDocument/2006/relationships/image" Target="../media/image86.png"/><Relationship Id="rId158" Type="http://schemas.openxmlformats.org/officeDocument/2006/relationships/customXml" Target="../ink/ink79.xml"/><Relationship Id="rId272" Type="http://schemas.openxmlformats.org/officeDocument/2006/relationships/customXml" Target="../ink/ink136.xml"/><Relationship Id="rId293" Type="http://schemas.openxmlformats.org/officeDocument/2006/relationships/image" Target="../media/image164.png"/><Relationship Id="rId20" Type="http://schemas.openxmlformats.org/officeDocument/2006/relationships/customXml" Target="../ink/ink10.xml"/><Relationship Id="rId41" Type="http://schemas.openxmlformats.org/officeDocument/2006/relationships/image" Target="../media/image38.png"/><Relationship Id="rId62" Type="http://schemas.openxmlformats.org/officeDocument/2006/relationships/customXml" Target="../ink/ink31.xml"/><Relationship Id="rId83" Type="http://schemas.openxmlformats.org/officeDocument/2006/relationships/image" Target="../media/image59.png"/><Relationship Id="rId88" Type="http://schemas.openxmlformats.org/officeDocument/2006/relationships/customXml" Target="../ink/ink44.xml"/><Relationship Id="rId111" Type="http://schemas.openxmlformats.org/officeDocument/2006/relationships/image" Target="../media/image73.png"/><Relationship Id="rId132" Type="http://schemas.openxmlformats.org/officeDocument/2006/relationships/customXml" Target="../ink/ink66.xml"/><Relationship Id="rId153" Type="http://schemas.openxmlformats.org/officeDocument/2006/relationships/image" Target="../media/image94.png"/><Relationship Id="rId174" Type="http://schemas.openxmlformats.org/officeDocument/2006/relationships/customXml" Target="../ink/ink87.xml"/><Relationship Id="rId179" Type="http://schemas.openxmlformats.org/officeDocument/2006/relationships/image" Target="../media/image107.png"/><Relationship Id="rId195" Type="http://schemas.openxmlformats.org/officeDocument/2006/relationships/image" Target="../media/image115.png"/><Relationship Id="rId209" Type="http://schemas.openxmlformats.org/officeDocument/2006/relationships/image" Target="../media/image122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0" Type="http://schemas.openxmlformats.org/officeDocument/2006/relationships/customXml" Target="../ink/ink110.xml"/><Relationship Id="rId225" Type="http://schemas.openxmlformats.org/officeDocument/2006/relationships/image" Target="../media/image130.png"/><Relationship Id="rId241" Type="http://schemas.openxmlformats.org/officeDocument/2006/relationships/image" Target="../media/image138.png"/><Relationship Id="rId246" Type="http://schemas.openxmlformats.org/officeDocument/2006/relationships/customXml" Target="../ink/ink123.xml"/><Relationship Id="rId267" Type="http://schemas.openxmlformats.org/officeDocument/2006/relationships/image" Target="../media/image151.png"/><Relationship Id="rId288" Type="http://schemas.openxmlformats.org/officeDocument/2006/relationships/customXml" Target="../ink/ink144.xml"/><Relationship Id="rId15" Type="http://schemas.openxmlformats.org/officeDocument/2006/relationships/image" Target="../media/image25.png"/><Relationship Id="rId36" Type="http://schemas.openxmlformats.org/officeDocument/2006/relationships/customXml" Target="../ink/ink18.xml"/><Relationship Id="rId57" Type="http://schemas.openxmlformats.org/officeDocument/2006/relationships/image" Target="../media/image46.png"/><Relationship Id="rId106" Type="http://schemas.openxmlformats.org/officeDocument/2006/relationships/customXml" Target="../ink/ink53.xml"/><Relationship Id="rId127" Type="http://schemas.openxmlformats.org/officeDocument/2006/relationships/image" Target="../media/image81.png"/><Relationship Id="rId262" Type="http://schemas.openxmlformats.org/officeDocument/2006/relationships/customXml" Target="../ink/ink131.xml"/><Relationship Id="rId283" Type="http://schemas.openxmlformats.org/officeDocument/2006/relationships/image" Target="../media/image159.png"/><Relationship Id="rId10" Type="http://schemas.openxmlformats.org/officeDocument/2006/relationships/customXml" Target="../ink/ink5.xml"/><Relationship Id="rId31" Type="http://schemas.openxmlformats.org/officeDocument/2006/relationships/image" Target="../media/image33.png"/><Relationship Id="rId52" Type="http://schemas.openxmlformats.org/officeDocument/2006/relationships/customXml" Target="../ink/ink26.xml"/><Relationship Id="rId73" Type="http://schemas.openxmlformats.org/officeDocument/2006/relationships/image" Target="../media/image54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67.png"/><Relationship Id="rId101" Type="http://schemas.openxmlformats.org/officeDocument/2006/relationships/image" Target="../media/image68.png"/><Relationship Id="rId122" Type="http://schemas.openxmlformats.org/officeDocument/2006/relationships/customXml" Target="../ink/ink61.xml"/><Relationship Id="rId143" Type="http://schemas.openxmlformats.org/officeDocument/2006/relationships/image" Target="../media/image89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102.png"/><Relationship Id="rId185" Type="http://schemas.openxmlformats.org/officeDocument/2006/relationships/image" Target="../media/image110.png"/><Relationship Id="rId4" Type="http://schemas.openxmlformats.org/officeDocument/2006/relationships/customXml" Target="../ink/ink2.xml"/><Relationship Id="rId9" Type="http://schemas.openxmlformats.org/officeDocument/2006/relationships/image" Target="../media/image22.png"/><Relationship Id="rId180" Type="http://schemas.openxmlformats.org/officeDocument/2006/relationships/customXml" Target="../ink/ink90.xml"/><Relationship Id="rId210" Type="http://schemas.openxmlformats.org/officeDocument/2006/relationships/customXml" Target="../ink/ink105.xml"/><Relationship Id="rId215" Type="http://schemas.openxmlformats.org/officeDocument/2006/relationships/image" Target="../media/image125.png"/><Relationship Id="rId236" Type="http://schemas.openxmlformats.org/officeDocument/2006/relationships/customXml" Target="../ink/ink118.xml"/><Relationship Id="rId257" Type="http://schemas.openxmlformats.org/officeDocument/2006/relationships/image" Target="../media/image146.png"/><Relationship Id="rId278" Type="http://schemas.openxmlformats.org/officeDocument/2006/relationships/customXml" Target="../ink/ink139.xml"/><Relationship Id="rId26" Type="http://schemas.openxmlformats.org/officeDocument/2006/relationships/customXml" Target="../ink/ink13.xml"/><Relationship Id="rId231" Type="http://schemas.openxmlformats.org/officeDocument/2006/relationships/image" Target="../media/image133.png"/><Relationship Id="rId252" Type="http://schemas.openxmlformats.org/officeDocument/2006/relationships/customXml" Target="../ink/ink126.xml"/><Relationship Id="rId273" Type="http://schemas.openxmlformats.org/officeDocument/2006/relationships/image" Target="../media/image154.png"/><Relationship Id="rId294" Type="http://schemas.openxmlformats.org/officeDocument/2006/relationships/customXml" Target="../ink/ink147.xml"/><Relationship Id="rId47" Type="http://schemas.openxmlformats.org/officeDocument/2006/relationships/image" Target="../media/image41.png"/><Relationship Id="rId68" Type="http://schemas.openxmlformats.org/officeDocument/2006/relationships/customXml" Target="../ink/ink34.xml"/><Relationship Id="rId89" Type="http://schemas.openxmlformats.org/officeDocument/2006/relationships/image" Target="../media/image62.png"/><Relationship Id="rId112" Type="http://schemas.openxmlformats.org/officeDocument/2006/relationships/customXml" Target="../ink/ink56.xml"/><Relationship Id="rId133" Type="http://schemas.openxmlformats.org/officeDocument/2006/relationships/image" Target="../media/image84.png"/><Relationship Id="rId154" Type="http://schemas.openxmlformats.org/officeDocument/2006/relationships/customXml" Target="../ink/ink77.xml"/><Relationship Id="rId175" Type="http://schemas.openxmlformats.org/officeDocument/2006/relationships/image" Target="../media/image105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28.png"/><Relationship Id="rId242" Type="http://schemas.openxmlformats.org/officeDocument/2006/relationships/customXml" Target="../ink/ink121.xml"/><Relationship Id="rId263" Type="http://schemas.openxmlformats.org/officeDocument/2006/relationships/image" Target="../media/image149.png"/><Relationship Id="rId284" Type="http://schemas.openxmlformats.org/officeDocument/2006/relationships/customXml" Target="../ink/ink142.xml"/><Relationship Id="rId37" Type="http://schemas.openxmlformats.org/officeDocument/2006/relationships/image" Target="../media/image36.png"/><Relationship Id="rId58" Type="http://schemas.openxmlformats.org/officeDocument/2006/relationships/customXml" Target="../ink/ink29.xml"/><Relationship Id="rId79" Type="http://schemas.openxmlformats.org/officeDocument/2006/relationships/image" Target="../media/image57.png"/><Relationship Id="rId102" Type="http://schemas.openxmlformats.org/officeDocument/2006/relationships/customXml" Target="../ink/ink51.xml"/><Relationship Id="rId123" Type="http://schemas.openxmlformats.org/officeDocument/2006/relationships/image" Target="../media/image79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100.png"/><Relationship Id="rId186" Type="http://schemas.openxmlformats.org/officeDocument/2006/relationships/customXml" Target="../ink/ink93.xml"/><Relationship Id="rId211" Type="http://schemas.openxmlformats.org/officeDocument/2006/relationships/image" Target="../media/image123.png"/><Relationship Id="rId232" Type="http://schemas.openxmlformats.org/officeDocument/2006/relationships/customXml" Target="../ink/ink116.xml"/><Relationship Id="rId253" Type="http://schemas.openxmlformats.org/officeDocument/2006/relationships/image" Target="../media/image144.png"/><Relationship Id="rId274" Type="http://schemas.openxmlformats.org/officeDocument/2006/relationships/customXml" Target="../ink/ink137.xml"/><Relationship Id="rId295" Type="http://schemas.openxmlformats.org/officeDocument/2006/relationships/image" Target="../media/image165.png"/><Relationship Id="rId27" Type="http://schemas.openxmlformats.org/officeDocument/2006/relationships/image" Target="../media/image31.png"/><Relationship Id="rId48" Type="http://schemas.openxmlformats.org/officeDocument/2006/relationships/customXml" Target="../ink/ink24.xml"/><Relationship Id="rId69" Type="http://schemas.openxmlformats.org/officeDocument/2006/relationships/image" Target="../media/image52.png"/><Relationship Id="rId113" Type="http://schemas.openxmlformats.org/officeDocument/2006/relationships/image" Target="../media/image74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95.png"/><Relationship Id="rId176" Type="http://schemas.openxmlformats.org/officeDocument/2006/relationships/customXml" Target="../ink/ink88.xml"/><Relationship Id="rId197" Type="http://schemas.openxmlformats.org/officeDocument/2006/relationships/image" Target="../media/image116.png"/><Relationship Id="rId201" Type="http://schemas.openxmlformats.org/officeDocument/2006/relationships/image" Target="../media/image118.png"/><Relationship Id="rId222" Type="http://schemas.openxmlformats.org/officeDocument/2006/relationships/customXml" Target="../ink/ink111.xml"/><Relationship Id="rId243" Type="http://schemas.openxmlformats.org/officeDocument/2006/relationships/image" Target="../media/image139.png"/><Relationship Id="rId264" Type="http://schemas.openxmlformats.org/officeDocument/2006/relationships/customXml" Target="../ink/ink132.xml"/><Relationship Id="rId285" Type="http://schemas.openxmlformats.org/officeDocument/2006/relationships/image" Target="../media/image160.png"/><Relationship Id="rId17" Type="http://schemas.openxmlformats.org/officeDocument/2006/relationships/image" Target="../media/image26.png"/><Relationship Id="rId38" Type="http://schemas.openxmlformats.org/officeDocument/2006/relationships/customXml" Target="../ink/ink19.xml"/><Relationship Id="rId59" Type="http://schemas.openxmlformats.org/officeDocument/2006/relationships/image" Target="../media/image47.png"/><Relationship Id="rId103" Type="http://schemas.openxmlformats.org/officeDocument/2006/relationships/image" Target="../media/image69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63.png"/><Relationship Id="rId145" Type="http://schemas.openxmlformats.org/officeDocument/2006/relationships/image" Target="../media/image90.png"/><Relationship Id="rId166" Type="http://schemas.openxmlformats.org/officeDocument/2006/relationships/customXml" Target="../ink/ink83.xml"/><Relationship Id="rId187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06.xml"/><Relationship Id="rId233" Type="http://schemas.openxmlformats.org/officeDocument/2006/relationships/image" Target="../media/image134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42.png"/><Relationship Id="rId114" Type="http://schemas.openxmlformats.org/officeDocument/2006/relationships/customXml" Target="../ink/ink57.xml"/><Relationship Id="rId275" Type="http://schemas.openxmlformats.org/officeDocument/2006/relationships/image" Target="../media/image155.png"/><Relationship Id="rId296" Type="http://schemas.openxmlformats.org/officeDocument/2006/relationships/customXml" Target="../ink/ink148.xml"/><Relationship Id="rId60" Type="http://schemas.openxmlformats.org/officeDocument/2006/relationships/customXml" Target="../ink/ink30.xml"/><Relationship Id="rId81" Type="http://schemas.openxmlformats.org/officeDocument/2006/relationships/image" Target="../media/image58.png"/><Relationship Id="rId135" Type="http://schemas.openxmlformats.org/officeDocument/2006/relationships/image" Target="../media/image85.png"/><Relationship Id="rId156" Type="http://schemas.openxmlformats.org/officeDocument/2006/relationships/customXml" Target="../ink/ink78.xml"/><Relationship Id="rId177" Type="http://schemas.openxmlformats.org/officeDocument/2006/relationships/image" Target="../media/image106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223" Type="http://schemas.openxmlformats.org/officeDocument/2006/relationships/image" Target="../media/image129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37.png"/><Relationship Id="rId265" Type="http://schemas.openxmlformats.org/officeDocument/2006/relationships/image" Target="../media/image150.png"/><Relationship Id="rId286" Type="http://schemas.openxmlformats.org/officeDocument/2006/relationships/customXml" Target="../ink/ink143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80.png"/><Relationship Id="rId146" Type="http://schemas.openxmlformats.org/officeDocument/2006/relationships/customXml" Target="../ink/ink73.xml"/><Relationship Id="rId167" Type="http://schemas.openxmlformats.org/officeDocument/2006/relationships/image" Target="../media/image101.png"/><Relationship Id="rId188" Type="http://schemas.openxmlformats.org/officeDocument/2006/relationships/customXml" Target="../ink/ink9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8.png"/><Relationship Id="rId21" Type="http://schemas.openxmlformats.org/officeDocument/2006/relationships/image" Target="../media/image180.png"/><Relationship Id="rId42" Type="http://schemas.openxmlformats.org/officeDocument/2006/relationships/customXml" Target="../ink/ink169.xml"/><Relationship Id="rId63" Type="http://schemas.openxmlformats.org/officeDocument/2006/relationships/image" Target="../media/image201.png"/><Relationship Id="rId84" Type="http://schemas.openxmlformats.org/officeDocument/2006/relationships/customXml" Target="../ink/ink190.xml"/><Relationship Id="rId138" Type="http://schemas.openxmlformats.org/officeDocument/2006/relationships/customXml" Target="../ink/ink217.xml"/><Relationship Id="rId159" Type="http://schemas.openxmlformats.org/officeDocument/2006/relationships/image" Target="../media/image249.png"/><Relationship Id="rId170" Type="http://schemas.openxmlformats.org/officeDocument/2006/relationships/customXml" Target="../ink/ink233.xml"/><Relationship Id="rId191" Type="http://schemas.openxmlformats.org/officeDocument/2006/relationships/image" Target="../media/image265.png"/><Relationship Id="rId205" Type="http://schemas.openxmlformats.org/officeDocument/2006/relationships/image" Target="../media/image272.png"/><Relationship Id="rId16" Type="http://schemas.openxmlformats.org/officeDocument/2006/relationships/customXml" Target="../ink/ink156.xml"/><Relationship Id="rId107" Type="http://schemas.openxmlformats.org/officeDocument/2006/relationships/image" Target="../media/image223.png"/><Relationship Id="rId11" Type="http://schemas.openxmlformats.org/officeDocument/2006/relationships/image" Target="../media/image175.png"/><Relationship Id="rId32" Type="http://schemas.openxmlformats.org/officeDocument/2006/relationships/customXml" Target="../ink/ink164.xml"/><Relationship Id="rId37" Type="http://schemas.openxmlformats.org/officeDocument/2006/relationships/image" Target="../media/image188.png"/><Relationship Id="rId53" Type="http://schemas.openxmlformats.org/officeDocument/2006/relationships/image" Target="../media/image196.png"/><Relationship Id="rId58" Type="http://schemas.openxmlformats.org/officeDocument/2006/relationships/customXml" Target="../ink/ink177.xml"/><Relationship Id="rId74" Type="http://schemas.openxmlformats.org/officeDocument/2006/relationships/customXml" Target="../ink/ink185.xml"/><Relationship Id="rId79" Type="http://schemas.openxmlformats.org/officeDocument/2006/relationships/image" Target="../media/image209.png"/><Relationship Id="rId102" Type="http://schemas.openxmlformats.org/officeDocument/2006/relationships/customXml" Target="../ink/ink199.xml"/><Relationship Id="rId123" Type="http://schemas.openxmlformats.org/officeDocument/2006/relationships/image" Target="../media/image231.png"/><Relationship Id="rId128" Type="http://schemas.openxmlformats.org/officeDocument/2006/relationships/customXml" Target="../ink/ink212.xml"/><Relationship Id="rId144" Type="http://schemas.openxmlformats.org/officeDocument/2006/relationships/customXml" Target="../ink/ink220.xml"/><Relationship Id="rId149" Type="http://schemas.openxmlformats.org/officeDocument/2006/relationships/image" Target="../media/image244.png"/><Relationship Id="rId5" Type="http://schemas.openxmlformats.org/officeDocument/2006/relationships/image" Target="../media/image172.png"/><Relationship Id="rId90" Type="http://schemas.openxmlformats.org/officeDocument/2006/relationships/customXml" Target="../ink/ink193.xml"/><Relationship Id="rId95" Type="http://schemas.openxmlformats.org/officeDocument/2006/relationships/image" Target="../media/image217.png"/><Relationship Id="rId160" Type="http://schemas.openxmlformats.org/officeDocument/2006/relationships/customXml" Target="../ink/ink228.xml"/><Relationship Id="rId165" Type="http://schemas.openxmlformats.org/officeDocument/2006/relationships/image" Target="../media/image252.png"/><Relationship Id="rId181" Type="http://schemas.openxmlformats.org/officeDocument/2006/relationships/image" Target="../media/image260.png"/><Relationship Id="rId186" Type="http://schemas.openxmlformats.org/officeDocument/2006/relationships/customXml" Target="../ink/ink241.xml"/><Relationship Id="rId22" Type="http://schemas.openxmlformats.org/officeDocument/2006/relationships/customXml" Target="../ink/ink159.xml"/><Relationship Id="rId27" Type="http://schemas.openxmlformats.org/officeDocument/2006/relationships/image" Target="../media/image183.png"/><Relationship Id="rId43" Type="http://schemas.openxmlformats.org/officeDocument/2006/relationships/image" Target="../media/image191.png"/><Relationship Id="rId48" Type="http://schemas.openxmlformats.org/officeDocument/2006/relationships/customXml" Target="../ink/ink172.xml"/><Relationship Id="rId64" Type="http://schemas.openxmlformats.org/officeDocument/2006/relationships/customXml" Target="../ink/ink180.xml"/><Relationship Id="rId69" Type="http://schemas.openxmlformats.org/officeDocument/2006/relationships/image" Target="../media/image204.png"/><Relationship Id="rId113" Type="http://schemas.openxmlformats.org/officeDocument/2006/relationships/image" Target="../media/image226.png"/><Relationship Id="rId118" Type="http://schemas.openxmlformats.org/officeDocument/2006/relationships/customXml" Target="../ink/ink207.xml"/><Relationship Id="rId134" Type="http://schemas.openxmlformats.org/officeDocument/2006/relationships/customXml" Target="../ink/ink215.xml"/><Relationship Id="rId139" Type="http://schemas.openxmlformats.org/officeDocument/2006/relationships/image" Target="../media/image239.png"/><Relationship Id="rId80" Type="http://schemas.openxmlformats.org/officeDocument/2006/relationships/customXml" Target="../ink/ink188.xml"/><Relationship Id="rId85" Type="http://schemas.openxmlformats.org/officeDocument/2006/relationships/image" Target="../media/image212.png"/><Relationship Id="rId150" Type="http://schemas.openxmlformats.org/officeDocument/2006/relationships/customXml" Target="../ink/ink223.xml"/><Relationship Id="rId155" Type="http://schemas.openxmlformats.org/officeDocument/2006/relationships/image" Target="../media/image247.png"/><Relationship Id="rId171" Type="http://schemas.openxmlformats.org/officeDocument/2006/relationships/image" Target="../media/image255.png"/><Relationship Id="rId176" Type="http://schemas.openxmlformats.org/officeDocument/2006/relationships/customXml" Target="../ink/ink236.xml"/><Relationship Id="rId192" Type="http://schemas.openxmlformats.org/officeDocument/2006/relationships/customXml" Target="../ink/ink244.xml"/><Relationship Id="rId197" Type="http://schemas.openxmlformats.org/officeDocument/2006/relationships/image" Target="../media/image268.png"/><Relationship Id="rId206" Type="http://schemas.openxmlformats.org/officeDocument/2006/relationships/customXml" Target="../ink/ink251.xml"/><Relationship Id="rId201" Type="http://schemas.openxmlformats.org/officeDocument/2006/relationships/image" Target="../media/image270.png"/><Relationship Id="rId12" Type="http://schemas.openxmlformats.org/officeDocument/2006/relationships/customXml" Target="../ink/ink154.xml"/><Relationship Id="rId17" Type="http://schemas.openxmlformats.org/officeDocument/2006/relationships/image" Target="../media/image178.png"/><Relationship Id="rId33" Type="http://schemas.openxmlformats.org/officeDocument/2006/relationships/image" Target="../media/image186.png"/><Relationship Id="rId38" Type="http://schemas.openxmlformats.org/officeDocument/2006/relationships/customXml" Target="../ink/ink167.xml"/><Relationship Id="rId59" Type="http://schemas.openxmlformats.org/officeDocument/2006/relationships/image" Target="../media/image199.png"/><Relationship Id="rId103" Type="http://schemas.openxmlformats.org/officeDocument/2006/relationships/image" Target="../media/image221.png"/><Relationship Id="rId108" Type="http://schemas.openxmlformats.org/officeDocument/2006/relationships/customXml" Target="../ink/ink202.xml"/><Relationship Id="rId124" Type="http://schemas.openxmlformats.org/officeDocument/2006/relationships/customXml" Target="../ink/ink210.xml"/><Relationship Id="rId129" Type="http://schemas.openxmlformats.org/officeDocument/2006/relationships/image" Target="../media/image234.png"/><Relationship Id="rId54" Type="http://schemas.openxmlformats.org/officeDocument/2006/relationships/customXml" Target="../ink/ink175.xml"/><Relationship Id="rId70" Type="http://schemas.openxmlformats.org/officeDocument/2006/relationships/customXml" Target="../ink/ink183.xml"/><Relationship Id="rId75" Type="http://schemas.openxmlformats.org/officeDocument/2006/relationships/image" Target="../media/image207.png"/><Relationship Id="rId91" Type="http://schemas.openxmlformats.org/officeDocument/2006/relationships/image" Target="../media/image215.png"/><Relationship Id="rId96" Type="http://schemas.openxmlformats.org/officeDocument/2006/relationships/customXml" Target="../ink/ink196.xml"/><Relationship Id="rId140" Type="http://schemas.openxmlformats.org/officeDocument/2006/relationships/customXml" Target="../ink/ink218.xml"/><Relationship Id="rId145" Type="http://schemas.openxmlformats.org/officeDocument/2006/relationships/image" Target="../media/image242.png"/><Relationship Id="rId161" Type="http://schemas.openxmlformats.org/officeDocument/2006/relationships/image" Target="../media/image250.png"/><Relationship Id="rId166" Type="http://schemas.openxmlformats.org/officeDocument/2006/relationships/customXml" Target="../ink/ink231.xml"/><Relationship Id="rId182" Type="http://schemas.openxmlformats.org/officeDocument/2006/relationships/customXml" Target="../ink/ink239.xml"/><Relationship Id="rId187" Type="http://schemas.openxmlformats.org/officeDocument/2006/relationships/image" Target="../media/image26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1.xml"/><Relationship Id="rId23" Type="http://schemas.openxmlformats.org/officeDocument/2006/relationships/image" Target="../media/image181.png"/><Relationship Id="rId28" Type="http://schemas.openxmlformats.org/officeDocument/2006/relationships/customXml" Target="../ink/ink162.xml"/><Relationship Id="rId49" Type="http://schemas.openxmlformats.org/officeDocument/2006/relationships/image" Target="../media/image194.png"/><Relationship Id="rId114" Type="http://schemas.openxmlformats.org/officeDocument/2006/relationships/customXml" Target="../ink/ink205.xml"/><Relationship Id="rId119" Type="http://schemas.openxmlformats.org/officeDocument/2006/relationships/image" Target="../media/image229.png"/><Relationship Id="rId44" Type="http://schemas.openxmlformats.org/officeDocument/2006/relationships/customXml" Target="../ink/ink170.xml"/><Relationship Id="rId60" Type="http://schemas.openxmlformats.org/officeDocument/2006/relationships/customXml" Target="../ink/ink178.xml"/><Relationship Id="rId65" Type="http://schemas.openxmlformats.org/officeDocument/2006/relationships/image" Target="../media/image202.png"/><Relationship Id="rId81" Type="http://schemas.openxmlformats.org/officeDocument/2006/relationships/image" Target="../media/image210.png"/><Relationship Id="rId86" Type="http://schemas.openxmlformats.org/officeDocument/2006/relationships/customXml" Target="../ink/ink191.xml"/><Relationship Id="rId130" Type="http://schemas.openxmlformats.org/officeDocument/2006/relationships/customXml" Target="../ink/ink213.xml"/><Relationship Id="rId135" Type="http://schemas.openxmlformats.org/officeDocument/2006/relationships/image" Target="../media/image237.png"/><Relationship Id="rId151" Type="http://schemas.openxmlformats.org/officeDocument/2006/relationships/image" Target="../media/image245.png"/><Relationship Id="rId156" Type="http://schemas.openxmlformats.org/officeDocument/2006/relationships/customXml" Target="../ink/ink226.xml"/><Relationship Id="rId177" Type="http://schemas.openxmlformats.org/officeDocument/2006/relationships/image" Target="../media/image258.png"/><Relationship Id="rId198" Type="http://schemas.openxmlformats.org/officeDocument/2006/relationships/customXml" Target="../ink/ink247.xml"/><Relationship Id="rId172" Type="http://schemas.openxmlformats.org/officeDocument/2006/relationships/customXml" Target="../ink/ink234.xml"/><Relationship Id="rId193" Type="http://schemas.openxmlformats.org/officeDocument/2006/relationships/image" Target="../media/image266.png"/><Relationship Id="rId202" Type="http://schemas.openxmlformats.org/officeDocument/2006/relationships/customXml" Target="../ink/ink249.xml"/><Relationship Id="rId207" Type="http://schemas.openxmlformats.org/officeDocument/2006/relationships/image" Target="../media/image273.png"/><Relationship Id="rId13" Type="http://schemas.openxmlformats.org/officeDocument/2006/relationships/image" Target="../media/image176.png"/><Relationship Id="rId18" Type="http://schemas.openxmlformats.org/officeDocument/2006/relationships/customXml" Target="../ink/ink157.xml"/><Relationship Id="rId39" Type="http://schemas.openxmlformats.org/officeDocument/2006/relationships/image" Target="../media/image189.png"/><Relationship Id="rId109" Type="http://schemas.openxmlformats.org/officeDocument/2006/relationships/image" Target="../media/image224.png"/><Relationship Id="rId34" Type="http://schemas.openxmlformats.org/officeDocument/2006/relationships/customXml" Target="../ink/ink165.xml"/><Relationship Id="rId50" Type="http://schemas.openxmlformats.org/officeDocument/2006/relationships/customXml" Target="../ink/ink173.xml"/><Relationship Id="rId55" Type="http://schemas.openxmlformats.org/officeDocument/2006/relationships/image" Target="../media/image197.png"/><Relationship Id="rId76" Type="http://schemas.openxmlformats.org/officeDocument/2006/relationships/customXml" Target="../ink/ink186.xml"/><Relationship Id="rId97" Type="http://schemas.openxmlformats.org/officeDocument/2006/relationships/image" Target="../media/image218.png"/><Relationship Id="rId104" Type="http://schemas.openxmlformats.org/officeDocument/2006/relationships/customXml" Target="../ink/ink200.xml"/><Relationship Id="rId120" Type="http://schemas.openxmlformats.org/officeDocument/2006/relationships/customXml" Target="../ink/ink208.xml"/><Relationship Id="rId125" Type="http://schemas.openxmlformats.org/officeDocument/2006/relationships/image" Target="../media/image232.png"/><Relationship Id="rId141" Type="http://schemas.openxmlformats.org/officeDocument/2006/relationships/image" Target="../media/image240.png"/><Relationship Id="rId146" Type="http://schemas.openxmlformats.org/officeDocument/2006/relationships/customXml" Target="../ink/ink221.xml"/><Relationship Id="rId167" Type="http://schemas.openxmlformats.org/officeDocument/2006/relationships/image" Target="../media/image253.png"/><Relationship Id="rId188" Type="http://schemas.openxmlformats.org/officeDocument/2006/relationships/customXml" Target="../ink/ink242.xml"/><Relationship Id="rId7" Type="http://schemas.openxmlformats.org/officeDocument/2006/relationships/image" Target="../media/image173.png"/><Relationship Id="rId71" Type="http://schemas.openxmlformats.org/officeDocument/2006/relationships/image" Target="../media/image205.png"/><Relationship Id="rId92" Type="http://schemas.openxmlformats.org/officeDocument/2006/relationships/customXml" Target="../ink/ink194.xml"/><Relationship Id="rId162" Type="http://schemas.openxmlformats.org/officeDocument/2006/relationships/customXml" Target="../ink/ink229.xml"/><Relationship Id="rId183" Type="http://schemas.openxmlformats.org/officeDocument/2006/relationships/image" Target="../media/image261.png"/><Relationship Id="rId2" Type="http://schemas.openxmlformats.org/officeDocument/2006/relationships/image" Target="../media/image18.png"/><Relationship Id="rId29" Type="http://schemas.openxmlformats.org/officeDocument/2006/relationships/image" Target="../media/image184.png"/><Relationship Id="rId24" Type="http://schemas.openxmlformats.org/officeDocument/2006/relationships/customXml" Target="../ink/ink160.xml"/><Relationship Id="rId40" Type="http://schemas.openxmlformats.org/officeDocument/2006/relationships/customXml" Target="../ink/ink168.xml"/><Relationship Id="rId45" Type="http://schemas.openxmlformats.org/officeDocument/2006/relationships/image" Target="../media/image192.png"/><Relationship Id="rId66" Type="http://schemas.openxmlformats.org/officeDocument/2006/relationships/customXml" Target="../ink/ink181.xml"/><Relationship Id="rId87" Type="http://schemas.openxmlformats.org/officeDocument/2006/relationships/image" Target="../media/image213.png"/><Relationship Id="rId110" Type="http://schemas.openxmlformats.org/officeDocument/2006/relationships/customXml" Target="../ink/ink203.xml"/><Relationship Id="rId115" Type="http://schemas.openxmlformats.org/officeDocument/2006/relationships/image" Target="../media/image227.png"/><Relationship Id="rId131" Type="http://schemas.openxmlformats.org/officeDocument/2006/relationships/image" Target="../media/image235.png"/><Relationship Id="rId136" Type="http://schemas.openxmlformats.org/officeDocument/2006/relationships/customXml" Target="../ink/ink216.xml"/><Relationship Id="rId157" Type="http://schemas.openxmlformats.org/officeDocument/2006/relationships/image" Target="../media/image248.png"/><Relationship Id="rId178" Type="http://schemas.openxmlformats.org/officeDocument/2006/relationships/customXml" Target="../ink/ink237.xml"/><Relationship Id="rId61" Type="http://schemas.openxmlformats.org/officeDocument/2006/relationships/image" Target="../media/image200.png"/><Relationship Id="rId82" Type="http://schemas.openxmlformats.org/officeDocument/2006/relationships/customXml" Target="../ink/ink189.xml"/><Relationship Id="rId152" Type="http://schemas.openxmlformats.org/officeDocument/2006/relationships/customXml" Target="../ink/ink224.xml"/><Relationship Id="rId173" Type="http://schemas.openxmlformats.org/officeDocument/2006/relationships/image" Target="../media/image256.png"/><Relationship Id="rId194" Type="http://schemas.openxmlformats.org/officeDocument/2006/relationships/customXml" Target="../ink/ink245.xml"/><Relationship Id="rId199" Type="http://schemas.openxmlformats.org/officeDocument/2006/relationships/image" Target="../media/image269.png"/><Relationship Id="rId203" Type="http://schemas.openxmlformats.org/officeDocument/2006/relationships/image" Target="../media/image271.png"/><Relationship Id="rId19" Type="http://schemas.openxmlformats.org/officeDocument/2006/relationships/image" Target="../media/image179.png"/><Relationship Id="rId14" Type="http://schemas.openxmlformats.org/officeDocument/2006/relationships/customXml" Target="../ink/ink155.xml"/><Relationship Id="rId30" Type="http://schemas.openxmlformats.org/officeDocument/2006/relationships/customXml" Target="../ink/ink163.xml"/><Relationship Id="rId35" Type="http://schemas.openxmlformats.org/officeDocument/2006/relationships/image" Target="../media/image187.png"/><Relationship Id="rId56" Type="http://schemas.openxmlformats.org/officeDocument/2006/relationships/customXml" Target="../ink/ink176.xml"/><Relationship Id="rId77" Type="http://schemas.openxmlformats.org/officeDocument/2006/relationships/image" Target="../media/image208.png"/><Relationship Id="rId100" Type="http://schemas.openxmlformats.org/officeDocument/2006/relationships/customXml" Target="../ink/ink198.xml"/><Relationship Id="rId105" Type="http://schemas.openxmlformats.org/officeDocument/2006/relationships/image" Target="../media/image222.png"/><Relationship Id="rId126" Type="http://schemas.openxmlformats.org/officeDocument/2006/relationships/customXml" Target="../ink/ink211.xml"/><Relationship Id="rId147" Type="http://schemas.openxmlformats.org/officeDocument/2006/relationships/image" Target="../media/image243.png"/><Relationship Id="rId168" Type="http://schemas.openxmlformats.org/officeDocument/2006/relationships/customXml" Target="../ink/ink232.xml"/><Relationship Id="rId8" Type="http://schemas.openxmlformats.org/officeDocument/2006/relationships/customXml" Target="../ink/ink152.xml"/><Relationship Id="rId51" Type="http://schemas.openxmlformats.org/officeDocument/2006/relationships/image" Target="../media/image195.png"/><Relationship Id="rId72" Type="http://schemas.openxmlformats.org/officeDocument/2006/relationships/customXml" Target="../ink/ink184.xml"/><Relationship Id="rId93" Type="http://schemas.openxmlformats.org/officeDocument/2006/relationships/image" Target="../media/image216.png"/><Relationship Id="rId98" Type="http://schemas.openxmlformats.org/officeDocument/2006/relationships/customXml" Target="../ink/ink197.xml"/><Relationship Id="rId121" Type="http://schemas.openxmlformats.org/officeDocument/2006/relationships/image" Target="../media/image230.png"/><Relationship Id="rId142" Type="http://schemas.openxmlformats.org/officeDocument/2006/relationships/customXml" Target="../ink/ink219.xml"/><Relationship Id="rId163" Type="http://schemas.openxmlformats.org/officeDocument/2006/relationships/image" Target="../media/image251.png"/><Relationship Id="rId184" Type="http://schemas.openxmlformats.org/officeDocument/2006/relationships/customXml" Target="../ink/ink240.xml"/><Relationship Id="rId189" Type="http://schemas.openxmlformats.org/officeDocument/2006/relationships/image" Target="../media/image264.png"/><Relationship Id="rId3" Type="http://schemas.openxmlformats.org/officeDocument/2006/relationships/image" Target="../media/image171.png"/><Relationship Id="rId25" Type="http://schemas.openxmlformats.org/officeDocument/2006/relationships/image" Target="../media/image182.png"/><Relationship Id="rId46" Type="http://schemas.openxmlformats.org/officeDocument/2006/relationships/customXml" Target="../ink/ink171.xml"/><Relationship Id="rId67" Type="http://schemas.openxmlformats.org/officeDocument/2006/relationships/image" Target="../media/image203.png"/><Relationship Id="rId116" Type="http://schemas.openxmlformats.org/officeDocument/2006/relationships/customXml" Target="../ink/ink206.xml"/><Relationship Id="rId137" Type="http://schemas.openxmlformats.org/officeDocument/2006/relationships/image" Target="../media/image238.png"/><Relationship Id="rId158" Type="http://schemas.openxmlformats.org/officeDocument/2006/relationships/customXml" Target="../ink/ink227.xml"/><Relationship Id="rId20" Type="http://schemas.openxmlformats.org/officeDocument/2006/relationships/customXml" Target="../ink/ink158.xml"/><Relationship Id="rId41" Type="http://schemas.openxmlformats.org/officeDocument/2006/relationships/image" Target="../media/image190.png"/><Relationship Id="rId62" Type="http://schemas.openxmlformats.org/officeDocument/2006/relationships/customXml" Target="../ink/ink179.xml"/><Relationship Id="rId83" Type="http://schemas.openxmlformats.org/officeDocument/2006/relationships/image" Target="../media/image211.png"/><Relationship Id="rId88" Type="http://schemas.openxmlformats.org/officeDocument/2006/relationships/customXml" Target="../ink/ink192.xml"/><Relationship Id="rId111" Type="http://schemas.openxmlformats.org/officeDocument/2006/relationships/image" Target="../media/image225.png"/><Relationship Id="rId132" Type="http://schemas.openxmlformats.org/officeDocument/2006/relationships/customXml" Target="../ink/ink214.xml"/><Relationship Id="rId153" Type="http://schemas.openxmlformats.org/officeDocument/2006/relationships/image" Target="../media/image246.png"/><Relationship Id="rId174" Type="http://schemas.openxmlformats.org/officeDocument/2006/relationships/customXml" Target="../ink/ink235.xml"/><Relationship Id="rId179" Type="http://schemas.openxmlformats.org/officeDocument/2006/relationships/image" Target="../media/image259.png"/><Relationship Id="rId195" Type="http://schemas.openxmlformats.org/officeDocument/2006/relationships/image" Target="../media/image267.png"/><Relationship Id="rId190" Type="http://schemas.openxmlformats.org/officeDocument/2006/relationships/customXml" Target="../ink/ink243.xml"/><Relationship Id="rId204" Type="http://schemas.openxmlformats.org/officeDocument/2006/relationships/customXml" Target="../ink/ink250.xml"/><Relationship Id="rId15" Type="http://schemas.openxmlformats.org/officeDocument/2006/relationships/image" Target="../media/image177.png"/><Relationship Id="rId36" Type="http://schemas.openxmlformats.org/officeDocument/2006/relationships/customXml" Target="../ink/ink166.xml"/><Relationship Id="rId57" Type="http://schemas.openxmlformats.org/officeDocument/2006/relationships/image" Target="../media/image198.png"/><Relationship Id="rId106" Type="http://schemas.openxmlformats.org/officeDocument/2006/relationships/customXml" Target="../ink/ink201.xml"/><Relationship Id="rId127" Type="http://schemas.openxmlformats.org/officeDocument/2006/relationships/image" Target="../media/image233.png"/><Relationship Id="rId10" Type="http://schemas.openxmlformats.org/officeDocument/2006/relationships/customXml" Target="../ink/ink153.xml"/><Relationship Id="rId31" Type="http://schemas.openxmlformats.org/officeDocument/2006/relationships/image" Target="../media/image185.png"/><Relationship Id="rId52" Type="http://schemas.openxmlformats.org/officeDocument/2006/relationships/customXml" Target="../ink/ink174.xml"/><Relationship Id="rId73" Type="http://schemas.openxmlformats.org/officeDocument/2006/relationships/image" Target="../media/image206.png"/><Relationship Id="rId78" Type="http://schemas.openxmlformats.org/officeDocument/2006/relationships/customXml" Target="../ink/ink187.xml"/><Relationship Id="rId94" Type="http://schemas.openxmlformats.org/officeDocument/2006/relationships/customXml" Target="../ink/ink195.xml"/><Relationship Id="rId99" Type="http://schemas.openxmlformats.org/officeDocument/2006/relationships/image" Target="../media/image219.png"/><Relationship Id="rId101" Type="http://schemas.openxmlformats.org/officeDocument/2006/relationships/image" Target="../media/image220.png"/><Relationship Id="rId122" Type="http://schemas.openxmlformats.org/officeDocument/2006/relationships/customXml" Target="../ink/ink209.xml"/><Relationship Id="rId143" Type="http://schemas.openxmlformats.org/officeDocument/2006/relationships/image" Target="../media/image241.png"/><Relationship Id="rId148" Type="http://schemas.openxmlformats.org/officeDocument/2006/relationships/customXml" Target="../ink/ink222.xml"/><Relationship Id="rId164" Type="http://schemas.openxmlformats.org/officeDocument/2006/relationships/customXml" Target="../ink/ink230.xml"/><Relationship Id="rId169" Type="http://schemas.openxmlformats.org/officeDocument/2006/relationships/image" Target="../media/image254.png"/><Relationship Id="rId185" Type="http://schemas.openxmlformats.org/officeDocument/2006/relationships/image" Target="../media/image262.png"/><Relationship Id="rId4" Type="http://schemas.openxmlformats.org/officeDocument/2006/relationships/customXml" Target="../ink/ink150.xml"/><Relationship Id="rId9" Type="http://schemas.openxmlformats.org/officeDocument/2006/relationships/image" Target="../media/image174.png"/><Relationship Id="rId180" Type="http://schemas.openxmlformats.org/officeDocument/2006/relationships/customXml" Target="../ink/ink238.xml"/><Relationship Id="rId26" Type="http://schemas.openxmlformats.org/officeDocument/2006/relationships/customXml" Target="../ink/ink161.xml"/><Relationship Id="rId47" Type="http://schemas.openxmlformats.org/officeDocument/2006/relationships/image" Target="../media/image193.png"/><Relationship Id="rId68" Type="http://schemas.openxmlformats.org/officeDocument/2006/relationships/customXml" Target="../ink/ink182.xml"/><Relationship Id="rId89" Type="http://schemas.openxmlformats.org/officeDocument/2006/relationships/image" Target="../media/image214.png"/><Relationship Id="rId112" Type="http://schemas.openxmlformats.org/officeDocument/2006/relationships/customXml" Target="../ink/ink204.xml"/><Relationship Id="rId133" Type="http://schemas.openxmlformats.org/officeDocument/2006/relationships/image" Target="../media/image236.png"/><Relationship Id="rId154" Type="http://schemas.openxmlformats.org/officeDocument/2006/relationships/customXml" Target="../ink/ink225.xml"/><Relationship Id="rId175" Type="http://schemas.openxmlformats.org/officeDocument/2006/relationships/image" Target="../media/image257.png"/><Relationship Id="rId196" Type="http://schemas.openxmlformats.org/officeDocument/2006/relationships/customXml" Target="../ink/ink246.xml"/><Relationship Id="rId200" Type="http://schemas.openxmlformats.org/officeDocument/2006/relationships/customXml" Target="../ink/ink24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bird standing on a beach&#10;&#10;Description automatically generated">
            <a:extLst>
              <a:ext uri="{FF2B5EF4-FFF2-40B4-BE49-F238E27FC236}">
                <a16:creationId xmlns:a16="http://schemas.microsoft.com/office/drawing/2014/main" id="{79579AE7-F3A7-418C-802A-CF538CFA5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4736494"/>
            <a:ext cx="12203501" cy="2115163"/>
          </a:xfrm>
          <a:prstGeom prst="rect">
            <a:avLst/>
          </a:prstGeom>
        </p:spPr>
      </p:pic>
      <p:pic>
        <p:nvPicPr>
          <p:cNvPr id="8" name="Picture 8" descr="A close up of a keyboard&#10;&#10;Description automatically generated">
            <a:extLst>
              <a:ext uri="{FF2B5EF4-FFF2-40B4-BE49-F238E27FC236}">
                <a16:creationId xmlns:a16="http://schemas.microsoft.com/office/drawing/2014/main" id="{EBBD0567-1717-4706-9322-03153A6E7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0" y="-9"/>
            <a:ext cx="12160367" cy="4730167"/>
          </a:xfrm>
          <a:prstGeom prst="rect">
            <a:avLst/>
          </a:prstGeom>
        </p:spPr>
      </p:pic>
      <p:pic>
        <p:nvPicPr>
          <p:cNvPr id="9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7B42429-07B5-493B-81EA-645AC0D05E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95" t="14737" r="20419" b="-1053"/>
          <a:stretch/>
        </p:blipFill>
        <p:spPr>
          <a:xfrm>
            <a:off x="483079" y="2057400"/>
            <a:ext cx="2801873" cy="40643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1ED9A6F-3462-4772-AE40-E246396641E8}"/>
              </a:ext>
            </a:extLst>
          </p:cNvPr>
          <p:cNvSpPr/>
          <p:nvPr/>
        </p:nvSpPr>
        <p:spPr>
          <a:xfrm>
            <a:off x="3122762" y="700177"/>
            <a:ext cx="5707809" cy="2846715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​</a:t>
            </a:r>
            <a:endParaRPr lang="en-US" dirty="0"/>
          </a:p>
        </p:txBody>
      </p:sp>
      <p:pic>
        <p:nvPicPr>
          <p:cNvPr id="14" name="Picture 14" descr="A picture containing bowl, plate, cup, food&#10;&#10;Description automatically generated">
            <a:extLst>
              <a:ext uri="{FF2B5EF4-FFF2-40B4-BE49-F238E27FC236}">
                <a16:creationId xmlns:a16="http://schemas.microsoft.com/office/drawing/2014/main" id="{6EAD7B4E-CF42-465B-AFE8-B224AFFCA1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1967" t="3279" r="984" b="-1422"/>
          <a:stretch/>
        </p:blipFill>
        <p:spPr>
          <a:xfrm>
            <a:off x="2910643" y="4770954"/>
            <a:ext cx="6197359" cy="21250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7D94AB2-B6F6-4739-96FB-8EBC22EE8ECB}"/>
              </a:ext>
            </a:extLst>
          </p:cNvPr>
          <p:cNvSpPr txBox="1"/>
          <p:nvPr/>
        </p:nvSpPr>
        <p:spPr>
          <a:xfrm>
            <a:off x="5270740" y="6354583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F27C15-63EA-4F81-831D-84F92DFCAD27}"/>
              </a:ext>
            </a:extLst>
          </p:cNvPr>
          <p:cNvSpPr txBox="1"/>
          <p:nvPr/>
        </p:nvSpPr>
        <p:spPr>
          <a:xfrm>
            <a:off x="4724400" y="4367213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29" name="Picture 29">
            <a:extLst>
              <a:ext uri="{FF2B5EF4-FFF2-40B4-BE49-F238E27FC236}">
                <a16:creationId xmlns:a16="http://schemas.microsoft.com/office/drawing/2014/main" id="{B8A87B96-117F-475B-9698-3DEE51504F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5871" y="1978694"/>
            <a:ext cx="2743199" cy="3446952"/>
          </a:xfrm>
          <a:prstGeom prst="rect">
            <a:avLst/>
          </a:prstGeom>
        </p:spPr>
      </p:pic>
      <p:pic>
        <p:nvPicPr>
          <p:cNvPr id="23" name="Picture 23" descr="A table that has some furniture in it&#10;&#10;Description automatically generated">
            <a:extLst>
              <a:ext uri="{FF2B5EF4-FFF2-40B4-BE49-F238E27FC236}">
                <a16:creationId xmlns:a16="http://schemas.microsoft.com/office/drawing/2014/main" id="{F85CBA25-68D1-4641-AB09-8B0F2232CF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 rot="120000">
            <a:off x="7556739" y="4201254"/>
            <a:ext cx="2743199" cy="1877301"/>
          </a:xfrm>
          <a:prstGeom prst="rect">
            <a:avLst/>
          </a:prstGeom>
        </p:spPr>
      </p:pic>
      <p:pic>
        <p:nvPicPr>
          <p:cNvPr id="26" name="Picture 26" descr="A screen shot of an open computer sitting on top of a table&#10;&#10;Description automatically generated">
            <a:extLst>
              <a:ext uri="{FF2B5EF4-FFF2-40B4-BE49-F238E27FC236}">
                <a16:creationId xmlns:a16="http://schemas.microsoft.com/office/drawing/2014/main" id="{C9262316-85F7-470E-988D-3A6E6AE849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8433758" y="3551773"/>
            <a:ext cx="1506747" cy="890265"/>
          </a:xfrm>
          <a:prstGeom prst="rect">
            <a:avLst/>
          </a:prstGeom>
        </p:spPr>
      </p:pic>
      <p:pic>
        <p:nvPicPr>
          <p:cNvPr id="30" name="Picture 30" descr="A clock is shown at the time&#10;&#10;Description automatically generated">
            <a:extLst>
              <a:ext uri="{FF2B5EF4-FFF2-40B4-BE49-F238E27FC236}">
                <a16:creationId xmlns:a16="http://schemas.microsoft.com/office/drawing/2014/main" id="{ED6CC4EC-9CCF-40E3-A292-BFA9728ABF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10892287" y="1576016"/>
            <a:ext cx="715992" cy="97426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424835F-5AB4-4849-A0E2-1DB0E0DEBE61}"/>
              </a:ext>
            </a:extLst>
          </p:cNvPr>
          <p:cNvSpPr txBox="1"/>
          <p:nvPr/>
        </p:nvSpPr>
        <p:spPr>
          <a:xfrm>
            <a:off x="4724400" y="5267325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6BF07D-9D51-4082-A084-0B48DAB2B72D}"/>
              </a:ext>
            </a:extLst>
          </p:cNvPr>
          <p:cNvSpPr txBox="1"/>
          <p:nvPr/>
        </p:nvSpPr>
        <p:spPr>
          <a:xfrm>
            <a:off x="4479455" y="741683"/>
            <a:ext cx="325251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cs typeface="Calibri"/>
              </a:rPr>
              <a:t>      Welcome to Algebra 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05499A8-4AA8-4DE7-92DA-A87AB109820D}"/>
              </a:ext>
            </a:extLst>
          </p:cNvPr>
          <p:cNvSpPr/>
          <p:nvPr/>
        </p:nvSpPr>
        <p:spPr>
          <a:xfrm>
            <a:off x="6372878" y="1608088"/>
            <a:ext cx="1389658" cy="9201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92D050"/>
                </a:solidFill>
                <a:cs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Delta Math</a:t>
            </a:r>
            <a:endParaRPr lang="en-US" dirty="0">
              <a:solidFill>
                <a:srgbClr val="92D050"/>
              </a:solidFill>
              <a:cs typeface="Calibri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7DB9AF1-8308-4041-B151-11C162461989}"/>
              </a:ext>
            </a:extLst>
          </p:cNvPr>
          <p:cNvSpPr/>
          <p:nvPr/>
        </p:nvSpPr>
        <p:spPr>
          <a:xfrm>
            <a:off x="4149198" y="1632768"/>
            <a:ext cx="1408978" cy="9201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92D050"/>
                </a:solidFill>
                <a:cs typeface="Calibri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Mrs. Carter's Website</a:t>
            </a:r>
            <a:endParaRPr lang="en-US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9DE6D27-1649-47ED-8493-B92C1E12C9CB}"/>
                  </a:ext>
                </a:extLst>
              </p14:cNvPr>
              <p14:cNvContentPartPr/>
              <p14:nvPr/>
            </p14:nvContentPartPr>
            <p14:xfrm>
              <a:off x="6790315" y="2441939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9DE6D27-1649-47ED-8493-B92C1E12C9C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81315" y="243293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780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/>
                <a:cs typeface="Calibri"/>
              </a:rPr>
              <a:t>Independent Practice/Lesson Check 11-1</a:t>
            </a:r>
          </a:p>
        </p:txBody>
      </p:sp>
      <p:pic>
        <p:nvPicPr>
          <p:cNvPr id="10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24D957-081A-4AD6-8604-AD3B508AF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6"/>
            <a:ext cx="1157198" cy="116672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DB8744-0049-414B-A727-2CFD0308E3D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54791" y="1161247"/>
            <a:ext cx="9882418" cy="559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6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780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/>
                <a:cs typeface="Calibri"/>
              </a:rPr>
              <a:t>Independent Practice/Lesson Check 11-1</a:t>
            </a:r>
          </a:p>
        </p:txBody>
      </p:sp>
      <p:pic>
        <p:nvPicPr>
          <p:cNvPr id="10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24D957-081A-4AD6-8604-AD3B508AF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6"/>
            <a:ext cx="1157198" cy="116672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DB8744-0049-414B-A727-2CFD0308E3D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54791" y="1161247"/>
            <a:ext cx="9882418" cy="559633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E9BDEFE-F12A-4F88-9218-9D715F9C77A5}"/>
              </a:ext>
            </a:extLst>
          </p:cNvPr>
          <p:cNvGrpSpPr/>
          <p:nvPr/>
        </p:nvGrpSpPr>
        <p:grpSpPr>
          <a:xfrm>
            <a:off x="6804929" y="1965708"/>
            <a:ext cx="1851480" cy="715680"/>
            <a:chOff x="6804929" y="1965708"/>
            <a:chExt cx="1851480" cy="71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33E71B0-E036-4906-B171-3AF75806F103}"/>
                    </a:ext>
                  </a:extLst>
                </p14:cNvPr>
                <p14:cNvContentPartPr/>
                <p14:nvPr/>
              </p14:nvContentPartPr>
              <p14:xfrm>
                <a:off x="6804929" y="2053548"/>
                <a:ext cx="118440" cy="95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33E71B0-E036-4906-B171-3AF75806F10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87289" y="2035908"/>
                  <a:ext cx="154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C20538E-5BD3-4C2D-8501-1FF508956655}"/>
                    </a:ext>
                  </a:extLst>
                </p14:cNvPr>
                <p14:cNvContentPartPr/>
                <p14:nvPr/>
              </p14:nvContentPartPr>
              <p14:xfrm>
                <a:off x="6874769" y="2028708"/>
                <a:ext cx="50400" cy="262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C20538E-5BD3-4C2D-8501-1FF50895665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857129" y="2010708"/>
                  <a:ext cx="860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8B7FA6D-676F-4AC0-8940-B441CBC6C479}"/>
                    </a:ext>
                  </a:extLst>
                </p14:cNvPr>
                <p14:cNvContentPartPr/>
                <p14:nvPr/>
              </p14:nvContentPartPr>
              <p14:xfrm>
                <a:off x="7001849" y="1965708"/>
                <a:ext cx="143640" cy="333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8B7FA6D-676F-4AC0-8940-B441CBC6C47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84209" y="1947708"/>
                  <a:ext cx="17928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ECC97A4-B8C5-42AB-A618-6E78F2A0FDD7}"/>
                    </a:ext>
                  </a:extLst>
                </p14:cNvPr>
                <p14:cNvContentPartPr/>
                <p14:nvPr/>
              </p14:nvContentPartPr>
              <p14:xfrm>
                <a:off x="7232249" y="2011068"/>
                <a:ext cx="94320" cy="116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ECC97A4-B8C5-42AB-A618-6E78F2A0FDD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214609" y="1993428"/>
                  <a:ext cx="129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914F77D-513D-4225-8DDE-8450FA7FE6CE}"/>
                    </a:ext>
                  </a:extLst>
                </p14:cNvPr>
                <p14:cNvContentPartPr/>
                <p14:nvPr/>
              </p14:nvContentPartPr>
              <p14:xfrm>
                <a:off x="7412249" y="2207268"/>
                <a:ext cx="85320" cy="7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914F77D-513D-4225-8DDE-8450FA7FE6C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394609" y="2189628"/>
                  <a:ext cx="1209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13833C6-8359-47BF-9FA9-AB2509A14CBA}"/>
                    </a:ext>
                  </a:extLst>
                </p14:cNvPr>
                <p14:cNvContentPartPr/>
                <p14:nvPr/>
              </p14:nvContentPartPr>
              <p14:xfrm>
                <a:off x="7658849" y="2070108"/>
                <a:ext cx="122040" cy="255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13833C6-8359-47BF-9FA9-AB2509A14CB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41209" y="2052468"/>
                  <a:ext cx="1576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EF2172B-8947-441E-BA2C-420562777A20}"/>
                    </a:ext>
                  </a:extLst>
                </p14:cNvPr>
                <p14:cNvContentPartPr/>
                <p14:nvPr/>
              </p14:nvContentPartPr>
              <p14:xfrm>
                <a:off x="7863329" y="2070108"/>
                <a:ext cx="153000" cy="235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EF2172B-8947-441E-BA2C-420562777A2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845329" y="2052468"/>
                  <a:ext cx="1886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13459A3-83B7-4682-9344-FDF6A12F5B2A}"/>
                    </a:ext>
                  </a:extLst>
                </p14:cNvPr>
                <p14:cNvContentPartPr/>
                <p14:nvPr/>
              </p14:nvContentPartPr>
              <p14:xfrm>
                <a:off x="8230529" y="2065068"/>
                <a:ext cx="10080" cy="201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13459A3-83B7-4682-9344-FDF6A12F5B2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212889" y="2047428"/>
                  <a:ext cx="457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33A61C2-ADFB-44C9-B076-C5420060F882}"/>
                    </a:ext>
                  </a:extLst>
                </p14:cNvPr>
                <p14:cNvContentPartPr/>
                <p14:nvPr/>
              </p14:nvContentPartPr>
              <p14:xfrm>
                <a:off x="8195969" y="2143908"/>
                <a:ext cx="108360" cy="40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33A61C2-ADFB-44C9-B076-C5420060F88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178329" y="2125908"/>
                  <a:ext cx="1440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E598790-A37B-4089-8A63-1904F4829BAD}"/>
                    </a:ext>
                  </a:extLst>
                </p14:cNvPr>
                <p14:cNvContentPartPr/>
                <p14:nvPr/>
              </p14:nvContentPartPr>
              <p14:xfrm>
                <a:off x="8459129" y="2063268"/>
                <a:ext cx="117360" cy="100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E598790-A37B-4089-8A63-1904F4829BA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441129" y="2045268"/>
                  <a:ext cx="153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C07F27B-0525-49F4-8C0F-6648E05BB152}"/>
                    </a:ext>
                  </a:extLst>
                </p14:cNvPr>
                <p14:cNvContentPartPr/>
                <p14:nvPr/>
              </p14:nvContentPartPr>
              <p14:xfrm>
                <a:off x="8638049" y="2014668"/>
                <a:ext cx="18360" cy="266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C07F27B-0525-49F4-8C0F-6648E05BB15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20049" y="1997028"/>
                  <a:ext cx="540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93A979C-A7E0-4866-8FE9-274B12F1DAAD}"/>
                    </a:ext>
                  </a:extLst>
                </p14:cNvPr>
                <p14:cNvContentPartPr/>
                <p14:nvPr/>
              </p14:nvContentPartPr>
              <p14:xfrm>
                <a:off x="7036769" y="2413908"/>
                <a:ext cx="151200" cy="267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93A979C-A7E0-4866-8FE9-274B12F1DAA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19129" y="2395908"/>
                  <a:ext cx="1868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AF47537-38D6-4013-BE12-E0BDA72898CC}"/>
                    </a:ext>
                  </a:extLst>
                </p14:cNvPr>
                <p14:cNvContentPartPr/>
                <p14:nvPr/>
              </p14:nvContentPartPr>
              <p14:xfrm>
                <a:off x="7244849" y="2505708"/>
                <a:ext cx="162000" cy="135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AF47537-38D6-4013-BE12-E0BDA72898C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27209" y="2488068"/>
                  <a:ext cx="1976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8795974-3F49-4549-A64E-87F4CE8C38C3}"/>
                    </a:ext>
                  </a:extLst>
                </p14:cNvPr>
                <p14:cNvContentPartPr/>
                <p14:nvPr/>
              </p14:nvContentPartPr>
              <p14:xfrm>
                <a:off x="7541489" y="2533788"/>
                <a:ext cx="108720" cy="8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8795974-3F49-4549-A64E-87F4CE8C38C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523489" y="2516148"/>
                  <a:ext cx="144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66789FF-2CDB-49AC-86FE-C6BEE8A3A64B}"/>
                    </a:ext>
                  </a:extLst>
                </p14:cNvPr>
                <p14:cNvContentPartPr/>
                <p14:nvPr/>
              </p14:nvContentPartPr>
              <p14:xfrm>
                <a:off x="7801769" y="2393748"/>
                <a:ext cx="200520" cy="207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66789FF-2CDB-49AC-86FE-C6BEE8A3A64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784129" y="2375748"/>
                  <a:ext cx="2361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7AC12D3-FB52-4FF7-BF50-D9952C1A8640}"/>
                    </a:ext>
                  </a:extLst>
                </p14:cNvPr>
                <p14:cNvContentPartPr/>
                <p14:nvPr/>
              </p14:nvContentPartPr>
              <p14:xfrm>
                <a:off x="8024249" y="2378628"/>
                <a:ext cx="133200" cy="247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7AC12D3-FB52-4FF7-BF50-D9952C1A864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006249" y="2360628"/>
                  <a:ext cx="168840" cy="28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A4D4AA1-ABDC-4AAD-AB54-E1AAA7D31770}"/>
              </a:ext>
            </a:extLst>
          </p:cNvPr>
          <p:cNvGrpSpPr/>
          <p:nvPr/>
        </p:nvGrpSpPr>
        <p:grpSpPr>
          <a:xfrm>
            <a:off x="6794129" y="2794428"/>
            <a:ext cx="2778480" cy="1401840"/>
            <a:chOff x="6794129" y="2794428"/>
            <a:chExt cx="2778480" cy="140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7DAD8F5-486E-4476-BAB4-4E85A53A88D8}"/>
                    </a:ext>
                  </a:extLst>
                </p14:cNvPr>
                <p14:cNvContentPartPr/>
                <p14:nvPr/>
              </p14:nvContentPartPr>
              <p14:xfrm>
                <a:off x="6905009" y="2804508"/>
                <a:ext cx="151920" cy="293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7DAD8F5-486E-4476-BAB4-4E85A53A88D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87369" y="2786868"/>
                  <a:ext cx="1875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FC1DB11-33AB-41BC-BBA5-90E68F196F83}"/>
                    </a:ext>
                  </a:extLst>
                </p14:cNvPr>
                <p14:cNvContentPartPr/>
                <p14:nvPr/>
              </p14:nvContentPartPr>
              <p14:xfrm>
                <a:off x="7120289" y="2912148"/>
                <a:ext cx="254160" cy="171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FC1DB11-33AB-41BC-BBA5-90E68F196F8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02289" y="2894508"/>
                  <a:ext cx="2898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1826BDF-E32B-48E2-A8A6-F877E4D7A20D}"/>
                    </a:ext>
                  </a:extLst>
                </p14:cNvPr>
                <p14:cNvContentPartPr/>
                <p14:nvPr/>
              </p14:nvContentPartPr>
              <p14:xfrm>
                <a:off x="7430609" y="2819268"/>
                <a:ext cx="142200" cy="102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1826BDF-E32B-48E2-A8A6-F877E4D7A20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412609" y="2801628"/>
                  <a:ext cx="177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C1EEC34-D617-4EF2-BC37-FF5FC3B9F852}"/>
                    </a:ext>
                  </a:extLst>
                </p14:cNvPr>
                <p14:cNvContentPartPr/>
                <p14:nvPr/>
              </p14:nvContentPartPr>
              <p14:xfrm>
                <a:off x="7676129" y="2956788"/>
                <a:ext cx="94320" cy="8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C1EEC34-D617-4EF2-BC37-FF5FC3B9F85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658129" y="2939148"/>
                  <a:ext cx="1299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21FEC64-0A2F-4A18-8687-395A8C05C656}"/>
                    </a:ext>
                  </a:extLst>
                </p14:cNvPr>
                <p14:cNvContentPartPr/>
                <p14:nvPr/>
              </p14:nvContentPartPr>
              <p14:xfrm>
                <a:off x="7896449" y="2815308"/>
                <a:ext cx="181080" cy="219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21FEC64-0A2F-4A18-8687-395A8C05C65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878449" y="2797668"/>
                  <a:ext cx="2167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7C5922A-1313-4A0C-B054-21B9656B1CF7}"/>
                    </a:ext>
                  </a:extLst>
                </p14:cNvPr>
                <p14:cNvContentPartPr/>
                <p14:nvPr/>
              </p14:nvContentPartPr>
              <p14:xfrm>
                <a:off x="8125409" y="2872188"/>
                <a:ext cx="490680" cy="164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7C5922A-1313-4A0C-B054-21B9656B1CF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107769" y="2854188"/>
                  <a:ext cx="5263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E44B56E-B441-49D6-B822-980E6D5C9190}"/>
                    </a:ext>
                  </a:extLst>
                </p14:cNvPr>
                <p14:cNvContentPartPr/>
                <p14:nvPr/>
              </p14:nvContentPartPr>
              <p14:xfrm>
                <a:off x="8721569" y="2906028"/>
                <a:ext cx="74160" cy="13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E44B56E-B441-49D6-B822-980E6D5C919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703569" y="2888388"/>
                  <a:ext cx="1098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363728C-ED62-4B17-B4D6-394B162A311D}"/>
                    </a:ext>
                  </a:extLst>
                </p14:cNvPr>
                <p14:cNvContentPartPr/>
                <p14:nvPr/>
              </p14:nvContentPartPr>
              <p14:xfrm>
                <a:off x="8919569" y="2794428"/>
                <a:ext cx="113760" cy="231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363728C-ED62-4B17-B4D6-394B162A311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901929" y="2776428"/>
                  <a:ext cx="1494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53E37FD-EB5A-4035-A198-26058D24189B}"/>
                    </a:ext>
                  </a:extLst>
                </p14:cNvPr>
                <p14:cNvContentPartPr/>
                <p14:nvPr/>
              </p14:nvContentPartPr>
              <p14:xfrm>
                <a:off x="6794129" y="3216708"/>
                <a:ext cx="180720" cy="254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53E37FD-EB5A-4035-A198-26058D24189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776129" y="3199068"/>
                  <a:ext cx="2163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904E9C4-A8D9-4A34-BAFB-87E9105FC273}"/>
                    </a:ext>
                  </a:extLst>
                </p14:cNvPr>
                <p14:cNvContentPartPr/>
                <p14:nvPr/>
              </p14:nvContentPartPr>
              <p14:xfrm>
                <a:off x="7071329" y="3278988"/>
                <a:ext cx="154440" cy="176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904E9C4-A8D9-4A34-BAFB-87E9105FC27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53689" y="3260988"/>
                  <a:ext cx="1900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33A6DD7-0CDF-4F76-BB53-ED0A7E2EAC94}"/>
                    </a:ext>
                  </a:extLst>
                </p14:cNvPr>
                <p14:cNvContentPartPr/>
                <p14:nvPr/>
              </p14:nvContentPartPr>
              <p14:xfrm>
                <a:off x="7321169" y="3164508"/>
                <a:ext cx="108360" cy="128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33A6DD7-0CDF-4F76-BB53-ED0A7E2EAC9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303169" y="3146868"/>
                  <a:ext cx="144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BEF8307-1032-4E32-9C0A-8D83790A4A95}"/>
                    </a:ext>
                  </a:extLst>
                </p14:cNvPr>
                <p14:cNvContentPartPr/>
                <p14:nvPr/>
              </p14:nvContentPartPr>
              <p14:xfrm>
                <a:off x="7584329" y="3254868"/>
                <a:ext cx="29520" cy="135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BEF8307-1032-4E32-9C0A-8D83790A4A9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66329" y="3236868"/>
                  <a:ext cx="65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2A83DD0-ECFE-4E7E-992D-B6C67313C78D}"/>
                    </a:ext>
                  </a:extLst>
                </p14:cNvPr>
                <p14:cNvContentPartPr/>
                <p14:nvPr/>
              </p14:nvContentPartPr>
              <p14:xfrm>
                <a:off x="7537169" y="3333348"/>
                <a:ext cx="146880" cy="14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2A83DD0-ECFE-4E7E-992D-B6C67313C78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519169" y="3315348"/>
                  <a:ext cx="182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BABA80B-033A-498A-970B-C2599EC80FE0}"/>
                    </a:ext>
                  </a:extLst>
                </p14:cNvPr>
                <p14:cNvContentPartPr/>
                <p14:nvPr/>
              </p14:nvContentPartPr>
              <p14:xfrm>
                <a:off x="7814009" y="3211308"/>
                <a:ext cx="141120" cy="251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BABA80B-033A-498A-970B-C2599EC80FE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796009" y="3193668"/>
                  <a:ext cx="1767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A8CFA00-B479-4697-A71D-7B76FD5EF924}"/>
                    </a:ext>
                  </a:extLst>
                </p14:cNvPr>
                <p14:cNvContentPartPr/>
                <p14:nvPr/>
              </p14:nvContentPartPr>
              <p14:xfrm>
                <a:off x="8045849" y="3275028"/>
                <a:ext cx="168120" cy="178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A8CFA00-B479-4697-A71D-7B76FD5EF92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028209" y="3257028"/>
                  <a:ext cx="2037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A94B1F7-95B0-4555-AB43-D3C64B6F05FA}"/>
                    </a:ext>
                  </a:extLst>
                </p14:cNvPr>
                <p14:cNvContentPartPr/>
                <p14:nvPr/>
              </p14:nvContentPartPr>
              <p14:xfrm>
                <a:off x="8267249" y="3141468"/>
                <a:ext cx="145800" cy="272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A94B1F7-95B0-4555-AB43-D3C64B6F05F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249249" y="3123468"/>
                  <a:ext cx="1814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1EB0894-BC72-43EE-9EFB-A34167354064}"/>
                    </a:ext>
                  </a:extLst>
                </p14:cNvPr>
                <p14:cNvContentPartPr/>
                <p14:nvPr/>
              </p14:nvContentPartPr>
              <p14:xfrm>
                <a:off x="8687009" y="3228948"/>
                <a:ext cx="39960" cy="164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1EB0894-BC72-43EE-9EFB-A3416735406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669009" y="3210948"/>
                  <a:ext cx="756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90800E1-2A2F-486D-B756-19DBD03AB7A9}"/>
                    </a:ext>
                  </a:extLst>
                </p14:cNvPr>
                <p14:cNvContentPartPr/>
                <p14:nvPr/>
              </p14:nvContentPartPr>
              <p14:xfrm>
                <a:off x="8667569" y="3321828"/>
                <a:ext cx="111600" cy="5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90800E1-2A2F-486D-B756-19DBD03AB7A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649569" y="3304188"/>
                  <a:ext cx="147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A2D2B41-9DA5-48AC-B299-63AC2B9E59E3}"/>
                    </a:ext>
                  </a:extLst>
                </p14:cNvPr>
                <p14:cNvContentPartPr/>
                <p14:nvPr/>
              </p14:nvContentPartPr>
              <p14:xfrm>
                <a:off x="8856929" y="3152628"/>
                <a:ext cx="140040" cy="273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A2D2B41-9DA5-48AC-B299-63AC2B9E59E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838929" y="3134988"/>
                  <a:ext cx="1756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F790558-261C-4BE2-852D-EEEB95AE4663}"/>
                    </a:ext>
                  </a:extLst>
                </p14:cNvPr>
                <p14:cNvContentPartPr/>
                <p14:nvPr/>
              </p14:nvContentPartPr>
              <p14:xfrm>
                <a:off x="9173369" y="3298788"/>
                <a:ext cx="88920" cy="11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F790558-261C-4BE2-852D-EEEB95AE466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155729" y="3281148"/>
                  <a:ext cx="124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3A25046-42E8-4823-989E-259D6898E1C8}"/>
                    </a:ext>
                  </a:extLst>
                </p14:cNvPr>
                <p14:cNvContentPartPr/>
                <p14:nvPr/>
              </p14:nvContentPartPr>
              <p14:xfrm>
                <a:off x="9418169" y="3164508"/>
                <a:ext cx="154440" cy="254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3A25046-42E8-4823-989E-259D6898E1C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400529" y="3146508"/>
                  <a:ext cx="1900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80EFAC5-0BD9-4A55-8DCD-DA39B1690930}"/>
                    </a:ext>
                  </a:extLst>
                </p14:cNvPr>
                <p14:cNvContentPartPr/>
                <p14:nvPr/>
              </p14:nvContentPartPr>
              <p14:xfrm>
                <a:off x="6818249" y="3578508"/>
                <a:ext cx="183960" cy="255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80EFAC5-0BD9-4A55-8DCD-DA39B169093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00249" y="3560508"/>
                  <a:ext cx="2196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213A286-144C-4D15-8927-5A5098EC22D2}"/>
                    </a:ext>
                  </a:extLst>
                </p14:cNvPr>
                <p14:cNvContentPartPr/>
                <p14:nvPr/>
              </p14:nvContentPartPr>
              <p14:xfrm>
                <a:off x="7079969" y="3653028"/>
                <a:ext cx="217080" cy="156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213A286-144C-4D15-8927-5A5098EC22D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061969" y="3635028"/>
                  <a:ext cx="2527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257EE01-EF33-43FA-B8A1-01121044A2AF}"/>
                    </a:ext>
                  </a:extLst>
                </p14:cNvPr>
                <p14:cNvContentPartPr/>
                <p14:nvPr/>
              </p14:nvContentPartPr>
              <p14:xfrm>
                <a:off x="7330529" y="3554388"/>
                <a:ext cx="151560" cy="115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257EE01-EF33-43FA-B8A1-01121044A2A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312529" y="3536388"/>
                  <a:ext cx="1872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D4D7470-C9DD-4CB4-9CC1-4B1DE2FCCBA3}"/>
                    </a:ext>
                  </a:extLst>
                </p14:cNvPr>
                <p14:cNvContentPartPr/>
                <p14:nvPr/>
              </p14:nvContentPartPr>
              <p14:xfrm>
                <a:off x="7516289" y="3707748"/>
                <a:ext cx="133200" cy="20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D4D7470-C9DD-4CB4-9CC1-4B1DE2FCCBA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498289" y="3689748"/>
                  <a:ext cx="168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64B739B-6A80-4DC2-A588-EE9E68F600A9}"/>
                    </a:ext>
                  </a:extLst>
                </p14:cNvPr>
                <p14:cNvContentPartPr/>
                <p14:nvPr/>
              </p14:nvContentPartPr>
              <p14:xfrm>
                <a:off x="7778009" y="3592188"/>
                <a:ext cx="151920" cy="265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64B739B-6A80-4DC2-A588-EE9E68F600A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760369" y="3574548"/>
                  <a:ext cx="1875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BB3CAA2-CFAB-4A00-BA00-1267E70558B3}"/>
                    </a:ext>
                  </a:extLst>
                </p14:cNvPr>
                <p14:cNvContentPartPr/>
                <p14:nvPr/>
              </p14:nvContentPartPr>
              <p14:xfrm>
                <a:off x="8020289" y="3668868"/>
                <a:ext cx="227160" cy="174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BB3CAA2-CFAB-4A00-BA00-1267E70558B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002289" y="3650868"/>
                  <a:ext cx="2628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ED1DA67-2371-4C10-8947-A4AF20237A6A}"/>
                    </a:ext>
                  </a:extLst>
                </p14:cNvPr>
                <p14:cNvContentPartPr/>
                <p14:nvPr/>
              </p14:nvContentPartPr>
              <p14:xfrm>
                <a:off x="8503049" y="3641148"/>
                <a:ext cx="14040" cy="145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ED1DA67-2371-4C10-8947-A4AF20237A6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485409" y="3623508"/>
                  <a:ext cx="496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3A14088-C6AE-46BF-863E-5D456AC555A7}"/>
                    </a:ext>
                  </a:extLst>
                </p14:cNvPr>
                <p14:cNvContentPartPr/>
                <p14:nvPr/>
              </p14:nvContentPartPr>
              <p14:xfrm>
                <a:off x="8439329" y="3710628"/>
                <a:ext cx="117720" cy="4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3A14088-C6AE-46BF-863E-5D456AC555A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421689" y="3692628"/>
                  <a:ext cx="1533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828CAC7-69A2-4D4A-9089-DB4FC9FE64DF}"/>
                    </a:ext>
                  </a:extLst>
                </p14:cNvPr>
                <p14:cNvContentPartPr/>
                <p14:nvPr/>
              </p14:nvContentPartPr>
              <p14:xfrm>
                <a:off x="8683049" y="3601548"/>
                <a:ext cx="9360" cy="208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828CAC7-69A2-4D4A-9089-DB4FC9FE64D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665409" y="3583908"/>
                  <a:ext cx="450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8CBAFC0-0637-4BEF-950D-4D25577DDBC1}"/>
                    </a:ext>
                  </a:extLst>
                </p14:cNvPr>
                <p14:cNvContentPartPr/>
                <p14:nvPr/>
              </p14:nvContentPartPr>
              <p14:xfrm>
                <a:off x="8787089" y="3593628"/>
                <a:ext cx="232920" cy="222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8CBAFC0-0637-4BEF-950D-4D25577DDBC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769089" y="3575628"/>
                  <a:ext cx="2685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3443019-03FF-4F35-B768-107191E6E3EE}"/>
                    </a:ext>
                  </a:extLst>
                </p14:cNvPr>
                <p14:cNvContentPartPr/>
                <p14:nvPr/>
              </p14:nvContentPartPr>
              <p14:xfrm>
                <a:off x="6880529" y="3940668"/>
                <a:ext cx="114840" cy="121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3443019-03FF-4F35-B768-107191E6E3E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862529" y="3923028"/>
                  <a:ext cx="1504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CF4E62C-0B9F-46DF-B4E2-BF89B8CD5665}"/>
                    </a:ext>
                  </a:extLst>
                </p14:cNvPr>
                <p14:cNvContentPartPr/>
                <p14:nvPr/>
              </p14:nvContentPartPr>
              <p14:xfrm>
                <a:off x="7006169" y="3899268"/>
                <a:ext cx="24120" cy="253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CF4E62C-0B9F-46DF-B4E2-BF89B8CD566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988529" y="3881628"/>
                  <a:ext cx="597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DC1C85E-BDE6-4492-A544-4A0D61DF380E}"/>
                    </a:ext>
                  </a:extLst>
                </p14:cNvPr>
                <p14:cNvContentPartPr/>
                <p14:nvPr/>
              </p14:nvContentPartPr>
              <p14:xfrm>
                <a:off x="7136129" y="3924468"/>
                <a:ext cx="109080" cy="214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DC1C85E-BDE6-4492-A544-4A0D61DF380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118129" y="3906468"/>
                  <a:ext cx="1447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E32B397-5A56-44DD-AC47-C397E5B4359A}"/>
                    </a:ext>
                  </a:extLst>
                </p14:cNvPr>
                <p14:cNvContentPartPr/>
                <p14:nvPr/>
              </p14:nvContentPartPr>
              <p14:xfrm>
                <a:off x="7313609" y="3874788"/>
                <a:ext cx="145440" cy="118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E32B397-5A56-44DD-AC47-C397E5B4359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295969" y="3856788"/>
                  <a:ext cx="1810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A7A4E53-B95C-490A-8DE3-877F5602D263}"/>
                    </a:ext>
                  </a:extLst>
                </p14:cNvPr>
                <p14:cNvContentPartPr/>
                <p14:nvPr/>
              </p14:nvContentPartPr>
              <p14:xfrm>
                <a:off x="7479209" y="4024548"/>
                <a:ext cx="127440" cy="38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A7A4E53-B95C-490A-8DE3-877F5602D26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461209" y="4006548"/>
                  <a:ext cx="1630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72AFC88-54C8-45F1-9B2D-DD7F96EBB031}"/>
                    </a:ext>
                  </a:extLst>
                </p14:cNvPr>
                <p14:cNvContentPartPr/>
                <p14:nvPr/>
              </p14:nvContentPartPr>
              <p14:xfrm>
                <a:off x="7742009" y="3981708"/>
                <a:ext cx="212040" cy="214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72AFC88-54C8-45F1-9B2D-DD7F96EBB03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724369" y="3964068"/>
                  <a:ext cx="2476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36AECCB-7F0F-4E6E-8320-1AF5AF24EB39}"/>
                    </a:ext>
                  </a:extLst>
                </p14:cNvPr>
                <p14:cNvContentPartPr/>
                <p14:nvPr/>
              </p14:nvContentPartPr>
              <p14:xfrm>
                <a:off x="8008769" y="3933108"/>
                <a:ext cx="140040" cy="256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36AECCB-7F0F-4E6E-8320-1AF5AF24EB3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991129" y="3915468"/>
                  <a:ext cx="1756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7F5D8D4-059E-4062-AE11-1FF464590A32}"/>
                    </a:ext>
                  </a:extLst>
                </p14:cNvPr>
                <p14:cNvContentPartPr/>
                <p14:nvPr/>
              </p14:nvContentPartPr>
              <p14:xfrm>
                <a:off x="8218649" y="4043988"/>
                <a:ext cx="162000" cy="149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7F5D8D4-059E-4062-AE11-1FF464590A3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201009" y="4026348"/>
                  <a:ext cx="197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495CDEA-0E1F-495D-9BD9-C956BBB97AB4}"/>
                    </a:ext>
                  </a:extLst>
                </p14:cNvPr>
                <p14:cNvContentPartPr/>
                <p14:nvPr/>
              </p14:nvContentPartPr>
              <p14:xfrm>
                <a:off x="8444729" y="4090788"/>
                <a:ext cx="103680" cy="23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495CDEA-0E1F-495D-9BD9-C956BBB97AB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426729" y="4072788"/>
                  <a:ext cx="139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A66F442-B3A8-41A2-8C35-8B764B1938CD}"/>
                    </a:ext>
                  </a:extLst>
                </p14:cNvPr>
                <p14:cNvContentPartPr/>
                <p14:nvPr/>
              </p14:nvContentPartPr>
              <p14:xfrm>
                <a:off x="8735969" y="3955788"/>
                <a:ext cx="38160" cy="226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A66F442-B3A8-41A2-8C35-8B764B1938C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718329" y="3938148"/>
                  <a:ext cx="738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F17F731-C26F-46E1-A098-45DA823A6DBA}"/>
                    </a:ext>
                  </a:extLst>
                </p14:cNvPr>
                <p14:cNvContentPartPr/>
                <p14:nvPr/>
              </p14:nvContentPartPr>
              <p14:xfrm>
                <a:off x="8854409" y="3959748"/>
                <a:ext cx="49320" cy="210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F17F731-C26F-46E1-A098-45DA823A6DB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836409" y="3941748"/>
                  <a:ext cx="849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54D0FCF-87DC-436C-AA96-04204D976604}"/>
                    </a:ext>
                  </a:extLst>
                </p14:cNvPr>
                <p14:cNvContentPartPr/>
                <p14:nvPr/>
              </p14:nvContentPartPr>
              <p14:xfrm>
                <a:off x="8972849" y="4000068"/>
                <a:ext cx="182160" cy="176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54D0FCF-87DC-436C-AA96-04204D97660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954849" y="3982428"/>
                  <a:ext cx="2178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DDC7885-3F00-42FD-BA45-A81BBA56AE57}"/>
                    </a:ext>
                  </a:extLst>
                </p14:cNvPr>
                <p14:cNvContentPartPr/>
                <p14:nvPr/>
              </p14:nvContentPartPr>
              <p14:xfrm>
                <a:off x="9218009" y="3896028"/>
                <a:ext cx="111960" cy="142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DDC7885-3F00-42FD-BA45-A81BBA56AE5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200009" y="3878028"/>
                  <a:ext cx="14760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7A16A26-FBE2-4D04-9C57-A6E79DF24F6C}"/>
              </a:ext>
            </a:extLst>
          </p:cNvPr>
          <p:cNvGrpSpPr/>
          <p:nvPr/>
        </p:nvGrpSpPr>
        <p:grpSpPr>
          <a:xfrm>
            <a:off x="6707369" y="4321188"/>
            <a:ext cx="3373560" cy="2156040"/>
            <a:chOff x="6707369" y="4321188"/>
            <a:chExt cx="3373560" cy="215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EB61492-28E7-4360-A433-F708963FB734}"/>
                    </a:ext>
                  </a:extLst>
                </p14:cNvPr>
                <p14:cNvContentPartPr/>
                <p14:nvPr/>
              </p14:nvContentPartPr>
              <p14:xfrm>
                <a:off x="8400089" y="4397148"/>
                <a:ext cx="29880" cy="163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EB61492-28E7-4360-A433-F708963FB73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382089" y="4379508"/>
                  <a:ext cx="655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67820E9-12FD-40E4-98E8-3AD6C0D3D5F3}"/>
                    </a:ext>
                  </a:extLst>
                </p14:cNvPr>
                <p14:cNvContentPartPr/>
                <p14:nvPr/>
              </p14:nvContentPartPr>
              <p14:xfrm>
                <a:off x="8382089" y="4465908"/>
                <a:ext cx="99360" cy="9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67820E9-12FD-40E4-98E8-3AD6C0D3D5F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364449" y="4447908"/>
                  <a:ext cx="135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635887E-FD36-4CB7-90E4-F7BCD87CED3B}"/>
                    </a:ext>
                  </a:extLst>
                </p14:cNvPr>
                <p14:cNvContentPartPr/>
                <p14:nvPr/>
              </p14:nvContentPartPr>
              <p14:xfrm>
                <a:off x="8588729" y="4390308"/>
                <a:ext cx="360" cy="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635887E-FD36-4CB7-90E4-F7BCD87CED3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571089" y="437230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B5F2FE6-4AC8-4EB4-9519-D8BDE7295A61}"/>
                    </a:ext>
                  </a:extLst>
                </p14:cNvPr>
                <p14:cNvContentPartPr/>
                <p14:nvPr/>
              </p14:nvContentPartPr>
              <p14:xfrm>
                <a:off x="8588009" y="4355028"/>
                <a:ext cx="185760" cy="255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B5F2FE6-4AC8-4EB4-9519-D8BDE7295A6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570369" y="4337388"/>
                  <a:ext cx="2214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8462F65-1415-459F-B7B6-4DD1F8B5CD3B}"/>
                    </a:ext>
                  </a:extLst>
                </p14:cNvPr>
                <p14:cNvContentPartPr/>
                <p14:nvPr/>
              </p14:nvContentPartPr>
              <p14:xfrm>
                <a:off x="6941009" y="4353588"/>
                <a:ext cx="26640" cy="234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8462F65-1415-459F-B7B6-4DD1F8B5CD3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923009" y="4335948"/>
                  <a:ext cx="622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7C22E8F-D22C-4E79-B11F-2BA07E2A830B}"/>
                    </a:ext>
                  </a:extLst>
                </p14:cNvPr>
                <p14:cNvContentPartPr/>
                <p14:nvPr/>
              </p14:nvContentPartPr>
              <p14:xfrm>
                <a:off x="7068809" y="4339908"/>
                <a:ext cx="31320" cy="261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7C22E8F-D22C-4E79-B11F-2BA07E2A830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050809" y="4321908"/>
                  <a:ext cx="669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FCD1F40-91D2-464F-8C46-D37E09D07728}"/>
                    </a:ext>
                  </a:extLst>
                </p14:cNvPr>
                <p14:cNvContentPartPr/>
                <p14:nvPr/>
              </p14:nvContentPartPr>
              <p14:xfrm>
                <a:off x="7186889" y="4334868"/>
                <a:ext cx="138240" cy="244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FCD1F40-91D2-464F-8C46-D37E09D0772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168889" y="4316868"/>
                  <a:ext cx="1738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01DD66D-CE3B-4D94-B11E-11F699AE6CD0}"/>
                    </a:ext>
                  </a:extLst>
                </p14:cNvPr>
                <p14:cNvContentPartPr/>
                <p14:nvPr/>
              </p14:nvContentPartPr>
              <p14:xfrm>
                <a:off x="7337369" y="4321188"/>
                <a:ext cx="115200" cy="111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01DD66D-CE3B-4D94-B11E-11F699AE6CD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319369" y="4303548"/>
                  <a:ext cx="150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2DCAB8E-EFE6-4D53-8B07-E746FDE273A4}"/>
                    </a:ext>
                  </a:extLst>
                </p14:cNvPr>
                <p14:cNvContentPartPr/>
                <p14:nvPr/>
              </p14:nvContentPartPr>
              <p14:xfrm>
                <a:off x="7554089" y="4448268"/>
                <a:ext cx="97200" cy="5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2DCAB8E-EFE6-4D53-8B07-E746FDE273A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536089" y="4430628"/>
                  <a:ext cx="132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EAF96F9-1BBE-4DF6-8EAF-951938D671C3}"/>
                    </a:ext>
                  </a:extLst>
                </p14:cNvPr>
                <p14:cNvContentPartPr/>
                <p14:nvPr/>
              </p14:nvContentPartPr>
              <p14:xfrm>
                <a:off x="7803209" y="4351068"/>
                <a:ext cx="205560" cy="239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EAF96F9-1BBE-4DF6-8EAF-951938D671C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785569" y="4333428"/>
                  <a:ext cx="2412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3B14403-59DB-4AB4-9238-D3772F89F7A1}"/>
                    </a:ext>
                  </a:extLst>
                </p14:cNvPr>
                <p14:cNvContentPartPr/>
                <p14:nvPr/>
              </p14:nvContentPartPr>
              <p14:xfrm>
                <a:off x="8109569" y="4340628"/>
                <a:ext cx="62640" cy="192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3B14403-59DB-4AB4-9238-D3772F89F7A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091929" y="4322628"/>
                  <a:ext cx="982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4839C97-D0DA-4641-B18C-D68B15FE9F5D}"/>
                    </a:ext>
                  </a:extLst>
                </p14:cNvPr>
                <p14:cNvContentPartPr/>
                <p14:nvPr/>
              </p14:nvContentPartPr>
              <p14:xfrm>
                <a:off x="8077529" y="4422708"/>
                <a:ext cx="108720" cy="6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4839C97-D0DA-4641-B18C-D68B15FE9F5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059889" y="4404708"/>
                  <a:ext cx="144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363D68E-943B-4505-9DAF-458CB26F63DC}"/>
                    </a:ext>
                  </a:extLst>
                </p14:cNvPr>
                <p14:cNvContentPartPr/>
                <p14:nvPr/>
              </p14:nvContentPartPr>
              <p14:xfrm>
                <a:off x="6929489" y="4730148"/>
                <a:ext cx="28080" cy="104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363D68E-943B-4505-9DAF-458CB26F63D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911849" y="4712148"/>
                  <a:ext cx="637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FDDD353-443B-49C7-87AB-39E0DE6DBC60}"/>
                    </a:ext>
                  </a:extLst>
                </p14:cNvPr>
                <p14:cNvContentPartPr/>
                <p14:nvPr/>
              </p14:nvContentPartPr>
              <p14:xfrm>
                <a:off x="6931649" y="4738788"/>
                <a:ext cx="33480" cy="223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FDDD353-443B-49C7-87AB-39E0DE6DBC6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913649" y="4721148"/>
                  <a:ext cx="691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CC95575-007C-483A-8B41-B73375B0F81E}"/>
                    </a:ext>
                  </a:extLst>
                </p14:cNvPr>
                <p14:cNvContentPartPr/>
                <p14:nvPr/>
              </p14:nvContentPartPr>
              <p14:xfrm>
                <a:off x="7065569" y="4733748"/>
                <a:ext cx="57600" cy="243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CC95575-007C-483A-8B41-B73375B0F81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047569" y="4716108"/>
                  <a:ext cx="932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CC8C722-72CB-48E1-8CAF-E10A19276056}"/>
                    </a:ext>
                  </a:extLst>
                </p14:cNvPr>
                <p14:cNvContentPartPr/>
                <p14:nvPr/>
              </p14:nvContentPartPr>
              <p14:xfrm>
                <a:off x="7185089" y="4764348"/>
                <a:ext cx="204840" cy="171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CC8C722-72CB-48E1-8CAF-E10A1927605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167449" y="4746348"/>
                  <a:ext cx="2404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9AD7A3F-F441-489D-9DE8-3D2AB2BB3F7B}"/>
                    </a:ext>
                  </a:extLst>
                </p14:cNvPr>
                <p14:cNvContentPartPr/>
                <p14:nvPr/>
              </p14:nvContentPartPr>
              <p14:xfrm>
                <a:off x="7275809" y="4753908"/>
                <a:ext cx="64080" cy="207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9AD7A3F-F441-489D-9DE8-3D2AB2BB3F7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257809" y="4736268"/>
                  <a:ext cx="997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804390F-2860-4393-93E1-C0DE0BB63F76}"/>
                    </a:ext>
                  </a:extLst>
                </p14:cNvPr>
                <p14:cNvContentPartPr/>
                <p14:nvPr/>
              </p14:nvContentPartPr>
              <p14:xfrm>
                <a:off x="7479569" y="4677588"/>
                <a:ext cx="100440" cy="131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804390F-2860-4393-93E1-C0DE0BB63F7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461929" y="4659948"/>
                  <a:ext cx="1360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12A13C8-20E9-4039-8429-9B70621A8F58}"/>
                    </a:ext>
                  </a:extLst>
                </p14:cNvPr>
                <p14:cNvContentPartPr/>
                <p14:nvPr/>
              </p14:nvContentPartPr>
              <p14:xfrm>
                <a:off x="7653809" y="4864428"/>
                <a:ext cx="118800" cy="15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12A13C8-20E9-4039-8429-9B70621A8F5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636169" y="4846788"/>
                  <a:ext cx="1544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D0E32A4-8861-409B-A8A0-7F97296C0AD4}"/>
                    </a:ext>
                  </a:extLst>
                </p14:cNvPr>
                <p14:cNvContentPartPr/>
                <p14:nvPr/>
              </p14:nvContentPartPr>
              <p14:xfrm>
                <a:off x="7846409" y="4687308"/>
                <a:ext cx="147600" cy="261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D0E32A4-8861-409B-A8A0-7F97296C0AD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828769" y="4669668"/>
                  <a:ext cx="1832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694D434-452C-4541-A082-2A72F2144071}"/>
                    </a:ext>
                  </a:extLst>
                </p14:cNvPr>
                <p14:cNvContentPartPr/>
                <p14:nvPr/>
              </p14:nvContentPartPr>
              <p14:xfrm>
                <a:off x="8073209" y="4772268"/>
                <a:ext cx="173880" cy="190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694D434-452C-4541-A082-2A72F214407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055569" y="4754628"/>
                  <a:ext cx="2095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FD52A17-7E14-452A-930A-725ADC83EE88}"/>
                    </a:ext>
                  </a:extLst>
                </p14:cNvPr>
                <p14:cNvContentPartPr/>
                <p14:nvPr/>
              </p14:nvContentPartPr>
              <p14:xfrm>
                <a:off x="8108849" y="4807548"/>
                <a:ext cx="105840" cy="129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FD52A17-7E14-452A-930A-725ADC83EE8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090849" y="4789548"/>
                  <a:ext cx="141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62D4C9D-E271-418A-BD9F-97AD0C0BAB05}"/>
                    </a:ext>
                  </a:extLst>
                </p14:cNvPr>
                <p14:cNvContentPartPr/>
                <p14:nvPr/>
              </p14:nvContentPartPr>
              <p14:xfrm>
                <a:off x="8300729" y="4798548"/>
                <a:ext cx="124560" cy="369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62D4C9D-E271-418A-BD9F-97AD0C0BAB0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282729" y="4780908"/>
                  <a:ext cx="16020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839D10B-6D17-4EF9-B02C-A4610A55DFAD}"/>
                    </a:ext>
                  </a:extLst>
                </p14:cNvPr>
                <p14:cNvContentPartPr/>
                <p14:nvPr/>
              </p14:nvContentPartPr>
              <p14:xfrm>
                <a:off x="8505569" y="4846428"/>
                <a:ext cx="79560" cy="17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839D10B-6D17-4EF9-B02C-A4610A55DFA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487929" y="4828788"/>
                  <a:ext cx="1152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969C7F0-E8EC-4C34-95EF-BFED014EA2E3}"/>
                    </a:ext>
                  </a:extLst>
                </p14:cNvPr>
                <p14:cNvContentPartPr/>
                <p14:nvPr/>
              </p14:nvContentPartPr>
              <p14:xfrm>
                <a:off x="8748929" y="4688748"/>
                <a:ext cx="135360" cy="272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969C7F0-E8EC-4C34-95EF-BFED014EA2E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731289" y="4670748"/>
                  <a:ext cx="1710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4BC4392-D7D4-4830-85DA-2580593C1E57}"/>
                    </a:ext>
                  </a:extLst>
                </p14:cNvPr>
                <p14:cNvContentPartPr/>
                <p14:nvPr/>
              </p14:nvContentPartPr>
              <p14:xfrm>
                <a:off x="8959529" y="4799268"/>
                <a:ext cx="132480" cy="287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4BC4392-D7D4-4830-85DA-2580593C1E5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941529" y="4781628"/>
                  <a:ext cx="1681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986F544-AABB-4792-9329-4C5F08385423}"/>
                    </a:ext>
                  </a:extLst>
                </p14:cNvPr>
                <p14:cNvContentPartPr/>
                <p14:nvPr/>
              </p14:nvContentPartPr>
              <p14:xfrm>
                <a:off x="9130529" y="4673988"/>
                <a:ext cx="118440" cy="135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986F544-AABB-4792-9329-4C5F0838542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112529" y="4656348"/>
                  <a:ext cx="1540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F2E1181-A0A7-411F-B305-7122E81F3753}"/>
                    </a:ext>
                  </a:extLst>
                </p14:cNvPr>
                <p14:cNvContentPartPr/>
                <p14:nvPr/>
              </p14:nvContentPartPr>
              <p14:xfrm>
                <a:off x="9336449" y="4837788"/>
                <a:ext cx="91800" cy="9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F2E1181-A0A7-411F-B305-7122E81F375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318809" y="4819788"/>
                  <a:ext cx="127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2004926-0EFC-4A70-8B78-9785581F469B}"/>
                    </a:ext>
                  </a:extLst>
                </p14:cNvPr>
                <p14:cNvContentPartPr/>
                <p14:nvPr/>
              </p14:nvContentPartPr>
              <p14:xfrm>
                <a:off x="9568289" y="4674708"/>
                <a:ext cx="33120" cy="2376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2004926-0EFC-4A70-8B78-9785581F469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550289" y="4657068"/>
                  <a:ext cx="687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CC9F34D-1AF1-433B-8A1C-038C1D5711A1}"/>
                    </a:ext>
                  </a:extLst>
                </p14:cNvPr>
                <p14:cNvContentPartPr/>
                <p14:nvPr/>
              </p14:nvContentPartPr>
              <p14:xfrm>
                <a:off x="9677009" y="4674348"/>
                <a:ext cx="203040" cy="267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CC9F34D-1AF1-433B-8A1C-038C1D5711A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659369" y="4656348"/>
                  <a:ext cx="2386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0BCFECE-26B7-48B0-8119-7AA437C9F59A}"/>
                    </a:ext>
                  </a:extLst>
                </p14:cNvPr>
                <p14:cNvContentPartPr/>
                <p14:nvPr/>
              </p14:nvContentPartPr>
              <p14:xfrm>
                <a:off x="7985729" y="5118588"/>
                <a:ext cx="10440" cy="222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0BCFECE-26B7-48B0-8119-7AA437C9F59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968089" y="5100588"/>
                  <a:ext cx="460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EA4BC80-5220-4AF5-AB57-E473F31FDF85}"/>
                    </a:ext>
                  </a:extLst>
                </p14:cNvPr>
                <p14:cNvContentPartPr/>
                <p14:nvPr/>
              </p14:nvContentPartPr>
              <p14:xfrm>
                <a:off x="8078249" y="5108868"/>
                <a:ext cx="155160" cy="235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EA4BC80-5220-4AF5-AB57-E473F31FDF8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060609" y="5091228"/>
                  <a:ext cx="1908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4F19FF8-C09F-4D36-9BD2-038DAD66FDD1}"/>
                    </a:ext>
                  </a:extLst>
                </p14:cNvPr>
                <p14:cNvContentPartPr/>
                <p14:nvPr/>
              </p14:nvContentPartPr>
              <p14:xfrm>
                <a:off x="8262569" y="5190948"/>
                <a:ext cx="79200" cy="258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4F19FF8-C09F-4D36-9BD2-038DAD66FDD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244569" y="5172948"/>
                  <a:ext cx="1148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3828EF6-E756-4972-808A-D706433164CF}"/>
                    </a:ext>
                  </a:extLst>
                </p14:cNvPr>
                <p14:cNvContentPartPr/>
                <p14:nvPr/>
              </p14:nvContentPartPr>
              <p14:xfrm>
                <a:off x="8277689" y="5087628"/>
                <a:ext cx="17280" cy="12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3828EF6-E756-4972-808A-D706433164C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260049" y="5069988"/>
                  <a:ext cx="52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BFCCB76-9374-4916-8038-C04D649CB120}"/>
                    </a:ext>
                  </a:extLst>
                </p14:cNvPr>
                <p14:cNvContentPartPr/>
                <p14:nvPr/>
              </p14:nvContentPartPr>
              <p14:xfrm>
                <a:off x="8602049" y="5127228"/>
                <a:ext cx="28080" cy="187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BFCCB76-9374-4916-8038-C04D649CB12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584049" y="5109588"/>
                  <a:ext cx="637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E32DB41-7EA2-4EC1-89EA-6BE81A5C3951}"/>
                    </a:ext>
                  </a:extLst>
                </p14:cNvPr>
                <p14:cNvContentPartPr/>
                <p14:nvPr/>
              </p14:nvContentPartPr>
              <p14:xfrm>
                <a:off x="8558489" y="5210388"/>
                <a:ext cx="128160" cy="7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E32DB41-7EA2-4EC1-89EA-6BE81A5C395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540849" y="5192748"/>
                  <a:ext cx="163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2A821A0-394B-42F2-B93D-29F920CE88CB}"/>
                    </a:ext>
                  </a:extLst>
                </p14:cNvPr>
                <p14:cNvContentPartPr/>
                <p14:nvPr/>
              </p14:nvContentPartPr>
              <p14:xfrm>
                <a:off x="8804729" y="5089428"/>
                <a:ext cx="35640" cy="236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2A821A0-394B-42F2-B93D-29F920CE88C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786729" y="5071788"/>
                  <a:ext cx="712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F18E23D-4356-4B7E-8591-1B76CE79C05A}"/>
                    </a:ext>
                  </a:extLst>
                </p14:cNvPr>
                <p14:cNvContentPartPr/>
                <p14:nvPr/>
              </p14:nvContentPartPr>
              <p14:xfrm>
                <a:off x="8930729" y="5089428"/>
                <a:ext cx="163800" cy="214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F18E23D-4356-4B7E-8591-1B76CE79C05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912729" y="5071788"/>
                  <a:ext cx="1994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CB00E60-2199-4D5B-944D-018FB6248381}"/>
                    </a:ext>
                  </a:extLst>
                </p14:cNvPr>
                <p14:cNvContentPartPr/>
                <p14:nvPr/>
              </p14:nvContentPartPr>
              <p14:xfrm>
                <a:off x="6948569" y="5136228"/>
                <a:ext cx="27720" cy="222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CB00E60-2199-4D5B-944D-018FB624838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930569" y="5118228"/>
                  <a:ext cx="633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5960074-084D-44BC-9EE7-1187548AEC84}"/>
                    </a:ext>
                  </a:extLst>
                </p14:cNvPr>
                <p14:cNvContentPartPr/>
                <p14:nvPr/>
              </p14:nvContentPartPr>
              <p14:xfrm>
                <a:off x="7037129" y="5152788"/>
                <a:ext cx="154440" cy="199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5960074-084D-44BC-9EE7-1187548AEC8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019489" y="5135148"/>
                  <a:ext cx="1900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39D91B9-94F2-488A-8B73-1FB669879293}"/>
                    </a:ext>
                  </a:extLst>
                </p14:cNvPr>
                <p14:cNvContentPartPr/>
                <p14:nvPr/>
              </p14:nvContentPartPr>
              <p14:xfrm>
                <a:off x="7259609" y="5162508"/>
                <a:ext cx="77760" cy="244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39D91B9-94F2-488A-8B73-1FB66987929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241609" y="5144868"/>
                  <a:ext cx="1134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886DBAE-8B48-4180-8A06-3EB3B0724115}"/>
                    </a:ext>
                  </a:extLst>
                </p14:cNvPr>
                <p14:cNvContentPartPr/>
                <p14:nvPr/>
              </p14:nvContentPartPr>
              <p14:xfrm>
                <a:off x="7472009" y="5064948"/>
                <a:ext cx="89640" cy="121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886DBAE-8B48-4180-8A06-3EB3B072411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454369" y="5047308"/>
                  <a:ext cx="125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A8639CE-E79B-4E3A-AC68-D4896C79BF8B}"/>
                    </a:ext>
                  </a:extLst>
                </p14:cNvPr>
                <p14:cNvContentPartPr/>
                <p14:nvPr/>
              </p14:nvContentPartPr>
              <p14:xfrm>
                <a:off x="7705649" y="5231268"/>
                <a:ext cx="112320" cy="20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A8639CE-E79B-4E3A-AC68-D4896C79BF8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687649" y="5213268"/>
                  <a:ext cx="147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0E50FFA-03D3-4D4A-83CB-3B48A0ADC934}"/>
                    </a:ext>
                  </a:extLst>
                </p14:cNvPr>
                <p14:cNvContentPartPr/>
                <p14:nvPr/>
              </p14:nvContentPartPr>
              <p14:xfrm>
                <a:off x="6707369" y="5588028"/>
                <a:ext cx="146880" cy="7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0E50FFA-03D3-4D4A-83CB-3B48A0ADC93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689369" y="5570388"/>
                  <a:ext cx="1825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BAA9F6E-3AFD-488F-ABD9-C3154D577664}"/>
                    </a:ext>
                  </a:extLst>
                </p14:cNvPr>
                <p14:cNvContentPartPr/>
                <p14:nvPr/>
              </p14:nvContentPartPr>
              <p14:xfrm>
                <a:off x="7022729" y="5432508"/>
                <a:ext cx="154440" cy="241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BAA9F6E-3AFD-488F-ABD9-C3154D57766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004729" y="5414868"/>
                  <a:ext cx="1900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AB162E7-07D5-44B2-8C2B-EF2D4CA4BBF3}"/>
                    </a:ext>
                  </a:extLst>
                </p14:cNvPr>
                <p14:cNvContentPartPr/>
                <p14:nvPr/>
              </p14:nvContentPartPr>
              <p14:xfrm>
                <a:off x="7237289" y="5518188"/>
                <a:ext cx="242640" cy="138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AB162E7-07D5-44B2-8C2B-EF2D4CA4BBF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219649" y="5500188"/>
                  <a:ext cx="278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599E412-8C51-4FC8-A55D-282C35F65C1A}"/>
                    </a:ext>
                  </a:extLst>
                </p14:cNvPr>
                <p14:cNvContentPartPr/>
                <p14:nvPr/>
              </p14:nvContentPartPr>
              <p14:xfrm>
                <a:off x="7509809" y="5414508"/>
                <a:ext cx="148320" cy="132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599E412-8C51-4FC8-A55D-282C35F65C1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492169" y="5396508"/>
                  <a:ext cx="1839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3BF2775-AB61-42FE-864D-29C6AEC83ED9}"/>
                    </a:ext>
                  </a:extLst>
                </p14:cNvPr>
                <p14:cNvContentPartPr/>
                <p14:nvPr/>
              </p14:nvContentPartPr>
              <p14:xfrm>
                <a:off x="7739129" y="5623308"/>
                <a:ext cx="126720" cy="18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3BF2775-AB61-42FE-864D-29C6AEC83ED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721129" y="5605308"/>
                  <a:ext cx="162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6FB23F8-85D9-432C-A304-C637E3FFD7C2}"/>
                    </a:ext>
                  </a:extLst>
                </p14:cNvPr>
                <p14:cNvContentPartPr/>
                <p14:nvPr/>
              </p14:nvContentPartPr>
              <p14:xfrm>
                <a:off x="7963049" y="5531148"/>
                <a:ext cx="270360" cy="1537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6FB23F8-85D9-432C-A304-C637E3FFD7C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945409" y="5513148"/>
                  <a:ext cx="3060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D485B7F-1CB1-4900-B7EE-D4E32A4C67EA}"/>
                    </a:ext>
                  </a:extLst>
                </p14:cNvPr>
                <p14:cNvContentPartPr/>
                <p14:nvPr/>
              </p14:nvContentPartPr>
              <p14:xfrm>
                <a:off x="8314769" y="5541948"/>
                <a:ext cx="181800" cy="136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D485B7F-1CB1-4900-B7EE-D4E32A4C67E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297129" y="5524308"/>
                  <a:ext cx="2174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9345662-16F3-48D5-8BCC-DC852D8864BC}"/>
                    </a:ext>
                  </a:extLst>
                </p14:cNvPr>
                <p14:cNvContentPartPr/>
                <p14:nvPr/>
              </p14:nvContentPartPr>
              <p14:xfrm>
                <a:off x="8600249" y="5609268"/>
                <a:ext cx="113400" cy="172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9345662-16F3-48D5-8BCC-DC852D8864B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582249" y="5591628"/>
                  <a:ext cx="1490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8E421DD-8618-41CF-A01B-471F21D785D0}"/>
                    </a:ext>
                  </a:extLst>
                </p14:cNvPr>
                <p14:cNvContentPartPr/>
                <p14:nvPr/>
              </p14:nvContentPartPr>
              <p14:xfrm>
                <a:off x="8824889" y="5513868"/>
                <a:ext cx="226440" cy="192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8E421DD-8618-41CF-A01B-471F21D785D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806889" y="5495868"/>
                  <a:ext cx="2620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623E8AE-104D-45AF-B266-C9B092D5201C}"/>
                    </a:ext>
                  </a:extLst>
                </p14:cNvPr>
                <p14:cNvContentPartPr/>
                <p14:nvPr/>
              </p14:nvContentPartPr>
              <p14:xfrm>
                <a:off x="9107129" y="5415588"/>
                <a:ext cx="69120" cy="1155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623E8AE-104D-45AF-B266-C9B092D5201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089489" y="5397588"/>
                  <a:ext cx="104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7F61C74-EF00-4A0E-9997-F9145E75C553}"/>
                    </a:ext>
                  </a:extLst>
                </p14:cNvPr>
                <p14:cNvContentPartPr/>
                <p14:nvPr/>
              </p14:nvContentPartPr>
              <p14:xfrm>
                <a:off x="9341489" y="5462748"/>
                <a:ext cx="14760" cy="1911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7F61C74-EF00-4A0E-9997-F9145E75C55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323849" y="5445108"/>
                  <a:ext cx="504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C480C70-B31A-4A0A-BA0C-B097703708CD}"/>
                    </a:ext>
                  </a:extLst>
                </p14:cNvPr>
                <p14:cNvContentPartPr/>
                <p14:nvPr/>
              </p14:nvContentPartPr>
              <p14:xfrm>
                <a:off x="9279209" y="5592348"/>
                <a:ext cx="128160" cy="8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C480C70-B31A-4A0A-BA0C-B097703708C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261569" y="5574708"/>
                  <a:ext cx="163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6AC9BC0-AD33-4A3D-860B-B13707037541}"/>
                    </a:ext>
                  </a:extLst>
                </p14:cNvPr>
                <p14:cNvContentPartPr/>
                <p14:nvPr/>
              </p14:nvContentPartPr>
              <p14:xfrm>
                <a:off x="9506009" y="5414148"/>
                <a:ext cx="55800" cy="266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6AC9BC0-AD33-4A3D-860B-B1370703754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488009" y="5396508"/>
                  <a:ext cx="914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068FF3C-DCBC-476E-B51C-FEC6138456C0}"/>
                    </a:ext>
                  </a:extLst>
                </p14:cNvPr>
                <p14:cNvContentPartPr/>
                <p14:nvPr/>
              </p14:nvContentPartPr>
              <p14:xfrm>
                <a:off x="9626609" y="5423148"/>
                <a:ext cx="139680" cy="268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068FF3C-DCBC-476E-B51C-FEC6138456C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608609" y="5405148"/>
                  <a:ext cx="1753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E57216C-DD8B-408B-82AF-FD338039AB6B}"/>
                    </a:ext>
                  </a:extLst>
                </p14:cNvPr>
                <p14:cNvContentPartPr/>
                <p14:nvPr/>
              </p14:nvContentPartPr>
              <p14:xfrm>
                <a:off x="6897449" y="5846148"/>
                <a:ext cx="204120" cy="2718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E57216C-DD8B-408B-82AF-FD338039AB6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879449" y="5828148"/>
                  <a:ext cx="2397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208F20D-1ACE-43C1-A5F5-2EF00A711C81}"/>
                    </a:ext>
                  </a:extLst>
                </p14:cNvPr>
                <p14:cNvContentPartPr/>
                <p14:nvPr/>
              </p14:nvContentPartPr>
              <p14:xfrm>
                <a:off x="7190489" y="5849748"/>
                <a:ext cx="25920" cy="262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208F20D-1ACE-43C1-A5F5-2EF00A711C8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172849" y="5832108"/>
                  <a:ext cx="615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3615307-43C5-4663-BC7D-C9623A7DF200}"/>
                    </a:ext>
                  </a:extLst>
                </p14:cNvPr>
                <p14:cNvContentPartPr/>
                <p14:nvPr/>
              </p14:nvContentPartPr>
              <p14:xfrm>
                <a:off x="7217129" y="5920308"/>
                <a:ext cx="140400" cy="144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3615307-43C5-4663-BC7D-C9623A7DF20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199129" y="5902668"/>
                  <a:ext cx="1760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C2A531B-D813-4D6B-919D-45E2EA93215F}"/>
                    </a:ext>
                  </a:extLst>
                </p14:cNvPr>
                <p14:cNvContentPartPr/>
                <p14:nvPr/>
              </p14:nvContentPartPr>
              <p14:xfrm>
                <a:off x="7385969" y="5822748"/>
                <a:ext cx="101520" cy="161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C2A531B-D813-4D6B-919D-45E2EA93215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367969" y="5804748"/>
                  <a:ext cx="1371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AD9BC44-90F1-433A-89C4-56FD7BD9DBE6}"/>
                    </a:ext>
                  </a:extLst>
                </p14:cNvPr>
                <p14:cNvContentPartPr/>
                <p14:nvPr/>
              </p14:nvContentPartPr>
              <p14:xfrm>
                <a:off x="7542569" y="5993388"/>
                <a:ext cx="134280" cy="162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AD9BC44-90F1-433A-89C4-56FD7BD9DBE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524929" y="5975388"/>
                  <a:ext cx="169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6C370D1-70D6-4388-8532-EBC7C2D285E3}"/>
                    </a:ext>
                  </a:extLst>
                </p14:cNvPr>
                <p14:cNvContentPartPr/>
                <p14:nvPr/>
              </p14:nvContentPartPr>
              <p14:xfrm>
                <a:off x="7856849" y="5823468"/>
                <a:ext cx="120960" cy="2361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6C370D1-70D6-4388-8532-EBC7C2D285E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838849" y="5805468"/>
                  <a:ext cx="1566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EA56B97-4095-4474-8CAF-E9D96CE62F88}"/>
                    </a:ext>
                  </a:extLst>
                </p14:cNvPr>
                <p14:cNvContentPartPr/>
                <p14:nvPr/>
              </p14:nvContentPartPr>
              <p14:xfrm>
                <a:off x="8030369" y="5825988"/>
                <a:ext cx="60120" cy="2682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EA56B97-4095-4474-8CAF-E9D96CE62F8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012729" y="5807988"/>
                  <a:ext cx="957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D9A875F-3603-467F-8564-DDEBBABED2E9}"/>
                    </a:ext>
                  </a:extLst>
                </p14:cNvPr>
                <p14:cNvContentPartPr/>
                <p14:nvPr/>
              </p14:nvContentPartPr>
              <p14:xfrm>
                <a:off x="8078969" y="5907708"/>
                <a:ext cx="153360" cy="164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D9A875F-3603-467F-8564-DDEBBABED2E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061329" y="5890068"/>
                  <a:ext cx="189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D7AA4FC-E534-4C70-A7A2-7C6BE56D8610}"/>
                    </a:ext>
                  </a:extLst>
                </p14:cNvPr>
                <p14:cNvContentPartPr/>
                <p14:nvPr/>
              </p14:nvContentPartPr>
              <p14:xfrm>
                <a:off x="8239529" y="5858748"/>
                <a:ext cx="102240" cy="1087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D7AA4FC-E534-4C70-A7A2-7C6BE56D861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221529" y="5840748"/>
                  <a:ext cx="137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7F63EE9-84F9-4BCB-B513-48ED1BB0F088}"/>
                    </a:ext>
                  </a:extLst>
                </p14:cNvPr>
                <p14:cNvContentPartPr/>
                <p14:nvPr/>
              </p14:nvContentPartPr>
              <p14:xfrm>
                <a:off x="8422409" y="5970708"/>
                <a:ext cx="104040" cy="11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7F63EE9-84F9-4BCB-B513-48ED1BB0F08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404769" y="5952708"/>
                  <a:ext cx="139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70BFF1E-BF46-4A21-BAC5-0D3F1DEF1E79}"/>
                    </a:ext>
                  </a:extLst>
                </p14:cNvPr>
                <p14:cNvContentPartPr/>
                <p14:nvPr/>
              </p14:nvContentPartPr>
              <p14:xfrm>
                <a:off x="8665049" y="5793228"/>
                <a:ext cx="118080" cy="244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70BFF1E-BF46-4A21-BAC5-0D3F1DEF1E7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647049" y="5775228"/>
                  <a:ext cx="1537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76E289D-A959-4131-850C-5C81FC2005B5}"/>
                    </a:ext>
                  </a:extLst>
                </p14:cNvPr>
                <p14:cNvContentPartPr/>
                <p14:nvPr/>
              </p14:nvContentPartPr>
              <p14:xfrm>
                <a:off x="8854409" y="5788908"/>
                <a:ext cx="164520" cy="2811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76E289D-A959-4131-850C-5C81FC2005B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836409" y="5770908"/>
                  <a:ext cx="2001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3CD21AB-78C6-4D35-AB80-72DB1600B591}"/>
                    </a:ext>
                  </a:extLst>
                </p14:cNvPr>
                <p14:cNvContentPartPr/>
                <p14:nvPr/>
              </p14:nvContentPartPr>
              <p14:xfrm>
                <a:off x="9228449" y="5912748"/>
                <a:ext cx="19080" cy="138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3CD21AB-78C6-4D35-AB80-72DB1600B59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210449" y="5895108"/>
                  <a:ext cx="547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B190E9B-63BE-4CC9-9131-E1B00138FE9C}"/>
                    </a:ext>
                  </a:extLst>
                </p14:cNvPr>
                <p14:cNvContentPartPr/>
                <p14:nvPr/>
              </p14:nvContentPartPr>
              <p14:xfrm>
                <a:off x="9151769" y="5969628"/>
                <a:ext cx="142920" cy="46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B190E9B-63BE-4CC9-9131-E1B00138FE9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133769" y="5951988"/>
                  <a:ext cx="178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E007ADA-5A71-4B7B-AFDC-33FF2333F167}"/>
                    </a:ext>
                  </a:extLst>
                </p14:cNvPr>
                <p14:cNvContentPartPr/>
                <p14:nvPr/>
              </p14:nvContentPartPr>
              <p14:xfrm>
                <a:off x="9409529" y="5838948"/>
                <a:ext cx="147240" cy="2300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E007ADA-5A71-4B7B-AFDC-33FF2333F16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391889" y="5820948"/>
                  <a:ext cx="1828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7A0BE0E-C5DB-47F1-8CB7-8B655CBD7C6D}"/>
                    </a:ext>
                  </a:extLst>
                </p14:cNvPr>
                <p14:cNvContentPartPr/>
                <p14:nvPr/>
              </p14:nvContentPartPr>
              <p14:xfrm>
                <a:off x="6914369" y="6228108"/>
                <a:ext cx="160560" cy="2491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7A0BE0E-C5DB-47F1-8CB7-8B655CBD7C6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896729" y="6210108"/>
                  <a:ext cx="1962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25E0599-67D2-4BF9-9946-DFA8AC074F19}"/>
                    </a:ext>
                  </a:extLst>
                </p14:cNvPr>
                <p14:cNvContentPartPr/>
                <p14:nvPr/>
              </p14:nvContentPartPr>
              <p14:xfrm>
                <a:off x="7150889" y="6295068"/>
                <a:ext cx="137520" cy="160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25E0599-67D2-4BF9-9946-DFA8AC074F1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133249" y="6277068"/>
                  <a:ext cx="1731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C700D1D-4BA6-4C01-BC40-C6DCC7863629}"/>
                    </a:ext>
                  </a:extLst>
                </p14:cNvPr>
                <p14:cNvContentPartPr/>
                <p14:nvPr/>
              </p14:nvContentPartPr>
              <p14:xfrm>
                <a:off x="7347449" y="6184188"/>
                <a:ext cx="138960" cy="2278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C700D1D-4BA6-4C01-BC40-C6DCC786362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329449" y="6166188"/>
                  <a:ext cx="1746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A3AE4AA-26A6-41AF-B36B-EDE0A2A327DC}"/>
                    </a:ext>
                  </a:extLst>
                </p14:cNvPr>
                <p14:cNvContentPartPr/>
                <p14:nvPr/>
              </p14:nvContentPartPr>
              <p14:xfrm>
                <a:off x="7515569" y="6156828"/>
                <a:ext cx="103680" cy="114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A3AE4AA-26A6-41AF-B36B-EDE0A2A327D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497569" y="6138828"/>
                  <a:ext cx="1393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49ADC87-6C65-4E4A-8760-8AEFAAD3739A}"/>
                    </a:ext>
                  </a:extLst>
                </p14:cNvPr>
                <p14:cNvContentPartPr/>
                <p14:nvPr/>
              </p14:nvContentPartPr>
              <p14:xfrm>
                <a:off x="7707449" y="6347268"/>
                <a:ext cx="123840" cy="10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49ADC87-6C65-4E4A-8760-8AEFAAD3739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689809" y="6329628"/>
                  <a:ext cx="1594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BACC0BA-AEA9-433A-9665-E6589034C809}"/>
                    </a:ext>
                  </a:extLst>
                </p14:cNvPr>
                <p14:cNvContentPartPr/>
                <p14:nvPr/>
              </p14:nvContentPartPr>
              <p14:xfrm>
                <a:off x="7949369" y="6168348"/>
                <a:ext cx="162720" cy="2660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BACC0BA-AEA9-433A-9665-E6589034C80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931369" y="6150708"/>
                  <a:ext cx="1983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B8C3B2A-20FE-4E79-8ECE-4070687A95BE}"/>
                    </a:ext>
                  </a:extLst>
                </p14:cNvPr>
                <p14:cNvContentPartPr/>
                <p14:nvPr/>
              </p14:nvContentPartPr>
              <p14:xfrm>
                <a:off x="8178329" y="6267348"/>
                <a:ext cx="176760" cy="155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B8C3B2A-20FE-4E79-8ECE-4070687A95B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160329" y="6249348"/>
                  <a:ext cx="2124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6AFD3FF-0B66-4B0F-BDD2-2DBA7E96541D}"/>
                    </a:ext>
                  </a:extLst>
                </p14:cNvPr>
                <p14:cNvContentPartPr/>
                <p14:nvPr/>
              </p14:nvContentPartPr>
              <p14:xfrm>
                <a:off x="8379929" y="6133068"/>
                <a:ext cx="183240" cy="325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6AFD3FF-0B66-4B0F-BDD2-2DBA7E96541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361929" y="6115428"/>
                  <a:ext cx="21888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41A9989-EDF7-4CC9-AD8D-BF2D019E230C}"/>
                    </a:ext>
                  </a:extLst>
                </p14:cNvPr>
                <p14:cNvContentPartPr/>
                <p14:nvPr/>
              </p14:nvContentPartPr>
              <p14:xfrm>
                <a:off x="8812289" y="6221988"/>
                <a:ext cx="19080" cy="1796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41A9989-EDF7-4CC9-AD8D-BF2D019E230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794289" y="6203988"/>
                  <a:ext cx="54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5A2CF96-2673-414E-B50C-9727F66A383B}"/>
                    </a:ext>
                  </a:extLst>
                </p14:cNvPr>
                <p14:cNvContentPartPr/>
                <p14:nvPr/>
              </p14:nvContentPartPr>
              <p14:xfrm>
                <a:off x="8752889" y="6322428"/>
                <a:ext cx="120240" cy="126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5A2CF96-2673-414E-B50C-9727F66A383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734889" y="6304788"/>
                  <a:ext cx="1558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56E069D-DA72-48C2-807E-1D5AAD9DBFC4}"/>
                    </a:ext>
                  </a:extLst>
                </p14:cNvPr>
                <p14:cNvContentPartPr/>
                <p14:nvPr/>
              </p14:nvContentPartPr>
              <p14:xfrm>
                <a:off x="9025769" y="6155028"/>
                <a:ext cx="153360" cy="292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56E069D-DA72-48C2-807E-1D5AAD9DBFC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008129" y="6137388"/>
                  <a:ext cx="1890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1EE64B1-CF7E-47A3-B3D0-0278436BA5B5}"/>
                    </a:ext>
                  </a:extLst>
                </p14:cNvPr>
                <p14:cNvContentPartPr/>
                <p14:nvPr/>
              </p14:nvContentPartPr>
              <p14:xfrm>
                <a:off x="9221609" y="6271308"/>
                <a:ext cx="171360" cy="186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1EE64B1-CF7E-47A3-B3D0-0278436BA5B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203969" y="6253308"/>
                  <a:ext cx="2070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A28FE97-9AFC-40DA-994C-0377F8AB6A29}"/>
                    </a:ext>
                  </a:extLst>
                </p14:cNvPr>
                <p14:cNvContentPartPr/>
                <p14:nvPr/>
              </p14:nvContentPartPr>
              <p14:xfrm>
                <a:off x="9391529" y="6172668"/>
                <a:ext cx="90720" cy="134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A28FE97-9AFC-40DA-994C-0377F8AB6A2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373529" y="6155028"/>
                  <a:ext cx="1263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26CD47B-61D0-4506-BD6F-2F028F5F25DC}"/>
                    </a:ext>
                  </a:extLst>
                </p14:cNvPr>
                <p14:cNvContentPartPr/>
                <p14:nvPr/>
              </p14:nvContentPartPr>
              <p14:xfrm>
                <a:off x="9526529" y="6147468"/>
                <a:ext cx="140400" cy="2808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26CD47B-61D0-4506-BD6F-2F028F5F25D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508889" y="6129828"/>
                  <a:ext cx="1760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01BC808-9D70-4E55-A2ED-CF139E43DA05}"/>
                    </a:ext>
                  </a:extLst>
                </p14:cNvPr>
                <p14:cNvContentPartPr/>
                <p14:nvPr/>
              </p14:nvContentPartPr>
              <p14:xfrm>
                <a:off x="9736049" y="6305508"/>
                <a:ext cx="117720" cy="165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01BC808-9D70-4E55-A2ED-CF139E43DA0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718049" y="6287868"/>
                  <a:ext cx="1533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D07C608-6E34-4F1C-B3AC-DE5DE7B761B2}"/>
                    </a:ext>
                  </a:extLst>
                </p14:cNvPr>
                <p14:cNvContentPartPr/>
                <p14:nvPr/>
              </p14:nvContentPartPr>
              <p14:xfrm>
                <a:off x="9950249" y="6160068"/>
                <a:ext cx="130680" cy="2811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D07C608-6E34-4F1C-B3AC-DE5DE7B761B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932609" y="6142428"/>
                  <a:ext cx="166320" cy="316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60247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A661C4-FE1A-4C8F-99F3-7C70095B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17089" cy="852620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11 Polynomials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     Standard</a:t>
            </a:r>
          </a:p>
        </p:txBody>
      </p:sp>
      <p:pic>
        <p:nvPicPr>
          <p:cNvPr id="4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618094B4-5270-458F-9CDC-499223262D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50834" y="0"/>
            <a:ext cx="1153913" cy="1157990"/>
          </a:xfr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8B571CE-0DEE-4036-80A7-8E1B97756F42}"/>
              </a:ext>
            </a:extLst>
          </p:cNvPr>
          <p:cNvSpPr txBox="1">
            <a:spLocks/>
          </p:cNvSpPr>
          <p:nvPr/>
        </p:nvSpPr>
        <p:spPr>
          <a:xfrm>
            <a:off x="899140" y="1701295"/>
            <a:ext cx="10921798" cy="3455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53C74F-AC99-486A-BD51-B0715FE32EEA}"/>
              </a:ext>
            </a:extLst>
          </p:cNvPr>
          <p:cNvSpPr/>
          <p:nvPr/>
        </p:nvSpPr>
        <p:spPr>
          <a:xfrm>
            <a:off x="1099930" y="2093988"/>
            <a:ext cx="8950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0000"/>
                </a:solidFill>
                <a:latin typeface="Arial Narrow" panose="020B0606020202030204" pitchFamily="34" charset="0"/>
                <a:ea typeface="MS Mincho" panose="02020609040205080304" pitchFamily="49" charset="-128"/>
              </a:rPr>
              <a:t>B.A.APR.A.1</a:t>
            </a:r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  <a:ea typeface="MS Mincho" panose="02020609040205080304" pitchFamily="49" charset="-128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MS Mincho" panose="02020609040205080304" pitchFamily="49" charset="-128"/>
              </a:rPr>
              <a:t>Understand that polynomials form a system analogous to the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MS Mincho" panose="02020609040205080304" pitchFamily="49" charset="-128"/>
              </a:rPr>
              <a:t>integers, namely, they are closed under the operations of addition, subtraction,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MS Mincho" panose="02020609040205080304" pitchFamily="49" charset="-128"/>
              </a:rPr>
              <a:t>and multiplication; add, subtract, and multiply polynomials.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839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A661C4-FE1A-4C8F-99F3-7C70095B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17089" cy="89402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3600" dirty="0"/>
              <a:t> </a:t>
            </a:r>
            <a:r>
              <a:rPr lang="en-US" dirty="0"/>
              <a:t>11-2 Multiply by a Monomial </a:t>
            </a:r>
            <a:br>
              <a:rPr lang="en-US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Objectives</a:t>
            </a:r>
          </a:p>
        </p:txBody>
      </p:sp>
      <p:pic>
        <p:nvPicPr>
          <p:cNvPr id="4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618094B4-5270-458F-9CDC-499223262D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50834" y="0"/>
            <a:ext cx="1153913" cy="1157990"/>
          </a:xfr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F813557-54BA-4B7E-BD1C-AB6A3527A289}"/>
              </a:ext>
            </a:extLst>
          </p:cNvPr>
          <p:cNvSpPr txBox="1">
            <a:spLocks/>
          </p:cNvSpPr>
          <p:nvPr/>
        </p:nvSpPr>
        <p:spPr>
          <a:xfrm>
            <a:off x="1184539" y="2486493"/>
            <a:ext cx="9822922" cy="237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dirty="0"/>
              <a:t>SWBAT write </a:t>
            </a:r>
            <a:r>
              <a:rPr lang="en-US" dirty="0">
                <a:highlight>
                  <a:srgbClr val="00FFFF"/>
                </a:highlight>
              </a:rPr>
              <a:t>polynomials</a:t>
            </a:r>
            <a:r>
              <a:rPr lang="en-US" dirty="0"/>
              <a:t> in </a:t>
            </a:r>
            <a:r>
              <a:rPr lang="en-US" dirty="0">
                <a:highlight>
                  <a:srgbClr val="FFFF00"/>
                </a:highlight>
              </a:rPr>
              <a:t>standard form</a:t>
            </a:r>
            <a:r>
              <a:rPr lang="en-US" dirty="0"/>
              <a:t> IOT multiply them.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lientmoji">
            <a:extLst>
              <a:ext uri="{FF2B5EF4-FFF2-40B4-BE49-F238E27FC236}">
                <a16:creationId xmlns:a16="http://schemas.microsoft.com/office/drawing/2014/main" id="{9D2AF58F-7144-43EC-A4E4-BCC8E1F46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60" y="4831080"/>
            <a:ext cx="1780735" cy="178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B916BA0-95E2-4379-9287-6B45B63B5A8C}"/>
              </a:ext>
            </a:extLst>
          </p:cNvPr>
          <p:cNvCxnSpPr>
            <a:cxnSpLocks/>
          </p:cNvCxnSpPr>
          <p:nvPr/>
        </p:nvCxnSpPr>
        <p:spPr>
          <a:xfrm flipV="1">
            <a:off x="5108441" y="2851263"/>
            <a:ext cx="0" cy="79445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F0835BD-B9B6-44B7-97F5-41972A4406C2}"/>
              </a:ext>
            </a:extLst>
          </p:cNvPr>
          <p:cNvSpPr txBox="1"/>
          <p:nvPr/>
        </p:nvSpPr>
        <p:spPr>
          <a:xfrm flipH="1">
            <a:off x="3954124" y="3670967"/>
            <a:ext cx="3101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Writing the terms in order from greatest power to least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4B8349C-04CF-4953-AAED-05B4869C5F50}"/>
              </a:ext>
            </a:extLst>
          </p:cNvPr>
          <p:cNvCxnSpPr>
            <a:cxnSpLocks/>
          </p:cNvCxnSpPr>
          <p:nvPr/>
        </p:nvCxnSpPr>
        <p:spPr>
          <a:xfrm flipH="1">
            <a:off x="3485322" y="1846952"/>
            <a:ext cx="887895" cy="58282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978EC70-1FF4-4AB2-AA08-96092C1D220C}"/>
              </a:ext>
            </a:extLst>
          </p:cNvPr>
          <p:cNvSpPr txBox="1"/>
          <p:nvPr/>
        </p:nvSpPr>
        <p:spPr>
          <a:xfrm>
            <a:off x="3392530" y="1193617"/>
            <a:ext cx="310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FF"/>
                </a:highlight>
              </a:rPr>
              <a:t>An expression consisting of two or more terms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4E1A71-4D42-41CF-A0C2-842C05930BA2}"/>
              </a:ext>
            </a:extLst>
          </p:cNvPr>
          <p:cNvSpPr txBox="1"/>
          <p:nvPr/>
        </p:nvSpPr>
        <p:spPr>
          <a:xfrm>
            <a:off x="7699513" y="1578384"/>
            <a:ext cx="129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6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AE44612-0DDD-46D6-9D21-9908FD573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604" y="1317852"/>
            <a:ext cx="6672704" cy="839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 dirty="0"/>
              <a:t> 11-2 Examples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SWBAT write polynomials in standard form IOT multiply them.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894817-BC9D-40CB-A91A-4B3348547CAC}"/>
              </a:ext>
            </a:extLst>
          </p:cNvPr>
          <p:cNvCxnSpPr>
            <a:cxnSpLocks/>
          </p:cNvCxnSpPr>
          <p:nvPr/>
        </p:nvCxnSpPr>
        <p:spPr>
          <a:xfrm>
            <a:off x="5645426" y="1751779"/>
            <a:ext cx="0" cy="41524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861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A5CEC0-4338-4CC5-96CE-10D5107E3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475" y="1570264"/>
            <a:ext cx="8017468" cy="8102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 dirty="0"/>
              <a:t> 11-2 Examples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SWBAT write polynomials in standard form IOT multiply them.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894817-BC9D-40CB-A91A-4B3348547CAC}"/>
              </a:ext>
            </a:extLst>
          </p:cNvPr>
          <p:cNvCxnSpPr>
            <a:cxnSpLocks/>
          </p:cNvCxnSpPr>
          <p:nvPr/>
        </p:nvCxnSpPr>
        <p:spPr>
          <a:xfrm>
            <a:off x="5645426" y="1751779"/>
            <a:ext cx="0" cy="41524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888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 dirty="0"/>
              <a:t> 11-2 Examples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SWBAT write polynomials in standard form IOT multiply them.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C20C4-A33E-4FFC-B18D-F9EAA23B3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1435169"/>
            <a:ext cx="9610250" cy="81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780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/>
                <a:cs typeface="Calibri"/>
              </a:rPr>
              <a:t>Independent Practice/Lesson Check 11-2</a:t>
            </a:r>
          </a:p>
        </p:txBody>
      </p:sp>
      <p:pic>
        <p:nvPicPr>
          <p:cNvPr id="10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24D957-081A-4AD6-8604-AD3B508AF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6"/>
            <a:ext cx="1157198" cy="1166723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98F4BF-38C9-43AC-BC0E-09EA91E94C5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8409" y="1308334"/>
            <a:ext cx="9703904" cy="433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98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780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/>
                <a:cs typeface="Calibri"/>
              </a:rPr>
              <a:t>Independent Practice/Lesson Check 11-2</a:t>
            </a:r>
          </a:p>
        </p:txBody>
      </p:sp>
      <p:pic>
        <p:nvPicPr>
          <p:cNvPr id="10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24D957-081A-4AD6-8604-AD3B508AF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6"/>
            <a:ext cx="1157198" cy="1166723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98F4BF-38C9-43AC-BC0E-09EA91E94C5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8409" y="1308334"/>
            <a:ext cx="9703904" cy="433709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BAC97FE-6A0C-4391-AECF-EE68AD7A76EB}"/>
              </a:ext>
            </a:extLst>
          </p:cNvPr>
          <p:cNvGrpSpPr/>
          <p:nvPr/>
        </p:nvGrpSpPr>
        <p:grpSpPr>
          <a:xfrm>
            <a:off x="3118169" y="2408148"/>
            <a:ext cx="803520" cy="332280"/>
            <a:chOff x="3118169" y="2408148"/>
            <a:chExt cx="803520" cy="3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1656F48-2D76-4F33-BC50-808C7630173F}"/>
                    </a:ext>
                  </a:extLst>
                </p14:cNvPr>
                <p14:cNvContentPartPr/>
                <p14:nvPr/>
              </p14:nvContentPartPr>
              <p14:xfrm>
                <a:off x="3118169" y="2501388"/>
                <a:ext cx="195480" cy="239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1656F48-2D76-4F33-BC50-808C7630173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00529" y="2483388"/>
                  <a:ext cx="2311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8DBFF1E-9E35-4FD7-976B-D83C95966BB8}"/>
                    </a:ext>
                  </a:extLst>
                </p14:cNvPr>
                <p14:cNvContentPartPr/>
                <p14:nvPr/>
              </p14:nvContentPartPr>
              <p14:xfrm>
                <a:off x="3363689" y="2449188"/>
                <a:ext cx="137520" cy="150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8DBFF1E-9E35-4FD7-976B-D83C95966BB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46049" y="2431548"/>
                  <a:ext cx="1731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477F5FC-5120-4146-BC97-51F2F2B86566}"/>
                    </a:ext>
                  </a:extLst>
                </p14:cNvPr>
                <p14:cNvContentPartPr/>
                <p14:nvPr/>
              </p14:nvContentPartPr>
              <p14:xfrm>
                <a:off x="3547649" y="2408148"/>
                <a:ext cx="139680" cy="301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477F5FC-5120-4146-BC97-51F2F2B8656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29649" y="2390508"/>
                  <a:ext cx="1753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E518CB5-B2A3-4999-8D9A-1EEF21692E5A}"/>
                    </a:ext>
                  </a:extLst>
                </p14:cNvPr>
                <p14:cNvContentPartPr/>
                <p14:nvPr/>
              </p14:nvContentPartPr>
              <p14:xfrm>
                <a:off x="3767249" y="2476188"/>
                <a:ext cx="154440" cy="215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E518CB5-B2A3-4999-8D9A-1EEF21692E5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49609" y="2458188"/>
                  <a:ext cx="190080" cy="2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0DDBD88-E569-49C0-BEFA-28A182AFC0CC}"/>
              </a:ext>
            </a:extLst>
          </p:cNvPr>
          <p:cNvGrpSpPr/>
          <p:nvPr/>
        </p:nvGrpSpPr>
        <p:grpSpPr>
          <a:xfrm>
            <a:off x="3584729" y="2841588"/>
            <a:ext cx="1273680" cy="342360"/>
            <a:chOff x="3584729" y="2841588"/>
            <a:chExt cx="1273680" cy="34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C577704-C02C-4195-A241-6E7D5421FD61}"/>
                    </a:ext>
                  </a:extLst>
                </p14:cNvPr>
                <p14:cNvContentPartPr/>
                <p14:nvPr/>
              </p14:nvContentPartPr>
              <p14:xfrm>
                <a:off x="3584729" y="2894148"/>
                <a:ext cx="151200" cy="289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C577704-C02C-4195-A241-6E7D5421FD6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66729" y="2876508"/>
                  <a:ext cx="1868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AEFA949-C414-4C2A-B1C8-E801AFA71783}"/>
                    </a:ext>
                  </a:extLst>
                </p14:cNvPr>
                <p14:cNvContentPartPr/>
                <p14:nvPr/>
              </p14:nvContentPartPr>
              <p14:xfrm>
                <a:off x="3821609" y="2905308"/>
                <a:ext cx="216000" cy="267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AEFA949-C414-4C2A-B1C8-E801AFA7178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03969" y="2887308"/>
                  <a:ext cx="2516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5131814-760B-4906-B259-50814C3ED0AF}"/>
                    </a:ext>
                  </a:extLst>
                </p14:cNvPr>
                <p14:cNvContentPartPr/>
                <p14:nvPr/>
              </p14:nvContentPartPr>
              <p14:xfrm>
                <a:off x="4086209" y="2956788"/>
                <a:ext cx="232560" cy="187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5131814-760B-4906-B259-50814C3ED0A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68569" y="2938788"/>
                  <a:ext cx="2682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5792E30-A181-4E7C-A608-8A4CF19D4B37}"/>
                    </a:ext>
                  </a:extLst>
                </p14:cNvPr>
                <p14:cNvContentPartPr/>
                <p14:nvPr/>
              </p14:nvContentPartPr>
              <p14:xfrm>
                <a:off x="4342529" y="2841588"/>
                <a:ext cx="109080" cy="196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5792E30-A181-4E7C-A608-8A4CF19D4B3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24889" y="2823588"/>
                  <a:ext cx="1447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34CCD27-3747-40CB-893E-AC9F5B5B9E2D}"/>
                    </a:ext>
                  </a:extLst>
                </p14:cNvPr>
                <p14:cNvContentPartPr/>
                <p14:nvPr/>
              </p14:nvContentPartPr>
              <p14:xfrm>
                <a:off x="4527929" y="2961108"/>
                <a:ext cx="159120" cy="171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34CCD27-3747-40CB-893E-AC9F5B5B9E2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09929" y="2943468"/>
                  <a:ext cx="1947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5C7B28D-4BBB-4463-AA86-6CEB78448A2F}"/>
                    </a:ext>
                  </a:extLst>
                </p14:cNvPr>
                <p14:cNvContentPartPr/>
                <p14:nvPr/>
              </p14:nvContentPartPr>
              <p14:xfrm>
                <a:off x="4741049" y="2849868"/>
                <a:ext cx="117360" cy="173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5C7B28D-4BBB-4463-AA86-6CEB78448A2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23409" y="2831868"/>
                  <a:ext cx="15300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C2852A8-8BC0-4A21-B231-1F842B8E4771}"/>
              </a:ext>
            </a:extLst>
          </p:cNvPr>
          <p:cNvGrpSpPr/>
          <p:nvPr/>
        </p:nvGrpSpPr>
        <p:grpSpPr>
          <a:xfrm>
            <a:off x="3447569" y="3475908"/>
            <a:ext cx="2054160" cy="755640"/>
            <a:chOff x="3447569" y="3475908"/>
            <a:chExt cx="2054160" cy="75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C931ED9-E888-4895-BDFF-26242782D40A}"/>
                    </a:ext>
                  </a:extLst>
                </p14:cNvPr>
                <p14:cNvContentPartPr/>
                <p14:nvPr/>
              </p14:nvContentPartPr>
              <p14:xfrm>
                <a:off x="3476009" y="3481308"/>
                <a:ext cx="157320" cy="320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C931ED9-E888-4895-BDFF-26242782D40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58009" y="3463668"/>
                  <a:ext cx="1929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1E5DE07-A0FC-4EF4-AE36-345A1DF8D925}"/>
                    </a:ext>
                  </a:extLst>
                </p14:cNvPr>
                <p14:cNvContentPartPr/>
                <p14:nvPr/>
              </p14:nvContentPartPr>
              <p14:xfrm>
                <a:off x="3689129" y="3617028"/>
                <a:ext cx="326880" cy="171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1E5DE07-A0FC-4EF4-AE36-345A1DF8D92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71489" y="3599028"/>
                  <a:ext cx="3625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D87E19B-9A1A-43E2-BDEF-C2D75B54CF92}"/>
                    </a:ext>
                  </a:extLst>
                </p14:cNvPr>
                <p14:cNvContentPartPr/>
                <p14:nvPr/>
              </p14:nvContentPartPr>
              <p14:xfrm>
                <a:off x="4071809" y="3475908"/>
                <a:ext cx="114480" cy="217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D87E19B-9A1A-43E2-BDEF-C2D75B54CF9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54169" y="3457908"/>
                  <a:ext cx="1501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3919E19-87D8-4F57-BAB3-F5CFC12197BA}"/>
                    </a:ext>
                  </a:extLst>
                </p14:cNvPr>
                <p14:cNvContentPartPr/>
                <p14:nvPr/>
              </p14:nvContentPartPr>
              <p14:xfrm>
                <a:off x="4216169" y="3674628"/>
                <a:ext cx="156600" cy="28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3919E19-87D8-4F57-BAB3-F5CFC12197B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98169" y="3656628"/>
                  <a:ext cx="1922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74127F9-5E0C-4A51-A52D-52A8C1F4D974}"/>
                    </a:ext>
                  </a:extLst>
                </p14:cNvPr>
                <p14:cNvContentPartPr/>
                <p14:nvPr/>
              </p14:nvContentPartPr>
              <p14:xfrm>
                <a:off x="4467449" y="3512268"/>
                <a:ext cx="190440" cy="240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74127F9-5E0C-4A51-A52D-52A8C1F4D97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49809" y="3494268"/>
                  <a:ext cx="2260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17DCEE4-088A-471A-BB1A-8D86EAE8703F}"/>
                    </a:ext>
                  </a:extLst>
                </p14:cNvPr>
                <p14:cNvContentPartPr/>
                <p14:nvPr/>
              </p14:nvContentPartPr>
              <p14:xfrm>
                <a:off x="4727009" y="3597228"/>
                <a:ext cx="236520" cy="156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17DCEE4-088A-471A-BB1A-8D86EAE8703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09009" y="3579228"/>
                  <a:ext cx="2721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2895B5B-6BE6-4B91-A8E4-8B50A44AC849}"/>
                    </a:ext>
                  </a:extLst>
                </p14:cNvPr>
                <p14:cNvContentPartPr/>
                <p14:nvPr/>
              </p14:nvContentPartPr>
              <p14:xfrm>
                <a:off x="5024369" y="3482028"/>
                <a:ext cx="149400" cy="146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2895B5B-6BE6-4B91-A8E4-8B50A44AC84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06369" y="3464028"/>
                  <a:ext cx="1850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BB6C44A-583F-47BF-A269-1EE8C6D5B9E1}"/>
                    </a:ext>
                  </a:extLst>
                </p14:cNvPr>
                <p14:cNvContentPartPr/>
                <p14:nvPr/>
              </p14:nvContentPartPr>
              <p14:xfrm>
                <a:off x="5210489" y="3538908"/>
                <a:ext cx="291240" cy="175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BB6C44A-583F-47BF-A269-1EE8C6D5B9E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92489" y="3520908"/>
                  <a:ext cx="3268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28A1156-594F-4586-AFF2-BE16735CFF1C}"/>
                    </a:ext>
                  </a:extLst>
                </p14:cNvPr>
                <p14:cNvContentPartPr/>
                <p14:nvPr/>
              </p14:nvContentPartPr>
              <p14:xfrm>
                <a:off x="3447569" y="4114548"/>
                <a:ext cx="134280" cy="21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28A1156-594F-4586-AFF2-BE16735CFF1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29569" y="4096548"/>
                  <a:ext cx="1699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1FCEC3A-34C0-4FEB-9FAD-29FB94D245A3}"/>
                    </a:ext>
                  </a:extLst>
                </p14:cNvPr>
                <p14:cNvContentPartPr/>
                <p14:nvPr/>
              </p14:nvContentPartPr>
              <p14:xfrm>
                <a:off x="3735209" y="3907548"/>
                <a:ext cx="158400" cy="324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1FCEC3A-34C0-4FEB-9FAD-29FB94D245A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17209" y="3889548"/>
                  <a:ext cx="1940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70683B3-C099-425D-A955-2A09DF14F789}"/>
                    </a:ext>
                  </a:extLst>
                </p14:cNvPr>
                <p14:cNvContentPartPr/>
                <p14:nvPr/>
              </p14:nvContentPartPr>
              <p14:xfrm>
                <a:off x="4046969" y="3864708"/>
                <a:ext cx="203400" cy="322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70683B3-C099-425D-A955-2A09DF14F78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28969" y="3846708"/>
                  <a:ext cx="23904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2D86045-AF39-4E1C-841D-970D98672356}"/>
                    </a:ext>
                  </a:extLst>
                </p14:cNvPr>
                <p14:cNvContentPartPr/>
                <p14:nvPr/>
              </p14:nvContentPartPr>
              <p14:xfrm>
                <a:off x="4309049" y="3860388"/>
                <a:ext cx="117360" cy="117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2D86045-AF39-4E1C-841D-970D9867235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91409" y="3842388"/>
                  <a:ext cx="153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EA91B05-3B26-448A-8A85-8AC4C565C59F}"/>
                    </a:ext>
                  </a:extLst>
                </p14:cNvPr>
                <p14:cNvContentPartPr/>
                <p14:nvPr/>
              </p14:nvContentPartPr>
              <p14:xfrm>
                <a:off x="4406609" y="4114548"/>
                <a:ext cx="130680" cy="29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EA91B05-3B26-448A-8A85-8AC4C565C59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388969" y="4096548"/>
                  <a:ext cx="1663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70E3961-1492-4E33-82F3-F5FC73233544}"/>
                    </a:ext>
                  </a:extLst>
                </p14:cNvPr>
                <p14:cNvContentPartPr/>
                <p14:nvPr/>
              </p14:nvContentPartPr>
              <p14:xfrm>
                <a:off x="4672649" y="3924828"/>
                <a:ext cx="163080" cy="301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70E3961-1492-4E33-82F3-F5FC7323354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55009" y="3907188"/>
                  <a:ext cx="1987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B31872C-313B-44C1-BEC0-3881C3CE4417}"/>
                    </a:ext>
                  </a:extLst>
                </p14:cNvPr>
                <p14:cNvContentPartPr/>
                <p14:nvPr/>
              </p14:nvContentPartPr>
              <p14:xfrm>
                <a:off x="4891889" y="3925548"/>
                <a:ext cx="141840" cy="155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B31872C-313B-44C1-BEC0-3881C3CE441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874249" y="3907908"/>
                  <a:ext cx="1774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B611073-9E87-4F1D-A8AA-499DF701A680}"/>
                    </a:ext>
                  </a:extLst>
                </p14:cNvPr>
                <p14:cNvContentPartPr/>
                <p14:nvPr/>
              </p14:nvContentPartPr>
              <p14:xfrm>
                <a:off x="5012129" y="3883068"/>
                <a:ext cx="27720" cy="326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B611073-9E87-4F1D-A8AA-499DF701A68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994129" y="3865068"/>
                  <a:ext cx="633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E54EC0B-4305-4359-AB60-3145CAB158F1}"/>
                    </a:ext>
                  </a:extLst>
                </p14:cNvPr>
                <p14:cNvContentPartPr/>
                <p14:nvPr/>
              </p14:nvContentPartPr>
              <p14:xfrm>
                <a:off x="5091329" y="3893148"/>
                <a:ext cx="164880" cy="295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E54EC0B-4305-4359-AB60-3145CAB158F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73689" y="3875148"/>
                  <a:ext cx="200520" cy="33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ED43393-FF76-47DA-BE86-AC9C3B7BD5E0}"/>
              </a:ext>
            </a:extLst>
          </p:cNvPr>
          <p:cNvGrpSpPr/>
          <p:nvPr/>
        </p:nvGrpSpPr>
        <p:grpSpPr>
          <a:xfrm>
            <a:off x="5497049" y="4481028"/>
            <a:ext cx="2263680" cy="371160"/>
            <a:chOff x="5497049" y="4481028"/>
            <a:chExt cx="2263680" cy="37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8E20E5F-E091-465B-8B38-934C8D5310C0}"/>
                    </a:ext>
                  </a:extLst>
                </p14:cNvPr>
                <p14:cNvContentPartPr/>
                <p14:nvPr/>
              </p14:nvContentPartPr>
              <p14:xfrm>
                <a:off x="5497049" y="4566348"/>
                <a:ext cx="114120" cy="110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8E20E5F-E091-465B-8B38-934C8D5310C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479049" y="4548708"/>
                  <a:ext cx="149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0582C13-2D5E-4AAF-B790-DC53DD6C4D18}"/>
                    </a:ext>
                  </a:extLst>
                </p14:cNvPr>
                <p14:cNvContentPartPr/>
                <p14:nvPr/>
              </p14:nvContentPartPr>
              <p14:xfrm>
                <a:off x="5578769" y="4538268"/>
                <a:ext cx="33840" cy="313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0582C13-2D5E-4AAF-B790-DC53DD6C4D1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560769" y="4520268"/>
                  <a:ext cx="694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F715D7B-989D-437D-8C4F-72A857B37CFB}"/>
                    </a:ext>
                  </a:extLst>
                </p14:cNvPr>
                <p14:cNvContentPartPr/>
                <p14:nvPr/>
              </p14:nvContentPartPr>
              <p14:xfrm>
                <a:off x="5650409" y="4591188"/>
                <a:ext cx="221400" cy="172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F715D7B-989D-437D-8C4F-72A857B37CF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32769" y="4573188"/>
                  <a:ext cx="2570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AF3C603-1840-49E2-8350-2149C326F711}"/>
                    </a:ext>
                  </a:extLst>
                </p14:cNvPr>
                <p14:cNvContentPartPr/>
                <p14:nvPr/>
              </p14:nvContentPartPr>
              <p14:xfrm>
                <a:off x="5724209" y="4592268"/>
                <a:ext cx="38160" cy="217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AF3C603-1840-49E2-8350-2149C326F71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706209" y="4574628"/>
                  <a:ext cx="738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EAAC03A-0DD8-4E94-A96E-326AF3CC8E96}"/>
                    </a:ext>
                  </a:extLst>
                </p14:cNvPr>
                <p14:cNvContentPartPr/>
                <p14:nvPr/>
              </p14:nvContentPartPr>
              <p14:xfrm>
                <a:off x="5873249" y="4481028"/>
                <a:ext cx="84960" cy="186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EAAC03A-0DD8-4E94-A96E-326AF3CC8E9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855249" y="4463028"/>
                  <a:ext cx="1206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CF70BC0-7882-4CEE-B392-EF34FC50E108}"/>
                    </a:ext>
                  </a:extLst>
                </p14:cNvPr>
                <p14:cNvContentPartPr/>
                <p14:nvPr/>
              </p14:nvContentPartPr>
              <p14:xfrm>
                <a:off x="6005009" y="4672908"/>
                <a:ext cx="160920" cy="9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CF70BC0-7882-4CEE-B392-EF34FC50E10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987009" y="4654908"/>
                  <a:ext cx="196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2519920-D22E-49C8-9605-4CE9270F82AE}"/>
                    </a:ext>
                  </a:extLst>
                </p14:cNvPr>
                <p14:cNvContentPartPr/>
                <p14:nvPr/>
              </p14:nvContentPartPr>
              <p14:xfrm>
                <a:off x="6104369" y="4579668"/>
                <a:ext cx="34920" cy="196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2519920-D22E-49C8-9605-4CE9270F82A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086369" y="4562028"/>
                  <a:ext cx="70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31C75EE-063C-45B8-AF61-EB1570474468}"/>
                    </a:ext>
                  </a:extLst>
                </p14:cNvPr>
                <p14:cNvContentPartPr/>
                <p14:nvPr/>
              </p14:nvContentPartPr>
              <p14:xfrm>
                <a:off x="6254849" y="4553748"/>
                <a:ext cx="20520" cy="210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31C75EE-063C-45B8-AF61-EB157047446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236849" y="4536108"/>
                  <a:ext cx="561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FD8E4B4-C305-4F50-B648-DB8A4ED49CC1}"/>
                    </a:ext>
                  </a:extLst>
                </p14:cNvPr>
                <p14:cNvContentPartPr/>
                <p14:nvPr/>
              </p14:nvContentPartPr>
              <p14:xfrm>
                <a:off x="6386249" y="4576068"/>
                <a:ext cx="216360" cy="236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FD8E4B4-C305-4F50-B648-DB8A4ED49CC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68249" y="4558428"/>
                  <a:ext cx="2520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96ADC08-60C5-4A55-BAA9-F021A2B46781}"/>
                    </a:ext>
                  </a:extLst>
                </p14:cNvPr>
                <p14:cNvContentPartPr/>
                <p14:nvPr/>
              </p14:nvContentPartPr>
              <p14:xfrm>
                <a:off x="6602969" y="4632588"/>
                <a:ext cx="166320" cy="139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96ADC08-60C5-4A55-BAA9-F021A2B4678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584969" y="4614588"/>
                  <a:ext cx="201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9C12D7B-3093-48EA-A772-E942DDA8E72C}"/>
                    </a:ext>
                  </a:extLst>
                </p14:cNvPr>
                <p14:cNvContentPartPr/>
                <p14:nvPr/>
              </p14:nvContentPartPr>
              <p14:xfrm>
                <a:off x="6618809" y="4612428"/>
                <a:ext cx="93960" cy="228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9C12D7B-3093-48EA-A772-E942DDA8E72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601169" y="4594428"/>
                  <a:ext cx="1296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5C5E871-97E1-4C4B-98DE-A11A9E1B7F1D}"/>
                    </a:ext>
                  </a:extLst>
                </p14:cNvPr>
                <p14:cNvContentPartPr/>
                <p14:nvPr/>
              </p14:nvContentPartPr>
              <p14:xfrm>
                <a:off x="6740129" y="4496148"/>
                <a:ext cx="119160" cy="143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5C5E871-97E1-4C4B-98DE-A11A9E1B7F1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22489" y="4478148"/>
                  <a:ext cx="154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A155B63-1360-4208-AA20-C9192A6112AB}"/>
                    </a:ext>
                  </a:extLst>
                </p14:cNvPr>
                <p14:cNvContentPartPr/>
                <p14:nvPr/>
              </p14:nvContentPartPr>
              <p14:xfrm>
                <a:off x="6884849" y="4683708"/>
                <a:ext cx="141480" cy="23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A155B63-1360-4208-AA20-C9192A6112A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66849" y="4665708"/>
                  <a:ext cx="1771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00C5BAD-B46B-4534-BFD4-A45B4E80144A}"/>
                    </a:ext>
                  </a:extLst>
                </p14:cNvPr>
                <p14:cNvContentPartPr/>
                <p14:nvPr/>
              </p14:nvContentPartPr>
              <p14:xfrm>
                <a:off x="7100129" y="4582548"/>
                <a:ext cx="192600" cy="239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00C5BAD-B46B-4534-BFD4-A45B4E80144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082129" y="4564908"/>
                  <a:ext cx="2282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3916E06-9542-4545-B9F1-EF2A114CEF73}"/>
                    </a:ext>
                  </a:extLst>
                </p14:cNvPr>
                <p14:cNvContentPartPr/>
                <p14:nvPr/>
              </p14:nvContentPartPr>
              <p14:xfrm>
                <a:off x="7303529" y="4574628"/>
                <a:ext cx="131400" cy="107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3916E06-9542-4545-B9F1-EF2A114CEF7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285529" y="4556988"/>
                  <a:ext cx="1670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0D30DF1-0E73-4235-9200-5A5EB89133F9}"/>
                    </a:ext>
                  </a:extLst>
                </p14:cNvPr>
                <p14:cNvContentPartPr/>
                <p14:nvPr/>
              </p14:nvContentPartPr>
              <p14:xfrm>
                <a:off x="7447169" y="4548708"/>
                <a:ext cx="23760" cy="277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0D30DF1-0E73-4235-9200-5A5EB89133F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429529" y="4531068"/>
                  <a:ext cx="594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3F360FB-B69C-4B51-99F3-EF9805FB703E}"/>
                    </a:ext>
                  </a:extLst>
                </p14:cNvPr>
                <p14:cNvContentPartPr/>
                <p14:nvPr/>
              </p14:nvContentPartPr>
              <p14:xfrm>
                <a:off x="7502249" y="4603068"/>
                <a:ext cx="258480" cy="203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3F360FB-B69C-4B51-99F3-EF9805FB703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84609" y="4585068"/>
                  <a:ext cx="294120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94E8B69-AA3C-473D-86C0-31EFC1394E91}"/>
              </a:ext>
            </a:extLst>
          </p:cNvPr>
          <p:cNvGrpSpPr/>
          <p:nvPr/>
        </p:nvGrpSpPr>
        <p:grpSpPr>
          <a:xfrm>
            <a:off x="5462129" y="5024268"/>
            <a:ext cx="3945600" cy="362160"/>
            <a:chOff x="5462129" y="5024268"/>
            <a:chExt cx="394560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88CBBEE-B9B1-46A1-A0A7-C86364E81B86}"/>
                    </a:ext>
                  </a:extLst>
                </p14:cNvPr>
                <p14:cNvContentPartPr/>
                <p14:nvPr/>
              </p14:nvContentPartPr>
              <p14:xfrm>
                <a:off x="5462129" y="5071788"/>
                <a:ext cx="161640" cy="248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88CBBEE-B9B1-46A1-A0A7-C86364E81B8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444129" y="5054148"/>
                  <a:ext cx="1972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203C653-FDB4-4C92-9586-CBB5CC802034}"/>
                    </a:ext>
                  </a:extLst>
                </p14:cNvPr>
                <p14:cNvContentPartPr/>
                <p14:nvPr/>
              </p14:nvContentPartPr>
              <p14:xfrm>
                <a:off x="5731049" y="5077548"/>
                <a:ext cx="159480" cy="247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203C653-FDB4-4C92-9586-CBB5CC80203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713409" y="5059908"/>
                  <a:ext cx="1951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43A34C7-88C8-4D81-B838-D71A67AF0626}"/>
                    </a:ext>
                  </a:extLst>
                </p14:cNvPr>
                <p14:cNvContentPartPr/>
                <p14:nvPr/>
              </p14:nvContentPartPr>
              <p14:xfrm>
                <a:off x="5990969" y="5129028"/>
                <a:ext cx="249120" cy="183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43A34C7-88C8-4D81-B838-D71A67AF062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973329" y="5111388"/>
                  <a:ext cx="2847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993D31F-4B09-41FA-9CD7-B30ADB375AEE}"/>
                    </a:ext>
                  </a:extLst>
                </p14:cNvPr>
                <p14:cNvContentPartPr/>
                <p14:nvPr/>
              </p14:nvContentPartPr>
              <p14:xfrm>
                <a:off x="6260609" y="5090148"/>
                <a:ext cx="132840" cy="136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993D31F-4B09-41FA-9CD7-B30ADB375AE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242609" y="5072508"/>
                  <a:ext cx="168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59CB6C8-811E-4B81-BDC2-1737B6EA34CE}"/>
                    </a:ext>
                  </a:extLst>
                </p14:cNvPr>
                <p14:cNvContentPartPr/>
                <p14:nvPr/>
              </p14:nvContentPartPr>
              <p14:xfrm>
                <a:off x="6429809" y="5166468"/>
                <a:ext cx="211680" cy="186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59CB6C8-811E-4B81-BDC2-1737B6EA34C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411809" y="5148828"/>
                  <a:ext cx="2473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11FFA8C-EABB-4914-8582-A76CB9EAD30C}"/>
                    </a:ext>
                  </a:extLst>
                </p14:cNvPr>
                <p14:cNvContentPartPr/>
                <p14:nvPr/>
              </p14:nvContentPartPr>
              <p14:xfrm>
                <a:off x="6670649" y="5053428"/>
                <a:ext cx="109080" cy="188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11FFA8C-EABB-4914-8582-A76CB9EAD30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653009" y="5035788"/>
                  <a:ext cx="1447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43510B8-F80C-4E57-B5F6-BDDB38DA869E}"/>
                    </a:ext>
                  </a:extLst>
                </p14:cNvPr>
                <p14:cNvContentPartPr/>
                <p14:nvPr/>
              </p14:nvContentPartPr>
              <p14:xfrm>
                <a:off x="6807449" y="5248908"/>
                <a:ext cx="118080" cy="25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43510B8-F80C-4E57-B5F6-BDDB38DA869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789449" y="5230908"/>
                  <a:ext cx="153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3C1BF03-5F3C-4CAE-8B1D-6DE4EC9A66B6}"/>
                    </a:ext>
                  </a:extLst>
                </p14:cNvPr>
                <p14:cNvContentPartPr/>
                <p14:nvPr/>
              </p14:nvContentPartPr>
              <p14:xfrm>
                <a:off x="7090049" y="5076468"/>
                <a:ext cx="133920" cy="140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3C1BF03-5F3C-4CAE-8B1D-6DE4EC9A66B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072049" y="5058468"/>
                  <a:ext cx="169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9EF1D4C-3C6B-4E91-A72A-1635B34B8496}"/>
                    </a:ext>
                  </a:extLst>
                </p14:cNvPr>
                <p14:cNvContentPartPr/>
                <p14:nvPr/>
              </p14:nvContentPartPr>
              <p14:xfrm>
                <a:off x="7226489" y="5049828"/>
                <a:ext cx="17640" cy="313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9EF1D4C-3C6B-4E91-A72A-1635B34B849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208489" y="5032188"/>
                  <a:ext cx="532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15EB63B-605F-4B95-A631-B6129C1E8620}"/>
                    </a:ext>
                  </a:extLst>
                </p14:cNvPr>
                <p14:cNvContentPartPr/>
                <p14:nvPr/>
              </p14:nvContentPartPr>
              <p14:xfrm>
                <a:off x="7351409" y="5069268"/>
                <a:ext cx="124920" cy="278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15EB63B-605F-4B95-A631-B6129C1E862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333409" y="5051268"/>
                  <a:ext cx="1605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E6F6B88-947E-4641-A362-A6F761FF19C1}"/>
                    </a:ext>
                  </a:extLst>
                </p14:cNvPr>
                <p14:cNvContentPartPr/>
                <p14:nvPr/>
              </p14:nvContentPartPr>
              <p14:xfrm>
                <a:off x="7604849" y="5169708"/>
                <a:ext cx="226440" cy="147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E6F6B88-947E-4641-A362-A6F761FF19C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586849" y="5152068"/>
                  <a:ext cx="2620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A6F918C-8F9C-4B2B-AB3B-A5FD96073468}"/>
                    </a:ext>
                  </a:extLst>
                </p14:cNvPr>
                <p14:cNvContentPartPr/>
                <p14:nvPr/>
              </p14:nvContentPartPr>
              <p14:xfrm>
                <a:off x="7917329" y="5163588"/>
                <a:ext cx="160200" cy="138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A6F918C-8F9C-4B2B-AB3B-A5FD9607346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899329" y="5145588"/>
                  <a:ext cx="195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855E855-60D8-42DB-859E-ABD6418D38A9}"/>
                    </a:ext>
                  </a:extLst>
                </p14:cNvPr>
                <p14:cNvContentPartPr/>
                <p14:nvPr/>
              </p14:nvContentPartPr>
              <p14:xfrm>
                <a:off x="8117849" y="5034348"/>
                <a:ext cx="108360" cy="169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855E855-60D8-42DB-859E-ABD6418D38A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100209" y="5016348"/>
                  <a:ext cx="1440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2AD912C-3449-4EC2-B80E-7C7B0E4C69EB}"/>
                    </a:ext>
                  </a:extLst>
                </p14:cNvPr>
                <p14:cNvContentPartPr/>
                <p14:nvPr/>
              </p14:nvContentPartPr>
              <p14:xfrm>
                <a:off x="8328089" y="5215428"/>
                <a:ext cx="126720" cy="28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2AD912C-3449-4EC2-B80E-7C7B0E4C69E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310449" y="5197428"/>
                  <a:ext cx="162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BA281EE-1637-41CF-A396-7F154C54F551}"/>
                    </a:ext>
                  </a:extLst>
                </p14:cNvPr>
                <p14:cNvContentPartPr/>
                <p14:nvPr/>
              </p14:nvContentPartPr>
              <p14:xfrm>
                <a:off x="8570369" y="5070708"/>
                <a:ext cx="162720" cy="164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BA281EE-1637-41CF-A396-7F154C54F55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552729" y="5052708"/>
                  <a:ext cx="1983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61C55C2-59BE-4C90-AF47-9854DDCB3230}"/>
                    </a:ext>
                  </a:extLst>
                </p14:cNvPr>
                <p14:cNvContentPartPr/>
                <p14:nvPr/>
              </p14:nvContentPartPr>
              <p14:xfrm>
                <a:off x="8740289" y="5080788"/>
                <a:ext cx="24120" cy="305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61C55C2-59BE-4C90-AF47-9854DDCB323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722289" y="5062788"/>
                  <a:ext cx="5976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CCDD1ED-05A1-4A7B-8E72-C80CB19FE2F2}"/>
                    </a:ext>
                  </a:extLst>
                </p14:cNvPr>
                <p14:cNvContentPartPr/>
                <p14:nvPr/>
              </p14:nvContentPartPr>
              <p14:xfrm>
                <a:off x="8825969" y="5127228"/>
                <a:ext cx="174600" cy="205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CCDD1ED-05A1-4A7B-8E72-C80CB19FE2F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808329" y="5109228"/>
                  <a:ext cx="2102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3A1ED6B-E22B-40D0-B903-ABA535739A96}"/>
                    </a:ext>
                  </a:extLst>
                </p14:cNvPr>
                <p14:cNvContentPartPr/>
                <p14:nvPr/>
              </p14:nvContentPartPr>
              <p14:xfrm>
                <a:off x="9068249" y="5161788"/>
                <a:ext cx="167040" cy="135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3A1ED6B-E22B-40D0-B903-ABA535739A9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050609" y="5144148"/>
                  <a:ext cx="2026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44423B2-8E9B-4187-BF6C-809FC3978CE9}"/>
                    </a:ext>
                  </a:extLst>
                </p14:cNvPr>
                <p14:cNvContentPartPr/>
                <p14:nvPr/>
              </p14:nvContentPartPr>
              <p14:xfrm>
                <a:off x="9290729" y="5024268"/>
                <a:ext cx="117000" cy="227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44423B2-8E9B-4187-BF6C-809FC3978CE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272729" y="5006268"/>
                  <a:ext cx="152640" cy="26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D8F7116-1855-411F-BC83-0EBEDE97CECF}"/>
              </a:ext>
            </a:extLst>
          </p:cNvPr>
          <p:cNvGrpSpPr/>
          <p:nvPr/>
        </p:nvGrpSpPr>
        <p:grpSpPr>
          <a:xfrm>
            <a:off x="8140529" y="2373588"/>
            <a:ext cx="1430640" cy="837720"/>
            <a:chOff x="8140529" y="2373588"/>
            <a:chExt cx="1430640" cy="83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A57F540-72D1-4FDC-87A0-D20BAE793832}"/>
                    </a:ext>
                  </a:extLst>
                </p14:cNvPr>
                <p14:cNvContentPartPr/>
                <p14:nvPr/>
              </p14:nvContentPartPr>
              <p14:xfrm>
                <a:off x="8384969" y="2406348"/>
                <a:ext cx="174960" cy="268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A57F540-72D1-4FDC-87A0-D20BAE79383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366969" y="2388708"/>
                  <a:ext cx="2106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2F70412-03B8-4798-88B5-866A538D3138}"/>
                    </a:ext>
                  </a:extLst>
                </p14:cNvPr>
                <p14:cNvContentPartPr/>
                <p14:nvPr/>
              </p14:nvContentPartPr>
              <p14:xfrm>
                <a:off x="8649569" y="2464668"/>
                <a:ext cx="164880" cy="185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2F70412-03B8-4798-88B5-866A538D313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631929" y="2446668"/>
                  <a:ext cx="2005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A3D8E17-8AD7-41D7-9873-2C38BCF0F828}"/>
                    </a:ext>
                  </a:extLst>
                </p14:cNvPr>
                <p14:cNvContentPartPr/>
                <p14:nvPr/>
              </p14:nvContentPartPr>
              <p14:xfrm>
                <a:off x="8856209" y="2481228"/>
                <a:ext cx="174240" cy="134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A3D8E17-8AD7-41D7-9873-2C38BCF0F82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838569" y="2463228"/>
                  <a:ext cx="2098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B1D9EFE-07BF-4B74-B3B6-F9FAEDBECB81}"/>
                    </a:ext>
                  </a:extLst>
                </p14:cNvPr>
                <p14:cNvContentPartPr/>
                <p14:nvPr/>
              </p14:nvContentPartPr>
              <p14:xfrm>
                <a:off x="8909489" y="2468628"/>
                <a:ext cx="73080" cy="144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B1D9EFE-07BF-4B74-B3B6-F9FAEDBECB8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891489" y="2450628"/>
                  <a:ext cx="1087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2F1C8C5-2398-4B50-B39E-5EC3D23E1552}"/>
                    </a:ext>
                  </a:extLst>
                </p14:cNvPr>
                <p14:cNvContentPartPr/>
                <p14:nvPr/>
              </p14:nvContentPartPr>
              <p14:xfrm>
                <a:off x="9053849" y="2488068"/>
                <a:ext cx="133920" cy="342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2F1C8C5-2398-4B50-B39E-5EC3D23E155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036209" y="2470428"/>
                  <a:ext cx="16956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EFAD3E7-F97E-451F-BC96-91970DEDB57E}"/>
                    </a:ext>
                  </a:extLst>
                </p14:cNvPr>
                <p14:cNvContentPartPr/>
                <p14:nvPr/>
              </p14:nvContentPartPr>
              <p14:xfrm>
                <a:off x="9229529" y="2373588"/>
                <a:ext cx="70920" cy="181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EFAD3E7-F97E-451F-BC96-91970DEDB57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211529" y="2355588"/>
                  <a:ext cx="1065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DC08DD0-0866-47D8-80C7-28C3D401BB60}"/>
                    </a:ext>
                  </a:extLst>
                </p14:cNvPr>
                <p14:cNvContentPartPr/>
                <p14:nvPr/>
              </p14:nvContentPartPr>
              <p14:xfrm>
                <a:off x="9358409" y="2488788"/>
                <a:ext cx="187200" cy="167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DC08DD0-0866-47D8-80C7-28C3D401BB6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340769" y="2470788"/>
                  <a:ext cx="2228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C2548FD-7723-4E6A-9D5B-5E0AE744593D}"/>
                    </a:ext>
                  </a:extLst>
                </p14:cNvPr>
                <p14:cNvContentPartPr/>
                <p14:nvPr/>
              </p14:nvContentPartPr>
              <p14:xfrm>
                <a:off x="8140529" y="2918268"/>
                <a:ext cx="139680" cy="2732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C2548FD-7723-4E6A-9D5B-5E0AE744593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122889" y="2900628"/>
                  <a:ext cx="1753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B31A0D0-C88F-4FA2-B1F8-64486D113EB7}"/>
                    </a:ext>
                  </a:extLst>
                </p14:cNvPr>
                <p14:cNvContentPartPr/>
                <p14:nvPr/>
              </p14:nvContentPartPr>
              <p14:xfrm>
                <a:off x="8431769" y="2919348"/>
                <a:ext cx="164880" cy="253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B31A0D0-C88F-4FA2-B1F8-64486D113EB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413769" y="2901348"/>
                  <a:ext cx="2005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5FFAAED-B384-4350-B23F-414516B78092}"/>
                    </a:ext>
                  </a:extLst>
                </p14:cNvPr>
                <p14:cNvContentPartPr/>
                <p14:nvPr/>
              </p14:nvContentPartPr>
              <p14:xfrm>
                <a:off x="8617169" y="2882628"/>
                <a:ext cx="121320" cy="126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5FFAAED-B384-4350-B23F-414516B7809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599169" y="2864988"/>
                  <a:ext cx="1569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34C0C2B-7A08-44BC-A7B6-E01BC4178644}"/>
                    </a:ext>
                  </a:extLst>
                </p14:cNvPr>
                <p14:cNvContentPartPr/>
                <p14:nvPr/>
              </p14:nvContentPartPr>
              <p14:xfrm>
                <a:off x="8754329" y="3096108"/>
                <a:ext cx="94320" cy="23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34C0C2B-7A08-44BC-A7B6-E01BC417864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736329" y="3078468"/>
                  <a:ext cx="129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ECF73E6-176F-4A46-B7E5-81F5CA9E2BE2}"/>
                    </a:ext>
                  </a:extLst>
                </p14:cNvPr>
                <p14:cNvContentPartPr/>
                <p14:nvPr/>
              </p14:nvContentPartPr>
              <p14:xfrm>
                <a:off x="8973569" y="2972988"/>
                <a:ext cx="165600" cy="235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ECF73E6-176F-4A46-B7E5-81F5CA9E2BE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955929" y="2955348"/>
                  <a:ext cx="2012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4E646BF-EBF6-4133-953F-2F98B7C647DF}"/>
                    </a:ext>
                  </a:extLst>
                </p14:cNvPr>
                <p14:cNvContentPartPr/>
                <p14:nvPr/>
              </p14:nvContentPartPr>
              <p14:xfrm>
                <a:off x="9138809" y="2940588"/>
                <a:ext cx="136440" cy="1558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4E646BF-EBF6-4133-953F-2F98B7C647D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121169" y="2922948"/>
                  <a:ext cx="1720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D99AFD6-8C59-46D3-81BE-1412867C0891}"/>
                    </a:ext>
                  </a:extLst>
                </p14:cNvPr>
                <p14:cNvContentPartPr/>
                <p14:nvPr/>
              </p14:nvContentPartPr>
              <p14:xfrm>
                <a:off x="9268049" y="2924388"/>
                <a:ext cx="46800" cy="286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D99AFD6-8C59-46D3-81BE-1412867C089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250049" y="2906388"/>
                  <a:ext cx="824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79C2047-38F9-4745-8000-5DCE26050978}"/>
                    </a:ext>
                  </a:extLst>
                </p14:cNvPr>
                <p14:cNvContentPartPr/>
                <p14:nvPr/>
              </p14:nvContentPartPr>
              <p14:xfrm>
                <a:off x="9435809" y="2898468"/>
                <a:ext cx="135360" cy="273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79C2047-38F9-4745-8000-5DCE2605097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418169" y="2880828"/>
                  <a:ext cx="171000" cy="30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6F951AD-3559-4839-A9B3-7EE01373886E}"/>
              </a:ext>
            </a:extLst>
          </p:cNvPr>
          <p:cNvGrpSpPr/>
          <p:nvPr/>
        </p:nvGrpSpPr>
        <p:grpSpPr>
          <a:xfrm>
            <a:off x="8243849" y="3402108"/>
            <a:ext cx="1597680" cy="346680"/>
            <a:chOff x="8243849" y="3402108"/>
            <a:chExt cx="159768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E74489A-F3A5-401D-BD52-08BF5ED8F282}"/>
                    </a:ext>
                  </a:extLst>
                </p14:cNvPr>
                <p14:cNvContentPartPr/>
                <p14:nvPr/>
              </p14:nvContentPartPr>
              <p14:xfrm>
                <a:off x="8243849" y="3545748"/>
                <a:ext cx="251280" cy="188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E74489A-F3A5-401D-BD52-08BF5ED8F28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226209" y="3527748"/>
                  <a:ext cx="2869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B426567-128E-40C7-8F98-FC39EAB44CB0}"/>
                    </a:ext>
                  </a:extLst>
                </p14:cNvPr>
                <p14:cNvContentPartPr/>
                <p14:nvPr/>
              </p14:nvContentPartPr>
              <p14:xfrm>
                <a:off x="8535089" y="3531708"/>
                <a:ext cx="189720" cy="174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B426567-128E-40C7-8F98-FC39EAB44CB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517449" y="3513708"/>
                  <a:ext cx="2253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CEC9064-BE25-4BB4-8C76-6B84BD596CEA}"/>
                    </a:ext>
                  </a:extLst>
                </p14:cNvPr>
                <p14:cNvContentPartPr/>
                <p14:nvPr/>
              </p14:nvContentPartPr>
              <p14:xfrm>
                <a:off x="8576489" y="3555108"/>
                <a:ext cx="94680" cy="193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CEC9064-BE25-4BB4-8C76-6B84BD596CE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558489" y="3537108"/>
                  <a:ext cx="1303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84162CB-6BB7-4515-BFCC-7730EBA3A76D}"/>
                    </a:ext>
                  </a:extLst>
                </p14:cNvPr>
                <p14:cNvContentPartPr/>
                <p14:nvPr/>
              </p14:nvContentPartPr>
              <p14:xfrm>
                <a:off x="8739929" y="3440628"/>
                <a:ext cx="121320" cy="148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84162CB-6BB7-4515-BFCC-7730EBA3A76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721929" y="3422628"/>
                  <a:ext cx="156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DA58EE1-0F80-429D-88D0-32DB0A9C883E}"/>
                    </a:ext>
                  </a:extLst>
                </p14:cNvPr>
                <p14:cNvContentPartPr/>
                <p14:nvPr/>
              </p14:nvContentPartPr>
              <p14:xfrm>
                <a:off x="8982929" y="3641868"/>
                <a:ext cx="160920" cy="13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DA58EE1-0F80-429D-88D0-32DB0A9C883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964929" y="3623868"/>
                  <a:ext cx="196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66E4C7E-7DF8-4EED-A36A-BB7776B4BF27}"/>
                    </a:ext>
                  </a:extLst>
                </p14:cNvPr>
                <p14:cNvContentPartPr/>
                <p14:nvPr/>
              </p14:nvContentPartPr>
              <p14:xfrm>
                <a:off x="9266609" y="3427668"/>
                <a:ext cx="166680" cy="294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66E4C7E-7DF8-4EED-A36A-BB7776B4BF2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248969" y="3410028"/>
                  <a:ext cx="2023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E0372BB-8050-4C26-AD57-390894C96FAF}"/>
                    </a:ext>
                  </a:extLst>
                </p14:cNvPr>
                <p14:cNvContentPartPr/>
                <p14:nvPr/>
              </p14:nvContentPartPr>
              <p14:xfrm>
                <a:off x="9527249" y="3513348"/>
                <a:ext cx="156600" cy="155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E0372BB-8050-4C26-AD57-390894C96FA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509249" y="3495708"/>
                  <a:ext cx="1922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A64CBFB-D878-4084-997F-96A92D3B4526}"/>
                    </a:ext>
                  </a:extLst>
                </p14:cNvPr>
                <p14:cNvContentPartPr/>
                <p14:nvPr/>
              </p14:nvContentPartPr>
              <p14:xfrm>
                <a:off x="9561089" y="3540348"/>
                <a:ext cx="65160" cy="1760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A64CBFB-D878-4084-997F-96A92D3B452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543449" y="3522708"/>
                  <a:ext cx="1008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C6FF6BB-EB64-47AE-9F03-2A44F91D00EF}"/>
                    </a:ext>
                  </a:extLst>
                </p14:cNvPr>
                <p14:cNvContentPartPr/>
                <p14:nvPr/>
              </p14:nvContentPartPr>
              <p14:xfrm>
                <a:off x="9725249" y="3402108"/>
                <a:ext cx="116280" cy="121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C6FF6BB-EB64-47AE-9F03-2A44F91D00E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707249" y="3384468"/>
                  <a:ext cx="15192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CC96386-0C67-4CC4-9595-B2F478068D0D}"/>
              </a:ext>
            </a:extLst>
          </p:cNvPr>
          <p:cNvGrpSpPr/>
          <p:nvPr/>
        </p:nvGrpSpPr>
        <p:grpSpPr>
          <a:xfrm>
            <a:off x="8564249" y="3882348"/>
            <a:ext cx="2572560" cy="381600"/>
            <a:chOff x="8564249" y="3882348"/>
            <a:chExt cx="2572560" cy="38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588C462-69B4-47CA-91E1-9A7C63316B16}"/>
                    </a:ext>
                  </a:extLst>
                </p14:cNvPr>
                <p14:cNvContentPartPr/>
                <p14:nvPr/>
              </p14:nvContentPartPr>
              <p14:xfrm>
                <a:off x="8564249" y="4147308"/>
                <a:ext cx="156600" cy="14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588C462-69B4-47CA-91E1-9A7C63316B1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546249" y="4129308"/>
                  <a:ext cx="1922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3D63CA3-F178-4581-A5E2-378FE7EC46A3}"/>
                    </a:ext>
                  </a:extLst>
                </p14:cNvPr>
                <p14:cNvContentPartPr/>
                <p14:nvPr/>
              </p14:nvContentPartPr>
              <p14:xfrm>
                <a:off x="8839289" y="3995748"/>
                <a:ext cx="178920" cy="268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3D63CA3-F178-4581-A5E2-378FE7EC46A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821649" y="3977748"/>
                  <a:ext cx="2145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133BB30-5B6F-433B-BC66-08A9554CCEF9}"/>
                    </a:ext>
                  </a:extLst>
                </p14:cNvPr>
                <p14:cNvContentPartPr/>
                <p14:nvPr/>
              </p14:nvContentPartPr>
              <p14:xfrm>
                <a:off x="9066089" y="4094028"/>
                <a:ext cx="189000" cy="160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133BB30-5B6F-433B-BC66-08A9554CCEF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048449" y="4076388"/>
                  <a:ext cx="2246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6FBDE5F-6C3F-4B02-9DCF-74513FB0A362}"/>
                    </a:ext>
                  </a:extLst>
                </p14:cNvPr>
                <p14:cNvContentPartPr/>
                <p14:nvPr/>
              </p14:nvContentPartPr>
              <p14:xfrm>
                <a:off x="9244649" y="3933828"/>
                <a:ext cx="89640" cy="206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6FBDE5F-6C3F-4B02-9DCF-74513FB0A36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226649" y="3916188"/>
                  <a:ext cx="125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BCBC934-0F09-41B8-8C34-1BAF5BE95664}"/>
                    </a:ext>
                  </a:extLst>
                </p14:cNvPr>
                <p14:cNvContentPartPr/>
                <p14:nvPr/>
              </p14:nvContentPartPr>
              <p14:xfrm>
                <a:off x="9410969" y="3954708"/>
                <a:ext cx="149040" cy="298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BCBC934-0F09-41B8-8C34-1BAF5BE9566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392969" y="3936708"/>
                  <a:ext cx="1846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27A19D0-D671-47D5-AB0E-9FAD1A03F993}"/>
                    </a:ext>
                  </a:extLst>
                </p14:cNvPr>
                <p14:cNvContentPartPr/>
                <p14:nvPr/>
              </p14:nvContentPartPr>
              <p14:xfrm>
                <a:off x="9594569" y="3927348"/>
                <a:ext cx="141480" cy="200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27A19D0-D671-47D5-AB0E-9FAD1A03F99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576929" y="3909348"/>
                  <a:ext cx="1771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71C00DC-DA59-49B6-B419-5BEA0E9E098F}"/>
                    </a:ext>
                  </a:extLst>
                </p14:cNvPr>
                <p14:cNvContentPartPr/>
                <p14:nvPr/>
              </p14:nvContentPartPr>
              <p14:xfrm>
                <a:off x="9899849" y="4072428"/>
                <a:ext cx="25920" cy="149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71C00DC-DA59-49B6-B419-5BEA0E9E098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882209" y="4054428"/>
                  <a:ext cx="615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93EC811-1F65-41E6-980D-986A25127831}"/>
                    </a:ext>
                  </a:extLst>
                </p14:cNvPr>
                <p14:cNvContentPartPr/>
                <p14:nvPr/>
              </p14:nvContentPartPr>
              <p14:xfrm>
                <a:off x="9828209" y="4150908"/>
                <a:ext cx="187920" cy="19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93EC811-1F65-41E6-980D-986A2512783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810209" y="4133268"/>
                  <a:ext cx="2235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E1C0019-C6DA-4578-9EBF-DFD6881A78F2}"/>
                    </a:ext>
                  </a:extLst>
                </p14:cNvPr>
                <p14:cNvContentPartPr/>
                <p14:nvPr/>
              </p14:nvContentPartPr>
              <p14:xfrm>
                <a:off x="10108289" y="3994308"/>
                <a:ext cx="59040" cy="208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E1C0019-C6DA-4578-9EBF-DFD6881A78F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090289" y="3976668"/>
                  <a:ext cx="946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8A7E964-DE22-4A75-A033-9B864B817B61}"/>
                    </a:ext>
                  </a:extLst>
                </p14:cNvPr>
                <p14:cNvContentPartPr/>
                <p14:nvPr/>
              </p14:nvContentPartPr>
              <p14:xfrm>
                <a:off x="10223489" y="3977388"/>
                <a:ext cx="161640" cy="145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8A7E964-DE22-4A75-A033-9B864B817B6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205489" y="3959388"/>
                  <a:ext cx="197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C606597-F73A-4EA3-A894-876B95FAA737}"/>
                    </a:ext>
                  </a:extLst>
                </p14:cNvPr>
                <p14:cNvContentPartPr/>
                <p14:nvPr/>
              </p14:nvContentPartPr>
              <p14:xfrm>
                <a:off x="10379009" y="3937788"/>
                <a:ext cx="29160" cy="317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C606597-F73A-4EA3-A894-876B95FAA73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361009" y="3919788"/>
                  <a:ext cx="648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1D256C3-4D72-4336-A905-63FB4C77ED3D}"/>
                    </a:ext>
                  </a:extLst>
                </p14:cNvPr>
                <p14:cNvContentPartPr/>
                <p14:nvPr/>
              </p14:nvContentPartPr>
              <p14:xfrm>
                <a:off x="10489529" y="4095108"/>
                <a:ext cx="170640" cy="1461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1D256C3-4D72-4336-A905-63FB4C77ED3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471529" y="4077468"/>
                  <a:ext cx="2062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978B5DF-E1DF-465D-A3CC-53B78276C2C1}"/>
                    </a:ext>
                  </a:extLst>
                </p14:cNvPr>
                <p14:cNvContentPartPr/>
                <p14:nvPr/>
              </p14:nvContentPartPr>
              <p14:xfrm>
                <a:off x="10683569" y="3942108"/>
                <a:ext cx="114120" cy="151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978B5DF-E1DF-465D-A3CC-53B78276C2C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665569" y="3924108"/>
                  <a:ext cx="1497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42E1884-6910-4BA3-8E00-D4E51258CBBC}"/>
                    </a:ext>
                  </a:extLst>
                </p14:cNvPr>
                <p14:cNvContentPartPr/>
                <p14:nvPr/>
              </p14:nvContentPartPr>
              <p14:xfrm>
                <a:off x="10853129" y="3882348"/>
                <a:ext cx="135360" cy="315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42E1884-6910-4BA3-8E00-D4E51258CBB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835129" y="3864348"/>
                  <a:ext cx="1710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AD1DBAB-0C2B-4A3C-80A1-3D2FD6E77160}"/>
                    </a:ext>
                  </a:extLst>
                </p14:cNvPr>
                <p14:cNvContentPartPr/>
                <p14:nvPr/>
              </p14:nvContentPartPr>
              <p14:xfrm>
                <a:off x="11020169" y="3903228"/>
                <a:ext cx="116640" cy="207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AD1DBAB-0C2B-4A3C-80A1-3D2FD6E7716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002529" y="3885588"/>
                  <a:ext cx="152280" cy="242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72031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A661C4-FE1A-4C8F-99F3-7C70095B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17089" cy="852620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11 Polynomials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     Standard</a:t>
            </a:r>
          </a:p>
        </p:txBody>
      </p:sp>
      <p:pic>
        <p:nvPicPr>
          <p:cNvPr id="4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618094B4-5270-458F-9CDC-499223262D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50834" y="0"/>
            <a:ext cx="1153913" cy="1157990"/>
          </a:xfr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8B571CE-0DEE-4036-80A7-8E1B97756F42}"/>
              </a:ext>
            </a:extLst>
          </p:cNvPr>
          <p:cNvSpPr txBox="1">
            <a:spLocks/>
          </p:cNvSpPr>
          <p:nvPr/>
        </p:nvSpPr>
        <p:spPr>
          <a:xfrm>
            <a:off x="899140" y="1701295"/>
            <a:ext cx="10921798" cy="3455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53C74F-AC99-486A-BD51-B0715FE32EEA}"/>
              </a:ext>
            </a:extLst>
          </p:cNvPr>
          <p:cNvSpPr/>
          <p:nvPr/>
        </p:nvSpPr>
        <p:spPr>
          <a:xfrm>
            <a:off x="1099930" y="2093988"/>
            <a:ext cx="8950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0000"/>
                </a:solidFill>
                <a:latin typeface="Arial Narrow" panose="020B0606020202030204" pitchFamily="34" charset="0"/>
                <a:ea typeface="MS Mincho" panose="02020609040205080304" pitchFamily="49" charset="-128"/>
              </a:rPr>
              <a:t>B.A.APR.A.1</a:t>
            </a:r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  <a:ea typeface="MS Mincho" panose="02020609040205080304" pitchFamily="49" charset="-128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MS Mincho" panose="02020609040205080304" pitchFamily="49" charset="-128"/>
              </a:rPr>
              <a:t>Understand that polynomials form a system analogous to the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MS Mincho" panose="02020609040205080304" pitchFamily="49" charset="-128"/>
              </a:rPr>
              <a:t>integers, namely, they are closed under the operations of addition, subtraction,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MS Mincho" panose="02020609040205080304" pitchFamily="49" charset="-128"/>
              </a:rPr>
              <a:t>and multiplication; add, subtract, and multiply polynomials.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4A9293-A42A-4298-A5B2-3BBE0648D9A8}"/>
              </a:ext>
            </a:extLst>
          </p:cNvPr>
          <p:cNvSpPr txBox="1"/>
          <p:nvPr/>
        </p:nvSpPr>
        <p:spPr>
          <a:xfrm>
            <a:off x="504825" y="4550410"/>
            <a:ext cx="11182350" cy="49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 mathematical expression consisting of all the common factors.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9939D7-DA22-4474-8D31-0864B7914AB8}"/>
              </a:ext>
            </a:extLst>
          </p:cNvPr>
          <p:cNvSpPr txBox="1"/>
          <p:nvPr/>
        </p:nvSpPr>
        <p:spPr>
          <a:xfrm>
            <a:off x="1233280" y="4615396"/>
            <a:ext cx="3261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Greatest Common Factor (GCF)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6DC2A1-6014-47DE-8A93-782034484138}"/>
              </a:ext>
            </a:extLst>
          </p:cNvPr>
          <p:cNvSpPr txBox="1"/>
          <p:nvPr/>
        </p:nvSpPr>
        <p:spPr>
          <a:xfrm>
            <a:off x="1233280" y="4048086"/>
            <a:ext cx="1500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 Concepts</a:t>
            </a:r>
          </a:p>
        </p:txBody>
      </p:sp>
    </p:spTree>
    <p:extLst>
      <p:ext uri="{BB962C8B-B14F-4D97-AF65-F5344CB8AC3E}">
        <p14:creationId xmlns:p14="http://schemas.microsoft.com/office/powerpoint/2010/main" val="3690533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56117506-5EA2-48E1-9422-2825F64CF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4217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11 Overview </a:t>
            </a:r>
            <a:br>
              <a:rPr lang="en-US" dirty="0"/>
            </a:br>
            <a:r>
              <a:rPr lang="en-US" dirty="0"/>
              <a:t>Polynomials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AE35A3E0-D326-4D09-B6D1-BE4C8E2D1CB6}"/>
              </a:ext>
            </a:extLst>
          </p:cNvPr>
          <p:cNvSpPr txBox="1">
            <a:spLocks/>
          </p:cNvSpPr>
          <p:nvPr/>
        </p:nvSpPr>
        <p:spPr>
          <a:xfrm>
            <a:off x="3931711" y="1972497"/>
            <a:ext cx="2588358" cy="35669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Activities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Bell 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Real World Applications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4CC2DD56-6C10-457D-81BA-256BFB1444E0}"/>
              </a:ext>
            </a:extLst>
          </p:cNvPr>
          <p:cNvSpPr txBox="1">
            <a:spLocks/>
          </p:cNvSpPr>
          <p:nvPr/>
        </p:nvSpPr>
        <p:spPr>
          <a:xfrm>
            <a:off x="885888" y="1972498"/>
            <a:ext cx="2926804" cy="4613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Lessons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11-1 Add &amp; Subtract Polynomials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11-2 Multiply by a Monomial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11-3 Divide and find factors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11-4 Multiply Two Binomials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D1EB6C91-6FDE-4F8D-B64D-9A1EFDFB8D1D}"/>
              </a:ext>
            </a:extLst>
          </p:cNvPr>
          <p:cNvSpPr txBox="1">
            <a:spLocks/>
          </p:cNvSpPr>
          <p:nvPr/>
        </p:nvSpPr>
        <p:spPr>
          <a:xfrm>
            <a:off x="6639088" y="1972497"/>
            <a:ext cx="2902478" cy="35669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Assignments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Complete &amp; Submit Bell 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Complete &amp; Submit Delta Math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Work on Challenge Questions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Study: Complete Independent Practice 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  <p:pic>
        <p:nvPicPr>
          <p:cNvPr id="21" name="Picture 20" descr="C:\Users\cartertn2\AppData\Local\Microsoft\Windows\INetCache\Content.MSO\C30EDC4.tmp">
            <a:extLst>
              <a:ext uri="{FF2B5EF4-FFF2-40B4-BE49-F238E27FC236}">
                <a16:creationId xmlns:a16="http://schemas.microsoft.com/office/drawing/2014/main" id="{FCC800BC-D629-4B59-B43C-6DC9B9884BA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446" y="0"/>
            <a:ext cx="1241771" cy="12233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078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A661C4-FE1A-4C8F-99F3-7C70095B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17089" cy="89402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3600" dirty="0"/>
              <a:t> </a:t>
            </a:r>
            <a:r>
              <a:rPr lang="en-US" dirty="0"/>
              <a:t>11-3 Divide &amp; Find Factors</a:t>
            </a:r>
            <a:br>
              <a:rPr lang="en-US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Objectives</a:t>
            </a:r>
          </a:p>
        </p:txBody>
      </p:sp>
      <p:pic>
        <p:nvPicPr>
          <p:cNvPr id="4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618094B4-5270-458F-9CDC-499223262D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50834" y="0"/>
            <a:ext cx="1153913" cy="1157990"/>
          </a:xfr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F813557-54BA-4B7E-BD1C-AB6A3527A289}"/>
              </a:ext>
            </a:extLst>
          </p:cNvPr>
          <p:cNvSpPr txBox="1">
            <a:spLocks/>
          </p:cNvSpPr>
          <p:nvPr/>
        </p:nvSpPr>
        <p:spPr>
          <a:xfrm>
            <a:off x="1184539" y="2486493"/>
            <a:ext cx="9822922" cy="237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dirty="0"/>
              <a:t>SWBAT extract </a:t>
            </a:r>
            <a:r>
              <a:rPr lang="en-US" dirty="0">
                <a:highlight>
                  <a:srgbClr val="FFFF00"/>
                </a:highlight>
              </a:rPr>
              <a:t>factors</a:t>
            </a:r>
            <a:r>
              <a:rPr lang="en-US" dirty="0"/>
              <a:t> IOT factor </a:t>
            </a:r>
            <a:r>
              <a:rPr lang="en-US" dirty="0">
                <a:highlight>
                  <a:srgbClr val="00FFFF"/>
                </a:highlight>
              </a:rPr>
              <a:t>polynomials</a:t>
            </a:r>
            <a:r>
              <a:rPr lang="en-US" dirty="0"/>
              <a:t> into a monomial factor and a polynomial factor.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lientmoji">
            <a:extLst>
              <a:ext uri="{FF2B5EF4-FFF2-40B4-BE49-F238E27FC236}">
                <a16:creationId xmlns:a16="http://schemas.microsoft.com/office/drawing/2014/main" id="{9D2AF58F-7144-43EC-A4E4-BCC8E1F46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60" y="4831080"/>
            <a:ext cx="1780735" cy="178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B916BA0-95E2-4379-9287-6B45B63B5A8C}"/>
              </a:ext>
            </a:extLst>
          </p:cNvPr>
          <p:cNvCxnSpPr>
            <a:cxnSpLocks/>
          </p:cNvCxnSpPr>
          <p:nvPr/>
        </p:nvCxnSpPr>
        <p:spPr>
          <a:xfrm flipV="1">
            <a:off x="3392530" y="2881074"/>
            <a:ext cx="0" cy="79445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F0835BD-B9B6-44B7-97F5-41972A4406C2}"/>
              </a:ext>
            </a:extLst>
          </p:cNvPr>
          <p:cNvSpPr txBox="1"/>
          <p:nvPr/>
        </p:nvSpPr>
        <p:spPr>
          <a:xfrm flipH="1">
            <a:off x="2403593" y="3722870"/>
            <a:ext cx="3101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A number or expression that divides another expression without remainder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4B8349C-04CF-4953-AAED-05B4869C5F50}"/>
              </a:ext>
            </a:extLst>
          </p:cNvPr>
          <p:cNvCxnSpPr>
            <a:cxnSpLocks/>
          </p:cNvCxnSpPr>
          <p:nvPr/>
        </p:nvCxnSpPr>
        <p:spPr>
          <a:xfrm>
            <a:off x="4373218" y="1846952"/>
            <a:ext cx="735223" cy="63954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978EC70-1FF4-4AB2-AA08-96092C1D220C}"/>
              </a:ext>
            </a:extLst>
          </p:cNvPr>
          <p:cNvSpPr txBox="1"/>
          <p:nvPr/>
        </p:nvSpPr>
        <p:spPr>
          <a:xfrm>
            <a:off x="3392530" y="1193617"/>
            <a:ext cx="310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FF"/>
                </a:highlight>
              </a:rPr>
              <a:t>An expression consisting of two or more terms</a:t>
            </a:r>
          </a:p>
        </p:txBody>
      </p:sp>
    </p:spTree>
    <p:extLst>
      <p:ext uri="{BB962C8B-B14F-4D97-AF65-F5344CB8AC3E}">
        <p14:creationId xmlns:p14="http://schemas.microsoft.com/office/powerpoint/2010/main" val="2206130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C13A6A-F585-4334-A7F7-3F3C773A2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70" y="1292532"/>
            <a:ext cx="7639482" cy="1100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 dirty="0"/>
              <a:t> 11-3 Examples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SWBAT extract factors IOT factor polynomials into a monomial factor and a polynomial factor.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894817-BC9D-40CB-A91A-4B3348547CAC}"/>
              </a:ext>
            </a:extLst>
          </p:cNvPr>
          <p:cNvCxnSpPr>
            <a:cxnSpLocks/>
          </p:cNvCxnSpPr>
          <p:nvPr/>
        </p:nvCxnSpPr>
        <p:spPr>
          <a:xfrm>
            <a:off x="5645426" y="1751779"/>
            <a:ext cx="0" cy="41524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089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 dirty="0"/>
              <a:t> 11-3 Examples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SWBAT extract factors IOT factor polynomials into a monomial factor and a polynomial factor.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AA39B2-08FA-4E7B-9D86-0B96D5E59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228" y="1343292"/>
            <a:ext cx="7578940" cy="66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84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 dirty="0"/>
              <a:t> 11-3 Examples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SWBAT extract factors IOT factor polynomials into a monomial factor and a polynomial factor.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4C922A-DA47-4AE9-BBBA-A33C7DFB6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754" y="1445927"/>
            <a:ext cx="8420244" cy="105873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972B60-2E8F-4E18-91EF-F6526823E270}"/>
              </a:ext>
            </a:extLst>
          </p:cNvPr>
          <p:cNvCxnSpPr>
            <a:cxnSpLocks/>
          </p:cNvCxnSpPr>
          <p:nvPr/>
        </p:nvCxnSpPr>
        <p:spPr>
          <a:xfrm>
            <a:off x="6215269" y="2083083"/>
            <a:ext cx="0" cy="41524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458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 dirty="0"/>
              <a:t> 11-3 Examples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SWBAT extract factors IOT factor polynomials into a monomial factor and a polynomial factor.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E32197-32D7-4E17-AD13-62A70EC4C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428" y="1292532"/>
            <a:ext cx="8409411" cy="72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99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 dirty="0"/>
              <a:t> 11-3 Examples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SWBAT extract factors IOT factor polynomials into a monomial factor and a polynomial factor.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A2A41-8344-465D-9DD0-D1B8B82FF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570" y="1314449"/>
            <a:ext cx="9369386" cy="347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8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780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/>
                <a:cs typeface="Calibri"/>
              </a:rPr>
              <a:t>Independent Practice/Lesson Check 11-3</a:t>
            </a:r>
          </a:p>
        </p:txBody>
      </p:sp>
      <p:pic>
        <p:nvPicPr>
          <p:cNvPr id="10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24D957-081A-4AD6-8604-AD3B508AF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6"/>
            <a:ext cx="1157198" cy="116672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17" y="1314450"/>
            <a:ext cx="10464260" cy="40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96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780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/>
                <a:cs typeface="Calibri"/>
              </a:rPr>
              <a:t>Independent Practice/Lesson Check 11-3</a:t>
            </a:r>
          </a:p>
        </p:txBody>
      </p:sp>
      <p:pic>
        <p:nvPicPr>
          <p:cNvPr id="10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24D957-081A-4AD6-8604-AD3B508AF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6"/>
            <a:ext cx="1157198" cy="116672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17" y="1314450"/>
            <a:ext cx="10464260" cy="40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87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A661C4-FE1A-4C8F-99F3-7C70095B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17089" cy="852620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11 Polynomials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     Standard</a:t>
            </a:r>
          </a:p>
        </p:txBody>
      </p:sp>
      <p:pic>
        <p:nvPicPr>
          <p:cNvPr id="4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618094B4-5270-458F-9CDC-499223262D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50834" y="0"/>
            <a:ext cx="1153913" cy="1157990"/>
          </a:xfr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8B571CE-0DEE-4036-80A7-8E1B97756F42}"/>
              </a:ext>
            </a:extLst>
          </p:cNvPr>
          <p:cNvSpPr txBox="1">
            <a:spLocks/>
          </p:cNvSpPr>
          <p:nvPr/>
        </p:nvSpPr>
        <p:spPr>
          <a:xfrm>
            <a:off x="899140" y="1701295"/>
            <a:ext cx="10921798" cy="3455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53C74F-AC99-486A-BD51-B0715FE32EEA}"/>
              </a:ext>
            </a:extLst>
          </p:cNvPr>
          <p:cNvSpPr/>
          <p:nvPr/>
        </p:nvSpPr>
        <p:spPr>
          <a:xfrm>
            <a:off x="1099930" y="2093988"/>
            <a:ext cx="8950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0000"/>
                </a:solidFill>
                <a:latin typeface="Arial Narrow" panose="020B0606020202030204" pitchFamily="34" charset="0"/>
                <a:ea typeface="MS Mincho" panose="02020609040205080304" pitchFamily="49" charset="-128"/>
              </a:rPr>
              <a:t>B.A.APR.A.1</a:t>
            </a:r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  <a:ea typeface="MS Mincho" panose="02020609040205080304" pitchFamily="49" charset="-128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MS Mincho" panose="02020609040205080304" pitchFamily="49" charset="-128"/>
              </a:rPr>
              <a:t>Understand that polynomials form a system analogous to the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MS Mincho" panose="02020609040205080304" pitchFamily="49" charset="-128"/>
              </a:rPr>
              <a:t>integers, namely, they are closed under the operations of addition, subtraction,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MS Mincho" panose="02020609040205080304" pitchFamily="49" charset="-128"/>
              </a:rPr>
              <a:t>and multiplication; add, subtract, and multiply polynomials.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275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A661C4-FE1A-4C8F-99F3-7C70095B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17089" cy="89402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3600" dirty="0"/>
              <a:t> </a:t>
            </a:r>
            <a:r>
              <a:rPr lang="en-US" dirty="0"/>
              <a:t>11-4 Multiply Binomials &amp; Polynomials</a:t>
            </a:r>
            <a:br>
              <a:rPr lang="en-US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Objectives</a:t>
            </a:r>
          </a:p>
        </p:txBody>
      </p:sp>
      <p:pic>
        <p:nvPicPr>
          <p:cNvPr id="4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618094B4-5270-458F-9CDC-499223262D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50834" y="0"/>
            <a:ext cx="1153913" cy="1157990"/>
          </a:xfr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F813557-54BA-4B7E-BD1C-AB6A3527A289}"/>
              </a:ext>
            </a:extLst>
          </p:cNvPr>
          <p:cNvSpPr txBox="1">
            <a:spLocks/>
          </p:cNvSpPr>
          <p:nvPr/>
        </p:nvSpPr>
        <p:spPr>
          <a:xfrm>
            <a:off x="1184539" y="2486493"/>
            <a:ext cx="9822922" cy="6463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dirty="0"/>
              <a:t>SWBAT multiply </a:t>
            </a:r>
            <a:r>
              <a:rPr lang="en-US" dirty="0">
                <a:highlight>
                  <a:srgbClr val="00FFFF"/>
                </a:highlight>
              </a:rPr>
              <a:t>binomials</a:t>
            </a:r>
            <a:r>
              <a:rPr lang="en-US" dirty="0"/>
              <a:t> IOT expand them.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lientmoji">
            <a:extLst>
              <a:ext uri="{FF2B5EF4-FFF2-40B4-BE49-F238E27FC236}">
                <a16:creationId xmlns:a16="http://schemas.microsoft.com/office/drawing/2014/main" id="{9D2AF58F-7144-43EC-A4E4-BCC8E1F46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60" y="4831080"/>
            <a:ext cx="1780735" cy="178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4B8349C-04CF-4953-AAED-05B4869C5F50}"/>
              </a:ext>
            </a:extLst>
          </p:cNvPr>
          <p:cNvCxnSpPr>
            <a:cxnSpLocks/>
          </p:cNvCxnSpPr>
          <p:nvPr/>
        </p:nvCxnSpPr>
        <p:spPr>
          <a:xfrm flipH="1">
            <a:off x="3485322" y="1846952"/>
            <a:ext cx="887895" cy="58282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978EC70-1FF4-4AB2-AA08-96092C1D220C}"/>
              </a:ext>
            </a:extLst>
          </p:cNvPr>
          <p:cNvSpPr txBox="1"/>
          <p:nvPr/>
        </p:nvSpPr>
        <p:spPr>
          <a:xfrm>
            <a:off x="3392530" y="1193617"/>
            <a:ext cx="310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FF"/>
                </a:highlight>
              </a:rPr>
              <a:t>An expression consisting of two or more terms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4E1A71-4D42-41CF-A0C2-842C05930BA2}"/>
              </a:ext>
            </a:extLst>
          </p:cNvPr>
          <p:cNvSpPr txBox="1"/>
          <p:nvPr/>
        </p:nvSpPr>
        <p:spPr>
          <a:xfrm>
            <a:off x="7699513" y="1578384"/>
            <a:ext cx="129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21E15F8-841A-4E1F-9437-3B561D0DB55F}"/>
                  </a:ext>
                </a:extLst>
              </p:cNvPr>
              <p:cNvSpPr/>
              <p:nvPr/>
            </p:nvSpPr>
            <p:spPr>
              <a:xfrm>
                <a:off x="416504" y="4057486"/>
                <a:ext cx="9647582" cy="8279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______________________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the product of two binomials that differ only in their signs.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457200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21E15F8-841A-4E1F-9437-3B561D0DB5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04" y="4057486"/>
                <a:ext cx="9647582" cy="827919"/>
              </a:xfrm>
              <a:prstGeom prst="rect">
                <a:avLst/>
              </a:prstGeom>
              <a:blipFill>
                <a:blip r:embed="rId4"/>
                <a:stretch>
                  <a:fillRect t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9BFFC8D-725E-4B17-B1E9-6E6B5DD89454}"/>
              </a:ext>
            </a:extLst>
          </p:cNvPr>
          <p:cNvSpPr txBox="1"/>
          <p:nvPr/>
        </p:nvSpPr>
        <p:spPr>
          <a:xfrm>
            <a:off x="1184539" y="3999417"/>
            <a:ext cx="250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Difference of Squares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DB8F0B-F7F0-4688-B919-283B38401D3C}"/>
              </a:ext>
            </a:extLst>
          </p:cNvPr>
          <p:cNvSpPr txBox="1"/>
          <p:nvPr/>
        </p:nvSpPr>
        <p:spPr>
          <a:xfrm>
            <a:off x="896660" y="3352420"/>
            <a:ext cx="182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Key Concepts</a:t>
            </a:r>
          </a:p>
        </p:txBody>
      </p:sp>
    </p:spTree>
    <p:extLst>
      <p:ext uri="{BB962C8B-B14F-4D97-AF65-F5344CB8AC3E}">
        <p14:creationId xmlns:p14="http://schemas.microsoft.com/office/powerpoint/2010/main" val="3171834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A661C4-FE1A-4C8F-99F3-7C70095B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17089" cy="852620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11 Polynomials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     Standard</a:t>
            </a:r>
          </a:p>
        </p:txBody>
      </p:sp>
      <p:pic>
        <p:nvPicPr>
          <p:cNvPr id="4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618094B4-5270-458F-9CDC-499223262D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50834" y="0"/>
            <a:ext cx="1153913" cy="1157990"/>
          </a:xfr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8B571CE-0DEE-4036-80A7-8E1B97756F42}"/>
              </a:ext>
            </a:extLst>
          </p:cNvPr>
          <p:cNvSpPr txBox="1">
            <a:spLocks/>
          </p:cNvSpPr>
          <p:nvPr/>
        </p:nvSpPr>
        <p:spPr>
          <a:xfrm>
            <a:off x="899140" y="1701295"/>
            <a:ext cx="10921798" cy="3455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53C74F-AC99-486A-BD51-B0715FE32EEA}"/>
              </a:ext>
            </a:extLst>
          </p:cNvPr>
          <p:cNvSpPr/>
          <p:nvPr/>
        </p:nvSpPr>
        <p:spPr>
          <a:xfrm>
            <a:off x="1099930" y="2093988"/>
            <a:ext cx="8950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0000"/>
                </a:solidFill>
                <a:latin typeface="Arial Narrow" panose="020B0606020202030204" pitchFamily="34" charset="0"/>
                <a:ea typeface="MS Mincho" panose="02020609040205080304" pitchFamily="49" charset="-128"/>
              </a:rPr>
              <a:t>B.A.APR.A.1</a:t>
            </a:r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  <a:ea typeface="MS Mincho" panose="02020609040205080304" pitchFamily="49" charset="-128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MS Mincho" panose="02020609040205080304" pitchFamily="49" charset="-128"/>
              </a:rPr>
              <a:t>Understand that polynomials form a system analogous to the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MS Mincho" panose="02020609040205080304" pitchFamily="49" charset="-128"/>
              </a:rPr>
              <a:t>integers, namely, they are closed under the operations of addition, subtraction,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MS Mincho" panose="02020609040205080304" pitchFamily="49" charset="-128"/>
              </a:rPr>
              <a:t>and multiplication; add, subtract, and multiply polynomials.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865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 dirty="0"/>
              <a:t> 11-4 Examples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SWBAT multiply binomials IOT expand them.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B4B393-9727-4C7E-9882-774925B57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723" y="1409699"/>
            <a:ext cx="8789712" cy="31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121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 dirty="0"/>
              <a:t> 11-4 Examples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SWBAT multiply binomials IOT expand them.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3F77C48-CF14-4E0F-B2D2-96A9F1F0A225}"/>
                  </a:ext>
                </a:extLst>
              </p:cNvPr>
              <p:cNvSpPr/>
              <p:nvPr/>
            </p:nvSpPr>
            <p:spPr>
              <a:xfrm>
                <a:off x="927652" y="1395725"/>
                <a:ext cx="3975652" cy="7100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SzPts val="1200"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  (We do) Multiply the perfect square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3F77C48-CF14-4E0F-B2D2-96A9F1F0A2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52" y="1395725"/>
                <a:ext cx="3975652" cy="710003"/>
              </a:xfrm>
              <a:prstGeom prst="rect">
                <a:avLst/>
              </a:prstGeom>
              <a:blipFill>
                <a:blip r:embed="rId3"/>
                <a:stretch>
                  <a:fillRect l="-1227" t="-2586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28D93D-F1AD-4C5E-945B-FAB90661F3E4}"/>
              </a:ext>
            </a:extLst>
          </p:cNvPr>
          <p:cNvCxnSpPr>
            <a:cxnSpLocks/>
          </p:cNvCxnSpPr>
          <p:nvPr/>
        </p:nvCxnSpPr>
        <p:spPr>
          <a:xfrm>
            <a:off x="6255025" y="1539744"/>
            <a:ext cx="0" cy="41524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B28A720-5105-496D-8157-2659B978F6D0}"/>
                  </a:ext>
                </a:extLst>
              </p:cNvPr>
              <p:cNvSpPr/>
              <p:nvPr/>
            </p:nvSpPr>
            <p:spPr>
              <a:xfrm>
                <a:off x="6925573" y="1614644"/>
                <a:ext cx="4497642" cy="3903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SzPts val="1200"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4.  (We do) Multiply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−2)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B28A720-5105-496D-8157-2659B978F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573" y="1614644"/>
                <a:ext cx="4497642" cy="390300"/>
              </a:xfrm>
              <a:prstGeom prst="rect">
                <a:avLst/>
              </a:prstGeom>
              <a:blipFill>
                <a:blip r:embed="rId4"/>
                <a:stretch>
                  <a:fillRect l="-1084" t="-4688" b="-23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1524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 dirty="0"/>
              <a:t> 11-4 Examples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SWBAT multiply binomials IOT expand them.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D4288E5-48F9-4601-9881-25E2B7D692A8}"/>
                  </a:ext>
                </a:extLst>
              </p:cNvPr>
              <p:cNvSpPr/>
              <p:nvPr/>
            </p:nvSpPr>
            <p:spPr>
              <a:xfrm>
                <a:off x="1236030" y="1457866"/>
                <a:ext cx="3826299" cy="404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>
                  <a:lnSpc>
                    <a:spcPct val="115000"/>
                  </a:lnSpc>
                  <a:spcBef>
                    <a:spcPts val="1200"/>
                  </a:spcBef>
                  <a:spcAft>
                    <a:spcPts val="1000"/>
                  </a:spcAft>
                  <a:buSzPts val="1200"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5.  Multiply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+5)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D4288E5-48F9-4601-9881-25E2B7D692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030" y="1457866"/>
                <a:ext cx="3826299" cy="404614"/>
              </a:xfrm>
              <a:prstGeom prst="rect">
                <a:avLst/>
              </a:prstGeom>
              <a:blipFill>
                <a:blip r:embed="rId3"/>
                <a:stretch>
                  <a:fillRect l="-1435" t="-2985"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407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780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/>
                <a:cs typeface="Calibri"/>
              </a:rPr>
              <a:t>Independent Practice/Lesson Check 11-4</a:t>
            </a:r>
          </a:p>
        </p:txBody>
      </p:sp>
      <p:pic>
        <p:nvPicPr>
          <p:cNvPr id="10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24D957-081A-4AD6-8604-AD3B508AF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6"/>
            <a:ext cx="1157198" cy="116672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ADCA13-39CE-4C88-AB91-204BAB49429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685" y="1161247"/>
            <a:ext cx="8646654" cy="56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00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780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/>
                <a:cs typeface="Calibri"/>
              </a:rPr>
              <a:t>Independent Practice/Lesson Check 11-4</a:t>
            </a:r>
          </a:p>
        </p:txBody>
      </p:sp>
      <p:pic>
        <p:nvPicPr>
          <p:cNvPr id="10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24D957-081A-4AD6-8604-AD3B508AF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6"/>
            <a:ext cx="1157198" cy="116672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ADCA13-39CE-4C88-AB91-204BAB49429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685" y="1161247"/>
            <a:ext cx="8646654" cy="56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08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A661C4-FE1A-4C8F-99F3-7C70095B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17089" cy="89402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3600" dirty="0"/>
              <a:t> 11-1 Add &amp; Subtract Polynomials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Objectives</a:t>
            </a:r>
          </a:p>
        </p:txBody>
      </p:sp>
      <p:pic>
        <p:nvPicPr>
          <p:cNvPr id="4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618094B4-5270-458F-9CDC-499223262D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50834" y="0"/>
            <a:ext cx="1153913" cy="1157990"/>
          </a:xfr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F813557-54BA-4B7E-BD1C-AB6A3527A289}"/>
              </a:ext>
            </a:extLst>
          </p:cNvPr>
          <p:cNvSpPr txBox="1">
            <a:spLocks/>
          </p:cNvSpPr>
          <p:nvPr/>
        </p:nvSpPr>
        <p:spPr>
          <a:xfrm>
            <a:off x="1161622" y="2456682"/>
            <a:ext cx="9822922" cy="237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dirty="0"/>
              <a:t>SWBAT write </a:t>
            </a:r>
            <a:r>
              <a:rPr lang="en-US" dirty="0">
                <a:highlight>
                  <a:srgbClr val="00FFFF"/>
                </a:highlight>
              </a:rPr>
              <a:t>polynomials</a:t>
            </a:r>
            <a:r>
              <a:rPr lang="en-US" dirty="0"/>
              <a:t> in </a:t>
            </a:r>
            <a:r>
              <a:rPr lang="en-US" dirty="0">
                <a:highlight>
                  <a:srgbClr val="FFFF00"/>
                </a:highlight>
              </a:rPr>
              <a:t>standard form</a:t>
            </a:r>
            <a:r>
              <a:rPr lang="en-US" dirty="0"/>
              <a:t> IOT add &amp; subtract them.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lientmoji">
            <a:extLst>
              <a:ext uri="{FF2B5EF4-FFF2-40B4-BE49-F238E27FC236}">
                <a16:creationId xmlns:a16="http://schemas.microsoft.com/office/drawing/2014/main" id="{9D2AF58F-7144-43EC-A4E4-BCC8E1F46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60" y="4831080"/>
            <a:ext cx="1780735" cy="178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B916BA0-95E2-4379-9287-6B45B63B5A8C}"/>
              </a:ext>
            </a:extLst>
          </p:cNvPr>
          <p:cNvCxnSpPr>
            <a:cxnSpLocks/>
          </p:cNvCxnSpPr>
          <p:nvPr/>
        </p:nvCxnSpPr>
        <p:spPr>
          <a:xfrm flipV="1">
            <a:off x="5108441" y="2851263"/>
            <a:ext cx="0" cy="79445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F0835BD-B9B6-44B7-97F5-41972A4406C2}"/>
              </a:ext>
            </a:extLst>
          </p:cNvPr>
          <p:cNvSpPr txBox="1"/>
          <p:nvPr/>
        </p:nvSpPr>
        <p:spPr>
          <a:xfrm flipH="1">
            <a:off x="3954124" y="3670967"/>
            <a:ext cx="310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Containing a square root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4B8349C-04CF-4953-AAED-05B4869C5F50}"/>
              </a:ext>
            </a:extLst>
          </p:cNvPr>
          <p:cNvCxnSpPr>
            <a:cxnSpLocks/>
          </p:cNvCxnSpPr>
          <p:nvPr/>
        </p:nvCxnSpPr>
        <p:spPr>
          <a:xfrm flipH="1">
            <a:off x="3485322" y="1846952"/>
            <a:ext cx="887895" cy="58282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978EC70-1FF4-4AB2-AA08-96092C1D220C}"/>
              </a:ext>
            </a:extLst>
          </p:cNvPr>
          <p:cNvSpPr txBox="1"/>
          <p:nvPr/>
        </p:nvSpPr>
        <p:spPr>
          <a:xfrm>
            <a:off x="3392530" y="1193617"/>
            <a:ext cx="310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FF"/>
                </a:highlight>
              </a:rPr>
              <a:t>An expression consisting of two or more terms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4E1A71-4D42-41CF-A0C2-842C05930BA2}"/>
              </a:ext>
            </a:extLst>
          </p:cNvPr>
          <p:cNvSpPr txBox="1"/>
          <p:nvPr/>
        </p:nvSpPr>
        <p:spPr>
          <a:xfrm>
            <a:off x="7699513" y="1578384"/>
            <a:ext cx="129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460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7F4C5B6-993E-4CCF-8957-7CA918C68783}"/>
              </a:ext>
            </a:extLst>
          </p:cNvPr>
          <p:cNvSpPr/>
          <p:nvPr/>
        </p:nvSpPr>
        <p:spPr>
          <a:xfrm>
            <a:off x="901148" y="1595152"/>
            <a:ext cx="10084904" cy="5180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 mathematical expression consisting of more than two terms.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 mathematical expression consisting of one term.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 mathematical expression consisting of two terms.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the number part of a term.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 term consisting of a single number.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terms consisting of the same variables and exponents but may have different coefficients.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 way of ordering the terms of a polynomial with the greatest power of one of these variables to the least power.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38125"/>
            <a:r>
              <a:rPr lang="en-US" sz="20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339941" cy="839814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4000" dirty="0"/>
              <a:t>11-1 Add &amp; Subtract Polynomials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4990" y="81943"/>
            <a:ext cx="1185953" cy="11667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A1A21E-2034-422E-8E97-F738B0EA5BF3}"/>
              </a:ext>
            </a:extLst>
          </p:cNvPr>
          <p:cNvSpPr txBox="1"/>
          <p:nvPr/>
        </p:nvSpPr>
        <p:spPr>
          <a:xfrm>
            <a:off x="875583" y="127365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Key Concepts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SWBAT write polynomials in standard form IOT add &amp; subtract them.</a:t>
            </a:r>
          </a:p>
          <a:p>
            <a:endParaRPr lang="en-US" dirty="0"/>
          </a:p>
          <a:p>
            <a:r>
              <a:rPr lang="en-US" b="1" dirty="0"/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935151-D219-4657-9063-267B2AA74123}"/>
              </a:ext>
            </a:extLst>
          </p:cNvPr>
          <p:cNvSpPr txBox="1"/>
          <p:nvPr/>
        </p:nvSpPr>
        <p:spPr>
          <a:xfrm>
            <a:off x="1463927" y="4472422"/>
            <a:ext cx="232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Like Terms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F27D3F-F9B6-4324-B88C-9F9AA5E429C6}"/>
              </a:ext>
            </a:extLst>
          </p:cNvPr>
          <p:cNvSpPr txBox="1"/>
          <p:nvPr/>
        </p:nvSpPr>
        <p:spPr>
          <a:xfrm>
            <a:off x="1463927" y="2802636"/>
            <a:ext cx="180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Binomial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5EA789-6243-481C-82F3-EF3CD69B76DC}"/>
              </a:ext>
            </a:extLst>
          </p:cNvPr>
          <p:cNvSpPr txBox="1"/>
          <p:nvPr/>
        </p:nvSpPr>
        <p:spPr>
          <a:xfrm>
            <a:off x="1463927" y="3344813"/>
            <a:ext cx="180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Coefficient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D17E7C-B2F7-41EF-A4D4-4AF3970AB8BC}"/>
              </a:ext>
            </a:extLst>
          </p:cNvPr>
          <p:cNvSpPr txBox="1"/>
          <p:nvPr/>
        </p:nvSpPr>
        <p:spPr>
          <a:xfrm>
            <a:off x="1463927" y="2260459"/>
            <a:ext cx="1871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Monomial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2682EA-6AA2-432F-81A0-D2274DB1E0F0}"/>
              </a:ext>
            </a:extLst>
          </p:cNvPr>
          <p:cNvSpPr txBox="1"/>
          <p:nvPr/>
        </p:nvSpPr>
        <p:spPr>
          <a:xfrm>
            <a:off x="1463927" y="1687407"/>
            <a:ext cx="1871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Polynomial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F66778-C548-43CD-8A89-90F2542FD6DF}"/>
              </a:ext>
            </a:extLst>
          </p:cNvPr>
          <p:cNvSpPr txBox="1"/>
          <p:nvPr/>
        </p:nvSpPr>
        <p:spPr>
          <a:xfrm>
            <a:off x="1463927" y="3945939"/>
            <a:ext cx="1871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Constant Term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B342D2-90A9-4569-8484-1B668E99DF6C}"/>
              </a:ext>
            </a:extLst>
          </p:cNvPr>
          <p:cNvSpPr txBox="1"/>
          <p:nvPr/>
        </p:nvSpPr>
        <p:spPr>
          <a:xfrm>
            <a:off x="1463927" y="5458444"/>
            <a:ext cx="1871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Standard Form</a:t>
            </a:r>
          </a:p>
        </p:txBody>
      </p:sp>
    </p:spTree>
    <p:extLst>
      <p:ext uri="{BB962C8B-B14F-4D97-AF65-F5344CB8AC3E}">
        <p14:creationId xmlns:p14="http://schemas.microsoft.com/office/powerpoint/2010/main" val="153774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 dirty="0"/>
              <a:t> 11-1 Examples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585" y="6405282"/>
            <a:ext cx="6280830" cy="404614"/>
          </a:xfrm>
        </p:spPr>
        <p:txBody>
          <a:bodyPr/>
          <a:lstStyle/>
          <a:p>
            <a:pPr lvl="0"/>
            <a:r>
              <a:rPr lang="en-US" dirty="0"/>
              <a:t>SWBAT write polynomials in standard form IOT add &amp; subtract them.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490F39-9F4E-4DE1-A40D-545AB78D8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33" y="1464976"/>
            <a:ext cx="9537858" cy="9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95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 dirty="0"/>
              <a:t> 11-1 Examples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585" y="6405282"/>
            <a:ext cx="6280830" cy="404614"/>
          </a:xfrm>
        </p:spPr>
        <p:txBody>
          <a:bodyPr/>
          <a:lstStyle/>
          <a:p>
            <a:pPr lvl="0"/>
            <a:r>
              <a:rPr lang="en-US" dirty="0"/>
              <a:t>SWBAT write polynomials in standard form IOT add &amp; subtract them.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012C04-E41D-495B-8209-DCE53EF50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95" y="1445927"/>
            <a:ext cx="8807475" cy="93946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0DC858-7EB1-43CC-854E-6921A0C954AB}"/>
              </a:ext>
            </a:extLst>
          </p:cNvPr>
          <p:cNvCxnSpPr>
            <a:cxnSpLocks/>
          </p:cNvCxnSpPr>
          <p:nvPr/>
        </p:nvCxnSpPr>
        <p:spPr>
          <a:xfrm>
            <a:off x="5543649" y="1865244"/>
            <a:ext cx="0" cy="41524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838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 dirty="0"/>
              <a:t> 11-1 Examples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585" y="6405282"/>
            <a:ext cx="6280830" cy="404614"/>
          </a:xfrm>
        </p:spPr>
        <p:txBody>
          <a:bodyPr/>
          <a:lstStyle/>
          <a:p>
            <a:pPr lvl="0"/>
            <a:r>
              <a:rPr lang="en-US" dirty="0"/>
              <a:t>SWBAT write polynomials in standard form IOT add &amp; subtract them.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F0FC59-7D6B-419A-9844-BC5CADF06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531" y="1388777"/>
            <a:ext cx="8401283" cy="81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62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 dirty="0"/>
              <a:t> 11-1 Examples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585" y="6405282"/>
            <a:ext cx="6280830" cy="404614"/>
          </a:xfrm>
        </p:spPr>
        <p:txBody>
          <a:bodyPr/>
          <a:lstStyle/>
          <a:p>
            <a:pPr lvl="0"/>
            <a:r>
              <a:rPr lang="en-US" dirty="0"/>
              <a:t>SWBAT write polynomials in standard form IOT add &amp; subtract them.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FFC712-A243-4112-B60C-35EA616AB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091" y="1403064"/>
            <a:ext cx="10005049" cy="11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4504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16718</TotalTime>
  <Words>868</Words>
  <Application>Microsoft Office PowerPoint</Application>
  <PresentationFormat>Widescreen</PresentationFormat>
  <Paragraphs>124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Arial Narrow</vt:lpstr>
      <vt:lpstr>Calibri</vt:lpstr>
      <vt:lpstr>Cambria Math</vt:lpstr>
      <vt:lpstr>Franklin Gothic Book</vt:lpstr>
      <vt:lpstr>MS Mincho</vt:lpstr>
      <vt:lpstr>Times New Roman</vt:lpstr>
      <vt:lpstr>Wingdings 3</vt:lpstr>
      <vt:lpstr>Crop</vt:lpstr>
      <vt:lpstr>PowerPoint Presentation</vt:lpstr>
      <vt:lpstr>Chapter 11 Overview  Polynomials</vt:lpstr>
      <vt:lpstr>Chapter 11 Polynomials      Standard</vt:lpstr>
      <vt:lpstr>  11-1 Add &amp; Subtract Polynomials  Objectives</vt:lpstr>
      <vt:lpstr> 11-1 Add &amp; Subtract Polynomials</vt:lpstr>
      <vt:lpstr> 11-1 Examples</vt:lpstr>
      <vt:lpstr> 11-1 Examples</vt:lpstr>
      <vt:lpstr> 11-1 Examples</vt:lpstr>
      <vt:lpstr> 11-1 Examples</vt:lpstr>
      <vt:lpstr>Independent Practice/Lesson Check 11-1</vt:lpstr>
      <vt:lpstr>Independent Practice/Lesson Check 11-1</vt:lpstr>
      <vt:lpstr>Chapter 11 Polynomials      Standard</vt:lpstr>
      <vt:lpstr>  11-2 Multiply by a Monomial    Objectives</vt:lpstr>
      <vt:lpstr> 11-2 Examples</vt:lpstr>
      <vt:lpstr> 11-2 Examples</vt:lpstr>
      <vt:lpstr> 11-2 Examples</vt:lpstr>
      <vt:lpstr>Independent Practice/Lesson Check 11-2</vt:lpstr>
      <vt:lpstr>Independent Practice/Lesson Check 11-2</vt:lpstr>
      <vt:lpstr>Chapter 11 Polynomials      Standard</vt:lpstr>
      <vt:lpstr>  11-3 Divide &amp; Find Factors   Objectives</vt:lpstr>
      <vt:lpstr> 11-3 Examples</vt:lpstr>
      <vt:lpstr> 11-3 Examples</vt:lpstr>
      <vt:lpstr> 11-3 Examples</vt:lpstr>
      <vt:lpstr> 11-3 Examples</vt:lpstr>
      <vt:lpstr> 11-3 Examples</vt:lpstr>
      <vt:lpstr>Independent Practice/Lesson Check 11-3</vt:lpstr>
      <vt:lpstr>Independent Practice/Lesson Check 11-3</vt:lpstr>
      <vt:lpstr>Chapter 11 Polynomials      Standard</vt:lpstr>
      <vt:lpstr>  11-4 Multiply Binomials &amp; Polynomials   Objectives</vt:lpstr>
      <vt:lpstr> 11-4 Examples</vt:lpstr>
      <vt:lpstr> 11-4 Examples</vt:lpstr>
      <vt:lpstr> 11-4 Examples</vt:lpstr>
      <vt:lpstr>Independent Practice/Lesson Check 11-4</vt:lpstr>
      <vt:lpstr>Independent Practice/Lesson Check 11-4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N CARTER</dc:creator>
  <cp:lastModifiedBy>TRACY N CARTER</cp:lastModifiedBy>
  <cp:revision>5</cp:revision>
  <dcterms:created xsi:type="dcterms:W3CDTF">2021-06-30T18:06:33Z</dcterms:created>
  <dcterms:modified xsi:type="dcterms:W3CDTF">2021-10-04T13:08:53Z</dcterms:modified>
</cp:coreProperties>
</file>