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7"/>
  </p:notesMasterIdLst>
  <p:sldIdLst>
    <p:sldId id="256" r:id="rId2"/>
    <p:sldId id="257" r:id="rId3"/>
    <p:sldId id="290" r:id="rId4"/>
    <p:sldId id="363" r:id="rId5"/>
    <p:sldId id="263" r:id="rId6"/>
    <p:sldId id="572" r:id="rId7"/>
    <p:sldId id="394" r:id="rId8"/>
    <p:sldId id="573" r:id="rId9"/>
    <p:sldId id="574" r:id="rId10"/>
    <p:sldId id="575" r:id="rId11"/>
    <p:sldId id="529" r:id="rId12"/>
    <p:sldId id="576" r:id="rId13"/>
    <p:sldId id="577" r:id="rId14"/>
    <p:sldId id="578" r:id="rId15"/>
    <p:sldId id="582" r:id="rId16"/>
    <p:sldId id="580" r:id="rId17"/>
    <p:sldId id="584" r:id="rId18"/>
    <p:sldId id="586" r:id="rId19"/>
    <p:sldId id="583" r:id="rId20"/>
    <p:sldId id="587" r:id="rId21"/>
    <p:sldId id="588" r:id="rId22"/>
    <p:sldId id="589" r:id="rId23"/>
    <p:sldId id="590" r:id="rId24"/>
    <p:sldId id="591" r:id="rId25"/>
    <p:sldId id="592" r:id="rId26"/>
    <p:sldId id="619" r:id="rId27"/>
    <p:sldId id="594" r:id="rId28"/>
    <p:sldId id="596" r:id="rId29"/>
    <p:sldId id="595" r:id="rId30"/>
    <p:sldId id="597" r:id="rId31"/>
    <p:sldId id="593" r:id="rId32"/>
    <p:sldId id="598" r:id="rId33"/>
    <p:sldId id="599" r:id="rId34"/>
    <p:sldId id="600" r:id="rId35"/>
    <p:sldId id="601" r:id="rId36"/>
    <p:sldId id="608" r:id="rId37"/>
    <p:sldId id="610" r:id="rId38"/>
    <p:sldId id="609" r:id="rId39"/>
    <p:sldId id="611" r:id="rId40"/>
    <p:sldId id="612" r:id="rId41"/>
    <p:sldId id="613" r:id="rId42"/>
    <p:sldId id="614" r:id="rId43"/>
    <p:sldId id="615" r:id="rId44"/>
    <p:sldId id="603" r:id="rId45"/>
    <p:sldId id="616" r:id="rId46"/>
    <p:sldId id="607" r:id="rId47"/>
    <p:sldId id="606" r:id="rId48"/>
    <p:sldId id="617" r:id="rId49"/>
    <p:sldId id="630" r:id="rId50"/>
    <p:sldId id="631" r:id="rId51"/>
    <p:sldId id="632" r:id="rId52"/>
    <p:sldId id="633" r:id="rId53"/>
    <p:sldId id="624" r:id="rId54"/>
    <p:sldId id="634" r:id="rId55"/>
    <p:sldId id="605" r:id="rId56"/>
    <p:sldId id="635" r:id="rId57"/>
    <p:sldId id="636" r:id="rId58"/>
    <p:sldId id="637" r:id="rId59"/>
    <p:sldId id="640" r:id="rId60"/>
    <p:sldId id="641" r:id="rId61"/>
    <p:sldId id="642" r:id="rId62"/>
    <p:sldId id="643" r:id="rId63"/>
    <p:sldId id="644" r:id="rId64"/>
    <p:sldId id="638" r:id="rId65"/>
    <p:sldId id="639"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C2C04-AC1A-42F1-8832-7809E49AC563}" v="373" dt="2021-10-20T19:58:44.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Carter" userId="2f5be7f5713387d1" providerId="LiveId" clId="{74EC2C04-AC1A-42F1-8832-7809E49AC563}"/>
    <pc:docChg chg="undo redo custSel addSld modSld sldOrd">
      <pc:chgData name="Tracy Carter" userId="2f5be7f5713387d1" providerId="LiveId" clId="{74EC2C04-AC1A-42F1-8832-7809E49AC563}" dt="2021-10-20T19:58:44.069" v="372" actId="14100"/>
      <pc:docMkLst>
        <pc:docMk/>
      </pc:docMkLst>
      <pc:sldChg chg="modSp mod">
        <pc:chgData name="Tracy Carter" userId="2f5be7f5713387d1" providerId="LiveId" clId="{74EC2C04-AC1A-42F1-8832-7809E49AC563}" dt="2021-10-20T19:24:57.188" v="290" actId="20577"/>
        <pc:sldMkLst>
          <pc:docMk/>
          <pc:sldMk cId="3831877631" sldId="600"/>
        </pc:sldMkLst>
        <pc:spChg chg="mod">
          <ac:chgData name="Tracy Carter" userId="2f5be7f5713387d1" providerId="LiveId" clId="{74EC2C04-AC1A-42F1-8832-7809E49AC563}" dt="2021-10-20T19:24:57.188" v="290" actId="20577"/>
          <ac:spMkLst>
            <pc:docMk/>
            <pc:sldMk cId="3831877631" sldId="600"/>
            <ac:spMk id="8" creationId="{E34065F5-C4DA-49D0-B31C-E72A35F80072}"/>
          </ac:spMkLst>
        </pc:spChg>
        <pc:spChg chg="mod">
          <ac:chgData name="Tracy Carter" userId="2f5be7f5713387d1" providerId="LiveId" clId="{74EC2C04-AC1A-42F1-8832-7809E49AC563}" dt="2021-10-20T19:20:27.691" v="262" actId="20577"/>
          <ac:spMkLst>
            <pc:docMk/>
            <pc:sldMk cId="3831877631" sldId="600"/>
            <ac:spMk id="10" creationId="{1978EC70-1FF4-4AB2-AA08-96092C1D220C}"/>
          </ac:spMkLst>
        </pc:spChg>
        <pc:spChg chg="mod">
          <ac:chgData name="Tracy Carter" userId="2f5be7f5713387d1" providerId="LiveId" clId="{74EC2C04-AC1A-42F1-8832-7809E49AC563}" dt="2021-10-20T19:14:18.060" v="152" actId="13926"/>
          <ac:spMkLst>
            <pc:docMk/>
            <pc:sldMk cId="3831877631" sldId="600"/>
            <ac:spMk id="13" creationId="{1F813557-54BA-4B7E-BD1C-AB6A3527A289}"/>
          </ac:spMkLst>
        </pc:spChg>
        <pc:spChg chg="mod">
          <ac:chgData name="Tracy Carter" userId="2f5be7f5713387d1" providerId="LiveId" clId="{74EC2C04-AC1A-42F1-8832-7809E49AC563}" dt="2021-10-20T19:17:02.244" v="158" actId="13926"/>
          <ac:spMkLst>
            <pc:docMk/>
            <pc:sldMk cId="3831877631" sldId="600"/>
            <ac:spMk id="21" creationId="{DF0835BD-B9B6-44B7-97F5-41972A4406C2}"/>
          </ac:spMkLst>
        </pc:spChg>
        <pc:cxnChg chg="mod">
          <ac:chgData name="Tracy Carter" userId="2f5be7f5713387d1" providerId="LiveId" clId="{74EC2C04-AC1A-42F1-8832-7809E49AC563}" dt="2021-10-20T19:14:31.500" v="154" actId="1076"/>
          <ac:cxnSpMkLst>
            <pc:docMk/>
            <pc:sldMk cId="3831877631" sldId="600"/>
            <ac:cxnSpMk id="17" creationId="{D4FE516D-E0C7-4D44-8244-6F4E41A8B498}"/>
          </ac:cxnSpMkLst>
        </pc:cxnChg>
        <pc:cxnChg chg="mod">
          <ac:chgData name="Tracy Carter" userId="2f5be7f5713387d1" providerId="LiveId" clId="{74EC2C04-AC1A-42F1-8832-7809E49AC563}" dt="2021-10-20T19:14:44.484" v="156" actId="14100"/>
          <ac:cxnSpMkLst>
            <pc:docMk/>
            <pc:sldMk cId="3831877631" sldId="600"/>
            <ac:cxnSpMk id="19" creationId="{DB916BA0-95E2-4379-9287-6B45B63B5A8C}"/>
          </ac:cxnSpMkLst>
        </pc:cxnChg>
        <pc:cxnChg chg="mod">
          <ac:chgData name="Tracy Carter" userId="2f5be7f5713387d1" providerId="LiveId" clId="{74EC2C04-AC1A-42F1-8832-7809E49AC563}" dt="2021-10-20T19:14:35.722" v="155" actId="14100"/>
          <ac:cxnSpMkLst>
            <pc:docMk/>
            <pc:sldMk cId="3831877631" sldId="600"/>
            <ac:cxnSpMk id="29" creationId="{64B8349C-04CF-4953-AAED-05B4869C5F50}"/>
          </ac:cxnSpMkLst>
        </pc:cxnChg>
      </pc:sldChg>
      <pc:sldChg chg="addSp delSp modSp mod">
        <pc:chgData name="Tracy Carter" userId="2f5be7f5713387d1" providerId="LiveId" clId="{74EC2C04-AC1A-42F1-8832-7809E49AC563}" dt="2021-10-20T19:34:41.758" v="304" actId="14100"/>
        <pc:sldMkLst>
          <pc:docMk/>
          <pc:sldMk cId="3417797689" sldId="635"/>
        </pc:sldMkLst>
        <pc:spChg chg="mod">
          <ac:chgData name="Tracy Carter" userId="2f5be7f5713387d1" providerId="LiveId" clId="{74EC2C04-AC1A-42F1-8832-7809E49AC563}" dt="2021-10-20T19:07:42.067" v="16"/>
          <ac:spMkLst>
            <pc:docMk/>
            <pc:sldMk cId="3417797689" sldId="635"/>
            <ac:spMk id="3" creationId="{82A661C4-FE1A-4C8F-99F3-7C70095BD8F9}"/>
          </ac:spMkLst>
        </pc:spChg>
        <pc:spChg chg="add mod">
          <ac:chgData name="Tracy Carter" userId="2f5be7f5713387d1" providerId="LiveId" clId="{74EC2C04-AC1A-42F1-8832-7809E49AC563}" dt="2021-10-20T19:31:46.433" v="291" actId="1076"/>
          <ac:spMkLst>
            <pc:docMk/>
            <pc:sldMk cId="3417797689" sldId="635"/>
            <ac:spMk id="5" creationId="{9822EEAC-F03F-44A2-A77D-55E8694C4EAF}"/>
          </ac:spMkLst>
        </pc:spChg>
        <pc:spChg chg="mod">
          <ac:chgData name="Tracy Carter" userId="2f5be7f5713387d1" providerId="LiveId" clId="{74EC2C04-AC1A-42F1-8832-7809E49AC563}" dt="2021-10-20T19:12:23.751" v="94" actId="1076"/>
          <ac:spMkLst>
            <pc:docMk/>
            <pc:sldMk cId="3417797689" sldId="635"/>
            <ac:spMk id="8" creationId="{E34065F5-C4DA-49D0-B31C-E72A35F80072}"/>
          </ac:spMkLst>
        </pc:spChg>
        <pc:spChg chg="mod">
          <ac:chgData name="Tracy Carter" userId="2f5be7f5713387d1" providerId="LiveId" clId="{74EC2C04-AC1A-42F1-8832-7809E49AC563}" dt="2021-10-20T19:12:05.673" v="90" actId="1076"/>
          <ac:spMkLst>
            <pc:docMk/>
            <pc:sldMk cId="3417797689" sldId="635"/>
            <ac:spMk id="10" creationId="{1978EC70-1FF4-4AB2-AA08-96092C1D220C}"/>
          </ac:spMkLst>
        </pc:spChg>
        <pc:spChg chg="mod">
          <ac:chgData name="Tracy Carter" userId="2f5be7f5713387d1" providerId="LiveId" clId="{74EC2C04-AC1A-42F1-8832-7809E49AC563}" dt="2021-10-20T19:33:55.784" v="293"/>
          <ac:spMkLst>
            <pc:docMk/>
            <pc:sldMk cId="3417797689" sldId="635"/>
            <ac:spMk id="13" creationId="{1F813557-54BA-4B7E-BD1C-AB6A3527A289}"/>
          </ac:spMkLst>
        </pc:spChg>
        <pc:spChg chg="mod">
          <ac:chgData name="Tracy Carter" userId="2f5be7f5713387d1" providerId="LiveId" clId="{74EC2C04-AC1A-42F1-8832-7809E49AC563}" dt="2021-10-20T19:11:31.607" v="86" actId="1076"/>
          <ac:spMkLst>
            <pc:docMk/>
            <pc:sldMk cId="3417797689" sldId="635"/>
            <ac:spMk id="21" creationId="{DF0835BD-B9B6-44B7-97F5-41972A4406C2}"/>
          </ac:spMkLst>
        </pc:spChg>
        <pc:spChg chg="add mod">
          <ac:chgData name="Tracy Carter" userId="2f5be7f5713387d1" providerId="LiveId" clId="{74EC2C04-AC1A-42F1-8832-7809E49AC563}" dt="2021-10-20T19:13:27.821" v="149" actId="13926"/>
          <ac:spMkLst>
            <pc:docMk/>
            <pc:sldMk cId="3417797689" sldId="635"/>
            <ac:spMk id="22" creationId="{EF62DC40-E68F-4E99-A2F3-B54989C36E67}"/>
          </ac:spMkLst>
        </pc:spChg>
        <pc:spChg chg="add mod">
          <ac:chgData name="Tracy Carter" userId="2f5be7f5713387d1" providerId="LiveId" clId="{74EC2C04-AC1A-42F1-8832-7809E49AC563}" dt="2021-10-20T19:34:29.018" v="301" actId="13926"/>
          <ac:spMkLst>
            <pc:docMk/>
            <pc:sldMk cId="3417797689" sldId="635"/>
            <ac:spMk id="24" creationId="{6D7859DD-5056-4943-9A5A-2EB9015112AA}"/>
          </ac:spMkLst>
        </pc:spChg>
        <pc:cxnChg chg="add mod">
          <ac:chgData name="Tracy Carter" userId="2f5be7f5713387d1" providerId="LiveId" clId="{74EC2C04-AC1A-42F1-8832-7809E49AC563}" dt="2021-10-20T19:09:09.216" v="26" actId="14100"/>
          <ac:cxnSpMkLst>
            <pc:docMk/>
            <pc:sldMk cId="3417797689" sldId="635"/>
            <ac:cxnSpMk id="15" creationId="{F54508FC-85B8-4582-BC43-0198A94B03AC}"/>
          </ac:cxnSpMkLst>
        </pc:cxnChg>
        <pc:cxnChg chg="mod">
          <ac:chgData name="Tracy Carter" userId="2f5be7f5713387d1" providerId="LiveId" clId="{74EC2C04-AC1A-42F1-8832-7809E49AC563}" dt="2021-10-20T19:13:18.532" v="147" actId="14100"/>
          <ac:cxnSpMkLst>
            <pc:docMk/>
            <pc:sldMk cId="3417797689" sldId="635"/>
            <ac:cxnSpMk id="17" creationId="{D4FE516D-E0C7-4D44-8244-6F4E41A8B498}"/>
          </ac:cxnSpMkLst>
        </pc:cxnChg>
        <pc:cxnChg chg="add mod">
          <ac:chgData name="Tracy Carter" userId="2f5be7f5713387d1" providerId="LiveId" clId="{74EC2C04-AC1A-42F1-8832-7809E49AC563}" dt="2021-10-20T19:12:20.226" v="93" actId="14100"/>
          <ac:cxnSpMkLst>
            <pc:docMk/>
            <pc:sldMk cId="3417797689" sldId="635"/>
            <ac:cxnSpMk id="18" creationId="{D1278915-CA68-4D42-A046-F989AA4357D0}"/>
          </ac:cxnSpMkLst>
        </pc:cxnChg>
        <pc:cxnChg chg="del">
          <ac:chgData name="Tracy Carter" userId="2f5be7f5713387d1" providerId="LiveId" clId="{74EC2C04-AC1A-42F1-8832-7809E49AC563}" dt="2021-10-20T19:12:27.458" v="95" actId="478"/>
          <ac:cxnSpMkLst>
            <pc:docMk/>
            <pc:sldMk cId="3417797689" sldId="635"/>
            <ac:cxnSpMk id="19" creationId="{DB916BA0-95E2-4379-9287-6B45B63B5A8C}"/>
          </ac:cxnSpMkLst>
        </pc:cxnChg>
        <pc:cxnChg chg="add mod">
          <ac:chgData name="Tracy Carter" userId="2f5be7f5713387d1" providerId="LiveId" clId="{74EC2C04-AC1A-42F1-8832-7809E49AC563}" dt="2021-10-20T19:11:44.799" v="89" actId="14100"/>
          <ac:cxnSpMkLst>
            <pc:docMk/>
            <pc:sldMk cId="3417797689" sldId="635"/>
            <ac:cxnSpMk id="20" creationId="{D498F497-1ED4-4C45-BA3B-240B36722525}"/>
          </ac:cxnSpMkLst>
        </pc:cxnChg>
        <pc:cxnChg chg="mod">
          <ac:chgData name="Tracy Carter" userId="2f5be7f5713387d1" providerId="LiveId" clId="{74EC2C04-AC1A-42F1-8832-7809E49AC563}" dt="2021-10-20T19:12:11.302" v="91" actId="14100"/>
          <ac:cxnSpMkLst>
            <pc:docMk/>
            <pc:sldMk cId="3417797689" sldId="635"/>
            <ac:cxnSpMk id="29" creationId="{64B8349C-04CF-4953-AAED-05B4869C5F50}"/>
          </ac:cxnSpMkLst>
        </pc:cxnChg>
        <pc:cxnChg chg="add mod">
          <ac:chgData name="Tracy Carter" userId="2f5be7f5713387d1" providerId="LiveId" clId="{74EC2C04-AC1A-42F1-8832-7809E49AC563}" dt="2021-10-20T19:34:41.758" v="304" actId="14100"/>
          <ac:cxnSpMkLst>
            <pc:docMk/>
            <pc:sldMk cId="3417797689" sldId="635"/>
            <ac:cxnSpMk id="30" creationId="{1E3B2027-CDC4-4941-A90A-F9942EFE5A1D}"/>
          </ac:cxnSpMkLst>
        </pc:cxnChg>
      </pc:sldChg>
      <pc:sldChg chg="modSp mod">
        <pc:chgData name="Tracy Carter" userId="2f5be7f5713387d1" providerId="LiveId" clId="{74EC2C04-AC1A-42F1-8832-7809E49AC563}" dt="2021-10-20T19:42:16.505" v="319" actId="14100"/>
        <pc:sldMkLst>
          <pc:docMk/>
          <pc:sldMk cId="2756735088" sldId="636"/>
        </pc:sldMkLst>
        <pc:spChg chg="mod">
          <ac:chgData name="Tracy Carter" userId="2f5be7f5713387d1" providerId="LiveId" clId="{74EC2C04-AC1A-42F1-8832-7809E49AC563}" dt="2021-10-20T19:42:16.505" v="319" actId="14100"/>
          <ac:spMkLst>
            <pc:docMk/>
            <pc:sldMk cId="2756735088" sldId="636"/>
            <ac:spMk id="3" creationId="{C0EEFA51-5B93-464F-8892-A4F9250E2578}"/>
          </ac:spMkLst>
        </pc:spChg>
      </pc:sldChg>
      <pc:sldChg chg="addSp delSp modSp mod">
        <pc:chgData name="Tracy Carter" userId="2f5be7f5713387d1" providerId="LiveId" clId="{74EC2C04-AC1A-42F1-8832-7809E49AC563}" dt="2021-10-20T19:44:42.445" v="327" actId="1076"/>
        <pc:sldMkLst>
          <pc:docMk/>
          <pc:sldMk cId="727036918" sldId="637"/>
        </pc:sldMkLst>
        <pc:spChg chg="mod">
          <ac:chgData name="Tracy Carter" userId="2f5be7f5713387d1" providerId="LiveId" clId="{74EC2C04-AC1A-42F1-8832-7809E49AC563}" dt="2021-10-20T19:42:43.623" v="323" actId="14100"/>
          <ac:spMkLst>
            <pc:docMk/>
            <pc:sldMk cId="727036918" sldId="637"/>
            <ac:spMk id="3" creationId="{C0EEFA51-5B93-464F-8892-A4F9250E2578}"/>
          </ac:spMkLst>
        </pc:spChg>
        <pc:picChg chg="del">
          <ac:chgData name="Tracy Carter" userId="2f5be7f5713387d1" providerId="LiveId" clId="{74EC2C04-AC1A-42F1-8832-7809E49AC563}" dt="2021-10-20T19:38:40.331" v="305" actId="478"/>
          <ac:picMkLst>
            <pc:docMk/>
            <pc:sldMk cId="727036918" sldId="637"/>
            <ac:picMk id="6" creationId="{B1BA37AF-ECC4-4603-930C-29AD53AA026C}"/>
          </ac:picMkLst>
        </pc:picChg>
        <pc:picChg chg="add mod">
          <ac:chgData name="Tracy Carter" userId="2f5be7f5713387d1" providerId="LiveId" clId="{74EC2C04-AC1A-42F1-8832-7809E49AC563}" dt="2021-10-20T19:38:48.660" v="308" actId="14100"/>
          <ac:picMkLst>
            <pc:docMk/>
            <pc:sldMk cId="727036918" sldId="637"/>
            <ac:picMk id="7" creationId="{2FF2E9BC-1649-448E-82DE-7A86F6C8900B}"/>
          </ac:picMkLst>
        </pc:picChg>
        <pc:picChg chg="add mod">
          <ac:chgData name="Tracy Carter" userId="2f5be7f5713387d1" providerId="LiveId" clId="{74EC2C04-AC1A-42F1-8832-7809E49AC563}" dt="2021-10-20T19:44:42.445" v="327" actId="1076"/>
          <ac:picMkLst>
            <pc:docMk/>
            <pc:sldMk cId="727036918" sldId="637"/>
            <ac:picMk id="11" creationId="{9A30A632-5E07-4B3F-B5D2-315CAAFF820E}"/>
          </ac:picMkLst>
        </pc:picChg>
        <pc:picChg chg="add mod">
          <ac:chgData name="Tracy Carter" userId="2f5be7f5713387d1" providerId="LiveId" clId="{74EC2C04-AC1A-42F1-8832-7809E49AC563}" dt="2021-10-20T19:44:37.571" v="326" actId="1076"/>
          <ac:picMkLst>
            <pc:docMk/>
            <pc:sldMk cId="727036918" sldId="637"/>
            <ac:picMk id="13" creationId="{8B37B97B-4BA3-45FE-B629-115EC01851B5}"/>
          </ac:picMkLst>
        </pc:picChg>
      </pc:sldChg>
      <pc:sldChg chg="addSp delSp modSp add mod">
        <pc:chgData name="Tracy Carter" userId="2f5be7f5713387d1" providerId="LiveId" clId="{74EC2C04-AC1A-42F1-8832-7809E49AC563}" dt="2021-10-20T19:58:44.069" v="372" actId="14100"/>
        <pc:sldMkLst>
          <pc:docMk/>
          <pc:sldMk cId="2749963287" sldId="640"/>
        </pc:sldMkLst>
        <pc:picChg chg="add mod">
          <ac:chgData name="Tracy Carter" userId="2f5be7f5713387d1" providerId="LiveId" clId="{74EC2C04-AC1A-42F1-8832-7809E49AC563}" dt="2021-10-20T19:58:44.069" v="372" actId="14100"/>
          <ac:picMkLst>
            <pc:docMk/>
            <pc:sldMk cId="2749963287" sldId="640"/>
            <ac:picMk id="6" creationId="{F0820432-F477-47C4-9781-A78E356A7BC9}"/>
          </ac:picMkLst>
        </pc:picChg>
        <pc:picChg chg="del">
          <ac:chgData name="Tracy Carter" userId="2f5be7f5713387d1" providerId="LiveId" clId="{74EC2C04-AC1A-42F1-8832-7809E49AC563}" dt="2021-10-20T19:45:41.669" v="331" actId="478"/>
          <ac:picMkLst>
            <pc:docMk/>
            <pc:sldMk cId="2749963287" sldId="640"/>
            <ac:picMk id="7" creationId="{2FF2E9BC-1649-448E-82DE-7A86F6C8900B}"/>
          </ac:picMkLst>
        </pc:picChg>
        <pc:picChg chg="del">
          <ac:chgData name="Tracy Carter" userId="2f5be7f5713387d1" providerId="LiveId" clId="{74EC2C04-AC1A-42F1-8832-7809E49AC563}" dt="2021-10-20T19:45:33.524" v="329" actId="478"/>
          <ac:picMkLst>
            <pc:docMk/>
            <pc:sldMk cId="2749963287" sldId="640"/>
            <ac:picMk id="11" creationId="{9A30A632-5E07-4B3F-B5D2-315CAAFF820E}"/>
          </ac:picMkLst>
        </pc:picChg>
        <pc:picChg chg="del">
          <ac:chgData name="Tracy Carter" userId="2f5be7f5713387d1" providerId="LiveId" clId="{74EC2C04-AC1A-42F1-8832-7809E49AC563}" dt="2021-10-20T19:45:37.933" v="330" actId="478"/>
          <ac:picMkLst>
            <pc:docMk/>
            <pc:sldMk cId="2749963287" sldId="640"/>
            <ac:picMk id="13" creationId="{8B37B97B-4BA3-45FE-B629-115EC01851B5}"/>
          </ac:picMkLst>
        </pc:picChg>
        <pc:cxnChg chg="del">
          <ac:chgData name="Tracy Carter" userId="2f5be7f5713387d1" providerId="LiveId" clId="{74EC2C04-AC1A-42F1-8832-7809E49AC563}" dt="2021-10-20T19:45:46.139" v="332" actId="478"/>
          <ac:cxnSpMkLst>
            <pc:docMk/>
            <pc:sldMk cId="2749963287" sldId="640"/>
            <ac:cxnSpMk id="9" creationId="{2270ABE2-21AC-4E0F-9257-37E93348FCE8}"/>
          </ac:cxnSpMkLst>
        </pc:cxnChg>
      </pc:sldChg>
      <pc:sldChg chg="addSp delSp modSp add mod">
        <pc:chgData name="Tracy Carter" userId="2f5be7f5713387d1" providerId="LiveId" clId="{74EC2C04-AC1A-42F1-8832-7809E49AC563}" dt="2021-10-20T19:47:44.722" v="341" actId="14100"/>
        <pc:sldMkLst>
          <pc:docMk/>
          <pc:sldMk cId="3822220066" sldId="641"/>
        </pc:sldMkLst>
        <pc:picChg chg="del">
          <ac:chgData name="Tracy Carter" userId="2f5be7f5713387d1" providerId="LiveId" clId="{74EC2C04-AC1A-42F1-8832-7809E49AC563}" dt="2021-10-20T19:46:27.740" v="337" actId="478"/>
          <ac:picMkLst>
            <pc:docMk/>
            <pc:sldMk cId="3822220066" sldId="641"/>
            <ac:picMk id="6" creationId="{F0820432-F477-47C4-9781-A78E356A7BC9}"/>
          </ac:picMkLst>
        </pc:picChg>
        <pc:picChg chg="add mod">
          <ac:chgData name="Tracy Carter" userId="2f5be7f5713387d1" providerId="LiveId" clId="{74EC2C04-AC1A-42F1-8832-7809E49AC563}" dt="2021-10-20T19:47:44.722" v="341" actId="14100"/>
          <ac:picMkLst>
            <pc:docMk/>
            <pc:sldMk cId="3822220066" sldId="641"/>
            <ac:picMk id="7" creationId="{B65B8DAC-BADC-4E1A-B862-74BAEC861845}"/>
          </ac:picMkLst>
        </pc:picChg>
        <pc:cxnChg chg="add mod">
          <ac:chgData name="Tracy Carter" userId="2f5be7f5713387d1" providerId="LiveId" clId="{74EC2C04-AC1A-42F1-8832-7809E49AC563}" dt="2021-10-20T19:47:35.749" v="339"/>
          <ac:cxnSpMkLst>
            <pc:docMk/>
            <pc:sldMk cId="3822220066" sldId="641"/>
            <ac:cxnSpMk id="9" creationId="{DB4DD341-E288-4A03-B3DD-FFB7F7D4552F}"/>
          </ac:cxnSpMkLst>
        </pc:cxnChg>
      </pc:sldChg>
      <pc:sldChg chg="addSp modSp add mod">
        <pc:chgData name="Tracy Carter" userId="2f5be7f5713387d1" providerId="LiveId" clId="{74EC2C04-AC1A-42F1-8832-7809E49AC563}" dt="2021-10-20T19:52:50.418" v="348" actId="1076"/>
        <pc:sldMkLst>
          <pc:docMk/>
          <pc:sldMk cId="3730553139" sldId="642"/>
        </pc:sldMkLst>
        <pc:picChg chg="add mod">
          <ac:chgData name="Tracy Carter" userId="2f5be7f5713387d1" providerId="LiveId" clId="{74EC2C04-AC1A-42F1-8832-7809E49AC563}" dt="2021-10-20T19:50:20.039" v="345" actId="1076"/>
          <ac:picMkLst>
            <pc:docMk/>
            <pc:sldMk cId="3730553139" sldId="642"/>
            <ac:picMk id="6" creationId="{A0253CB5-8B80-4314-B0BE-CF8656A941CA}"/>
          </ac:picMkLst>
        </pc:picChg>
        <pc:picChg chg="add mod">
          <ac:chgData name="Tracy Carter" userId="2f5be7f5713387d1" providerId="LiveId" clId="{74EC2C04-AC1A-42F1-8832-7809E49AC563}" dt="2021-10-20T19:52:50.418" v="348" actId="1076"/>
          <ac:picMkLst>
            <pc:docMk/>
            <pc:sldMk cId="3730553139" sldId="642"/>
            <ac:picMk id="11" creationId="{AC742EE5-22D6-4C8D-9D46-54202725D589}"/>
          </ac:picMkLst>
        </pc:picChg>
      </pc:sldChg>
      <pc:sldChg chg="addSp delSp modSp add mod ord">
        <pc:chgData name="Tracy Carter" userId="2f5be7f5713387d1" providerId="LiveId" clId="{74EC2C04-AC1A-42F1-8832-7809E49AC563}" dt="2021-10-20T19:53:56.836" v="357" actId="166"/>
        <pc:sldMkLst>
          <pc:docMk/>
          <pc:sldMk cId="1407021140" sldId="643"/>
        </pc:sldMkLst>
        <pc:picChg chg="add mod">
          <ac:chgData name="Tracy Carter" userId="2f5be7f5713387d1" providerId="LiveId" clId="{74EC2C04-AC1A-42F1-8832-7809E49AC563}" dt="2021-10-20T19:53:43.516" v="355" actId="14100"/>
          <ac:picMkLst>
            <pc:docMk/>
            <pc:sldMk cId="1407021140" sldId="643"/>
            <ac:picMk id="6" creationId="{0A37F4D0-FB2B-44C4-A2BD-9363D92E6C67}"/>
          </ac:picMkLst>
        </pc:picChg>
        <pc:picChg chg="del">
          <ac:chgData name="Tracy Carter" userId="2f5be7f5713387d1" providerId="LiveId" clId="{74EC2C04-AC1A-42F1-8832-7809E49AC563}" dt="2021-10-20T19:53:07.079" v="352" actId="478"/>
          <ac:picMkLst>
            <pc:docMk/>
            <pc:sldMk cId="1407021140" sldId="643"/>
            <ac:picMk id="7" creationId="{B65B8DAC-BADC-4E1A-B862-74BAEC861845}"/>
          </ac:picMkLst>
        </pc:picChg>
        <pc:cxnChg chg="ord">
          <ac:chgData name="Tracy Carter" userId="2f5be7f5713387d1" providerId="LiveId" clId="{74EC2C04-AC1A-42F1-8832-7809E49AC563}" dt="2021-10-20T19:53:56.836" v="357" actId="166"/>
          <ac:cxnSpMkLst>
            <pc:docMk/>
            <pc:sldMk cId="1407021140" sldId="643"/>
            <ac:cxnSpMk id="9" creationId="{DB4DD341-E288-4A03-B3DD-FFB7F7D4552F}"/>
          </ac:cxnSpMkLst>
        </pc:cxnChg>
      </pc:sldChg>
      <pc:sldChg chg="addSp delSp modSp add mod">
        <pc:chgData name="Tracy Carter" userId="2f5be7f5713387d1" providerId="LiveId" clId="{74EC2C04-AC1A-42F1-8832-7809E49AC563}" dt="2021-10-20T19:56:50.224" v="369" actId="1076"/>
        <pc:sldMkLst>
          <pc:docMk/>
          <pc:sldMk cId="3377419505" sldId="644"/>
        </pc:sldMkLst>
        <pc:picChg chg="del">
          <ac:chgData name="Tracy Carter" userId="2f5be7f5713387d1" providerId="LiveId" clId="{74EC2C04-AC1A-42F1-8832-7809E49AC563}" dt="2021-10-20T19:54:56.138" v="359" actId="478"/>
          <ac:picMkLst>
            <pc:docMk/>
            <pc:sldMk cId="3377419505" sldId="644"/>
            <ac:picMk id="6" creationId="{0A37F4D0-FB2B-44C4-A2BD-9363D92E6C67}"/>
          </ac:picMkLst>
        </pc:picChg>
        <pc:picChg chg="add mod">
          <ac:chgData name="Tracy Carter" userId="2f5be7f5713387d1" providerId="LiveId" clId="{74EC2C04-AC1A-42F1-8832-7809E49AC563}" dt="2021-10-20T19:55:05.280" v="362" actId="1076"/>
          <ac:picMkLst>
            <pc:docMk/>
            <pc:sldMk cId="3377419505" sldId="644"/>
            <ac:picMk id="7" creationId="{097CA8F9-1BDF-433F-8944-EE52D52A0EA2}"/>
          </ac:picMkLst>
        </pc:picChg>
        <pc:picChg chg="add mod">
          <ac:chgData name="Tracy Carter" userId="2f5be7f5713387d1" providerId="LiveId" clId="{74EC2C04-AC1A-42F1-8832-7809E49AC563}" dt="2021-10-20T19:56:50.224" v="369" actId="1076"/>
          <ac:picMkLst>
            <pc:docMk/>
            <pc:sldMk cId="3377419505" sldId="644"/>
            <ac:picMk id="11" creationId="{D936FC5A-DBA2-4302-B36A-C2E1D2BC32FE}"/>
          </ac:picMkLst>
        </pc:picChg>
        <pc:cxnChg chg="del">
          <ac:chgData name="Tracy Carter" userId="2f5be7f5713387d1" providerId="LiveId" clId="{74EC2C04-AC1A-42F1-8832-7809E49AC563}" dt="2021-10-20T19:55:01.315" v="361" actId="478"/>
          <ac:cxnSpMkLst>
            <pc:docMk/>
            <pc:sldMk cId="3377419505" sldId="644"/>
            <ac:cxnSpMk id="9" creationId="{DB4DD341-E288-4A03-B3DD-FFB7F7D4552F}"/>
          </ac:cxnSpMkLst>
        </pc:cxnChg>
      </pc:sldChg>
    </pc:docChg>
  </pc:docChgLst>
  <pc:docChgLst>
    <pc:chgData name="Tracy Carter" userId="2f5be7f5713387d1" providerId="LiveId" clId="{C61ECA2E-2239-41CD-810D-E235781C64DB}"/>
    <pc:docChg chg="undo custSel addSld delSld modSld sldOrd modMainMaster">
      <pc:chgData name="Tracy Carter" userId="2f5be7f5713387d1" providerId="LiveId" clId="{C61ECA2E-2239-41CD-810D-E235781C64DB}" dt="2021-07-16T18:03:21.053" v="1676" actId="20577"/>
      <pc:docMkLst>
        <pc:docMk/>
      </pc:docMkLst>
      <pc:sldChg chg="modSp mod setBg">
        <pc:chgData name="Tracy Carter" userId="2f5be7f5713387d1" providerId="LiveId" clId="{C61ECA2E-2239-41CD-810D-E235781C64DB}" dt="2021-07-16T18:03:21.053" v="1676" actId="20577"/>
        <pc:sldMkLst>
          <pc:docMk/>
          <pc:sldMk cId="3397078712" sldId="257"/>
        </pc:sldMkLst>
        <pc:spChg chg="mod">
          <ac:chgData name="Tracy Carter" userId="2f5be7f5713387d1" providerId="LiveId" clId="{C61ECA2E-2239-41CD-810D-E235781C64DB}" dt="2021-07-14T18:17:52.954" v="11" actId="20577"/>
          <ac:spMkLst>
            <pc:docMk/>
            <pc:sldMk cId="3397078712" sldId="257"/>
            <ac:spMk id="17" creationId="{56117506-5EA2-48E1-9422-2825F64CFB2C}"/>
          </ac:spMkLst>
        </pc:spChg>
        <pc:spChg chg="mod">
          <ac:chgData name="Tracy Carter" userId="2f5be7f5713387d1" providerId="LiveId" clId="{C61ECA2E-2239-41CD-810D-E235781C64DB}" dt="2021-07-16T18:03:21.053" v="1676" actId="20577"/>
          <ac:spMkLst>
            <pc:docMk/>
            <pc:sldMk cId="3397078712" sldId="257"/>
            <ac:spMk id="19" creationId="{4CC2DD56-6C10-457D-81BA-256BFB1444E0}"/>
          </ac:spMkLst>
        </pc:spChg>
      </pc:sldChg>
      <pc:sldChg chg="addSp delSp modSp mod setBg">
        <pc:chgData name="Tracy Carter" userId="2f5be7f5713387d1" providerId="LiveId" clId="{C61ECA2E-2239-41CD-810D-E235781C64DB}" dt="2021-07-15T18:37:14.692" v="719"/>
        <pc:sldMkLst>
          <pc:docMk/>
          <pc:sldMk cId="1537744096" sldId="263"/>
        </pc:sldMkLst>
        <pc:spChg chg="mod">
          <ac:chgData name="Tracy Carter" userId="2f5be7f5713387d1" providerId="LiveId" clId="{C61ECA2E-2239-41CD-810D-E235781C64DB}" dt="2021-07-14T18:38:37.076" v="116"/>
          <ac:spMkLst>
            <pc:docMk/>
            <pc:sldMk cId="1537744096" sldId="263"/>
            <ac:spMk id="2" creationId="{F3BDA85A-8971-4B97-AB11-1E250127A859}"/>
          </ac:spMkLst>
        </pc:spChg>
        <pc:spChg chg="mod">
          <ac:chgData name="Tracy Carter" userId="2f5be7f5713387d1" providerId="LiveId" clId="{C61ECA2E-2239-41CD-810D-E235781C64DB}" dt="2021-07-15T16:02:15.445" v="129"/>
          <ac:spMkLst>
            <pc:docMk/>
            <pc:sldMk cId="1537744096" sldId="263"/>
            <ac:spMk id="3" creationId="{C0EEFA51-5B93-464F-8892-A4F9250E2578}"/>
          </ac:spMkLst>
        </pc:spChg>
        <pc:spChg chg="del">
          <ac:chgData name="Tracy Carter" userId="2f5be7f5713387d1" providerId="LiveId" clId="{C61ECA2E-2239-41CD-810D-E235781C64DB}" dt="2021-07-15T16:04:01.873" v="146" actId="478"/>
          <ac:spMkLst>
            <pc:docMk/>
            <pc:sldMk cId="1537744096" sldId="263"/>
            <ac:spMk id="6" creationId="{07F4C5B6-993E-4CCF-8957-7CA918C68783}"/>
          </ac:spMkLst>
        </pc:spChg>
        <pc:spChg chg="add mod ord">
          <ac:chgData name="Tracy Carter" userId="2f5be7f5713387d1" providerId="LiveId" clId="{C61ECA2E-2239-41CD-810D-E235781C64DB}" dt="2021-07-15T16:15:24.901" v="450" actId="20577"/>
          <ac:spMkLst>
            <pc:docMk/>
            <pc:sldMk cId="1537744096" sldId="263"/>
            <ac:spMk id="7" creationId="{110466B5-46F3-41C6-A4B9-8EE6F3C1BC47}"/>
          </ac:spMkLst>
        </pc:spChg>
        <pc:spChg chg="mod">
          <ac:chgData name="Tracy Carter" userId="2f5be7f5713387d1" providerId="LiveId" clId="{C61ECA2E-2239-41CD-810D-E235781C64DB}" dt="2021-07-15T16:14:57.840" v="436" actId="14100"/>
          <ac:spMkLst>
            <pc:docMk/>
            <pc:sldMk cId="1537744096" sldId="263"/>
            <ac:spMk id="15" creationId="{E32682EA-6AA2-432F-81A0-D2274DB1E0F0}"/>
          </ac:spMkLst>
        </pc:spChg>
        <pc:spChg chg="mod">
          <ac:chgData name="Tracy Carter" userId="2f5be7f5713387d1" providerId="LiveId" clId="{C61ECA2E-2239-41CD-810D-E235781C64DB}" dt="2021-07-15T16:15:50.612" v="454" actId="1076"/>
          <ac:spMkLst>
            <pc:docMk/>
            <pc:sldMk cId="1537744096" sldId="263"/>
            <ac:spMk id="16" creationId="{D0D17E7C-B2F7-41EF-A4D4-4AF3970AB8BC}"/>
          </ac:spMkLst>
        </pc:spChg>
        <pc:spChg chg="del">
          <ac:chgData name="Tracy Carter" userId="2f5be7f5713387d1" providerId="LiveId" clId="{C61ECA2E-2239-41CD-810D-E235781C64DB}" dt="2021-07-15T16:04:09.825" v="149" actId="478"/>
          <ac:spMkLst>
            <pc:docMk/>
            <pc:sldMk cId="1537744096" sldId="263"/>
            <ac:spMk id="17" creationId="{F5935151-D219-4657-9063-267B2AA74123}"/>
          </ac:spMkLst>
        </pc:spChg>
        <pc:spChg chg="mod">
          <ac:chgData name="Tracy Carter" userId="2f5be7f5713387d1" providerId="LiveId" clId="{C61ECA2E-2239-41CD-810D-E235781C64DB}" dt="2021-07-15T17:53:55.550" v="624" actId="14100"/>
          <ac:spMkLst>
            <pc:docMk/>
            <pc:sldMk cId="1537744096" sldId="263"/>
            <ac:spMk id="18" creationId="{1DF27D3F-F9B6-4324-B88C-9F9AA5E429C6}"/>
          </ac:spMkLst>
        </pc:spChg>
        <pc:spChg chg="del">
          <ac:chgData name="Tracy Carter" userId="2f5be7f5713387d1" providerId="LiveId" clId="{C61ECA2E-2239-41CD-810D-E235781C64DB}" dt="2021-07-15T16:04:07.977" v="148" actId="478"/>
          <ac:spMkLst>
            <pc:docMk/>
            <pc:sldMk cId="1537744096" sldId="263"/>
            <ac:spMk id="19" creationId="{53F66778-C548-43CD-8A89-90F2542FD6DF}"/>
          </ac:spMkLst>
        </pc:spChg>
        <pc:spChg chg="del">
          <ac:chgData name="Tracy Carter" userId="2f5be7f5713387d1" providerId="LiveId" clId="{C61ECA2E-2239-41CD-810D-E235781C64DB}" dt="2021-07-15T16:04:12.074" v="150" actId="478"/>
          <ac:spMkLst>
            <pc:docMk/>
            <pc:sldMk cId="1537744096" sldId="263"/>
            <ac:spMk id="20" creationId="{2DB342D2-90A9-4569-8484-1B668E99DF6C}"/>
          </ac:spMkLst>
        </pc:spChg>
        <pc:spChg chg="del">
          <ac:chgData name="Tracy Carter" userId="2f5be7f5713387d1" providerId="LiveId" clId="{C61ECA2E-2239-41CD-810D-E235781C64DB}" dt="2021-07-15T16:04:05.200" v="147" actId="478"/>
          <ac:spMkLst>
            <pc:docMk/>
            <pc:sldMk cId="1537744096" sldId="263"/>
            <ac:spMk id="26" creationId="{865EA789-6243-481C-82F3-EF3CD69B76DC}"/>
          </ac:spMkLst>
        </pc:spChg>
      </pc:sldChg>
      <pc:sldChg chg="addSp delSp modSp mod setBg">
        <pc:chgData name="Tracy Carter" userId="2f5be7f5713387d1" providerId="LiveId" clId="{C61ECA2E-2239-41CD-810D-E235781C64DB}" dt="2021-07-15T18:37:14.692" v="719"/>
        <pc:sldMkLst>
          <pc:docMk/>
          <pc:sldMk cId="3923865288" sldId="290"/>
        </pc:sldMkLst>
        <pc:spChg chg="add mod">
          <ac:chgData name="Tracy Carter" userId="2f5be7f5713387d1" providerId="LiveId" clId="{C61ECA2E-2239-41CD-810D-E235781C64DB}" dt="2021-07-14T18:33:41.114" v="96" actId="20577"/>
          <ac:spMkLst>
            <pc:docMk/>
            <pc:sldMk cId="3923865288" sldId="290"/>
            <ac:spMk id="2" creationId="{5E6A55BF-A883-46CB-AF54-866E1086061C}"/>
          </ac:spMkLst>
        </pc:spChg>
        <pc:spChg chg="mod">
          <ac:chgData name="Tracy Carter" userId="2f5be7f5713387d1" providerId="LiveId" clId="{C61ECA2E-2239-41CD-810D-E235781C64DB}" dt="2021-07-14T18:29:41.851" v="53" actId="20577"/>
          <ac:spMkLst>
            <pc:docMk/>
            <pc:sldMk cId="3923865288" sldId="290"/>
            <ac:spMk id="3" creationId="{82A661C4-FE1A-4C8F-99F3-7C70095BD8F9}"/>
          </ac:spMkLst>
        </pc:spChg>
        <pc:spChg chg="del mod">
          <ac:chgData name="Tracy Carter" userId="2f5be7f5713387d1" providerId="LiveId" clId="{C61ECA2E-2239-41CD-810D-E235781C64DB}" dt="2021-07-14T18:27:17.932" v="14" actId="478"/>
          <ac:spMkLst>
            <pc:docMk/>
            <pc:sldMk cId="3923865288" sldId="290"/>
            <ac:spMk id="5" creationId="{A953C74F-AC99-486A-BD51-B0715FE32EEA}"/>
          </ac:spMkLst>
        </pc:spChg>
      </pc:sldChg>
      <pc:sldChg chg="addSp modSp mod setBg">
        <pc:chgData name="Tracy Carter" userId="2f5be7f5713387d1" providerId="LiveId" clId="{C61ECA2E-2239-41CD-810D-E235781C64DB}" dt="2021-07-15T18:37:14.692" v="719"/>
        <pc:sldMkLst>
          <pc:docMk/>
          <pc:sldMk cId="3779460367" sldId="363"/>
        </pc:sldMkLst>
        <pc:spChg chg="mod">
          <ac:chgData name="Tracy Carter" userId="2f5be7f5713387d1" providerId="LiveId" clId="{C61ECA2E-2239-41CD-810D-E235781C64DB}" dt="2021-07-14T18:34:57.406" v="115" actId="20577"/>
          <ac:spMkLst>
            <pc:docMk/>
            <pc:sldMk cId="3779460367" sldId="363"/>
            <ac:spMk id="3" creationId="{82A661C4-FE1A-4C8F-99F3-7C70095BD8F9}"/>
          </ac:spMkLst>
        </pc:spChg>
        <pc:spChg chg="add mod">
          <ac:chgData name="Tracy Carter" userId="2f5be7f5713387d1" providerId="LiveId" clId="{C61ECA2E-2239-41CD-810D-E235781C64DB}" dt="2021-07-15T16:12:03.516" v="379" actId="13926"/>
          <ac:spMkLst>
            <pc:docMk/>
            <pc:sldMk cId="3779460367" sldId="363"/>
            <ac:spMk id="6" creationId="{D9AF42B9-C60A-4902-AE6A-F936F181A1A1}"/>
          </ac:spMkLst>
        </pc:spChg>
        <pc:spChg chg="add mod">
          <ac:chgData name="Tracy Carter" userId="2f5be7f5713387d1" providerId="LiveId" clId="{C61ECA2E-2239-41CD-810D-E235781C64DB}" dt="2021-07-15T16:13:24.218" v="402" actId="1076"/>
          <ac:spMkLst>
            <pc:docMk/>
            <pc:sldMk cId="3779460367" sldId="363"/>
            <ac:spMk id="8" creationId="{E34065F5-C4DA-49D0-B31C-E72A35F80072}"/>
          </ac:spMkLst>
        </pc:spChg>
        <pc:spChg chg="mod">
          <ac:chgData name="Tracy Carter" userId="2f5be7f5713387d1" providerId="LiveId" clId="{C61ECA2E-2239-41CD-810D-E235781C64DB}" dt="2021-07-15T16:06:13.608" v="211" actId="14100"/>
          <ac:spMkLst>
            <pc:docMk/>
            <pc:sldMk cId="3779460367" sldId="363"/>
            <ac:spMk id="10" creationId="{1978EC70-1FF4-4AB2-AA08-96092C1D220C}"/>
          </ac:spMkLst>
        </pc:spChg>
        <pc:spChg chg="mod">
          <ac:chgData name="Tracy Carter" userId="2f5be7f5713387d1" providerId="LiveId" clId="{C61ECA2E-2239-41CD-810D-E235781C64DB}" dt="2021-07-15T16:09:21.347" v="305" actId="13926"/>
          <ac:spMkLst>
            <pc:docMk/>
            <pc:sldMk cId="3779460367" sldId="363"/>
            <ac:spMk id="13" creationId="{1F813557-54BA-4B7E-BD1C-AB6A3527A289}"/>
          </ac:spMkLst>
        </pc:spChg>
        <pc:spChg chg="mod">
          <ac:chgData name="Tracy Carter" userId="2f5be7f5713387d1" providerId="LiveId" clId="{C61ECA2E-2239-41CD-810D-E235781C64DB}" dt="2021-07-15T16:08:58.576" v="304" actId="20577"/>
          <ac:spMkLst>
            <pc:docMk/>
            <pc:sldMk cId="3779460367" sldId="363"/>
            <ac:spMk id="21" creationId="{DF0835BD-B9B6-44B7-97F5-41972A4406C2}"/>
          </ac:spMkLst>
        </pc:spChg>
        <pc:cxnChg chg="add mod">
          <ac:chgData name="Tracy Carter" userId="2f5be7f5713387d1" providerId="LiveId" clId="{C61ECA2E-2239-41CD-810D-E235781C64DB}" dt="2021-07-15T16:11:57.306" v="378" actId="14100"/>
          <ac:cxnSpMkLst>
            <pc:docMk/>
            <pc:sldMk cId="3779460367" sldId="363"/>
            <ac:cxnSpMk id="14" creationId="{2A306119-B9B3-4A21-8BE7-0A05FB6AB12C}"/>
          </ac:cxnSpMkLst>
        </pc:cxnChg>
        <pc:cxnChg chg="add mod">
          <ac:chgData name="Tracy Carter" userId="2f5be7f5713387d1" providerId="LiveId" clId="{C61ECA2E-2239-41CD-810D-E235781C64DB}" dt="2021-07-15T16:13:37.694" v="405" actId="14100"/>
          <ac:cxnSpMkLst>
            <pc:docMk/>
            <pc:sldMk cId="3779460367" sldId="363"/>
            <ac:cxnSpMk id="17" creationId="{D4FE516D-E0C7-4D44-8244-6F4E41A8B498}"/>
          </ac:cxnSpMkLst>
        </pc:cxnChg>
        <pc:cxnChg chg="mod">
          <ac:chgData name="Tracy Carter" userId="2f5be7f5713387d1" providerId="LiveId" clId="{C61ECA2E-2239-41CD-810D-E235781C64DB}" dt="2021-07-15T16:07:02.425" v="218" actId="14100"/>
          <ac:cxnSpMkLst>
            <pc:docMk/>
            <pc:sldMk cId="3779460367" sldId="363"/>
            <ac:cxnSpMk id="19" creationId="{DB916BA0-95E2-4379-9287-6B45B63B5A8C}"/>
          </ac:cxnSpMkLst>
        </pc:cxnChg>
        <pc:cxnChg chg="mod">
          <ac:chgData name="Tracy Carter" userId="2f5be7f5713387d1" providerId="LiveId" clId="{C61ECA2E-2239-41CD-810D-E235781C64DB}" dt="2021-07-15T16:06:44.722" v="213" actId="14100"/>
          <ac:cxnSpMkLst>
            <pc:docMk/>
            <pc:sldMk cId="3779460367" sldId="363"/>
            <ac:cxnSpMk id="29" creationId="{64B8349C-04CF-4953-AAED-05B4869C5F50}"/>
          </ac:cxnSpMkLst>
        </pc:cxnChg>
      </pc:sldChg>
      <pc:sldChg chg="addSp delSp modSp mod setBg">
        <pc:chgData name="Tracy Carter" userId="2f5be7f5713387d1" providerId="LiveId" clId="{C61ECA2E-2239-41CD-810D-E235781C64DB}" dt="2021-07-15T18:37:14.692" v="719"/>
        <pc:sldMkLst>
          <pc:docMk/>
          <pc:sldMk cId="3704795524" sldId="394"/>
        </pc:sldMkLst>
        <pc:spChg chg="mod">
          <ac:chgData name="Tracy Carter" userId="2f5be7f5713387d1" providerId="LiveId" clId="{C61ECA2E-2239-41CD-810D-E235781C64DB}" dt="2021-07-15T16:02:41.576" v="134" actId="20577"/>
          <ac:spMkLst>
            <pc:docMk/>
            <pc:sldMk cId="3704795524" sldId="394"/>
            <ac:spMk id="2" creationId="{F3BDA85A-8971-4B97-AB11-1E250127A859}"/>
          </ac:spMkLst>
        </pc:spChg>
        <pc:spChg chg="mod">
          <ac:chgData name="Tracy Carter" userId="2f5be7f5713387d1" providerId="LiveId" clId="{C61ECA2E-2239-41CD-810D-E235781C64DB}" dt="2021-07-15T16:02:34.195" v="131"/>
          <ac:spMkLst>
            <pc:docMk/>
            <pc:sldMk cId="3704795524" sldId="394"/>
            <ac:spMk id="3" creationId="{C0EEFA51-5B93-464F-8892-A4F9250E2578}"/>
          </ac:spMkLst>
        </pc:spChg>
        <pc:spChg chg="add mod">
          <ac:chgData name="Tracy Carter" userId="2f5be7f5713387d1" providerId="LiveId" clId="{C61ECA2E-2239-41CD-810D-E235781C64DB}" dt="2021-07-15T18:17:57.279" v="686" actId="1076"/>
          <ac:spMkLst>
            <pc:docMk/>
            <pc:sldMk cId="3704795524" sldId="394"/>
            <ac:spMk id="5" creationId="{6C5EB2A9-976E-4611-B76E-9866C15D9181}"/>
          </ac:spMkLst>
        </pc:spChg>
        <pc:picChg chg="del">
          <ac:chgData name="Tracy Carter" userId="2f5be7f5713387d1" providerId="LiveId" clId="{C61ECA2E-2239-41CD-810D-E235781C64DB}" dt="2021-07-15T16:02:37.285" v="132" actId="478"/>
          <ac:picMkLst>
            <pc:docMk/>
            <pc:sldMk cId="3704795524" sldId="394"/>
            <ac:picMk id="5" creationId="{36490F39-9F4E-4DE1-A40D-545AB78D88F2}"/>
          </ac:picMkLst>
        </pc:picChg>
        <pc:picChg chg="add mod">
          <ac:chgData name="Tracy Carter" userId="2f5be7f5713387d1" providerId="LiveId" clId="{C61ECA2E-2239-41CD-810D-E235781C64DB}" dt="2021-07-15T18:17:53.311" v="685" actId="1076"/>
          <ac:picMkLst>
            <pc:docMk/>
            <pc:sldMk cId="3704795524" sldId="394"/>
            <ac:picMk id="6" creationId="{21C41A53-320E-4C5C-A8CF-A5670CD46FE9}"/>
          </ac:picMkLst>
        </pc:picChg>
      </pc:sldChg>
      <pc:sldChg chg="addSp delSp modSp mod setBg">
        <pc:chgData name="Tracy Carter" userId="2f5be7f5713387d1" providerId="LiveId" clId="{C61ECA2E-2239-41CD-810D-E235781C64DB}" dt="2021-07-15T18:37:14.692" v="719"/>
        <pc:sldMkLst>
          <pc:docMk/>
          <pc:sldMk cId="2620046264" sldId="529"/>
        </pc:sldMkLst>
        <pc:spChg chg="mod">
          <ac:chgData name="Tracy Carter" userId="2f5be7f5713387d1" providerId="LiveId" clId="{C61ECA2E-2239-41CD-810D-E235781C64DB}" dt="2021-07-15T16:16:40.671" v="463" actId="27636"/>
          <ac:spMkLst>
            <pc:docMk/>
            <pc:sldMk cId="2620046264" sldId="529"/>
            <ac:spMk id="2" creationId="{F3BDA85A-8971-4B97-AB11-1E250127A859}"/>
          </ac:spMkLst>
        </pc:spChg>
        <pc:picChg chg="add mod">
          <ac:chgData name="Tracy Carter" userId="2f5be7f5713387d1" providerId="LiveId" clId="{C61ECA2E-2239-41CD-810D-E235781C64DB}" dt="2021-07-15T16:16:56.695" v="465" actId="14100"/>
          <ac:picMkLst>
            <pc:docMk/>
            <pc:sldMk cId="2620046264" sldId="529"/>
            <ac:picMk id="3" creationId="{0A2F12A9-6284-4F98-B92F-2CF68728A38E}"/>
          </ac:picMkLst>
        </pc:picChg>
        <pc:picChg chg="del">
          <ac:chgData name="Tracy Carter" userId="2f5be7f5713387d1" providerId="LiveId" clId="{C61ECA2E-2239-41CD-810D-E235781C64DB}" dt="2021-07-15T16:16:34.228" v="458" actId="478"/>
          <ac:picMkLst>
            <pc:docMk/>
            <pc:sldMk cId="2620046264" sldId="529"/>
            <ac:picMk id="6" creationId="{B2DB8744-0049-414B-A727-2CFD0308E3D7}"/>
          </ac:picMkLst>
        </pc:picChg>
      </pc:sldChg>
      <pc:sldChg chg="del">
        <pc:chgData name="Tracy Carter" userId="2f5be7f5713387d1" providerId="LiveId" clId="{C61ECA2E-2239-41CD-810D-E235781C64DB}" dt="2021-07-15T16:19:02.031" v="470" actId="47"/>
        <pc:sldMkLst>
          <pc:docMk/>
          <pc:sldMk cId="4259861273" sldId="534"/>
        </pc:sldMkLst>
      </pc:sldChg>
      <pc:sldChg chg="del">
        <pc:chgData name="Tracy Carter" userId="2f5be7f5713387d1" providerId="LiveId" clId="{C61ECA2E-2239-41CD-810D-E235781C64DB}" dt="2021-07-15T16:20:17.077" v="484" actId="47"/>
        <pc:sldMkLst>
          <pc:docMk/>
          <pc:sldMk cId="2769796681" sldId="536"/>
        </pc:sldMkLst>
      </pc:sldChg>
      <pc:sldChg chg="del">
        <pc:chgData name="Tracy Carter" userId="2f5be7f5713387d1" providerId="LiveId" clId="{C61ECA2E-2239-41CD-810D-E235781C64DB}" dt="2021-07-15T16:20:21.635" v="488" actId="47"/>
        <pc:sldMkLst>
          <pc:docMk/>
          <pc:sldMk cId="1559912159" sldId="541"/>
        </pc:sldMkLst>
      </pc:sldChg>
      <pc:sldChg chg="del">
        <pc:chgData name="Tracy Carter" userId="2f5be7f5713387d1" providerId="LiveId" clId="{C61ECA2E-2239-41CD-810D-E235781C64DB}" dt="2021-07-15T16:20:22.279" v="490" actId="47"/>
        <pc:sldMkLst>
          <pc:docMk/>
          <pc:sldMk cId="2972700520" sldId="543"/>
        </pc:sldMkLst>
      </pc:sldChg>
      <pc:sldChg chg="del">
        <pc:chgData name="Tracy Carter" userId="2f5be7f5713387d1" providerId="LiveId" clId="{C61ECA2E-2239-41CD-810D-E235781C64DB}" dt="2021-07-15T16:16:29.406" v="456" actId="47"/>
        <pc:sldMkLst>
          <pc:docMk/>
          <pc:sldMk cId="432762668" sldId="548"/>
        </pc:sldMkLst>
      </pc:sldChg>
      <pc:sldChg chg="del">
        <pc:chgData name="Tracy Carter" userId="2f5be7f5713387d1" providerId="LiveId" clId="{C61ECA2E-2239-41CD-810D-E235781C64DB}" dt="2021-07-15T16:16:28.249" v="455" actId="47"/>
        <pc:sldMkLst>
          <pc:docMk/>
          <pc:sldMk cId="690838097" sldId="549"/>
        </pc:sldMkLst>
      </pc:sldChg>
      <pc:sldChg chg="del">
        <pc:chgData name="Tracy Carter" userId="2f5be7f5713387d1" providerId="LiveId" clId="{C61ECA2E-2239-41CD-810D-E235781C64DB}" dt="2021-07-15T16:16:31.908" v="457" actId="47"/>
        <pc:sldMkLst>
          <pc:docMk/>
          <pc:sldMk cId="3975645049" sldId="550"/>
        </pc:sldMkLst>
      </pc:sldChg>
      <pc:sldChg chg="del">
        <pc:chgData name="Tracy Carter" userId="2f5be7f5713387d1" providerId="LiveId" clId="{C61ECA2E-2239-41CD-810D-E235781C64DB}" dt="2021-07-15T16:18:54.986" v="467" actId="47"/>
        <pc:sldMkLst>
          <pc:docMk/>
          <pc:sldMk cId="2060247636" sldId="551"/>
        </pc:sldMkLst>
      </pc:sldChg>
      <pc:sldChg chg="del">
        <pc:chgData name="Tracy Carter" userId="2f5be7f5713387d1" providerId="LiveId" clId="{C61ECA2E-2239-41CD-810D-E235781C64DB}" dt="2021-07-15T16:19:04.654" v="476" actId="47"/>
        <pc:sldMkLst>
          <pc:docMk/>
          <pc:sldMk cId="2206130444" sldId="552"/>
        </pc:sldMkLst>
      </pc:sldChg>
      <pc:sldChg chg="del">
        <pc:chgData name="Tracy Carter" userId="2f5be7f5713387d1" providerId="LiveId" clId="{C61ECA2E-2239-41CD-810D-E235781C64DB}" dt="2021-07-15T16:18:57.465" v="468" actId="47"/>
        <pc:sldMkLst>
          <pc:docMk/>
          <pc:sldMk cId="3093839426" sldId="553"/>
        </pc:sldMkLst>
      </pc:sldChg>
      <pc:sldChg chg="del">
        <pc:chgData name="Tracy Carter" userId="2f5be7f5713387d1" providerId="LiveId" clId="{C61ECA2E-2239-41CD-810D-E235781C64DB}" dt="2021-07-15T16:20:15.576" v="482" actId="47"/>
        <pc:sldMkLst>
          <pc:docMk/>
          <pc:sldMk cId="4046599199" sldId="554"/>
        </pc:sldMkLst>
      </pc:sldChg>
      <pc:sldChg chg="del">
        <pc:chgData name="Tracy Carter" userId="2f5be7f5713387d1" providerId="LiveId" clId="{C61ECA2E-2239-41CD-810D-E235781C64DB}" dt="2021-07-15T16:19:05.608" v="478" actId="47"/>
        <pc:sldMkLst>
          <pc:docMk/>
          <pc:sldMk cId="1310884071" sldId="555"/>
        </pc:sldMkLst>
      </pc:sldChg>
      <pc:sldChg chg="del">
        <pc:chgData name="Tracy Carter" userId="2f5be7f5713387d1" providerId="LiveId" clId="{C61ECA2E-2239-41CD-810D-E235781C64DB}" dt="2021-07-15T16:19:03.198" v="473" actId="47"/>
        <pc:sldMkLst>
          <pc:docMk/>
          <pc:sldMk cId="2063398159" sldId="556"/>
        </pc:sldMkLst>
      </pc:sldChg>
      <pc:sldChg chg="del">
        <pc:chgData name="Tracy Carter" userId="2f5be7f5713387d1" providerId="LiveId" clId="{C61ECA2E-2239-41CD-810D-E235781C64DB}" dt="2021-07-15T16:20:19.383" v="486" actId="47"/>
        <pc:sldMkLst>
          <pc:docMk/>
          <pc:sldMk cId="1432275426" sldId="558"/>
        </pc:sldMkLst>
      </pc:sldChg>
      <pc:sldChg chg="del">
        <pc:chgData name="Tracy Carter" userId="2f5be7f5713387d1" providerId="LiveId" clId="{C61ECA2E-2239-41CD-810D-E235781C64DB}" dt="2021-07-15T16:20:19.684" v="487" actId="47"/>
        <pc:sldMkLst>
          <pc:docMk/>
          <pc:sldMk cId="3171834208" sldId="559"/>
        </pc:sldMkLst>
      </pc:sldChg>
      <pc:sldChg chg="del">
        <pc:chgData name="Tracy Carter" userId="2f5be7f5713387d1" providerId="LiveId" clId="{C61ECA2E-2239-41CD-810D-E235781C64DB}" dt="2021-07-15T16:18:59.314" v="469" actId="47"/>
        <pc:sldMkLst>
          <pc:docMk/>
          <pc:sldMk cId="322686158" sldId="560"/>
        </pc:sldMkLst>
      </pc:sldChg>
      <pc:sldChg chg="del">
        <pc:chgData name="Tracy Carter" userId="2f5be7f5713387d1" providerId="LiveId" clId="{C61ECA2E-2239-41CD-810D-E235781C64DB}" dt="2021-07-15T16:19:05.893" v="479" actId="47"/>
        <pc:sldMkLst>
          <pc:docMk/>
          <pc:sldMk cId="1108458447" sldId="561"/>
        </pc:sldMkLst>
      </pc:sldChg>
      <pc:sldChg chg="del">
        <pc:chgData name="Tracy Carter" userId="2f5be7f5713387d1" providerId="LiveId" clId="{C61ECA2E-2239-41CD-810D-E235781C64DB}" dt="2021-07-15T16:20:17.391" v="485" actId="47"/>
        <pc:sldMkLst>
          <pc:docMk/>
          <pc:sldMk cId="3420100281" sldId="562"/>
        </pc:sldMkLst>
      </pc:sldChg>
      <pc:sldChg chg="del">
        <pc:chgData name="Tracy Carter" userId="2f5be7f5713387d1" providerId="LiveId" clId="{C61ECA2E-2239-41CD-810D-E235781C64DB}" dt="2021-07-15T16:19:03.987" v="475" actId="47"/>
        <pc:sldMkLst>
          <pc:docMk/>
          <pc:sldMk cId="3690533910" sldId="563"/>
        </pc:sldMkLst>
      </pc:sldChg>
      <pc:sldChg chg="del">
        <pc:chgData name="Tracy Carter" userId="2f5be7f5713387d1" providerId="LiveId" clId="{C61ECA2E-2239-41CD-810D-E235781C64DB}" dt="2021-07-15T16:19:03.713" v="474" actId="47"/>
        <pc:sldMkLst>
          <pc:docMk/>
          <pc:sldMk cId="972031755" sldId="564"/>
        </pc:sldMkLst>
      </pc:sldChg>
      <pc:sldChg chg="del">
        <pc:chgData name="Tracy Carter" userId="2f5be7f5713387d1" providerId="LiveId" clId="{C61ECA2E-2239-41CD-810D-E235781C64DB}" dt="2021-07-15T16:20:15.758" v="483" actId="47"/>
        <pc:sldMkLst>
          <pc:docMk/>
          <pc:sldMk cId="382338488" sldId="565"/>
        </pc:sldMkLst>
      </pc:sldChg>
      <pc:sldChg chg="del">
        <pc:chgData name="Tracy Carter" userId="2f5be7f5713387d1" providerId="LiveId" clId="{C61ECA2E-2239-41CD-810D-E235781C64DB}" dt="2021-07-15T16:19:05.336" v="477" actId="47"/>
        <pc:sldMkLst>
          <pc:docMk/>
          <pc:sldMk cId="1855089959" sldId="566"/>
        </pc:sldMkLst>
      </pc:sldChg>
      <pc:sldChg chg="del">
        <pc:chgData name="Tracy Carter" userId="2f5be7f5713387d1" providerId="LiveId" clId="{C61ECA2E-2239-41CD-810D-E235781C64DB}" dt="2021-07-15T16:19:02.348" v="471" actId="47"/>
        <pc:sldMkLst>
          <pc:docMk/>
          <pc:sldMk cId="599888216" sldId="567"/>
        </pc:sldMkLst>
      </pc:sldChg>
      <pc:sldChg chg="del">
        <pc:chgData name="Tracy Carter" userId="2f5be7f5713387d1" providerId="LiveId" clId="{C61ECA2E-2239-41CD-810D-E235781C64DB}" dt="2021-07-15T16:19:02.685" v="472" actId="47"/>
        <pc:sldMkLst>
          <pc:docMk/>
          <pc:sldMk cId="29163027" sldId="568"/>
        </pc:sldMkLst>
      </pc:sldChg>
      <pc:sldChg chg="delSp del mod">
        <pc:chgData name="Tracy Carter" userId="2f5be7f5713387d1" providerId="LiveId" clId="{C61ECA2E-2239-41CD-810D-E235781C64DB}" dt="2021-07-15T16:19:57.680" v="481" actId="47"/>
        <pc:sldMkLst>
          <pc:docMk/>
          <pc:sldMk cId="3651524776" sldId="569"/>
        </pc:sldMkLst>
        <pc:cxnChg chg="del">
          <ac:chgData name="Tracy Carter" userId="2f5be7f5713387d1" providerId="LiveId" clId="{C61ECA2E-2239-41CD-810D-E235781C64DB}" dt="2021-07-15T16:19:54.071" v="480" actId="478"/>
          <ac:cxnSpMkLst>
            <pc:docMk/>
            <pc:sldMk cId="3651524776" sldId="569"/>
            <ac:cxnSpMk id="7" creationId="{6428D93D-F1AD-4C5E-945B-FAB90661F3E4}"/>
          </ac:cxnSpMkLst>
        </pc:cxnChg>
      </pc:sldChg>
      <pc:sldChg chg="del">
        <pc:chgData name="Tracy Carter" userId="2f5be7f5713387d1" providerId="LiveId" clId="{C61ECA2E-2239-41CD-810D-E235781C64DB}" dt="2021-07-15T16:20:21.898" v="489" actId="47"/>
        <pc:sldMkLst>
          <pc:docMk/>
          <pc:sldMk cId="2310407343" sldId="570"/>
        </pc:sldMkLst>
      </pc:sldChg>
      <pc:sldChg chg="del">
        <pc:chgData name="Tracy Carter" userId="2f5be7f5713387d1" providerId="LiveId" clId="{C61ECA2E-2239-41CD-810D-E235781C64DB}" dt="2021-07-15T16:20:24.678" v="491" actId="47"/>
        <pc:sldMkLst>
          <pc:docMk/>
          <pc:sldMk cId="531708503" sldId="571"/>
        </pc:sldMkLst>
      </pc:sldChg>
      <pc:sldChg chg="addSp delSp modSp add mod setBg">
        <pc:chgData name="Tracy Carter" userId="2f5be7f5713387d1" providerId="LiveId" clId="{C61ECA2E-2239-41CD-810D-E235781C64DB}" dt="2021-07-15T18:37:14.692" v="719"/>
        <pc:sldMkLst>
          <pc:docMk/>
          <pc:sldMk cId="413403521" sldId="572"/>
        </pc:sldMkLst>
        <pc:spChg chg="mod">
          <ac:chgData name="Tracy Carter" userId="2f5be7f5713387d1" providerId="LiveId" clId="{C61ECA2E-2239-41CD-810D-E235781C64DB}" dt="2021-07-15T16:02:24.696" v="130"/>
          <ac:spMkLst>
            <pc:docMk/>
            <pc:sldMk cId="413403521" sldId="572"/>
            <ac:spMk id="3" creationId="{C0EEFA51-5B93-464F-8892-A4F9250E2578}"/>
          </ac:spMkLst>
        </pc:spChg>
        <pc:spChg chg="del">
          <ac:chgData name="Tracy Carter" userId="2f5be7f5713387d1" providerId="LiveId" clId="{C61ECA2E-2239-41CD-810D-E235781C64DB}" dt="2021-07-15T15:27:12.195" v="118" actId="478"/>
          <ac:spMkLst>
            <pc:docMk/>
            <pc:sldMk cId="413403521" sldId="572"/>
            <ac:spMk id="6" creationId="{07F4C5B6-993E-4CCF-8957-7CA918C68783}"/>
          </ac:spMkLst>
        </pc:spChg>
        <pc:spChg chg="del mod">
          <ac:chgData name="Tracy Carter" userId="2f5be7f5713387d1" providerId="LiveId" clId="{C61ECA2E-2239-41CD-810D-E235781C64DB}" dt="2021-07-15T16:03:12.326" v="139" actId="478"/>
          <ac:spMkLst>
            <pc:docMk/>
            <pc:sldMk cId="413403521" sldId="572"/>
            <ac:spMk id="15" creationId="{E32682EA-6AA2-432F-81A0-D2274DB1E0F0}"/>
          </ac:spMkLst>
        </pc:spChg>
        <pc:spChg chg="del">
          <ac:chgData name="Tracy Carter" userId="2f5be7f5713387d1" providerId="LiveId" clId="{C61ECA2E-2239-41CD-810D-E235781C64DB}" dt="2021-07-15T16:03:14.442" v="140" actId="478"/>
          <ac:spMkLst>
            <pc:docMk/>
            <pc:sldMk cId="413403521" sldId="572"/>
            <ac:spMk id="16" creationId="{D0D17E7C-B2F7-41EF-A4D4-4AF3970AB8BC}"/>
          </ac:spMkLst>
        </pc:spChg>
        <pc:spChg chg="del">
          <ac:chgData name="Tracy Carter" userId="2f5be7f5713387d1" providerId="LiveId" clId="{C61ECA2E-2239-41CD-810D-E235781C64DB}" dt="2021-07-15T16:03:24.960" v="144" actId="478"/>
          <ac:spMkLst>
            <pc:docMk/>
            <pc:sldMk cId="413403521" sldId="572"/>
            <ac:spMk id="17" creationId="{F5935151-D219-4657-9063-267B2AA74123}"/>
          </ac:spMkLst>
        </pc:spChg>
        <pc:spChg chg="del">
          <ac:chgData name="Tracy Carter" userId="2f5be7f5713387d1" providerId="LiveId" clId="{C61ECA2E-2239-41CD-810D-E235781C64DB}" dt="2021-07-15T16:03:16.512" v="141" actId="478"/>
          <ac:spMkLst>
            <pc:docMk/>
            <pc:sldMk cId="413403521" sldId="572"/>
            <ac:spMk id="18" creationId="{1DF27D3F-F9B6-4324-B88C-9F9AA5E429C6}"/>
          </ac:spMkLst>
        </pc:spChg>
        <pc:spChg chg="del">
          <ac:chgData name="Tracy Carter" userId="2f5be7f5713387d1" providerId="LiveId" clId="{C61ECA2E-2239-41CD-810D-E235781C64DB}" dt="2021-07-15T16:03:21.353" v="143" actId="478"/>
          <ac:spMkLst>
            <pc:docMk/>
            <pc:sldMk cId="413403521" sldId="572"/>
            <ac:spMk id="19" creationId="{53F66778-C548-43CD-8A89-90F2542FD6DF}"/>
          </ac:spMkLst>
        </pc:spChg>
        <pc:spChg chg="del">
          <ac:chgData name="Tracy Carter" userId="2f5be7f5713387d1" providerId="LiveId" clId="{C61ECA2E-2239-41CD-810D-E235781C64DB}" dt="2021-07-15T16:03:27.072" v="145" actId="478"/>
          <ac:spMkLst>
            <pc:docMk/>
            <pc:sldMk cId="413403521" sldId="572"/>
            <ac:spMk id="20" creationId="{2DB342D2-90A9-4569-8484-1B668E99DF6C}"/>
          </ac:spMkLst>
        </pc:spChg>
        <pc:spChg chg="del">
          <ac:chgData name="Tracy Carter" userId="2f5be7f5713387d1" providerId="LiveId" clId="{C61ECA2E-2239-41CD-810D-E235781C64DB}" dt="2021-07-15T16:03:18.512" v="142" actId="478"/>
          <ac:spMkLst>
            <pc:docMk/>
            <pc:sldMk cId="413403521" sldId="572"/>
            <ac:spMk id="26" creationId="{865EA789-6243-481C-82F3-EF3CD69B76DC}"/>
          </ac:spMkLst>
        </pc:spChg>
        <pc:picChg chg="add mod">
          <ac:chgData name="Tracy Carter" userId="2f5be7f5713387d1" providerId="LiveId" clId="{C61ECA2E-2239-41CD-810D-E235781C64DB}" dt="2021-07-15T15:28:14.966" v="124" actId="1076"/>
          <ac:picMkLst>
            <pc:docMk/>
            <pc:sldMk cId="413403521" sldId="572"/>
            <ac:picMk id="1026" creationId="{13CAEA73-5F0D-4014-83B5-8E5D3CEC2A6D}"/>
          </ac:picMkLst>
        </pc:picChg>
      </pc:sldChg>
      <pc:sldChg chg="addSp modSp add mod setBg">
        <pc:chgData name="Tracy Carter" userId="2f5be7f5713387d1" providerId="LiveId" clId="{C61ECA2E-2239-41CD-810D-E235781C64DB}" dt="2021-07-15T18:37:14.692" v="719"/>
        <pc:sldMkLst>
          <pc:docMk/>
          <pc:sldMk cId="2168073896" sldId="573"/>
        </pc:sldMkLst>
        <pc:spChg chg="add mod">
          <ac:chgData name="Tracy Carter" userId="2f5be7f5713387d1" providerId="LiveId" clId="{C61ECA2E-2239-41CD-810D-E235781C64DB}" dt="2021-07-15T18:18:44.872" v="702" actId="20577"/>
          <ac:spMkLst>
            <pc:docMk/>
            <pc:sldMk cId="2168073896" sldId="573"/>
            <ac:spMk id="7" creationId="{063C82BF-B17D-4A0F-96B7-5EEEC1A8F33F}"/>
          </ac:spMkLst>
        </pc:spChg>
        <pc:picChg chg="add mod">
          <ac:chgData name="Tracy Carter" userId="2f5be7f5713387d1" providerId="LiveId" clId="{C61ECA2E-2239-41CD-810D-E235781C64DB}" dt="2021-07-15T18:18:06.023" v="687" actId="1076"/>
          <ac:picMkLst>
            <pc:docMk/>
            <pc:sldMk cId="2168073896" sldId="573"/>
            <ac:picMk id="5" creationId="{461FBFA9-CE37-43AA-80EA-2B0A27192E47}"/>
          </ac:picMkLst>
        </pc:picChg>
      </pc:sldChg>
      <pc:sldChg chg="addSp modSp add mod setBg">
        <pc:chgData name="Tracy Carter" userId="2f5be7f5713387d1" providerId="LiveId" clId="{C61ECA2E-2239-41CD-810D-E235781C64DB}" dt="2021-07-15T19:11:22.260" v="1061" actId="1076"/>
        <pc:sldMkLst>
          <pc:docMk/>
          <pc:sldMk cId="3684798870" sldId="574"/>
        </pc:sldMkLst>
        <pc:spChg chg="add mod">
          <ac:chgData name="Tracy Carter" userId="2f5be7f5713387d1" providerId="LiveId" clId="{C61ECA2E-2239-41CD-810D-E235781C64DB}" dt="2021-07-15T18:18:53.667" v="703" actId="1076"/>
          <ac:spMkLst>
            <pc:docMk/>
            <pc:sldMk cId="3684798870" sldId="574"/>
            <ac:spMk id="7" creationId="{30638671-A811-4436-8BD9-069DC069FD8B}"/>
          </ac:spMkLst>
        </pc:spChg>
        <pc:picChg chg="add mod">
          <ac:chgData name="Tracy Carter" userId="2f5be7f5713387d1" providerId="LiveId" clId="{C61ECA2E-2239-41CD-810D-E235781C64DB}" dt="2021-07-15T18:19:15.923" v="711" actId="1076"/>
          <ac:picMkLst>
            <pc:docMk/>
            <pc:sldMk cId="3684798870" sldId="574"/>
            <ac:picMk id="5" creationId="{C0F196E6-4805-4B7C-AA30-E2BFB14DB6C6}"/>
          </ac:picMkLst>
        </pc:picChg>
        <pc:cxnChg chg="add mod">
          <ac:chgData name="Tracy Carter" userId="2f5be7f5713387d1" providerId="LiveId" clId="{C61ECA2E-2239-41CD-810D-E235781C64DB}" dt="2021-07-15T19:11:22.260" v="1061" actId="1076"/>
          <ac:cxnSpMkLst>
            <pc:docMk/>
            <pc:sldMk cId="3684798870" sldId="574"/>
            <ac:cxnSpMk id="9" creationId="{6428D93D-F1AD-4C5E-945B-FAB90661F3E4}"/>
          </ac:cxnSpMkLst>
        </pc:cxnChg>
      </pc:sldChg>
      <pc:sldChg chg="addSp modSp add mod setBg">
        <pc:chgData name="Tracy Carter" userId="2f5be7f5713387d1" providerId="LiveId" clId="{C61ECA2E-2239-41CD-810D-E235781C64DB}" dt="2021-07-15T18:37:14.692" v="719"/>
        <pc:sldMkLst>
          <pc:docMk/>
          <pc:sldMk cId="2566088801" sldId="575"/>
        </pc:sldMkLst>
        <pc:spChg chg="add mod">
          <ac:chgData name="Tracy Carter" userId="2f5be7f5713387d1" providerId="LiveId" clId="{C61ECA2E-2239-41CD-810D-E235781C64DB}" dt="2021-07-15T18:19:05.013" v="709" actId="20577"/>
          <ac:spMkLst>
            <pc:docMk/>
            <pc:sldMk cId="2566088801" sldId="575"/>
            <ac:spMk id="7" creationId="{C6E186D8-D070-4A25-AA7E-377814E25253}"/>
          </ac:spMkLst>
        </pc:spChg>
        <pc:picChg chg="add mod">
          <ac:chgData name="Tracy Carter" userId="2f5be7f5713387d1" providerId="LiveId" clId="{C61ECA2E-2239-41CD-810D-E235781C64DB}" dt="2021-07-15T18:19:09.947" v="710" actId="1076"/>
          <ac:picMkLst>
            <pc:docMk/>
            <pc:sldMk cId="2566088801" sldId="575"/>
            <ac:picMk id="5" creationId="{8958D09E-93EF-4F90-9318-8BA7DE68F6E6}"/>
          </ac:picMkLst>
        </pc:picChg>
      </pc:sldChg>
      <pc:sldChg chg="add setBg">
        <pc:chgData name="Tracy Carter" userId="2f5be7f5713387d1" providerId="LiveId" clId="{C61ECA2E-2239-41CD-810D-E235781C64DB}" dt="2021-07-15T18:37:14.692" v="719"/>
        <pc:sldMkLst>
          <pc:docMk/>
          <pc:sldMk cId="1975192885" sldId="576"/>
        </pc:sldMkLst>
      </pc:sldChg>
      <pc:sldChg chg="add ord setBg">
        <pc:chgData name="Tracy Carter" userId="2f5be7f5713387d1" providerId="LiveId" clId="{C61ECA2E-2239-41CD-810D-E235781C64DB}" dt="2021-07-15T18:37:14.692" v="719"/>
        <pc:sldMkLst>
          <pc:docMk/>
          <pc:sldMk cId="1859414451" sldId="577"/>
        </pc:sldMkLst>
      </pc:sldChg>
      <pc:sldChg chg="modSp add mod ord setBg">
        <pc:chgData name="Tracy Carter" userId="2f5be7f5713387d1" providerId="LiveId" clId="{C61ECA2E-2239-41CD-810D-E235781C64DB}" dt="2021-07-15T18:37:14.692" v="719"/>
        <pc:sldMkLst>
          <pc:docMk/>
          <pc:sldMk cId="3349184219" sldId="578"/>
        </pc:sldMkLst>
        <pc:spChg chg="mod">
          <ac:chgData name="Tracy Carter" userId="2f5be7f5713387d1" providerId="LiveId" clId="{C61ECA2E-2239-41CD-810D-E235781C64DB}" dt="2021-07-15T17:53:18.782" v="606" actId="6549"/>
          <ac:spMkLst>
            <pc:docMk/>
            <pc:sldMk cId="3349184219" sldId="578"/>
            <ac:spMk id="3" creationId="{82A661C4-FE1A-4C8F-99F3-7C70095BD8F9}"/>
          </ac:spMkLst>
        </pc:spChg>
        <pc:spChg chg="mod">
          <ac:chgData name="Tracy Carter" userId="2f5be7f5713387d1" providerId="LiveId" clId="{C61ECA2E-2239-41CD-810D-E235781C64DB}" dt="2021-07-15T18:09:12.785" v="672" actId="1076"/>
          <ac:spMkLst>
            <pc:docMk/>
            <pc:sldMk cId="3349184219" sldId="578"/>
            <ac:spMk id="10" creationId="{1978EC70-1FF4-4AB2-AA08-96092C1D220C}"/>
          </ac:spMkLst>
        </pc:spChg>
        <pc:spChg chg="mod">
          <ac:chgData name="Tracy Carter" userId="2f5be7f5713387d1" providerId="LiveId" clId="{C61ECA2E-2239-41CD-810D-E235781C64DB}" dt="2021-07-15T18:10:02.063" v="679" actId="13926"/>
          <ac:spMkLst>
            <pc:docMk/>
            <pc:sldMk cId="3349184219" sldId="578"/>
            <ac:spMk id="13" creationId="{1F813557-54BA-4B7E-BD1C-AB6A3527A289}"/>
          </ac:spMkLst>
        </pc:spChg>
        <pc:cxnChg chg="mod">
          <ac:chgData name="Tracy Carter" userId="2f5be7f5713387d1" providerId="LiveId" clId="{C61ECA2E-2239-41CD-810D-E235781C64DB}" dt="2021-07-15T18:09:51.533" v="678" actId="14100"/>
          <ac:cxnSpMkLst>
            <pc:docMk/>
            <pc:sldMk cId="3349184219" sldId="578"/>
            <ac:cxnSpMk id="14" creationId="{2A306119-B9B3-4A21-8BE7-0A05FB6AB12C}"/>
          </ac:cxnSpMkLst>
        </pc:cxnChg>
        <pc:cxnChg chg="mod">
          <ac:chgData name="Tracy Carter" userId="2f5be7f5713387d1" providerId="LiveId" clId="{C61ECA2E-2239-41CD-810D-E235781C64DB}" dt="2021-07-15T18:09:44.197" v="677" actId="14100"/>
          <ac:cxnSpMkLst>
            <pc:docMk/>
            <pc:sldMk cId="3349184219" sldId="578"/>
            <ac:cxnSpMk id="17" creationId="{D4FE516D-E0C7-4D44-8244-6F4E41A8B498}"/>
          </ac:cxnSpMkLst>
        </pc:cxnChg>
        <pc:cxnChg chg="mod">
          <ac:chgData name="Tracy Carter" userId="2f5be7f5713387d1" providerId="LiveId" clId="{C61ECA2E-2239-41CD-810D-E235781C64DB}" dt="2021-07-15T18:09:17.147" v="674" actId="14100"/>
          <ac:cxnSpMkLst>
            <pc:docMk/>
            <pc:sldMk cId="3349184219" sldId="578"/>
            <ac:cxnSpMk id="29" creationId="{64B8349C-04CF-4953-AAED-05B4869C5F50}"/>
          </ac:cxnSpMkLst>
        </pc:cxnChg>
      </pc:sldChg>
      <pc:sldChg chg="add del ord">
        <pc:chgData name="Tracy Carter" userId="2f5be7f5713387d1" providerId="LiveId" clId="{C61ECA2E-2239-41CD-810D-E235781C64DB}" dt="2021-07-15T18:01:14.362" v="630" actId="2696"/>
        <pc:sldMkLst>
          <pc:docMk/>
          <pc:sldMk cId="3431185259" sldId="579"/>
        </pc:sldMkLst>
      </pc:sldChg>
      <pc:sldChg chg="add del setBg">
        <pc:chgData name="Tracy Carter" userId="2f5be7f5713387d1" providerId="LiveId" clId="{C61ECA2E-2239-41CD-810D-E235781C64DB}" dt="2021-07-15T18:02:22.161" v="635" actId="2696"/>
        <pc:sldMkLst>
          <pc:docMk/>
          <pc:sldMk cId="3718572030" sldId="579"/>
        </pc:sldMkLst>
      </pc:sldChg>
      <pc:sldChg chg="addSp modSp add mod ord setBg">
        <pc:chgData name="Tracy Carter" userId="2f5be7f5713387d1" providerId="LiveId" clId="{C61ECA2E-2239-41CD-810D-E235781C64DB}" dt="2021-07-15T18:37:14.692" v="719"/>
        <pc:sldMkLst>
          <pc:docMk/>
          <pc:sldMk cId="1464397294" sldId="580"/>
        </pc:sldMkLst>
        <pc:spChg chg="mod">
          <ac:chgData name="Tracy Carter" userId="2f5be7f5713387d1" providerId="LiveId" clId="{C61ECA2E-2239-41CD-810D-E235781C64DB}" dt="2021-07-15T18:00:29.609" v="625"/>
          <ac:spMkLst>
            <pc:docMk/>
            <pc:sldMk cId="1464397294" sldId="580"/>
            <ac:spMk id="2" creationId="{F3BDA85A-8971-4B97-AB11-1E250127A859}"/>
          </ac:spMkLst>
        </pc:spChg>
        <pc:spChg chg="mod">
          <ac:chgData name="Tracy Carter" userId="2f5be7f5713387d1" providerId="LiveId" clId="{C61ECA2E-2239-41CD-810D-E235781C64DB}" dt="2021-07-15T18:05:04.558" v="665"/>
          <ac:spMkLst>
            <pc:docMk/>
            <pc:sldMk cId="1464397294" sldId="580"/>
            <ac:spMk id="3" creationId="{C0EEFA51-5B93-464F-8892-A4F9250E2578}"/>
          </ac:spMkLst>
        </pc:spChg>
        <pc:spChg chg="add mod">
          <ac:chgData name="Tracy Carter" userId="2f5be7f5713387d1" providerId="LiveId" clId="{C61ECA2E-2239-41CD-810D-E235781C64DB}" dt="2021-07-15T17:52:53.008" v="564" actId="207"/>
          <ac:spMkLst>
            <pc:docMk/>
            <pc:sldMk cId="1464397294" sldId="580"/>
            <ac:spMk id="6" creationId="{5129DF7E-731D-4A3A-A568-C55CB117BF5F}"/>
          </ac:spMkLst>
        </pc:spChg>
        <pc:picChg chg="mod">
          <ac:chgData name="Tracy Carter" userId="2f5be7f5713387d1" providerId="LiveId" clId="{C61ECA2E-2239-41CD-810D-E235781C64DB}" dt="2021-07-15T18:00:35.034" v="626" actId="1076"/>
          <ac:picMkLst>
            <pc:docMk/>
            <pc:sldMk cId="1464397294" sldId="580"/>
            <ac:picMk id="1026" creationId="{13CAEA73-5F0D-4014-83B5-8E5D3CEC2A6D}"/>
          </ac:picMkLst>
        </pc:picChg>
      </pc:sldChg>
      <pc:sldChg chg="add del setBg">
        <pc:chgData name="Tracy Carter" userId="2f5be7f5713387d1" providerId="LiveId" clId="{C61ECA2E-2239-41CD-810D-E235781C64DB}" dt="2021-07-15T18:02:00.037" v="634" actId="2696"/>
        <pc:sldMkLst>
          <pc:docMk/>
          <pc:sldMk cId="3506843988" sldId="581"/>
        </pc:sldMkLst>
      </pc:sldChg>
      <pc:sldChg chg="modSp add mod ord setBg">
        <pc:chgData name="Tracy Carter" userId="2f5be7f5713387d1" providerId="LiveId" clId="{C61ECA2E-2239-41CD-810D-E235781C64DB}" dt="2021-07-15T18:37:14.692" v="719"/>
        <pc:sldMkLst>
          <pc:docMk/>
          <pc:sldMk cId="705647838" sldId="582"/>
        </pc:sldMkLst>
        <pc:spChg chg="mod">
          <ac:chgData name="Tracy Carter" userId="2f5be7f5713387d1" providerId="LiveId" clId="{C61ECA2E-2239-41CD-810D-E235781C64DB}" dt="2021-07-15T18:03:33.181" v="658"/>
          <ac:spMkLst>
            <pc:docMk/>
            <pc:sldMk cId="705647838" sldId="582"/>
            <ac:spMk id="2" creationId="{F3BDA85A-8971-4B97-AB11-1E250127A859}"/>
          </ac:spMkLst>
        </pc:spChg>
        <pc:spChg chg="mod">
          <ac:chgData name="Tracy Carter" userId="2f5be7f5713387d1" providerId="LiveId" clId="{C61ECA2E-2239-41CD-810D-E235781C64DB}" dt="2021-07-15T18:04:58.131" v="664"/>
          <ac:spMkLst>
            <pc:docMk/>
            <pc:sldMk cId="705647838" sldId="582"/>
            <ac:spMk id="3" creationId="{C0EEFA51-5B93-464F-8892-A4F9250E2578}"/>
          </ac:spMkLst>
        </pc:spChg>
        <pc:spChg chg="mod">
          <ac:chgData name="Tracy Carter" userId="2f5be7f5713387d1" providerId="LiveId" clId="{C61ECA2E-2239-41CD-810D-E235781C64DB}" dt="2021-07-15T18:03:11.189" v="655" actId="14100"/>
          <ac:spMkLst>
            <pc:docMk/>
            <pc:sldMk cId="705647838" sldId="582"/>
            <ac:spMk id="18" creationId="{1DF27D3F-F9B6-4324-B88C-9F9AA5E429C6}"/>
          </ac:spMkLst>
        </pc:spChg>
      </pc:sldChg>
      <pc:sldChg chg="addSp delSp modSp add mod ord setBg">
        <pc:chgData name="Tracy Carter" userId="2f5be7f5713387d1" providerId="LiveId" clId="{C61ECA2E-2239-41CD-810D-E235781C64DB}" dt="2021-07-15T18:40:30.877" v="741"/>
        <pc:sldMkLst>
          <pc:docMk/>
          <pc:sldMk cId="420805106" sldId="583"/>
        </pc:sldMkLst>
        <pc:spChg chg="mod">
          <ac:chgData name="Tracy Carter" userId="2f5be7f5713387d1" providerId="LiveId" clId="{C61ECA2E-2239-41CD-810D-E235781C64DB}" dt="2021-07-15T18:03:58.198" v="663" actId="20577"/>
          <ac:spMkLst>
            <pc:docMk/>
            <pc:sldMk cId="420805106" sldId="583"/>
            <ac:spMk id="2" creationId="{F3BDA85A-8971-4B97-AB11-1E250127A859}"/>
          </ac:spMkLst>
        </pc:spChg>
        <pc:spChg chg="mod">
          <ac:chgData name="Tracy Carter" userId="2f5be7f5713387d1" providerId="LiveId" clId="{C61ECA2E-2239-41CD-810D-E235781C64DB}" dt="2021-07-15T18:05:11.552" v="666"/>
          <ac:spMkLst>
            <pc:docMk/>
            <pc:sldMk cId="420805106" sldId="583"/>
            <ac:spMk id="3" creationId="{C0EEFA51-5B93-464F-8892-A4F9250E2578}"/>
          </ac:spMkLst>
        </pc:spChg>
        <pc:picChg chg="del">
          <ac:chgData name="Tracy Carter" userId="2f5be7f5713387d1" providerId="LiveId" clId="{C61ECA2E-2239-41CD-810D-E235781C64DB}" dt="2021-07-15T18:05:13.710" v="667" actId="478"/>
          <ac:picMkLst>
            <pc:docMk/>
            <pc:sldMk cId="420805106" sldId="583"/>
            <ac:picMk id="5" creationId="{C0F196E6-4805-4B7C-AA30-E2BFB14DB6C6}"/>
          </ac:picMkLst>
        </pc:picChg>
        <pc:picChg chg="add mod">
          <ac:chgData name="Tracy Carter" userId="2f5be7f5713387d1" providerId="LiveId" clId="{C61ECA2E-2239-41CD-810D-E235781C64DB}" dt="2021-07-15T18:40:26.766" v="739" actId="1076"/>
          <ac:picMkLst>
            <pc:docMk/>
            <pc:sldMk cId="420805106" sldId="583"/>
            <ac:picMk id="6" creationId="{3CE252FC-11B5-4634-8D02-1AB51B14E1F0}"/>
          </ac:picMkLst>
        </pc:picChg>
        <pc:picChg chg="add mod">
          <ac:chgData name="Tracy Carter" userId="2f5be7f5713387d1" providerId="LiveId" clId="{C61ECA2E-2239-41CD-810D-E235781C64DB}" dt="2021-07-15T18:40:23.374" v="738" actId="14100"/>
          <ac:picMkLst>
            <pc:docMk/>
            <pc:sldMk cId="420805106" sldId="583"/>
            <ac:picMk id="7" creationId="{AE0421EC-0FA7-45B5-9F16-0541260B7B1F}"/>
          </ac:picMkLst>
        </pc:picChg>
      </pc:sldChg>
      <pc:sldChg chg="addSp modSp add mod ord setBg">
        <pc:chgData name="Tracy Carter" userId="2f5be7f5713387d1" providerId="LiveId" clId="{C61ECA2E-2239-41CD-810D-E235781C64DB}" dt="2021-07-15T18:37:28.530" v="721" actId="14100"/>
        <pc:sldMkLst>
          <pc:docMk/>
          <pc:sldMk cId="4069707546" sldId="584"/>
        </pc:sldMkLst>
        <pc:picChg chg="add mod">
          <ac:chgData name="Tracy Carter" userId="2f5be7f5713387d1" providerId="LiveId" clId="{C61ECA2E-2239-41CD-810D-E235781C64DB}" dt="2021-07-15T18:37:28.530" v="721" actId="14100"/>
          <ac:picMkLst>
            <pc:docMk/>
            <pc:sldMk cId="4069707546" sldId="584"/>
            <ac:picMk id="5" creationId="{2C8D3F40-9F4C-4A09-9312-6A73697F01FD}"/>
          </ac:picMkLst>
        </pc:picChg>
      </pc:sldChg>
      <pc:sldChg chg="add del">
        <pc:chgData name="Tracy Carter" userId="2f5be7f5713387d1" providerId="LiveId" clId="{C61ECA2E-2239-41CD-810D-E235781C64DB}" dt="2021-07-15T18:39:43.159" v="733" actId="2696"/>
        <pc:sldMkLst>
          <pc:docMk/>
          <pc:sldMk cId="4020166095" sldId="585"/>
        </pc:sldMkLst>
      </pc:sldChg>
      <pc:sldChg chg="addSp delSp modSp add mod">
        <pc:chgData name="Tracy Carter" userId="2f5be7f5713387d1" providerId="LiveId" clId="{C61ECA2E-2239-41CD-810D-E235781C64DB}" dt="2021-07-15T18:38:44.042" v="727" actId="14100"/>
        <pc:sldMkLst>
          <pc:docMk/>
          <pc:sldMk cId="1872388556" sldId="586"/>
        </pc:sldMkLst>
        <pc:picChg chg="del">
          <ac:chgData name="Tracy Carter" userId="2f5be7f5713387d1" providerId="LiveId" clId="{C61ECA2E-2239-41CD-810D-E235781C64DB}" dt="2021-07-15T18:37:51.458" v="724" actId="478"/>
          <ac:picMkLst>
            <pc:docMk/>
            <pc:sldMk cId="1872388556" sldId="586"/>
            <ac:picMk id="5" creationId="{2C8D3F40-9F4C-4A09-9312-6A73697F01FD}"/>
          </ac:picMkLst>
        </pc:picChg>
        <pc:picChg chg="add mod">
          <ac:chgData name="Tracy Carter" userId="2f5be7f5713387d1" providerId="LiveId" clId="{C61ECA2E-2239-41CD-810D-E235781C64DB}" dt="2021-07-15T18:38:44.042" v="727" actId="14100"/>
          <ac:picMkLst>
            <pc:docMk/>
            <pc:sldMk cId="1872388556" sldId="586"/>
            <ac:picMk id="6" creationId="{DC5DCDCA-0B7D-418B-BE36-D3A505BBB172}"/>
          </ac:picMkLst>
        </pc:picChg>
      </pc:sldChg>
      <pc:sldChg chg="addSp delSp modSp add mod">
        <pc:chgData name="Tracy Carter" userId="2f5be7f5713387d1" providerId="LiveId" clId="{C61ECA2E-2239-41CD-810D-E235781C64DB}" dt="2021-07-15T18:39:36.406" v="732" actId="14100"/>
        <pc:sldMkLst>
          <pc:docMk/>
          <pc:sldMk cId="3748099332" sldId="587"/>
        </pc:sldMkLst>
        <pc:picChg chg="add mod">
          <ac:chgData name="Tracy Carter" userId="2f5be7f5713387d1" providerId="LiveId" clId="{C61ECA2E-2239-41CD-810D-E235781C64DB}" dt="2021-07-15T18:39:36.406" v="732" actId="14100"/>
          <ac:picMkLst>
            <pc:docMk/>
            <pc:sldMk cId="3748099332" sldId="587"/>
            <ac:picMk id="5" creationId="{ADB781A0-ED75-445C-A9DA-9E609A37DF06}"/>
          </ac:picMkLst>
        </pc:picChg>
        <pc:picChg chg="del">
          <ac:chgData name="Tracy Carter" userId="2f5be7f5713387d1" providerId="LiveId" clId="{C61ECA2E-2239-41CD-810D-E235781C64DB}" dt="2021-07-15T18:39:29.157" v="730" actId="478"/>
          <ac:picMkLst>
            <pc:docMk/>
            <pc:sldMk cId="3748099332" sldId="587"/>
            <ac:picMk id="6" creationId="{DC5DCDCA-0B7D-418B-BE36-D3A505BBB172}"/>
          </ac:picMkLst>
        </pc:picChg>
      </pc:sldChg>
      <pc:sldChg chg="addSp delSp modSp add mod ord">
        <pc:chgData name="Tracy Carter" userId="2f5be7f5713387d1" providerId="LiveId" clId="{C61ECA2E-2239-41CD-810D-E235781C64DB}" dt="2021-07-15T18:41:47.634" v="754" actId="14100"/>
        <pc:sldMkLst>
          <pc:docMk/>
          <pc:sldMk cId="1438089267" sldId="588"/>
        </pc:sldMkLst>
        <pc:spChg chg="mod">
          <ac:chgData name="Tracy Carter" userId="2f5be7f5713387d1" providerId="LiveId" clId="{C61ECA2E-2239-41CD-810D-E235781C64DB}" dt="2021-07-15T18:40:51.939" v="748" actId="27636"/>
          <ac:spMkLst>
            <pc:docMk/>
            <pc:sldMk cId="1438089267" sldId="588"/>
            <ac:spMk id="2" creationId="{F3BDA85A-8971-4B97-AB11-1E250127A859}"/>
          </ac:spMkLst>
        </pc:spChg>
        <pc:picChg chg="del">
          <ac:chgData name="Tracy Carter" userId="2f5be7f5713387d1" providerId="LiveId" clId="{C61ECA2E-2239-41CD-810D-E235781C64DB}" dt="2021-07-15T18:41:23.629" v="751" actId="478"/>
          <ac:picMkLst>
            <pc:docMk/>
            <pc:sldMk cId="1438089267" sldId="588"/>
            <ac:picMk id="3" creationId="{0A2F12A9-6284-4F98-B92F-2CF68728A38E}"/>
          </ac:picMkLst>
        </pc:picChg>
        <pc:picChg chg="add mod">
          <ac:chgData name="Tracy Carter" userId="2f5be7f5713387d1" providerId="LiveId" clId="{C61ECA2E-2239-41CD-810D-E235781C64DB}" dt="2021-07-15T18:41:47.634" v="754" actId="14100"/>
          <ac:picMkLst>
            <pc:docMk/>
            <pc:sldMk cId="1438089267" sldId="588"/>
            <ac:picMk id="5" creationId="{0DC8E7BC-68BD-4F6E-ACC6-FFB262019DA2}"/>
          </ac:picMkLst>
        </pc:picChg>
      </pc:sldChg>
      <pc:sldChg chg="add">
        <pc:chgData name="Tracy Carter" userId="2f5be7f5713387d1" providerId="LiveId" clId="{C61ECA2E-2239-41CD-810D-E235781C64DB}" dt="2021-07-15T18:42:23.256" v="755" actId="2890"/>
        <pc:sldMkLst>
          <pc:docMk/>
          <pc:sldMk cId="4348550" sldId="589"/>
        </pc:sldMkLst>
      </pc:sldChg>
      <pc:sldChg chg="add ord">
        <pc:chgData name="Tracy Carter" userId="2f5be7f5713387d1" providerId="LiveId" clId="{C61ECA2E-2239-41CD-810D-E235781C64DB}" dt="2021-07-15T18:43:15.145" v="767"/>
        <pc:sldMkLst>
          <pc:docMk/>
          <pc:sldMk cId="191135531" sldId="590"/>
        </pc:sldMkLst>
      </pc:sldChg>
      <pc:sldChg chg="addSp delSp modSp add mod ord">
        <pc:chgData name="Tracy Carter" userId="2f5be7f5713387d1" providerId="LiveId" clId="{C61ECA2E-2239-41CD-810D-E235781C64DB}" dt="2021-07-15T19:03:01.768" v="906" actId="13926"/>
        <pc:sldMkLst>
          <pc:docMk/>
          <pc:sldMk cId="353224992" sldId="591"/>
        </pc:sldMkLst>
        <pc:spChg chg="mod">
          <ac:chgData name="Tracy Carter" userId="2f5be7f5713387d1" providerId="LiveId" clId="{C61ECA2E-2239-41CD-810D-E235781C64DB}" dt="2021-07-15T18:59:40.381" v="812" actId="5793"/>
          <ac:spMkLst>
            <pc:docMk/>
            <pc:sldMk cId="353224992" sldId="591"/>
            <ac:spMk id="3" creationId="{82A661C4-FE1A-4C8F-99F3-7C70095BD8F9}"/>
          </ac:spMkLst>
        </pc:spChg>
        <pc:spChg chg="del">
          <ac:chgData name="Tracy Carter" userId="2f5be7f5713387d1" providerId="LiveId" clId="{C61ECA2E-2239-41CD-810D-E235781C64DB}" dt="2021-07-15T19:02:36.923" v="901" actId="478"/>
          <ac:spMkLst>
            <pc:docMk/>
            <pc:sldMk cId="353224992" sldId="591"/>
            <ac:spMk id="6" creationId="{D9AF42B9-C60A-4902-AE6A-F936F181A1A1}"/>
          </ac:spMkLst>
        </pc:spChg>
        <pc:spChg chg="mod">
          <ac:chgData name="Tracy Carter" userId="2f5be7f5713387d1" providerId="LiveId" clId="{C61ECA2E-2239-41CD-810D-E235781C64DB}" dt="2021-07-15T19:02:05.939" v="891" actId="1076"/>
          <ac:spMkLst>
            <pc:docMk/>
            <pc:sldMk cId="353224992" sldId="591"/>
            <ac:spMk id="8" creationId="{E34065F5-C4DA-49D0-B31C-E72A35F80072}"/>
          </ac:spMkLst>
        </pc:spChg>
        <pc:spChg chg="add del mod">
          <ac:chgData name="Tracy Carter" userId="2f5be7f5713387d1" providerId="LiveId" clId="{C61ECA2E-2239-41CD-810D-E235781C64DB}" dt="2021-07-15T19:02:45.187" v="903" actId="1076"/>
          <ac:spMkLst>
            <pc:docMk/>
            <pc:sldMk cId="353224992" sldId="591"/>
            <ac:spMk id="10" creationId="{1978EC70-1FF4-4AB2-AA08-96092C1D220C}"/>
          </ac:spMkLst>
        </pc:spChg>
        <pc:spChg chg="mod">
          <ac:chgData name="Tracy Carter" userId="2f5be7f5713387d1" providerId="LiveId" clId="{C61ECA2E-2239-41CD-810D-E235781C64DB}" dt="2021-07-15T19:03:01.768" v="906" actId="13926"/>
          <ac:spMkLst>
            <pc:docMk/>
            <pc:sldMk cId="353224992" sldId="591"/>
            <ac:spMk id="13" creationId="{1F813557-54BA-4B7E-BD1C-AB6A3527A289}"/>
          </ac:spMkLst>
        </pc:spChg>
        <pc:spChg chg="mod">
          <ac:chgData name="Tracy Carter" userId="2f5be7f5713387d1" providerId="LiveId" clId="{C61ECA2E-2239-41CD-810D-E235781C64DB}" dt="2021-07-15T19:01:40.181" v="888" actId="20577"/>
          <ac:spMkLst>
            <pc:docMk/>
            <pc:sldMk cId="353224992" sldId="591"/>
            <ac:spMk id="21" creationId="{DF0835BD-B9B6-44B7-97F5-41972A4406C2}"/>
          </ac:spMkLst>
        </pc:spChg>
        <pc:cxnChg chg="del">
          <ac:chgData name="Tracy Carter" userId="2f5be7f5713387d1" providerId="LiveId" clId="{C61ECA2E-2239-41CD-810D-E235781C64DB}" dt="2021-07-15T19:02:38.332" v="902" actId="478"/>
          <ac:cxnSpMkLst>
            <pc:docMk/>
            <pc:sldMk cId="353224992" sldId="591"/>
            <ac:cxnSpMk id="14" creationId="{2A306119-B9B3-4A21-8BE7-0A05FB6AB12C}"/>
          </ac:cxnSpMkLst>
        </pc:cxnChg>
        <pc:cxnChg chg="mod">
          <ac:chgData name="Tracy Carter" userId="2f5be7f5713387d1" providerId="LiveId" clId="{C61ECA2E-2239-41CD-810D-E235781C64DB}" dt="2021-07-15T19:02:14.651" v="894" actId="1076"/>
          <ac:cxnSpMkLst>
            <pc:docMk/>
            <pc:sldMk cId="353224992" sldId="591"/>
            <ac:cxnSpMk id="17" creationId="{D4FE516D-E0C7-4D44-8244-6F4E41A8B498}"/>
          </ac:cxnSpMkLst>
        </pc:cxnChg>
        <pc:cxnChg chg="mod">
          <ac:chgData name="Tracy Carter" userId="2f5be7f5713387d1" providerId="LiveId" clId="{C61ECA2E-2239-41CD-810D-E235781C64DB}" dt="2021-07-15T19:02:22.667" v="896" actId="14100"/>
          <ac:cxnSpMkLst>
            <pc:docMk/>
            <pc:sldMk cId="353224992" sldId="591"/>
            <ac:cxnSpMk id="19" creationId="{DB916BA0-95E2-4379-9287-6B45B63B5A8C}"/>
          </ac:cxnSpMkLst>
        </pc:cxnChg>
        <pc:cxnChg chg="add del mod">
          <ac:chgData name="Tracy Carter" userId="2f5be7f5713387d1" providerId="LiveId" clId="{C61ECA2E-2239-41CD-810D-E235781C64DB}" dt="2021-07-15T19:02:51.740" v="905" actId="14100"/>
          <ac:cxnSpMkLst>
            <pc:docMk/>
            <pc:sldMk cId="353224992" sldId="591"/>
            <ac:cxnSpMk id="29" creationId="{64B8349C-04CF-4953-AAED-05B4869C5F50}"/>
          </ac:cxnSpMkLst>
        </pc:cxnChg>
      </pc:sldChg>
      <pc:sldChg chg="addSp delSp modSp add mod ord">
        <pc:chgData name="Tracy Carter" userId="2f5be7f5713387d1" providerId="LiveId" clId="{C61ECA2E-2239-41CD-810D-E235781C64DB}" dt="2021-07-15T19:07:49.213" v="1024" actId="1076"/>
        <pc:sldMkLst>
          <pc:docMk/>
          <pc:sldMk cId="3323774499" sldId="592"/>
        </pc:sldMkLst>
        <pc:spChg chg="mod">
          <ac:chgData name="Tracy Carter" userId="2f5be7f5713387d1" providerId="LiveId" clId="{C61ECA2E-2239-41CD-810D-E235781C64DB}" dt="2021-07-15T19:03:20.584" v="907"/>
          <ac:spMkLst>
            <pc:docMk/>
            <pc:sldMk cId="3323774499" sldId="592"/>
            <ac:spMk id="2" creationId="{F3BDA85A-8971-4B97-AB11-1E250127A859}"/>
          </ac:spMkLst>
        </pc:spChg>
        <pc:spChg chg="mod">
          <ac:chgData name="Tracy Carter" userId="2f5be7f5713387d1" providerId="LiveId" clId="{C61ECA2E-2239-41CD-810D-E235781C64DB}" dt="2021-07-15T18:58:48.889" v="772"/>
          <ac:spMkLst>
            <pc:docMk/>
            <pc:sldMk cId="3323774499" sldId="592"/>
            <ac:spMk id="3" creationId="{C0EEFA51-5B93-464F-8892-A4F9250E2578}"/>
          </ac:spMkLst>
        </pc:spChg>
        <pc:spChg chg="mod">
          <ac:chgData name="Tracy Carter" userId="2f5be7f5713387d1" providerId="LiveId" clId="{C61ECA2E-2239-41CD-810D-E235781C64DB}" dt="2021-07-15T19:05:47.279" v="934" actId="1076"/>
          <ac:spMkLst>
            <pc:docMk/>
            <pc:sldMk cId="3323774499" sldId="592"/>
            <ac:spMk id="5" creationId="{ACA1A21E-2034-422E-8E97-F738B0EA5BF3}"/>
          </ac:spMkLst>
        </pc:spChg>
        <pc:spChg chg="add mod ord">
          <ac:chgData name="Tracy Carter" userId="2f5be7f5713387d1" providerId="LiveId" clId="{C61ECA2E-2239-41CD-810D-E235781C64DB}" dt="2021-07-15T19:06:20.620" v="949" actId="20577"/>
          <ac:spMkLst>
            <pc:docMk/>
            <pc:sldMk cId="3323774499" sldId="592"/>
            <ac:spMk id="6" creationId="{E9FFCF3B-ADE8-4AD8-BFFB-29C6CE3DEF95}"/>
          </ac:spMkLst>
        </pc:spChg>
        <pc:spChg chg="del">
          <ac:chgData name="Tracy Carter" userId="2f5be7f5713387d1" providerId="LiveId" clId="{C61ECA2E-2239-41CD-810D-E235781C64DB}" dt="2021-07-15T19:03:35.389" v="911" actId="478"/>
          <ac:spMkLst>
            <pc:docMk/>
            <pc:sldMk cId="3323774499" sldId="592"/>
            <ac:spMk id="7" creationId="{110466B5-46F3-41C6-A4B9-8EE6F3C1BC47}"/>
          </ac:spMkLst>
        </pc:spChg>
        <pc:spChg chg="add mod">
          <ac:chgData name="Tracy Carter" userId="2f5be7f5713387d1" providerId="LiveId" clId="{C61ECA2E-2239-41CD-810D-E235781C64DB}" dt="2021-07-15T19:07:49.213" v="1024" actId="1076"/>
          <ac:spMkLst>
            <pc:docMk/>
            <pc:sldMk cId="3323774499" sldId="592"/>
            <ac:spMk id="12" creationId="{2A7B9AD0-6373-4727-B372-1B9DCF0D8044}"/>
          </ac:spMkLst>
        </pc:spChg>
        <pc:spChg chg="add mod">
          <ac:chgData name="Tracy Carter" userId="2f5be7f5713387d1" providerId="LiveId" clId="{C61ECA2E-2239-41CD-810D-E235781C64DB}" dt="2021-07-15T19:07:14.077" v="1006" actId="14100"/>
          <ac:spMkLst>
            <pc:docMk/>
            <pc:sldMk cId="3323774499" sldId="592"/>
            <ac:spMk id="13" creationId="{A289FE9A-0A65-42C6-A039-D086CA7110B5}"/>
          </ac:spMkLst>
        </pc:spChg>
        <pc:spChg chg="add mod">
          <ac:chgData name="Tracy Carter" userId="2f5be7f5713387d1" providerId="LiveId" clId="{C61ECA2E-2239-41CD-810D-E235781C64DB}" dt="2021-07-15T19:06:59.586" v="980" actId="20577"/>
          <ac:spMkLst>
            <pc:docMk/>
            <pc:sldMk cId="3323774499" sldId="592"/>
            <ac:spMk id="14" creationId="{D66B76DF-98A8-4830-BA10-B13A13B57685}"/>
          </ac:spMkLst>
        </pc:spChg>
        <pc:spChg chg="mod">
          <ac:chgData name="Tracy Carter" userId="2f5be7f5713387d1" providerId="LiveId" clId="{C61ECA2E-2239-41CD-810D-E235781C64DB}" dt="2021-07-15T19:05:57.145" v="939" actId="20577"/>
          <ac:spMkLst>
            <pc:docMk/>
            <pc:sldMk cId="3323774499" sldId="592"/>
            <ac:spMk id="15" creationId="{E32682EA-6AA2-432F-81A0-D2274DB1E0F0}"/>
          </ac:spMkLst>
        </pc:spChg>
        <pc:spChg chg="mod">
          <ac:chgData name="Tracy Carter" userId="2f5be7f5713387d1" providerId="LiveId" clId="{C61ECA2E-2239-41CD-810D-E235781C64DB}" dt="2021-07-15T19:06:10.472" v="945" actId="20577"/>
          <ac:spMkLst>
            <pc:docMk/>
            <pc:sldMk cId="3323774499" sldId="592"/>
            <ac:spMk id="16" creationId="{D0D17E7C-B2F7-41EF-A4D4-4AF3970AB8BC}"/>
          </ac:spMkLst>
        </pc:spChg>
        <pc:spChg chg="add mod">
          <ac:chgData name="Tracy Carter" userId="2f5be7f5713387d1" providerId="LiveId" clId="{C61ECA2E-2239-41CD-810D-E235781C64DB}" dt="2021-07-15T19:06:47.697" v="972" actId="20577"/>
          <ac:spMkLst>
            <pc:docMk/>
            <pc:sldMk cId="3323774499" sldId="592"/>
            <ac:spMk id="17" creationId="{75AB14B0-2E1A-45DC-A910-988A893B4093}"/>
          </ac:spMkLst>
        </pc:spChg>
        <pc:spChg chg="mod">
          <ac:chgData name="Tracy Carter" userId="2f5be7f5713387d1" providerId="LiveId" clId="{C61ECA2E-2239-41CD-810D-E235781C64DB}" dt="2021-07-15T19:07:28.496" v="1023" actId="20577"/>
          <ac:spMkLst>
            <pc:docMk/>
            <pc:sldMk cId="3323774499" sldId="592"/>
            <ac:spMk id="18" creationId="{1DF27D3F-F9B6-4324-B88C-9F9AA5E429C6}"/>
          </ac:spMkLst>
        </pc:spChg>
      </pc:sldChg>
      <pc:sldChg chg="addSp delSp modSp add mod ord">
        <pc:chgData name="Tracy Carter" userId="2f5be7f5713387d1" providerId="LiveId" clId="{C61ECA2E-2239-41CD-810D-E235781C64DB}" dt="2021-07-15T19:13:00.705" v="1074" actId="14100"/>
        <pc:sldMkLst>
          <pc:docMk/>
          <pc:sldMk cId="2688302753" sldId="593"/>
        </pc:sldMkLst>
        <pc:spChg chg="mod">
          <ac:chgData name="Tracy Carter" userId="2f5be7f5713387d1" providerId="LiveId" clId="{C61ECA2E-2239-41CD-810D-E235781C64DB}" dt="2021-07-15T19:12:38.436" v="1070" actId="27636"/>
          <ac:spMkLst>
            <pc:docMk/>
            <pc:sldMk cId="2688302753" sldId="593"/>
            <ac:spMk id="2" creationId="{F3BDA85A-8971-4B97-AB11-1E250127A859}"/>
          </ac:spMkLst>
        </pc:spChg>
        <pc:picChg chg="del">
          <ac:chgData name="Tracy Carter" userId="2f5be7f5713387d1" providerId="LiveId" clId="{C61ECA2E-2239-41CD-810D-E235781C64DB}" dt="2021-07-15T19:12:40.944" v="1071" actId="478"/>
          <ac:picMkLst>
            <pc:docMk/>
            <pc:sldMk cId="2688302753" sldId="593"/>
            <ac:picMk id="5" creationId="{0DC8E7BC-68BD-4F6E-ACC6-FFB262019DA2}"/>
          </ac:picMkLst>
        </pc:picChg>
        <pc:picChg chg="add mod">
          <ac:chgData name="Tracy Carter" userId="2f5be7f5713387d1" providerId="LiveId" clId="{C61ECA2E-2239-41CD-810D-E235781C64DB}" dt="2021-07-15T19:13:00.705" v="1074" actId="14100"/>
          <ac:picMkLst>
            <pc:docMk/>
            <pc:sldMk cId="2688302753" sldId="593"/>
            <ac:picMk id="6" creationId="{B3B83A54-9D5F-4562-AE72-DA68AF9F36AF}"/>
          </ac:picMkLst>
        </pc:picChg>
      </pc:sldChg>
      <pc:sldChg chg="addSp delSp modSp add mod ord">
        <pc:chgData name="Tracy Carter" userId="2f5be7f5713387d1" providerId="LiveId" clId="{C61ECA2E-2239-41CD-810D-E235781C64DB}" dt="2021-07-15T19:10:59.271" v="1058" actId="1076"/>
        <pc:sldMkLst>
          <pc:docMk/>
          <pc:sldMk cId="2299218351" sldId="594"/>
        </pc:sldMkLst>
        <pc:spChg chg="mod">
          <ac:chgData name="Tracy Carter" userId="2f5be7f5713387d1" providerId="LiveId" clId="{C61ECA2E-2239-41CD-810D-E235781C64DB}" dt="2021-07-15T19:03:25.423" v="909" actId="20577"/>
          <ac:spMkLst>
            <pc:docMk/>
            <pc:sldMk cId="2299218351" sldId="594"/>
            <ac:spMk id="2" creationId="{F3BDA85A-8971-4B97-AB11-1E250127A859}"/>
          </ac:spMkLst>
        </pc:spChg>
        <pc:spChg chg="mod">
          <ac:chgData name="Tracy Carter" userId="2f5be7f5713387d1" providerId="LiveId" clId="{C61ECA2E-2239-41CD-810D-E235781C64DB}" dt="2021-07-15T18:59:11.488" v="775"/>
          <ac:spMkLst>
            <pc:docMk/>
            <pc:sldMk cId="2299218351" sldId="594"/>
            <ac:spMk id="3" creationId="{C0EEFA51-5B93-464F-8892-A4F9250E2578}"/>
          </ac:spMkLst>
        </pc:spChg>
        <pc:picChg chg="add mod">
          <ac:chgData name="Tracy Carter" userId="2f5be7f5713387d1" providerId="LiveId" clId="{C61ECA2E-2239-41CD-810D-E235781C64DB}" dt="2021-07-15T19:09:06.002" v="1028" actId="14100"/>
          <ac:picMkLst>
            <pc:docMk/>
            <pc:sldMk cId="2299218351" sldId="594"/>
            <ac:picMk id="5" creationId="{47FA849A-4DA0-4E68-A99C-09CEFF16D1EB}"/>
          </ac:picMkLst>
        </pc:picChg>
        <pc:picChg chg="del">
          <ac:chgData name="Tracy Carter" userId="2f5be7f5713387d1" providerId="LiveId" clId="{C61ECA2E-2239-41CD-810D-E235781C64DB}" dt="2021-07-15T19:08:51.370" v="1025" actId="478"/>
          <ac:picMkLst>
            <pc:docMk/>
            <pc:sldMk cId="2299218351" sldId="594"/>
            <ac:picMk id="6" creationId="{DC5DCDCA-0B7D-418B-BE36-D3A505BBB172}"/>
          </ac:picMkLst>
        </pc:picChg>
        <pc:cxnChg chg="add mod">
          <ac:chgData name="Tracy Carter" userId="2f5be7f5713387d1" providerId="LiveId" clId="{C61ECA2E-2239-41CD-810D-E235781C64DB}" dt="2021-07-15T19:10:59.271" v="1058" actId="1076"/>
          <ac:cxnSpMkLst>
            <pc:docMk/>
            <pc:sldMk cId="2299218351" sldId="594"/>
            <ac:cxnSpMk id="9" creationId="{6428D93D-F1AD-4C5E-945B-FAB90661F3E4}"/>
          </ac:cxnSpMkLst>
        </pc:cxnChg>
      </pc:sldChg>
      <pc:sldChg chg="add">
        <pc:chgData name="Tracy Carter" userId="2f5be7f5713387d1" providerId="LiveId" clId="{C61ECA2E-2239-41CD-810D-E235781C64DB}" dt="2021-07-15T19:03:28.974" v="910" actId="2890"/>
        <pc:sldMkLst>
          <pc:docMk/>
          <pc:sldMk cId="3664951668" sldId="595"/>
        </pc:sldMkLst>
      </pc:sldChg>
      <pc:sldChg chg="addSp delSp modSp add mod">
        <pc:chgData name="Tracy Carter" userId="2f5be7f5713387d1" providerId="LiveId" clId="{C61ECA2E-2239-41CD-810D-E235781C64DB}" dt="2021-07-15T19:10:51.048" v="1055" actId="1076"/>
        <pc:sldMkLst>
          <pc:docMk/>
          <pc:sldMk cId="2196028927" sldId="596"/>
        </pc:sldMkLst>
        <pc:spChg chg="add mod">
          <ac:chgData name="Tracy Carter" userId="2f5be7f5713387d1" providerId="LiveId" clId="{C61ECA2E-2239-41CD-810D-E235781C64DB}" dt="2021-07-15T19:09:42.586" v="1049" actId="1076"/>
          <ac:spMkLst>
            <pc:docMk/>
            <pc:sldMk cId="2196028927" sldId="596"/>
            <ac:spMk id="6" creationId="{C441AFB1-4A9F-4FCB-B360-FDFF8905673A}"/>
          </ac:spMkLst>
        </pc:spChg>
        <pc:picChg chg="del">
          <ac:chgData name="Tracy Carter" userId="2f5be7f5713387d1" providerId="LiveId" clId="{C61ECA2E-2239-41CD-810D-E235781C64DB}" dt="2021-07-15T19:09:19.979" v="1030" actId="478"/>
          <ac:picMkLst>
            <pc:docMk/>
            <pc:sldMk cId="2196028927" sldId="596"/>
            <ac:picMk id="5" creationId="{47FA849A-4DA0-4E68-A99C-09CEFF16D1EB}"/>
          </ac:picMkLst>
        </pc:picChg>
        <pc:picChg chg="add mod">
          <ac:chgData name="Tracy Carter" userId="2f5be7f5713387d1" providerId="LiveId" clId="{C61ECA2E-2239-41CD-810D-E235781C64DB}" dt="2021-07-15T19:10:23.200" v="1052" actId="14100"/>
          <ac:picMkLst>
            <pc:docMk/>
            <pc:sldMk cId="2196028927" sldId="596"/>
            <ac:picMk id="7" creationId="{6D71DBF1-EA7D-4C31-9203-3BADC6EA64E0}"/>
          </ac:picMkLst>
        </pc:picChg>
        <pc:cxnChg chg="add mod">
          <ac:chgData name="Tracy Carter" userId="2f5be7f5713387d1" providerId="LiveId" clId="{C61ECA2E-2239-41CD-810D-E235781C64DB}" dt="2021-07-15T19:10:51.048" v="1055" actId="1076"/>
          <ac:cxnSpMkLst>
            <pc:docMk/>
            <pc:sldMk cId="2196028927" sldId="596"/>
            <ac:cxnSpMk id="9" creationId="{6428D93D-F1AD-4C5E-945B-FAB90661F3E4}"/>
          </ac:cxnSpMkLst>
        </pc:cxnChg>
      </pc:sldChg>
      <pc:sldChg chg="addSp delSp modSp add mod">
        <pc:chgData name="Tracy Carter" userId="2f5be7f5713387d1" providerId="LiveId" clId="{C61ECA2E-2239-41CD-810D-E235781C64DB}" dt="2021-07-15T19:12:30.684" v="1066" actId="14100"/>
        <pc:sldMkLst>
          <pc:docMk/>
          <pc:sldMk cId="643515638" sldId="597"/>
        </pc:sldMkLst>
        <pc:picChg chg="add mod">
          <ac:chgData name="Tracy Carter" userId="2f5be7f5713387d1" providerId="LiveId" clId="{C61ECA2E-2239-41CD-810D-E235781C64DB}" dt="2021-07-15T19:12:30.684" v="1066" actId="14100"/>
          <ac:picMkLst>
            <pc:docMk/>
            <pc:sldMk cId="643515638" sldId="597"/>
            <ac:picMk id="5" creationId="{19404712-E49B-4C19-B722-A5043A9A44F9}"/>
          </ac:picMkLst>
        </pc:picChg>
        <pc:picChg chg="del">
          <ac:chgData name="Tracy Carter" userId="2f5be7f5713387d1" providerId="LiveId" clId="{C61ECA2E-2239-41CD-810D-E235781C64DB}" dt="2021-07-15T19:12:18.973" v="1063" actId="478"/>
          <ac:picMkLst>
            <pc:docMk/>
            <pc:sldMk cId="643515638" sldId="597"/>
            <ac:picMk id="6" creationId="{DC5DCDCA-0B7D-418B-BE36-D3A505BBB172}"/>
          </ac:picMkLst>
        </pc:picChg>
      </pc:sldChg>
      <pc:sldChg chg="add">
        <pc:chgData name="Tracy Carter" userId="2f5be7f5713387d1" providerId="LiveId" clId="{C61ECA2E-2239-41CD-810D-E235781C64DB}" dt="2021-07-15T19:13:16.640" v="1075" actId="2890"/>
        <pc:sldMkLst>
          <pc:docMk/>
          <pc:sldMk cId="3295217937" sldId="598"/>
        </pc:sldMkLst>
      </pc:sldChg>
      <pc:sldChg chg="add ord">
        <pc:chgData name="Tracy Carter" userId="2f5be7f5713387d1" providerId="LiveId" clId="{C61ECA2E-2239-41CD-810D-E235781C64DB}" dt="2021-07-15T19:13:45.142" v="1081"/>
        <pc:sldMkLst>
          <pc:docMk/>
          <pc:sldMk cId="1448101982" sldId="599"/>
        </pc:sldMkLst>
      </pc:sldChg>
      <pc:sldChg chg="modSp add mod ord">
        <pc:chgData name="Tracy Carter" userId="2f5be7f5713387d1" providerId="LiveId" clId="{C61ECA2E-2239-41CD-810D-E235781C64DB}" dt="2021-07-16T14:07:45.284" v="1115"/>
        <pc:sldMkLst>
          <pc:docMk/>
          <pc:sldMk cId="3831877631" sldId="600"/>
        </pc:sldMkLst>
        <pc:spChg chg="mod">
          <ac:chgData name="Tracy Carter" userId="2f5be7f5713387d1" providerId="LiveId" clId="{C61ECA2E-2239-41CD-810D-E235781C64DB}" dt="2021-07-16T14:06:03.805" v="1114" actId="20577"/>
          <ac:spMkLst>
            <pc:docMk/>
            <pc:sldMk cId="3831877631" sldId="600"/>
            <ac:spMk id="3" creationId="{82A661C4-FE1A-4C8F-99F3-7C70095BD8F9}"/>
          </ac:spMkLst>
        </pc:spChg>
        <pc:spChg chg="mod">
          <ac:chgData name="Tracy Carter" userId="2f5be7f5713387d1" providerId="LiveId" clId="{C61ECA2E-2239-41CD-810D-E235781C64DB}" dt="2021-07-16T14:07:45.284" v="1115"/>
          <ac:spMkLst>
            <pc:docMk/>
            <pc:sldMk cId="3831877631" sldId="600"/>
            <ac:spMk id="13" creationId="{1F813557-54BA-4B7E-BD1C-AB6A3527A289}"/>
          </ac:spMkLst>
        </pc:spChg>
      </pc:sldChg>
      <pc:sldChg chg="addSp delSp modSp add mod ord">
        <pc:chgData name="Tracy Carter" userId="2f5be7f5713387d1" providerId="LiveId" clId="{C61ECA2E-2239-41CD-810D-E235781C64DB}" dt="2021-07-16T14:35:53.958" v="1252" actId="20577"/>
        <pc:sldMkLst>
          <pc:docMk/>
          <pc:sldMk cId="1930163959" sldId="601"/>
        </pc:sldMkLst>
        <pc:spChg chg="mod">
          <ac:chgData name="Tracy Carter" userId="2f5be7f5713387d1" providerId="LiveId" clId="{C61ECA2E-2239-41CD-810D-E235781C64DB}" dt="2021-07-16T14:10:23.129" v="1173" actId="27636"/>
          <ac:spMkLst>
            <pc:docMk/>
            <pc:sldMk cId="1930163959" sldId="601"/>
            <ac:spMk id="2" creationId="{F3BDA85A-8971-4B97-AB11-1E250127A859}"/>
          </ac:spMkLst>
        </pc:spChg>
        <pc:spChg chg="del">
          <ac:chgData name="Tracy Carter" userId="2f5be7f5713387d1" providerId="LiveId" clId="{C61ECA2E-2239-41CD-810D-E235781C64DB}" dt="2021-07-16T14:18:45.916" v="1174" actId="478"/>
          <ac:spMkLst>
            <pc:docMk/>
            <pc:sldMk cId="1930163959" sldId="601"/>
            <ac:spMk id="6" creationId="{E9FFCF3B-ADE8-4AD8-BFFB-29C6CE3DEF95}"/>
          </ac:spMkLst>
        </pc:spChg>
        <pc:spChg chg="add mod ord">
          <ac:chgData name="Tracy Carter" userId="2f5be7f5713387d1" providerId="LiveId" clId="{C61ECA2E-2239-41CD-810D-E235781C64DB}" dt="2021-07-16T14:35:53.958" v="1252" actId="20577"/>
          <ac:spMkLst>
            <pc:docMk/>
            <pc:sldMk cId="1930163959" sldId="601"/>
            <ac:spMk id="7" creationId="{72F24CA3-539A-4868-BE8E-5C207D94808E}"/>
          </ac:spMkLst>
        </pc:spChg>
        <pc:spChg chg="add del">
          <ac:chgData name="Tracy Carter" userId="2f5be7f5713387d1" providerId="LiveId" clId="{C61ECA2E-2239-41CD-810D-E235781C64DB}" dt="2021-07-16T14:34:54.292" v="1244"/>
          <ac:spMkLst>
            <pc:docMk/>
            <pc:sldMk cId="1930163959" sldId="601"/>
            <ac:spMk id="9" creationId="{C1B03EEF-7874-4317-BE2B-D5CC1ED8F195}"/>
          </ac:spMkLst>
        </pc:spChg>
        <pc:spChg chg="add del">
          <ac:chgData name="Tracy Carter" userId="2f5be7f5713387d1" providerId="LiveId" clId="{C61ECA2E-2239-41CD-810D-E235781C64DB}" dt="2021-07-16T14:34:54.292" v="1244"/>
          <ac:spMkLst>
            <pc:docMk/>
            <pc:sldMk cId="1930163959" sldId="601"/>
            <ac:spMk id="10" creationId="{29885600-E403-48AC-AC75-8D5F1CD62B19}"/>
          </ac:spMkLst>
        </pc:spChg>
        <pc:spChg chg="mod">
          <ac:chgData name="Tracy Carter" userId="2f5be7f5713387d1" providerId="LiveId" clId="{C61ECA2E-2239-41CD-810D-E235781C64DB}" dt="2021-07-16T14:24:39.005" v="1230" actId="20577"/>
          <ac:spMkLst>
            <pc:docMk/>
            <pc:sldMk cId="1930163959" sldId="601"/>
            <ac:spMk id="12" creationId="{2A7B9AD0-6373-4727-B372-1B9DCF0D8044}"/>
          </ac:spMkLst>
        </pc:spChg>
        <pc:spChg chg="del mod">
          <ac:chgData name="Tracy Carter" userId="2f5be7f5713387d1" providerId="LiveId" clId="{C61ECA2E-2239-41CD-810D-E235781C64DB}" dt="2021-07-16T14:20:55.268" v="1178" actId="478"/>
          <ac:spMkLst>
            <pc:docMk/>
            <pc:sldMk cId="1930163959" sldId="601"/>
            <ac:spMk id="13" creationId="{A289FE9A-0A65-42C6-A039-D086CA7110B5}"/>
          </ac:spMkLst>
        </pc:spChg>
        <pc:spChg chg="del">
          <ac:chgData name="Tracy Carter" userId="2f5be7f5713387d1" providerId="LiveId" clId="{C61ECA2E-2239-41CD-810D-E235781C64DB}" dt="2021-07-16T14:25:40.523" v="1232" actId="478"/>
          <ac:spMkLst>
            <pc:docMk/>
            <pc:sldMk cId="1930163959" sldId="601"/>
            <ac:spMk id="14" creationId="{D66B76DF-98A8-4830-BA10-B13A13B57685}"/>
          </ac:spMkLst>
        </pc:spChg>
        <pc:spChg chg="mod">
          <ac:chgData name="Tracy Carter" userId="2f5be7f5713387d1" providerId="LiveId" clId="{C61ECA2E-2239-41CD-810D-E235781C64DB}" dt="2021-07-16T14:23:41.679" v="1193" actId="113"/>
          <ac:spMkLst>
            <pc:docMk/>
            <pc:sldMk cId="1930163959" sldId="601"/>
            <ac:spMk id="15" creationId="{E32682EA-6AA2-432F-81A0-D2274DB1E0F0}"/>
          </ac:spMkLst>
        </pc:spChg>
        <pc:spChg chg="mod">
          <ac:chgData name="Tracy Carter" userId="2f5be7f5713387d1" providerId="LiveId" clId="{C61ECA2E-2239-41CD-810D-E235781C64DB}" dt="2021-07-16T14:24:10.812" v="1208" actId="20577"/>
          <ac:spMkLst>
            <pc:docMk/>
            <pc:sldMk cId="1930163959" sldId="601"/>
            <ac:spMk id="16" creationId="{D0D17E7C-B2F7-41EF-A4D4-4AF3970AB8BC}"/>
          </ac:spMkLst>
        </pc:spChg>
        <pc:spChg chg="del">
          <ac:chgData name="Tracy Carter" userId="2f5be7f5713387d1" providerId="LiveId" clId="{C61ECA2E-2239-41CD-810D-E235781C64DB}" dt="2021-07-16T14:25:36.667" v="1231" actId="478"/>
          <ac:spMkLst>
            <pc:docMk/>
            <pc:sldMk cId="1930163959" sldId="601"/>
            <ac:spMk id="17" creationId="{75AB14B0-2E1A-45DC-A910-988A893B4093}"/>
          </ac:spMkLst>
        </pc:spChg>
        <pc:spChg chg="del mod">
          <ac:chgData name="Tracy Carter" userId="2f5be7f5713387d1" providerId="LiveId" clId="{C61ECA2E-2239-41CD-810D-E235781C64DB}" dt="2021-07-16T14:21:05.732" v="1180" actId="478"/>
          <ac:spMkLst>
            <pc:docMk/>
            <pc:sldMk cId="1930163959" sldId="601"/>
            <ac:spMk id="18" creationId="{1DF27D3F-F9B6-4324-B88C-9F9AA5E429C6}"/>
          </ac:spMkLst>
        </pc:spChg>
        <pc:cxnChg chg="add del">
          <ac:chgData name="Tracy Carter" userId="2f5be7f5713387d1" providerId="LiveId" clId="{C61ECA2E-2239-41CD-810D-E235781C64DB}" dt="2021-07-16T14:34:54.292" v="1244"/>
          <ac:cxnSpMkLst>
            <pc:docMk/>
            <pc:sldMk cId="1930163959" sldId="601"/>
            <ac:cxnSpMk id="19" creationId="{6428D93D-F1AD-4C5E-945B-FAB90661F3E4}"/>
          </ac:cxnSpMkLst>
        </pc:cxnChg>
      </pc:sldChg>
      <pc:sldChg chg="addSp delSp modSp add del mod ord">
        <pc:chgData name="Tracy Carter" userId="2f5be7f5713387d1" providerId="LiveId" clId="{C61ECA2E-2239-41CD-810D-E235781C64DB}" dt="2021-07-16T14:47:44.691" v="1271" actId="2696"/>
        <pc:sldMkLst>
          <pc:docMk/>
          <pc:sldMk cId="742728303" sldId="602"/>
        </pc:sldMkLst>
        <pc:spChg chg="mod">
          <ac:chgData name="Tracy Carter" userId="2f5be7f5713387d1" providerId="LiveId" clId="{C61ECA2E-2239-41CD-810D-E235781C64DB}" dt="2021-07-16T14:38:09.307" v="1254" actId="20577"/>
          <ac:spMkLst>
            <pc:docMk/>
            <pc:sldMk cId="742728303" sldId="602"/>
            <ac:spMk id="2" creationId="{F3BDA85A-8971-4B97-AB11-1E250127A859}"/>
          </ac:spMkLst>
        </pc:spChg>
        <pc:picChg chg="del">
          <ac:chgData name="Tracy Carter" userId="2f5be7f5713387d1" providerId="LiveId" clId="{C61ECA2E-2239-41CD-810D-E235781C64DB}" dt="2021-07-16T14:39:59.010" v="1257" actId="478"/>
          <ac:picMkLst>
            <pc:docMk/>
            <pc:sldMk cId="742728303" sldId="602"/>
            <ac:picMk id="5" creationId="{47FA849A-4DA0-4E68-A99C-09CEFF16D1EB}"/>
          </ac:picMkLst>
        </pc:picChg>
        <pc:picChg chg="add mod">
          <ac:chgData name="Tracy Carter" userId="2f5be7f5713387d1" providerId="LiveId" clId="{C61ECA2E-2239-41CD-810D-E235781C64DB}" dt="2021-07-16T14:41:51.425" v="1264" actId="14100"/>
          <ac:picMkLst>
            <pc:docMk/>
            <pc:sldMk cId="742728303" sldId="602"/>
            <ac:picMk id="6" creationId="{2085AE82-6E8D-42AC-B91D-14D056F12665}"/>
          </ac:picMkLst>
        </pc:picChg>
        <pc:cxnChg chg="del mod">
          <ac:chgData name="Tracy Carter" userId="2f5be7f5713387d1" providerId="LiveId" clId="{C61ECA2E-2239-41CD-810D-E235781C64DB}" dt="2021-07-16T14:39:57.233" v="1256" actId="478"/>
          <ac:cxnSpMkLst>
            <pc:docMk/>
            <pc:sldMk cId="742728303" sldId="602"/>
            <ac:cxnSpMk id="9" creationId="{6428D93D-F1AD-4C5E-945B-FAB90661F3E4}"/>
          </ac:cxnSpMkLst>
        </pc:cxnChg>
      </pc:sldChg>
      <pc:sldChg chg="addSp delSp modSp add mod ord">
        <pc:chgData name="Tracy Carter" userId="2f5be7f5713387d1" providerId="LiveId" clId="{C61ECA2E-2239-41CD-810D-E235781C64DB}" dt="2021-07-16T15:19:24.977" v="1338" actId="14100"/>
        <pc:sldMkLst>
          <pc:docMk/>
          <pc:sldMk cId="1734632599" sldId="603"/>
        </pc:sldMkLst>
        <pc:spChg chg="mod">
          <ac:chgData name="Tracy Carter" userId="2f5be7f5713387d1" providerId="LiveId" clId="{C61ECA2E-2239-41CD-810D-E235781C64DB}" dt="2021-07-16T14:41:09.848" v="1261" actId="27636"/>
          <ac:spMkLst>
            <pc:docMk/>
            <pc:sldMk cId="1734632599" sldId="603"/>
            <ac:spMk id="2" creationId="{F3BDA85A-8971-4B97-AB11-1E250127A859}"/>
          </ac:spMkLst>
        </pc:spChg>
        <pc:picChg chg="add mod">
          <ac:chgData name="Tracy Carter" userId="2f5be7f5713387d1" providerId="LiveId" clId="{C61ECA2E-2239-41CD-810D-E235781C64DB}" dt="2021-07-16T15:19:16.016" v="1337" actId="14100"/>
          <ac:picMkLst>
            <pc:docMk/>
            <pc:sldMk cId="1734632599" sldId="603"/>
            <ac:picMk id="3" creationId="{51A34F52-96A6-4CF2-8EAC-BF07A5E7F216}"/>
          </ac:picMkLst>
        </pc:picChg>
        <pc:picChg chg="add mod">
          <ac:chgData name="Tracy Carter" userId="2f5be7f5713387d1" providerId="LiveId" clId="{C61ECA2E-2239-41CD-810D-E235781C64DB}" dt="2021-07-16T15:19:24.977" v="1338" actId="14100"/>
          <ac:picMkLst>
            <pc:docMk/>
            <pc:sldMk cId="1734632599" sldId="603"/>
            <ac:picMk id="4" creationId="{04A40BE6-1F28-4A31-94E7-74A9242998D6}"/>
          </ac:picMkLst>
        </pc:picChg>
        <pc:picChg chg="del">
          <ac:chgData name="Tracy Carter" userId="2f5be7f5713387d1" providerId="LiveId" clId="{C61ECA2E-2239-41CD-810D-E235781C64DB}" dt="2021-07-16T15:03:34.002" v="1327" actId="478"/>
          <ac:picMkLst>
            <pc:docMk/>
            <pc:sldMk cId="1734632599" sldId="603"/>
            <ac:picMk id="6" creationId="{B3B83A54-9D5F-4562-AE72-DA68AF9F36AF}"/>
          </ac:picMkLst>
        </pc:picChg>
      </pc:sldChg>
      <pc:sldChg chg="modSp add mod ord">
        <pc:chgData name="Tracy Carter" userId="2f5be7f5713387d1" providerId="LiveId" clId="{C61ECA2E-2239-41CD-810D-E235781C64DB}" dt="2021-07-16T14:08:38.429" v="1142" actId="20577"/>
        <pc:sldMkLst>
          <pc:docMk/>
          <pc:sldMk cId="2637064644" sldId="604"/>
        </pc:sldMkLst>
        <pc:spChg chg="mod">
          <ac:chgData name="Tracy Carter" userId="2f5be7f5713387d1" providerId="LiveId" clId="{C61ECA2E-2239-41CD-810D-E235781C64DB}" dt="2021-07-16T14:08:38.429" v="1142" actId="20577"/>
          <ac:spMkLst>
            <pc:docMk/>
            <pc:sldMk cId="2637064644" sldId="604"/>
            <ac:spMk id="3" creationId="{82A661C4-FE1A-4C8F-99F3-7C70095BD8F9}"/>
          </ac:spMkLst>
        </pc:spChg>
      </pc:sldChg>
      <pc:sldChg chg="add ord">
        <pc:chgData name="Tracy Carter" userId="2f5be7f5713387d1" providerId="LiveId" clId="{C61ECA2E-2239-41CD-810D-E235781C64DB}" dt="2021-07-16T14:08:07.039" v="1121"/>
        <pc:sldMkLst>
          <pc:docMk/>
          <pc:sldMk cId="1962944264" sldId="605"/>
        </pc:sldMkLst>
      </pc:sldChg>
      <pc:sldChg chg="modSp add mod">
        <pc:chgData name="Tracy Carter" userId="2f5be7f5713387d1" providerId="LiveId" clId="{C61ECA2E-2239-41CD-810D-E235781C64DB}" dt="2021-07-16T14:09:33.885" v="1171" actId="20577"/>
        <pc:sldMkLst>
          <pc:docMk/>
          <pc:sldMk cId="1591281729" sldId="606"/>
        </pc:sldMkLst>
        <pc:spChg chg="mod">
          <ac:chgData name="Tracy Carter" userId="2f5be7f5713387d1" providerId="LiveId" clId="{C61ECA2E-2239-41CD-810D-E235781C64DB}" dt="2021-07-16T14:09:33.885" v="1171" actId="20577"/>
          <ac:spMkLst>
            <pc:docMk/>
            <pc:sldMk cId="1591281729" sldId="606"/>
            <ac:spMk id="3" creationId="{82A661C4-FE1A-4C8F-99F3-7C70095BD8F9}"/>
          </ac:spMkLst>
        </pc:spChg>
      </pc:sldChg>
      <pc:sldChg chg="add ord">
        <pc:chgData name="Tracy Carter" userId="2f5be7f5713387d1" providerId="LiveId" clId="{C61ECA2E-2239-41CD-810D-E235781C64DB}" dt="2021-07-16T14:08:57.674" v="1146"/>
        <pc:sldMkLst>
          <pc:docMk/>
          <pc:sldMk cId="1050162371" sldId="607"/>
        </pc:sldMkLst>
      </pc:sldChg>
      <pc:sldChg chg="addSp modSp add mod">
        <pc:chgData name="Tracy Carter" userId="2f5be7f5713387d1" providerId="LiveId" clId="{C61ECA2E-2239-41CD-810D-E235781C64DB}" dt="2021-07-16T15:03:25.022" v="1326" actId="1076"/>
        <pc:sldMkLst>
          <pc:docMk/>
          <pc:sldMk cId="2877183117" sldId="608"/>
        </pc:sldMkLst>
        <pc:cxnChg chg="add mod">
          <ac:chgData name="Tracy Carter" userId="2f5be7f5713387d1" providerId="LiveId" clId="{C61ECA2E-2239-41CD-810D-E235781C64DB}" dt="2021-07-16T15:03:13.433" v="1324" actId="1076"/>
          <ac:cxnSpMkLst>
            <pc:docMk/>
            <pc:sldMk cId="2877183117" sldId="608"/>
            <ac:cxnSpMk id="7" creationId="{6428D93D-F1AD-4C5E-945B-FAB90661F3E4}"/>
          </ac:cxnSpMkLst>
        </pc:cxnChg>
        <pc:cxnChg chg="add mod">
          <ac:chgData name="Tracy Carter" userId="2f5be7f5713387d1" providerId="LiveId" clId="{C61ECA2E-2239-41CD-810D-E235781C64DB}" dt="2021-07-16T15:03:25.022" v="1326" actId="1076"/>
          <ac:cxnSpMkLst>
            <pc:docMk/>
            <pc:sldMk cId="2877183117" sldId="608"/>
            <ac:cxnSpMk id="9" creationId="{6428D93D-F1AD-4C5E-945B-FAB90661F3E4}"/>
          </ac:cxnSpMkLst>
        </pc:cxnChg>
      </pc:sldChg>
      <pc:sldChg chg="addSp delSp modSp add mod">
        <pc:chgData name="Tracy Carter" userId="2f5be7f5713387d1" providerId="LiveId" clId="{C61ECA2E-2239-41CD-810D-E235781C64DB}" dt="2021-07-16T15:02:43.298" v="1320" actId="1076"/>
        <pc:sldMkLst>
          <pc:docMk/>
          <pc:sldMk cId="1363163008" sldId="609"/>
        </pc:sldMkLst>
        <pc:picChg chg="add del mod">
          <ac:chgData name="Tracy Carter" userId="2f5be7f5713387d1" providerId="LiveId" clId="{C61ECA2E-2239-41CD-810D-E235781C64DB}" dt="2021-07-16T14:47:53.461" v="1273" actId="478"/>
          <ac:picMkLst>
            <pc:docMk/>
            <pc:sldMk cId="1363163008" sldId="609"/>
            <ac:picMk id="5" creationId="{852EC8DB-8C11-4281-9EA0-5E1A06838992}"/>
          </ac:picMkLst>
        </pc:picChg>
        <pc:picChg chg="del">
          <ac:chgData name="Tracy Carter" userId="2f5be7f5713387d1" providerId="LiveId" clId="{C61ECA2E-2239-41CD-810D-E235781C64DB}" dt="2021-07-16T14:46:53.130" v="1267" actId="478"/>
          <ac:picMkLst>
            <pc:docMk/>
            <pc:sldMk cId="1363163008" sldId="609"/>
            <ac:picMk id="6" creationId="{2085AE82-6E8D-42AC-B91D-14D056F12665}"/>
          </ac:picMkLst>
        </pc:picChg>
        <pc:picChg chg="add mod">
          <ac:chgData name="Tracy Carter" userId="2f5be7f5713387d1" providerId="LiveId" clId="{C61ECA2E-2239-41CD-810D-E235781C64DB}" dt="2021-07-16T14:48:06.675" v="1277" actId="14100"/>
          <ac:picMkLst>
            <pc:docMk/>
            <pc:sldMk cId="1363163008" sldId="609"/>
            <ac:picMk id="7" creationId="{BA7C08A1-183C-4A7E-8BF5-36E775701E4C}"/>
          </ac:picMkLst>
        </pc:picChg>
        <pc:picChg chg="add del">
          <ac:chgData name="Tracy Carter" userId="2f5be7f5713387d1" providerId="LiveId" clId="{C61ECA2E-2239-41CD-810D-E235781C64DB}" dt="2021-07-16T14:49:55.523" v="1281"/>
          <ac:picMkLst>
            <pc:docMk/>
            <pc:sldMk cId="1363163008" sldId="609"/>
            <ac:picMk id="9" creationId="{67966151-C935-42AC-BAFB-76D9B5BE08FF}"/>
          </ac:picMkLst>
        </pc:picChg>
        <pc:cxnChg chg="add mod">
          <ac:chgData name="Tracy Carter" userId="2f5be7f5713387d1" providerId="LiveId" clId="{C61ECA2E-2239-41CD-810D-E235781C64DB}" dt="2021-07-16T15:02:43.298" v="1320" actId="1076"/>
          <ac:cxnSpMkLst>
            <pc:docMk/>
            <pc:sldMk cId="1363163008" sldId="609"/>
            <ac:cxnSpMk id="10" creationId="{6428D93D-F1AD-4C5E-945B-FAB90661F3E4}"/>
          </ac:cxnSpMkLst>
        </pc:cxnChg>
      </pc:sldChg>
      <pc:sldChg chg="addSp modSp add mod ord">
        <pc:chgData name="Tracy Carter" userId="2f5be7f5713387d1" providerId="LiveId" clId="{C61ECA2E-2239-41CD-810D-E235781C64DB}" dt="2021-07-16T15:03:06.362" v="1322" actId="1076"/>
        <pc:sldMkLst>
          <pc:docMk/>
          <pc:sldMk cId="1749100058" sldId="610"/>
        </pc:sldMkLst>
        <pc:cxnChg chg="add mod">
          <ac:chgData name="Tracy Carter" userId="2f5be7f5713387d1" providerId="LiveId" clId="{C61ECA2E-2239-41CD-810D-E235781C64DB}" dt="2021-07-16T15:03:06.362" v="1322" actId="1076"/>
          <ac:cxnSpMkLst>
            <pc:docMk/>
            <pc:sldMk cId="1749100058" sldId="610"/>
            <ac:cxnSpMk id="7" creationId="{6428D93D-F1AD-4C5E-945B-FAB90661F3E4}"/>
          </ac:cxnSpMkLst>
        </pc:cxnChg>
      </pc:sldChg>
      <pc:sldChg chg="addSp delSp modSp add mod">
        <pc:chgData name="Tracy Carter" userId="2f5be7f5713387d1" providerId="LiveId" clId="{C61ECA2E-2239-41CD-810D-E235781C64DB}" dt="2021-07-16T15:02:35.001" v="1318" actId="1076"/>
        <pc:sldMkLst>
          <pc:docMk/>
          <pc:sldMk cId="1296784645" sldId="611"/>
        </pc:sldMkLst>
        <pc:picChg chg="add mod">
          <ac:chgData name="Tracy Carter" userId="2f5be7f5713387d1" providerId="LiveId" clId="{C61ECA2E-2239-41CD-810D-E235781C64DB}" dt="2021-07-16T14:50:11.817" v="1287" actId="14100"/>
          <ac:picMkLst>
            <pc:docMk/>
            <pc:sldMk cId="1296784645" sldId="611"/>
            <ac:picMk id="5" creationId="{BB813F5E-C016-471D-96AA-A726D1A4F26B}"/>
          </ac:picMkLst>
        </pc:picChg>
        <pc:picChg chg="del">
          <ac:chgData name="Tracy Carter" userId="2f5be7f5713387d1" providerId="LiveId" clId="{C61ECA2E-2239-41CD-810D-E235781C64DB}" dt="2021-07-16T14:50:01.933" v="1283" actId="478"/>
          <ac:picMkLst>
            <pc:docMk/>
            <pc:sldMk cId="1296784645" sldId="611"/>
            <ac:picMk id="7" creationId="{BA7C08A1-183C-4A7E-8BF5-36E775701E4C}"/>
          </ac:picMkLst>
        </pc:picChg>
        <pc:cxnChg chg="add mod">
          <ac:chgData name="Tracy Carter" userId="2f5be7f5713387d1" providerId="LiveId" clId="{C61ECA2E-2239-41CD-810D-E235781C64DB}" dt="2021-07-16T15:02:35.001" v="1318" actId="1076"/>
          <ac:cxnSpMkLst>
            <pc:docMk/>
            <pc:sldMk cId="1296784645" sldId="611"/>
            <ac:cxnSpMk id="9" creationId="{6428D93D-F1AD-4C5E-945B-FAB90661F3E4}"/>
          </ac:cxnSpMkLst>
        </pc:cxnChg>
      </pc:sldChg>
      <pc:sldChg chg="addSp delSp modSp add mod">
        <pc:chgData name="Tracy Carter" userId="2f5be7f5713387d1" providerId="LiveId" clId="{C61ECA2E-2239-41CD-810D-E235781C64DB}" dt="2021-07-16T15:02:20.442" v="1316" actId="1076"/>
        <pc:sldMkLst>
          <pc:docMk/>
          <pc:sldMk cId="3009743338" sldId="612"/>
        </pc:sldMkLst>
        <pc:picChg chg="del">
          <ac:chgData name="Tracy Carter" userId="2f5be7f5713387d1" providerId="LiveId" clId="{C61ECA2E-2239-41CD-810D-E235781C64DB}" dt="2021-07-16T14:50:53.800" v="1289" actId="478"/>
          <ac:picMkLst>
            <pc:docMk/>
            <pc:sldMk cId="3009743338" sldId="612"/>
            <ac:picMk id="5" creationId="{BB813F5E-C016-471D-96AA-A726D1A4F26B}"/>
          </ac:picMkLst>
        </pc:picChg>
        <pc:picChg chg="add mod">
          <ac:chgData name="Tracy Carter" userId="2f5be7f5713387d1" providerId="LiveId" clId="{C61ECA2E-2239-41CD-810D-E235781C64DB}" dt="2021-07-16T14:51:05.850" v="1292" actId="14100"/>
          <ac:picMkLst>
            <pc:docMk/>
            <pc:sldMk cId="3009743338" sldId="612"/>
            <ac:picMk id="6" creationId="{F4533C58-6C49-43CF-9BFB-8D32AB60AE26}"/>
          </ac:picMkLst>
        </pc:picChg>
        <pc:cxnChg chg="add mod">
          <ac:chgData name="Tracy Carter" userId="2f5be7f5713387d1" providerId="LiveId" clId="{C61ECA2E-2239-41CD-810D-E235781C64DB}" dt="2021-07-16T15:02:20.442" v="1316" actId="1076"/>
          <ac:cxnSpMkLst>
            <pc:docMk/>
            <pc:sldMk cId="3009743338" sldId="612"/>
            <ac:cxnSpMk id="9" creationId="{6428D93D-F1AD-4C5E-945B-FAB90661F3E4}"/>
          </ac:cxnSpMkLst>
        </pc:cxnChg>
      </pc:sldChg>
      <pc:sldChg chg="addSp delSp modSp add mod">
        <pc:chgData name="Tracy Carter" userId="2f5be7f5713387d1" providerId="LiveId" clId="{C61ECA2E-2239-41CD-810D-E235781C64DB}" dt="2021-07-16T14:52:16.102" v="1297" actId="14100"/>
        <pc:sldMkLst>
          <pc:docMk/>
          <pc:sldMk cId="142792617" sldId="613"/>
        </pc:sldMkLst>
        <pc:picChg chg="add mod">
          <ac:chgData name="Tracy Carter" userId="2f5be7f5713387d1" providerId="LiveId" clId="{C61ECA2E-2239-41CD-810D-E235781C64DB}" dt="2021-07-16T14:52:16.102" v="1297" actId="14100"/>
          <ac:picMkLst>
            <pc:docMk/>
            <pc:sldMk cId="142792617" sldId="613"/>
            <ac:picMk id="5" creationId="{C6D933BB-F1E7-4FE0-8AF1-2A0E924EB589}"/>
          </ac:picMkLst>
        </pc:picChg>
        <pc:picChg chg="del">
          <ac:chgData name="Tracy Carter" userId="2f5be7f5713387d1" providerId="LiveId" clId="{C61ECA2E-2239-41CD-810D-E235781C64DB}" dt="2021-07-16T14:52:05.204" v="1294" actId="478"/>
          <ac:picMkLst>
            <pc:docMk/>
            <pc:sldMk cId="142792617" sldId="613"/>
            <ac:picMk id="6" creationId="{F4533C58-6C49-43CF-9BFB-8D32AB60AE26}"/>
          </ac:picMkLst>
        </pc:picChg>
      </pc:sldChg>
      <pc:sldChg chg="addSp delSp modSp add mod">
        <pc:chgData name="Tracy Carter" userId="2f5be7f5713387d1" providerId="LiveId" clId="{C61ECA2E-2239-41CD-810D-E235781C64DB}" dt="2021-07-16T14:53:23.171" v="1308" actId="14100"/>
        <pc:sldMkLst>
          <pc:docMk/>
          <pc:sldMk cId="2470029759" sldId="614"/>
        </pc:sldMkLst>
        <pc:picChg chg="del">
          <ac:chgData name="Tracy Carter" userId="2f5be7f5713387d1" providerId="LiveId" clId="{C61ECA2E-2239-41CD-810D-E235781C64DB}" dt="2021-07-16T14:52:49.113" v="1299" actId="478"/>
          <ac:picMkLst>
            <pc:docMk/>
            <pc:sldMk cId="2470029759" sldId="614"/>
            <ac:picMk id="5" creationId="{C6D933BB-F1E7-4FE0-8AF1-2A0E924EB589}"/>
          </ac:picMkLst>
        </pc:picChg>
        <pc:picChg chg="add mod">
          <ac:chgData name="Tracy Carter" userId="2f5be7f5713387d1" providerId="LiveId" clId="{C61ECA2E-2239-41CD-810D-E235781C64DB}" dt="2021-07-16T14:53:23.171" v="1308" actId="14100"/>
          <ac:picMkLst>
            <pc:docMk/>
            <pc:sldMk cId="2470029759" sldId="614"/>
            <ac:picMk id="6" creationId="{0317D2BA-33B2-4FF2-915C-7C1711904A2D}"/>
          </ac:picMkLst>
        </pc:picChg>
      </pc:sldChg>
      <pc:sldChg chg="addSp delSp modSp add mod">
        <pc:chgData name="Tracy Carter" userId="2f5be7f5713387d1" providerId="LiveId" clId="{C61ECA2E-2239-41CD-810D-E235781C64DB}" dt="2021-07-16T15:01:53.777" v="1314" actId="14100"/>
        <pc:sldMkLst>
          <pc:docMk/>
          <pc:sldMk cId="1895115080" sldId="615"/>
        </pc:sldMkLst>
        <pc:picChg chg="add mod">
          <ac:chgData name="Tracy Carter" userId="2f5be7f5713387d1" providerId="LiveId" clId="{C61ECA2E-2239-41CD-810D-E235781C64DB}" dt="2021-07-16T15:01:53.777" v="1314" actId="14100"/>
          <ac:picMkLst>
            <pc:docMk/>
            <pc:sldMk cId="1895115080" sldId="615"/>
            <ac:picMk id="5" creationId="{773E5E36-C64D-457A-B397-334B5C584747}"/>
          </ac:picMkLst>
        </pc:picChg>
        <pc:picChg chg="del">
          <ac:chgData name="Tracy Carter" userId="2f5be7f5713387d1" providerId="LiveId" clId="{C61ECA2E-2239-41CD-810D-E235781C64DB}" dt="2021-07-16T15:01:39.097" v="1310" actId="478"/>
          <ac:picMkLst>
            <pc:docMk/>
            <pc:sldMk cId="1895115080" sldId="615"/>
            <ac:picMk id="6" creationId="{0317D2BA-33B2-4FF2-915C-7C1711904A2D}"/>
          </ac:picMkLst>
        </pc:picChg>
      </pc:sldChg>
      <pc:sldChg chg="add">
        <pc:chgData name="Tracy Carter" userId="2f5be7f5713387d1" providerId="LiveId" clId="{C61ECA2E-2239-41CD-810D-E235781C64DB}" dt="2021-07-16T15:19:29.297" v="1339" actId="2890"/>
        <pc:sldMkLst>
          <pc:docMk/>
          <pc:sldMk cId="1505850990" sldId="616"/>
        </pc:sldMkLst>
      </pc:sldChg>
      <pc:sldChg chg="addSp delSp modSp add mod ord">
        <pc:chgData name="Tracy Carter" userId="2f5be7f5713387d1" providerId="LiveId" clId="{C61ECA2E-2239-41CD-810D-E235781C64DB}" dt="2021-07-16T16:40:44.802" v="1516" actId="15"/>
        <pc:sldMkLst>
          <pc:docMk/>
          <pc:sldMk cId="867745784" sldId="617"/>
        </pc:sldMkLst>
        <pc:spChg chg="mod">
          <ac:chgData name="Tracy Carter" userId="2f5be7f5713387d1" providerId="LiveId" clId="{C61ECA2E-2239-41CD-810D-E235781C64DB}" dt="2021-07-16T16:36:46.298" v="1456" actId="20577"/>
          <ac:spMkLst>
            <pc:docMk/>
            <pc:sldMk cId="867745784" sldId="617"/>
            <ac:spMk id="2" creationId="{F3BDA85A-8971-4B97-AB11-1E250127A859}"/>
          </ac:spMkLst>
        </pc:spChg>
        <pc:spChg chg="del">
          <ac:chgData name="Tracy Carter" userId="2f5be7f5713387d1" providerId="LiveId" clId="{C61ECA2E-2239-41CD-810D-E235781C64DB}" dt="2021-07-16T16:38:24.672" v="1460" actId="478"/>
          <ac:spMkLst>
            <pc:docMk/>
            <pc:sldMk cId="867745784" sldId="617"/>
            <ac:spMk id="6" creationId="{E9FFCF3B-ADE8-4AD8-BFFB-29C6CE3DEF95}"/>
          </ac:spMkLst>
        </pc:spChg>
        <pc:spChg chg="add mod ord">
          <ac:chgData name="Tracy Carter" userId="2f5be7f5713387d1" providerId="LiveId" clId="{C61ECA2E-2239-41CD-810D-E235781C64DB}" dt="2021-07-16T16:40:44.802" v="1516" actId="15"/>
          <ac:spMkLst>
            <pc:docMk/>
            <pc:sldMk cId="867745784" sldId="617"/>
            <ac:spMk id="7" creationId="{D9D8DC81-A65F-46B6-866F-D9F4E15A1722}"/>
          </ac:spMkLst>
        </pc:spChg>
        <pc:spChg chg="del">
          <ac:chgData name="Tracy Carter" userId="2f5be7f5713387d1" providerId="LiveId" clId="{C61ECA2E-2239-41CD-810D-E235781C64DB}" dt="2021-07-16T16:38:43.048" v="1463" actId="478"/>
          <ac:spMkLst>
            <pc:docMk/>
            <pc:sldMk cId="867745784" sldId="617"/>
            <ac:spMk id="12" creationId="{2A7B9AD0-6373-4727-B372-1B9DCF0D8044}"/>
          </ac:spMkLst>
        </pc:spChg>
        <pc:spChg chg="del">
          <ac:chgData name="Tracy Carter" userId="2f5be7f5713387d1" providerId="LiveId" clId="{C61ECA2E-2239-41CD-810D-E235781C64DB}" dt="2021-07-16T16:38:45.297" v="1464" actId="478"/>
          <ac:spMkLst>
            <pc:docMk/>
            <pc:sldMk cId="867745784" sldId="617"/>
            <ac:spMk id="13" creationId="{A289FE9A-0A65-42C6-A039-D086CA7110B5}"/>
          </ac:spMkLst>
        </pc:spChg>
        <pc:spChg chg="del">
          <ac:chgData name="Tracy Carter" userId="2f5be7f5713387d1" providerId="LiveId" clId="{C61ECA2E-2239-41CD-810D-E235781C64DB}" dt="2021-07-16T16:38:58.353" v="1467" actId="478"/>
          <ac:spMkLst>
            <pc:docMk/>
            <pc:sldMk cId="867745784" sldId="617"/>
            <ac:spMk id="14" creationId="{D66B76DF-98A8-4830-BA10-B13A13B57685}"/>
          </ac:spMkLst>
        </pc:spChg>
        <pc:spChg chg="mod">
          <ac:chgData name="Tracy Carter" userId="2f5be7f5713387d1" providerId="LiveId" clId="{C61ECA2E-2239-41CD-810D-E235781C64DB}" dt="2021-07-16T16:40:14.266" v="1487" actId="20577"/>
          <ac:spMkLst>
            <pc:docMk/>
            <pc:sldMk cId="867745784" sldId="617"/>
            <ac:spMk id="15" creationId="{E32682EA-6AA2-432F-81A0-D2274DB1E0F0}"/>
          </ac:spMkLst>
        </pc:spChg>
        <pc:spChg chg="mod">
          <ac:chgData name="Tracy Carter" userId="2f5be7f5713387d1" providerId="LiveId" clId="{C61ECA2E-2239-41CD-810D-E235781C64DB}" dt="2021-07-16T16:40:27.525" v="1505" actId="14100"/>
          <ac:spMkLst>
            <pc:docMk/>
            <pc:sldMk cId="867745784" sldId="617"/>
            <ac:spMk id="16" creationId="{D0D17E7C-B2F7-41EF-A4D4-4AF3970AB8BC}"/>
          </ac:spMkLst>
        </pc:spChg>
        <pc:spChg chg="del">
          <ac:chgData name="Tracy Carter" userId="2f5be7f5713387d1" providerId="LiveId" clId="{C61ECA2E-2239-41CD-810D-E235781C64DB}" dt="2021-07-16T16:39:03.472" v="1469" actId="478"/>
          <ac:spMkLst>
            <pc:docMk/>
            <pc:sldMk cId="867745784" sldId="617"/>
            <ac:spMk id="17" creationId="{75AB14B0-2E1A-45DC-A910-988A893B4093}"/>
          </ac:spMkLst>
        </pc:spChg>
        <pc:spChg chg="del mod">
          <ac:chgData name="Tracy Carter" userId="2f5be7f5713387d1" providerId="LiveId" clId="{C61ECA2E-2239-41CD-810D-E235781C64DB}" dt="2021-07-16T16:39:00.275" v="1468" actId="478"/>
          <ac:spMkLst>
            <pc:docMk/>
            <pc:sldMk cId="867745784" sldId="617"/>
            <ac:spMk id="18" creationId="{1DF27D3F-F9B6-4324-B88C-9F9AA5E429C6}"/>
          </ac:spMkLst>
        </pc:spChg>
      </pc:sldChg>
      <pc:sldChg chg="modSp add ord">
        <pc:chgData name="Tracy Carter" userId="2f5be7f5713387d1" providerId="LiveId" clId="{C61ECA2E-2239-41CD-810D-E235781C64DB}" dt="2021-07-16T15:28:44.042" v="1346"/>
        <pc:sldMkLst>
          <pc:docMk/>
          <pc:sldMk cId="195732870" sldId="618"/>
        </pc:sldMkLst>
        <pc:spChg chg="mod">
          <ac:chgData name="Tracy Carter" userId="2f5be7f5713387d1" providerId="LiveId" clId="{C61ECA2E-2239-41CD-810D-E235781C64DB}" dt="2021-07-16T15:28:44.042" v="1346"/>
          <ac:spMkLst>
            <pc:docMk/>
            <pc:sldMk cId="195732870" sldId="618"/>
            <ac:spMk id="2" creationId="{F3BDA85A-8971-4B97-AB11-1E250127A859}"/>
          </ac:spMkLst>
        </pc:spChg>
      </pc:sldChg>
      <pc:sldChg chg="addSp delSp modSp add mod ord">
        <pc:chgData name="Tracy Carter" userId="2f5be7f5713387d1" providerId="LiveId" clId="{C61ECA2E-2239-41CD-810D-E235781C64DB}" dt="2021-07-16T16:18:46.044" v="1355" actId="1076"/>
        <pc:sldMkLst>
          <pc:docMk/>
          <pc:sldMk cId="2039136401" sldId="619"/>
        </pc:sldMkLst>
        <pc:spChg chg="del">
          <ac:chgData name="Tracy Carter" userId="2f5be7f5713387d1" providerId="LiveId" clId="{C61ECA2E-2239-41CD-810D-E235781C64DB}" dt="2021-07-16T16:18:40.078" v="1352" actId="478"/>
          <ac:spMkLst>
            <pc:docMk/>
            <pc:sldMk cId="2039136401" sldId="619"/>
            <ac:spMk id="6" creationId="{5129DF7E-731D-4A3A-A568-C55CB117BF5F}"/>
          </ac:spMkLst>
        </pc:spChg>
        <pc:picChg chg="add mod">
          <ac:chgData name="Tracy Carter" userId="2f5be7f5713387d1" providerId="LiveId" clId="{C61ECA2E-2239-41CD-810D-E235781C64DB}" dt="2021-07-16T16:18:46.044" v="1355" actId="1076"/>
          <ac:picMkLst>
            <pc:docMk/>
            <pc:sldMk cId="2039136401" sldId="619"/>
            <ac:picMk id="7" creationId="{D2D6E03F-510E-4BE5-9985-E19ACEA35FD3}"/>
          </ac:picMkLst>
        </pc:picChg>
        <pc:picChg chg="del">
          <ac:chgData name="Tracy Carter" userId="2f5be7f5713387d1" providerId="LiveId" clId="{C61ECA2E-2239-41CD-810D-E235781C64DB}" dt="2021-07-16T16:18:41.133" v="1353" actId="478"/>
          <ac:picMkLst>
            <pc:docMk/>
            <pc:sldMk cId="2039136401" sldId="619"/>
            <ac:picMk id="1026" creationId="{13CAEA73-5F0D-4014-83B5-8E5D3CEC2A6D}"/>
          </ac:picMkLst>
        </pc:picChg>
      </pc:sldChg>
      <pc:sldChg chg="addSp delSp modSp add mod ord">
        <pc:chgData name="Tracy Carter" userId="2f5be7f5713387d1" providerId="LiveId" clId="{C61ECA2E-2239-41CD-810D-E235781C64DB}" dt="2021-07-16T16:35:24.810" v="1422"/>
        <pc:sldMkLst>
          <pc:docMk/>
          <pc:sldMk cId="684579428" sldId="620"/>
        </pc:sldMkLst>
        <pc:spChg chg="mod">
          <ac:chgData name="Tracy Carter" userId="2f5be7f5713387d1" providerId="LiveId" clId="{C61ECA2E-2239-41CD-810D-E235781C64DB}" dt="2021-07-16T16:21:44.966" v="1360" actId="20577"/>
          <ac:spMkLst>
            <pc:docMk/>
            <pc:sldMk cId="684579428" sldId="620"/>
            <ac:spMk id="2" creationId="{F3BDA85A-8971-4B97-AB11-1E250127A859}"/>
          </ac:spMkLst>
        </pc:spChg>
        <pc:spChg chg="mod">
          <ac:chgData name="Tracy Carter" userId="2f5be7f5713387d1" providerId="LiveId" clId="{C61ECA2E-2239-41CD-810D-E235781C64DB}" dt="2021-07-16T16:35:24.810" v="1422"/>
          <ac:spMkLst>
            <pc:docMk/>
            <pc:sldMk cId="684579428" sldId="620"/>
            <ac:spMk id="3" creationId="{C0EEFA51-5B93-464F-8892-A4F9250E2578}"/>
          </ac:spMkLst>
        </pc:spChg>
        <pc:picChg chg="add del">
          <ac:chgData name="Tracy Carter" userId="2f5be7f5713387d1" providerId="LiveId" clId="{C61ECA2E-2239-41CD-810D-E235781C64DB}" dt="2021-07-16T16:22:04.847" v="1365"/>
          <ac:picMkLst>
            <pc:docMk/>
            <pc:sldMk cId="684579428" sldId="620"/>
            <ac:picMk id="5" creationId="{50E39DF7-2EE8-4D43-964D-9D7235A01448}"/>
          </ac:picMkLst>
        </pc:picChg>
        <pc:picChg chg="del">
          <ac:chgData name="Tracy Carter" userId="2f5be7f5713387d1" providerId="LiveId" clId="{C61ECA2E-2239-41CD-810D-E235781C64DB}" dt="2021-07-16T16:21:46.597" v="1361" actId="478"/>
          <ac:picMkLst>
            <pc:docMk/>
            <pc:sldMk cId="684579428" sldId="620"/>
            <ac:picMk id="6" creationId="{F4533C58-6C49-43CF-9BFB-8D32AB60AE26}"/>
          </ac:picMkLst>
        </pc:picChg>
        <pc:picChg chg="add mod ord">
          <ac:chgData name="Tracy Carter" userId="2f5be7f5713387d1" providerId="LiveId" clId="{C61ECA2E-2239-41CD-810D-E235781C64DB}" dt="2021-07-16T16:24:35.302" v="1397" actId="167"/>
          <ac:picMkLst>
            <pc:docMk/>
            <pc:sldMk cId="684579428" sldId="620"/>
            <ac:picMk id="7" creationId="{C68F459E-8323-4285-8986-BAA7303F8952}"/>
          </ac:picMkLst>
        </pc:picChg>
        <pc:cxnChg chg="mod">
          <ac:chgData name="Tracy Carter" userId="2f5be7f5713387d1" providerId="LiveId" clId="{C61ECA2E-2239-41CD-810D-E235781C64DB}" dt="2021-07-16T16:24:32.314" v="1396" actId="1076"/>
          <ac:cxnSpMkLst>
            <pc:docMk/>
            <pc:sldMk cId="684579428" sldId="620"/>
            <ac:cxnSpMk id="9" creationId="{6428D93D-F1AD-4C5E-945B-FAB90661F3E4}"/>
          </ac:cxnSpMkLst>
        </pc:cxnChg>
      </pc:sldChg>
      <pc:sldChg chg="add del">
        <pc:chgData name="Tracy Carter" userId="2f5be7f5713387d1" providerId="LiveId" clId="{C61ECA2E-2239-41CD-810D-E235781C64DB}" dt="2021-07-16T16:36:02.579" v="1429" actId="47"/>
        <pc:sldMkLst>
          <pc:docMk/>
          <pc:sldMk cId="665650316" sldId="621"/>
        </pc:sldMkLst>
      </pc:sldChg>
      <pc:sldChg chg="add del">
        <pc:chgData name="Tracy Carter" userId="2f5be7f5713387d1" providerId="LiveId" clId="{C61ECA2E-2239-41CD-810D-E235781C64DB}" dt="2021-07-16T16:36:03.861" v="1430" actId="47"/>
        <pc:sldMkLst>
          <pc:docMk/>
          <pc:sldMk cId="1174167392" sldId="622"/>
        </pc:sldMkLst>
      </pc:sldChg>
      <pc:sldChg chg="addSp delSp modSp add mod ord">
        <pc:chgData name="Tracy Carter" userId="2f5be7f5713387d1" providerId="LiveId" clId="{C61ECA2E-2239-41CD-810D-E235781C64DB}" dt="2021-07-16T16:34:40.336" v="1420" actId="14100"/>
        <pc:sldMkLst>
          <pc:docMk/>
          <pc:sldMk cId="1678586906" sldId="623"/>
        </pc:sldMkLst>
        <pc:spChg chg="mod">
          <ac:chgData name="Tracy Carter" userId="2f5be7f5713387d1" providerId="LiveId" clId="{C61ECA2E-2239-41CD-810D-E235781C64DB}" dt="2021-07-16T16:22:48.408" v="1377" actId="27636"/>
          <ac:spMkLst>
            <pc:docMk/>
            <pc:sldMk cId="1678586906" sldId="623"/>
            <ac:spMk id="2" creationId="{F3BDA85A-8971-4B97-AB11-1E250127A859}"/>
          </ac:spMkLst>
        </pc:spChg>
        <pc:picChg chg="del">
          <ac:chgData name="Tracy Carter" userId="2f5be7f5713387d1" providerId="LiveId" clId="{C61ECA2E-2239-41CD-810D-E235781C64DB}" dt="2021-07-16T16:22:54.950" v="1378" actId="478"/>
          <ac:picMkLst>
            <pc:docMk/>
            <pc:sldMk cId="1678586906" sldId="623"/>
            <ac:picMk id="3" creationId="{51A34F52-96A6-4CF2-8EAC-BF07A5E7F216}"/>
          </ac:picMkLst>
        </pc:picChg>
        <pc:picChg chg="del mod">
          <ac:chgData name="Tracy Carter" userId="2f5be7f5713387d1" providerId="LiveId" clId="{C61ECA2E-2239-41CD-810D-E235781C64DB}" dt="2021-07-16T16:22:56.469" v="1380" actId="478"/>
          <ac:picMkLst>
            <pc:docMk/>
            <pc:sldMk cId="1678586906" sldId="623"/>
            <ac:picMk id="4" creationId="{04A40BE6-1F28-4A31-94E7-74A9242998D6}"/>
          </ac:picMkLst>
        </pc:picChg>
        <pc:picChg chg="add mod">
          <ac:chgData name="Tracy Carter" userId="2f5be7f5713387d1" providerId="LiveId" clId="{C61ECA2E-2239-41CD-810D-E235781C64DB}" dt="2021-07-16T16:34:40.336" v="1420" actId="14100"/>
          <ac:picMkLst>
            <pc:docMk/>
            <pc:sldMk cId="1678586906" sldId="623"/>
            <ac:picMk id="6" creationId="{EA0BF6ED-2B19-4FBD-8611-25434FBA9FCB}"/>
          </ac:picMkLst>
        </pc:picChg>
      </pc:sldChg>
      <pc:sldChg chg="addSp delSp modSp add mod">
        <pc:chgData name="Tracy Carter" userId="2f5be7f5713387d1" providerId="LiveId" clId="{C61ECA2E-2239-41CD-810D-E235781C64DB}" dt="2021-07-16T16:23:13.074" v="1389" actId="14100"/>
        <pc:sldMkLst>
          <pc:docMk/>
          <pc:sldMk cId="4141946729" sldId="624"/>
        </pc:sldMkLst>
        <pc:spChg chg="mod">
          <ac:chgData name="Tracy Carter" userId="2f5be7f5713387d1" providerId="LiveId" clId="{C61ECA2E-2239-41CD-810D-E235781C64DB}" dt="2021-07-16T16:23:05.482" v="1386" actId="27636"/>
          <ac:spMkLst>
            <pc:docMk/>
            <pc:sldMk cId="4141946729" sldId="624"/>
            <ac:spMk id="2" creationId="{F3BDA85A-8971-4B97-AB11-1E250127A859}"/>
          </ac:spMkLst>
        </pc:spChg>
        <pc:picChg chg="del">
          <ac:chgData name="Tracy Carter" userId="2f5be7f5713387d1" providerId="LiveId" clId="{C61ECA2E-2239-41CD-810D-E235781C64DB}" dt="2021-07-16T16:23:00.834" v="1381" actId="478"/>
          <ac:picMkLst>
            <pc:docMk/>
            <pc:sldMk cId="4141946729" sldId="624"/>
            <ac:picMk id="3" creationId="{51A34F52-96A6-4CF2-8EAC-BF07A5E7F216}"/>
          </ac:picMkLst>
        </pc:picChg>
        <pc:picChg chg="del">
          <ac:chgData name="Tracy Carter" userId="2f5be7f5713387d1" providerId="LiveId" clId="{C61ECA2E-2239-41CD-810D-E235781C64DB}" dt="2021-07-16T16:23:01.686" v="1382" actId="478"/>
          <ac:picMkLst>
            <pc:docMk/>
            <pc:sldMk cId="4141946729" sldId="624"/>
            <ac:picMk id="4" creationId="{04A40BE6-1F28-4A31-94E7-74A9242998D6}"/>
          </ac:picMkLst>
        </pc:picChg>
        <pc:picChg chg="add mod">
          <ac:chgData name="Tracy Carter" userId="2f5be7f5713387d1" providerId="LiveId" clId="{C61ECA2E-2239-41CD-810D-E235781C64DB}" dt="2021-07-16T16:23:13.074" v="1389" actId="14100"/>
          <ac:picMkLst>
            <pc:docMk/>
            <pc:sldMk cId="4141946729" sldId="624"/>
            <ac:picMk id="5" creationId="{6892C71A-8520-45CF-8B29-CE532F55E513}"/>
          </ac:picMkLst>
        </pc:picChg>
      </pc:sldChg>
      <pc:sldChg chg="addSp delSp modSp add mod">
        <pc:chgData name="Tracy Carter" userId="2f5be7f5713387d1" providerId="LiveId" clId="{C61ECA2E-2239-41CD-810D-E235781C64DB}" dt="2021-07-16T16:35:35.769" v="1425"/>
        <pc:sldMkLst>
          <pc:docMk/>
          <pc:sldMk cId="883240586" sldId="625"/>
        </pc:sldMkLst>
        <pc:spChg chg="mod">
          <ac:chgData name="Tracy Carter" userId="2f5be7f5713387d1" providerId="LiveId" clId="{C61ECA2E-2239-41CD-810D-E235781C64DB}" dt="2021-07-16T16:35:35.769" v="1425"/>
          <ac:spMkLst>
            <pc:docMk/>
            <pc:sldMk cId="883240586" sldId="625"/>
            <ac:spMk id="3" creationId="{C0EEFA51-5B93-464F-8892-A4F9250E2578}"/>
          </ac:spMkLst>
        </pc:spChg>
        <pc:picChg chg="add mod">
          <ac:chgData name="Tracy Carter" userId="2f5be7f5713387d1" providerId="LiveId" clId="{C61ECA2E-2239-41CD-810D-E235781C64DB}" dt="2021-07-16T16:25:08.109" v="1401" actId="14100"/>
          <ac:picMkLst>
            <pc:docMk/>
            <pc:sldMk cId="883240586" sldId="625"/>
            <ac:picMk id="5" creationId="{142EB2F0-18FE-4FC2-8B28-639B4A41764E}"/>
          </ac:picMkLst>
        </pc:picChg>
        <pc:cxnChg chg="del">
          <ac:chgData name="Tracy Carter" userId="2f5be7f5713387d1" providerId="LiveId" clId="{C61ECA2E-2239-41CD-810D-E235781C64DB}" dt="2021-07-16T16:25:02.689" v="1399" actId="478"/>
          <ac:cxnSpMkLst>
            <pc:docMk/>
            <pc:sldMk cId="883240586" sldId="625"/>
            <ac:cxnSpMk id="9" creationId="{6428D93D-F1AD-4C5E-945B-FAB90661F3E4}"/>
          </ac:cxnSpMkLst>
        </pc:cxnChg>
      </pc:sldChg>
      <pc:sldChg chg="addSp modSp add mod">
        <pc:chgData name="Tracy Carter" userId="2f5be7f5713387d1" providerId="LiveId" clId="{C61ECA2E-2239-41CD-810D-E235781C64DB}" dt="2021-07-16T16:35:42.981" v="1426"/>
        <pc:sldMkLst>
          <pc:docMk/>
          <pc:sldMk cId="2848717592" sldId="626"/>
        </pc:sldMkLst>
        <pc:spChg chg="mod">
          <ac:chgData name="Tracy Carter" userId="2f5be7f5713387d1" providerId="LiveId" clId="{C61ECA2E-2239-41CD-810D-E235781C64DB}" dt="2021-07-16T16:35:42.981" v="1426"/>
          <ac:spMkLst>
            <pc:docMk/>
            <pc:sldMk cId="2848717592" sldId="626"/>
            <ac:spMk id="3" creationId="{C0EEFA51-5B93-464F-8892-A4F9250E2578}"/>
          </ac:spMkLst>
        </pc:spChg>
        <pc:picChg chg="add mod ord">
          <ac:chgData name="Tracy Carter" userId="2f5be7f5713387d1" providerId="LiveId" clId="{C61ECA2E-2239-41CD-810D-E235781C64DB}" dt="2021-07-16T16:25:43.094" v="1405" actId="14100"/>
          <ac:picMkLst>
            <pc:docMk/>
            <pc:sldMk cId="2848717592" sldId="626"/>
            <ac:picMk id="5" creationId="{C882C715-FDE3-43E9-B352-2B05A507E4D6}"/>
          </ac:picMkLst>
        </pc:picChg>
      </pc:sldChg>
      <pc:sldChg chg="addSp delSp modSp add mod">
        <pc:chgData name="Tracy Carter" userId="2f5be7f5713387d1" providerId="LiveId" clId="{C61ECA2E-2239-41CD-810D-E235781C64DB}" dt="2021-07-16T16:35:49.850" v="1427"/>
        <pc:sldMkLst>
          <pc:docMk/>
          <pc:sldMk cId="1737115962" sldId="627"/>
        </pc:sldMkLst>
        <pc:spChg chg="mod">
          <ac:chgData name="Tracy Carter" userId="2f5be7f5713387d1" providerId="LiveId" clId="{C61ECA2E-2239-41CD-810D-E235781C64DB}" dt="2021-07-16T16:35:49.850" v="1427"/>
          <ac:spMkLst>
            <pc:docMk/>
            <pc:sldMk cId="1737115962" sldId="627"/>
            <ac:spMk id="3" creationId="{C0EEFA51-5B93-464F-8892-A4F9250E2578}"/>
          </ac:spMkLst>
        </pc:spChg>
        <pc:picChg chg="del">
          <ac:chgData name="Tracy Carter" userId="2f5be7f5713387d1" providerId="LiveId" clId="{C61ECA2E-2239-41CD-810D-E235781C64DB}" dt="2021-07-16T16:27:48.791" v="1407" actId="478"/>
          <ac:picMkLst>
            <pc:docMk/>
            <pc:sldMk cId="1737115962" sldId="627"/>
            <ac:picMk id="5" creationId="{C882C715-FDE3-43E9-B352-2B05A507E4D6}"/>
          </ac:picMkLst>
        </pc:picChg>
        <pc:picChg chg="add mod">
          <ac:chgData name="Tracy Carter" userId="2f5be7f5713387d1" providerId="LiveId" clId="{C61ECA2E-2239-41CD-810D-E235781C64DB}" dt="2021-07-16T16:27:58.971" v="1411" actId="14100"/>
          <ac:picMkLst>
            <pc:docMk/>
            <pc:sldMk cId="1737115962" sldId="627"/>
            <ac:picMk id="6" creationId="{8CD74759-2602-4C6A-8F05-F87287898AEF}"/>
          </ac:picMkLst>
        </pc:picChg>
        <pc:cxnChg chg="del">
          <ac:chgData name="Tracy Carter" userId="2f5be7f5713387d1" providerId="LiveId" clId="{C61ECA2E-2239-41CD-810D-E235781C64DB}" dt="2021-07-16T16:27:50.783" v="1408" actId="478"/>
          <ac:cxnSpMkLst>
            <pc:docMk/>
            <pc:sldMk cId="1737115962" sldId="627"/>
            <ac:cxnSpMk id="9" creationId="{6428D93D-F1AD-4C5E-945B-FAB90661F3E4}"/>
          </ac:cxnSpMkLst>
        </pc:cxnChg>
      </pc:sldChg>
      <pc:sldChg chg="addSp delSp modSp add mod">
        <pc:chgData name="Tracy Carter" userId="2f5be7f5713387d1" providerId="LiveId" clId="{C61ECA2E-2239-41CD-810D-E235781C64DB}" dt="2021-07-16T16:35:55.420" v="1428"/>
        <pc:sldMkLst>
          <pc:docMk/>
          <pc:sldMk cId="1599998717" sldId="628"/>
        </pc:sldMkLst>
        <pc:spChg chg="mod">
          <ac:chgData name="Tracy Carter" userId="2f5be7f5713387d1" providerId="LiveId" clId="{C61ECA2E-2239-41CD-810D-E235781C64DB}" dt="2021-07-16T16:35:55.420" v="1428"/>
          <ac:spMkLst>
            <pc:docMk/>
            <pc:sldMk cId="1599998717" sldId="628"/>
            <ac:spMk id="3" creationId="{C0EEFA51-5B93-464F-8892-A4F9250E2578}"/>
          </ac:spMkLst>
        </pc:spChg>
        <pc:picChg chg="add mod">
          <ac:chgData name="Tracy Carter" userId="2f5be7f5713387d1" providerId="LiveId" clId="{C61ECA2E-2239-41CD-810D-E235781C64DB}" dt="2021-07-16T16:34:15.164" v="1416" actId="14100"/>
          <ac:picMkLst>
            <pc:docMk/>
            <pc:sldMk cId="1599998717" sldId="628"/>
            <ac:picMk id="5" creationId="{0A4E1CB4-00AA-4DF5-BAF4-37402451DBE0}"/>
          </ac:picMkLst>
        </pc:picChg>
        <pc:picChg chg="del">
          <ac:chgData name="Tracy Carter" userId="2f5be7f5713387d1" providerId="LiveId" clId="{C61ECA2E-2239-41CD-810D-E235781C64DB}" dt="2021-07-16T16:34:06.560" v="1413" actId="478"/>
          <ac:picMkLst>
            <pc:docMk/>
            <pc:sldMk cId="1599998717" sldId="628"/>
            <ac:picMk id="6" creationId="{8CD74759-2602-4C6A-8F05-F87287898AEF}"/>
          </ac:picMkLst>
        </pc:picChg>
      </pc:sldChg>
      <pc:sldChg chg="add">
        <pc:chgData name="Tracy Carter" userId="2f5be7f5713387d1" providerId="LiveId" clId="{C61ECA2E-2239-41CD-810D-E235781C64DB}" dt="2021-07-16T16:34:45.620" v="1421" actId="2890"/>
        <pc:sldMkLst>
          <pc:docMk/>
          <pc:sldMk cId="3106072819" sldId="629"/>
        </pc:sldMkLst>
      </pc:sldChg>
      <pc:sldChg chg="addSp delSp modSp add mod ord">
        <pc:chgData name="Tracy Carter" userId="2f5be7f5713387d1" providerId="LiveId" clId="{C61ECA2E-2239-41CD-810D-E235781C64DB}" dt="2021-07-16T16:41:39.324" v="1521" actId="1076"/>
        <pc:sldMkLst>
          <pc:docMk/>
          <pc:sldMk cId="978857742" sldId="630"/>
        </pc:sldMkLst>
        <pc:spChg chg="mod">
          <ac:chgData name="Tracy Carter" userId="2f5be7f5713387d1" providerId="LiveId" clId="{C61ECA2E-2239-41CD-810D-E235781C64DB}" dt="2021-07-16T16:37:56.690" v="1458" actId="20577"/>
          <ac:spMkLst>
            <pc:docMk/>
            <pc:sldMk cId="978857742" sldId="630"/>
            <ac:spMk id="2" creationId="{F3BDA85A-8971-4B97-AB11-1E250127A859}"/>
          </ac:spMkLst>
        </pc:spChg>
        <pc:picChg chg="del">
          <ac:chgData name="Tracy Carter" userId="2f5be7f5713387d1" providerId="LiveId" clId="{C61ECA2E-2239-41CD-810D-E235781C64DB}" dt="2021-07-16T16:37:58.248" v="1459" actId="478"/>
          <ac:picMkLst>
            <pc:docMk/>
            <pc:sldMk cId="978857742" sldId="630"/>
            <ac:picMk id="5" creationId="{0A4E1CB4-00AA-4DF5-BAF4-37402451DBE0}"/>
          </ac:picMkLst>
        </pc:picChg>
        <pc:picChg chg="add mod">
          <ac:chgData name="Tracy Carter" userId="2f5be7f5713387d1" providerId="LiveId" clId="{C61ECA2E-2239-41CD-810D-E235781C64DB}" dt="2021-07-16T16:41:21.636" v="1519" actId="14100"/>
          <ac:picMkLst>
            <pc:docMk/>
            <pc:sldMk cId="978857742" sldId="630"/>
            <ac:picMk id="6" creationId="{B1BA37AF-ECC4-4603-930C-29AD53AA026C}"/>
          </ac:picMkLst>
        </pc:picChg>
        <pc:cxnChg chg="add mod">
          <ac:chgData name="Tracy Carter" userId="2f5be7f5713387d1" providerId="LiveId" clId="{C61ECA2E-2239-41CD-810D-E235781C64DB}" dt="2021-07-16T16:41:39.324" v="1521" actId="1076"/>
          <ac:cxnSpMkLst>
            <pc:docMk/>
            <pc:sldMk cId="978857742" sldId="630"/>
            <ac:cxnSpMk id="9" creationId="{2270ABE2-21AC-4E0F-9257-37E93348FCE8}"/>
          </ac:cxnSpMkLst>
        </pc:cxnChg>
      </pc:sldChg>
      <pc:sldChg chg="addSp delSp modSp add mod">
        <pc:chgData name="Tracy Carter" userId="2f5be7f5713387d1" providerId="LiveId" clId="{C61ECA2E-2239-41CD-810D-E235781C64DB}" dt="2021-07-16T16:42:19.329" v="1527" actId="167"/>
        <pc:sldMkLst>
          <pc:docMk/>
          <pc:sldMk cId="3208728508" sldId="631"/>
        </pc:sldMkLst>
        <pc:picChg chg="add mod ord">
          <ac:chgData name="Tracy Carter" userId="2f5be7f5713387d1" providerId="LiveId" clId="{C61ECA2E-2239-41CD-810D-E235781C64DB}" dt="2021-07-16T16:42:19.329" v="1527" actId="167"/>
          <ac:picMkLst>
            <pc:docMk/>
            <pc:sldMk cId="3208728508" sldId="631"/>
            <ac:picMk id="5" creationId="{195AFD06-1E5F-47E2-9B32-0D6943BE0E22}"/>
          </ac:picMkLst>
        </pc:picChg>
        <pc:picChg chg="del">
          <ac:chgData name="Tracy Carter" userId="2f5be7f5713387d1" providerId="LiveId" clId="{C61ECA2E-2239-41CD-810D-E235781C64DB}" dt="2021-07-16T16:42:04.157" v="1523" actId="478"/>
          <ac:picMkLst>
            <pc:docMk/>
            <pc:sldMk cId="3208728508" sldId="631"/>
            <ac:picMk id="6" creationId="{B1BA37AF-ECC4-4603-930C-29AD53AA026C}"/>
          </ac:picMkLst>
        </pc:picChg>
      </pc:sldChg>
      <pc:sldChg chg="addSp delSp modSp add mod">
        <pc:chgData name="Tracy Carter" userId="2f5be7f5713387d1" providerId="LiveId" clId="{C61ECA2E-2239-41CD-810D-E235781C64DB}" dt="2021-07-16T16:43:07.651" v="1534" actId="167"/>
        <pc:sldMkLst>
          <pc:docMk/>
          <pc:sldMk cId="3439717050" sldId="632"/>
        </pc:sldMkLst>
        <pc:picChg chg="del">
          <ac:chgData name="Tracy Carter" userId="2f5be7f5713387d1" providerId="LiveId" clId="{C61ECA2E-2239-41CD-810D-E235781C64DB}" dt="2021-07-16T16:42:48.192" v="1529" actId="478"/>
          <ac:picMkLst>
            <pc:docMk/>
            <pc:sldMk cId="3439717050" sldId="632"/>
            <ac:picMk id="5" creationId="{195AFD06-1E5F-47E2-9B32-0D6943BE0E22}"/>
          </ac:picMkLst>
        </pc:picChg>
        <pc:picChg chg="add mod ord">
          <ac:chgData name="Tracy Carter" userId="2f5be7f5713387d1" providerId="LiveId" clId="{C61ECA2E-2239-41CD-810D-E235781C64DB}" dt="2021-07-16T16:43:07.651" v="1534" actId="167"/>
          <ac:picMkLst>
            <pc:docMk/>
            <pc:sldMk cId="3439717050" sldId="632"/>
            <ac:picMk id="6" creationId="{0CF88C5D-C4B4-4B31-938D-B2AABE191C39}"/>
          </ac:picMkLst>
        </pc:picChg>
        <pc:cxnChg chg="mod">
          <ac:chgData name="Tracy Carter" userId="2f5be7f5713387d1" providerId="LiveId" clId="{C61ECA2E-2239-41CD-810D-E235781C64DB}" dt="2021-07-16T16:43:02.537" v="1533" actId="1076"/>
          <ac:cxnSpMkLst>
            <pc:docMk/>
            <pc:sldMk cId="3439717050" sldId="632"/>
            <ac:cxnSpMk id="9" creationId="{2270ABE2-21AC-4E0F-9257-37E93348FCE8}"/>
          </ac:cxnSpMkLst>
        </pc:cxnChg>
      </pc:sldChg>
      <pc:sldChg chg="addSp delSp modSp add mod">
        <pc:chgData name="Tracy Carter" userId="2f5be7f5713387d1" providerId="LiveId" clId="{C61ECA2E-2239-41CD-810D-E235781C64DB}" dt="2021-07-16T16:43:57.356" v="1540" actId="14100"/>
        <pc:sldMkLst>
          <pc:docMk/>
          <pc:sldMk cId="1593707438" sldId="633"/>
        </pc:sldMkLst>
        <pc:picChg chg="add mod">
          <ac:chgData name="Tracy Carter" userId="2f5be7f5713387d1" providerId="LiveId" clId="{C61ECA2E-2239-41CD-810D-E235781C64DB}" dt="2021-07-16T16:43:57.356" v="1540" actId="14100"/>
          <ac:picMkLst>
            <pc:docMk/>
            <pc:sldMk cId="1593707438" sldId="633"/>
            <ac:picMk id="5" creationId="{AB04BC2F-1A96-43C6-AE3D-DBDC0EB4C393}"/>
          </ac:picMkLst>
        </pc:picChg>
        <pc:picChg chg="del">
          <ac:chgData name="Tracy Carter" userId="2f5be7f5713387d1" providerId="LiveId" clId="{C61ECA2E-2239-41CD-810D-E235781C64DB}" dt="2021-07-16T16:43:47.787" v="1536" actId="478"/>
          <ac:picMkLst>
            <pc:docMk/>
            <pc:sldMk cId="1593707438" sldId="633"/>
            <ac:picMk id="6" creationId="{0CF88C5D-C4B4-4B31-938D-B2AABE191C39}"/>
          </ac:picMkLst>
        </pc:picChg>
        <pc:cxnChg chg="del">
          <ac:chgData name="Tracy Carter" userId="2f5be7f5713387d1" providerId="LiveId" clId="{C61ECA2E-2239-41CD-810D-E235781C64DB}" dt="2021-07-16T16:43:53.305" v="1539" actId="478"/>
          <ac:cxnSpMkLst>
            <pc:docMk/>
            <pc:sldMk cId="1593707438" sldId="633"/>
            <ac:cxnSpMk id="9" creationId="{2270ABE2-21AC-4E0F-9257-37E93348FCE8}"/>
          </ac:cxnSpMkLst>
        </pc:cxnChg>
      </pc:sldChg>
      <pc:sldChg chg="add">
        <pc:chgData name="Tracy Carter" userId="2f5be7f5713387d1" providerId="LiveId" clId="{C61ECA2E-2239-41CD-810D-E235781C64DB}" dt="2021-07-16T16:44:24.204" v="1541" actId="2890"/>
        <pc:sldMkLst>
          <pc:docMk/>
          <pc:sldMk cId="743607875" sldId="634"/>
        </pc:sldMkLst>
      </pc:sldChg>
      <pc:sldMasterChg chg="setBg modSldLayout">
        <pc:chgData name="Tracy Carter" userId="2f5be7f5713387d1" providerId="LiveId" clId="{C61ECA2E-2239-41CD-810D-E235781C64DB}" dt="2021-07-15T18:37:14.692" v="719"/>
        <pc:sldMasterMkLst>
          <pc:docMk/>
          <pc:sldMasterMk cId="1966046782" sldId="2147483864"/>
        </pc:sldMasterMkLst>
        <pc:sldLayoutChg chg="setBg">
          <pc:chgData name="Tracy Carter" userId="2f5be7f5713387d1" providerId="LiveId" clId="{C61ECA2E-2239-41CD-810D-E235781C64DB}" dt="2021-07-15T18:37:14.692" v="719"/>
          <pc:sldLayoutMkLst>
            <pc:docMk/>
            <pc:sldMasterMk cId="1966046782" sldId="2147483864"/>
            <pc:sldLayoutMk cId="1366619561" sldId="2147483865"/>
          </pc:sldLayoutMkLst>
        </pc:sldLayoutChg>
        <pc:sldLayoutChg chg="setBg">
          <pc:chgData name="Tracy Carter" userId="2f5be7f5713387d1" providerId="LiveId" clId="{C61ECA2E-2239-41CD-810D-E235781C64DB}" dt="2021-07-15T18:37:14.692" v="719"/>
          <pc:sldLayoutMkLst>
            <pc:docMk/>
            <pc:sldMasterMk cId="1966046782" sldId="2147483864"/>
            <pc:sldLayoutMk cId="3012212246" sldId="2147483866"/>
          </pc:sldLayoutMkLst>
        </pc:sldLayoutChg>
        <pc:sldLayoutChg chg="setBg">
          <pc:chgData name="Tracy Carter" userId="2f5be7f5713387d1" providerId="LiveId" clId="{C61ECA2E-2239-41CD-810D-E235781C64DB}" dt="2021-07-15T18:37:14.692" v="719"/>
          <pc:sldLayoutMkLst>
            <pc:docMk/>
            <pc:sldMasterMk cId="1966046782" sldId="2147483864"/>
            <pc:sldLayoutMk cId="2583460199" sldId="2147483867"/>
          </pc:sldLayoutMkLst>
        </pc:sldLayoutChg>
        <pc:sldLayoutChg chg="setBg">
          <pc:chgData name="Tracy Carter" userId="2f5be7f5713387d1" providerId="LiveId" clId="{C61ECA2E-2239-41CD-810D-E235781C64DB}" dt="2021-07-15T18:37:14.692" v="719"/>
          <pc:sldLayoutMkLst>
            <pc:docMk/>
            <pc:sldMasterMk cId="1966046782" sldId="2147483864"/>
            <pc:sldLayoutMk cId="3108833525" sldId="2147483868"/>
          </pc:sldLayoutMkLst>
        </pc:sldLayoutChg>
        <pc:sldLayoutChg chg="setBg">
          <pc:chgData name="Tracy Carter" userId="2f5be7f5713387d1" providerId="LiveId" clId="{C61ECA2E-2239-41CD-810D-E235781C64DB}" dt="2021-07-15T18:37:14.692" v="719"/>
          <pc:sldLayoutMkLst>
            <pc:docMk/>
            <pc:sldMasterMk cId="1966046782" sldId="2147483864"/>
            <pc:sldLayoutMk cId="1105673383" sldId="2147483869"/>
          </pc:sldLayoutMkLst>
        </pc:sldLayoutChg>
        <pc:sldLayoutChg chg="setBg">
          <pc:chgData name="Tracy Carter" userId="2f5be7f5713387d1" providerId="LiveId" clId="{C61ECA2E-2239-41CD-810D-E235781C64DB}" dt="2021-07-15T18:37:14.692" v="719"/>
          <pc:sldLayoutMkLst>
            <pc:docMk/>
            <pc:sldMasterMk cId="1966046782" sldId="2147483864"/>
            <pc:sldLayoutMk cId="2364495251" sldId="2147483870"/>
          </pc:sldLayoutMkLst>
        </pc:sldLayoutChg>
        <pc:sldLayoutChg chg="setBg">
          <pc:chgData name="Tracy Carter" userId="2f5be7f5713387d1" providerId="LiveId" clId="{C61ECA2E-2239-41CD-810D-E235781C64DB}" dt="2021-07-15T18:37:14.692" v="719"/>
          <pc:sldLayoutMkLst>
            <pc:docMk/>
            <pc:sldMasterMk cId="1966046782" sldId="2147483864"/>
            <pc:sldLayoutMk cId="2560602714" sldId="2147483871"/>
          </pc:sldLayoutMkLst>
        </pc:sldLayoutChg>
        <pc:sldLayoutChg chg="setBg">
          <pc:chgData name="Tracy Carter" userId="2f5be7f5713387d1" providerId="LiveId" clId="{C61ECA2E-2239-41CD-810D-E235781C64DB}" dt="2021-07-15T18:37:14.692" v="719"/>
          <pc:sldLayoutMkLst>
            <pc:docMk/>
            <pc:sldMasterMk cId="1966046782" sldId="2147483864"/>
            <pc:sldLayoutMk cId="1674318840" sldId="2147483872"/>
          </pc:sldLayoutMkLst>
        </pc:sldLayoutChg>
        <pc:sldLayoutChg chg="setBg">
          <pc:chgData name="Tracy Carter" userId="2f5be7f5713387d1" providerId="LiveId" clId="{C61ECA2E-2239-41CD-810D-E235781C64DB}" dt="2021-07-15T18:37:14.692" v="719"/>
          <pc:sldLayoutMkLst>
            <pc:docMk/>
            <pc:sldMasterMk cId="1966046782" sldId="2147483864"/>
            <pc:sldLayoutMk cId="1795161201" sldId="2147483873"/>
          </pc:sldLayoutMkLst>
        </pc:sldLayoutChg>
        <pc:sldLayoutChg chg="setBg">
          <pc:chgData name="Tracy Carter" userId="2f5be7f5713387d1" providerId="LiveId" clId="{C61ECA2E-2239-41CD-810D-E235781C64DB}" dt="2021-07-15T18:37:14.692" v="719"/>
          <pc:sldLayoutMkLst>
            <pc:docMk/>
            <pc:sldMasterMk cId="1966046782" sldId="2147483864"/>
            <pc:sldLayoutMk cId="1612350987" sldId="2147483874"/>
          </pc:sldLayoutMkLst>
        </pc:sldLayoutChg>
        <pc:sldLayoutChg chg="setBg">
          <pc:chgData name="Tracy Carter" userId="2f5be7f5713387d1" providerId="LiveId" clId="{C61ECA2E-2239-41CD-810D-E235781C64DB}" dt="2021-07-15T18:37:14.692" v="719"/>
          <pc:sldLayoutMkLst>
            <pc:docMk/>
            <pc:sldMasterMk cId="1966046782" sldId="2147483864"/>
            <pc:sldLayoutMk cId="2324110560" sldId="214748387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20T14:31:31.306"/>
    </inkml:context>
    <inkml:brush xml:id="br0">
      <inkml:brushProperty name="width" value="0.05" units="cm"/>
      <inkml:brushProperty name="height" value="0.05" units="cm"/>
    </inkml:brush>
  </inkml:definitions>
  <inkml:trace contextRef="#ctx0" brushRef="#br0">1 1 10135 0 0,'0'0'778'0'0,"0"0"-488"0"0,0 0-168 0 0,0 0-24 0 0,0 0-2 0 0,0 0-28 0 0,0 0-872 0 0,0 0-3068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F6C12-2956-40A3-BBE6-DBEABA9E59C5}"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4FD01-4642-4DAC-86D4-3C4754983F02}" type="slidenum">
              <a:rPr lang="en-US" smtClean="0"/>
              <a:t>‹#›</a:t>
            </a:fld>
            <a:endParaRPr lang="en-US"/>
          </a:p>
        </p:txBody>
      </p:sp>
    </p:spTree>
    <p:extLst>
      <p:ext uri="{BB962C8B-B14F-4D97-AF65-F5344CB8AC3E}">
        <p14:creationId xmlns:p14="http://schemas.microsoft.com/office/powerpoint/2010/main" val="5703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98F5259-290B-4D23-B4C9-D2A728F04D80}" type="datetime1">
              <a:rPr lang="en-US" smtClean="0"/>
              <a:t>10/20/2021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SWBAT identify mathematical patterns in sequences IOT determine the nth term of a sequence.</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02111984F56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666195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268BE8-2F0C-4C54-B2BD-56E0CCF9D93D}" type="datetime1">
              <a:rPr lang="en-US" smtClean="0"/>
              <a:t>10/20/2021</a:t>
            </a:fld>
            <a:endParaRPr lang="en-US"/>
          </a:p>
        </p:txBody>
      </p:sp>
      <p:sp>
        <p:nvSpPr>
          <p:cNvPr id="5" name="Footer Placeholder 4"/>
          <p:cNvSpPr>
            <a:spLocks noGrp="1"/>
          </p:cNvSpPr>
          <p:nvPr>
            <p:ph type="ftr" sz="quarter" idx="11"/>
          </p:nvPr>
        </p:nvSpPr>
        <p:spPr/>
        <p:txBody>
          <a:bodyPr/>
          <a:lstStyle/>
          <a:p>
            <a:r>
              <a:rPr lang="en-US"/>
              <a:t>SWBAT identify mathematical patterns in sequences IOT determine the nth term of a sequence.</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123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50F7BC-F777-4AAF-8E93-7B24A9E5139D}" type="datetime1">
              <a:rPr lang="en-US" smtClean="0"/>
              <a:t>10/20/2021</a:t>
            </a:fld>
            <a:endParaRPr lang="en-US"/>
          </a:p>
        </p:txBody>
      </p:sp>
      <p:sp>
        <p:nvSpPr>
          <p:cNvPr id="5" name="Footer Placeholder 4"/>
          <p:cNvSpPr>
            <a:spLocks noGrp="1"/>
          </p:cNvSpPr>
          <p:nvPr>
            <p:ph type="ftr" sz="quarter" idx="11"/>
          </p:nvPr>
        </p:nvSpPr>
        <p:spPr/>
        <p:txBody>
          <a:bodyPr/>
          <a:lstStyle/>
          <a:p>
            <a:r>
              <a:rPr lang="en-US"/>
              <a:t>SWBAT identify mathematical patterns in sequences IOT determine the nth term of a sequence.</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2411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73726-3FA8-452E-AF11-21D994C53A14}" type="datetime1">
              <a:rPr lang="en-US" smtClean="0"/>
              <a:t>10/20/2021</a:t>
            </a:fld>
            <a:endParaRPr lang="en-US"/>
          </a:p>
        </p:txBody>
      </p:sp>
      <p:sp>
        <p:nvSpPr>
          <p:cNvPr id="5" name="Footer Placeholder 4"/>
          <p:cNvSpPr>
            <a:spLocks noGrp="1"/>
          </p:cNvSpPr>
          <p:nvPr>
            <p:ph type="ftr" sz="quarter" idx="11"/>
          </p:nvPr>
        </p:nvSpPr>
        <p:spPr/>
        <p:txBody>
          <a:bodyPr/>
          <a:lstStyle/>
          <a:p>
            <a:r>
              <a:rPr lang="en-US"/>
              <a:t>SWBAT identify mathematical patterns in sequences IOT determine the nth term of a sequence.</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1221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DB4E24A-753E-4B5A-8F34-C66D21EDFC5D}" type="datetime1">
              <a:rPr lang="en-US" smtClean="0"/>
              <a:t>10/20/2021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SWBAT identify mathematical patterns in sequences IOT determine the nth term of a sequence.</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3460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A80271-9286-46EB-B2F0-BF830FA81D67}" type="datetime1">
              <a:rPr lang="en-US" smtClean="0"/>
              <a:t>10/20/2021</a:t>
            </a:fld>
            <a:endParaRPr lang="en-US"/>
          </a:p>
        </p:txBody>
      </p:sp>
      <p:sp>
        <p:nvSpPr>
          <p:cNvPr id="6" name="Footer Placeholder 5"/>
          <p:cNvSpPr>
            <a:spLocks noGrp="1"/>
          </p:cNvSpPr>
          <p:nvPr>
            <p:ph type="ftr" sz="quarter" idx="11"/>
          </p:nvPr>
        </p:nvSpPr>
        <p:spPr/>
        <p:txBody>
          <a:bodyPr/>
          <a:lstStyle/>
          <a:p>
            <a:r>
              <a:rPr lang="en-US"/>
              <a:t>SWBAT identify mathematical patterns in sequences IOT determine the nth term of a sequence.</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088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A9272C-0DF4-4DF3-8B6D-8C8FDF79DB64}" type="datetime1">
              <a:rPr lang="en-US" smtClean="0"/>
              <a:t>10/20/2021</a:t>
            </a:fld>
            <a:endParaRPr lang="en-US"/>
          </a:p>
        </p:txBody>
      </p:sp>
      <p:sp>
        <p:nvSpPr>
          <p:cNvPr id="8" name="Footer Placeholder 7"/>
          <p:cNvSpPr>
            <a:spLocks noGrp="1"/>
          </p:cNvSpPr>
          <p:nvPr>
            <p:ph type="ftr" sz="quarter" idx="11"/>
          </p:nvPr>
        </p:nvSpPr>
        <p:spPr/>
        <p:txBody>
          <a:bodyPr/>
          <a:lstStyle/>
          <a:p>
            <a:r>
              <a:rPr lang="en-US"/>
              <a:t>SWBAT identify mathematical patterns in sequences IOT determine the nth term of a sequence.</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056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800A1-8E72-4E29-AF27-C743BBD8384A}" type="datetime1">
              <a:rPr lang="en-US" smtClean="0"/>
              <a:t>10/20/2021</a:t>
            </a:fld>
            <a:endParaRPr lang="en-US"/>
          </a:p>
        </p:txBody>
      </p:sp>
      <p:sp>
        <p:nvSpPr>
          <p:cNvPr id="4" name="Footer Placeholder 3"/>
          <p:cNvSpPr>
            <a:spLocks noGrp="1"/>
          </p:cNvSpPr>
          <p:nvPr>
            <p:ph type="ftr" sz="quarter" idx="11"/>
          </p:nvPr>
        </p:nvSpPr>
        <p:spPr/>
        <p:txBody>
          <a:bodyPr/>
          <a:lstStyle/>
          <a:p>
            <a:r>
              <a:rPr lang="en-US"/>
              <a:t>SWBAT identify mathematical patterns in sequences IOT determine the nth term of a sequence.</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3644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4E0D6-3E69-4127-8543-34A4512BAA64}" type="datetime1">
              <a:rPr lang="en-US" smtClean="0"/>
              <a:t>10/20/2021</a:t>
            </a:fld>
            <a:endParaRPr lang="en-US"/>
          </a:p>
        </p:txBody>
      </p:sp>
      <p:sp>
        <p:nvSpPr>
          <p:cNvPr id="3" name="Footer Placeholder 2"/>
          <p:cNvSpPr>
            <a:spLocks noGrp="1"/>
          </p:cNvSpPr>
          <p:nvPr>
            <p:ph type="ftr" sz="quarter" idx="11"/>
          </p:nvPr>
        </p:nvSpPr>
        <p:spPr/>
        <p:txBody>
          <a:bodyPr/>
          <a:lstStyle/>
          <a:p>
            <a:r>
              <a:rPr lang="en-US"/>
              <a:t>SWBAT identify mathematical patterns in sequences IOT determine the nth term of a sequence.</a:t>
            </a:r>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6060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3C7027-76A3-4B43-AA0F-E08BAA9B6FA5}" type="datetime1">
              <a:rPr lang="en-US" smtClean="0"/>
              <a:t>10/20/2021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SWBAT identify mathematical patterns in sequences IOT determine the nth term of a sequence.</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3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6D10F2-44E9-4FBB-A309-DE9E79FFB493}" type="datetime1">
              <a:rPr lang="en-US" smtClean="0"/>
              <a:t>10/20/2021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SWBAT identify mathematical patterns in sequences IOT determine the nth term of a sequence.</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02111984F56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516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606AB51-0D5F-4B2A-9F41-F52FD0BAD5A8}" type="datetime1">
              <a:rPr lang="en-US" smtClean="0"/>
              <a:t>10/20/2021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SWBAT identify mathematical patterns in sequences IOT determine the nth term of a sequence.</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02111984F56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60467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ngimg.com/download/51571" TargetMode="Externa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hyperlink" Target="http://www.pngall.com/oval-png" TargetMode="External"/><Relationship Id="rId11" Type="http://schemas.openxmlformats.org/officeDocument/2006/relationships/hyperlink" Target="http://pngimg.com/download/5911" TargetMode="External"/><Relationship Id="rId5" Type="http://schemas.openxmlformats.org/officeDocument/2006/relationships/image" Target="../media/image4.png"/><Relationship Id="rId15" Type="http://schemas.openxmlformats.org/officeDocument/2006/relationships/hyperlink" Target="http://www.cordovacarter.weebly.com"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pngimg.com/download/6981" TargetMode="External"/><Relationship Id="rId14" Type="http://schemas.openxmlformats.org/officeDocument/2006/relationships/hyperlink" Target="http://www.deltamath.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ird standing on a beach&#10;&#10;Description automatically generated">
            <a:extLst>
              <a:ext uri="{FF2B5EF4-FFF2-40B4-BE49-F238E27FC236}">
                <a16:creationId xmlns:a16="http://schemas.microsoft.com/office/drawing/2014/main" id="{79579AE7-F3A7-418C-802A-CF538CFA534A}"/>
              </a:ext>
            </a:extLst>
          </p:cNvPr>
          <p:cNvPicPr>
            <a:picLocks noChangeAspect="1"/>
          </p:cNvPicPr>
          <p:nvPr/>
        </p:nvPicPr>
        <p:blipFill>
          <a:blip r:embed="rId2"/>
          <a:stretch>
            <a:fillRect/>
          </a:stretch>
        </p:blipFill>
        <p:spPr>
          <a:xfrm>
            <a:off x="-5750" y="4736494"/>
            <a:ext cx="12203501" cy="2115163"/>
          </a:xfrm>
          <a:prstGeom prst="rect">
            <a:avLst/>
          </a:prstGeom>
        </p:spPr>
      </p:pic>
      <p:pic>
        <p:nvPicPr>
          <p:cNvPr id="8" name="Picture 8" descr="A close up of a keyboard&#10;&#10;Description automatically generated">
            <a:extLst>
              <a:ext uri="{FF2B5EF4-FFF2-40B4-BE49-F238E27FC236}">
                <a16:creationId xmlns:a16="http://schemas.microsoft.com/office/drawing/2014/main" id="{EBBD0567-1717-4706-9322-03153A6E7C7A}"/>
              </a:ext>
            </a:extLst>
          </p:cNvPr>
          <p:cNvPicPr>
            <a:picLocks noChangeAspect="1"/>
          </p:cNvPicPr>
          <p:nvPr/>
        </p:nvPicPr>
        <p:blipFill>
          <a:blip r:embed="rId3"/>
          <a:stretch>
            <a:fillRect/>
          </a:stretch>
        </p:blipFill>
        <p:spPr>
          <a:xfrm>
            <a:off x="-5750" y="-9"/>
            <a:ext cx="12160367" cy="4730167"/>
          </a:xfrm>
          <a:prstGeom prst="rect">
            <a:avLst/>
          </a:prstGeom>
        </p:spPr>
      </p:pic>
      <p:pic>
        <p:nvPicPr>
          <p:cNvPr id="9" name="Picture 9" descr="A close up of a logo&#10;&#10;Description automatically generated">
            <a:extLst>
              <a:ext uri="{FF2B5EF4-FFF2-40B4-BE49-F238E27FC236}">
                <a16:creationId xmlns:a16="http://schemas.microsoft.com/office/drawing/2014/main" id="{B7B42429-07B5-493B-81EA-645AC0D05E63}"/>
              </a:ext>
            </a:extLst>
          </p:cNvPr>
          <p:cNvPicPr>
            <a:picLocks noChangeAspect="1"/>
          </p:cNvPicPr>
          <p:nvPr/>
        </p:nvPicPr>
        <p:blipFill rotWithShape="1">
          <a:blip r:embed="rId4"/>
          <a:srcRect l="19895" t="14737" r="20419" b="-1053"/>
          <a:stretch/>
        </p:blipFill>
        <p:spPr>
          <a:xfrm>
            <a:off x="483079" y="2057400"/>
            <a:ext cx="2801873" cy="4064345"/>
          </a:xfrm>
          <a:prstGeom prst="rect">
            <a:avLst/>
          </a:prstGeom>
        </p:spPr>
      </p:pic>
      <p:sp>
        <p:nvSpPr>
          <p:cNvPr id="10" name="Rectangle 9">
            <a:extLst>
              <a:ext uri="{FF2B5EF4-FFF2-40B4-BE49-F238E27FC236}">
                <a16:creationId xmlns:a16="http://schemas.microsoft.com/office/drawing/2014/main" id="{01ED9A6F-3462-4772-AE40-E246396641E8}"/>
              </a:ext>
            </a:extLst>
          </p:cNvPr>
          <p:cNvSpPr/>
          <p:nvPr/>
        </p:nvSpPr>
        <p:spPr>
          <a:xfrm>
            <a:off x="3122762" y="700177"/>
            <a:ext cx="5707809" cy="2846715"/>
          </a:xfrm>
          <a:prstGeom prst="rect">
            <a:avLst/>
          </a:prstGeom>
          <a:solidFill>
            <a:schemeClr val="bg1">
              <a:lumMod val="5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Calibri"/>
                <a:ea typeface="Calibri"/>
                <a:cs typeface="Calibri"/>
              </a:rPr>
              <a:t>​</a:t>
            </a:r>
            <a:endParaRPr lang="en-US"/>
          </a:p>
        </p:txBody>
      </p:sp>
      <p:pic>
        <p:nvPicPr>
          <p:cNvPr id="14" name="Picture 14" descr="A picture containing bowl, plate, cup, food&#10;&#10;Description automatically generated">
            <a:extLst>
              <a:ext uri="{FF2B5EF4-FFF2-40B4-BE49-F238E27FC236}">
                <a16:creationId xmlns:a16="http://schemas.microsoft.com/office/drawing/2014/main" id="{6EAD7B4E-CF42-465B-AFE8-B224AFFCA105}"/>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1967" t="3279" r="984" b="-1422"/>
          <a:stretch/>
        </p:blipFill>
        <p:spPr>
          <a:xfrm>
            <a:off x="2910643" y="4770954"/>
            <a:ext cx="6197359" cy="2125090"/>
          </a:xfrm>
          <a:prstGeom prst="rect">
            <a:avLst/>
          </a:prstGeom>
        </p:spPr>
      </p:pic>
      <p:sp>
        <p:nvSpPr>
          <p:cNvPr id="15" name="TextBox 14">
            <a:extLst>
              <a:ext uri="{FF2B5EF4-FFF2-40B4-BE49-F238E27FC236}">
                <a16:creationId xmlns:a16="http://schemas.microsoft.com/office/drawing/2014/main" id="{57D94AB2-B6F6-4739-96FB-8EBC22EE8ECB}"/>
              </a:ext>
            </a:extLst>
          </p:cNvPr>
          <p:cNvSpPr txBox="1"/>
          <p:nvPr/>
        </p:nvSpPr>
        <p:spPr>
          <a:xfrm>
            <a:off x="5270740" y="6354583"/>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24" name="TextBox 23">
            <a:extLst>
              <a:ext uri="{FF2B5EF4-FFF2-40B4-BE49-F238E27FC236}">
                <a16:creationId xmlns:a16="http://schemas.microsoft.com/office/drawing/2014/main" id="{BEF27C15-63EA-4F81-831D-84F92DFCAD27}"/>
              </a:ext>
            </a:extLst>
          </p:cNvPr>
          <p:cNvSpPr txBox="1"/>
          <p:nvPr/>
        </p:nvSpPr>
        <p:spPr>
          <a:xfrm>
            <a:off x="4724400" y="4367213"/>
            <a:ext cx="2743200" cy="317500"/>
          </a:xfrm>
          <a:prstGeom prst="rect">
            <a:avLst/>
          </a:prstGeom>
        </p:spPr>
        <p:txBody>
          <a:bodyPr lIns="91440" tIns="45720" rIns="91440" bIns="45720" anchor="t">
            <a:normAutofit fontScale="92500" lnSpcReduction="20000"/>
          </a:bodyPr>
          <a:lstStyle/>
          <a:p>
            <a:endParaRPr lang="en-US">
              <a:cs typeface="Calibri"/>
            </a:endParaRPr>
          </a:p>
        </p:txBody>
      </p:sp>
      <p:pic>
        <p:nvPicPr>
          <p:cNvPr id="29" name="Picture 29">
            <a:extLst>
              <a:ext uri="{FF2B5EF4-FFF2-40B4-BE49-F238E27FC236}">
                <a16:creationId xmlns:a16="http://schemas.microsoft.com/office/drawing/2014/main" id="{B8A87B96-117F-475B-9698-3DEE51504F2A}"/>
              </a:ext>
            </a:extLst>
          </p:cNvPr>
          <p:cNvPicPr>
            <a:picLocks noChangeAspect="1"/>
          </p:cNvPicPr>
          <p:nvPr/>
        </p:nvPicPr>
        <p:blipFill>
          <a:blip r:embed="rId7"/>
          <a:stretch>
            <a:fillRect/>
          </a:stretch>
        </p:blipFill>
        <p:spPr>
          <a:xfrm>
            <a:off x="9885871" y="1978694"/>
            <a:ext cx="2743199" cy="3446952"/>
          </a:xfrm>
          <a:prstGeom prst="rect">
            <a:avLst/>
          </a:prstGeom>
        </p:spPr>
      </p:pic>
      <p:pic>
        <p:nvPicPr>
          <p:cNvPr id="23" name="Picture 23" descr="A table that has some furniture in it&#10;&#10;Description automatically generated">
            <a:extLst>
              <a:ext uri="{FF2B5EF4-FFF2-40B4-BE49-F238E27FC236}">
                <a16:creationId xmlns:a16="http://schemas.microsoft.com/office/drawing/2014/main" id="{F85CBA25-68D1-4641-AB09-8B0F2232CF14}"/>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rot="120000">
            <a:off x="7556739" y="4201254"/>
            <a:ext cx="2743199" cy="1877301"/>
          </a:xfrm>
          <a:prstGeom prst="rect">
            <a:avLst/>
          </a:prstGeom>
        </p:spPr>
      </p:pic>
      <p:pic>
        <p:nvPicPr>
          <p:cNvPr id="26" name="Picture 26" descr="A screen shot of an open computer sitting on top of a table&#10;&#10;Description automatically generated">
            <a:extLst>
              <a:ext uri="{FF2B5EF4-FFF2-40B4-BE49-F238E27FC236}">
                <a16:creationId xmlns:a16="http://schemas.microsoft.com/office/drawing/2014/main" id="{C9262316-85F7-470E-988D-3A6E6AE84941}"/>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8433758" y="3551773"/>
            <a:ext cx="1506747" cy="890265"/>
          </a:xfrm>
          <a:prstGeom prst="rect">
            <a:avLst/>
          </a:prstGeom>
        </p:spPr>
      </p:pic>
      <p:pic>
        <p:nvPicPr>
          <p:cNvPr id="30" name="Picture 30" descr="A clock is shown at the time&#10;&#10;Description automatically generated">
            <a:extLst>
              <a:ext uri="{FF2B5EF4-FFF2-40B4-BE49-F238E27FC236}">
                <a16:creationId xmlns:a16="http://schemas.microsoft.com/office/drawing/2014/main" id="{ED6CC4EC-9CCF-40E3-A292-BFA9728ABFF6}"/>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10892287" y="1576016"/>
            <a:ext cx="715992" cy="974268"/>
          </a:xfrm>
          <a:prstGeom prst="rect">
            <a:avLst/>
          </a:prstGeom>
        </p:spPr>
      </p:pic>
      <p:sp>
        <p:nvSpPr>
          <p:cNvPr id="31" name="TextBox 30">
            <a:extLst>
              <a:ext uri="{FF2B5EF4-FFF2-40B4-BE49-F238E27FC236}">
                <a16:creationId xmlns:a16="http://schemas.microsoft.com/office/drawing/2014/main" id="{8424835F-5AB4-4849-A0E2-1DB0E0DEBE61}"/>
              </a:ext>
            </a:extLst>
          </p:cNvPr>
          <p:cNvSpPr txBox="1"/>
          <p:nvPr/>
        </p:nvSpPr>
        <p:spPr>
          <a:xfrm>
            <a:off x="4724400" y="5267325"/>
            <a:ext cx="2743200" cy="317500"/>
          </a:xfrm>
          <a:prstGeom prst="rect">
            <a:avLst/>
          </a:prstGeom>
        </p:spPr>
        <p:txBody>
          <a:bodyPr lIns="91440" tIns="45720" rIns="91440" bIns="45720" anchor="t">
            <a:normAutofit fontScale="92500" lnSpcReduction="20000"/>
          </a:bodyPr>
          <a:lstStyle/>
          <a:p>
            <a:endParaRPr lang="en-US">
              <a:cs typeface="Calibri"/>
            </a:endParaRPr>
          </a:p>
        </p:txBody>
      </p:sp>
      <p:sp>
        <p:nvSpPr>
          <p:cNvPr id="33" name="TextBox 32">
            <a:extLst>
              <a:ext uri="{FF2B5EF4-FFF2-40B4-BE49-F238E27FC236}">
                <a16:creationId xmlns:a16="http://schemas.microsoft.com/office/drawing/2014/main" id="{346BF07D-9D51-4082-A084-0B48DAB2B72D}"/>
              </a:ext>
            </a:extLst>
          </p:cNvPr>
          <p:cNvSpPr txBox="1"/>
          <p:nvPr/>
        </p:nvSpPr>
        <p:spPr>
          <a:xfrm>
            <a:off x="4479455" y="741683"/>
            <a:ext cx="32525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cs typeface="Calibri"/>
              </a:rPr>
              <a:t>      Welcome to Algebra 2</a:t>
            </a:r>
          </a:p>
        </p:txBody>
      </p:sp>
      <p:sp>
        <p:nvSpPr>
          <p:cNvPr id="34" name="Rectangle: Rounded Corners 33">
            <a:extLst>
              <a:ext uri="{FF2B5EF4-FFF2-40B4-BE49-F238E27FC236}">
                <a16:creationId xmlns:a16="http://schemas.microsoft.com/office/drawing/2014/main" id="{405499A8-4AA8-4DE7-92DA-A87AB109820D}"/>
              </a:ext>
            </a:extLst>
          </p:cNvPr>
          <p:cNvSpPr/>
          <p:nvPr/>
        </p:nvSpPr>
        <p:spPr>
          <a:xfrm>
            <a:off x="6372878" y="1608088"/>
            <a:ext cx="1389658"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92D050"/>
                </a:solidFill>
                <a:cs typeface="Calibri"/>
                <a:hlinkClick r:id="rId14">
                  <a:extLst>
                    <a:ext uri="{A12FA001-AC4F-418D-AE19-62706E023703}">
                      <ahyp:hlinkClr xmlns:ahyp="http://schemas.microsoft.com/office/drawing/2018/hyperlinkcolor" xmlns="" val="tx"/>
                    </a:ext>
                  </a:extLst>
                </a:hlinkClick>
              </a:rPr>
              <a:t>Delta Math</a:t>
            </a:r>
            <a:endParaRPr lang="en-US">
              <a:solidFill>
                <a:srgbClr val="92D050"/>
              </a:solidFill>
              <a:cs typeface="Calibri"/>
            </a:endParaRPr>
          </a:p>
        </p:txBody>
      </p:sp>
      <p:sp>
        <p:nvSpPr>
          <p:cNvPr id="38" name="Rectangle: Rounded Corners 37">
            <a:extLst>
              <a:ext uri="{FF2B5EF4-FFF2-40B4-BE49-F238E27FC236}">
                <a16:creationId xmlns:a16="http://schemas.microsoft.com/office/drawing/2014/main" id="{37DB9AF1-8308-4041-B151-11C162461989}"/>
              </a:ext>
            </a:extLst>
          </p:cNvPr>
          <p:cNvSpPr/>
          <p:nvPr/>
        </p:nvSpPr>
        <p:spPr>
          <a:xfrm>
            <a:off x="4149198" y="1632768"/>
            <a:ext cx="1408978" cy="920150"/>
          </a:xfrm>
          <a:prstGeom prst="round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a:solidFill>
                  <a:srgbClr val="92D050"/>
                </a:solidFill>
                <a:cs typeface="Calibri"/>
                <a:hlinkClick r:id="rId15">
                  <a:extLst>
                    <a:ext uri="{A12FA001-AC4F-418D-AE19-62706E023703}">
                      <ahyp:hlinkClr xmlns:ahyp="http://schemas.microsoft.com/office/drawing/2018/hyperlinkcolor" xmlns="" val="tx"/>
                    </a:ext>
                  </a:extLst>
                </a:hlinkClick>
              </a:rPr>
              <a:t>Mrs. Carter's Website</a:t>
            </a:r>
            <a:endParaRPr lang="en-US">
              <a:solidFill>
                <a:srgbClr val="92D050"/>
              </a:solidFill>
            </a:endParaRPr>
          </a:p>
        </p:txBody>
      </p:sp>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B9DE6D27-1649-47ED-8493-B92C1E12C9CB}"/>
                  </a:ext>
                </a:extLst>
              </p14:cNvPr>
              <p14:cNvContentPartPr/>
              <p14:nvPr/>
            </p14:nvContentPartPr>
            <p14:xfrm>
              <a:off x="6790315" y="2441939"/>
              <a:ext cx="360" cy="360"/>
            </p14:xfrm>
          </p:contentPart>
        </mc:Choice>
        <mc:Fallback xmlns="">
          <p:pic>
            <p:nvPicPr>
              <p:cNvPr id="5" name="Ink 4">
                <a:extLst>
                  <a:ext uri="{FF2B5EF4-FFF2-40B4-BE49-F238E27FC236}">
                    <a16:creationId xmlns:a16="http://schemas.microsoft.com/office/drawing/2014/main" id="{B9DE6D27-1649-47ED-8493-B92C1E12C9CB}"/>
                  </a:ext>
                </a:extLst>
              </p:cNvPr>
              <p:cNvPicPr/>
              <p:nvPr/>
            </p:nvPicPr>
            <p:blipFill>
              <a:blip r:embed="rId17"/>
              <a:stretch>
                <a:fillRect/>
              </a:stretch>
            </p:blipFill>
            <p:spPr>
              <a:xfrm>
                <a:off x="6781315" y="2432939"/>
                <a:ext cx="18000" cy="18000"/>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12-1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graph quadratic functions IOT identify key features of quadratic equations.</a:t>
            </a:r>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8958D09E-93EF-4F90-9318-8BA7DE68F6E6}"/>
              </a:ext>
            </a:extLst>
          </p:cNvPr>
          <p:cNvPicPr>
            <a:picLocks noChangeAspect="1"/>
          </p:cNvPicPr>
          <p:nvPr/>
        </p:nvPicPr>
        <p:blipFill>
          <a:blip r:embed="rId3"/>
          <a:stretch>
            <a:fillRect/>
          </a:stretch>
        </p:blipFill>
        <p:spPr>
          <a:xfrm>
            <a:off x="1027468" y="1467003"/>
            <a:ext cx="9612913" cy="947085"/>
          </a:xfrm>
          <a:prstGeom prst="rect">
            <a:avLst/>
          </a:prstGeom>
        </p:spPr>
      </p:pic>
      <p:sp>
        <p:nvSpPr>
          <p:cNvPr id="7" name="TextBox 6">
            <a:extLst>
              <a:ext uri="{FF2B5EF4-FFF2-40B4-BE49-F238E27FC236}">
                <a16:creationId xmlns:a16="http://schemas.microsoft.com/office/drawing/2014/main" id="{C6E186D8-D070-4A25-AA7E-377814E25253}"/>
              </a:ext>
            </a:extLst>
          </p:cNvPr>
          <p:cNvSpPr txBox="1"/>
          <p:nvPr/>
        </p:nvSpPr>
        <p:spPr>
          <a:xfrm>
            <a:off x="1027468" y="1161246"/>
            <a:ext cx="937564" cy="369332"/>
          </a:xfrm>
          <a:prstGeom prst="rect">
            <a:avLst/>
          </a:prstGeom>
          <a:noFill/>
        </p:spPr>
        <p:txBody>
          <a:bodyPr wrap="none" rtlCol="0">
            <a:spAutoFit/>
          </a:bodyPr>
          <a:lstStyle/>
          <a:p>
            <a:r>
              <a:rPr lang="en-US"/>
              <a:t>They do</a:t>
            </a:r>
          </a:p>
        </p:txBody>
      </p:sp>
    </p:spTree>
    <p:extLst>
      <p:ext uri="{BB962C8B-B14F-4D97-AF65-F5344CB8AC3E}">
        <p14:creationId xmlns:p14="http://schemas.microsoft.com/office/powerpoint/2010/main" val="256608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12-1</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0A2F12A9-6284-4F98-B92F-2CF68728A38E}"/>
              </a:ext>
            </a:extLst>
          </p:cNvPr>
          <p:cNvPicPr>
            <a:picLocks noChangeAspect="1"/>
          </p:cNvPicPr>
          <p:nvPr/>
        </p:nvPicPr>
        <p:blipFill>
          <a:blip r:embed="rId3"/>
          <a:stretch>
            <a:fillRect/>
          </a:stretch>
        </p:blipFill>
        <p:spPr>
          <a:xfrm>
            <a:off x="1175351" y="1299506"/>
            <a:ext cx="9040704" cy="4939766"/>
          </a:xfrm>
          <a:prstGeom prst="rect">
            <a:avLst/>
          </a:prstGeom>
        </p:spPr>
      </p:pic>
    </p:spTree>
    <p:extLst>
      <p:ext uri="{BB962C8B-B14F-4D97-AF65-F5344CB8AC3E}">
        <p14:creationId xmlns:p14="http://schemas.microsoft.com/office/powerpoint/2010/main" val="262004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12-1</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0A2F12A9-6284-4F98-B92F-2CF68728A38E}"/>
              </a:ext>
            </a:extLst>
          </p:cNvPr>
          <p:cNvPicPr>
            <a:picLocks noChangeAspect="1"/>
          </p:cNvPicPr>
          <p:nvPr/>
        </p:nvPicPr>
        <p:blipFill>
          <a:blip r:embed="rId3"/>
          <a:stretch>
            <a:fillRect/>
          </a:stretch>
        </p:blipFill>
        <p:spPr>
          <a:xfrm>
            <a:off x="1175351" y="1299506"/>
            <a:ext cx="9040704" cy="4939766"/>
          </a:xfrm>
          <a:prstGeom prst="rect">
            <a:avLst/>
          </a:prstGeom>
        </p:spPr>
      </p:pic>
    </p:spTree>
    <p:extLst>
      <p:ext uri="{BB962C8B-B14F-4D97-AF65-F5344CB8AC3E}">
        <p14:creationId xmlns:p14="http://schemas.microsoft.com/office/powerpoint/2010/main" val="197519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41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12-2 General Quadratic Functions</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61622" y="245668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SWBAT </a:t>
            </a:r>
            <a:r>
              <a:rPr lang="en-US">
                <a:highlight>
                  <a:srgbClr val="FFFF00"/>
                </a:highlight>
              </a:rPr>
              <a:t>graph</a:t>
            </a:r>
            <a:r>
              <a:rPr lang="en-US"/>
              <a:t> general </a:t>
            </a:r>
            <a:r>
              <a:rPr lang="en-US">
                <a:highlight>
                  <a:srgbClr val="00FFFF"/>
                </a:highlight>
              </a:rPr>
              <a:t>quadratic functions</a:t>
            </a:r>
            <a:r>
              <a:rPr lang="en-US"/>
              <a:t> IOT </a:t>
            </a:r>
            <a:r>
              <a:rPr lang="en-US">
                <a:highlight>
                  <a:srgbClr val="C0C0C0"/>
                </a:highlight>
              </a:rPr>
              <a:t>identify</a:t>
            </a:r>
            <a:r>
              <a:rPr lang="en-US"/>
              <a:t> </a:t>
            </a:r>
            <a:r>
              <a:rPr lang="en-US">
                <a:highlight>
                  <a:srgbClr val="FF00FF"/>
                </a:highlight>
              </a:rPr>
              <a:t>key features</a:t>
            </a:r>
            <a:r>
              <a:rPr lang="en-US"/>
              <a:t> of quadratics..</a:t>
            </a:r>
          </a:p>
          <a:p>
            <a:endParaRPr lang="en-US"/>
          </a:p>
          <a:p>
            <a:endParaRPr lang="en-US"/>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flipV="1">
            <a:off x="2677395" y="2851264"/>
            <a:ext cx="476622" cy="79445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2107027" y="3796991"/>
            <a:ext cx="310106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A diagram that represents the relationship between the quantities</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4625009" y="1781336"/>
            <a:ext cx="483627" cy="56091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3273258" y="1096969"/>
            <a:ext cx="386966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A function that can be written as f(x) = a</a:t>
            </a:r>
            <a:r>
              <a:rPr lang="en-US" i="1">
                <a:highlight>
                  <a:srgbClr val="00FFFF"/>
                </a:highlight>
              </a:rPr>
              <a:t>x</a:t>
            </a:r>
            <a:r>
              <a:rPr lang="en-US" baseline="30000">
                <a:highlight>
                  <a:srgbClr val="00FFFF"/>
                </a:highlight>
              </a:rPr>
              <a:t>2</a:t>
            </a:r>
            <a:r>
              <a:rPr lang="en-US">
                <a:highlight>
                  <a:srgbClr val="00FFFF"/>
                </a:highlight>
              </a:rPr>
              <a:t> + b</a:t>
            </a:r>
            <a:r>
              <a:rPr lang="en-US" i="1">
                <a:highlight>
                  <a:srgbClr val="00FFFF"/>
                </a:highlight>
              </a:rPr>
              <a:t>x</a:t>
            </a:r>
            <a:r>
              <a:rPr lang="en-US">
                <a:highlight>
                  <a:srgbClr val="00FFFF"/>
                </a:highlight>
              </a:rPr>
              <a:t> + c</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D9AF42B9-C60A-4902-AE6A-F936F181A1A1}"/>
              </a:ext>
            </a:extLst>
          </p:cNvPr>
          <p:cNvSpPr txBox="1"/>
          <p:nvPr/>
        </p:nvSpPr>
        <p:spPr>
          <a:xfrm flipH="1">
            <a:off x="7974164" y="942930"/>
            <a:ext cx="2922769" cy="1200329"/>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x-intercepts</a:t>
            </a:r>
          </a:p>
          <a:p>
            <a:pPr marL="285750" indent="-285750">
              <a:buFont typeface="Arial" panose="020B0604020202020204" pitchFamily="34" charset="0"/>
              <a:buChar char="•"/>
            </a:pPr>
            <a:r>
              <a:rPr lang="en-US">
                <a:highlight>
                  <a:srgbClr val="FF00FF"/>
                </a:highlight>
              </a:rPr>
              <a:t>y-intercepts</a:t>
            </a:r>
          </a:p>
          <a:p>
            <a:pPr marL="285750" indent="-285750">
              <a:buFont typeface="Arial" panose="020B0604020202020204" pitchFamily="34" charset="0"/>
              <a:buChar char="•"/>
            </a:pPr>
            <a:r>
              <a:rPr lang="en-US">
                <a:highlight>
                  <a:srgbClr val="FF00FF"/>
                </a:highlight>
              </a:rPr>
              <a:t>Vertex</a:t>
            </a:r>
          </a:p>
          <a:p>
            <a:pPr marL="285750" indent="-285750">
              <a:buFont typeface="Arial" panose="020B0604020202020204" pitchFamily="34" charset="0"/>
              <a:buChar char="•"/>
            </a:pPr>
            <a:r>
              <a:rPr lang="en-US">
                <a:highlight>
                  <a:srgbClr val="FF00FF"/>
                </a:highlight>
              </a:rPr>
              <a:t>Axis of symmetry</a:t>
            </a:r>
          </a:p>
        </p:txBody>
      </p:sp>
      <p:cxnSp>
        <p:nvCxnSpPr>
          <p:cNvPr id="14" name="Straight Arrow Connector 13">
            <a:extLst>
              <a:ext uri="{FF2B5EF4-FFF2-40B4-BE49-F238E27FC236}">
                <a16:creationId xmlns:a16="http://schemas.microsoft.com/office/drawing/2014/main" id="{2A306119-B9B3-4A21-8BE7-0A05FB6AB12C}"/>
              </a:ext>
            </a:extLst>
          </p:cNvPr>
          <p:cNvCxnSpPr>
            <a:cxnSpLocks/>
          </p:cNvCxnSpPr>
          <p:nvPr/>
        </p:nvCxnSpPr>
        <p:spPr>
          <a:xfrm flipH="1">
            <a:off x="7407881" y="1578384"/>
            <a:ext cx="428958" cy="763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E34065F5-C4DA-49D0-B31C-E72A35F80072}"/>
              </a:ext>
            </a:extLst>
          </p:cNvPr>
          <p:cNvSpPr txBox="1"/>
          <p:nvPr/>
        </p:nvSpPr>
        <p:spPr>
          <a:xfrm>
            <a:off x="6006034" y="3642405"/>
            <a:ext cx="137342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C0C0C0"/>
                </a:highlight>
              </a:rPr>
              <a:t>Name</a:t>
            </a:r>
          </a:p>
          <a:p>
            <a:pPr marL="285750" indent="-285750">
              <a:buFont typeface="Arial" panose="020B0604020202020204" pitchFamily="34" charset="0"/>
              <a:buChar char="•"/>
            </a:pPr>
            <a:r>
              <a:rPr lang="en-US">
                <a:highlight>
                  <a:srgbClr val="C0C0C0"/>
                </a:highlight>
              </a:rPr>
              <a:t>Locate</a:t>
            </a:r>
          </a:p>
          <a:p>
            <a:pPr marL="285750" indent="-285750">
              <a:buFont typeface="Arial" panose="020B0604020202020204" pitchFamily="34" charset="0"/>
              <a:buChar char="•"/>
            </a:pPr>
            <a:r>
              <a:rPr lang="en-US">
                <a:highlight>
                  <a:srgbClr val="C0C0C0"/>
                </a:highlight>
              </a:rPr>
              <a:t>Label</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6493565" y="2898597"/>
            <a:ext cx="159027" cy="69227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4918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10466B5-46F3-41C6-A4B9-8EE6F3C1BC47}"/>
                  </a:ext>
                </a:extLst>
              </p:cNvPr>
              <p:cNvSpPr/>
              <p:nvPr/>
            </p:nvSpPr>
            <p:spPr>
              <a:xfrm>
                <a:off x="875582" y="1642987"/>
                <a:ext cx="10339941" cy="2501006"/>
              </a:xfrm>
              <a:prstGeom prst="rect">
                <a:avLst/>
              </a:prstGeom>
            </p:spPr>
            <p:txBody>
              <a:bodyPr wrap="square">
                <a:spAutoFit/>
              </a:bodyPr>
              <a:lstStyle/>
              <a:p>
                <a:pPr marL="457200" marR="0">
                  <a:lnSpc>
                    <a:spcPct val="150000"/>
                  </a:lnSpc>
                  <a:spcBef>
                    <a:spcPts val="0"/>
                  </a:spcBef>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a function that can be written in the standard form</a:t>
                </a:r>
                <a:r>
                  <a:rPr lang="en-US">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𝑎𝑥</m:t>
                    </m:r>
                    <m:r>
                      <a:rPr lang="en-US" i="1">
                        <a:latin typeface="Cambria Math" panose="02040503050406030204" pitchFamily="18" charset="0"/>
                        <a:ea typeface="Calibri" panose="020F0502020204030204" pitchFamily="34" charset="0"/>
                        <a:cs typeface="Times New Roman" panose="02020603050405020304" pitchFamily="18" charset="0"/>
                      </a:rPr>
                      <m:t>²+</m:t>
                    </m:r>
                    <m:r>
                      <a:rPr lang="en-US" i="1">
                        <a:latin typeface="Cambria Math" panose="02040503050406030204" pitchFamily="18" charset="0"/>
                        <a:ea typeface="Calibri" panose="020F0502020204030204" pitchFamily="34" charset="0"/>
                        <a:cs typeface="Times New Roman" panose="02020603050405020304" pitchFamily="18" charset="0"/>
                      </a:rPr>
                      <m:t>𝑏𝑥</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𝑐</m:t>
                    </m:r>
                  </m:oMath>
                </a14:m>
                <a:r>
                  <a:rPr lang="en-US">
                    <a:latin typeface="Times New Roman" panose="02020603050405020304" pitchFamily="18" charset="0"/>
                    <a:ea typeface="Calibri" panose="020F0502020204030204" pitchFamily="34" charset="0"/>
                    <a:cs typeface="Times New Roman" panose="02020603050405020304" pitchFamily="18" charset="0"/>
                  </a:rPr>
                  <a:t>, where </a:t>
                </a:r>
                <a:r>
                  <a:rPr lang="en-US" i="1">
                    <a:latin typeface="Times New Roman" panose="02020603050405020304" pitchFamily="18" charset="0"/>
                    <a:ea typeface="Calibri" panose="020F0502020204030204" pitchFamily="34" charset="0"/>
                    <a:cs typeface="Times New Roman" panose="02020603050405020304" pitchFamily="18" charset="0"/>
                  </a:rPr>
                  <a:t>a </a:t>
                </a:r>
                <a:r>
                  <a:rPr lang="en-US">
                    <a:latin typeface="Times New Roman" panose="02020603050405020304" pitchFamily="18" charset="0"/>
                    <a:ea typeface="Calibri" panose="020F0502020204030204" pitchFamily="34" charset="0"/>
                    <a:cs typeface="Times New Roman" panose="02020603050405020304" pitchFamily="18" charset="0"/>
                  </a:rPr>
                  <a:t>≠ 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the graph of a quadratic function.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300"/>
                  </a:spcBef>
                  <a:spcAft>
                    <a:spcPts val="3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the line goes through the vertex of a parabola such that the left and right sides are symmetric.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110466B5-46F3-41C6-A4B9-8EE6F3C1BC47}"/>
                  </a:ext>
                </a:extLst>
              </p:cNvPr>
              <p:cNvSpPr>
                <a:spLocks noRot="1" noChangeAspect="1" noMove="1" noResize="1" noEditPoints="1" noAdjustHandles="1" noChangeArrowheads="1" noChangeShapeType="1" noTextEdit="1"/>
              </p:cNvSpPr>
              <p:nvPr/>
            </p:nvSpPr>
            <p:spPr>
              <a:xfrm>
                <a:off x="875582" y="1642987"/>
                <a:ext cx="10339941" cy="2501006"/>
              </a:xfrm>
              <a:prstGeom prst="rect">
                <a:avLst/>
              </a:prstGeom>
              <a:blipFill>
                <a:blip r:embed="rId2"/>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12-2 General Quadratic Functions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75583" y="12736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r>
              <a:rPr lang="en-US"/>
              <a:t>SWBAT graph general quadratic functions IOT identify key features of quadratics..</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1DF27D3F-F9B6-4324-B88C-9F9AA5E429C6}"/>
              </a:ext>
            </a:extLst>
          </p:cNvPr>
          <p:cNvSpPr txBox="1"/>
          <p:nvPr/>
        </p:nvSpPr>
        <p:spPr>
          <a:xfrm>
            <a:off x="1463926" y="3077936"/>
            <a:ext cx="2352699" cy="369332"/>
          </a:xfrm>
          <a:prstGeom prst="rect">
            <a:avLst/>
          </a:prstGeom>
          <a:noFill/>
        </p:spPr>
        <p:txBody>
          <a:bodyPr wrap="square" rtlCol="0">
            <a:spAutoFit/>
          </a:bodyPr>
          <a:lstStyle/>
          <a:p>
            <a:r>
              <a:rPr lang="en-US">
                <a:solidFill>
                  <a:srgbClr val="FF0000"/>
                </a:solidFill>
              </a:rPr>
              <a:t>Axis of Symmetry </a:t>
            </a:r>
          </a:p>
        </p:txBody>
      </p:sp>
      <p:sp>
        <p:nvSpPr>
          <p:cNvPr id="16" name="TextBox 15">
            <a:extLst>
              <a:ext uri="{FF2B5EF4-FFF2-40B4-BE49-F238E27FC236}">
                <a16:creationId xmlns:a16="http://schemas.microsoft.com/office/drawing/2014/main" id="{D0D17E7C-B2F7-41EF-A4D4-4AF3970AB8BC}"/>
              </a:ext>
            </a:extLst>
          </p:cNvPr>
          <p:cNvSpPr txBox="1"/>
          <p:nvPr/>
        </p:nvSpPr>
        <p:spPr>
          <a:xfrm>
            <a:off x="1463927" y="2613017"/>
            <a:ext cx="1871312" cy="369332"/>
          </a:xfrm>
          <a:prstGeom prst="rect">
            <a:avLst/>
          </a:prstGeom>
          <a:noFill/>
        </p:spPr>
        <p:txBody>
          <a:bodyPr wrap="square" rtlCol="0">
            <a:spAutoFit/>
          </a:bodyPr>
          <a:lstStyle/>
          <a:p>
            <a:r>
              <a:rPr lang="en-US">
                <a:solidFill>
                  <a:srgbClr val="FF0000"/>
                </a:solidFill>
              </a:rPr>
              <a:t>Parabola</a:t>
            </a:r>
          </a:p>
        </p:txBody>
      </p:sp>
      <p:sp>
        <p:nvSpPr>
          <p:cNvPr id="15" name="TextBox 14">
            <a:extLst>
              <a:ext uri="{FF2B5EF4-FFF2-40B4-BE49-F238E27FC236}">
                <a16:creationId xmlns:a16="http://schemas.microsoft.com/office/drawing/2014/main" id="{E32682EA-6AA2-432F-81A0-D2274DB1E0F0}"/>
              </a:ext>
            </a:extLst>
          </p:cNvPr>
          <p:cNvSpPr txBox="1"/>
          <p:nvPr/>
        </p:nvSpPr>
        <p:spPr>
          <a:xfrm>
            <a:off x="1463927" y="1680301"/>
            <a:ext cx="2154856" cy="369332"/>
          </a:xfrm>
          <a:prstGeom prst="rect">
            <a:avLst/>
          </a:prstGeom>
          <a:noFill/>
        </p:spPr>
        <p:txBody>
          <a:bodyPr wrap="square" rtlCol="0">
            <a:spAutoFit/>
          </a:bodyPr>
          <a:lstStyle/>
          <a:p>
            <a:r>
              <a:rPr lang="en-US">
                <a:solidFill>
                  <a:srgbClr val="FF0000"/>
                </a:solidFill>
              </a:rPr>
              <a:t>Quadratic Function</a:t>
            </a:r>
          </a:p>
        </p:txBody>
      </p:sp>
    </p:spTree>
    <p:extLst>
      <p:ext uri="{BB962C8B-B14F-4D97-AF65-F5344CB8AC3E}">
        <p14:creationId xmlns:p14="http://schemas.microsoft.com/office/powerpoint/2010/main" val="70564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12-2 General Quadratic Functions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75583" y="12736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r>
              <a:rPr lang="en-US"/>
              <a:t>SWBAT graph general quadratic functions IOT identify key features of quadratics..</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1026" name="Picture 2">
            <a:extLst>
              <a:ext uri="{FF2B5EF4-FFF2-40B4-BE49-F238E27FC236}">
                <a16:creationId xmlns:a16="http://schemas.microsoft.com/office/drawing/2014/main" id="{13CAEA73-5F0D-4014-83B5-8E5D3CEC2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66" t="6549" r="31102" b="10026"/>
          <a:stretch/>
        </p:blipFill>
        <p:spPr bwMode="auto">
          <a:xfrm>
            <a:off x="7533744" y="1292532"/>
            <a:ext cx="4267199" cy="50061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129DF7E-731D-4A3A-A568-C55CB117BF5F}"/>
              </a:ext>
            </a:extLst>
          </p:cNvPr>
          <p:cNvSpPr/>
          <p:nvPr/>
        </p:nvSpPr>
        <p:spPr>
          <a:xfrm>
            <a:off x="599298" y="1832052"/>
            <a:ext cx="6427305" cy="3518207"/>
          </a:xfrm>
          <a:prstGeom prst="rect">
            <a:avLst/>
          </a:prstGeom>
        </p:spPr>
        <p:txBody>
          <a:bodyPr wrap="square">
            <a:spAutoFit/>
          </a:bodyPr>
          <a:lstStyle/>
          <a:p>
            <a:pPr marL="228600" marR="0" indent="228600">
              <a:lnSpc>
                <a:spcPct val="115000"/>
              </a:lnSpc>
              <a:spcBef>
                <a:spcPts val="0"/>
              </a:spcBef>
              <a:spcAft>
                <a:spcPts val="1000"/>
              </a:spcAft>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Graphing Quadratic Equations</a:t>
            </a:r>
          </a:p>
          <a:p>
            <a:pPr marL="228600" marR="0" indent="228600">
              <a:lnSpc>
                <a:spcPct val="115000"/>
              </a:lnSpc>
              <a:spcBef>
                <a:spcPts val="0"/>
              </a:spcBef>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Step 1: Identify a, b, &amp; c. </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Step 2: Graph the axis of symmetry.</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Step 3: Find the vertex.</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Step 4: Plot the </a:t>
            </a:r>
            <a:r>
              <a:rPr lang="en-US" i="1">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-intercept and its reflection.</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n-US">
                <a:latin typeface="Times New Roman" panose="02020603050405020304" pitchFamily="18" charset="0"/>
                <a:ea typeface="Times New Roman" panose="02020603050405020304" pitchFamily="18" charset="0"/>
                <a:cs typeface="Times New Roman" panose="02020603050405020304" pitchFamily="18" charset="0"/>
              </a:rPr>
              <a:t>Step 5: Draw the graph through the points. Label the points.</a:t>
            </a:r>
            <a:endParaRPr lang="en-US" sz="1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39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12-2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r>
              <a:rPr lang="en-US"/>
              <a:t>SWBAT graph general quadratic functions IOT identify key features of quadratics..</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2C8D3F40-9F4C-4A09-9312-6A73697F01FD}"/>
              </a:ext>
            </a:extLst>
          </p:cNvPr>
          <p:cNvPicPr>
            <a:picLocks noChangeAspect="1"/>
          </p:cNvPicPr>
          <p:nvPr/>
        </p:nvPicPr>
        <p:blipFill>
          <a:blip r:embed="rId3"/>
          <a:stretch>
            <a:fillRect/>
          </a:stretch>
        </p:blipFill>
        <p:spPr>
          <a:xfrm>
            <a:off x="997100" y="1161246"/>
            <a:ext cx="9897760" cy="5112750"/>
          </a:xfrm>
          <a:prstGeom prst="rect">
            <a:avLst/>
          </a:prstGeom>
        </p:spPr>
      </p:pic>
    </p:spTree>
    <p:extLst>
      <p:ext uri="{BB962C8B-B14F-4D97-AF65-F5344CB8AC3E}">
        <p14:creationId xmlns:p14="http://schemas.microsoft.com/office/powerpoint/2010/main" val="406970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12-2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r>
              <a:rPr lang="en-US"/>
              <a:t>SWBAT graph general quadratic functions IOT identify key features of quadratics..</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DC5DCDCA-0B7D-418B-BE36-D3A505BBB172}"/>
              </a:ext>
            </a:extLst>
          </p:cNvPr>
          <p:cNvPicPr>
            <a:picLocks noChangeAspect="1"/>
          </p:cNvPicPr>
          <p:nvPr/>
        </p:nvPicPr>
        <p:blipFill>
          <a:blip r:embed="rId3"/>
          <a:stretch>
            <a:fillRect/>
          </a:stretch>
        </p:blipFill>
        <p:spPr>
          <a:xfrm>
            <a:off x="1058162" y="1292532"/>
            <a:ext cx="9235962" cy="768432"/>
          </a:xfrm>
          <a:prstGeom prst="rect">
            <a:avLst/>
          </a:prstGeom>
        </p:spPr>
      </p:pic>
    </p:spTree>
    <p:extLst>
      <p:ext uri="{BB962C8B-B14F-4D97-AF65-F5344CB8AC3E}">
        <p14:creationId xmlns:p14="http://schemas.microsoft.com/office/powerpoint/2010/main" val="187238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12-2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r>
              <a:rPr lang="en-US"/>
              <a:t>SWBAT graph general quadratic functions IOT identify key features of quadratics..</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3CE252FC-11B5-4634-8D02-1AB51B14E1F0}"/>
              </a:ext>
            </a:extLst>
          </p:cNvPr>
          <p:cNvPicPr>
            <a:picLocks noChangeAspect="1"/>
          </p:cNvPicPr>
          <p:nvPr/>
        </p:nvPicPr>
        <p:blipFill>
          <a:blip r:embed="rId3"/>
          <a:stretch>
            <a:fillRect/>
          </a:stretch>
        </p:blipFill>
        <p:spPr>
          <a:xfrm>
            <a:off x="1964813" y="2088368"/>
            <a:ext cx="9335949" cy="4037779"/>
          </a:xfrm>
          <a:prstGeom prst="rect">
            <a:avLst/>
          </a:prstGeom>
        </p:spPr>
      </p:pic>
      <p:pic>
        <p:nvPicPr>
          <p:cNvPr id="7" name="Picture 6">
            <a:extLst>
              <a:ext uri="{FF2B5EF4-FFF2-40B4-BE49-F238E27FC236}">
                <a16:creationId xmlns:a16="http://schemas.microsoft.com/office/drawing/2014/main" id="{AE0421EC-0FA7-45B5-9F16-0541260B7B1F}"/>
              </a:ext>
            </a:extLst>
          </p:cNvPr>
          <p:cNvPicPr>
            <a:picLocks noChangeAspect="1"/>
          </p:cNvPicPr>
          <p:nvPr/>
        </p:nvPicPr>
        <p:blipFill>
          <a:blip r:embed="rId4"/>
          <a:stretch>
            <a:fillRect/>
          </a:stretch>
        </p:blipFill>
        <p:spPr>
          <a:xfrm>
            <a:off x="1247775" y="1248554"/>
            <a:ext cx="8346912" cy="606750"/>
          </a:xfrm>
          <a:prstGeom prst="rect">
            <a:avLst/>
          </a:prstGeom>
        </p:spPr>
      </p:pic>
    </p:spTree>
    <p:extLst>
      <p:ext uri="{BB962C8B-B14F-4D97-AF65-F5344CB8AC3E}">
        <p14:creationId xmlns:p14="http://schemas.microsoft.com/office/powerpoint/2010/main" val="42080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56117506-5EA2-48E1-9422-2825F64CFB2C}"/>
              </a:ext>
            </a:extLst>
          </p:cNvPr>
          <p:cNvSpPr>
            <a:spLocks noGrp="1"/>
          </p:cNvSpPr>
          <p:nvPr>
            <p:ph type="title"/>
          </p:nvPr>
        </p:nvSpPr>
        <p:spPr>
          <a:xfrm>
            <a:off x="646111" y="452718"/>
            <a:ext cx="9404723" cy="854217"/>
          </a:xfrm>
        </p:spPr>
        <p:txBody>
          <a:bodyPr>
            <a:normAutofit fontScale="90000"/>
          </a:bodyPr>
          <a:lstStyle/>
          <a:p>
            <a:r>
              <a:rPr lang="en-US"/>
              <a:t>Chapter 12 Overview </a:t>
            </a:r>
            <a:br>
              <a:rPr lang="en-US"/>
            </a:br>
            <a:r>
              <a:rPr lang="en-US"/>
              <a:t>Quadratics</a:t>
            </a:r>
          </a:p>
        </p:txBody>
      </p:sp>
      <p:sp>
        <p:nvSpPr>
          <p:cNvPr id="18" name="Content Placeholder 4">
            <a:extLst>
              <a:ext uri="{FF2B5EF4-FFF2-40B4-BE49-F238E27FC236}">
                <a16:creationId xmlns:a16="http://schemas.microsoft.com/office/drawing/2014/main" id="{AE35A3E0-D326-4D09-B6D1-BE4C8E2D1CB6}"/>
              </a:ext>
            </a:extLst>
          </p:cNvPr>
          <p:cNvSpPr txBox="1">
            <a:spLocks/>
          </p:cNvSpPr>
          <p:nvPr/>
        </p:nvSpPr>
        <p:spPr>
          <a:xfrm>
            <a:off x="3931711" y="1972497"/>
            <a:ext cx="258835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Activities</a:t>
            </a:r>
          </a:p>
          <a:p>
            <a:pPr lvl="1">
              <a:buFont typeface="Arial" panose="020B0604020202020204" pitchFamily="34" charset="0"/>
              <a:buChar char="•"/>
            </a:pPr>
            <a:r>
              <a:rPr lang="en-US"/>
              <a:t>Bell Work</a:t>
            </a:r>
          </a:p>
          <a:p>
            <a:pPr lvl="1">
              <a:buFont typeface="Arial" panose="020B0604020202020204" pitchFamily="34" charset="0"/>
              <a:buChar char="•"/>
            </a:pPr>
            <a:r>
              <a:rPr lang="en-US"/>
              <a:t>Notes</a:t>
            </a:r>
          </a:p>
          <a:p>
            <a:pPr lvl="1">
              <a:buFont typeface="Arial" panose="020B0604020202020204" pitchFamily="34" charset="0"/>
              <a:buChar char="•"/>
            </a:pPr>
            <a:r>
              <a:rPr lang="en-US"/>
              <a:t>Real World Applications</a:t>
            </a:r>
          </a:p>
        </p:txBody>
      </p:sp>
      <p:sp>
        <p:nvSpPr>
          <p:cNvPr id="19" name="Content Placeholder 4">
            <a:extLst>
              <a:ext uri="{FF2B5EF4-FFF2-40B4-BE49-F238E27FC236}">
                <a16:creationId xmlns:a16="http://schemas.microsoft.com/office/drawing/2014/main" id="{4CC2DD56-6C10-457D-81BA-256BFB1444E0}"/>
              </a:ext>
            </a:extLst>
          </p:cNvPr>
          <p:cNvSpPr txBox="1">
            <a:spLocks/>
          </p:cNvSpPr>
          <p:nvPr/>
        </p:nvSpPr>
        <p:spPr>
          <a:xfrm>
            <a:off x="885888" y="1972498"/>
            <a:ext cx="2926804" cy="461383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Lessons</a:t>
            </a:r>
          </a:p>
          <a:p>
            <a:pPr lvl="1">
              <a:buFont typeface="Arial" panose="020B0604020202020204" pitchFamily="34" charset="0"/>
              <a:buChar char="•"/>
            </a:pPr>
            <a:r>
              <a:rPr lang="en-US"/>
              <a:t>12-1 Graph Parabolas</a:t>
            </a:r>
          </a:p>
          <a:p>
            <a:pPr lvl="1">
              <a:buFont typeface="Arial" panose="020B0604020202020204" pitchFamily="34" charset="0"/>
              <a:buChar char="•"/>
            </a:pPr>
            <a:r>
              <a:rPr lang="en-US"/>
              <a:t>12-2 General Quadratic Functions</a:t>
            </a:r>
          </a:p>
          <a:p>
            <a:pPr lvl="1">
              <a:buFont typeface="Arial" panose="020B0604020202020204" pitchFamily="34" charset="0"/>
              <a:buChar char="•"/>
            </a:pPr>
            <a:r>
              <a:rPr lang="en-US"/>
              <a:t>12-3 Factor &amp; Graph</a:t>
            </a:r>
          </a:p>
          <a:p>
            <a:pPr lvl="1">
              <a:buFont typeface="Arial" panose="020B0604020202020204" pitchFamily="34" charset="0"/>
              <a:buChar char="•"/>
            </a:pPr>
            <a:r>
              <a:rPr lang="en-US"/>
              <a:t>12-4 Complex Numbers</a:t>
            </a:r>
          </a:p>
          <a:p>
            <a:pPr lvl="1">
              <a:buFont typeface="Arial" panose="020B0604020202020204" pitchFamily="34" charset="0"/>
              <a:buChar char="•"/>
            </a:pPr>
            <a:r>
              <a:rPr lang="en-US"/>
              <a:t>12-5 Completing the Square</a:t>
            </a:r>
          </a:p>
          <a:p>
            <a:pPr lvl="1">
              <a:buFont typeface="Arial" panose="020B0604020202020204" pitchFamily="34" charset="0"/>
              <a:buChar char="•"/>
            </a:pPr>
            <a:r>
              <a:rPr lang="en-US"/>
              <a:t>12-6 Quadratic Formula</a:t>
            </a:r>
          </a:p>
        </p:txBody>
      </p:sp>
      <p:sp>
        <p:nvSpPr>
          <p:cNvPr id="20" name="Content Placeholder 4">
            <a:extLst>
              <a:ext uri="{FF2B5EF4-FFF2-40B4-BE49-F238E27FC236}">
                <a16:creationId xmlns:a16="http://schemas.microsoft.com/office/drawing/2014/main" id="{D1EB6C91-6FDE-4F8D-B64D-9A1EFDFB8D1D}"/>
              </a:ext>
            </a:extLst>
          </p:cNvPr>
          <p:cNvSpPr txBox="1">
            <a:spLocks/>
          </p:cNvSpPr>
          <p:nvPr/>
        </p:nvSpPr>
        <p:spPr>
          <a:xfrm>
            <a:off x="6639088" y="1972497"/>
            <a:ext cx="2902478" cy="35669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a:t>Assignments</a:t>
            </a:r>
          </a:p>
          <a:p>
            <a:pPr lvl="1">
              <a:buFont typeface="Arial" panose="020B0604020202020204" pitchFamily="34" charset="0"/>
              <a:buChar char="•"/>
            </a:pPr>
            <a:r>
              <a:rPr lang="en-US"/>
              <a:t>Complete &amp; Submit Bell work</a:t>
            </a:r>
          </a:p>
          <a:p>
            <a:pPr lvl="1">
              <a:buFont typeface="Arial" panose="020B0604020202020204" pitchFamily="34" charset="0"/>
              <a:buChar char="•"/>
            </a:pPr>
            <a:r>
              <a:rPr lang="en-US"/>
              <a:t>Complete &amp; Submit Delta Math</a:t>
            </a:r>
          </a:p>
          <a:p>
            <a:pPr lvl="1">
              <a:buFont typeface="Arial" panose="020B0604020202020204" pitchFamily="34" charset="0"/>
              <a:buChar char="•"/>
            </a:pPr>
            <a:r>
              <a:rPr lang="en-US"/>
              <a:t>Work on Challenge Questions</a:t>
            </a:r>
          </a:p>
          <a:p>
            <a:pPr lvl="1">
              <a:buFont typeface="Arial" panose="020B0604020202020204" pitchFamily="34" charset="0"/>
              <a:buChar char="•"/>
            </a:pPr>
            <a:r>
              <a:rPr lang="en-US"/>
              <a:t>Study: Complete Independent Practice </a:t>
            </a:r>
          </a:p>
          <a:p>
            <a:pPr marL="0" indent="0">
              <a:buFont typeface="Wingdings 3" charset="2"/>
              <a:buNone/>
            </a:pPr>
            <a:endParaRPr lang="en-US"/>
          </a:p>
        </p:txBody>
      </p:sp>
      <p:pic>
        <p:nvPicPr>
          <p:cNvPr id="21" name="Picture 20" descr="C:\Users\cartertn2\AppData\Local\Microsoft\Windows\INetCache\Content.MSO\C30EDC4.tmp">
            <a:extLst>
              <a:ext uri="{FF2B5EF4-FFF2-40B4-BE49-F238E27FC236}">
                <a16:creationId xmlns:a16="http://schemas.microsoft.com/office/drawing/2014/main" id="{FCC800BC-D629-4B59-B43C-6DC9B9884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27446" y="0"/>
            <a:ext cx="1241771" cy="1223341"/>
          </a:xfrm>
          <a:prstGeom prst="rect">
            <a:avLst/>
          </a:prstGeom>
          <a:noFill/>
          <a:ln>
            <a:noFill/>
          </a:ln>
        </p:spPr>
      </p:pic>
    </p:spTree>
    <p:extLst>
      <p:ext uri="{BB962C8B-B14F-4D97-AF65-F5344CB8AC3E}">
        <p14:creationId xmlns:p14="http://schemas.microsoft.com/office/powerpoint/2010/main" val="339707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12-2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r>
              <a:rPr lang="en-US"/>
              <a:t>SWBAT graph general quadratic functions IOT identify key features of quadratics..</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ADB781A0-ED75-445C-A9DA-9E609A37DF06}"/>
              </a:ext>
            </a:extLst>
          </p:cNvPr>
          <p:cNvPicPr>
            <a:picLocks noChangeAspect="1"/>
          </p:cNvPicPr>
          <p:nvPr/>
        </p:nvPicPr>
        <p:blipFill>
          <a:blip r:embed="rId3"/>
          <a:stretch>
            <a:fillRect/>
          </a:stretch>
        </p:blipFill>
        <p:spPr>
          <a:xfrm>
            <a:off x="935520" y="1453596"/>
            <a:ext cx="8921724" cy="1302855"/>
          </a:xfrm>
          <a:prstGeom prst="rect">
            <a:avLst/>
          </a:prstGeom>
        </p:spPr>
      </p:pic>
    </p:spTree>
    <p:extLst>
      <p:ext uri="{BB962C8B-B14F-4D97-AF65-F5344CB8AC3E}">
        <p14:creationId xmlns:p14="http://schemas.microsoft.com/office/powerpoint/2010/main" val="374809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12-2</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5" name="Picture 4">
            <a:extLst>
              <a:ext uri="{FF2B5EF4-FFF2-40B4-BE49-F238E27FC236}">
                <a16:creationId xmlns:a16="http://schemas.microsoft.com/office/drawing/2014/main" id="{0DC8E7BC-68BD-4F6E-ACC6-FFB262019DA2}"/>
              </a:ext>
            </a:extLst>
          </p:cNvPr>
          <p:cNvPicPr/>
          <p:nvPr/>
        </p:nvPicPr>
        <p:blipFill>
          <a:blip r:embed="rId3"/>
          <a:stretch>
            <a:fillRect/>
          </a:stretch>
        </p:blipFill>
        <p:spPr>
          <a:xfrm>
            <a:off x="1326930" y="1289706"/>
            <a:ext cx="9824383" cy="4843079"/>
          </a:xfrm>
          <a:prstGeom prst="rect">
            <a:avLst/>
          </a:prstGeom>
        </p:spPr>
      </p:pic>
    </p:spTree>
    <p:extLst>
      <p:ext uri="{BB962C8B-B14F-4D97-AF65-F5344CB8AC3E}">
        <p14:creationId xmlns:p14="http://schemas.microsoft.com/office/powerpoint/2010/main" val="143808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12-2</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5" name="Picture 4">
            <a:extLst>
              <a:ext uri="{FF2B5EF4-FFF2-40B4-BE49-F238E27FC236}">
                <a16:creationId xmlns:a16="http://schemas.microsoft.com/office/drawing/2014/main" id="{0DC8E7BC-68BD-4F6E-ACC6-FFB262019DA2}"/>
              </a:ext>
            </a:extLst>
          </p:cNvPr>
          <p:cNvPicPr/>
          <p:nvPr/>
        </p:nvPicPr>
        <p:blipFill>
          <a:blip r:embed="rId3"/>
          <a:stretch>
            <a:fillRect/>
          </a:stretch>
        </p:blipFill>
        <p:spPr>
          <a:xfrm>
            <a:off x="1326930" y="1289706"/>
            <a:ext cx="9824383" cy="4843079"/>
          </a:xfrm>
          <a:prstGeom prst="rect">
            <a:avLst/>
          </a:prstGeom>
        </p:spPr>
      </p:pic>
    </p:spTree>
    <p:extLst>
      <p:ext uri="{BB962C8B-B14F-4D97-AF65-F5344CB8AC3E}">
        <p14:creationId xmlns:p14="http://schemas.microsoft.com/office/powerpoint/2010/main" val="434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3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12-3 Factor &amp; Solve Quadratics </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61622" y="245668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a:t>SWBAT use a </a:t>
            </a:r>
            <a:r>
              <a:rPr lang="en-US">
                <a:highlight>
                  <a:srgbClr val="FFFF00"/>
                </a:highlight>
              </a:rPr>
              <a:t>variety of methods</a:t>
            </a:r>
            <a:r>
              <a:rPr lang="en-US"/>
              <a:t> IOT </a:t>
            </a:r>
            <a:r>
              <a:rPr lang="en-US">
                <a:highlight>
                  <a:srgbClr val="00FF00"/>
                </a:highlight>
              </a:rPr>
              <a:t>solve</a:t>
            </a:r>
            <a:r>
              <a:rPr lang="en-US"/>
              <a:t> </a:t>
            </a:r>
            <a:r>
              <a:rPr lang="en-US">
                <a:highlight>
                  <a:srgbClr val="00FFFF"/>
                </a:highlight>
              </a:rPr>
              <a:t>quadratic functions</a:t>
            </a:r>
            <a:r>
              <a:rPr lang="en-US"/>
              <a:t>. </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V="1">
            <a:off x="2852022" y="2890688"/>
            <a:ext cx="977856" cy="83845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2107027" y="3796991"/>
            <a:ext cx="3101062" cy="1200329"/>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Graphing</a:t>
            </a:r>
          </a:p>
          <a:p>
            <a:pPr marL="285750" indent="-285750">
              <a:buFont typeface="Arial" panose="020B0604020202020204" pitchFamily="34" charset="0"/>
              <a:buChar char="•"/>
            </a:pPr>
            <a:r>
              <a:rPr lang="en-US">
                <a:highlight>
                  <a:srgbClr val="FFFF00"/>
                </a:highlight>
              </a:rPr>
              <a:t>Factoring</a:t>
            </a:r>
          </a:p>
          <a:p>
            <a:pPr marL="285750" indent="-285750">
              <a:buFont typeface="Arial" panose="020B0604020202020204" pitchFamily="34" charset="0"/>
              <a:buChar char="•"/>
            </a:pPr>
            <a:r>
              <a:rPr lang="en-US">
                <a:highlight>
                  <a:srgbClr val="FFFF00"/>
                </a:highlight>
              </a:rPr>
              <a:t>Completing the Square</a:t>
            </a:r>
          </a:p>
          <a:p>
            <a:pPr marL="285750" indent="-285750">
              <a:buFont typeface="Arial" panose="020B0604020202020204" pitchFamily="34" charset="0"/>
              <a:buChar char="•"/>
            </a:pPr>
            <a:r>
              <a:rPr lang="en-US">
                <a:highlight>
                  <a:srgbClr val="FFFF00"/>
                </a:highlight>
              </a:rPr>
              <a:t>Quadratic Formula</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6599583" y="1763050"/>
            <a:ext cx="398926" cy="69363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5488576" y="1114689"/>
            <a:ext cx="386966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A function that can be written as f(x) = a</a:t>
            </a:r>
            <a:r>
              <a:rPr lang="en-US" i="1">
                <a:highlight>
                  <a:srgbClr val="00FFFF"/>
                </a:highlight>
              </a:rPr>
              <a:t>x</a:t>
            </a:r>
            <a:r>
              <a:rPr lang="en-US" baseline="30000">
                <a:highlight>
                  <a:srgbClr val="00FFFF"/>
                </a:highlight>
              </a:rPr>
              <a:t>2</a:t>
            </a:r>
            <a:r>
              <a:rPr lang="en-US">
                <a:highlight>
                  <a:srgbClr val="00FFFF"/>
                </a:highlight>
              </a:rPr>
              <a:t> + b</a:t>
            </a:r>
            <a:r>
              <a:rPr lang="en-US" i="1">
                <a:highlight>
                  <a:srgbClr val="00FFFF"/>
                </a:highlight>
              </a:rPr>
              <a:t>x</a:t>
            </a:r>
            <a:r>
              <a:rPr lang="en-US">
                <a:highlight>
                  <a:srgbClr val="00FFFF"/>
                </a:highlight>
              </a:rPr>
              <a:t> + c</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E34065F5-C4DA-49D0-B31C-E72A35F80072}"/>
              </a:ext>
            </a:extLst>
          </p:cNvPr>
          <p:cNvSpPr txBox="1"/>
          <p:nvPr/>
        </p:nvSpPr>
        <p:spPr>
          <a:xfrm>
            <a:off x="4987662" y="3452193"/>
            <a:ext cx="137342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Name</a:t>
            </a:r>
          </a:p>
          <a:p>
            <a:pPr marL="285750" indent="-285750">
              <a:buFont typeface="Arial" panose="020B0604020202020204" pitchFamily="34" charset="0"/>
              <a:buChar char="•"/>
            </a:pPr>
            <a:r>
              <a:rPr lang="en-US">
                <a:highlight>
                  <a:srgbClr val="00FF00"/>
                </a:highlight>
              </a:rPr>
              <a:t>Locate</a:t>
            </a:r>
          </a:p>
          <a:p>
            <a:pPr marL="285750" indent="-285750">
              <a:buFont typeface="Arial" panose="020B0604020202020204" pitchFamily="34" charset="0"/>
              <a:buChar char="•"/>
            </a:pPr>
            <a:r>
              <a:rPr lang="en-US">
                <a:highlight>
                  <a:srgbClr val="00FF00"/>
                </a:highlight>
              </a:rPr>
              <a:t>Label</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5432904" y="2890688"/>
            <a:ext cx="137768" cy="5636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322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FFCF3B-ADE8-4AD8-BFFB-29C6CE3DEF95}"/>
              </a:ext>
            </a:extLst>
          </p:cNvPr>
          <p:cNvSpPr/>
          <p:nvPr/>
        </p:nvSpPr>
        <p:spPr>
          <a:xfrm>
            <a:off x="1463926" y="1775231"/>
            <a:ext cx="8959348" cy="3571299"/>
          </a:xfrm>
          <a:prstGeom prst="rect">
            <a:avLst/>
          </a:prstGeom>
        </p:spPr>
        <p:txBody>
          <a:bodyPr wrap="square">
            <a:spAutoFit/>
          </a:bodyPr>
          <a:lstStyle/>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 </a:t>
            </a:r>
          </a:p>
          <a:p>
            <a:pPr>
              <a:lnSpc>
                <a:spcPct val="107000"/>
              </a:lnSpc>
              <a:spcAft>
                <a:spcPts val="80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a:t>
            </a:r>
          </a:p>
          <a:p>
            <a:pPr>
              <a:lnSpc>
                <a:spcPct val="107000"/>
              </a:lnSpc>
              <a:spcAft>
                <a:spcPts val="800"/>
              </a:spcAft>
            </a:pP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__________________________-a solution of a quadratic equation.</a:t>
            </a:r>
          </a:p>
          <a:p>
            <a:pPr indent="457200">
              <a:lnSpc>
                <a:spcPct val="107000"/>
              </a:lnSpc>
              <a:spcAft>
                <a:spcPts val="800"/>
              </a:spcAft>
            </a:pP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 These solutions can be found by _____________________, ______________________,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________________________________ or using the ______________________________.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12-3 Factor &amp; Solve Quadratics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919930" y="11500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pPr lvl="0"/>
            <a:r>
              <a:rPr lang="en-US"/>
              <a:t>SWBAT use a variety of methods IOT solve quadratic functions. </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1DF27D3F-F9B6-4324-B88C-9F9AA5E429C6}"/>
              </a:ext>
            </a:extLst>
          </p:cNvPr>
          <p:cNvSpPr txBox="1"/>
          <p:nvPr/>
        </p:nvSpPr>
        <p:spPr>
          <a:xfrm>
            <a:off x="6826942" y="4417789"/>
            <a:ext cx="2352699" cy="369332"/>
          </a:xfrm>
          <a:prstGeom prst="rect">
            <a:avLst/>
          </a:prstGeom>
          <a:noFill/>
        </p:spPr>
        <p:txBody>
          <a:bodyPr wrap="square" rtlCol="0">
            <a:spAutoFit/>
          </a:bodyPr>
          <a:lstStyle/>
          <a:p>
            <a:r>
              <a:rPr lang="en-US">
                <a:solidFill>
                  <a:srgbClr val="FF0000"/>
                </a:solidFill>
              </a:rPr>
              <a:t>Quadratic Formula</a:t>
            </a:r>
          </a:p>
        </p:txBody>
      </p:sp>
      <p:sp>
        <p:nvSpPr>
          <p:cNvPr id="16" name="TextBox 15">
            <a:extLst>
              <a:ext uri="{FF2B5EF4-FFF2-40B4-BE49-F238E27FC236}">
                <a16:creationId xmlns:a16="http://schemas.microsoft.com/office/drawing/2014/main" id="{D0D17E7C-B2F7-41EF-A4D4-4AF3970AB8BC}"/>
              </a:ext>
            </a:extLst>
          </p:cNvPr>
          <p:cNvSpPr txBox="1"/>
          <p:nvPr/>
        </p:nvSpPr>
        <p:spPr>
          <a:xfrm>
            <a:off x="1814169" y="2434989"/>
            <a:ext cx="1871312" cy="369332"/>
          </a:xfrm>
          <a:prstGeom prst="rect">
            <a:avLst/>
          </a:prstGeom>
          <a:noFill/>
        </p:spPr>
        <p:txBody>
          <a:bodyPr wrap="square" rtlCol="0">
            <a:spAutoFit/>
          </a:bodyPr>
          <a:lstStyle/>
          <a:p>
            <a:r>
              <a:rPr lang="en-US">
                <a:solidFill>
                  <a:srgbClr val="FF0000"/>
                </a:solidFill>
              </a:rPr>
              <a:t>Zero</a:t>
            </a:r>
          </a:p>
        </p:txBody>
      </p:sp>
      <p:sp>
        <p:nvSpPr>
          <p:cNvPr id="15" name="TextBox 14">
            <a:extLst>
              <a:ext uri="{FF2B5EF4-FFF2-40B4-BE49-F238E27FC236}">
                <a16:creationId xmlns:a16="http://schemas.microsoft.com/office/drawing/2014/main" id="{E32682EA-6AA2-432F-81A0-D2274DB1E0F0}"/>
              </a:ext>
            </a:extLst>
          </p:cNvPr>
          <p:cNvSpPr txBox="1"/>
          <p:nvPr/>
        </p:nvSpPr>
        <p:spPr>
          <a:xfrm>
            <a:off x="1814169" y="1663307"/>
            <a:ext cx="2154856" cy="369332"/>
          </a:xfrm>
          <a:prstGeom prst="rect">
            <a:avLst/>
          </a:prstGeom>
          <a:noFill/>
        </p:spPr>
        <p:txBody>
          <a:bodyPr wrap="square" rtlCol="0">
            <a:spAutoFit/>
          </a:bodyPr>
          <a:lstStyle/>
          <a:p>
            <a:r>
              <a:rPr lang="en-US">
                <a:solidFill>
                  <a:srgbClr val="FF0000"/>
                </a:solidFill>
              </a:rPr>
              <a:t>Root</a:t>
            </a:r>
          </a:p>
        </p:txBody>
      </p:sp>
      <p:sp>
        <p:nvSpPr>
          <p:cNvPr id="12" name="TextBox 11">
            <a:extLst>
              <a:ext uri="{FF2B5EF4-FFF2-40B4-BE49-F238E27FC236}">
                <a16:creationId xmlns:a16="http://schemas.microsoft.com/office/drawing/2014/main" id="{2A7B9AD0-6373-4727-B372-1B9DCF0D8044}"/>
              </a:ext>
            </a:extLst>
          </p:cNvPr>
          <p:cNvSpPr txBox="1"/>
          <p:nvPr/>
        </p:nvSpPr>
        <p:spPr>
          <a:xfrm>
            <a:off x="1768726" y="3283826"/>
            <a:ext cx="2352699" cy="369332"/>
          </a:xfrm>
          <a:prstGeom prst="rect">
            <a:avLst/>
          </a:prstGeom>
          <a:noFill/>
        </p:spPr>
        <p:txBody>
          <a:bodyPr wrap="square" rtlCol="0">
            <a:spAutoFit/>
          </a:bodyPr>
          <a:lstStyle/>
          <a:p>
            <a:r>
              <a:rPr lang="en-US">
                <a:solidFill>
                  <a:srgbClr val="FF0000"/>
                </a:solidFill>
              </a:rPr>
              <a:t>x-intercept</a:t>
            </a:r>
          </a:p>
        </p:txBody>
      </p:sp>
      <p:sp>
        <p:nvSpPr>
          <p:cNvPr id="13" name="TextBox 12">
            <a:extLst>
              <a:ext uri="{FF2B5EF4-FFF2-40B4-BE49-F238E27FC236}">
                <a16:creationId xmlns:a16="http://schemas.microsoft.com/office/drawing/2014/main" id="{A289FE9A-0A65-42C6-A039-D086CA7110B5}"/>
              </a:ext>
            </a:extLst>
          </p:cNvPr>
          <p:cNvSpPr txBox="1"/>
          <p:nvPr/>
        </p:nvSpPr>
        <p:spPr>
          <a:xfrm>
            <a:off x="1927313" y="4402352"/>
            <a:ext cx="2644687" cy="369332"/>
          </a:xfrm>
          <a:prstGeom prst="rect">
            <a:avLst/>
          </a:prstGeom>
          <a:noFill/>
        </p:spPr>
        <p:txBody>
          <a:bodyPr wrap="square" rtlCol="0">
            <a:spAutoFit/>
          </a:bodyPr>
          <a:lstStyle/>
          <a:p>
            <a:r>
              <a:rPr lang="en-US">
                <a:solidFill>
                  <a:srgbClr val="FF0000"/>
                </a:solidFill>
              </a:rPr>
              <a:t>Completing the Square</a:t>
            </a:r>
          </a:p>
        </p:txBody>
      </p:sp>
      <p:sp>
        <p:nvSpPr>
          <p:cNvPr id="14" name="TextBox 13">
            <a:extLst>
              <a:ext uri="{FF2B5EF4-FFF2-40B4-BE49-F238E27FC236}">
                <a16:creationId xmlns:a16="http://schemas.microsoft.com/office/drawing/2014/main" id="{D66B76DF-98A8-4830-BA10-B13A13B57685}"/>
              </a:ext>
            </a:extLst>
          </p:cNvPr>
          <p:cNvSpPr txBox="1"/>
          <p:nvPr/>
        </p:nvSpPr>
        <p:spPr>
          <a:xfrm>
            <a:off x="7371302" y="4055185"/>
            <a:ext cx="2352699" cy="369332"/>
          </a:xfrm>
          <a:prstGeom prst="rect">
            <a:avLst/>
          </a:prstGeom>
          <a:noFill/>
        </p:spPr>
        <p:txBody>
          <a:bodyPr wrap="square" rtlCol="0">
            <a:spAutoFit/>
          </a:bodyPr>
          <a:lstStyle/>
          <a:p>
            <a:r>
              <a:rPr lang="en-US">
                <a:solidFill>
                  <a:srgbClr val="FF0000"/>
                </a:solidFill>
              </a:rPr>
              <a:t>Graphing</a:t>
            </a:r>
          </a:p>
        </p:txBody>
      </p:sp>
      <p:sp>
        <p:nvSpPr>
          <p:cNvPr id="17" name="TextBox 16">
            <a:extLst>
              <a:ext uri="{FF2B5EF4-FFF2-40B4-BE49-F238E27FC236}">
                <a16:creationId xmlns:a16="http://schemas.microsoft.com/office/drawing/2014/main" id="{75AB14B0-2E1A-45DC-A910-988A893B4093}"/>
              </a:ext>
            </a:extLst>
          </p:cNvPr>
          <p:cNvSpPr txBox="1"/>
          <p:nvPr/>
        </p:nvSpPr>
        <p:spPr>
          <a:xfrm>
            <a:off x="4857629" y="4048457"/>
            <a:ext cx="2352699" cy="369332"/>
          </a:xfrm>
          <a:prstGeom prst="rect">
            <a:avLst/>
          </a:prstGeom>
          <a:noFill/>
        </p:spPr>
        <p:txBody>
          <a:bodyPr wrap="square" rtlCol="0">
            <a:spAutoFit/>
          </a:bodyPr>
          <a:lstStyle/>
          <a:p>
            <a:r>
              <a:rPr lang="en-US">
                <a:solidFill>
                  <a:srgbClr val="FF0000"/>
                </a:solidFill>
              </a:rPr>
              <a:t>Factoring</a:t>
            </a:r>
          </a:p>
        </p:txBody>
      </p:sp>
    </p:spTree>
    <p:extLst>
      <p:ext uri="{BB962C8B-B14F-4D97-AF65-F5344CB8AC3E}">
        <p14:creationId xmlns:p14="http://schemas.microsoft.com/office/powerpoint/2010/main" val="332377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12-2 General Quadratic Functions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75583" y="12736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r>
              <a:rPr lang="en-US"/>
              <a:t>SWBAT graph general quadratic functions IOT identify key features of quadratics..</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D2D6E03F-510E-4BE5-9985-E19ACEA35FD3}"/>
              </a:ext>
            </a:extLst>
          </p:cNvPr>
          <p:cNvPicPr>
            <a:picLocks noChangeAspect="1"/>
          </p:cNvPicPr>
          <p:nvPr/>
        </p:nvPicPr>
        <p:blipFill>
          <a:blip r:embed="rId3"/>
          <a:stretch>
            <a:fillRect/>
          </a:stretch>
        </p:blipFill>
        <p:spPr>
          <a:xfrm>
            <a:off x="3363044" y="1248666"/>
            <a:ext cx="5210175" cy="5076825"/>
          </a:xfrm>
          <a:prstGeom prst="rect">
            <a:avLst/>
          </a:prstGeom>
        </p:spPr>
      </p:pic>
    </p:spTree>
    <p:extLst>
      <p:ext uri="{BB962C8B-B14F-4D97-AF65-F5344CB8AC3E}">
        <p14:creationId xmlns:p14="http://schemas.microsoft.com/office/powerpoint/2010/main" val="2039136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12-3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47FA849A-4DA0-4E68-A99C-09CEFF16D1EB}"/>
              </a:ext>
            </a:extLst>
          </p:cNvPr>
          <p:cNvPicPr>
            <a:picLocks noChangeAspect="1"/>
          </p:cNvPicPr>
          <p:nvPr/>
        </p:nvPicPr>
        <p:blipFill>
          <a:blip r:embed="rId3"/>
          <a:stretch>
            <a:fillRect/>
          </a:stretch>
        </p:blipFill>
        <p:spPr>
          <a:xfrm>
            <a:off x="1019589" y="1292531"/>
            <a:ext cx="9063076" cy="810275"/>
          </a:xfrm>
          <a:prstGeom prst="rect">
            <a:avLst/>
          </a:prstGeom>
        </p:spPr>
      </p:pic>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5473148"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9921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12-3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C441AFB1-4A9F-4FCB-B360-FDFF8905673A}"/>
              </a:ext>
            </a:extLst>
          </p:cNvPr>
          <p:cNvSpPr txBox="1"/>
          <p:nvPr/>
        </p:nvSpPr>
        <p:spPr>
          <a:xfrm>
            <a:off x="834887" y="1292532"/>
            <a:ext cx="1881808" cy="369332"/>
          </a:xfrm>
          <a:prstGeom prst="rect">
            <a:avLst/>
          </a:prstGeom>
          <a:noFill/>
        </p:spPr>
        <p:txBody>
          <a:bodyPr wrap="square" rtlCol="0">
            <a:spAutoFit/>
          </a:bodyPr>
          <a:lstStyle/>
          <a:p>
            <a:r>
              <a:rPr lang="en-US"/>
              <a:t>Example 1 con’t</a:t>
            </a:r>
          </a:p>
        </p:txBody>
      </p:sp>
      <p:pic>
        <p:nvPicPr>
          <p:cNvPr id="7" name="Picture 6">
            <a:extLst>
              <a:ext uri="{FF2B5EF4-FFF2-40B4-BE49-F238E27FC236}">
                <a16:creationId xmlns:a16="http://schemas.microsoft.com/office/drawing/2014/main" id="{6D71DBF1-EA7D-4C31-9203-3BADC6EA64E0}"/>
              </a:ext>
            </a:extLst>
          </p:cNvPr>
          <p:cNvPicPr>
            <a:picLocks noChangeAspect="1"/>
          </p:cNvPicPr>
          <p:nvPr/>
        </p:nvPicPr>
        <p:blipFill>
          <a:blip r:embed="rId3"/>
          <a:stretch>
            <a:fillRect/>
          </a:stretch>
        </p:blipFill>
        <p:spPr>
          <a:xfrm>
            <a:off x="1413427" y="1908508"/>
            <a:ext cx="8469614" cy="839814"/>
          </a:xfrm>
          <a:prstGeom prst="rect">
            <a:avLst/>
          </a:prstGeom>
        </p:spPr>
      </p:pic>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6294782" y="2035340"/>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6028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12-3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DC5DCDCA-0B7D-418B-BE36-D3A505BBB172}"/>
              </a:ext>
            </a:extLst>
          </p:cNvPr>
          <p:cNvPicPr>
            <a:picLocks noChangeAspect="1"/>
          </p:cNvPicPr>
          <p:nvPr/>
        </p:nvPicPr>
        <p:blipFill>
          <a:blip r:embed="rId3"/>
          <a:stretch>
            <a:fillRect/>
          </a:stretch>
        </p:blipFill>
        <p:spPr>
          <a:xfrm>
            <a:off x="1058162" y="1292532"/>
            <a:ext cx="9235962" cy="768432"/>
          </a:xfrm>
          <a:prstGeom prst="rect">
            <a:avLst/>
          </a:prstGeom>
        </p:spPr>
      </p:pic>
    </p:spTree>
    <p:extLst>
      <p:ext uri="{BB962C8B-B14F-4D97-AF65-F5344CB8AC3E}">
        <p14:creationId xmlns:p14="http://schemas.microsoft.com/office/powerpoint/2010/main" val="36649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865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12-3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a:p>
            <a:endParaRPr lang="en-US"/>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19404712-E49B-4C19-B722-A5043A9A44F9}"/>
              </a:ext>
            </a:extLst>
          </p:cNvPr>
          <p:cNvPicPr>
            <a:picLocks noChangeAspect="1"/>
          </p:cNvPicPr>
          <p:nvPr/>
        </p:nvPicPr>
        <p:blipFill>
          <a:blip r:embed="rId3"/>
          <a:stretch>
            <a:fillRect/>
          </a:stretch>
        </p:blipFill>
        <p:spPr>
          <a:xfrm>
            <a:off x="986330" y="1342864"/>
            <a:ext cx="9185020" cy="1716689"/>
          </a:xfrm>
          <a:prstGeom prst="rect">
            <a:avLst/>
          </a:prstGeom>
        </p:spPr>
      </p:pic>
    </p:spTree>
    <p:extLst>
      <p:ext uri="{BB962C8B-B14F-4D97-AF65-F5344CB8AC3E}">
        <p14:creationId xmlns:p14="http://schemas.microsoft.com/office/powerpoint/2010/main" val="643515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6" name="Picture 5">
            <a:extLst>
              <a:ext uri="{FF2B5EF4-FFF2-40B4-BE49-F238E27FC236}">
                <a16:creationId xmlns:a16="http://schemas.microsoft.com/office/drawing/2014/main" id="{B3B83A54-9D5F-4562-AE72-DA68AF9F36AF}"/>
              </a:ext>
            </a:extLst>
          </p:cNvPr>
          <p:cNvPicPr/>
          <p:nvPr/>
        </p:nvPicPr>
        <p:blipFill>
          <a:blip r:embed="rId3"/>
          <a:stretch>
            <a:fillRect/>
          </a:stretch>
        </p:blipFill>
        <p:spPr>
          <a:xfrm>
            <a:off x="1040686" y="1161247"/>
            <a:ext cx="9404722" cy="4577401"/>
          </a:xfrm>
          <a:prstGeom prst="rect">
            <a:avLst/>
          </a:prstGeom>
        </p:spPr>
      </p:pic>
    </p:spTree>
    <p:extLst>
      <p:ext uri="{BB962C8B-B14F-4D97-AF65-F5344CB8AC3E}">
        <p14:creationId xmlns:p14="http://schemas.microsoft.com/office/powerpoint/2010/main" val="268830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12-3</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6" name="Picture 5">
            <a:extLst>
              <a:ext uri="{FF2B5EF4-FFF2-40B4-BE49-F238E27FC236}">
                <a16:creationId xmlns:a16="http://schemas.microsoft.com/office/drawing/2014/main" id="{B3B83A54-9D5F-4562-AE72-DA68AF9F36AF}"/>
              </a:ext>
            </a:extLst>
          </p:cNvPr>
          <p:cNvPicPr/>
          <p:nvPr/>
        </p:nvPicPr>
        <p:blipFill>
          <a:blip r:embed="rId3"/>
          <a:stretch>
            <a:fillRect/>
          </a:stretch>
        </p:blipFill>
        <p:spPr>
          <a:xfrm>
            <a:off x="1040686" y="1161247"/>
            <a:ext cx="9404722" cy="4577401"/>
          </a:xfrm>
          <a:prstGeom prst="rect">
            <a:avLst/>
          </a:prstGeom>
        </p:spPr>
      </p:pic>
    </p:spTree>
    <p:extLst>
      <p:ext uri="{BB962C8B-B14F-4D97-AF65-F5344CB8AC3E}">
        <p14:creationId xmlns:p14="http://schemas.microsoft.com/office/powerpoint/2010/main" val="3295217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101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12-4 Complex Numbers </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61622" y="245668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a:t>SWBAT perform </a:t>
            </a:r>
            <a:r>
              <a:rPr lang="en-US">
                <a:highlight>
                  <a:srgbClr val="FFFF00"/>
                </a:highlight>
              </a:rPr>
              <a:t>operations</a:t>
            </a:r>
            <a:r>
              <a:rPr lang="en-US"/>
              <a:t> with </a:t>
            </a:r>
            <a:r>
              <a:rPr lang="en-US">
                <a:highlight>
                  <a:srgbClr val="00FFFF"/>
                </a:highlight>
              </a:rPr>
              <a:t>complex numbers</a:t>
            </a:r>
            <a:r>
              <a:rPr lang="en-US"/>
              <a:t> IOT find </a:t>
            </a:r>
            <a:r>
              <a:rPr lang="en-US">
                <a:highlight>
                  <a:srgbClr val="00FF00"/>
                </a:highlight>
              </a:rPr>
              <a:t>non-real solutions</a:t>
            </a:r>
            <a:r>
              <a:rPr lang="en-US"/>
              <a:t>. </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V="1">
            <a:off x="2852022" y="2822791"/>
            <a:ext cx="957978" cy="90635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2107027" y="3796991"/>
            <a:ext cx="310106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Add, subtract, multiply, divide, simplify</a:t>
            </a:r>
          </a:p>
          <a:p>
            <a:pPr marL="285750" indent="-285750">
              <a:buFont typeface="Arial" panose="020B0604020202020204" pitchFamily="34" charset="0"/>
              <a:buChar char="•"/>
            </a:pPr>
            <a:endParaRPr lang="en-US">
              <a:highlight>
                <a:srgbClr val="FFFF00"/>
              </a:highlight>
            </a:endParaRP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5410200" y="1763050"/>
            <a:ext cx="1588309" cy="69363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5488576" y="1114689"/>
            <a:ext cx="3869661" cy="1200329"/>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Numbers in the form a + bi, where a represents the real number and b is an imaginary </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E34065F5-C4DA-49D0-B31C-E72A35F80072}"/>
              </a:ext>
            </a:extLst>
          </p:cNvPr>
          <p:cNvSpPr txBox="1"/>
          <p:nvPr/>
        </p:nvSpPr>
        <p:spPr>
          <a:xfrm>
            <a:off x="7675413" y="3454376"/>
            <a:ext cx="1592412"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Imaginary  solutions</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8109429" y="2891395"/>
            <a:ext cx="137768" cy="5636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31877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2F24CA3-539A-4868-BE8E-5C207D94808E}"/>
                  </a:ext>
                </a:extLst>
              </p:cNvPr>
              <p:cNvSpPr/>
              <p:nvPr/>
            </p:nvSpPr>
            <p:spPr>
              <a:xfrm>
                <a:off x="1275302" y="1782963"/>
                <a:ext cx="8756594" cy="2229393"/>
              </a:xfrm>
              <a:prstGeom prst="rect">
                <a:avLst/>
              </a:prstGeom>
            </p:spPr>
            <p:txBody>
              <a:bodyPr wrap="square">
                <a:spAutoFit/>
              </a:bodyPr>
              <a:lstStyle/>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b="1" i="1">
                    <a:latin typeface="Times New Roman" panose="02020603050405020304" pitchFamily="18" charset="0"/>
                    <a:ea typeface="Calibri" panose="020F0502020204030204" pitchFamily="34" charset="0"/>
                    <a:cs typeface="Times New Roman" panose="02020603050405020304" pitchFamily="18" charset="0"/>
                  </a:rPr>
                  <a:t>-</a:t>
                </a:r>
                <a:r>
                  <a:rPr lang="en-US">
                    <a:latin typeface="Times New Roman" panose="02020603050405020304" pitchFamily="18" charset="0"/>
                    <a:ea typeface="Calibri" panose="020F0502020204030204" pitchFamily="34" charset="0"/>
                    <a:cs typeface="Times New Roman" panose="02020603050405020304" pitchFamily="18" charset="0"/>
                  </a:rPr>
                  <a:t> the imaginary unit defined as the number whose square is -1.</a:t>
                </a:r>
                <a:r>
                  <a:rPr lang="en-US" b="1" i="1">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𝒊</m:t>
                    </m:r>
                    <m:r>
                      <a:rPr lang="en-US" b="1"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en-US" i="1">
                            <a:latin typeface="Cambria Math" panose="02040503050406030204" pitchFamily="18" charset="0"/>
                            <a:ea typeface="Calibri" panose="020F0502020204030204" pitchFamily="34" charset="0"/>
                            <a:cs typeface="Times New Roman" panose="02020603050405020304" pitchFamily="18" charset="0"/>
                          </a:rPr>
                          <m:t>−1</m:t>
                        </m:r>
                      </m:e>
                    </m:rad>
                  </m:oMath>
                </a14:m>
                <a:r>
                  <a:rPr lang="en-US">
                    <a:latin typeface="Times New Roman" panose="02020603050405020304" pitchFamily="18" charset="0"/>
                    <a:ea typeface="Calibri" panose="020F0502020204030204" pitchFamily="34" charset="0"/>
                    <a:cs typeface="Times New Roman" panose="02020603050405020304" pitchFamily="18" charset="0"/>
                  </a:rPr>
                  <a:t>, </a:t>
                </a:r>
                <a:r>
                  <a:rPr lang="en-US" b="1" i="1">
                    <a:latin typeface="Times New Roman" panose="02020603050405020304" pitchFamily="18" charset="0"/>
                    <a:cs typeface="Times New Roman" panose="02020603050405020304" pitchFamily="18" charset="0"/>
                  </a:rPr>
                  <a:t>i</a:t>
                </a:r>
                <a:r>
                  <a:rPr lang="en-US" b="1" i="1" baseline="30000">
                    <a:latin typeface="Times New Roman" panose="02020603050405020304" pitchFamily="18" charset="0"/>
                    <a:cs typeface="Times New Roman" panose="02020603050405020304" pitchFamily="18" charset="0"/>
                  </a:rPr>
                  <a:t>2</a:t>
                </a:r>
                <a:r>
                  <a:rPr lang="en-US" b="1">
                    <a:latin typeface="Times New Roman" panose="02020603050405020304" pitchFamily="18" charset="0"/>
                    <a:ea typeface="Calibri" panose="020F0502020204030204" pitchFamily="34" charset="0"/>
                    <a:cs typeface="Times New Roman" panose="02020603050405020304" pitchFamily="18" charset="0"/>
                  </a:rPr>
                  <a:t>=</a:t>
                </a:r>
                <a:r>
                  <a:rPr lang="en-US">
                    <a:latin typeface="Times New Roman" panose="02020603050405020304" pitchFamily="18" charset="0"/>
                    <a:ea typeface="Calibri" panose="020F0502020204030204" pitchFamily="34" charset="0"/>
                    <a:cs typeface="Times New Roman" panose="02020603050405020304" pitchFamily="18" charset="0"/>
                  </a:rPr>
                  <a:t> -1</a:t>
                </a:r>
              </a:p>
              <a:p>
                <a:pPr>
                  <a:lnSpc>
                    <a:spcPct val="107000"/>
                  </a:lnSpc>
                  <a:spcAft>
                    <a:spcPts val="8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 a number defined as </a:t>
                </a:r>
                <a:r>
                  <a:rPr lang="en-US" i="1">
                    <a:latin typeface="Times New Roman" panose="02020603050405020304" pitchFamily="18" charset="0"/>
                    <a:ea typeface="Calibri" panose="020F0502020204030204" pitchFamily="34" charset="0"/>
                    <a:cs typeface="Times New Roman" panose="02020603050405020304" pitchFamily="18" charset="0"/>
                  </a:rPr>
                  <a:t>a</a:t>
                </a:r>
                <a:r>
                  <a:rPr lang="en-US">
                    <a:latin typeface="Times New Roman" panose="02020603050405020304" pitchFamily="18" charset="0"/>
                    <a:ea typeface="Calibri" panose="020F0502020204030204" pitchFamily="34" charset="0"/>
                    <a:cs typeface="Times New Roman" panose="02020603050405020304" pitchFamily="18" charset="0"/>
                  </a:rPr>
                  <a:t> + </a:t>
                </a:r>
                <a:r>
                  <a:rPr lang="en-US" i="1">
                    <a:latin typeface="Times New Roman" panose="02020603050405020304" pitchFamily="18" charset="0"/>
                    <a:ea typeface="Calibri" panose="020F0502020204030204" pitchFamily="34" charset="0"/>
                    <a:cs typeface="Times New Roman" panose="02020603050405020304" pitchFamily="18" charset="0"/>
                  </a:rPr>
                  <a:t>bi</a:t>
                </a:r>
                <a:r>
                  <a:rPr lang="en-US">
                    <a:latin typeface="Times New Roman" panose="02020603050405020304" pitchFamily="18" charset="0"/>
                    <a:ea typeface="Calibri" panose="020F0502020204030204" pitchFamily="34" charset="0"/>
                    <a:cs typeface="Times New Roman" panose="02020603050405020304" pitchFamily="18" charset="0"/>
                  </a:rPr>
                  <a:t>, where </a:t>
                </a:r>
                <a:r>
                  <a:rPr lang="en-US" i="1">
                    <a:latin typeface="Times New Roman" panose="02020603050405020304" pitchFamily="18" charset="0"/>
                    <a:ea typeface="Calibri" panose="020F0502020204030204" pitchFamily="34" charset="0"/>
                    <a:cs typeface="Times New Roman" panose="02020603050405020304" pitchFamily="18" charset="0"/>
                  </a:rPr>
                  <a:t>a</a:t>
                </a:r>
                <a:r>
                  <a:rPr lang="en-US">
                    <a:latin typeface="Times New Roman" panose="02020603050405020304" pitchFamily="18" charset="0"/>
                    <a:ea typeface="Calibri" panose="020F0502020204030204" pitchFamily="34" charset="0"/>
                    <a:cs typeface="Times New Roman" panose="02020603050405020304" pitchFamily="18" charset="0"/>
                  </a:rPr>
                  <a:t> is real and </a:t>
                </a:r>
                <a:r>
                  <a:rPr lang="en-US" i="1">
                    <a:latin typeface="Times New Roman" panose="02020603050405020304" pitchFamily="18" charset="0"/>
                    <a:ea typeface="Calibri" panose="020F0502020204030204" pitchFamily="34" charset="0"/>
                    <a:cs typeface="Times New Roman" panose="02020603050405020304" pitchFamily="18" charset="0"/>
                  </a:rPr>
                  <a:t>bi</a:t>
                </a:r>
                <a:r>
                  <a:rPr lang="en-US">
                    <a:latin typeface="Times New Roman" panose="02020603050405020304" pitchFamily="18" charset="0"/>
                    <a:ea typeface="Calibri" panose="020F0502020204030204" pitchFamily="34" charset="0"/>
                    <a:cs typeface="Times New Roman" panose="02020603050405020304" pitchFamily="18" charset="0"/>
                  </a:rPr>
                  <a:t> is imaginary.</a:t>
                </a:r>
              </a:p>
              <a:p>
                <a:pPr>
                  <a:lnSpc>
                    <a:spcPct val="107000"/>
                  </a:lnSpc>
                  <a:spcAft>
                    <a:spcPts val="8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 number pairs of the form </a:t>
                </a:r>
                <a:r>
                  <a:rPr lang="en-US" i="1">
                    <a:latin typeface="Times New Roman" panose="02020603050405020304" pitchFamily="18" charset="0"/>
                    <a:ea typeface="Calibri" panose="020F0502020204030204" pitchFamily="34" charset="0"/>
                    <a:cs typeface="Times New Roman" panose="02020603050405020304" pitchFamily="18" charset="0"/>
                  </a:rPr>
                  <a:t>a</a:t>
                </a:r>
                <a:r>
                  <a:rPr lang="en-US">
                    <a:latin typeface="Times New Roman" panose="02020603050405020304" pitchFamily="18" charset="0"/>
                    <a:ea typeface="Calibri" panose="020F0502020204030204" pitchFamily="34" charset="0"/>
                    <a:cs typeface="Times New Roman" panose="02020603050405020304" pitchFamily="18" charset="0"/>
                  </a:rPr>
                  <a:t> + </a:t>
                </a:r>
                <a:r>
                  <a:rPr lang="en-US" i="1">
                    <a:latin typeface="Times New Roman" panose="02020603050405020304" pitchFamily="18" charset="0"/>
                    <a:ea typeface="Calibri" panose="020F0502020204030204" pitchFamily="34" charset="0"/>
                    <a:cs typeface="Times New Roman" panose="02020603050405020304" pitchFamily="18" charset="0"/>
                  </a:rPr>
                  <a:t>bi</a:t>
                </a:r>
                <a:r>
                  <a:rPr lang="en-US">
                    <a:latin typeface="Times New Roman" panose="02020603050405020304" pitchFamily="18" charset="0"/>
                    <a:ea typeface="Calibri" panose="020F0502020204030204" pitchFamily="34" charset="0"/>
                    <a:cs typeface="Times New Roman" panose="02020603050405020304" pitchFamily="18" charset="0"/>
                  </a:rPr>
                  <a:t> and </a:t>
                </a:r>
                <a:r>
                  <a:rPr lang="en-US" i="1">
                    <a:latin typeface="Times New Roman" panose="02020603050405020304" pitchFamily="18" charset="0"/>
                    <a:ea typeface="Calibri" panose="020F0502020204030204" pitchFamily="34" charset="0"/>
                    <a:cs typeface="Times New Roman" panose="02020603050405020304" pitchFamily="18" charset="0"/>
                  </a:rPr>
                  <a:t>a</a:t>
                </a:r>
                <a:r>
                  <a:rPr lang="en-US">
                    <a:latin typeface="Times New Roman" panose="02020603050405020304" pitchFamily="18" charset="0"/>
                    <a:ea typeface="Calibri" panose="020F0502020204030204" pitchFamily="34" charset="0"/>
                    <a:cs typeface="Times New Roman" panose="02020603050405020304" pitchFamily="18" charset="0"/>
                  </a:rPr>
                  <a:t> – </a:t>
                </a:r>
                <a:r>
                  <a:rPr lang="en-US" i="1">
                    <a:latin typeface="Times New Roman" panose="02020603050405020304" pitchFamily="18" charset="0"/>
                    <a:ea typeface="Calibri" panose="020F0502020204030204" pitchFamily="34" charset="0"/>
                    <a:cs typeface="Times New Roman" panose="02020603050405020304" pitchFamily="18" charset="0"/>
                  </a:rPr>
                  <a:t>bi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72F24CA3-539A-4868-BE8E-5C207D94808E}"/>
                  </a:ext>
                </a:extLst>
              </p:cNvPr>
              <p:cNvSpPr>
                <a:spLocks noRot="1" noChangeAspect="1" noMove="1" noResize="1" noEditPoints="1" noAdjustHandles="1" noChangeArrowheads="1" noChangeShapeType="1" noTextEdit="1"/>
              </p:cNvSpPr>
              <p:nvPr/>
            </p:nvSpPr>
            <p:spPr>
              <a:xfrm>
                <a:off x="1275302" y="1782963"/>
                <a:ext cx="8756594" cy="2229393"/>
              </a:xfrm>
              <a:prstGeom prst="rect">
                <a:avLst/>
              </a:prstGeom>
              <a:blipFill>
                <a:blip r:embed="rId2"/>
                <a:stretch>
                  <a:fillRect l="-557" t="-1366" b="-327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fontScale="90000"/>
          </a:bodyPr>
          <a:lstStyle/>
          <a:p>
            <a:r>
              <a:rPr lang="en-US"/>
              <a:t> </a:t>
            </a:r>
            <a:r>
              <a:rPr lang="en-US" sz="4000"/>
              <a:t>12-4 Complex Numbers </a:t>
            </a:r>
            <a:br>
              <a:rPr lang="en-US" sz="4000"/>
            </a:b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919930" y="11500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pPr lvl="0"/>
            <a:r>
              <a:rPr lang="en-US"/>
              <a:t>SWBAT use a variety of methods IOT solve quadratic functions. </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6" name="TextBox 15">
            <a:extLst>
              <a:ext uri="{FF2B5EF4-FFF2-40B4-BE49-F238E27FC236}">
                <a16:creationId xmlns:a16="http://schemas.microsoft.com/office/drawing/2014/main" id="{D0D17E7C-B2F7-41EF-A4D4-4AF3970AB8BC}"/>
              </a:ext>
            </a:extLst>
          </p:cNvPr>
          <p:cNvSpPr txBox="1"/>
          <p:nvPr/>
        </p:nvSpPr>
        <p:spPr>
          <a:xfrm>
            <a:off x="1574535" y="2769887"/>
            <a:ext cx="1871312" cy="369332"/>
          </a:xfrm>
          <a:prstGeom prst="rect">
            <a:avLst/>
          </a:prstGeom>
          <a:noFill/>
        </p:spPr>
        <p:txBody>
          <a:bodyPr wrap="square" rtlCol="0">
            <a:spAutoFit/>
          </a:bodyPr>
          <a:lstStyle/>
          <a:p>
            <a:r>
              <a:rPr lang="en-US">
                <a:solidFill>
                  <a:srgbClr val="FF0000"/>
                </a:solidFill>
              </a:rPr>
              <a:t>Complex Number</a:t>
            </a:r>
          </a:p>
        </p:txBody>
      </p:sp>
      <p:sp>
        <p:nvSpPr>
          <p:cNvPr id="15" name="TextBox 14">
            <a:extLst>
              <a:ext uri="{FF2B5EF4-FFF2-40B4-BE49-F238E27FC236}">
                <a16:creationId xmlns:a16="http://schemas.microsoft.com/office/drawing/2014/main" id="{E32682EA-6AA2-432F-81A0-D2274DB1E0F0}"/>
              </a:ext>
            </a:extLst>
          </p:cNvPr>
          <p:cNvSpPr txBox="1"/>
          <p:nvPr/>
        </p:nvSpPr>
        <p:spPr>
          <a:xfrm>
            <a:off x="1574535" y="1644591"/>
            <a:ext cx="2154856" cy="369332"/>
          </a:xfrm>
          <a:prstGeom prst="rect">
            <a:avLst/>
          </a:prstGeom>
          <a:noFill/>
        </p:spPr>
        <p:txBody>
          <a:bodyPr wrap="square" rtlCol="0">
            <a:spAutoFit/>
          </a:bodyPr>
          <a:lstStyle/>
          <a:p>
            <a:r>
              <a:rPr lang="en-US" b="1" i="1" err="1">
                <a:solidFill>
                  <a:srgbClr val="FF0000"/>
                </a:solidFill>
              </a:rPr>
              <a:t>i</a:t>
            </a:r>
            <a:endParaRPr lang="en-US" b="1" i="1">
              <a:solidFill>
                <a:srgbClr val="FF0000"/>
              </a:solidFill>
            </a:endParaRPr>
          </a:p>
        </p:txBody>
      </p:sp>
      <p:sp>
        <p:nvSpPr>
          <p:cNvPr id="12" name="TextBox 11">
            <a:extLst>
              <a:ext uri="{FF2B5EF4-FFF2-40B4-BE49-F238E27FC236}">
                <a16:creationId xmlns:a16="http://schemas.microsoft.com/office/drawing/2014/main" id="{2A7B9AD0-6373-4727-B372-1B9DCF0D8044}"/>
              </a:ext>
            </a:extLst>
          </p:cNvPr>
          <p:cNvSpPr txBox="1"/>
          <p:nvPr/>
        </p:nvSpPr>
        <p:spPr>
          <a:xfrm>
            <a:off x="1574535" y="3554990"/>
            <a:ext cx="2352699" cy="369332"/>
          </a:xfrm>
          <a:prstGeom prst="rect">
            <a:avLst/>
          </a:prstGeom>
          <a:noFill/>
        </p:spPr>
        <p:txBody>
          <a:bodyPr wrap="square" rtlCol="0">
            <a:spAutoFit/>
          </a:bodyPr>
          <a:lstStyle/>
          <a:p>
            <a:r>
              <a:rPr lang="en-US">
                <a:solidFill>
                  <a:srgbClr val="FF0000"/>
                </a:solidFill>
              </a:rPr>
              <a:t>Complex Conjugates</a:t>
            </a:r>
          </a:p>
        </p:txBody>
      </p:sp>
    </p:spTree>
    <p:extLst>
      <p:ext uri="{BB962C8B-B14F-4D97-AF65-F5344CB8AC3E}">
        <p14:creationId xmlns:p14="http://schemas.microsoft.com/office/powerpoint/2010/main" val="193016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2085AE82-6E8D-42AC-B91D-14D056F12665}"/>
              </a:ext>
            </a:extLst>
          </p:cNvPr>
          <p:cNvPicPr>
            <a:picLocks noChangeAspect="1"/>
          </p:cNvPicPr>
          <p:nvPr/>
        </p:nvPicPr>
        <p:blipFill>
          <a:blip r:embed="rId3"/>
          <a:stretch>
            <a:fillRect/>
          </a:stretch>
        </p:blipFill>
        <p:spPr>
          <a:xfrm>
            <a:off x="1233694" y="1437653"/>
            <a:ext cx="7831478" cy="1275915"/>
          </a:xfrm>
          <a:prstGeom prst="rect">
            <a:avLst/>
          </a:prstGeom>
        </p:spPr>
      </p:pic>
      <p:cxnSp>
        <p:nvCxnSpPr>
          <p:cNvPr id="7" name="Straight Connector 6">
            <a:extLst>
              <a:ext uri="{FF2B5EF4-FFF2-40B4-BE49-F238E27FC236}">
                <a16:creationId xmlns:a16="http://schemas.microsoft.com/office/drawing/2014/main" id="{6428D93D-F1AD-4C5E-945B-FAB90661F3E4}"/>
              </a:ext>
            </a:extLst>
          </p:cNvPr>
          <p:cNvCxnSpPr>
            <a:cxnSpLocks/>
          </p:cNvCxnSpPr>
          <p:nvPr/>
        </p:nvCxnSpPr>
        <p:spPr>
          <a:xfrm>
            <a:off x="7393885" y="2071244"/>
            <a:ext cx="0" cy="4152265"/>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4398893" y="2071244"/>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718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852EC8DB-8C11-4281-9EA0-5E1A06838992}"/>
              </a:ext>
            </a:extLst>
          </p:cNvPr>
          <p:cNvPicPr>
            <a:picLocks noChangeAspect="1"/>
          </p:cNvPicPr>
          <p:nvPr/>
        </p:nvPicPr>
        <p:blipFill>
          <a:blip r:embed="rId3"/>
          <a:stretch>
            <a:fillRect/>
          </a:stretch>
        </p:blipFill>
        <p:spPr>
          <a:xfrm>
            <a:off x="1328921" y="1398302"/>
            <a:ext cx="7579645" cy="1329132"/>
          </a:xfrm>
          <a:prstGeom prst="rect">
            <a:avLst/>
          </a:prstGeom>
        </p:spPr>
      </p:pic>
      <p:cxnSp>
        <p:nvCxnSpPr>
          <p:cNvPr id="7" name="Straight Connector 6">
            <a:extLst>
              <a:ext uri="{FF2B5EF4-FFF2-40B4-BE49-F238E27FC236}">
                <a16:creationId xmlns:a16="http://schemas.microsoft.com/office/drawing/2014/main" id="{6428D93D-F1AD-4C5E-945B-FAB90661F3E4}"/>
              </a:ext>
            </a:extLst>
          </p:cNvPr>
          <p:cNvCxnSpPr>
            <a:cxnSpLocks/>
          </p:cNvCxnSpPr>
          <p:nvPr/>
        </p:nvCxnSpPr>
        <p:spPr>
          <a:xfrm>
            <a:off x="5750615" y="1967119"/>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9100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BA7C08A1-183C-4A7E-8BF5-36E775701E4C}"/>
              </a:ext>
            </a:extLst>
          </p:cNvPr>
          <p:cNvPicPr>
            <a:picLocks noChangeAspect="1"/>
          </p:cNvPicPr>
          <p:nvPr/>
        </p:nvPicPr>
        <p:blipFill>
          <a:blip r:embed="rId3"/>
          <a:stretch>
            <a:fillRect/>
          </a:stretch>
        </p:blipFill>
        <p:spPr>
          <a:xfrm>
            <a:off x="1355342" y="1403064"/>
            <a:ext cx="8586600" cy="1308605"/>
          </a:xfrm>
          <a:prstGeom prst="rect">
            <a:avLst/>
          </a:prstGeom>
        </p:spPr>
      </p:pic>
      <p:cxnSp>
        <p:nvCxnSpPr>
          <p:cNvPr id="10" name="Straight Connector 9">
            <a:extLst>
              <a:ext uri="{FF2B5EF4-FFF2-40B4-BE49-F238E27FC236}">
                <a16:creationId xmlns:a16="http://schemas.microsoft.com/office/drawing/2014/main" id="{6428D93D-F1AD-4C5E-945B-FAB90661F3E4}"/>
              </a:ext>
            </a:extLst>
          </p:cNvPr>
          <p:cNvCxnSpPr>
            <a:cxnSpLocks/>
          </p:cNvCxnSpPr>
          <p:nvPr/>
        </p:nvCxnSpPr>
        <p:spPr>
          <a:xfrm>
            <a:off x="6625259" y="2126145"/>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3163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BB813F5E-C016-471D-96AA-A726D1A4F26B}"/>
              </a:ext>
            </a:extLst>
          </p:cNvPr>
          <p:cNvPicPr>
            <a:picLocks noChangeAspect="1"/>
          </p:cNvPicPr>
          <p:nvPr/>
        </p:nvPicPr>
        <p:blipFill>
          <a:blip r:embed="rId3"/>
          <a:stretch>
            <a:fillRect/>
          </a:stretch>
        </p:blipFill>
        <p:spPr>
          <a:xfrm>
            <a:off x="1442708" y="1426876"/>
            <a:ext cx="8286251" cy="1111371"/>
          </a:xfrm>
          <a:prstGeom prst="rect">
            <a:avLst/>
          </a:prstGeom>
        </p:spPr>
      </p:pic>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6108424"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9678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12-1 Graph Parabolas</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61622" y="245668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a:t>SWBAT </a:t>
            </a:r>
            <a:r>
              <a:rPr lang="en-US">
                <a:highlight>
                  <a:srgbClr val="FFFF00"/>
                </a:highlight>
              </a:rPr>
              <a:t>graph</a:t>
            </a:r>
            <a:r>
              <a:rPr lang="en-US"/>
              <a:t> </a:t>
            </a:r>
            <a:r>
              <a:rPr lang="en-US">
                <a:highlight>
                  <a:srgbClr val="00FFFF"/>
                </a:highlight>
              </a:rPr>
              <a:t>quadratic functions</a:t>
            </a:r>
            <a:r>
              <a:rPr lang="en-US"/>
              <a:t> IOT </a:t>
            </a:r>
            <a:r>
              <a:rPr lang="en-US">
                <a:highlight>
                  <a:srgbClr val="C0C0C0"/>
                </a:highlight>
              </a:rPr>
              <a:t>identify</a:t>
            </a:r>
            <a:r>
              <a:rPr lang="en-US"/>
              <a:t> </a:t>
            </a:r>
            <a:r>
              <a:rPr lang="en-US">
                <a:highlight>
                  <a:srgbClr val="FF00FF"/>
                </a:highlight>
              </a:rPr>
              <a:t>key features</a:t>
            </a:r>
            <a:r>
              <a:rPr lang="en-US"/>
              <a:t> of quadratic equations.</a:t>
            </a:r>
          </a:p>
          <a:p>
            <a:endParaRPr lang="en-US"/>
          </a:p>
          <a:p>
            <a:endParaRPr lang="en-US"/>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H="1" flipV="1">
            <a:off x="2677395" y="2851264"/>
            <a:ext cx="476622" cy="79445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2107027" y="3796991"/>
            <a:ext cx="310106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A diagram that represents the relationship between the quantities</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3954124" y="1846952"/>
            <a:ext cx="419094" cy="60973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3392529" y="1193617"/>
            <a:ext cx="386966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A function that can be written as f(x) = a</a:t>
            </a:r>
            <a:r>
              <a:rPr lang="en-US" i="1">
                <a:highlight>
                  <a:srgbClr val="00FFFF"/>
                </a:highlight>
              </a:rPr>
              <a:t>x</a:t>
            </a:r>
            <a:r>
              <a:rPr lang="en-US" baseline="30000">
                <a:highlight>
                  <a:srgbClr val="00FFFF"/>
                </a:highlight>
              </a:rPr>
              <a:t>2</a:t>
            </a:r>
            <a:r>
              <a:rPr lang="en-US">
                <a:highlight>
                  <a:srgbClr val="00FFFF"/>
                </a:highlight>
              </a:rPr>
              <a:t> + b</a:t>
            </a:r>
            <a:r>
              <a:rPr lang="en-US" i="1">
                <a:highlight>
                  <a:srgbClr val="00FFFF"/>
                </a:highlight>
              </a:rPr>
              <a:t>x</a:t>
            </a:r>
            <a:r>
              <a:rPr lang="en-US">
                <a:highlight>
                  <a:srgbClr val="00FFFF"/>
                </a:highlight>
              </a:rPr>
              <a:t> + c</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D9AF42B9-C60A-4902-AE6A-F936F181A1A1}"/>
              </a:ext>
            </a:extLst>
          </p:cNvPr>
          <p:cNvSpPr txBox="1"/>
          <p:nvPr/>
        </p:nvSpPr>
        <p:spPr>
          <a:xfrm flipH="1">
            <a:off x="7974164" y="942930"/>
            <a:ext cx="2922769" cy="1200329"/>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00FF"/>
                </a:highlight>
              </a:rPr>
              <a:t>x-intercepts</a:t>
            </a:r>
          </a:p>
          <a:p>
            <a:pPr marL="285750" indent="-285750">
              <a:buFont typeface="Arial" panose="020B0604020202020204" pitchFamily="34" charset="0"/>
              <a:buChar char="•"/>
            </a:pPr>
            <a:r>
              <a:rPr lang="en-US">
                <a:highlight>
                  <a:srgbClr val="FF00FF"/>
                </a:highlight>
              </a:rPr>
              <a:t>y-intercepts</a:t>
            </a:r>
          </a:p>
          <a:p>
            <a:pPr marL="285750" indent="-285750">
              <a:buFont typeface="Arial" panose="020B0604020202020204" pitchFamily="34" charset="0"/>
              <a:buChar char="•"/>
            </a:pPr>
            <a:r>
              <a:rPr lang="en-US">
                <a:highlight>
                  <a:srgbClr val="FF00FF"/>
                </a:highlight>
              </a:rPr>
              <a:t>Vertex</a:t>
            </a:r>
          </a:p>
          <a:p>
            <a:pPr marL="285750" indent="-285750">
              <a:buFont typeface="Arial" panose="020B0604020202020204" pitchFamily="34" charset="0"/>
              <a:buChar char="•"/>
            </a:pPr>
            <a:r>
              <a:rPr lang="en-US">
                <a:highlight>
                  <a:srgbClr val="FF00FF"/>
                </a:highlight>
              </a:rPr>
              <a:t>Axis of symmetry</a:t>
            </a:r>
          </a:p>
        </p:txBody>
      </p:sp>
      <p:cxnSp>
        <p:nvCxnSpPr>
          <p:cNvPr id="14" name="Straight Arrow Connector 13">
            <a:extLst>
              <a:ext uri="{FF2B5EF4-FFF2-40B4-BE49-F238E27FC236}">
                <a16:creationId xmlns:a16="http://schemas.microsoft.com/office/drawing/2014/main" id="{2A306119-B9B3-4A21-8BE7-0A05FB6AB12C}"/>
              </a:ext>
            </a:extLst>
          </p:cNvPr>
          <p:cNvCxnSpPr>
            <a:cxnSpLocks/>
          </p:cNvCxnSpPr>
          <p:nvPr/>
        </p:nvCxnSpPr>
        <p:spPr>
          <a:xfrm flipH="1">
            <a:off x="6652591" y="1578384"/>
            <a:ext cx="1184248" cy="87829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E34065F5-C4DA-49D0-B31C-E72A35F80072}"/>
              </a:ext>
            </a:extLst>
          </p:cNvPr>
          <p:cNvSpPr txBox="1"/>
          <p:nvPr/>
        </p:nvSpPr>
        <p:spPr>
          <a:xfrm>
            <a:off x="6006034" y="3642405"/>
            <a:ext cx="137342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C0C0C0"/>
                </a:highlight>
              </a:rPr>
              <a:t>Name</a:t>
            </a:r>
          </a:p>
          <a:p>
            <a:pPr marL="285750" indent="-285750">
              <a:buFont typeface="Arial" panose="020B0604020202020204" pitchFamily="34" charset="0"/>
              <a:buChar char="•"/>
            </a:pPr>
            <a:r>
              <a:rPr lang="en-US">
                <a:highlight>
                  <a:srgbClr val="C0C0C0"/>
                </a:highlight>
              </a:rPr>
              <a:t>Locate</a:t>
            </a:r>
          </a:p>
          <a:p>
            <a:pPr marL="285750" indent="-285750">
              <a:buFont typeface="Arial" panose="020B0604020202020204" pitchFamily="34" charset="0"/>
              <a:buChar char="•"/>
            </a:pPr>
            <a:r>
              <a:rPr lang="en-US">
                <a:highlight>
                  <a:srgbClr val="C0C0C0"/>
                </a:highlight>
              </a:rPr>
              <a:t>Label</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5504655" y="2908756"/>
            <a:ext cx="1147936" cy="6821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9460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F4533C58-6C49-43CF-9BFB-8D32AB60AE26}"/>
              </a:ext>
            </a:extLst>
          </p:cNvPr>
          <p:cNvPicPr>
            <a:picLocks noChangeAspect="1"/>
          </p:cNvPicPr>
          <p:nvPr/>
        </p:nvPicPr>
        <p:blipFill>
          <a:blip r:embed="rId3"/>
          <a:stretch>
            <a:fillRect/>
          </a:stretch>
        </p:blipFill>
        <p:spPr>
          <a:xfrm>
            <a:off x="1476067" y="1531557"/>
            <a:ext cx="7365714" cy="1306235"/>
          </a:xfrm>
          <a:prstGeom prst="rect">
            <a:avLst/>
          </a:prstGeom>
        </p:spPr>
      </p:pic>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6877050" y="1531557"/>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09743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C6D933BB-F1E7-4FE0-8AF1-2A0E924EB589}"/>
              </a:ext>
            </a:extLst>
          </p:cNvPr>
          <p:cNvPicPr>
            <a:picLocks noChangeAspect="1"/>
          </p:cNvPicPr>
          <p:nvPr/>
        </p:nvPicPr>
        <p:blipFill>
          <a:blip r:embed="rId3"/>
          <a:stretch>
            <a:fillRect/>
          </a:stretch>
        </p:blipFill>
        <p:spPr>
          <a:xfrm>
            <a:off x="1189804" y="1274477"/>
            <a:ext cx="8851640" cy="839814"/>
          </a:xfrm>
          <a:prstGeom prst="rect">
            <a:avLst/>
          </a:prstGeom>
        </p:spPr>
      </p:pic>
    </p:spTree>
    <p:extLst>
      <p:ext uri="{BB962C8B-B14F-4D97-AF65-F5344CB8AC3E}">
        <p14:creationId xmlns:p14="http://schemas.microsoft.com/office/powerpoint/2010/main" val="142792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0317D2BA-33B2-4FF2-915C-7C1711904A2D}"/>
              </a:ext>
            </a:extLst>
          </p:cNvPr>
          <p:cNvPicPr>
            <a:picLocks noChangeAspect="1"/>
          </p:cNvPicPr>
          <p:nvPr/>
        </p:nvPicPr>
        <p:blipFill>
          <a:blip r:embed="rId3"/>
          <a:stretch>
            <a:fillRect/>
          </a:stretch>
        </p:blipFill>
        <p:spPr>
          <a:xfrm>
            <a:off x="1091520" y="1352835"/>
            <a:ext cx="5097245" cy="817841"/>
          </a:xfrm>
          <a:prstGeom prst="rect">
            <a:avLst/>
          </a:prstGeom>
        </p:spPr>
      </p:pic>
    </p:spTree>
    <p:extLst>
      <p:ext uri="{BB962C8B-B14F-4D97-AF65-F5344CB8AC3E}">
        <p14:creationId xmlns:p14="http://schemas.microsoft.com/office/powerpoint/2010/main" val="2470029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12-4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perform operations with complex numbers IOT find non-real solutions.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773E5E36-C64D-457A-B397-334B5C584747}"/>
              </a:ext>
            </a:extLst>
          </p:cNvPr>
          <p:cNvPicPr>
            <a:picLocks noChangeAspect="1"/>
          </p:cNvPicPr>
          <p:nvPr/>
        </p:nvPicPr>
        <p:blipFill>
          <a:blip r:embed="rId3"/>
          <a:stretch>
            <a:fillRect/>
          </a:stretch>
        </p:blipFill>
        <p:spPr>
          <a:xfrm>
            <a:off x="1250823" y="1332511"/>
            <a:ext cx="8265108" cy="1158898"/>
          </a:xfrm>
          <a:prstGeom prst="rect">
            <a:avLst/>
          </a:prstGeom>
        </p:spPr>
      </p:pic>
    </p:spTree>
    <p:extLst>
      <p:ext uri="{BB962C8B-B14F-4D97-AF65-F5344CB8AC3E}">
        <p14:creationId xmlns:p14="http://schemas.microsoft.com/office/powerpoint/2010/main" val="1895115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12-4</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51A34F52-96A6-4CF2-8EAC-BF07A5E7F216}"/>
              </a:ext>
            </a:extLst>
          </p:cNvPr>
          <p:cNvPicPr>
            <a:picLocks noChangeAspect="1"/>
          </p:cNvPicPr>
          <p:nvPr/>
        </p:nvPicPr>
        <p:blipFill>
          <a:blip r:embed="rId3"/>
          <a:stretch>
            <a:fillRect/>
          </a:stretch>
        </p:blipFill>
        <p:spPr>
          <a:xfrm>
            <a:off x="1275299" y="1252698"/>
            <a:ext cx="9519593" cy="2450884"/>
          </a:xfrm>
          <a:prstGeom prst="rect">
            <a:avLst/>
          </a:prstGeom>
        </p:spPr>
      </p:pic>
      <p:pic>
        <p:nvPicPr>
          <p:cNvPr id="4" name="Picture 3">
            <a:extLst>
              <a:ext uri="{FF2B5EF4-FFF2-40B4-BE49-F238E27FC236}">
                <a16:creationId xmlns:a16="http://schemas.microsoft.com/office/drawing/2014/main" id="{04A40BE6-1F28-4A31-94E7-74A9242998D6}"/>
              </a:ext>
            </a:extLst>
          </p:cNvPr>
          <p:cNvPicPr>
            <a:picLocks noChangeAspect="1"/>
          </p:cNvPicPr>
          <p:nvPr/>
        </p:nvPicPr>
        <p:blipFill>
          <a:blip r:embed="rId4"/>
          <a:stretch>
            <a:fillRect/>
          </a:stretch>
        </p:blipFill>
        <p:spPr>
          <a:xfrm>
            <a:off x="1275300" y="3428999"/>
            <a:ext cx="9269308" cy="2720010"/>
          </a:xfrm>
          <a:prstGeom prst="rect">
            <a:avLst/>
          </a:prstGeom>
        </p:spPr>
      </p:pic>
    </p:spTree>
    <p:extLst>
      <p:ext uri="{BB962C8B-B14F-4D97-AF65-F5344CB8AC3E}">
        <p14:creationId xmlns:p14="http://schemas.microsoft.com/office/powerpoint/2010/main" val="173463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12-4</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a:extLst>
              <a:ext uri="{FF2B5EF4-FFF2-40B4-BE49-F238E27FC236}">
                <a16:creationId xmlns:a16="http://schemas.microsoft.com/office/drawing/2014/main" id="{51A34F52-96A6-4CF2-8EAC-BF07A5E7F216}"/>
              </a:ext>
            </a:extLst>
          </p:cNvPr>
          <p:cNvPicPr>
            <a:picLocks noChangeAspect="1"/>
          </p:cNvPicPr>
          <p:nvPr/>
        </p:nvPicPr>
        <p:blipFill>
          <a:blip r:embed="rId3"/>
          <a:stretch>
            <a:fillRect/>
          </a:stretch>
        </p:blipFill>
        <p:spPr>
          <a:xfrm>
            <a:off x="1275299" y="1252698"/>
            <a:ext cx="9519593" cy="2450884"/>
          </a:xfrm>
          <a:prstGeom prst="rect">
            <a:avLst/>
          </a:prstGeom>
        </p:spPr>
      </p:pic>
      <p:pic>
        <p:nvPicPr>
          <p:cNvPr id="4" name="Picture 3">
            <a:extLst>
              <a:ext uri="{FF2B5EF4-FFF2-40B4-BE49-F238E27FC236}">
                <a16:creationId xmlns:a16="http://schemas.microsoft.com/office/drawing/2014/main" id="{04A40BE6-1F28-4A31-94E7-74A9242998D6}"/>
              </a:ext>
            </a:extLst>
          </p:cNvPr>
          <p:cNvPicPr>
            <a:picLocks noChangeAspect="1"/>
          </p:cNvPicPr>
          <p:nvPr/>
        </p:nvPicPr>
        <p:blipFill>
          <a:blip r:embed="rId4"/>
          <a:stretch>
            <a:fillRect/>
          </a:stretch>
        </p:blipFill>
        <p:spPr>
          <a:xfrm>
            <a:off x="1275300" y="3428999"/>
            <a:ext cx="9269308" cy="2720010"/>
          </a:xfrm>
          <a:prstGeom prst="rect">
            <a:avLst/>
          </a:prstGeom>
        </p:spPr>
      </p:pic>
    </p:spTree>
    <p:extLst>
      <p:ext uri="{BB962C8B-B14F-4D97-AF65-F5344CB8AC3E}">
        <p14:creationId xmlns:p14="http://schemas.microsoft.com/office/powerpoint/2010/main" val="1505850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162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12-6 The Quadratic Formula</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61622" y="245668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a:t>SWBAT use a </a:t>
            </a:r>
            <a:r>
              <a:rPr lang="en-US">
                <a:highlight>
                  <a:srgbClr val="FFFF00"/>
                </a:highlight>
              </a:rPr>
              <a:t>variety of methods</a:t>
            </a:r>
            <a:r>
              <a:rPr lang="en-US"/>
              <a:t> IOT </a:t>
            </a:r>
            <a:r>
              <a:rPr lang="en-US">
                <a:highlight>
                  <a:srgbClr val="00FF00"/>
                </a:highlight>
              </a:rPr>
              <a:t>solve</a:t>
            </a:r>
            <a:r>
              <a:rPr lang="en-US"/>
              <a:t> </a:t>
            </a:r>
            <a:r>
              <a:rPr lang="en-US">
                <a:highlight>
                  <a:srgbClr val="00FFFF"/>
                </a:highlight>
              </a:rPr>
              <a:t>quadratic functions</a:t>
            </a:r>
            <a:r>
              <a:rPr lang="en-US"/>
              <a:t>. </a:t>
            </a:r>
          </a:p>
          <a:p>
            <a:endParaRPr lang="en-US"/>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916BA0-95E2-4379-9287-6B45B63B5A8C}"/>
              </a:ext>
            </a:extLst>
          </p:cNvPr>
          <p:cNvCxnSpPr>
            <a:cxnSpLocks/>
          </p:cNvCxnSpPr>
          <p:nvPr/>
        </p:nvCxnSpPr>
        <p:spPr>
          <a:xfrm flipV="1">
            <a:off x="2852022" y="2890688"/>
            <a:ext cx="977856" cy="83845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DF0835BD-B9B6-44B7-97F5-41972A4406C2}"/>
              </a:ext>
            </a:extLst>
          </p:cNvPr>
          <p:cNvSpPr txBox="1"/>
          <p:nvPr/>
        </p:nvSpPr>
        <p:spPr>
          <a:xfrm flipH="1">
            <a:off x="2107027" y="3796991"/>
            <a:ext cx="3101062" cy="1200329"/>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Graphing</a:t>
            </a:r>
          </a:p>
          <a:p>
            <a:pPr marL="285750" indent="-285750">
              <a:buFont typeface="Arial" panose="020B0604020202020204" pitchFamily="34" charset="0"/>
              <a:buChar char="•"/>
            </a:pPr>
            <a:r>
              <a:rPr lang="en-US">
                <a:highlight>
                  <a:srgbClr val="FFFF00"/>
                </a:highlight>
              </a:rPr>
              <a:t>Factoring</a:t>
            </a:r>
          </a:p>
          <a:p>
            <a:pPr marL="285750" indent="-285750">
              <a:buFont typeface="Arial" panose="020B0604020202020204" pitchFamily="34" charset="0"/>
              <a:buChar char="•"/>
            </a:pPr>
            <a:r>
              <a:rPr lang="en-US">
                <a:highlight>
                  <a:srgbClr val="FFFF00"/>
                </a:highlight>
              </a:rPr>
              <a:t>Completing the Square</a:t>
            </a:r>
          </a:p>
          <a:p>
            <a:pPr marL="285750" indent="-285750">
              <a:buFont typeface="Arial" panose="020B0604020202020204" pitchFamily="34" charset="0"/>
              <a:buChar char="•"/>
            </a:pPr>
            <a:r>
              <a:rPr lang="en-US">
                <a:highlight>
                  <a:srgbClr val="FFFF00"/>
                </a:highlight>
              </a:rPr>
              <a:t>Quadratic Formula</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6599583" y="1763050"/>
            <a:ext cx="398926" cy="69363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5488576" y="1114689"/>
            <a:ext cx="386966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A function that can be written as f(x) = a</a:t>
            </a:r>
            <a:r>
              <a:rPr lang="en-US" i="1">
                <a:highlight>
                  <a:srgbClr val="00FFFF"/>
                </a:highlight>
              </a:rPr>
              <a:t>x</a:t>
            </a:r>
            <a:r>
              <a:rPr lang="en-US" baseline="30000">
                <a:highlight>
                  <a:srgbClr val="00FFFF"/>
                </a:highlight>
              </a:rPr>
              <a:t>2</a:t>
            </a:r>
            <a:r>
              <a:rPr lang="en-US">
                <a:highlight>
                  <a:srgbClr val="00FFFF"/>
                </a:highlight>
              </a:rPr>
              <a:t> + b</a:t>
            </a:r>
            <a:r>
              <a:rPr lang="en-US" i="1">
                <a:highlight>
                  <a:srgbClr val="00FFFF"/>
                </a:highlight>
              </a:rPr>
              <a:t>x</a:t>
            </a:r>
            <a:r>
              <a:rPr lang="en-US">
                <a:highlight>
                  <a:srgbClr val="00FFFF"/>
                </a:highlight>
              </a:rPr>
              <a:t> + c</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E34065F5-C4DA-49D0-B31C-E72A35F80072}"/>
              </a:ext>
            </a:extLst>
          </p:cNvPr>
          <p:cNvSpPr txBox="1"/>
          <p:nvPr/>
        </p:nvSpPr>
        <p:spPr>
          <a:xfrm>
            <a:off x="4987662" y="3452193"/>
            <a:ext cx="1373422"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00"/>
                </a:highlight>
              </a:rPr>
              <a:t>Name</a:t>
            </a:r>
          </a:p>
          <a:p>
            <a:pPr marL="285750" indent="-285750">
              <a:buFont typeface="Arial" panose="020B0604020202020204" pitchFamily="34" charset="0"/>
              <a:buChar char="•"/>
            </a:pPr>
            <a:r>
              <a:rPr lang="en-US">
                <a:highlight>
                  <a:srgbClr val="00FF00"/>
                </a:highlight>
              </a:rPr>
              <a:t>Locate</a:t>
            </a:r>
          </a:p>
          <a:p>
            <a:pPr marL="285750" indent="-285750">
              <a:buFont typeface="Arial" panose="020B0604020202020204" pitchFamily="34" charset="0"/>
              <a:buChar char="•"/>
            </a:pPr>
            <a:r>
              <a:rPr lang="en-US">
                <a:highlight>
                  <a:srgbClr val="00FF00"/>
                </a:highlight>
              </a:rPr>
              <a:t>Label</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5432904" y="2890688"/>
            <a:ext cx="137768" cy="56368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128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9D8DC81-A65F-46B6-866F-D9F4E15A1722}"/>
                  </a:ext>
                </a:extLst>
              </p:cNvPr>
              <p:cNvSpPr/>
              <p:nvPr/>
            </p:nvSpPr>
            <p:spPr>
              <a:xfrm>
                <a:off x="1258956" y="1712400"/>
                <a:ext cx="8574157" cy="3939476"/>
              </a:xfrm>
              <a:prstGeom prst="rect">
                <a:avLst/>
              </a:prstGeom>
            </p:spPr>
            <p:txBody>
              <a:bodyPr wrap="square">
                <a:spAutoFit/>
              </a:bodyPr>
              <a:lstStyle/>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 the value of the expression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𝑏</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−4</m:t>
                    </m:r>
                    <m:r>
                      <a:rPr lang="en-US" i="1">
                        <a:latin typeface="Cambria Math" panose="02040503050406030204" pitchFamily="18" charset="0"/>
                        <a:ea typeface="Calibri" panose="020F0502020204030204" pitchFamily="34" charset="0"/>
                        <a:cs typeface="Times New Roman" panose="02020603050405020304" pitchFamily="18" charset="0"/>
                      </a:rPr>
                      <m:t>𝑎𝑐</m:t>
                    </m:r>
                  </m:oMath>
                </a14:m>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a:latin typeface="Times New Roman" panose="02020603050405020304" pitchFamily="18" charset="0"/>
                    <a:ea typeface="Times New Roman" panose="02020603050405020304" pitchFamily="18" charset="0"/>
                    <a:cs typeface="Times New Roman" panose="02020603050405020304" pitchFamily="18" charset="0"/>
                  </a:rPr>
                  <a:t> expressed as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ambria Math" panose="02040503050406030204" pitchFamily="18" charset="0"/>
                          </a:rPr>
                          <m:t>𝑏</m:t>
                        </m:r>
                        <m:r>
                          <a:rPr lang="en-US">
                            <a:latin typeface="Cambria Math" panose="02040503050406030204" pitchFamily="18" charset="0"/>
                            <a:ea typeface="Calibri" panose="020F0502020204030204" pitchFamily="34" charset="0"/>
                            <a:cs typeface="Cambria Math" panose="020405030504060302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Cambria Math" panose="02040503050406030204" pitchFamily="18" charset="0"/>
                                  </a:rPr>
                                  <m:t>𝑏</m:t>
                                </m:r>
                              </m:e>
                              <m:sup>
                                <m:r>
                                  <a:rPr lang="en-US">
                                    <a:latin typeface="Cambria Math" panose="02040503050406030204" pitchFamily="18" charset="0"/>
                                    <a:ea typeface="Calibri" panose="020F0502020204030204" pitchFamily="34" charset="0"/>
                                    <a:cs typeface="Cambria Math" panose="02040503050406030204" pitchFamily="18" charset="0"/>
                                  </a:rPr>
                                  <m:t>2</m:t>
                                </m:r>
                              </m:sup>
                            </m:sSup>
                            <m:r>
                              <a:rPr lang="en-US" i="1">
                                <a:latin typeface="Cambria Math" panose="02040503050406030204" pitchFamily="18" charset="0"/>
                                <a:ea typeface="Calibri" panose="020F0502020204030204" pitchFamily="34" charset="0"/>
                                <a:cs typeface="Cambria Math" panose="02040503050406030204" pitchFamily="18" charset="0"/>
                              </a:rPr>
                              <m:t>−</m:t>
                            </m:r>
                            <m:r>
                              <a:rPr lang="en-US">
                                <a:latin typeface="Cambria Math" panose="02040503050406030204" pitchFamily="18" charset="0"/>
                                <a:ea typeface="Calibri" panose="020F0502020204030204" pitchFamily="34" charset="0"/>
                                <a:cs typeface="Cambria Math" panose="02040503050406030204" pitchFamily="18" charset="0"/>
                              </a:rPr>
                              <m:t>4</m:t>
                            </m:r>
                            <m:r>
                              <a:rPr lang="en-US" i="1">
                                <a:latin typeface="Cambria Math" panose="02040503050406030204" pitchFamily="18" charset="0"/>
                                <a:ea typeface="Calibri" panose="020F0502020204030204" pitchFamily="34" charset="0"/>
                                <a:cs typeface="Cambria Math" panose="02040503050406030204" pitchFamily="18" charset="0"/>
                              </a:rPr>
                              <m:t>𝑎𝑐</m:t>
                            </m:r>
                          </m:e>
                        </m:rad>
                      </m:num>
                      <m:den>
                        <m:r>
                          <a:rPr lang="en-US">
                            <a:latin typeface="Cambria Math" panose="02040503050406030204" pitchFamily="18" charset="0"/>
                            <a:ea typeface="Calibri" panose="020F0502020204030204" pitchFamily="34" charset="0"/>
                            <a:cs typeface="Cambria Math" panose="02040503050406030204" pitchFamily="18" charset="0"/>
                          </a:rPr>
                          <m:t>2</m:t>
                        </m:r>
                        <m:r>
                          <a:rPr lang="en-US" i="1">
                            <a:latin typeface="Cambria Math" panose="02040503050406030204" pitchFamily="18" charset="0"/>
                            <a:ea typeface="Calibri" panose="020F0502020204030204" pitchFamily="34" charset="0"/>
                            <a:cs typeface="Cambria Math" panose="02040503050406030204" pitchFamily="18" charset="0"/>
                          </a:rPr>
                          <m:t>𝑎</m:t>
                        </m:r>
                      </m:den>
                    </m:f>
                  </m:oMath>
                </a14:m>
                <a:r>
                  <a:rPr lang="en-US">
                    <a:latin typeface="Times New Roman" panose="02020603050405020304" pitchFamily="18" charset="0"/>
                    <a:ea typeface="Times New Roman" panose="02020603050405020304" pitchFamily="18" charset="0"/>
                    <a:cs typeface="Times New Roman" panose="02020603050405020304" pitchFamily="18" charset="0"/>
                  </a:rPr>
                  <a:t> can be used to solve quadratic</a:t>
                </a:r>
                <a:r>
                  <a:rPr lang="en-US">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US" b="1">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US" b="1">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Discriminant Rules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1000"/>
                  </a:spcAft>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are 2 real solutions.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1000"/>
                  </a:spcAft>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is 1 real solution.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spcAft>
                    <a:spcPts val="1000"/>
                  </a:spcAft>
                  <a:buFont typeface="Symbol" panose="05050102010706020507" pitchFamily="18" charset="2"/>
                  <a:buChar char=""/>
                </a:pPr>
                <a:r>
                  <a:rPr lang="en-US">
                    <a:latin typeface="Times New Roman" panose="02020603050405020304" pitchFamily="18" charset="0"/>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𝑏</m:t>
                        </m:r>
                      </m:e>
                      <m:sup>
                        <m:r>
                          <a:rPr lang="en-US"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latin typeface="Cambria Math" panose="02040503050406030204" pitchFamily="18" charset="0"/>
                        <a:ea typeface="Times New Roman" panose="02020603050405020304" pitchFamily="18" charset="0"/>
                        <a:cs typeface="Times New Roman" panose="02020603050405020304" pitchFamily="18" charset="0"/>
                      </a:rPr>
                      <m:t>−4</m:t>
                    </m:r>
                    <m:r>
                      <a:rPr lang="en-US" i="1">
                        <a:latin typeface="Cambria Math" panose="02040503050406030204" pitchFamily="18" charset="0"/>
                        <a:ea typeface="Times New Roman" panose="02020603050405020304" pitchFamily="18" charset="0"/>
                        <a:cs typeface="Times New Roman" panose="02020603050405020304" pitchFamily="18" charset="0"/>
                      </a:rPr>
                      <m:t>𝑎𝑐</m:t>
                    </m:r>
                    <m:r>
                      <a:rPr lang="en-US" i="1">
                        <a:latin typeface="Cambria Math" panose="02040503050406030204" pitchFamily="18" charset="0"/>
                        <a:ea typeface="Times New Roman" panose="02020603050405020304" pitchFamily="18" charset="0"/>
                        <a:cs typeface="Times New Roman" panose="02020603050405020304" pitchFamily="18" charset="0"/>
                      </a:rPr>
                      <m:t>&lt;0</m:t>
                    </m:r>
                  </m:oMath>
                </a14:m>
                <a:r>
                  <a:rPr lang="en-US">
                    <a:latin typeface="Times New Roman" panose="02020603050405020304" pitchFamily="18" charset="0"/>
                    <a:ea typeface="Times New Roman" panose="02020603050405020304" pitchFamily="18" charset="0"/>
                    <a:cs typeface="Times New Roman" panose="02020603050405020304" pitchFamily="18" charset="0"/>
                  </a:rPr>
                  <a:t>, there are 0 real solutions.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9D8DC81-A65F-46B6-866F-D9F4E15A1722}"/>
                  </a:ext>
                </a:extLst>
              </p:cNvPr>
              <p:cNvSpPr>
                <a:spLocks noRot="1" noChangeAspect="1" noMove="1" noResize="1" noEditPoints="1" noAdjustHandles="1" noChangeArrowheads="1" noChangeShapeType="1" noTextEdit="1"/>
              </p:cNvSpPr>
              <p:nvPr/>
            </p:nvSpPr>
            <p:spPr>
              <a:xfrm>
                <a:off x="1258956" y="1712400"/>
                <a:ext cx="8574157" cy="3939476"/>
              </a:xfrm>
              <a:prstGeom prst="rect">
                <a:avLst/>
              </a:prstGeom>
              <a:blipFill>
                <a:blip r:embed="rId2"/>
                <a:stretch>
                  <a:fillRect l="-640" t="-92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12-6 The Quadratic Formula</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919930" y="11500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pPr lvl="0"/>
            <a:r>
              <a:rPr lang="en-US"/>
              <a:t>SWBAT use a variety of methods IOT solve quadratic functions. </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6" name="TextBox 15">
            <a:extLst>
              <a:ext uri="{FF2B5EF4-FFF2-40B4-BE49-F238E27FC236}">
                <a16:creationId xmlns:a16="http://schemas.microsoft.com/office/drawing/2014/main" id="{D0D17E7C-B2F7-41EF-A4D4-4AF3970AB8BC}"/>
              </a:ext>
            </a:extLst>
          </p:cNvPr>
          <p:cNvSpPr txBox="1"/>
          <p:nvPr/>
        </p:nvSpPr>
        <p:spPr>
          <a:xfrm>
            <a:off x="1743398" y="2199996"/>
            <a:ext cx="2046723" cy="369332"/>
          </a:xfrm>
          <a:prstGeom prst="rect">
            <a:avLst/>
          </a:prstGeom>
          <a:noFill/>
        </p:spPr>
        <p:txBody>
          <a:bodyPr wrap="square" rtlCol="0">
            <a:spAutoFit/>
          </a:bodyPr>
          <a:lstStyle/>
          <a:p>
            <a:r>
              <a:rPr lang="en-US">
                <a:solidFill>
                  <a:srgbClr val="FF0000"/>
                </a:solidFill>
              </a:rPr>
              <a:t>Quadratic Formula</a:t>
            </a:r>
          </a:p>
        </p:txBody>
      </p:sp>
      <p:sp>
        <p:nvSpPr>
          <p:cNvPr id="15" name="TextBox 14">
            <a:extLst>
              <a:ext uri="{FF2B5EF4-FFF2-40B4-BE49-F238E27FC236}">
                <a16:creationId xmlns:a16="http://schemas.microsoft.com/office/drawing/2014/main" id="{E32682EA-6AA2-432F-81A0-D2274DB1E0F0}"/>
              </a:ext>
            </a:extLst>
          </p:cNvPr>
          <p:cNvSpPr txBox="1"/>
          <p:nvPr/>
        </p:nvSpPr>
        <p:spPr>
          <a:xfrm>
            <a:off x="1743399" y="1663307"/>
            <a:ext cx="2154856" cy="369332"/>
          </a:xfrm>
          <a:prstGeom prst="rect">
            <a:avLst/>
          </a:prstGeom>
          <a:noFill/>
        </p:spPr>
        <p:txBody>
          <a:bodyPr wrap="square" rtlCol="0">
            <a:spAutoFit/>
          </a:bodyPr>
          <a:lstStyle/>
          <a:p>
            <a:r>
              <a:rPr lang="en-US">
                <a:solidFill>
                  <a:srgbClr val="FF0000"/>
                </a:solidFill>
              </a:rPr>
              <a:t>Discriminant</a:t>
            </a:r>
          </a:p>
        </p:txBody>
      </p:sp>
    </p:spTree>
    <p:extLst>
      <p:ext uri="{BB962C8B-B14F-4D97-AF65-F5344CB8AC3E}">
        <p14:creationId xmlns:p14="http://schemas.microsoft.com/office/powerpoint/2010/main" val="867745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12-6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B1BA37AF-ECC4-4603-930C-29AD53AA026C}"/>
              </a:ext>
            </a:extLst>
          </p:cNvPr>
          <p:cNvPicPr>
            <a:picLocks noChangeAspect="1"/>
          </p:cNvPicPr>
          <p:nvPr/>
        </p:nvPicPr>
        <p:blipFill>
          <a:blip r:embed="rId3"/>
          <a:stretch>
            <a:fillRect/>
          </a:stretch>
        </p:blipFill>
        <p:spPr>
          <a:xfrm>
            <a:off x="1218707" y="1336389"/>
            <a:ext cx="8715376" cy="1249156"/>
          </a:xfrm>
          <a:prstGeom prst="rect">
            <a:avLst/>
          </a:prstGeom>
        </p:spPr>
      </p:pic>
      <p:cxnSp>
        <p:nvCxnSpPr>
          <p:cNvPr id="9" name="Straight Connector 8">
            <a:extLst>
              <a:ext uri="{FF2B5EF4-FFF2-40B4-BE49-F238E27FC236}">
                <a16:creationId xmlns:a16="http://schemas.microsoft.com/office/drawing/2014/main" id="{2270ABE2-21AC-4E0F-9257-37E93348FCE8}"/>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7885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10466B5-46F3-41C6-A4B9-8EE6F3C1BC47}"/>
                  </a:ext>
                </a:extLst>
              </p:cNvPr>
              <p:cNvSpPr/>
              <p:nvPr/>
            </p:nvSpPr>
            <p:spPr>
              <a:xfrm>
                <a:off x="875582" y="1642987"/>
                <a:ext cx="10339941" cy="2501006"/>
              </a:xfrm>
              <a:prstGeom prst="rect">
                <a:avLst/>
              </a:prstGeom>
            </p:spPr>
            <p:txBody>
              <a:bodyPr wrap="square">
                <a:spAutoFit/>
              </a:bodyPr>
              <a:lstStyle/>
              <a:p>
                <a:pPr marL="457200" marR="0">
                  <a:lnSpc>
                    <a:spcPct val="150000"/>
                  </a:lnSpc>
                  <a:spcBef>
                    <a:spcPts val="0"/>
                  </a:spcBef>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a function that can be written in the standard form</a:t>
                </a:r>
                <a:r>
                  <a:rPr lang="en-US">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𝑎𝑥</m:t>
                    </m:r>
                    <m:r>
                      <a:rPr lang="en-US" i="1">
                        <a:latin typeface="Cambria Math" panose="02040503050406030204" pitchFamily="18" charset="0"/>
                        <a:ea typeface="Calibri" panose="020F0502020204030204" pitchFamily="34" charset="0"/>
                        <a:cs typeface="Times New Roman" panose="02020603050405020304" pitchFamily="18" charset="0"/>
                      </a:rPr>
                      <m:t>²+</m:t>
                    </m:r>
                    <m:r>
                      <a:rPr lang="en-US" i="1">
                        <a:latin typeface="Cambria Math" panose="02040503050406030204" pitchFamily="18" charset="0"/>
                        <a:ea typeface="Calibri" panose="020F0502020204030204" pitchFamily="34" charset="0"/>
                        <a:cs typeface="Times New Roman" panose="02020603050405020304" pitchFamily="18" charset="0"/>
                      </a:rPr>
                      <m:t>𝑏𝑥</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𝑐</m:t>
                    </m:r>
                  </m:oMath>
                </a14:m>
                <a:r>
                  <a:rPr lang="en-US">
                    <a:latin typeface="Times New Roman" panose="02020603050405020304" pitchFamily="18" charset="0"/>
                    <a:ea typeface="Calibri" panose="020F0502020204030204" pitchFamily="34" charset="0"/>
                    <a:cs typeface="Times New Roman" panose="02020603050405020304" pitchFamily="18" charset="0"/>
                  </a:rPr>
                  <a:t>, where </a:t>
                </a:r>
                <a:r>
                  <a:rPr lang="en-US" i="1">
                    <a:latin typeface="Times New Roman" panose="02020603050405020304" pitchFamily="18" charset="0"/>
                    <a:ea typeface="Calibri" panose="020F0502020204030204" pitchFamily="34" charset="0"/>
                    <a:cs typeface="Times New Roman" panose="02020603050405020304" pitchFamily="18" charset="0"/>
                  </a:rPr>
                  <a:t>a </a:t>
                </a:r>
                <a:r>
                  <a:rPr lang="en-US">
                    <a:latin typeface="Times New Roman" panose="02020603050405020304" pitchFamily="18" charset="0"/>
                    <a:ea typeface="Calibri" panose="020F0502020204030204" pitchFamily="34" charset="0"/>
                    <a:cs typeface="Times New Roman" panose="02020603050405020304" pitchFamily="18" charset="0"/>
                  </a:rPr>
                  <a:t>≠ 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the graph of a quadratic function.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300"/>
                  </a:spcBef>
                  <a:spcAft>
                    <a:spcPts val="300"/>
                  </a:spcAft>
                </a:pPr>
                <a:r>
                  <a:rPr lang="en-US">
                    <a:latin typeface="Times New Roman" panose="02020603050405020304" pitchFamily="18" charset="0"/>
                    <a:ea typeface="Calibri" panose="020F0502020204030204" pitchFamily="34" charset="0"/>
                    <a:cs typeface="Times New Roman" panose="02020603050405020304" pitchFamily="18" charset="0"/>
                  </a:rPr>
                  <a:t>______________________</a:t>
                </a:r>
                <a:r>
                  <a:rPr lang="en-US" sz="1600">
                    <a:effectLst/>
                    <a:latin typeface="Times New Roman" panose="02020603050405020304" pitchFamily="18" charset="0"/>
                    <a:ea typeface="Calibri" panose="020F0502020204030204" pitchFamily="34" charset="0"/>
                    <a:cs typeface="Times New Roman" panose="02020603050405020304" pitchFamily="18" charset="0"/>
                  </a:rPr>
                  <a:t>- the line goes through the vertex of a parabola such that the left and right sides are symmetric.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en-US">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110466B5-46F3-41C6-A4B9-8EE6F3C1BC47}"/>
                  </a:ext>
                </a:extLst>
              </p:cNvPr>
              <p:cNvSpPr>
                <a:spLocks noRot="1" noChangeAspect="1" noMove="1" noResize="1" noEditPoints="1" noAdjustHandles="1" noChangeArrowheads="1" noChangeShapeType="1" noTextEdit="1"/>
              </p:cNvSpPr>
              <p:nvPr/>
            </p:nvSpPr>
            <p:spPr>
              <a:xfrm>
                <a:off x="875582" y="1642987"/>
                <a:ext cx="10339941" cy="2501006"/>
              </a:xfrm>
              <a:prstGeom prst="rect">
                <a:avLst/>
              </a:prstGeom>
              <a:blipFill>
                <a:blip r:embed="rId2"/>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12-1 Graph Parabolas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75583" y="12736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pPr lvl="0"/>
            <a:r>
              <a:rPr lang="en-US"/>
              <a:t>SWBAT graph quadratic functions IOT identify key features of quadratic equations.</a:t>
            </a:r>
          </a:p>
          <a:p>
            <a:endParaRPr lang="en-US"/>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1DF27D3F-F9B6-4324-B88C-9F9AA5E429C6}"/>
              </a:ext>
            </a:extLst>
          </p:cNvPr>
          <p:cNvSpPr txBox="1"/>
          <p:nvPr/>
        </p:nvSpPr>
        <p:spPr>
          <a:xfrm>
            <a:off x="1463927" y="3077936"/>
            <a:ext cx="1871312" cy="369332"/>
          </a:xfrm>
          <a:prstGeom prst="rect">
            <a:avLst/>
          </a:prstGeom>
          <a:noFill/>
        </p:spPr>
        <p:txBody>
          <a:bodyPr wrap="square" rtlCol="0">
            <a:spAutoFit/>
          </a:bodyPr>
          <a:lstStyle/>
          <a:p>
            <a:r>
              <a:rPr lang="en-US">
                <a:solidFill>
                  <a:srgbClr val="FF0000"/>
                </a:solidFill>
              </a:rPr>
              <a:t>Axis of Symmetry</a:t>
            </a:r>
          </a:p>
        </p:txBody>
      </p:sp>
      <p:sp>
        <p:nvSpPr>
          <p:cNvPr id="16" name="TextBox 15">
            <a:extLst>
              <a:ext uri="{FF2B5EF4-FFF2-40B4-BE49-F238E27FC236}">
                <a16:creationId xmlns:a16="http://schemas.microsoft.com/office/drawing/2014/main" id="{D0D17E7C-B2F7-41EF-A4D4-4AF3970AB8BC}"/>
              </a:ext>
            </a:extLst>
          </p:cNvPr>
          <p:cNvSpPr txBox="1"/>
          <p:nvPr/>
        </p:nvSpPr>
        <p:spPr>
          <a:xfrm>
            <a:off x="1463927" y="2613017"/>
            <a:ext cx="1871312" cy="369332"/>
          </a:xfrm>
          <a:prstGeom prst="rect">
            <a:avLst/>
          </a:prstGeom>
          <a:noFill/>
        </p:spPr>
        <p:txBody>
          <a:bodyPr wrap="square" rtlCol="0">
            <a:spAutoFit/>
          </a:bodyPr>
          <a:lstStyle/>
          <a:p>
            <a:r>
              <a:rPr lang="en-US">
                <a:solidFill>
                  <a:srgbClr val="FF0000"/>
                </a:solidFill>
              </a:rPr>
              <a:t>Parabola</a:t>
            </a:r>
          </a:p>
        </p:txBody>
      </p:sp>
      <p:sp>
        <p:nvSpPr>
          <p:cNvPr id="15" name="TextBox 14">
            <a:extLst>
              <a:ext uri="{FF2B5EF4-FFF2-40B4-BE49-F238E27FC236}">
                <a16:creationId xmlns:a16="http://schemas.microsoft.com/office/drawing/2014/main" id="{E32682EA-6AA2-432F-81A0-D2274DB1E0F0}"/>
              </a:ext>
            </a:extLst>
          </p:cNvPr>
          <p:cNvSpPr txBox="1"/>
          <p:nvPr/>
        </p:nvSpPr>
        <p:spPr>
          <a:xfrm>
            <a:off x="1463927" y="1680301"/>
            <a:ext cx="2154856" cy="369332"/>
          </a:xfrm>
          <a:prstGeom prst="rect">
            <a:avLst/>
          </a:prstGeom>
          <a:noFill/>
        </p:spPr>
        <p:txBody>
          <a:bodyPr wrap="square" rtlCol="0">
            <a:spAutoFit/>
          </a:bodyPr>
          <a:lstStyle/>
          <a:p>
            <a:r>
              <a:rPr lang="en-US">
                <a:solidFill>
                  <a:srgbClr val="FF0000"/>
                </a:solidFill>
              </a:rPr>
              <a:t>Quadratic Function</a:t>
            </a:r>
          </a:p>
        </p:txBody>
      </p:sp>
    </p:spTree>
    <p:extLst>
      <p:ext uri="{BB962C8B-B14F-4D97-AF65-F5344CB8AC3E}">
        <p14:creationId xmlns:p14="http://schemas.microsoft.com/office/powerpoint/2010/main" val="1537744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AFD06-1E5F-47E2-9B32-0D6943BE0E22}"/>
              </a:ext>
            </a:extLst>
          </p:cNvPr>
          <p:cNvPicPr>
            <a:picLocks noChangeAspect="1"/>
          </p:cNvPicPr>
          <p:nvPr/>
        </p:nvPicPr>
        <p:blipFill>
          <a:blip r:embed="rId2"/>
          <a:stretch>
            <a:fillRect/>
          </a:stretch>
        </p:blipFill>
        <p:spPr>
          <a:xfrm>
            <a:off x="1089955" y="1292532"/>
            <a:ext cx="8264738" cy="1135358"/>
          </a:xfrm>
          <a:prstGeom prst="rect">
            <a:avLst/>
          </a:prstGeom>
        </p:spPr>
      </p:pic>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12-6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cxnSp>
        <p:nvCxnSpPr>
          <p:cNvPr id="9" name="Straight Connector 8">
            <a:extLst>
              <a:ext uri="{FF2B5EF4-FFF2-40B4-BE49-F238E27FC236}">
                <a16:creationId xmlns:a16="http://schemas.microsoft.com/office/drawing/2014/main" id="{2270ABE2-21AC-4E0F-9257-37E93348FCE8}"/>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08728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88C5D-C4B4-4B31-938D-B2AABE191C39}"/>
              </a:ext>
            </a:extLst>
          </p:cNvPr>
          <p:cNvPicPr>
            <a:picLocks noChangeAspect="1"/>
          </p:cNvPicPr>
          <p:nvPr/>
        </p:nvPicPr>
        <p:blipFill>
          <a:blip r:embed="rId2"/>
          <a:stretch>
            <a:fillRect/>
          </a:stretch>
        </p:blipFill>
        <p:spPr>
          <a:xfrm>
            <a:off x="1111142" y="1292532"/>
            <a:ext cx="9100507" cy="1009234"/>
          </a:xfrm>
          <a:prstGeom prst="rect">
            <a:avLst/>
          </a:prstGeom>
        </p:spPr>
      </p:pic>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12-6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cxnSp>
        <p:nvCxnSpPr>
          <p:cNvPr id="9" name="Straight Connector 8">
            <a:extLst>
              <a:ext uri="{FF2B5EF4-FFF2-40B4-BE49-F238E27FC236}">
                <a16:creationId xmlns:a16="http://schemas.microsoft.com/office/drawing/2014/main" id="{2270ABE2-21AC-4E0F-9257-37E93348FCE8}"/>
              </a:ext>
            </a:extLst>
          </p:cNvPr>
          <p:cNvCxnSpPr>
            <a:cxnSpLocks/>
          </p:cNvCxnSpPr>
          <p:nvPr/>
        </p:nvCxnSpPr>
        <p:spPr>
          <a:xfrm>
            <a:off x="6919091"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39717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12-6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use a variety of methods IOT solve quadratic functions.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AB04BC2F-1A96-43C6-AE3D-DBDC0EB4C393}"/>
              </a:ext>
            </a:extLst>
          </p:cNvPr>
          <p:cNvPicPr>
            <a:picLocks noChangeAspect="1"/>
          </p:cNvPicPr>
          <p:nvPr/>
        </p:nvPicPr>
        <p:blipFill>
          <a:blip r:embed="rId3"/>
          <a:stretch>
            <a:fillRect/>
          </a:stretch>
        </p:blipFill>
        <p:spPr>
          <a:xfrm>
            <a:off x="1459624" y="1161245"/>
            <a:ext cx="9647934" cy="3477015"/>
          </a:xfrm>
          <a:prstGeom prst="rect">
            <a:avLst/>
          </a:prstGeom>
        </p:spPr>
      </p:pic>
    </p:spTree>
    <p:extLst>
      <p:ext uri="{BB962C8B-B14F-4D97-AF65-F5344CB8AC3E}">
        <p14:creationId xmlns:p14="http://schemas.microsoft.com/office/powerpoint/2010/main" val="1593707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12-6</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5" name="Picture 4">
            <a:extLst>
              <a:ext uri="{FF2B5EF4-FFF2-40B4-BE49-F238E27FC236}">
                <a16:creationId xmlns:a16="http://schemas.microsoft.com/office/drawing/2014/main" id="{6892C71A-8520-45CF-8B29-CE532F55E513}"/>
              </a:ext>
            </a:extLst>
          </p:cNvPr>
          <p:cNvPicPr>
            <a:picLocks noChangeAspect="1"/>
          </p:cNvPicPr>
          <p:nvPr/>
        </p:nvPicPr>
        <p:blipFill>
          <a:blip r:embed="rId3"/>
          <a:stretch>
            <a:fillRect/>
          </a:stretch>
        </p:blipFill>
        <p:spPr>
          <a:xfrm>
            <a:off x="1086999" y="1161247"/>
            <a:ext cx="9525346" cy="4545870"/>
          </a:xfrm>
          <a:prstGeom prst="rect">
            <a:avLst/>
          </a:prstGeom>
        </p:spPr>
      </p:pic>
    </p:spTree>
    <p:extLst>
      <p:ext uri="{BB962C8B-B14F-4D97-AF65-F5344CB8AC3E}">
        <p14:creationId xmlns:p14="http://schemas.microsoft.com/office/powerpoint/2010/main" val="4141946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12-6</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5" name="Picture 4">
            <a:extLst>
              <a:ext uri="{FF2B5EF4-FFF2-40B4-BE49-F238E27FC236}">
                <a16:creationId xmlns:a16="http://schemas.microsoft.com/office/drawing/2014/main" id="{6892C71A-8520-45CF-8B29-CE532F55E513}"/>
              </a:ext>
            </a:extLst>
          </p:cNvPr>
          <p:cNvPicPr>
            <a:picLocks noChangeAspect="1"/>
          </p:cNvPicPr>
          <p:nvPr/>
        </p:nvPicPr>
        <p:blipFill>
          <a:blip r:embed="rId3"/>
          <a:stretch>
            <a:fillRect/>
          </a:stretch>
        </p:blipFill>
        <p:spPr>
          <a:xfrm>
            <a:off x="1086999" y="1161247"/>
            <a:ext cx="9525346" cy="4545870"/>
          </a:xfrm>
          <a:prstGeom prst="rect">
            <a:avLst/>
          </a:prstGeom>
        </p:spPr>
      </p:pic>
    </p:spTree>
    <p:extLst>
      <p:ext uri="{BB962C8B-B14F-4D97-AF65-F5344CB8AC3E}">
        <p14:creationId xmlns:p14="http://schemas.microsoft.com/office/powerpoint/2010/main" val="743607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52620"/>
          </a:xfrm>
        </p:spPr>
        <p:txBody>
          <a:bodyPr>
            <a:normAutofit fontScale="90000"/>
          </a:bodyPr>
          <a:lstStyle/>
          <a:p>
            <a:r>
              <a:rPr lang="en-US"/>
              <a:t>Chapter 12 Quadratics</a:t>
            </a:r>
            <a:r>
              <a:rPr lang="en-US" sz="3600"/>
              <a:t/>
            </a:r>
            <a:br>
              <a:rPr lang="en-US" sz="3600"/>
            </a:br>
            <a:r>
              <a:rPr lang="en-US" sz="3600"/>
              <a:t>     Standards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7" name="Content Placeholder 4">
            <a:extLst>
              <a:ext uri="{FF2B5EF4-FFF2-40B4-BE49-F238E27FC236}">
                <a16:creationId xmlns:a16="http://schemas.microsoft.com/office/drawing/2014/main" id="{F8B571CE-0DEE-4036-80A7-8E1B97756F42}"/>
              </a:ext>
            </a:extLst>
          </p:cNvPr>
          <p:cNvSpPr txBox="1">
            <a:spLocks/>
          </p:cNvSpPr>
          <p:nvPr/>
        </p:nvSpPr>
        <p:spPr>
          <a:xfrm>
            <a:off x="899140" y="1701295"/>
            <a:ext cx="10921798" cy="345541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endParaRPr lang="en-US"/>
          </a:p>
        </p:txBody>
      </p:sp>
      <p:sp>
        <p:nvSpPr>
          <p:cNvPr id="2" name="Rectangle 1">
            <a:extLst>
              <a:ext uri="{FF2B5EF4-FFF2-40B4-BE49-F238E27FC236}">
                <a16:creationId xmlns:a16="http://schemas.microsoft.com/office/drawing/2014/main" id="{5E6A55BF-A883-46CB-AF54-866E1086061C}"/>
              </a:ext>
            </a:extLst>
          </p:cNvPr>
          <p:cNvSpPr/>
          <p:nvPr/>
        </p:nvSpPr>
        <p:spPr>
          <a:xfrm>
            <a:off x="899140" y="1701295"/>
            <a:ext cx="11174827" cy="4671535"/>
          </a:xfrm>
          <a:prstGeom prst="rect">
            <a:avLst/>
          </a:prstGeom>
        </p:spPr>
        <p:txBody>
          <a:bodyPr wrap="square">
            <a:spAutoFit/>
          </a:bodyPr>
          <a:lstStyle/>
          <a:p>
            <a:r>
              <a:rPr lang="en-US" sz="1400" b="1" u="sng">
                <a:solidFill>
                  <a:srgbClr val="000000"/>
                </a:solidFill>
                <a:latin typeface="Arial Narrow" panose="020B0606020202030204" pitchFamily="34" charset="0"/>
                <a:ea typeface="Times New Roman" panose="02020603050405020304" pitchFamily="18" charset="0"/>
              </a:rPr>
              <a:t>B.F.IF.C.4</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Graph linear, quadratic, absolute value, and piecewise functions expressed symbolically and show key features of the graph, by hand in simple cases and using technology for more complicated ones.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B.N.Q.A.1</a:t>
            </a:r>
            <a:r>
              <a:rPr lang="en-US" sz="1400">
                <a:latin typeface="Arial Narrow" panose="020B0606020202030204" pitchFamily="34" charset="0"/>
                <a:ea typeface="Calibri" panose="020F0502020204030204" pitchFamily="34" charset="0"/>
                <a:cs typeface="Times New Roman" panose="02020603050405020304" pitchFamily="18" charset="0"/>
              </a:rPr>
              <a:t> Use units as a way to understand problems and to guide the solution of multi-step problems; choose and interpret units consistently in formulas; choose and interpret the scale and the origin in graphs and data displays.</a:t>
            </a:r>
          </a:p>
          <a:p>
            <a:r>
              <a:rPr lang="en-US" sz="1400" b="1" u="sng">
                <a:solidFill>
                  <a:srgbClr val="000000"/>
                </a:solidFill>
                <a:latin typeface="Arial Narrow" panose="020B0606020202030204" pitchFamily="34" charset="0"/>
                <a:ea typeface="Times New Roman" panose="02020603050405020304" pitchFamily="18" charset="0"/>
              </a:rPr>
              <a:t>B.A.REI.B.2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quadratic equations in one variable. Solve quadratic equations by inspection (e.g., for x2 = 49), taking square roots, completing the square, knowing and applying the quadratic formula, and factoring, as appropriate to the initial form of the equation. Recognize when the quadratic formula gives complex solutions and write them as a ± bi for real numbers a and b.</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r>
              <a:rPr lang="en-US" sz="1400" b="1" u="sng">
                <a:solidFill>
                  <a:srgbClr val="000000"/>
                </a:solidFill>
                <a:latin typeface="Arial Narrow" panose="020B0606020202030204" pitchFamily="34" charset="0"/>
                <a:ea typeface="Times New Roman" panose="02020603050405020304" pitchFamily="18" charset="0"/>
              </a:rPr>
              <a:t>B.N.CN.A.1</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there is a complex number </a:t>
            </a:r>
            <a:r>
              <a:rPr lang="en-US" sz="1400" err="1">
                <a:solidFill>
                  <a:srgbClr val="000000"/>
                </a:solidFill>
                <a:latin typeface="Arial Narrow" panose="020B0606020202030204" pitchFamily="34" charset="0"/>
                <a:ea typeface="Times New Roman" panose="02020603050405020304" pitchFamily="18" charset="0"/>
              </a:rPr>
              <a:t>i</a:t>
            </a:r>
            <a:r>
              <a:rPr lang="en-US" sz="1400">
                <a:solidFill>
                  <a:srgbClr val="000000"/>
                </a:solidFill>
                <a:latin typeface="Arial Narrow" panose="020B0606020202030204" pitchFamily="34" charset="0"/>
                <a:ea typeface="Times New Roman" panose="02020603050405020304" pitchFamily="18" charset="0"/>
              </a:rPr>
              <a:t> such that i2 = -1, and every complex number has the form a + bi with a and b real.</a:t>
            </a:r>
          </a:p>
          <a:p>
            <a:r>
              <a:rPr lang="en-US" sz="1400" b="1">
                <a:solidFill>
                  <a:srgbClr val="000000"/>
                </a:solidFill>
                <a:latin typeface="Arial Narrow" panose="020B0606020202030204" pitchFamily="34" charset="0"/>
                <a:ea typeface="Times New Roman" panose="02020603050405020304" pitchFamily="18" charset="0"/>
              </a:rPr>
              <a:t> </a:t>
            </a:r>
          </a:p>
          <a:p>
            <a:r>
              <a:rPr lang="en-US" sz="1400" b="1" u="sng">
                <a:solidFill>
                  <a:srgbClr val="000000"/>
                </a:solidFill>
                <a:latin typeface="Arial Narrow" panose="020B0606020202030204" pitchFamily="34" charset="0"/>
                <a:ea typeface="Times New Roman" panose="02020603050405020304" pitchFamily="18" charset="0"/>
              </a:rPr>
              <a:t>B.N.CN.A.2</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Know and use the relation i2 = -1 and the commutative, associative and distributive properties to add, subtract, and multiply complex numbers.</a:t>
            </a:r>
          </a:p>
          <a:p>
            <a:endParaRPr lang="en-US" sz="140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B.A.APR.B.2</a:t>
            </a:r>
            <a:r>
              <a:rPr lang="en-US" sz="1400" u="sng">
                <a:latin typeface="Arial Narrow" panose="020B0606020202030204" pitchFamily="34" charset="0"/>
                <a:ea typeface="Calibri" panose="020F0502020204030204" pitchFamily="34" charset="0"/>
                <a:cs typeface="Times New Roman" panose="02020603050405020304" pitchFamily="18" charset="0"/>
              </a:rPr>
              <a:t> </a:t>
            </a:r>
            <a:r>
              <a:rPr lang="en-US" sz="1400">
                <a:latin typeface="Arial Narrow" panose="020B0606020202030204" pitchFamily="34" charset="0"/>
                <a:ea typeface="Calibri" panose="020F0502020204030204" pitchFamily="34" charset="0"/>
                <a:cs typeface="Times New Roman" panose="02020603050405020304" pitchFamily="18" charset="0"/>
              </a:rPr>
              <a:t>Identify zeros of polynomials when suitable factorizations are available and use the zeros to construct a rough graph of the function defined by the polynomial.</a:t>
            </a:r>
          </a:p>
          <a:p>
            <a:pPr>
              <a:lnSpc>
                <a:spcPct val="107000"/>
              </a:lnSpc>
              <a:spcBef>
                <a:spcPts val="300"/>
              </a:spcBef>
              <a:spcAft>
                <a:spcPts val="300"/>
              </a:spcAft>
            </a:pPr>
            <a:r>
              <a:rPr lang="en-US" sz="1400" b="1" u="sng">
                <a:latin typeface="Arial Narrow" panose="020B0606020202030204" pitchFamily="34" charset="0"/>
                <a:ea typeface="Calibri" panose="020F0502020204030204" pitchFamily="34" charset="0"/>
                <a:cs typeface="Times New Roman" panose="02020603050405020304" pitchFamily="18" charset="0"/>
              </a:rPr>
              <a:t>B.F.IF.A.2</a:t>
            </a:r>
            <a:r>
              <a:rPr lang="en-US" sz="1400">
                <a:latin typeface="Arial Narrow" panose="020B0606020202030204" pitchFamily="34" charset="0"/>
                <a:ea typeface="Calibri" panose="020F0502020204030204" pitchFamily="34" charset="0"/>
                <a:cs typeface="Times New Roman" panose="02020603050405020304" pitchFamily="18" charset="0"/>
              </a:rPr>
              <a:t> Use function notation, evaluate functions for inputs in their domains and interpret statements that use function notation in terms of a context.</a:t>
            </a:r>
          </a:p>
          <a:p>
            <a:pPr>
              <a:lnSpc>
                <a:spcPct val="107000"/>
              </a:lnSpc>
              <a:spcBef>
                <a:spcPts val="300"/>
              </a:spcBef>
              <a:spcAft>
                <a:spcPts val="300"/>
              </a:spcAft>
            </a:pPr>
            <a:r>
              <a:rPr lang="en-US" sz="1400" b="1" u="sng">
                <a:solidFill>
                  <a:srgbClr val="000000"/>
                </a:solidFill>
                <a:latin typeface="Arial Narrow" panose="020B0606020202030204" pitchFamily="34" charset="0"/>
                <a:ea typeface="Times New Roman" panose="02020603050405020304" pitchFamily="18" charset="0"/>
              </a:rPr>
              <a:t>B.N.Q.A.3</a:t>
            </a:r>
            <a:r>
              <a:rPr lang="en-US" sz="1400" b="1">
                <a:solidFill>
                  <a:srgbClr val="000000"/>
                </a:solidFill>
                <a:latin typeface="Arial Narrow" panose="020B0606020202030204" pitchFamily="34" charset="0"/>
                <a:ea typeface="Times New Roman" panose="02020603050405020304" pitchFamily="18" charset="0"/>
              </a:rPr>
              <a:t> </a:t>
            </a:r>
            <a:r>
              <a:rPr lang="en-US" sz="1400">
                <a:solidFill>
                  <a:srgbClr val="000000"/>
                </a:solidFill>
                <a:latin typeface="Arial Narrow" panose="020B0606020202030204" pitchFamily="34" charset="0"/>
                <a:ea typeface="Times New Roman" panose="02020603050405020304" pitchFamily="18" charset="0"/>
              </a:rPr>
              <a:t>Solve problems involving squares, square roots of numbers, cubes and cube roots of numbers.</a:t>
            </a:r>
          </a:p>
          <a:p>
            <a:r>
              <a:rPr lang="en-US" sz="1400" b="1">
                <a:solidFill>
                  <a:srgbClr val="000000"/>
                </a:solidFill>
                <a:latin typeface="Arial Narrow" panose="020B0606020202030204" pitchFamily="34" charset="0"/>
                <a:ea typeface="Times New Roman" panose="02020603050405020304" pitchFamily="18" charset="0"/>
              </a:rPr>
              <a:t> </a:t>
            </a:r>
            <a:endParaRPr lang="en-US" sz="1400">
              <a:solidFill>
                <a:srgbClr val="000000"/>
              </a:solidFill>
              <a:latin typeface="Arial Narrow" panose="020B0606020202030204" pitchFamily="34" charset="0"/>
              <a:ea typeface="Times New Roman" panose="02020603050405020304" pitchFamily="18" charset="0"/>
            </a:endParaRPr>
          </a:p>
          <a:p>
            <a:pPr>
              <a:lnSpc>
                <a:spcPct val="107000"/>
              </a:lnSpc>
              <a:spcAft>
                <a:spcPts val="800"/>
              </a:spcAft>
            </a:pPr>
            <a:r>
              <a:rPr lang="en-US" sz="1600">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944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661C4-FE1A-4C8F-99F3-7C70095BD8F9}"/>
              </a:ext>
            </a:extLst>
          </p:cNvPr>
          <p:cNvSpPr>
            <a:spLocks noGrp="1"/>
          </p:cNvSpPr>
          <p:nvPr>
            <p:ph type="title"/>
          </p:nvPr>
        </p:nvSpPr>
        <p:spPr>
          <a:xfrm>
            <a:off x="646111" y="452718"/>
            <a:ext cx="9717089" cy="894020"/>
          </a:xfrm>
        </p:spPr>
        <p:txBody>
          <a:bodyPr>
            <a:normAutofit fontScale="90000"/>
          </a:bodyPr>
          <a:lstStyle/>
          <a:p>
            <a:r>
              <a:rPr lang="en-US"/>
              <a:t> </a:t>
            </a:r>
            <a:r>
              <a:rPr lang="en-US" sz="3600"/>
              <a:t> 12-7 Polynomial Roots &amp; Zeros </a:t>
            </a:r>
            <a:br>
              <a:rPr lang="en-US" sz="3600"/>
            </a:br>
            <a:r>
              <a:rPr lang="en-US" sz="3600"/>
              <a:t/>
            </a:r>
            <a:br>
              <a:rPr lang="en-US" sz="3600"/>
            </a:br>
            <a:r>
              <a:rPr lang="en-US" sz="3600"/>
              <a:t>Objectives</a:t>
            </a:r>
          </a:p>
        </p:txBody>
      </p:sp>
      <p:pic>
        <p:nvPicPr>
          <p:cNvPr id="4" name="Picture 4" descr="A drawing of a face&#10;&#10;Description automatically generated">
            <a:extLst>
              <a:ext uri="{FF2B5EF4-FFF2-40B4-BE49-F238E27FC236}">
                <a16:creationId xmlns:a16="http://schemas.microsoft.com/office/drawing/2014/main" id="{618094B4-5270-458F-9CDC-499223262D06}"/>
              </a:ext>
            </a:extLst>
          </p:cNvPr>
          <p:cNvPicPr>
            <a:picLocks noGrp="1" noChangeAspect="1"/>
          </p:cNvPicPr>
          <p:nvPr>
            <p:ph sz="half" idx="1"/>
          </p:nvPr>
        </p:nvPicPr>
        <p:blipFill>
          <a:blip r:embed="rId2"/>
          <a:stretch>
            <a:fillRect/>
          </a:stretch>
        </p:blipFill>
        <p:spPr>
          <a:xfrm>
            <a:off x="10050834" y="0"/>
            <a:ext cx="1153913" cy="1157990"/>
          </a:xfrm>
        </p:spPr>
      </p:pic>
      <p:sp>
        <p:nvSpPr>
          <p:cNvPr id="13" name="Content Placeholder 4">
            <a:extLst>
              <a:ext uri="{FF2B5EF4-FFF2-40B4-BE49-F238E27FC236}">
                <a16:creationId xmlns:a16="http://schemas.microsoft.com/office/drawing/2014/main" id="{1F813557-54BA-4B7E-BD1C-AB6A3527A289}"/>
              </a:ext>
            </a:extLst>
          </p:cNvPr>
          <p:cNvSpPr txBox="1">
            <a:spLocks/>
          </p:cNvSpPr>
          <p:nvPr/>
        </p:nvSpPr>
        <p:spPr>
          <a:xfrm>
            <a:off x="1184539" y="2863822"/>
            <a:ext cx="9822922" cy="237807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lvl="0"/>
            <a:r>
              <a:rPr lang="en-US"/>
              <a:t>SWBAT </a:t>
            </a:r>
            <a:r>
              <a:rPr lang="en-US">
                <a:highlight>
                  <a:srgbClr val="FFFF00"/>
                </a:highlight>
              </a:rPr>
              <a:t>analyze</a:t>
            </a:r>
            <a:r>
              <a:rPr lang="en-US"/>
              <a:t> the </a:t>
            </a:r>
            <a:r>
              <a:rPr lang="en-US">
                <a:highlight>
                  <a:srgbClr val="00FF00"/>
                </a:highlight>
              </a:rPr>
              <a:t>graphs</a:t>
            </a:r>
            <a:r>
              <a:rPr lang="en-US"/>
              <a:t> of </a:t>
            </a:r>
            <a:r>
              <a:rPr lang="en-US">
                <a:highlight>
                  <a:srgbClr val="00FFFF"/>
                </a:highlight>
              </a:rPr>
              <a:t>polynomials</a:t>
            </a:r>
            <a:r>
              <a:rPr lang="en-US"/>
              <a:t> using </a:t>
            </a:r>
            <a:r>
              <a:rPr lang="en-US">
                <a:highlight>
                  <a:srgbClr val="0000FF"/>
                </a:highlight>
              </a:rPr>
              <a:t>properties</a:t>
            </a:r>
            <a:r>
              <a:rPr lang="en-US"/>
              <a:t> of polynomials IOT determine the number and </a:t>
            </a:r>
            <a:r>
              <a:rPr lang="en-US">
                <a:highlight>
                  <a:srgbClr val="FF00FF"/>
                </a:highlight>
              </a:rPr>
              <a:t>types of roots </a:t>
            </a:r>
            <a:r>
              <a:rPr lang="en-US"/>
              <a:t>for a polynomial equation.</a:t>
            </a:r>
          </a:p>
          <a:p>
            <a:pPr lvl="0"/>
            <a:endParaRPr lang="en-US"/>
          </a:p>
          <a:p>
            <a:pPr lvl="0"/>
            <a:endParaRPr lang="en-US"/>
          </a:p>
          <a:p>
            <a:pPr lvl="0"/>
            <a:r>
              <a:rPr lang="en-US"/>
              <a:t>SWBAT use </a:t>
            </a:r>
            <a:r>
              <a:rPr lang="en-US">
                <a:highlight>
                  <a:srgbClr val="C0C0C0"/>
                </a:highlight>
              </a:rPr>
              <a:t>factorizations</a:t>
            </a:r>
            <a:r>
              <a:rPr lang="en-US"/>
              <a:t> IOT find the roots for polynomial equations.</a:t>
            </a:r>
          </a:p>
        </p:txBody>
      </p:sp>
      <p:pic>
        <p:nvPicPr>
          <p:cNvPr id="1026" name="Picture 2" descr="Clientmoji">
            <a:extLst>
              <a:ext uri="{FF2B5EF4-FFF2-40B4-BE49-F238E27FC236}">
                <a16:creationId xmlns:a16="http://schemas.microsoft.com/office/drawing/2014/main" id="{9D2AF58F-7144-43EC-A4E4-BCC8E1F4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0" y="4831080"/>
            <a:ext cx="1780735" cy="17807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F0835BD-B9B6-44B7-97F5-41972A4406C2}"/>
              </a:ext>
            </a:extLst>
          </p:cNvPr>
          <p:cNvSpPr txBox="1"/>
          <p:nvPr/>
        </p:nvSpPr>
        <p:spPr>
          <a:xfrm flipH="1">
            <a:off x="1229310" y="1785118"/>
            <a:ext cx="3101062" cy="646331"/>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FFFF00"/>
                </a:highlight>
              </a:rPr>
              <a:t>Examine in detail to interpret</a:t>
            </a:r>
          </a:p>
        </p:txBody>
      </p:sp>
      <p:cxnSp>
        <p:nvCxnSpPr>
          <p:cNvPr id="29" name="Straight Arrow Connector 28">
            <a:extLst>
              <a:ext uri="{FF2B5EF4-FFF2-40B4-BE49-F238E27FC236}">
                <a16:creationId xmlns:a16="http://schemas.microsoft.com/office/drawing/2014/main" id="{64B8349C-04CF-4953-AAED-05B4869C5F50}"/>
              </a:ext>
            </a:extLst>
          </p:cNvPr>
          <p:cNvCxnSpPr>
            <a:cxnSpLocks/>
          </p:cNvCxnSpPr>
          <p:nvPr/>
        </p:nvCxnSpPr>
        <p:spPr>
          <a:xfrm flipH="1">
            <a:off x="4987663" y="2391765"/>
            <a:ext cx="2711850" cy="5644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978EC70-1FF4-4AB2-AA08-96092C1D220C}"/>
              </a:ext>
            </a:extLst>
          </p:cNvPr>
          <p:cNvSpPr txBox="1"/>
          <p:nvPr/>
        </p:nvSpPr>
        <p:spPr>
          <a:xfrm>
            <a:off x="6735479" y="1646618"/>
            <a:ext cx="3869661" cy="923330"/>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FFFF"/>
                </a:highlight>
              </a:rPr>
              <a:t>An expression consisting of two or more terms</a:t>
            </a:r>
          </a:p>
          <a:p>
            <a:pPr marL="285750" indent="-285750">
              <a:buFont typeface="Arial" panose="020B0604020202020204" pitchFamily="34" charset="0"/>
              <a:buChar char="•"/>
            </a:pPr>
            <a:endParaRPr lang="en-US">
              <a:highlight>
                <a:srgbClr val="00FFFF"/>
              </a:highlight>
            </a:endParaRPr>
          </a:p>
        </p:txBody>
      </p:sp>
      <p:sp>
        <p:nvSpPr>
          <p:cNvPr id="28" name="TextBox 27">
            <a:extLst>
              <a:ext uri="{FF2B5EF4-FFF2-40B4-BE49-F238E27FC236}">
                <a16:creationId xmlns:a16="http://schemas.microsoft.com/office/drawing/2014/main" id="{974E1A71-4D42-41CF-A0C2-842C05930BA2}"/>
              </a:ext>
            </a:extLst>
          </p:cNvPr>
          <p:cNvSpPr txBox="1"/>
          <p:nvPr/>
        </p:nvSpPr>
        <p:spPr>
          <a:xfrm>
            <a:off x="7699513" y="1578384"/>
            <a:ext cx="1298713" cy="369332"/>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E34065F5-C4DA-49D0-B31C-E72A35F80072}"/>
              </a:ext>
            </a:extLst>
          </p:cNvPr>
          <p:cNvSpPr txBox="1"/>
          <p:nvPr/>
        </p:nvSpPr>
        <p:spPr>
          <a:xfrm>
            <a:off x="7809220" y="3544478"/>
            <a:ext cx="2666503" cy="369332"/>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0000FF"/>
                </a:highlight>
              </a:rPr>
              <a:t>Rules accepted as fact</a:t>
            </a:r>
          </a:p>
        </p:txBody>
      </p:sp>
      <p:cxnSp>
        <p:nvCxnSpPr>
          <p:cNvPr id="17" name="Straight Arrow Connector 16">
            <a:extLst>
              <a:ext uri="{FF2B5EF4-FFF2-40B4-BE49-F238E27FC236}">
                <a16:creationId xmlns:a16="http://schemas.microsoft.com/office/drawing/2014/main" id="{D4FE516D-E0C7-4D44-8244-6F4E41A8B498}"/>
              </a:ext>
            </a:extLst>
          </p:cNvPr>
          <p:cNvCxnSpPr>
            <a:cxnSpLocks/>
          </p:cNvCxnSpPr>
          <p:nvPr/>
        </p:nvCxnSpPr>
        <p:spPr>
          <a:xfrm flipH="1" flipV="1">
            <a:off x="3709952" y="3447572"/>
            <a:ext cx="936067" cy="466238"/>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9822EEAC-F03F-44A2-A77D-55E8694C4EAF}"/>
              </a:ext>
            </a:extLst>
          </p:cNvPr>
          <p:cNvSpPr txBox="1"/>
          <p:nvPr/>
        </p:nvSpPr>
        <p:spPr>
          <a:xfrm>
            <a:off x="3009223" y="1115022"/>
            <a:ext cx="4030843" cy="923330"/>
          </a:xfrm>
          <a:prstGeom prst="rect">
            <a:avLst/>
          </a:prstGeom>
          <a:noFill/>
        </p:spPr>
        <p:txBody>
          <a:bodyPr wrap="square" rtlCol="0">
            <a:spAutoFit/>
          </a:bodyPr>
          <a:lstStyle/>
          <a:p>
            <a:r>
              <a:rPr lang="en-US">
                <a:highlight>
                  <a:srgbClr val="00FF00"/>
                </a:highlight>
              </a:rPr>
              <a:t>A diagram that represents the relationship between the quantities</a:t>
            </a:r>
          </a:p>
          <a:p>
            <a:endParaRPr lang="en-US"/>
          </a:p>
        </p:txBody>
      </p:sp>
      <p:cxnSp>
        <p:nvCxnSpPr>
          <p:cNvPr id="15" name="Straight Arrow Connector 14">
            <a:extLst>
              <a:ext uri="{FF2B5EF4-FFF2-40B4-BE49-F238E27FC236}">
                <a16:creationId xmlns:a16="http://schemas.microsoft.com/office/drawing/2014/main" id="{F54508FC-85B8-4582-BC43-0198A94B03AC}"/>
              </a:ext>
            </a:extLst>
          </p:cNvPr>
          <p:cNvCxnSpPr>
            <a:cxnSpLocks/>
          </p:cNvCxnSpPr>
          <p:nvPr/>
        </p:nvCxnSpPr>
        <p:spPr>
          <a:xfrm flipH="1">
            <a:off x="4014390" y="1825750"/>
            <a:ext cx="595139" cy="9970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D1278915-CA68-4D42-A046-F989AA4357D0}"/>
              </a:ext>
            </a:extLst>
          </p:cNvPr>
          <p:cNvCxnSpPr>
            <a:cxnSpLocks/>
          </p:cNvCxnSpPr>
          <p:nvPr/>
        </p:nvCxnSpPr>
        <p:spPr>
          <a:xfrm flipH="1" flipV="1">
            <a:off x="7063396" y="3272476"/>
            <a:ext cx="1934830" cy="1923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D498F497-1ED4-4C45-BA3B-240B36722525}"/>
              </a:ext>
            </a:extLst>
          </p:cNvPr>
          <p:cNvCxnSpPr>
            <a:cxnSpLocks/>
          </p:cNvCxnSpPr>
          <p:nvPr/>
        </p:nvCxnSpPr>
        <p:spPr>
          <a:xfrm flipH="1">
            <a:off x="2779841" y="2188292"/>
            <a:ext cx="229382" cy="63454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EF62DC40-E68F-4E99-A2F3-B54989C36E67}"/>
              </a:ext>
            </a:extLst>
          </p:cNvPr>
          <p:cNvSpPr txBox="1"/>
          <p:nvPr/>
        </p:nvSpPr>
        <p:spPr>
          <a:xfrm>
            <a:off x="3333750" y="3913810"/>
            <a:ext cx="3433697" cy="369332"/>
          </a:xfrm>
          <a:prstGeom prst="rect">
            <a:avLst/>
          </a:prstGeom>
          <a:noFill/>
        </p:spPr>
        <p:txBody>
          <a:bodyPr wrap="none" rtlCol="0">
            <a:spAutoFit/>
          </a:bodyPr>
          <a:lstStyle/>
          <a:p>
            <a:pPr marL="285750" indent="-285750">
              <a:buFont typeface="Arial" panose="020B0604020202020204" pitchFamily="34" charset="0"/>
              <a:buChar char="•"/>
            </a:pPr>
            <a:r>
              <a:rPr lang="en-US">
                <a:highlight>
                  <a:srgbClr val="FF00FF"/>
                </a:highlight>
              </a:rPr>
              <a:t>Roots can be real or imaginary</a:t>
            </a:r>
          </a:p>
        </p:txBody>
      </p:sp>
      <p:sp>
        <p:nvSpPr>
          <p:cNvPr id="24" name="TextBox 23">
            <a:extLst>
              <a:ext uri="{FF2B5EF4-FFF2-40B4-BE49-F238E27FC236}">
                <a16:creationId xmlns:a16="http://schemas.microsoft.com/office/drawing/2014/main" id="{6D7859DD-5056-4943-9A5A-2EB9015112AA}"/>
              </a:ext>
            </a:extLst>
          </p:cNvPr>
          <p:cNvSpPr txBox="1"/>
          <p:nvPr/>
        </p:nvSpPr>
        <p:spPr>
          <a:xfrm>
            <a:off x="3581497" y="5361109"/>
            <a:ext cx="3028853" cy="1477328"/>
          </a:xfrm>
          <a:prstGeom prst="rect">
            <a:avLst/>
          </a:prstGeom>
          <a:noFill/>
        </p:spPr>
        <p:txBody>
          <a:bodyPr wrap="square" rtlCol="0">
            <a:spAutoFit/>
          </a:bodyPr>
          <a:lstStyle/>
          <a:p>
            <a:pPr marL="285750" indent="-285750">
              <a:buFont typeface="Arial" panose="020B0604020202020204" pitchFamily="34" charset="0"/>
              <a:buChar char="•"/>
            </a:pPr>
            <a:r>
              <a:rPr lang="en-US">
                <a:highlight>
                  <a:srgbClr val="C0C0C0"/>
                </a:highlight>
              </a:rPr>
              <a:t>A number or expression that divides another expression without remainder</a:t>
            </a:r>
          </a:p>
          <a:p>
            <a:endParaRPr lang="en-US"/>
          </a:p>
        </p:txBody>
      </p:sp>
      <p:cxnSp>
        <p:nvCxnSpPr>
          <p:cNvPr id="30" name="Straight Arrow Connector 29">
            <a:extLst>
              <a:ext uri="{FF2B5EF4-FFF2-40B4-BE49-F238E27FC236}">
                <a16:creationId xmlns:a16="http://schemas.microsoft.com/office/drawing/2014/main" id="{1E3B2027-CDC4-4941-A90A-F9942EFE5A1D}"/>
              </a:ext>
            </a:extLst>
          </p:cNvPr>
          <p:cNvCxnSpPr>
            <a:cxnSpLocks/>
          </p:cNvCxnSpPr>
          <p:nvPr/>
        </p:nvCxnSpPr>
        <p:spPr>
          <a:xfrm flipH="1" flipV="1">
            <a:off x="3546357" y="4715515"/>
            <a:ext cx="1178043" cy="61761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7797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15477" y="1865742"/>
            <a:ext cx="9948451" cy="2288306"/>
          </a:xfrm>
          <a:prstGeom prst="rect">
            <a:avLst/>
          </a:prstGeom>
        </p:spPr>
      </p:pic>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12-7 Polynomial Roots &amp; Zeros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3"/>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919930" y="11500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893563" y="5707939"/>
            <a:ext cx="6374261" cy="115006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sp>
        <p:nvSpPr>
          <p:cNvPr id="16" name="TextBox 15">
            <a:extLst>
              <a:ext uri="{FF2B5EF4-FFF2-40B4-BE49-F238E27FC236}">
                <a16:creationId xmlns:a16="http://schemas.microsoft.com/office/drawing/2014/main" id="{D0D17E7C-B2F7-41EF-A4D4-4AF3970AB8BC}"/>
              </a:ext>
            </a:extLst>
          </p:cNvPr>
          <p:cNvSpPr txBox="1"/>
          <p:nvPr/>
        </p:nvSpPr>
        <p:spPr>
          <a:xfrm>
            <a:off x="3898255" y="2281295"/>
            <a:ext cx="2046723" cy="369332"/>
          </a:xfrm>
          <a:prstGeom prst="rect">
            <a:avLst/>
          </a:prstGeom>
          <a:noFill/>
        </p:spPr>
        <p:txBody>
          <a:bodyPr wrap="square" rtlCol="0">
            <a:spAutoFit/>
          </a:bodyPr>
          <a:lstStyle/>
          <a:p>
            <a:r>
              <a:rPr lang="en-US">
                <a:solidFill>
                  <a:srgbClr val="FF0000"/>
                </a:solidFill>
              </a:rPr>
              <a:t>Solution</a:t>
            </a:r>
          </a:p>
        </p:txBody>
      </p:sp>
      <p:sp>
        <p:nvSpPr>
          <p:cNvPr id="15" name="TextBox 14">
            <a:extLst>
              <a:ext uri="{FF2B5EF4-FFF2-40B4-BE49-F238E27FC236}">
                <a16:creationId xmlns:a16="http://schemas.microsoft.com/office/drawing/2014/main" id="{E32682EA-6AA2-432F-81A0-D2274DB1E0F0}"/>
              </a:ext>
            </a:extLst>
          </p:cNvPr>
          <p:cNvSpPr txBox="1"/>
          <p:nvPr/>
        </p:nvSpPr>
        <p:spPr>
          <a:xfrm>
            <a:off x="3701493" y="2781074"/>
            <a:ext cx="2154856" cy="369332"/>
          </a:xfrm>
          <a:prstGeom prst="rect">
            <a:avLst/>
          </a:prstGeom>
          <a:noFill/>
        </p:spPr>
        <p:txBody>
          <a:bodyPr wrap="square" rtlCol="0">
            <a:spAutoFit/>
          </a:bodyPr>
          <a:lstStyle/>
          <a:p>
            <a:r>
              <a:rPr lang="en-US">
                <a:solidFill>
                  <a:srgbClr val="FF0000"/>
                </a:solidFill>
              </a:rPr>
              <a:t>Root</a:t>
            </a:r>
          </a:p>
        </p:txBody>
      </p:sp>
      <p:sp>
        <p:nvSpPr>
          <p:cNvPr id="14" name="TextBox 13">
            <a:extLst>
              <a:ext uri="{FF2B5EF4-FFF2-40B4-BE49-F238E27FC236}">
                <a16:creationId xmlns:a16="http://schemas.microsoft.com/office/drawing/2014/main" id="{E32682EA-6AA2-432F-81A0-D2274DB1E0F0}"/>
              </a:ext>
            </a:extLst>
          </p:cNvPr>
          <p:cNvSpPr txBox="1"/>
          <p:nvPr/>
        </p:nvSpPr>
        <p:spPr>
          <a:xfrm>
            <a:off x="3830183" y="3688593"/>
            <a:ext cx="2154856" cy="369332"/>
          </a:xfrm>
          <a:prstGeom prst="rect">
            <a:avLst/>
          </a:prstGeom>
          <a:noFill/>
        </p:spPr>
        <p:txBody>
          <a:bodyPr wrap="square" rtlCol="0">
            <a:spAutoFit/>
          </a:bodyPr>
          <a:lstStyle/>
          <a:p>
            <a:r>
              <a:rPr lang="en-US">
                <a:solidFill>
                  <a:srgbClr val="FF0000"/>
                </a:solidFill>
              </a:rPr>
              <a:t>x-intercept</a:t>
            </a:r>
          </a:p>
        </p:txBody>
      </p:sp>
      <p:sp>
        <p:nvSpPr>
          <p:cNvPr id="17" name="TextBox 16">
            <a:extLst>
              <a:ext uri="{FF2B5EF4-FFF2-40B4-BE49-F238E27FC236}">
                <a16:creationId xmlns:a16="http://schemas.microsoft.com/office/drawing/2014/main" id="{E32682EA-6AA2-432F-81A0-D2274DB1E0F0}"/>
              </a:ext>
            </a:extLst>
          </p:cNvPr>
          <p:cNvSpPr txBox="1"/>
          <p:nvPr/>
        </p:nvSpPr>
        <p:spPr>
          <a:xfrm>
            <a:off x="3708391" y="3202560"/>
            <a:ext cx="2154856" cy="369332"/>
          </a:xfrm>
          <a:prstGeom prst="rect">
            <a:avLst/>
          </a:prstGeom>
          <a:noFill/>
        </p:spPr>
        <p:txBody>
          <a:bodyPr wrap="square" rtlCol="0">
            <a:spAutoFit/>
          </a:bodyPr>
          <a:lstStyle/>
          <a:p>
            <a:r>
              <a:rPr lang="en-US">
                <a:solidFill>
                  <a:srgbClr val="FF0000"/>
                </a:solidFill>
              </a:rPr>
              <a:t>Zero</a:t>
            </a:r>
          </a:p>
        </p:txBody>
      </p:sp>
    </p:spTree>
    <p:extLst>
      <p:ext uri="{BB962C8B-B14F-4D97-AF65-F5344CB8AC3E}">
        <p14:creationId xmlns:p14="http://schemas.microsoft.com/office/powerpoint/2010/main" val="2756735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cxnSp>
        <p:nvCxnSpPr>
          <p:cNvPr id="9" name="Straight Connector 8">
            <a:extLst>
              <a:ext uri="{FF2B5EF4-FFF2-40B4-BE49-F238E27FC236}">
                <a16:creationId xmlns:a16="http://schemas.microsoft.com/office/drawing/2014/main" id="{2270ABE2-21AC-4E0F-9257-37E93348FCE8}"/>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2FF2E9BC-1649-448E-82DE-7A86F6C8900B}"/>
              </a:ext>
            </a:extLst>
          </p:cNvPr>
          <p:cNvPicPr>
            <a:picLocks noChangeAspect="1"/>
          </p:cNvPicPr>
          <p:nvPr/>
        </p:nvPicPr>
        <p:blipFill>
          <a:blip r:embed="rId3"/>
          <a:stretch>
            <a:fillRect/>
          </a:stretch>
        </p:blipFill>
        <p:spPr>
          <a:xfrm>
            <a:off x="1062037" y="1207802"/>
            <a:ext cx="9472611" cy="1277962"/>
          </a:xfrm>
          <a:prstGeom prst="rect">
            <a:avLst/>
          </a:prstGeom>
        </p:spPr>
      </p:pic>
      <p:pic>
        <p:nvPicPr>
          <p:cNvPr id="11" name="Picture 10">
            <a:extLst>
              <a:ext uri="{FF2B5EF4-FFF2-40B4-BE49-F238E27FC236}">
                <a16:creationId xmlns:a16="http://schemas.microsoft.com/office/drawing/2014/main" id="{9A30A632-5E07-4B3F-B5D2-315CAAFF820E}"/>
              </a:ext>
            </a:extLst>
          </p:cNvPr>
          <p:cNvPicPr>
            <a:picLocks noChangeAspect="1"/>
          </p:cNvPicPr>
          <p:nvPr/>
        </p:nvPicPr>
        <p:blipFill>
          <a:blip r:embed="rId4"/>
          <a:stretch>
            <a:fillRect/>
          </a:stretch>
        </p:blipFill>
        <p:spPr>
          <a:xfrm>
            <a:off x="1527635" y="2408094"/>
            <a:ext cx="2499006" cy="2839780"/>
          </a:xfrm>
          <a:prstGeom prst="rect">
            <a:avLst/>
          </a:prstGeom>
        </p:spPr>
      </p:pic>
      <p:pic>
        <p:nvPicPr>
          <p:cNvPr id="13" name="Picture 12">
            <a:extLst>
              <a:ext uri="{FF2B5EF4-FFF2-40B4-BE49-F238E27FC236}">
                <a16:creationId xmlns:a16="http://schemas.microsoft.com/office/drawing/2014/main" id="{8B37B97B-4BA3-45FE-B629-115EC01851B5}"/>
              </a:ext>
            </a:extLst>
          </p:cNvPr>
          <p:cNvPicPr>
            <a:picLocks noChangeAspect="1"/>
          </p:cNvPicPr>
          <p:nvPr/>
        </p:nvPicPr>
        <p:blipFill>
          <a:blip r:embed="rId5"/>
          <a:stretch>
            <a:fillRect/>
          </a:stretch>
        </p:blipFill>
        <p:spPr>
          <a:xfrm>
            <a:off x="6697605" y="2521412"/>
            <a:ext cx="2613933" cy="2690813"/>
          </a:xfrm>
          <a:prstGeom prst="rect">
            <a:avLst/>
          </a:prstGeom>
        </p:spPr>
      </p:pic>
    </p:spTree>
    <p:extLst>
      <p:ext uri="{BB962C8B-B14F-4D97-AF65-F5344CB8AC3E}">
        <p14:creationId xmlns:p14="http://schemas.microsoft.com/office/powerpoint/2010/main" val="727036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F0820432-F477-47C4-9781-A78E356A7BC9}"/>
              </a:ext>
            </a:extLst>
          </p:cNvPr>
          <p:cNvPicPr>
            <a:picLocks noChangeAspect="1"/>
          </p:cNvPicPr>
          <p:nvPr/>
        </p:nvPicPr>
        <p:blipFill>
          <a:blip r:embed="rId3"/>
          <a:stretch>
            <a:fillRect/>
          </a:stretch>
        </p:blipFill>
        <p:spPr>
          <a:xfrm>
            <a:off x="1071747" y="1395412"/>
            <a:ext cx="10647362" cy="3862388"/>
          </a:xfrm>
          <a:prstGeom prst="rect">
            <a:avLst/>
          </a:prstGeom>
        </p:spPr>
      </p:pic>
    </p:spTree>
    <p:extLst>
      <p:ext uri="{BB962C8B-B14F-4D97-AF65-F5344CB8AC3E}">
        <p14:creationId xmlns:p14="http://schemas.microsoft.com/office/powerpoint/2010/main" val="274996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10339941" cy="839814"/>
          </a:xfrm>
        </p:spPr>
        <p:txBody>
          <a:bodyPr>
            <a:normAutofit/>
          </a:bodyPr>
          <a:lstStyle/>
          <a:p>
            <a:r>
              <a:rPr lang="en-US"/>
              <a:t> </a:t>
            </a:r>
            <a:r>
              <a:rPr lang="en-US" sz="4000"/>
              <a:t>12-1 Graph Parabolas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10614990" y="81943"/>
            <a:ext cx="1185953" cy="1166723"/>
          </a:xfrm>
        </p:spPr>
      </p:pic>
      <p:sp>
        <p:nvSpPr>
          <p:cNvPr id="5" name="TextBox 4">
            <a:extLst>
              <a:ext uri="{FF2B5EF4-FFF2-40B4-BE49-F238E27FC236}">
                <a16:creationId xmlns:a16="http://schemas.microsoft.com/office/drawing/2014/main" id="{ACA1A21E-2034-422E-8E97-F738B0EA5BF3}"/>
              </a:ext>
            </a:extLst>
          </p:cNvPr>
          <p:cNvSpPr txBox="1"/>
          <p:nvPr/>
        </p:nvSpPr>
        <p:spPr>
          <a:xfrm>
            <a:off x="875583" y="12736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Key Concepts</a:t>
            </a:r>
          </a:p>
        </p:txBody>
      </p:sp>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p:txBody>
          <a:bodyPr/>
          <a:lstStyle/>
          <a:p>
            <a:pPr lvl="0"/>
            <a:r>
              <a:rPr lang="en-US"/>
              <a:t>SWBAT graph quadratic functions IOT identify key features of quadratic equations.</a:t>
            </a:r>
          </a:p>
          <a:p>
            <a:r>
              <a:rPr lang="en-US" b="1"/>
              <a:t> </a:t>
            </a: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1026" name="Picture 2">
            <a:extLst>
              <a:ext uri="{FF2B5EF4-FFF2-40B4-BE49-F238E27FC236}">
                <a16:creationId xmlns:a16="http://schemas.microsoft.com/office/drawing/2014/main" id="{13CAEA73-5F0D-4014-83B5-8E5D3CEC2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66" t="6549" r="31102" b="10026"/>
          <a:stretch/>
        </p:blipFill>
        <p:spPr bwMode="auto">
          <a:xfrm>
            <a:off x="1232423" y="1731678"/>
            <a:ext cx="3573754" cy="4192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quadratic keywords"/>
          <p:cNvPicPr/>
          <p:nvPr/>
        </p:nvPicPr>
        <p:blipFill rotWithShape="1">
          <a:blip r:embed="rId4">
            <a:extLst>
              <a:ext uri="{28A0092B-C50C-407E-A947-70E740481C1C}">
                <a14:useLocalDpi xmlns:a14="http://schemas.microsoft.com/office/drawing/2010/main" val="0"/>
              </a:ext>
            </a:extLst>
          </a:blip>
          <a:srcRect l="5481" t="28596" r="4230" b="13079"/>
          <a:stretch/>
        </p:blipFill>
        <p:spPr bwMode="auto">
          <a:xfrm>
            <a:off x="6320549" y="872625"/>
            <a:ext cx="4167505" cy="48425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403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B65B8DAC-BADC-4E1A-B862-74BAEC861845}"/>
              </a:ext>
            </a:extLst>
          </p:cNvPr>
          <p:cNvPicPr>
            <a:picLocks noChangeAspect="1"/>
          </p:cNvPicPr>
          <p:nvPr/>
        </p:nvPicPr>
        <p:blipFill>
          <a:blip r:embed="rId3"/>
          <a:stretch>
            <a:fillRect/>
          </a:stretch>
        </p:blipFill>
        <p:spPr>
          <a:xfrm>
            <a:off x="1034912" y="1292532"/>
            <a:ext cx="8824045" cy="990121"/>
          </a:xfrm>
          <a:prstGeom prst="rect">
            <a:avLst/>
          </a:prstGeom>
        </p:spPr>
      </p:pic>
      <p:cxnSp>
        <p:nvCxnSpPr>
          <p:cNvPr id="9" name="Straight Connector 8">
            <a:extLst>
              <a:ext uri="{FF2B5EF4-FFF2-40B4-BE49-F238E27FC236}">
                <a16:creationId xmlns:a16="http://schemas.microsoft.com/office/drawing/2014/main" id="{DB4DD341-E288-4A03-B3DD-FFB7F7D4552F}"/>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22220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B65B8DAC-BADC-4E1A-B862-74BAEC861845}"/>
              </a:ext>
            </a:extLst>
          </p:cNvPr>
          <p:cNvPicPr>
            <a:picLocks noChangeAspect="1"/>
          </p:cNvPicPr>
          <p:nvPr/>
        </p:nvPicPr>
        <p:blipFill>
          <a:blip r:embed="rId3"/>
          <a:stretch>
            <a:fillRect/>
          </a:stretch>
        </p:blipFill>
        <p:spPr>
          <a:xfrm>
            <a:off x="1034912" y="1292532"/>
            <a:ext cx="8824045" cy="990121"/>
          </a:xfrm>
          <a:prstGeom prst="rect">
            <a:avLst/>
          </a:prstGeom>
        </p:spPr>
      </p:pic>
      <p:cxnSp>
        <p:nvCxnSpPr>
          <p:cNvPr id="9" name="Straight Connector 8">
            <a:extLst>
              <a:ext uri="{FF2B5EF4-FFF2-40B4-BE49-F238E27FC236}">
                <a16:creationId xmlns:a16="http://schemas.microsoft.com/office/drawing/2014/main" id="{DB4DD341-E288-4A03-B3DD-FFB7F7D4552F}"/>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0253CB5-8B80-4314-B0BE-CF8656A941CA}"/>
              </a:ext>
            </a:extLst>
          </p:cNvPr>
          <p:cNvPicPr>
            <a:picLocks noChangeAspect="1"/>
          </p:cNvPicPr>
          <p:nvPr/>
        </p:nvPicPr>
        <p:blipFill>
          <a:blip r:embed="rId4"/>
          <a:stretch>
            <a:fillRect/>
          </a:stretch>
        </p:blipFill>
        <p:spPr>
          <a:xfrm>
            <a:off x="945365" y="2216585"/>
            <a:ext cx="4501569" cy="3222798"/>
          </a:xfrm>
          <a:prstGeom prst="rect">
            <a:avLst/>
          </a:prstGeom>
        </p:spPr>
      </p:pic>
      <p:pic>
        <p:nvPicPr>
          <p:cNvPr id="11" name="Picture 10">
            <a:extLst>
              <a:ext uri="{FF2B5EF4-FFF2-40B4-BE49-F238E27FC236}">
                <a16:creationId xmlns:a16="http://schemas.microsoft.com/office/drawing/2014/main" id="{AC742EE5-22D6-4C8D-9D46-54202725D589}"/>
              </a:ext>
            </a:extLst>
          </p:cNvPr>
          <p:cNvPicPr>
            <a:picLocks noChangeAspect="1"/>
          </p:cNvPicPr>
          <p:nvPr/>
        </p:nvPicPr>
        <p:blipFill>
          <a:blip r:embed="rId5"/>
          <a:stretch>
            <a:fillRect/>
          </a:stretch>
        </p:blipFill>
        <p:spPr>
          <a:xfrm>
            <a:off x="8957493" y="2216585"/>
            <a:ext cx="2781300" cy="4291719"/>
          </a:xfrm>
          <a:prstGeom prst="rect">
            <a:avLst/>
          </a:prstGeom>
        </p:spPr>
      </p:pic>
    </p:spTree>
    <p:extLst>
      <p:ext uri="{BB962C8B-B14F-4D97-AF65-F5344CB8AC3E}">
        <p14:creationId xmlns:p14="http://schemas.microsoft.com/office/powerpoint/2010/main" val="3730553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0A37F4D0-FB2B-44C4-A2BD-9363D92E6C67}"/>
              </a:ext>
            </a:extLst>
          </p:cNvPr>
          <p:cNvPicPr>
            <a:picLocks noChangeAspect="1"/>
          </p:cNvPicPr>
          <p:nvPr/>
        </p:nvPicPr>
        <p:blipFill>
          <a:blip r:embed="rId3"/>
          <a:stretch>
            <a:fillRect/>
          </a:stretch>
        </p:blipFill>
        <p:spPr>
          <a:xfrm>
            <a:off x="1090612" y="1292532"/>
            <a:ext cx="8555595" cy="1269693"/>
          </a:xfrm>
          <a:prstGeom prst="rect">
            <a:avLst/>
          </a:prstGeom>
        </p:spPr>
      </p:pic>
      <p:cxnSp>
        <p:nvCxnSpPr>
          <p:cNvPr id="9" name="Straight Connector 8">
            <a:extLst>
              <a:ext uri="{FF2B5EF4-FFF2-40B4-BE49-F238E27FC236}">
                <a16:creationId xmlns:a16="http://schemas.microsoft.com/office/drawing/2014/main" id="{DB4DD341-E288-4A03-B3DD-FFB7F7D4552F}"/>
              </a:ext>
            </a:extLst>
          </p:cNvPr>
          <p:cNvCxnSpPr>
            <a:cxnSpLocks/>
          </p:cNvCxnSpPr>
          <p:nvPr/>
        </p:nvCxnSpPr>
        <p:spPr>
          <a:xfrm>
            <a:off x="6099284" y="1751852"/>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07021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12-7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5819775"/>
            <a:ext cx="6064590" cy="990121"/>
          </a:xfrm>
        </p:spPr>
        <p:txBody>
          <a:bodyPr/>
          <a:lstStyle/>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analyze the graphs of polynomials using properties of zeros IOT determine the number and types of roots for a polynomial equation use a variety of methods IOT solve quadratic functions.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300"/>
              </a:spcBef>
              <a:spcAft>
                <a:spcPts val="3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SWBAT use factorizations IOT find the roots for polynomial equations.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7" name="Picture 6">
            <a:extLst>
              <a:ext uri="{FF2B5EF4-FFF2-40B4-BE49-F238E27FC236}">
                <a16:creationId xmlns:a16="http://schemas.microsoft.com/office/drawing/2014/main" id="{097CA8F9-1BDF-433F-8944-EE52D52A0EA2}"/>
              </a:ext>
            </a:extLst>
          </p:cNvPr>
          <p:cNvPicPr>
            <a:picLocks noChangeAspect="1"/>
          </p:cNvPicPr>
          <p:nvPr/>
        </p:nvPicPr>
        <p:blipFill>
          <a:blip r:embed="rId3"/>
          <a:stretch>
            <a:fillRect/>
          </a:stretch>
        </p:blipFill>
        <p:spPr>
          <a:xfrm>
            <a:off x="1154484" y="1236771"/>
            <a:ext cx="8896350" cy="1409700"/>
          </a:xfrm>
          <a:prstGeom prst="rect">
            <a:avLst/>
          </a:prstGeom>
        </p:spPr>
      </p:pic>
      <p:pic>
        <p:nvPicPr>
          <p:cNvPr id="11" name="Picture 10">
            <a:extLst>
              <a:ext uri="{FF2B5EF4-FFF2-40B4-BE49-F238E27FC236}">
                <a16:creationId xmlns:a16="http://schemas.microsoft.com/office/drawing/2014/main" id="{D936FC5A-DBA2-4302-B36A-C2E1D2BC32FE}"/>
              </a:ext>
            </a:extLst>
          </p:cNvPr>
          <p:cNvPicPr>
            <a:picLocks noChangeAspect="1"/>
          </p:cNvPicPr>
          <p:nvPr/>
        </p:nvPicPr>
        <p:blipFill>
          <a:blip r:embed="rId4"/>
          <a:stretch>
            <a:fillRect/>
          </a:stretch>
        </p:blipFill>
        <p:spPr>
          <a:xfrm>
            <a:off x="8974588" y="2241386"/>
            <a:ext cx="3169238" cy="3940287"/>
          </a:xfrm>
          <a:prstGeom prst="rect">
            <a:avLst/>
          </a:prstGeom>
        </p:spPr>
      </p:pic>
    </p:spTree>
    <p:extLst>
      <p:ext uri="{BB962C8B-B14F-4D97-AF65-F5344CB8AC3E}">
        <p14:creationId xmlns:p14="http://schemas.microsoft.com/office/powerpoint/2010/main" val="3377419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12-7</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p:cNvPicPr>
            <a:picLocks noChangeAspect="1"/>
          </p:cNvPicPr>
          <p:nvPr/>
        </p:nvPicPr>
        <p:blipFill>
          <a:blip r:embed="rId3"/>
          <a:stretch>
            <a:fillRect/>
          </a:stretch>
        </p:blipFill>
        <p:spPr>
          <a:xfrm>
            <a:off x="1239070" y="1266660"/>
            <a:ext cx="10540944" cy="4219740"/>
          </a:xfrm>
          <a:prstGeom prst="rect">
            <a:avLst/>
          </a:prstGeom>
        </p:spPr>
      </p:pic>
    </p:spTree>
    <p:extLst>
      <p:ext uri="{BB962C8B-B14F-4D97-AF65-F5344CB8AC3E}">
        <p14:creationId xmlns:p14="http://schemas.microsoft.com/office/powerpoint/2010/main" val="1214877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977809"/>
          </a:xfrm>
        </p:spPr>
        <p:txBody>
          <a:bodyPr>
            <a:normAutofit fontScale="90000"/>
          </a:bodyPr>
          <a:lstStyle/>
          <a:p>
            <a:r>
              <a:rPr lang="en-US">
                <a:latin typeface="Calibri"/>
                <a:cs typeface="Calibri"/>
              </a:rPr>
              <a:t>Independent Practice/Lesson Check 12-7</a:t>
            </a:r>
          </a:p>
        </p:txBody>
      </p:sp>
      <p:pic>
        <p:nvPicPr>
          <p:cNvPr id="10" name="Picture 10" descr="A picture containing drawing&#10;&#10;Description automatically generated">
            <a:extLst>
              <a:ext uri="{FF2B5EF4-FFF2-40B4-BE49-F238E27FC236}">
                <a16:creationId xmlns:a16="http://schemas.microsoft.com/office/drawing/2014/main" id="{4624D957-081A-4AD6-8604-AD3B508AFA92}"/>
              </a:ext>
            </a:extLst>
          </p:cNvPr>
          <p:cNvPicPr>
            <a:picLocks noGrp="1" noChangeAspect="1"/>
          </p:cNvPicPr>
          <p:nvPr>
            <p:ph idx="1"/>
          </p:nvPr>
        </p:nvPicPr>
        <p:blipFill>
          <a:blip r:embed="rId2"/>
          <a:stretch>
            <a:fillRect/>
          </a:stretch>
        </p:blipFill>
        <p:spPr>
          <a:xfrm>
            <a:off x="9994116" y="-5476"/>
            <a:ext cx="1157198" cy="1166723"/>
          </a:xfrm>
        </p:spPr>
      </p:pic>
      <p:pic>
        <p:nvPicPr>
          <p:cNvPr id="3" name="Picture 2"/>
          <p:cNvPicPr>
            <a:picLocks noChangeAspect="1"/>
          </p:cNvPicPr>
          <p:nvPr/>
        </p:nvPicPr>
        <p:blipFill>
          <a:blip r:embed="rId3"/>
          <a:stretch>
            <a:fillRect/>
          </a:stretch>
        </p:blipFill>
        <p:spPr>
          <a:xfrm>
            <a:off x="1239070" y="1266660"/>
            <a:ext cx="10540944" cy="4219740"/>
          </a:xfrm>
          <a:prstGeom prst="rect">
            <a:avLst/>
          </a:prstGeom>
        </p:spPr>
      </p:pic>
    </p:spTree>
    <p:extLst>
      <p:ext uri="{BB962C8B-B14F-4D97-AF65-F5344CB8AC3E}">
        <p14:creationId xmlns:p14="http://schemas.microsoft.com/office/powerpoint/2010/main" val="150846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12-1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graph quadratic functions IOT identify key features of quadratic equations.</a:t>
            </a:r>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21C41A53-320E-4C5C-A8CF-A5670CD46FE9}"/>
              </a:ext>
            </a:extLst>
          </p:cNvPr>
          <p:cNvPicPr>
            <a:picLocks noChangeAspect="1"/>
          </p:cNvPicPr>
          <p:nvPr/>
        </p:nvPicPr>
        <p:blipFill>
          <a:blip r:embed="rId3"/>
          <a:stretch>
            <a:fillRect/>
          </a:stretch>
        </p:blipFill>
        <p:spPr>
          <a:xfrm>
            <a:off x="1300139" y="1559594"/>
            <a:ext cx="8096665" cy="4578625"/>
          </a:xfrm>
          <a:prstGeom prst="rect">
            <a:avLst/>
          </a:prstGeom>
        </p:spPr>
      </p:pic>
      <p:sp>
        <p:nvSpPr>
          <p:cNvPr id="5" name="TextBox 4">
            <a:extLst>
              <a:ext uri="{FF2B5EF4-FFF2-40B4-BE49-F238E27FC236}">
                <a16:creationId xmlns:a16="http://schemas.microsoft.com/office/drawing/2014/main" id="{6C5EB2A9-976E-4611-B76E-9866C15D9181}"/>
              </a:ext>
            </a:extLst>
          </p:cNvPr>
          <p:cNvSpPr txBox="1"/>
          <p:nvPr/>
        </p:nvSpPr>
        <p:spPr>
          <a:xfrm>
            <a:off x="1027468" y="1161246"/>
            <a:ext cx="545342" cy="369332"/>
          </a:xfrm>
          <a:prstGeom prst="rect">
            <a:avLst/>
          </a:prstGeom>
          <a:noFill/>
        </p:spPr>
        <p:txBody>
          <a:bodyPr wrap="none" rtlCol="0">
            <a:spAutoFit/>
          </a:bodyPr>
          <a:lstStyle/>
          <a:p>
            <a:r>
              <a:rPr lang="en-US"/>
              <a:t>I do</a:t>
            </a:r>
          </a:p>
        </p:txBody>
      </p:sp>
    </p:spTree>
    <p:extLst>
      <p:ext uri="{BB962C8B-B14F-4D97-AF65-F5344CB8AC3E}">
        <p14:creationId xmlns:p14="http://schemas.microsoft.com/office/powerpoint/2010/main" val="370479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12-1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graph quadratic functions IOT identify key features of quadratic equations.</a:t>
            </a:r>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461FBFA9-CE37-43AA-80EA-2B0A27192E47}"/>
              </a:ext>
            </a:extLst>
          </p:cNvPr>
          <p:cNvPicPr>
            <a:picLocks noChangeAspect="1"/>
          </p:cNvPicPr>
          <p:nvPr/>
        </p:nvPicPr>
        <p:blipFill>
          <a:blip r:embed="rId3"/>
          <a:stretch>
            <a:fillRect/>
          </a:stretch>
        </p:blipFill>
        <p:spPr>
          <a:xfrm>
            <a:off x="1361120" y="1470961"/>
            <a:ext cx="7974704" cy="4714048"/>
          </a:xfrm>
          <a:prstGeom prst="rect">
            <a:avLst/>
          </a:prstGeom>
        </p:spPr>
      </p:pic>
      <p:sp>
        <p:nvSpPr>
          <p:cNvPr id="7" name="TextBox 6">
            <a:extLst>
              <a:ext uri="{FF2B5EF4-FFF2-40B4-BE49-F238E27FC236}">
                <a16:creationId xmlns:a16="http://schemas.microsoft.com/office/drawing/2014/main" id="{063C82BF-B17D-4A0F-96B7-5EEEC1A8F33F}"/>
              </a:ext>
            </a:extLst>
          </p:cNvPr>
          <p:cNvSpPr txBox="1"/>
          <p:nvPr/>
        </p:nvSpPr>
        <p:spPr>
          <a:xfrm>
            <a:off x="1027468" y="1161246"/>
            <a:ext cx="545342" cy="369332"/>
          </a:xfrm>
          <a:prstGeom prst="rect">
            <a:avLst/>
          </a:prstGeom>
          <a:noFill/>
        </p:spPr>
        <p:txBody>
          <a:bodyPr wrap="none" rtlCol="0">
            <a:spAutoFit/>
          </a:bodyPr>
          <a:lstStyle/>
          <a:p>
            <a:r>
              <a:rPr lang="en-US"/>
              <a:t>I do</a:t>
            </a:r>
          </a:p>
        </p:txBody>
      </p:sp>
    </p:spTree>
    <p:extLst>
      <p:ext uri="{BB962C8B-B14F-4D97-AF65-F5344CB8AC3E}">
        <p14:creationId xmlns:p14="http://schemas.microsoft.com/office/powerpoint/2010/main" val="216807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A85A-8971-4B97-AB11-1E250127A859}"/>
              </a:ext>
            </a:extLst>
          </p:cNvPr>
          <p:cNvSpPr>
            <a:spLocks noGrp="1"/>
          </p:cNvSpPr>
          <p:nvPr>
            <p:ph type="title"/>
          </p:nvPr>
        </p:nvSpPr>
        <p:spPr>
          <a:xfrm>
            <a:off x="646111" y="452718"/>
            <a:ext cx="9404723" cy="839814"/>
          </a:xfrm>
        </p:spPr>
        <p:txBody>
          <a:bodyPr>
            <a:normAutofit/>
          </a:bodyPr>
          <a:lstStyle/>
          <a:p>
            <a:r>
              <a:rPr lang="en-US"/>
              <a:t> 12-1 Examples</a:t>
            </a:r>
            <a:endParaRPr lang="en-US" sz="4000">
              <a:latin typeface="Calibri"/>
              <a:cs typeface="Calibri"/>
            </a:endParaRPr>
          </a:p>
        </p:txBody>
      </p:sp>
      <p:pic>
        <p:nvPicPr>
          <p:cNvPr id="4" name="Picture 4" descr="A close up of a sign&#10;&#10;Description automatically generated">
            <a:extLst>
              <a:ext uri="{FF2B5EF4-FFF2-40B4-BE49-F238E27FC236}">
                <a16:creationId xmlns:a16="http://schemas.microsoft.com/office/drawing/2014/main" id="{6001D81D-1950-43FF-B790-8153BA3087B5}"/>
              </a:ext>
            </a:extLst>
          </p:cNvPr>
          <p:cNvPicPr>
            <a:picLocks noGrp="1" noChangeAspect="1"/>
          </p:cNvPicPr>
          <p:nvPr>
            <p:ph idx="1"/>
          </p:nvPr>
        </p:nvPicPr>
        <p:blipFill>
          <a:blip r:embed="rId2"/>
          <a:stretch>
            <a:fillRect/>
          </a:stretch>
        </p:blipFill>
        <p:spPr>
          <a:xfrm>
            <a:off x="9994116" y="-5477"/>
            <a:ext cx="1185953" cy="1166723"/>
          </a:xfrm>
        </p:spPr>
      </p:pic>
      <p:sp>
        <p:nvSpPr>
          <p:cNvPr id="3" name="Footer Placeholder 2">
            <a:extLst>
              <a:ext uri="{FF2B5EF4-FFF2-40B4-BE49-F238E27FC236}">
                <a16:creationId xmlns:a16="http://schemas.microsoft.com/office/drawing/2014/main" id="{C0EEFA51-5B93-464F-8892-A4F9250E2578}"/>
              </a:ext>
            </a:extLst>
          </p:cNvPr>
          <p:cNvSpPr>
            <a:spLocks noGrp="1"/>
          </p:cNvSpPr>
          <p:nvPr>
            <p:ph type="ftr" sz="quarter" idx="11"/>
          </p:nvPr>
        </p:nvSpPr>
        <p:spPr>
          <a:xfrm>
            <a:off x="2955585" y="6405282"/>
            <a:ext cx="6280830" cy="404614"/>
          </a:xfrm>
        </p:spPr>
        <p:txBody>
          <a:bodyPr/>
          <a:lstStyle/>
          <a:p>
            <a:pPr lvl="0"/>
            <a:r>
              <a:rPr lang="en-US"/>
              <a:t>SWBAT graph quadratic functions IOT identify key features of quadratic equations.</a:t>
            </a:r>
          </a:p>
          <a:p>
            <a:endParaRPr lang="en-US"/>
          </a:p>
        </p:txBody>
      </p:sp>
      <p:sp>
        <p:nvSpPr>
          <p:cNvPr id="8" name="TextBox 7">
            <a:extLst>
              <a:ext uri="{FF2B5EF4-FFF2-40B4-BE49-F238E27FC236}">
                <a16:creationId xmlns:a16="http://schemas.microsoft.com/office/drawing/2014/main" id="{99C62336-2B53-44CE-82B0-D59FD8C89E86}"/>
              </a:ext>
            </a:extLst>
          </p:cNvPr>
          <p:cNvSpPr txBox="1"/>
          <p:nvPr/>
        </p:nvSpPr>
        <p:spPr>
          <a:xfrm>
            <a:off x="8547652" y="3827985"/>
            <a:ext cx="212035" cy="810276"/>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C0F196E6-4805-4B7C-AA30-E2BFB14DB6C6}"/>
              </a:ext>
            </a:extLst>
          </p:cNvPr>
          <p:cNvPicPr>
            <a:picLocks noChangeAspect="1"/>
          </p:cNvPicPr>
          <p:nvPr/>
        </p:nvPicPr>
        <p:blipFill>
          <a:blip r:embed="rId3"/>
          <a:stretch>
            <a:fillRect/>
          </a:stretch>
        </p:blipFill>
        <p:spPr>
          <a:xfrm>
            <a:off x="1186858" y="1477198"/>
            <a:ext cx="8807258" cy="2775885"/>
          </a:xfrm>
          <a:prstGeom prst="rect">
            <a:avLst/>
          </a:prstGeom>
        </p:spPr>
      </p:pic>
      <p:sp>
        <p:nvSpPr>
          <p:cNvPr id="7" name="TextBox 6">
            <a:extLst>
              <a:ext uri="{FF2B5EF4-FFF2-40B4-BE49-F238E27FC236}">
                <a16:creationId xmlns:a16="http://schemas.microsoft.com/office/drawing/2014/main" id="{30638671-A811-4436-8BD9-069DC069FD8B}"/>
              </a:ext>
            </a:extLst>
          </p:cNvPr>
          <p:cNvSpPr txBox="1"/>
          <p:nvPr/>
        </p:nvSpPr>
        <p:spPr>
          <a:xfrm>
            <a:off x="1011931" y="1107866"/>
            <a:ext cx="791499" cy="369332"/>
          </a:xfrm>
          <a:prstGeom prst="rect">
            <a:avLst/>
          </a:prstGeom>
          <a:noFill/>
        </p:spPr>
        <p:txBody>
          <a:bodyPr wrap="none" rtlCol="0">
            <a:spAutoFit/>
          </a:bodyPr>
          <a:lstStyle/>
          <a:p>
            <a:r>
              <a:rPr lang="en-US"/>
              <a:t>We do</a:t>
            </a:r>
          </a:p>
        </p:txBody>
      </p:sp>
      <p:cxnSp>
        <p:nvCxnSpPr>
          <p:cNvPr id="9" name="Straight Connector 8">
            <a:extLst>
              <a:ext uri="{FF2B5EF4-FFF2-40B4-BE49-F238E27FC236}">
                <a16:creationId xmlns:a16="http://schemas.microsoft.com/office/drawing/2014/main" id="{6428D93D-F1AD-4C5E-945B-FAB90661F3E4}"/>
              </a:ext>
            </a:extLst>
          </p:cNvPr>
          <p:cNvCxnSpPr>
            <a:cxnSpLocks/>
          </p:cNvCxnSpPr>
          <p:nvPr/>
        </p:nvCxnSpPr>
        <p:spPr>
          <a:xfrm>
            <a:off x="5380382" y="2253017"/>
            <a:ext cx="0" cy="415226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47988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Widescreen</PresentationFormat>
  <Paragraphs>359</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Arial Narrow</vt:lpstr>
      <vt:lpstr>Calibri</vt:lpstr>
      <vt:lpstr>Cambria Math</vt:lpstr>
      <vt:lpstr>Franklin Gothic Book</vt:lpstr>
      <vt:lpstr>Symbol</vt:lpstr>
      <vt:lpstr>Times New Roman</vt:lpstr>
      <vt:lpstr>Wingdings 3</vt:lpstr>
      <vt:lpstr>Crop</vt:lpstr>
      <vt:lpstr>PowerPoint Presentation</vt:lpstr>
      <vt:lpstr>Chapter 12 Overview  Quadratics</vt:lpstr>
      <vt:lpstr>Chapter 12 Quadratics      Standards</vt:lpstr>
      <vt:lpstr>  12-1 Graph Parabolas  Objectives</vt:lpstr>
      <vt:lpstr> 12-1 Graph Parabolas</vt:lpstr>
      <vt:lpstr> 12-1 Graph Parabolas</vt:lpstr>
      <vt:lpstr> 12-1 Examples</vt:lpstr>
      <vt:lpstr> 12-1 Examples</vt:lpstr>
      <vt:lpstr> 12-1 Examples</vt:lpstr>
      <vt:lpstr> 12-1 Examples</vt:lpstr>
      <vt:lpstr>Independent Practice/Lesson Check 12-1</vt:lpstr>
      <vt:lpstr>Independent Practice/Lesson Check 12-1</vt:lpstr>
      <vt:lpstr>Chapter 12 Quadratics      Standards</vt:lpstr>
      <vt:lpstr>  12-2 General Quadratic Functions  Objectives</vt:lpstr>
      <vt:lpstr> 12-2 General Quadratic Functions</vt:lpstr>
      <vt:lpstr>12-2 General Quadratic Functions</vt:lpstr>
      <vt:lpstr> 12-2 Examples</vt:lpstr>
      <vt:lpstr> 12-2 Examples</vt:lpstr>
      <vt:lpstr> 12-2 Examples</vt:lpstr>
      <vt:lpstr> 12-2 Examples</vt:lpstr>
      <vt:lpstr>Independent Practice/Lesson Check 12-2</vt:lpstr>
      <vt:lpstr>Independent Practice/Lesson Check 12-2</vt:lpstr>
      <vt:lpstr>Chapter 12 Quadratics      Standards</vt:lpstr>
      <vt:lpstr>  12-3 Factor &amp; Solve Quadratics   Objectives</vt:lpstr>
      <vt:lpstr> 12-3 Factor &amp; Solve Quadratics</vt:lpstr>
      <vt:lpstr>12-2 General Quadratic Functions</vt:lpstr>
      <vt:lpstr> 12-3 Examples</vt:lpstr>
      <vt:lpstr> 12-3 Examples</vt:lpstr>
      <vt:lpstr> 12-3 Examples</vt:lpstr>
      <vt:lpstr> 12-3 Examples</vt:lpstr>
      <vt:lpstr>Independent Practice/Lesson Check 12-3</vt:lpstr>
      <vt:lpstr>Independent Practice/Lesson Check 12-3</vt:lpstr>
      <vt:lpstr>Chapter 12 Quadratics      Standards</vt:lpstr>
      <vt:lpstr>  12-4 Complex Numbers   Objectives</vt:lpstr>
      <vt:lpstr> 12-4 Complex Numbers  </vt:lpstr>
      <vt:lpstr> 12-4 Examples</vt:lpstr>
      <vt:lpstr> 12-4 Examples</vt:lpstr>
      <vt:lpstr> 12-4 Examples</vt:lpstr>
      <vt:lpstr> 12-4 Examples</vt:lpstr>
      <vt:lpstr> 12-4 Examples</vt:lpstr>
      <vt:lpstr> 12-4 Examples</vt:lpstr>
      <vt:lpstr> 12-4 Examples</vt:lpstr>
      <vt:lpstr> 12-4 Examples</vt:lpstr>
      <vt:lpstr>Independent Practice/Lesson Check 12-4</vt:lpstr>
      <vt:lpstr>Independent Practice/Lesson Check 12-4</vt:lpstr>
      <vt:lpstr>Chapter 12 Quadratics      Standards</vt:lpstr>
      <vt:lpstr>  12-6 The Quadratic Formula  Objectives</vt:lpstr>
      <vt:lpstr> 12-6 The Quadratic Formula</vt:lpstr>
      <vt:lpstr> 12-6 Examples</vt:lpstr>
      <vt:lpstr> 12-6 Examples</vt:lpstr>
      <vt:lpstr> 12-6 Examples</vt:lpstr>
      <vt:lpstr> 12-6 Examples</vt:lpstr>
      <vt:lpstr>Independent Practice/Lesson Check 12-6</vt:lpstr>
      <vt:lpstr>Independent Practice/Lesson Check 12-6</vt:lpstr>
      <vt:lpstr>Chapter 12 Quadratics      Standards</vt:lpstr>
      <vt:lpstr>  12-7 Polynomial Roots &amp; Zeros   Objectives</vt:lpstr>
      <vt:lpstr> 12-7 Polynomial Roots &amp; Zeros</vt:lpstr>
      <vt:lpstr> 12-7 Examples</vt:lpstr>
      <vt:lpstr> 12-7 Examples</vt:lpstr>
      <vt:lpstr> 12-7 Examples</vt:lpstr>
      <vt:lpstr> 12-7 Examples</vt:lpstr>
      <vt:lpstr> 12-7 Examples</vt:lpstr>
      <vt:lpstr> 12-7 Examples</vt:lpstr>
      <vt:lpstr>Independent Practice/Lesson Check 12-7</vt:lpstr>
      <vt:lpstr>Independent Practice/Lesson Check 12-7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N CARTER</dc:creator>
  <cp:lastModifiedBy>TRACY N CARTER</cp:lastModifiedBy>
  <cp:revision>2</cp:revision>
  <dcterms:created xsi:type="dcterms:W3CDTF">2021-06-30T18:06:33Z</dcterms:created>
  <dcterms:modified xsi:type="dcterms:W3CDTF">2021-10-20T20:12:21Z</dcterms:modified>
</cp:coreProperties>
</file>