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42"/>
  </p:notesMasterIdLst>
  <p:sldIdLst>
    <p:sldId id="256" r:id="rId2"/>
    <p:sldId id="257" r:id="rId3"/>
    <p:sldId id="290" r:id="rId4"/>
    <p:sldId id="363" r:id="rId5"/>
    <p:sldId id="585" r:id="rId6"/>
    <p:sldId id="587" r:id="rId7"/>
    <p:sldId id="589" r:id="rId8"/>
    <p:sldId id="591" r:id="rId9"/>
    <p:sldId id="590" r:id="rId10"/>
    <p:sldId id="592" r:id="rId11"/>
    <p:sldId id="529" r:id="rId12"/>
    <p:sldId id="588" r:id="rId13"/>
    <p:sldId id="593" r:id="rId14"/>
    <p:sldId id="594" r:id="rId15"/>
    <p:sldId id="595" r:id="rId16"/>
    <p:sldId id="597" r:id="rId17"/>
    <p:sldId id="599" r:id="rId18"/>
    <p:sldId id="600" r:id="rId19"/>
    <p:sldId id="601" r:id="rId20"/>
    <p:sldId id="602" r:id="rId21"/>
    <p:sldId id="596" r:id="rId22"/>
    <p:sldId id="598" r:id="rId23"/>
    <p:sldId id="603" r:id="rId24"/>
    <p:sldId id="604" r:id="rId25"/>
    <p:sldId id="605" r:id="rId26"/>
    <p:sldId id="606" r:id="rId27"/>
    <p:sldId id="614" r:id="rId28"/>
    <p:sldId id="615" r:id="rId29"/>
    <p:sldId id="616" r:id="rId30"/>
    <p:sldId id="607" r:id="rId31"/>
    <p:sldId id="608" r:id="rId32"/>
    <p:sldId id="609" r:id="rId33"/>
    <p:sldId id="610" r:id="rId34"/>
    <p:sldId id="611" r:id="rId35"/>
    <p:sldId id="612" r:id="rId36"/>
    <p:sldId id="618" r:id="rId37"/>
    <p:sldId id="619" r:id="rId38"/>
    <p:sldId id="620" r:id="rId39"/>
    <p:sldId id="613" r:id="rId40"/>
    <p:sldId id="617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BA31C1-719D-4904-AF4E-4C566E2B42EF}" v="358" dt="2022-01-31T19:05:04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y Carter" userId="2f5be7f5713387d1" providerId="LiveId" clId="{79BA31C1-719D-4904-AF4E-4C566E2B42EF}"/>
    <pc:docChg chg="modSld">
      <pc:chgData name="Tracy Carter" userId="2f5be7f5713387d1" providerId="LiveId" clId="{79BA31C1-719D-4904-AF4E-4C566E2B42EF}" dt="2022-01-31T19:05:04.793" v="357"/>
      <pc:docMkLst>
        <pc:docMk/>
      </pc:docMkLst>
      <pc:sldChg chg="addSp delSp modSp mod">
        <pc:chgData name="Tracy Carter" userId="2f5be7f5713387d1" providerId="LiveId" clId="{79BA31C1-719D-4904-AF4E-4C566E2B42EF}" dt="2022-01-31T19:00:08.640" v="59"/>
        <pc:sldMkLst>
          <pc:docMk/>
          <pc:sldMk cId="2620046264" sldId="529"/>
        </pc:sldMkLst>
        <pc:grpChg chg="mod">
          <ac:chgData name="Tracy Carter" userId="2f5be7f5713387d1" providerId="LiveId" clId="{79BA31C1-719D-4904-AF4E-4C566E2B42EF}" dt="2022-01-31T18:59:31.038" v="5"/>
          <ac:grpSpMkLst>
            <pc:docMk/>
            <pc:sldMk cId="2620046264" sldId="529"/>
            <ac:grpSpMk id="7" creationId="{CCC91B7F-3572-4BE1-B9BF-E8C5FFD06FE5}"/>
          </ac:grpSpMkLst>
        </pc:grpChg>
        <pc:grpChg chg="mod">
          <ac:chgData name="Tracy Carter" userId="2f5be7f5713387d1" providerId="LiveId" clId="{79BA31C1-719D-4904-AF4E-4C566E2B42EF}" dt="2022-01-31T18:59:34.589" v="10"/>
          <ac:grpSpMkLst>
            <pc:docMk/>
            <pc:sldMk cId="2620046264" sldId="529"/>
            <ac:grpSpMk id="14" creationId="{03091132-CE36-4DD9-8053-1EE9E04502F8}"/>
          </ac:grpSpMkLst>
        </pc:grpChg>
        <pc:grpChg chg="mod">
          <ac:chgData name="Tracy Carter" userId="2f5be7f5713387d1" providerId="LiveId" clId="{79BA31C1-719D-4904-AF4E-4C566E2B42EF}" dt="2022-01-31T18:59:38.179" v="16"/>
          <ac:grpSpMkLst>
            <pc:docMk/>
            <pc:sldMk cId="2620046264" sldId="529"/>
            <ac:grpSpMk id="20" creationId="{1D978940-B0B5-4C00-8FB0-4FED3650632E}"/>
          </ac:grpSpMkLst>
        </pc:grpChg>
        <pc:grpChg chg="mod">
          <ac:chgData name="Tracy Carter" userId="2f5be7f5713387d1" providerId="LiveId" clId="{79BA31C1-719D-4904-AF4E-4C566E2B42EF}" dt="2022-01-31T18:59:42.742" v="25"/>
          <ac:grpSpMkLst>
            <pc:docMk/>
            <pc:sldMk cId="2620046264" sldId="529"/>
            <ac:grpSpMk id="29" creationId="{B661F9E0-CBCE-49AC-BAA2-8820673CE3EF}"/>
          </ac:grpSpMkLst>
        </pc:grpChg>
        <pc:grpChg chg="mod">
          <ac:chgData name="Tracy Carter" userId="2f5be7f5713387d1" providerId="LiveId" clId="{79BA31C1-719D-4904-AF4E-4C566E2B42EF}" dt="2022-01-31T19:00:03.009" v="55"/>
          <ac:grpSpMkLst>
            <pc:docMk/>
            <pc:sldMk cId="2620046264" sldId="529"/>
            <ac:grpSpMk id="30" creationId="{4D1B812B-6747-4687-9B8F-DF302D2ED412}"/>
          </ac:grpSpMkLst>
        </pc:grpChg>
        <pc:grpChg chg="mod">
          <ac:chgData name="Tracy Carter" userId="2f5be7f5713387d1" providerId="LiveId" clId="{79BA31C1-719D-4904-AF4E-4C566E2B42EF}" dt="2022-01-31T18:59:44.684" v="28"/>
          <ac:grpSpMkLst>
            <pc:docMk/>
            <pc:sldMk cId="2620046264" sldId="529"/>
            <ac:grpSpMk id="33" creationId="{7D4A43EC-9C9E-4520-A29C-21A28E5585FE}"/>
          </ac:grpSpMkLst>
        </pc:grpChg>
        <pc:grpChg chg="mod">
          <ac:chgData name="Tracy Carter" userId="2f5be7f5713387d1" providerId="LiveId" clId="{79BA31C1-719D-4904-AF4E-4C566E2B42EF}" dt="2022-01-31T18:59:46.591" v="31"/>
          <ac:grpSpMkLst>
            <pc:docMk/>
            <pc:sldMk cId="2620046264" sldId="529"/>
            <ac:grpSpMk id="36" creationId="{A18F76E2-DF24-46E1-9F89-5E628BE69F37}"/>
          </ac:grpSpMkLst>
        </pc:grpChg>
        <pc:grpChg chg="mod">
          <ac:chgData name="Tracy Carter" userId="2f5be7f5713387d1" providerId="LiveId" clId="{79BA31C1-719D-4904-AF4E-4C566E2B42EF}" dt="2022-01-31T18:59:49.264" v="34"/>
          <ac:grpSpMkLst>
            <pc:docMk/>
            <pc:sldMk cId="2620046264" sldId="529"/>
            <ac:grpSpMk id="39" creationId="{CC06A402-C2C1-4D47-A2D6-6B3378D78DF6}"/>
          </ac:grpSpMkLst>
        </pc:grpChg>
        <pc:grpChg chg="mod">
          <ac:chgData name="Tracy Carter" userId="2f5be7f5713387d1" providerId="LiveId" clId="{79BA31C1-719D-4904-AF4E-4C566E2B42EF}" dt="2022-01-31T18:59:55.341" v="44"/>
          <ac:grpSpMkLst>
            <pc:docMk/>
            <pc:sldMk cId="2620046264" sldId="529"/>
            <ac:grpSpMk id="49" creationId="{F8B59720-7C02-4365-94DC-63FA861F1977}"/>
          </ac:grpSpMkLst>
        </pc:grpChg>
        <pc:grpChg chg="mod">
          <ac:chgData name="Tracy Carter" userId="2f5be7f5713387d1" providerId="LiveId" clId="{79BA31C1-719D-4904-AF4E-4C566E2B42EF}" dt="2022-01-31T19:00:00.859" v="51"/>
          <ac:grpSpMkLst>
            <pc:docMk/>
            <pc:sldMk cId="2620046264" sldId="529"/>
            <ac:grpSpMk id="56" creationId="{DD34E122-C4F8-41F7-B34E-E314DFAE4936}"/>
          </ac:grpSpMkLst>
        </pc:grpChg>
        <pc:grpChg chg="mod">
          <ac:chgData name="Tracy Carter" userId="2f5be7f5713387d1" providerId="LiveId" clId="{79BA31C1-719D-4904-AF4E-4C566E2B42EF}" dt="2022-01-31T19:00:00.859" v="51"/>
          <ac:grpSpMkLst>
            <pc:docMk/>
            <pc:sldMk cId="2620046264" sldId="529"/>
            <ac:grpSpMk id="57" creationId="{26F446AB-B293-496E-98C5-866552630597}"/>
          </ac:grpSpMkLst>
        </pc:grpChg>
        <pc:grpChg chg="mod">
          <ac:chgData name="Tracy Carter" userId="2f5be7f5713387d1" providerId="LiveId" clId="{79BA31C1-719D-4904-AF4E-4C566E2B42EF}" dt="2022-01-31T19:00:08.640" v="59"/>
          <ac:grpSpMkLst>
            <pc:docMk/>
            <pc:sldMk cId="2620046264" sldId="529"/>
            <ac:grpSpMk id="61" creationId="{5B81863B-3FEF-4A1B-B59F-455546E1AE94}"/>
          </ac:grpSpMkLst>
        </pc:grpChg>
        <pc:inkChg chg="add del">
          <ac:chgData name="Tracy Carter" userId="2f5be7f5713387d1" providerId="LiveId" clId="{79BA31C1-719D-4904-AF4E-4C566E2B42EF}" dt="2022-01-31T18:59:26.078" v="1"/>
          <ac:inkMkLst>
            <pc:docMk/>
            <pc:sldMk cId="2620046264" sldId="529"/>
            <ac:inkMk id="3" creationId="{370F3304-880D-4C3C-A93B-C03302992A5F}"/>
          </ac:inkMkLst>
        </pc:inkChg>
        <pc:inkChg chg="add mod">
          <ac:chgData name="Tracy Carter" userId="2f5be7f5713387d1" providerId="LiveId" clId="{79BA31C1-719D-4904-AF4E-4C566E2B42EF}" dt="2022-01-31T18:59:31.038" v="5"/>
          <ac:inkMkLst>
            <pc:docMk/>
            <pc:sldMk cId="2620046264" sldId="529"/>
            <ac:inkMk id="4" creationId="{D6817192-9D97-40C2-8D77-35EC39188081}"/>
          </ac:inkMkLst>
        </pc:inkChg>
        <pc:inkChg chg="add mod">
          <ac:chgData name="Tracy Carter" userId="2f5be7f5713387d1" providerId="LiveId" clId="{79BA31C1-719D-4904-AF4E-4C566E2B42EF}" dt="2022-01-31T18:59:31.038" v="5"/>
          <ac:inkMkLst>
            <pc:docMk/>
            <pc:sldMk cId="2620046264" sldId="529"/>
            <ac:inkMk id="5" creationId="{3468E553-B9BB-49EB-9DB6-3B8E3045E73B}"/>
          </ac:inkMkLst>
        </pc:inkChg>
        <pc:inkChg chg="add mod">
          <ac:chgData name="Tracy Carter" userId="2f5be7f5713387d1" providerId="LiveId" clId="{79BA31C1-719D-4904-AF4E-4C566E2B42EF}" dt="2022-01-31T18:59:31.038" v="5"/>
          <ac:inkMkLst>
            <pc:docMk/>
            <pc:sldMk cId="2620046264" sldId="529"/>
            <ac:inkMk id="6" creationId="{81C44753-B7CE-447F-B66B-50378553294E}"/>
          </ac:inkMkLst>
        </pc:inkChg>
        <pc:inkChg chg="add mod">
          <ac:chgData name="Tracy Carter" userId="2f5be7f5713387d1" providerId="LiveId" clId="{79BA31C1-719D-4904-AF4E-4C566E2B42EF}" dt="2022-01-31T18:59:34.589" v="10"/>
          <ac:inkMkLst>
            <pc:docMk/>
            <pc:sldMk cId="2620046264" sldId="529"/>
            <ac:inkMk id="9" creationId="{AEF6E94D-DFFF-441C-8CF4-76FAFFE79E78}"/>
          </ac:inkMkLst>
        </pc:inkChg>
        <pc:inkChg chg="add mod">
          <ac:chgData name="Tracy Carter" userId="2f5be7f5713387d1" providerId="LiveId" clId="{79BA31C1-719D-4904-AF4E-4C566E2B42EF}" dt="2022-01-31T18:59:34.589" v="10"/>
          <ac:inkMkLst>
            <pc:docMk/>
            <pc:sldMk cId="2620046264" sldId="529"/>
            <ac:inkMk id="11" creationId="{29A2E013-4B7A-42BD-B0B8-AA526C278549}"/>
          </ac:inkMkLst>
        </pc:inkChg>
        <pc:inkChg chg="add mod">
          <ac:chgData name="Tracy Carter" userId="2f5be7f5713387d1" providerId="LiveId" clId="{79BA31C1-719D-4904-AF4E-4C566E2B42EF}" dt="2022-01-31T18:59:34.589" v="10"/>
          <ac:inkMkLst>
            <pc:docMk/>
            <pc:sldMk cId="2620046264" sldId="529"/>
            <ac:inkMk id="12" creationId="{4552EB59-A9D6-4004-BE7A-03B3A39BAECA}"/>
          </ac:inkMkLst>
        </pc:inkChg>
        <pc:inkChg chg="add mod">
          <ac:chgData name="Tracy Carter" userId="2f5be7f5713387d1" providerId="LiveId" clId="{79BA31C1-719D-4904-AF4E-4C566E2B42EF}" dt="2022-01-31T18:59:34.589" v="10"/>
          <ac:inkMkLst>
            <pc:docMk/>
            <pc:sldMk cId="2620046264" sldId="529"/>
            <ac:inkMk id="13" creationId="{2462EBF3-B9AC-4B27-9629-FBF82A4BEE3B}"/>
          </ac:inkMkLst>
        </pc:inkChg>
        <pc:inkChg chg="add mod">
          <ac:chgData name="Tracy Carter" userId="2f5be7f5713387d1" providerId="LiveId" clId="{79BA31C1-719D-4904-AF4E-4C566E2B42EF}" dt="2022-01-31T18:59:38.179" v="16"/>
          <ac:inkMkLst>
            <pc:docMk/>
            <pc:sldMk cId="2620046264" sldId="529"/>
            <ac:inkMk id="15" creationId="{30162BBB-7762-4721-A35A-14DB232835D0}"/>
          </ac:inkMkLst>
        </pc:inkChg>
        <pc:inkChg chg="add mod">
          <ac:chgData name="Tracy Carter" userId="2f5be7f5713387d1" providerId="LiveId" clId="{79BA31C1-719D-4904-AF4E-4C566E2B42EF}" dt="2022-01-31T18:59:38.179" v="16"/>
          <ac:inkMkLst>
            <pc:docMk/>
            <pc:sldMk cId="2620046264" sldId="529"/>
            <ac:inkMk id="16" creationId="{0FD43D4C-CE04-4E64-8BBF-F43C7D5CF494}"/>
          </ac:inkMkLst>
        </pc:inkChg>
        <pc:inkChg chg="add mod">
          <ac:chgData name="Tracy Carter" userId="2f5be7f5713387d1" providerId="LiveId" clId="{79BA31C1-719D-4904-AF4E-4C566E2B42EF}" dt="2022-01-31T18:59:38.179" v="16"/>
          <ac:inkMkLst>
            <pc:docMk/>
            <pc:sldMk cId="2620046264" sldId="529"/>
            <ac:inkMk id="17" creationId="{0E3487A0-2BB0-4D2C-981A-F89522D0CA99}"/>
          </ac:inkMkLst>
        </pc:inkChg>
        <pc:inkChg chg="add mod">
          <ac:chgData name="Tracy Carter" userId="2f5be7f5713387d1" providerId="LiveId" clId="{79BA31C1-719D-4904-AF4E-4C566E2B42EF}" dt="2022-01-31T18:59:38.179" v="16"/>
          <ac:inkMkLst>
            <pc:docMk/>
            <pc:sldMk cId="2620046264" sldId="529"/>
            <ac:inkMk id="18" creationId="{CE123BF1-6969-46D8-AB7C-961209EFC090}"/>
          </ac:inkMkLst>
        </pc:inkChg>
        <pc:inkChg chg="add mod">
          <ac:chgData name="Tracy Carter" userId="2f5be7f5713387d1" providerId="LiveId" clId="{79BA31C1-719D-4904-AF4E-4C566E2B42EF}" dt="2022-01-31T18:59:38.179" v="16"/>
          <ac:inkMkLst>
            <pc:docMk/>
            <pc:sldMk cId="2620046264" sldId="529"/>
            <ac:inkMk id="19" creationId="{75465D02-A39B-465A-A1FA-C3D579362C5F}"/>
          </ac:inkMkLst>
        </pc:inkChg>
        <pc:inkChg chg="add mod">
          <ac:chgData name="Tracy Carter" userId="2f5be7f5713387d1" providerId="LiveId" clId="{79BA31C1-719D-4904-AF4E-4C566E2B42EF}" dt="2022-01-31T19:00:03.009" v="55"/>
          <ac:inkMkLst>
            <pc:docMk/>
            <pc:sldMk cId="2620046264" sldId="529"/>
            <ac:inkMk id="21" creationId="{83D31BAF-6913-4776-82A9-2E6E38CA8C15}"/>
          </ac:inkMkLst>
        </pc:inkChg>
        <pc:inkChg chg="add mod">
          <ac:chgData name="Tracy Carter" userId="2f5be7f5713387d1" providerId="LiveId" clId="{79BA31C1-719D-4904-AF4E-4C566E2B42EF}" dt="2022-01-31T19:00:03.009" v="55"/>
          <ac:inkMkLst>
            <pc:docMk/>
            <pc:sldMk cId="2620046264" sldId="529"/>
            <ac:inkMk id="22" creationId="{E3FFE66E-D3AD-474D-BB09-CC8B672A7A90}"/>
          </ac:inkMkLst>
        </pc:inkChg>
        <pc:inkChg chg="add mod">
          <ac:chgData name="Tracy Carter" userId="2f5be7f5713387d1" providerId="LiveId" clId="{79BA31C1-719D-4904-AF4E-4C566E2B42EF}" dt="2022-01-31T19:00:03.009" v="55"/>
          <ac:inkMkLst>
            <pc:docMk/>
            <pc:sldMk cId="2620046264" sldId="529"/>
            <ac:inkMk id="23" creationId="{5D7F22BC-397F-449A-A595-4B3010A0D768}"/>
          </ac:inkMkLst>
        </pc:inkChg>
        <pc:inkChg chg="add del mod">
          <ac:chgData name="Tracy Carter" userId="2f5be7f5713387d1" providerId="LiveId" clId="{79BA31C1-719D-4904-AF4E-4C566E2B42EF}" dt="2022-01-31T19:00:02.509" v="52"/>
          <ac:inkMkLst>
            <pc:docMk/>
            <pc:sldMk cId="2620046264" sldId="529"/>
            <ac:inkMk id="24" creationId="{A1E6C69F-7682-4279-9466-A392282ADCE1}"/>
          </ac:inkMkLst>
        </pc:inkChg>
        <pc:inkChg chg="add del mod">
          <ac:chgData name="Tracy Carter" userId="2f5be7f5713387d1" providerId="LiveId" clId="{79BA31C1-719D-4904-AF4E-4C566E2B42EF}" dt="2022-01-31T19:00:03.009" v="55"/>
          <ac:inkMkLst>
            <pc:docMk/>
            <pc:sldMk cId="2620046264" sldId="529"/>
            <ac:inkMk id="25" creationId="{5ADE418A-8610-4AF8-9078-D6077B23E8D8}"/>
          </ac:inkMkLst>
        </pc:inkChg>
        <pc:inkChg chg="add del mod">
          <ac:chgData name="Tracy Carter" userId="2f5be7f5713387d1" providerId="LiveId" clId="{79BA31C1-719D-4904-AF4E-4C566E2B42EF}" dt="2022-01-31T19:00:02.513" v="53"/>
          <ac:inkMkLst>
            <pc:docMk/>
            <pc:sldMk cId="2620046264" sldId="529"/>
            <ac:inkMk id="26" creationId="{3EB9014A-9626-42ED-8DBF-2C798D56E444}"/>
          </ac:inkMkLst>
        </pc:inkChg>
        <pc:inkChg chg="add mod">
          <ac:chgData name="Tracy Carter" userId="2f5be7f5713387d1" providerId="LiveId" clId="{79BA31C1-719D-4904-AF4E-4C566E2B42EF}" dt="2022-01-31T18:59:42.742" v="25"/>
          <ac:inkMkLst>
            <pc:docMk/>
            <pc:sldMk cId="2620046264" sldId="529"/>
            <ac:inkMk id="27" creationId="{458CA1DE-5CD9-490E-80AF-B0C4EFFF255B}"/>
          </ac:inkMkLst>
        </pc:inkChg>
        <pc:inkChg chg="add mod">
          <ac:chgData name="Tracy Carter" userId="2f5be7f5713387d1" providerId="LiveId" clId="{79BA31C1-719D-4904-AF4E-4C566E2B42EF}" dt="2022-01-31T18:59:42.742" v="25"/>
          <ac:inkMkLst>
            <pc:docMk/>
            <pc:sldMk cId="2620046264" sldId="529"/>
            <ac:inkMk id="28" creationId="{D7F3DB67-BA6D-4CA0-A4AA-BFFECD2FCE3D}"/>
          </ac:inkMkLst>
        </pc:inkChg>
        <pc:inkChg chg="add mod">
          <ac:chgData name="Tracy Carter" userId="2f5be7f5713387d1" providerId="LiveId" clId="{79BA31C1-719D-4904-AF4E-4C566E2B42EF}" dt="2022-01-31T18:59:44.684" v="28"/>
          <ac:inkMkLst>
            <pc:docMk/>
            <pc:sldMk cId="2620046264" sldId="529"/>
            <ac:inkMk id="31" creationId="{9EF24B09-D805-42A2-836B-C19D092B99BC}"/>
          </ac:inkMkLst>
        </pc:inkChg>
        <pc:inkChg chg="add mod">
          <ac:chgData name="Tracy Carter" userId="2f5be7f5713387d1" providerId="LiveId" clId="{79BA31C1-719D-4904-AF4E-4C566E2B42EF}" dt="2022-01-31T18:59:44.684" v="28"/>
          <ac:inkMkLst>
            <pc:docMk/>
            <pc:sldMk cId="2620046264" sldId="529"/>
            <ac:inkMk id="32" creationId="{6A5C19FB-B561-4492-A863-21D1C247C0BC}"/>
          </ac:inkMkLst>
        </pc:inkChg>
        <pc:inkChg chg="add mod">
          <ac:chgData name="Tracy Carter" userId="2f5be7f5713387d1" providerId="LiveId" clId="{79BA31C1-719D-4904-AF4E-4C566E2B42EF}" dt="2022-01-31T18:59:46.591" v="31"/>
          <ac:inkMkLst>
            <pc:docMk/>
            <pc:sldMk cId="2620046264" sldId="529"/>
            <ac:inkMk id="34" creationId="{92BAEB1E-F510-4C29-A6D6-4133DE76B3B4}"/>
          </ac:inkMkLst>
        </pc:inkChg>
        <pc:inkChg chg="add mod">
          <ac:chgData name="Tracy Carter" userId="2f5be7f5713387d1" providerId="LiveId" clId="{79BA31C1-719D-4904-AF4E-4C566E2B42EF}" dt="2022-01-31T18:59:46.591" v="31"/>
          <ac:inkMkLst>
            <pc:docMk/>
            <pc:sldMk cId="2620046264" sldId="529"/>
            <ac:inkMk id="35" creationId="{0099C74B-C09A-435C-A637-1EAF15215965}"/>
          </ac:inkMkLst>
        </pc:inkChg>
        <pc:inkChg chg="add mod">
          <ac:chgData name="Tracy Carter" userId="2f5be7f5713387d1" providerId="LiveId" clId="{79BA31C1-719D-4904-AF4E-4C566E2B42EF}" dt="2022-01-31T18:59:49.264" v="34"/>
          <ac:inkMkLst>
            <pc:docMk/>
            <pc:sldMk cId="2620046264" sldId="529"/>
            <ac:inkMk id="37" creationId="{2FF57C07-F8C2-47C4-9035-01DC6FC9E955}"/>
          </ac:inkMkLst>
        </pc:inkChg>
        <pc:inkChg chg="add mod">
          <ac:chgData name="Tracy Carter" userId="2f5be7f5713387d1" providerId="LiveId" clId="{79BA31C1-719D-4904-AF4E-4C566E2B42EF}" dt="2022-01-31T18:59:49.264" v="34"/>
          <ac:inkMkLst>
            <pc:docMk/>
            <pc:sldMk cId="2620046264" sldId="529"/>
            <ac:inkMk id="38" creationId="{FBA230E6-3349-41FC-82DC-0F8FDFBCCA5D}"/>
          </ac:inkMkLst>
        </pc:inkChg>
        <pc:inkChg chg="add">
          <ac:chgData name="Tracy Carter" userId="2f5be7f5713387d1" providerId="LiveId" clId="{79BA31C1-719D-4904-AF4E-4C566E2B42EF}" dt="2022-01-31T18:59:50.238" v="35" actId="9405"/>
          <ac:inkMkLst>
            <pc:docMk/>
            <pc:sldMk cId="2620046264" sldId="529"/>
            <ac:inkMk id="40" creationId="{32C96184-2D29-4369-87AC-44718A70D367}"/>
          </ac:inkMkLst>
        </pc:inkChg>
        <pc:inkChg chg="add mod">
          <ac:chgData name="Tracy Carter" userId="2f5be7f5713387d1" providerId="LiveId" clId="{79BA31C1-719D-4904-AF4E-4C566E2B42EF}" dt="2022-01-31T18:59:55.341" v="44"/>
          <ac:inkMkLst>
            <pc:docMk/>
            <pc:sldMk cId="2620046264" sldId="529"/>
            <ac:inkMk id="41" creationId="{39572C64-7A32-4E99-BFEB-9F0A6BB536B1}"/>
          </ac:inkMkLst>
        </pc:inkChg>
        <pc:inkChg chg="add mod">
          <ac:chgData name="Tracy Carter" userId="2f5be7f5713387d1" providerId="LiveId" clId="{79BA31C1-719D-4904-AF4E-4C566E2B42EF}" dt="2022-01-31T18:59:55.341" v="44"/>
          <ac:inkMkLst>
            <pc:docMk/>
            <pc:sldMk cId="2620046264" sldId="529"/>
            <ac:inkMk id="42" creationId="{56D9AC4B-A8F9-4893-9621-2D6087D9E583}"/>
          </ac:inkMkLst>
        </pc:inkChg>
        <pc:inkChg chg="add mod">
          <ac:chgData name="Tracy Carter" userId="2f5be7f5713387d1" providerId="LiveId" clId="{79BA31C1-719D-4904-AF4E-4C566E2B42EF}" dt="2022-01-31T18:59:55.341" v="44"/>
          <ac:inkMkLst>
            <pc:docMk/>
            <pc:sldMk cId="2620046264" sldId="529"/>
            <ac:inkMk id="43" creationId="{F9C6DCC5-B2C6-4D66-8703-D81CCABCCFC9}"/>
          </ac:inkMkLst>
        </pc:inkChg>
        <pc:inkChg chg="add mod">
          <ac:chgData name="Tracy Carter" userId="2f5be7f5713387d1" providerId="LiveId" clId="{79BA31C1-719D-4904-AF4E-4C566E2B42EF}" dt="2022-01-31T18:59:55.341" v="44"/>
          <ac:inkMkLst>
            <pc:docMk/>
            <pc:sldMk cId="2620046264" sldId="529"/>
            <ac:inkMk id="44" creationId="{42183F03-0D5E-4494-A2B0-2875DEAA8D78}"/>
          </ac:inkMkLst>
        </pc:inkChg>
        <pc:inkChg chg="add mod">
          <ac:chgData name="Tracy Carter" userId="2f5be7f5713387d1" providerId="LiveId" clId="{79BA31C1-719D-4904-AF4E-4C566E2B42EF}" dt="2022-01-31T18:59:55.341" v="44"/>
          <ac:inkMkLst>
            <pc:docMk/>
            <pc:sldMk cId="2620046264" sldId="529"/>
            <ac:inkMk id="45" creationId="{1A41AE51-435E-46F2-A65C-7B6013DFF544}"/>
          </ac:inkMkLst>
        </pc:inkChg>
        <pc:inkChg chg="add mod">
          <ac:chgData name="Tracy Carter" userId="2f5be7f5713387d1" providerId="LiveId" clId="{79BA31C1-719D-4904-AF4E-4C566E2B42EF}" dt="2022-01-31T18:59:55.341" v="44"/>
          <ac:inkMkLst>
            <pc:docMk/>
            <pc:sldMk cId="2620046264" sldId="529"/>
            <ac:inkMk id="46" creationId="{8A0DD2D8-A974-49A2-BDE4-29C37E9C5E22}"/>
          </ac:inkMkLst>
        </pc:inkChg>
        <pc:inkChg chg="add mod">
          <ac:chgData name="Tracy Carter" userId="2f5be7f5713387d1" providerId="LiveId" clId="{79BA31C1-719D-4904-AF4E-4C566E2B42EF}" dt="2022-01-31T18:59:55.341" v="44"/>
          <ac:inkMkLst>
            <pc:docMk/>
            <pc:sldMk cId="2620046264" sldId="529"/>
            <ac:inkMk id="47" creationId="{B49E13FA-0BED-408B-B1BD-494AC59D090A}"/>
          </ac:inkMkLst>
        </pc:inkChg>
        <pc:inkChg chg="add mod">
          <ac:chgData name="Tracy Carter" userId="2f5be7f5713387d1" providerId="LiveId" clId="{79BA31C1-719D-4904-AF4E-4C566E2B42EF}" dt="2022-01-31T18:59:55.341" v="44"/>
          <ac:inkMkLst>
            <pc:docMk/>
            <pc:sldMk cId="2620046264" sldId="529"/>
            <ac:inkMk id="48" creationId="{39D2F369-2328-4F79-861F-9C97E5BE8EF2}"/>
          </ac:inkMkLst>
        </pc:inkChg>
        <pc:inkChg chg="add mod">
          <ac:chgData name="Tracy Carter" userId="2f5be7f5713387d1" providerId="LiveId" clId="{79BA31C1-719D-4904-AF4E-4C566E2B42EF}" dt="2022-01-31T19:00:00.859" v="51"/>
          <ac:inkMkLst>
            <pc:docMk/>
            <pc:sldMk cId="2620046264" sldId="529"/>
            <ac:inkMk id="50" creationId="{8DC4FA8E-E4B9-429C-8F3D-F07860640D5C}"/>
          </ac:inkMkLst>
        </pc:inkChg>
        <pc:inkChg chg="add mod">
          <ac:chgData name="Tracy Carter" userId="2f5be7f5713387d1" providerId="LiveId" clId="{79BA31C1-719D-4904-AF4E-4C566E2B42EF}" dt="2022-01-31T19:00:00.859" v="51"/>
          <ac:inkMkLst>
            <pc:docMk/>
            <pc:sldMk cId="2620046264" sldId="529"/>
            <ac:inkMk id="51" creationId="{39D5F32B-8DF4-4994-98DA-332BE3200F4D}"/>
          </ac:inkMkLst>
        </pc:inkChg>
        <pc:inkChg chg="add mod">
          <ac:chgData name="Tracy Carter" userId="2f5be7f5713387d1" providerId="LiveId" clId="{79BA31C1-719D-4904-AF4E-4C566E2B42EF}" dt="2022-01-31T19:00:00.859" v="51"/>
          <ac:inkMkLst>
            <pc:docMk/>
            <pc:sldMk cId="2620046264" sldId="529"/>
            <ac:inkMk id="52" creationId="{9748BFD5-7A63-418D-9C2E-D4BB9BB55FF8}"/>
          </ac:inkMkLst>
        </pc:inkChg>
        <pc:inkChg chg="add mod">
          <ac:chgData name="Tracy Carter" userId="2f5be7f5713387d1" providerId="LiveId" clId="{79BA31C1-719D-4904-AF4E-4C566E2B42EF}" dt="2022-01-31T19:00:00.859" v="51"/>
          <ac:inkMkLst>
            <pc:docMk/>
            <pc:sldMk cId="2620046264" sldId="529"/>
            <ac:inkMk id="53" creationId="{D65D7CF4-6CF6-474D-8132-722653B1A177}"/>
          </ac:inkMkLst>
        </pc:inkChg>
        <pc:inkChg chg="add mod">
          <ac:chgData name="Tracy Carter" userId="2f5be7f5713387d1" providerId="LiveId" clId="{79BA31C1-719D-4904-AF4E-4C566E2B42EF}" dt="2022-01-31T19:00:00.859" v="51"/>
          <ac:inkMkLst>
            <pc:docMk/>
            <pc:sldMk cId="2620046264" sldId="529"/>
            <ac:inkMk id="54" creationId="{EED7E57E-286D-4D2B-A588-EE7AE11E22EF}"/>
          </ac:inkMkLst>
        </pc:inkChg>
        <pc:inkChg chg="add mod">
          <ac:chgData name="Tracy Carter" userId="2f5be7f5713387d1" providerId="LiveId" clId="{79BA31C1-719D-4904-AF4E-4C566E2B42EF}" dt="2022-01-31T19:00:00.859" v="51"/>
          <ac:inkMkLst>
            <pc:docMk/>
            <pc:sldMk cId="2620046264" sldId="529"/>
            <ac:inkMk id="55" creationId="{DF9E53FB-EBD9-4069-A23F-4E607AA5B0B8}"/>
          </ac:inkMkLst>
        </pc:inkChg>
        <pc:inkChg chg="add mod">
          <ac:chgData name="Tracy Carter" userId="2f5be7f5713387d1" providerId="LiveId" clId="{79BA31C1-719D-4904-AF4E-4C566E2B42EF}" dt="2022-01-31T19:00:08.640" v="59"/>
          <ac:inkMkLst>
            <pc:docMk/>
            <pc:sldMk cId="2620046264" sldId="529"/>
            <ac:inkMk id="58" creationId="{955D874D-C48F-4C24-B21F-CAB77E0CC8A2}"/>
          </ac:inkMkLst>
        </pc:inkChg>
        <pc:inkChg chg="add mod">
          <ac:chgData name="Tracy Carter" userId="2f5be7f5713387d1" providerId="LiveId" clId="{79BA31C1-719D-4904-AF4E-4C566E2B42EF}" dt="2022-01-31T19:00:08.640" v="59"/>
          <ac:inkMkLst>
            <pc:docMk/>
            <pc:sldMk cId="2620046264" sldId="529"/>
            <ac:inkMk id="59" creationId="{BE39F420-933D-4070-B5BB-459C3F24C3D9}"/>
          </ac:inkMkLst>
        </pc:inkChg>
        <pc:inkChg chg="add mod">
          <ac:chgData name="Tracy Carter" userId="2f5be7f5713387d1" providerId="LiveId" clId="{79BA31C1-719D-4904-AF4E-4C566E2B42EF}" dt="2022-01-31T19:00:08.640" v="59"/>
          <ac:inkMkLst>
            <pc:docMk/>
            <pc:sldMk cId="2620046264" sldId="529"/>
            <ac:inkMk id="60" creationId="{C1C1A9F6-B119-4A78-9294-7E3574DBD966}"/>
          </ac:inkMkLst>
        </pc:inkChg>
      </pc:sldChg>
      <pc:sldChg chg="addSp delSp modSp mod">
        <pc:chgData name="Tracy Carter" userId="2f5be7f5713387d1" providerId="LiveId" clId="{79BA31C1-719D-4904-AF4E-4C566E2B42EF}" dt="2022-01-31T19:02:38.162" v="209"/>
        <pc:sldMkLst>
          <pc:docMk/>
          <pc:sldMk cId="1488573030" sldId="598"/>
        </pc:sldMkLst>
        <pc:grpChg chg="del mod">
          <ac:chgData name="Tracy Carter" userId="2f5be7f5713387d1" providerId="LiveId" clId="{79BA31C1-719D-4904-AF4E-4C566E2B42EF}" dt="2022-01-31T19:00:33.412" v="70"/>
          <ac:grpSpMkLst>
            <pc:docMk/>
            <pc:sldMk cId="1488573030" sldId="598"/>
            <ac:grpSpMk id="7" creationId="{E1FECB7D-D954-4A7F-BE1F-7CE76485CC65}"/>
          </ac:grpSpMkLst>
        </pc:grpChg>
        <pc:grpChg chg="mod">
          <ac:chgData name="Tracy Carter" userId="2f5be7f5713387d1" providerId="LiveId" clId="{79BA31C1-719D-4904-AF4E-4C566E2B42EF}" dt="2022-01-31T19:00:33.412" v="70"/>
          <ac:grpSpMkLst>
            <pc:docMk/>
            <pc:sldMk cId="1488573030" sldId="598"/>
            <ac:grpSpMk id="15" creationId="{BEEAE8F2-DAD3-472D-B0CB-422527B2FE00}"/>
          </ac:grpSpMkLst>
        </pc:grpChg>
        <pc:grpChg chg="mod">
          <ac:chgData name="Tracy Carter" userId="2f5be7f5713387d1" providerId="LiveId" clId="{79BA31C1-719D-4904-AF4E-4C566E2B42EF}" dt="2022-01-31T19:00:37.899" v="77"/>
          <ac:grpSpMkLst>
            <pc:docMk/>
            <pc:sldMk cId="1488573030" sldId="598"/>
            <ac:grpSpMk id="22" creationId="{8ED9443C-F4E5-488A-B4ED-36C3B3799903}"/>
          </ac:grpSpMkLst>
        </pc:grpChg>
        <pc:grpChg chg="mod">
          <ac:chgData name="Tracy Carter" userId="2f5be7f5713387d1" providerId="LiveId" clId="{79BA31C1-719D-4904-AF4E-4C566E2B42EF}" dt="2022-01-31T19:00:41.859" v="84"/>
          <ac:grpSpMkLst>
            <pc:docMk/>
            <pc:sldMk cId="1488573030" sldId="598"/>
            <ac:grpSpMk id="29" creationId="{6F02E51B-8DE4-468E-8144-685B0E7BBCAA}"/>
          </ac:grpSpMkLst>
        </pc:grpChg>
        <pc:grpChg chg="mod">
          <ac:chgData name="Tracy Carter" userId="2f5be7f5713387d1" providerId="LiveId" clId="{79BA31C1-719D-4904-AF4E-4C566E2B42EF}" dt="2022-01-31T19:00:47.669" v="93"/>
          <ac:grpSpMkLst>
            <pc:docMk/>
            <pc:sldMk cId="1488573030" sldId="598"/>
            <ac:grpSpMk id="38" creationId="{54944AF2-6141-4234-B86B-D7E28813DEE8}"/>
          </ac:grpSpMkLst>
        </pc:grpChg>
        <pc:grpChg chg="del mod">
          <ac:chgData name="Tracy Carter" userId="2f5be7f5713387d1" providerId="LiveId" clId="{79BA31C1-719D-4904-AF4E-4C566E2B42EF}" dt="2022-01-31T19:00:57.730" v="108"/>
          <ac:grpSpMkLst>
            <pc:docMk/>
            <pc:sldMk cId="1488573030" sldId="598"/>
            <ac:grpSpMk id="50" creationId="{4B8A12B9-C710-4B0C-A6DA-9B4652A02670}"/>
          </ac:grpSpMkLst>
        </pc:grpChg>
        <pc:grpChg chg="mod">
          <ac:chgData name="Tracy Carter" userId="2f5be7f5713387d1" providerId="LiveId" clId="{79BA31C1-719D-4904-AF4E-4C566E2B42EF}" dt="2022-01-31T19:00:55.683" v="105"/>
          <ac:grpSpMkLst>
            <pc:docMk/>
            <pc:sldMk cId="1488573030" sldId="598"/>
            <ac:grpSpMk id="51" creationId="{22C2E7A8-C626-48A2-8AAF-853558CAB737}"/>
          </ac:grpSpMkLst>
        </pc:grpChg>
        <pc:grpChg chg="mod">
          <ac:chgData name="Tracy Carter" userId="2f5be7f5713387d1" providerId="LiveId" clId="{79BA31C1-719D-4904-AF4E-4C566E2B42EF}" dt="2022-01-31T19:00:57.730" v="108"/>
          <ac:grpSpMkLst>
            <pc:docMk/>
            <pc:sldMk cId="1488573030" sldId="598"/>
            <ac:grpSpMk id="54" creationId="{A94ABB2B-BAEB-46D7-84A8-C4BF9BF5B29A}"/>
          </ac:grpSpMkLst>
        </pc:grpChg>
        <pc:grpChg chg="mod">
          <ac:chgData name="Tracy Carter" userId="2f5be7f5713387d1" providerId="LiveId" clId="{79BA31C1-719D-4904-AF4E-4C566E2B42EF}" dt="2022-01-31T19:01:04.970" v="116"/>
          <ac:grpSpMkLst>
            <pc:docMk/>
            <pc:sldMk cId="1488573030" sldId="598"/>
            <ac:grpSpMk id="62" creationId="{1F830D39-26B6-424D-A755-DBF6AFBD491C}"/>
          </ac:grpSpMkLst>
        </pc:grpChg>
        <pc:grpChg chg="del mod">
          <ac:chgData name="Tracy Carter" userId="2f5be7f5713387d1" providerId="LiveId" clId="{79BA31C1-719D-4904-AF4E-4C566E2B42EF}" dt="2022-01-31T19:01:25.020" v="129"/>
          <ac:grpSpMkLst>
            <pc:docMk/>
            <pc:sldMk cId="1488573030" sldId="598"/>
            <ac:grpSpMk id="72" creationId="{FF15F21B-BD30-47AC-B4FC-BC599286B73B}"/>
          </ac:grpSpMkLst>
        </pc:grpChg>
        <pc:grpChg chg="mod">
          <ac:chgData name="Tracy Carter" userId="2f5be7f5713387d1" providerId="LiveId" clId="{79BA31C1-719D-4904-AF4E-4C566E2B42EF}" dt="2022-01-31T19:01:25.020" v="129"/>
          <ac:grpSpMkLst>
            <pc:docMk/>
            <pc:sldMk cId="1488573030" sldId="598"/>
            <ac:grpSpMk id="74" creationId="{7C11BAD1-6D72-4574-9364-E96AF4F095C6}"/>
          </ac:grpSpMkLst>
        </pc:grpChg>
        <pc:grpChg chg="mod">
          <ac:chgData name="Tracy Carter" userId="2f5be7f5713387d1" providerId="LiveId" clId="{79BA31C1-719D-4904-AF4E-4C566E2B42EF}" dt="2022-01-31T19:01:36.695" v="138"/>
          <ac:grpSpMkLst>
            <pc:docMk/>
            <pc:sldMk cId="1488573030" sldId="598"/>
            <ac:grpSpMk id="83" creationId="{89842A88-4C3B-418B-9DC4-34017F39C591}"/>
          </ac:grpSpMkLst>
        </pc:grpChg>
        <pc:grpChg chg="mod">
          <ac:chgData name="Tracy Carter" userId="2f5be7f5713387d1" providerId="LiveId" clId="{79BA31C1-719D-4904-AF4E-4C566E2B42EF}" dt="2022-01-31T19:01:42.260" v="148"/>
          <ac:grpSpMkLst>
            <pc:docMk/>
            <pc:sldMk cId="1488573030" sldId="598"/>
            <ac:grpSpMk id="93" creationId="{20B08FDE-BE08-4A7C-95E0-09A3899AD804}"/>
          </ac:grpSpMkLst>
        </pc:grpChg>
        <pc:grpChg chg="mod">
          <ac:chgData name="Tracy Carter" userId="2f5be7f5713387d1" providerId="LiveId" clId="{79BA31C1-719D-4904-AF4E-4C566E2B42EF}" dt="2022-01-31T19:01:45.886" v="154"/>
          <ac:grpSpMkLst>
            <pc:docMk/>
            <pc:sldMk cId="1488573030" sldId="598"/>
            <ac:grpSpMk id="99" creationId="{A2DD56B8-0411-4EFC-AE03-CBEF0C941781}"/>
          </ac:grpSpMkLst>
        </pc:grpChg>
        <pc:grpChg chg="mod">
          <ac:chgData name="Tracy Carter" userId="2f5be7f5713387d1" providerId="LiveId" clId="{79BA31C1-719D-4904-AF4E-4C566E2B42EF}" dt="2022-01-31T19:01:46.400" v="156"/>
          <ac:grpSpMkLst>
            <pc:docMk/>
            <pc:sldMk cId="1488573030" sldId="598"/>
            <ac:grpSpMk id="101" creationId="{07481EE7-90F2-487F-9179-462A8CC1419E}"/>
          </ac:grpSpMkLst>
        </pc:grpChg>
        <pc:grpChg chg="del mod">
          <ac:chgData name="Tracy Carter" userId="2f5be7f5713387d1" providerId="LiveId" clId="{79BA31C1-719D-4904-AF4E-4C566E2B42EF}" dt="2022-01-31T19:02:08.562" v="179"/>
          <ac:grpSpMkLst>
            <pc:docMk/>
            <pc:sldMk cId="1488573030" sldId="598"/>
            <ac:grpSpMk id="108" creationId="{0B2CCBFC-B584-41DA-AA1F-166C4CACA604}"/>
          </ac:grpSpMkLst>
        </pc:grpChg>
        <pc:grpChg chg="mod">
          <ac:chgData name="Tracy Carter" userId="2f5be7f5713387d1" providerId="LiveId" clId="{79BA31C1-719D-4904-AF4E-4C566E2B42EF}" dt="2022-01-31T19:01:59.520" v="172"/>
          <ac:grpSpMkLst>
            <pc:docMk/>
            <pc:sldMk cId="1488573030" sldId="598"/>
            <ac:grpSpMk id="117" creationId="{7A34A006-AA4C-44A2-B59B-185B8F475530}"/>
          </ac:grpSpMkLst>
        </pc:grpChg>
        <pc:grpChg chg="mod">
          <ac:chgData name="Tracy Carter" userId="2f5be7f5713387d1" providerId="LiveId" clId="{79BA31C1-719D-4904-AF4E-4C566E2B42EF}" dt="2022-01-31T19:02:08.562" v="179"/>
          <ac:grpSpMkLst>
            <pc:docMk/>
            <pc:sldMk cId="1488573030" sldId="598"/>
            <ac:grpSpMk id="121" creationId="{361FDF1F-42BB-4730-875B-C2DCB2655516}"/>
          </ac:grpSpMkLst>
        </pc:grpChg>
        <pc:grpChg chg="del mod">
          <ac:chgData name="Tracy Carter" userId="2f5be7f5713387d1" providerId="LiveId" clId="{79BA31C1-719D-4904-AF4E-4C566E2B42EF}" dt="2022-01-31T19:02:30.120" v="199"/>
          <ac:grpSpMkLst>
            <pc:docMk/>
            <pc:sldMk cId="1488573030" sldId="598"/>
            <ac:grpSpMk id="128" creationId="{520CAF00-C112-44E5-B026-0CCF57FB7D55}"/>
          </ac:grpSpMkLst>
        </pc:grpChg>
        <pc:grpChg chg="del mod">
          <ac:chgData name="Tracy Carter" userId="2f5be7f5713387d1" providerId="LiveId" clId="{79BA31C1-719D-4904-AF4E-4C566E2B42EF}" dt="2022-01-31T19:02:20.911" v="196"/>
          <ac:grpSpMkLst>
            <pc:docMk/>
            <pc:sldMk cId="1488573030" sldId="598"/>
            <ac:grpSpMk id="134" creationId="{F0A3AF48-5998-4609-804B-3101E556CC29}"/>
          </ac:grpSpMkLst>
        </pc:grpChg>
        <pc:grpChg chg="mod">
          <ac:chgData name="Tracy Carter" userId="2f5be7f5713387d1" providerId="LiveId" clId="{79BA31C1-719D-4904-AF4E-4C566E2B42EF}" dt="2022-01-31T19:02:20.911" v="196"/>
          <ac:grpSpMkLst>
            <pc:docMk/>
            <pc:sldMk cId="1488573030" sldId="598"/>
            <ac:grpSpMk id="138" creationId="{9D8E5249-9F77-4661-98BA-D368109D7920}"/>
          </ac:grpSpMkLst>
        </pc:grpChg>
        <pc:grpChg chg="mod">
          <ac:chgData name="Tracy Carter" userId="2f5be7f5713387d1" providerId="LiveId" clId="{79BA31C1-719D-4904-AF4E-4C566E2B42EF}" dt="2022-01-31T19:02:30.120" v="199"/>
          <ac:grpSpMkLst>
            <pc:docMk/>
            <pc:sldMk cId="1488573030" sldId="598"/>
            <ac:grpSpMk id="140" creationId="{2B251735-1CEE-4A93-8623-D0BB52C781FF}"/>
          </ac:grpSpMkLst>
        </pc:grpChg>
        <pc:grpChg chg="del mod">
          <ac:chgData name="Tracy Carter" userId="2f5be7f5713387d1" providerId="LiveId" clId="{79BA31C1-719D-4904-AF4E-4C566E2B42EF}" dt="2022-01-31T19:02:38.162" v="209"/>
          <ac:grpSpMkLst>
            <pc:docMk/>
            <pc:sldMk cId="1488573030" sldId="598"/>
            <ac:grpSpMk id="148" creationId="{9D89791B-EE79-4E44-9342-676D4CC09FFE}"/>
          </ac:grpSpMkLst>
        </pc:grpChg>
        <pc:grpChg chg="mod">
          <ac:chgData name="Tracy Carter" userId="2f5be7f5713387d1" providerId="LiveId" clId="{79BA31C1-719D-4904-AF4E-4C566E2B42EF}" dt="2022-01-31T19:02:37.201" v="207"/>
          <ac:grpSpMkLst>
            <pc:docMk/>
            <pc:sldMk cId="1488573030" sldId="598"/>
            <ac:grpSpMk id="149" creationId="{4B3B01D6-CFD0-4318-96E5-B843710252BA}"/>
          </ac:grpSpMkLst>
        </pc:grpChg>
        <pc:grpChg chg="mod">
          <ac:chgData name="Tracy Carter" userId="2f5be7f5713387d1" providerId="LiveId" clId="{79BA31C1-719D-4904-AF4E-4C566E2B42EF}" dt="2022-01-31T19:02:38.162" v="209"/>
          <ac:grpSpMkLst>
            <pc:docMk/>
            <pc:sldMk cId="1488573030" sldId="598"/>
            <ac:grpSpMk id="151" creationId="{24647085-4AFC-4A59-B342-0AB7E22E3E90}"/>
          </ac:grpSpMkLst>
        </pc:grpChg>
        <pc:inkChg chg="add mod">
          <ac:chgData name="Tracy Carter" userId="2f5be7f5713387d1" providerId="LiveId" clId="{79BA31C1-719D-4904-AF4E-4C566E2B42EF}" dt="2022-01-31T19:00:33.412" v="70"/>
          <ac:inkMkLst>
            <pc:docMk/>
            <pc:sldMk cId="1488573030" sldId="598"/>
            <ac:inkMk id="3" creationId="{AD9CA812-8BA2-40A3-A703-A84E7205185A}"/>
          </ac:inkMkLst>
        </pc:inkChg>
        <pc:inkChg chg="add mod">
          <ac:chgData name="Tracy Carter" userId="2f5be7f5713387d1" providerId="LiveId" clId="{79BA31C1-719D-4904-AF4E-4C566E2B42EF}" dt="2022-01-31T19:00:33.412" v="70"/>
          <ac:inkMkLst>
            <pc:docMk/>
            <pc:sldMk cId="1488573030" sldId="598"/>
            <ac:inkMk id="4" creationId="{DF1C9626-78BD-4F6B-B449-A48BD06E497F}"/>
          </ac:inkMkLst>
        </pc:inkChg>
        <pc:inkChg chg="add mod">
          <ac:chgData name="Tracy Carter" userId="2f5be7f5713387d1" providerId="LiveId" clId="{79BA31C1-719D-4904-AF4E-4C566E2B42EF}" dt="2022-01-31T19:00:33.412" v="70"/>
          <ac:inkMkLst>
            <pc:docMk/>
            <pc:sldMk cId="1488573030" sldId="598"/>
            <ac:inkMk id="6" creationId="{9576A1A8-553A-4AA1-84E5-5909954BB981}"/>
          </ac:inkMkLst>
        </pc:inkChg>
        <pc:inkChg chg="add mod">
          <ac:chgData name="Tracy Carter" userId="2f5be7f5713387d1" providerId="LiveId" clId="{79BA31C1-719D-4904-AF4E-4C566E2B42EF}" dt="2022-01-31T19:00:33.412" v="70"/>
          <ac:inkMkLst>
            <pc:docMk/>
            <pc:sldMk cId="1488573030" sldId="598"/>
            <ac:inkMk id="8" creationId="{4460D2F2-AA6A-48B4-8B71-BFBE8CAE9976}"/>
          </ac:inkMkLst>
        </pc:inkChg>
        <pc:inkChg chg="add mod">
          <ac:chgData name="Tracy Carter" userId="2f5be7f5713387d1" providerId="LiveId" clId="{79BA31C1-719D-4904-AF4E-4C566E2B42EF}" dt="2022-01-31T19:00:33.412" v="70"/>
          <ac:inkMkLst>
            <pc:docMk/>
            <pc:sldMk cId="1488573030" sldId="598"/>
            <ac:inkMk id="9" creationId="{788BE60C-D236-4D45-8E55-FE85AAB2E0CA}"/>
          </ac:inkMkLst>
        </pc:inkChg>
        <pc:inkChg chg="add mod">
          <ac:chgData name="Tracy Carter" userId="2f5be7f5713387d1" providerId="LiveId" clId="{79BA31C1-719D-4904-AF4E-4C566E2B42EF}" dt="2022-01-31T19:00:33.412" v="70"/>
          <ac:inkMkLst>
            <pc:docMk/>
            <pc:sldMk cId="1488573030" sldId="598"/>
            <ac:inkMk id="11" creationId="{A966C8E8-4EDD-49AE-97E6-702FECEC5254}"/>
          </ac:inkMkLst>
        </pc:inkChg>
        <pc:inkChg chg="add mod">
          <ac:chgData name="Tracy Carter" userId="2f5be7f5713387d1" providerId="LiveId" clId="{79BA31C1-719D-4904-AF4E-4C566E2B42EF}" dt="2022-01-31T19:00:33.412" v="70"/>
          <ac:inkMkLst>
            <pc:docMk/>
            <pc:sldMk cId="1488573030" sldId="598"/>
            <ac:inkMk id="12" creationId="{13CC94CC-6D17-4656-B4E4-198CC16AAA65}"/>
          </ac:inkMkLst>
        </pc:inkChg>
        <pc:inkChg chg="add mod">
          <ac:chgData name="Tracy Carter" userId="2f5be7f5713387d1" providerId="LiveId" clId="{79BA31C1-719D-4904-AF4E-4C566E2B42EF}" dt="2022-01-31T19:00:33.412" v="70"/>
          <ac:inkMkLst>
            <pc:docMk/>
            <pc:sldMk cId="1488573030" sldId="598"/>
            <ac:inkMk id="13" creationId="{192DB38E-45C8-466E-8529-DD1EB2B6C6FF}"/>
          </ac:inkMkLst>
        </pc:inkChg>
        <pc:inkChg chg="add mod">
          <ac:chgData name="Tracy Carter" userId="2f5be7f5713387d1" providerId="LiveId" clId="{79BA31C1-719D-4904-AF4E-4C566E2B42EF}" dt="2022-01-31T19:00:33.412" v="70"/>
          <ac:inkMkLst>
            <pc:docMk/>
            <pc:sldMk cId="1488573030" sldId="598"/>
            <ac:inkMk id="14" creationId="{FD6DFF90-25A2-438F-A681-892D986F70E1}"/>
          </ac:inkMkLst>
        </pc:inkChg>
        <pc:inkChg chg="add mod">
          <ac:chgData name="Tracy Carter" userId="2f5be7f5713387d1" providerId="LiveId" clId="{79BA31C1-719D-4904-AF4E-4C566E2B42EF}" dt="2022-01-31T19:00:37.899" v="77"/>
          <ac:inkMkLst>
            <pc:docMk/>
            <pc:sldMk cId="1488573030" sldId="598"/>
            <ac:inkMk id="16" creationId="{8FA4D641-4E4E-4B53-A56F-44F65B593A5F}"/>
          </ac:inkMkLst>
        </pc:inkChg>
        <pc:inkChg chg="add mod">
          <ac:chgData name="Tracy Carter" userId="2f5be7f5713387d1" providerId="LiveId" clId="{79BA31C1-719D-4904-AF4E-4C566E2B42EF}" dt="2022-01-31T19:00:37.899" v="77"/>
          <ac:inkMkLst>
            <pc:docMk/>
            <pc:sldMk cId="1488573030" sldId="598"/>
            <ac:inkMk id="17" creationId="{06125F40-6C17-4B89-BBFA-7CF333B0CE3D}"/>
          </ac:inkMkLst>
        </pc:inkChg>
        <pc:inkChg chg="add mod">
          <ac:chgData name="Tracy Carter" userId="2f5be7f5713387d1" providerId="LiveId" clId="{79BA31C1-719D-4904-AF4E-4C566E2B42EF}" dt="2022-01-31T19:00:37.899" v="77"/>
          <ac:inkMkLst>
            <pc:docMk/>
            <pc:sldMk cId="1488573030" sldId="598"/>
            <ac:inkMk id="18" creationId="{5B5539CA-7778-4F8F-A64D-69BFCD6F95BB}"/>
          </ac:inkMkLst>
        </pc:inkChg>
        <pc:inkChg chg="add mod">
          <ac:chgData name="Tracy Carter" userId="2f5be7f5713387d1" providerId="LiveId" clId="{79BA31C1-719D-4904-AF4E-4C566E2B42EF}" dt="2022-01-31T19:00:37.899" v="77"/>
          <ac:inkMkLst>
            <pc:docMk/>
            <pc:sldMk cId="1488573030" sldId="598"/>
            <ac:inkMk id="19" creationId="{3AF51CC2-6213-4649-84B2-0B2B64A875AB}"/>
          </ac:inkMkLst>
        </pc:inkChg>
        <pc:inkChg chg="add mod">
          <ac:chgData name="Tracy Carter" userId="2f5be7f5713387d1" providerId="LiveId" clId="{79BA31C1-719D-4904-AF4E-4C566E2B42EF}" dt="2022-01-31T19:00:37.899" v="77"/>
          <ac:inkMkLst>
            <pc:docMk/>
            <pc:sldMk cId="1488573030" sldId="598"/>
            <ac:inkMk id="20" creationId="{0BB117FF-324A-47AB-A6B8-83801012C424}"/>
          </ac:inkMkLst>
        </pc:inkChg>
        <pc:inkChg chg="add mod">
          <ac:chgData name="Tracy Carter" userId="2f5be7f5713387d1" providerId="LiveId" clId="{79BA31C1-719D-4904-AF4E-4C566E2B42EF}" dt="2022-01-31T19:00:37.899" v="77"/>
          <ac:inkMkLst>
            <pc:docMk/>
            <pc:sldMk cId="1488573030" sldId="598"/>
            <ac:inkMk id="21" creationId="{F93C81AF-1436-494B-A16F-6F63867C2943}"/>
          </ac:inkMkLst>
        </pc:inkChg>
        <pc:inkChg chg="add mod">
          <ac:chgData name="Tracy Carter" userId="2f5be7f5713387d1" providerId="LiveId" clId="{79BA31C1-719D-4904-AF4E-4C566E2B42EF}" dt="2022-01-31T19:00:41.859" v="84"/>
          <ac:inkMkLst>
            <pc:docMk/>
            <pc:sldMk cId="1488573030" sldId="598"/>
            <ac:inkMk id="23" creationId="{1E3C04CB-1426-4769-A0EE-7B71872A05EA}"/>
          </ac:inkMkLst>
        </pc:inkChg>
        <pc:inkChg chg="add mod">
          <ac:chgData name="Tracy Carter" userId="2f5be7f5713387d1" providerId="LiveId" clId="{79BA31C1-719D-4904-AF4E-4C566E2B42EF}" dt="2022-01-31T19:00:41.859" v="84"/>
          <ac:inkMkLst>
            <pc:docMk/>
            <pc:sldMk cId="1488573030" sldId="598"/>
            <ac:inkMk id="24" creationId="{0D95BACE-ADC6-42FB-B64B-CF7332B7F040}"/>
          </ac:inkMkLst>
        </pc:inkChg>
        <pc:inkChg chg="add mod">
          <ac:chgData name="Tracy Carter" userId="2f5be7f5713387d1" providerId="LiveId" clId="{79BA31C1-719D-4904-AF4E-4C566E2B42EF}" dt="2022-01-31T19:00:41.859" v="84"/>
          <ac:inkMkLst>
            <pc:docMk/>
            <pc:sldMk cId="1488573030" sldId="598"/>
            <ac:inkMk id="25" creationId="{B4F444EA-FC67-400D-84A4-F8A4DE46D2C5}"/>
          </ac:inkMkLst>
        </pc:inkChg>
        <pc:inkChg chg="add mod">
          <ac:chgData name="Tracy Carter" userId="2f5be7f5713387d1" providerId="LiveId" clId="{79BA31C1-719D-4904-AF4E-4C566E2B42EF}" dt="2022-01-31T19:00:41.859" v="84"/>
          <ac:inkMkLst>
            <pc:docMk/>
            <pc:sldMk cId="1488573030" sldId="598"/>
            <ac:inkMk id="26" creationId="{DE2C9CFC-3AA9-479F-A0F9-551909499520}"/>
          </ac:inkMkLst>
        </pc:inkChg>
        <pc:inkChg chg="add mod">
          <ac:chgData name="Tracy Carter" userId="2f5be7f5713387d1" providerId="LiveId" clId="{79BA31C1-719D-4904-AF4E-4C566E2B42EF}" dt="2022-01-31T19:00:41.859" v="84"/>
          <ac:inkMkLst>
            <pc:docMk/>
            <pc:sldMk cId="1488573030" sldId="598"/>
            <ac:inkMk id="27" creationId="{E6FDD527-749D-4319-B405-60DA28076BBA}"/>
          </ac:inkMkLst>
        </pc:inkChg>
        <pc:inkChg chg="add mod">
          <ac:chgData name="Tracy Carter" userId="2f5be7f5713387d1" providerId="LiveId" clId="{79BA31C1-719D-4904-AF4E-4C566E2B42EF}" dt="2022-01-31T19:00:41.859" v="84"/>
          <ac:inkMkLst>
            <pc:docMk/>
            <pc:sldMk cId="1488573030" sldId="598"/>
            <ac:inkMk id="28" creationId="{E32ED4BA-5180-4B43-AEB4-B13A2BE17E1A}"/>
          </ac:inkMkLst>
        </pc:inkChg>
        <pc:inkChg chg="add mod">
          <ac:chgData name="Tracy Carter" userId="2f5be7f5713387d1" providerId="LiveId" clId="{79BA31C1-719D-4904-AF4E-4C566E2B42EF}" dt="2022-01-31T19:00:47.669" v="93"/>
          <ac:inkMkLst>
            <pc:docMk/>
            <pc:sldMk cId="1488573030" sldId="598"/>
            <ac:inkMk id="30" creationId="{BB85E897-CD0C-4D54-8076-00D0A4877695}"/>
          </ac:inkMkLst>
        </pc:inkChg>
        <pc:inkChg chg="add mod">
          <ac:chgData name="Tracy Carter" userId="2f5be7f5713387d1" providerId="LiveId" clId="{79BA31C1-719D-4904-AF4E-4C566E2B42EF}" dt="2022-01-31T19:00:47.669" v="93"/>
          <ac:inkMkLst>
            <pc:docMk/>
            <pc:sldMk cId="1488573030" sldId="598"/>
            <ac:inkMk id="31" creationId="{F47DAAD6-2F6A-4A43-90F6-C7CA05C808F3}"/>
          </ac:inkMkLst>
        </pc:inkChg>
        <pc:inkChg chg="add mod">
          <ac:chgData name="Tracy Carter" userId="2f5be7f5713387d1" providerId="LiveId" clId="{79BA31C1-719D-4904-AF4E-4C566E2B42EF}" dt="2022-01-31T19:00:47.669" v="93"/>
          <ac:inkMkLst>
            <pc:docMk/>
            <pc:sldMk cId="1488573030" sldId="598"/>
            <ac:inkMk id="32" creationId="{B584AF0C-7A17-475F-A310-F48D58985CBE}"/>
          </ac:inkMkLst>
        </pc:inkChg>
        <pc:inkChg chg="add mod">
          <ac:chgData name="Tracy Carter" userId="2f5be7f5713387d1" providerId="LiveId" clId="{79BA31C1-719D-4904-AF4E-4C566E2B42EF}" dt="2022-01-31T19:00:47.669" v="93"/>
          <ac:inkMkLst>
            <pc:docMk/>
            <pc:sldMk cId="1488573030" sldId="598"/>
            <ac:inkMk id="33" creationId="{E028E4F5-2099-4C9A-B95F-6C9EE1A0F168}"/>
          </ac:inkMkLst>
        </pc:inkChg>
        <pc:inkChg chg="add mod">
          <ac:chgData name="Tracy Carter" userId="2f5be7f5713387d1" providerId="LiveId" clId="{79BA31C1-719D-4904-AF4E-4C566E2B42EF}" dt="2022-01-31T19:00:47.669" v="93"/>
          <ac:inkMkLst>
            <pc:docMk/>
            <pc:sldMk cId="1488573030" sldId="598"/>
            <ac:inkMk id="34" creationId="{99D3290B-8346-49E0-9980-E338A4754A50}"/>
          </ac:inkMkLst>
        </pc:inkChg>
        <pc:inkChg chg="add mod">
          <ac:chgData name="Tracy Carter" userId="2f5be7f5713387d1" providerId="LiveId" clId="{79BA31C1-719D-4904-AF4E-4C566E2B42EF}" dt="2022-01-31T19:00:47.669" v="93"/>
          <ac:inkMkLst>
            <pc:docMk/>
            <pc:sldMk cId="1488573030" sldId="598"/>
            <ac:inkMk id="35" creationId="{78C131E0-5BF9-476C-9209-5A30EB7ED4BB}"/>
          </ac:inkMkLst>
        </pc:inkChg>
        <pc:inkChg chg="add mod">
          <ac:chgData name="Tracy Carter" userId="2f5be7f5713387d1" providerId="LiveId" clId="{79BA31C1-719D-4904-AF4E-4C566E2B42EF}" dt="2022-01-31T19:00:47.669" v="93"/>
          <ac:inkMkLst>
            <pc:docMk/>
            <pc:sldMk cId="1488573030" sldId="598"/>
            <ac:inkMk id="36" creationId="{A4C7DD88-B1EC-468B-942E-125A91C98CA6}"/>
          </ac:inkMkLst>
        </pc:inkChg>
        <pc:inkChg chg="add mod">
          <ac:chgData name="Tracy Carter" userId="2f5be7f5713387d1" providerId="LiveId" clId="{79BA31C1-719D-4904-AF4E-4C566E2B42EF}" dt="2022-01-31T19:00:47.669" v="93"/>
          <ac:inkMkLst>
            <pc:docMk/>
            <pc:sldMk cId="1488573030" sldId="598"/>
            <ac:inkMk id="37" creationId="{C54FFDAA-E314-4243-83C0-8045BF448F3A}"/>
          </ac:inkMkLst>
        </pc:inkChg>
        <pc:inkChg chg="add mod">
          <ac:chgData name="Tracy Carter" userId="2f5be7f5713387d1" providerId="LiveId" clId="{79BA31C1-719D-4904-AF4E-4C566E2B42EF}" dt="2022-01-31T19:00:55.683" v="105"/>
          <ac:inkMkLst>
            <pc:docMk/>
            <pc:sldMk cId="1488573030" sldId="598"/>
            <ac:inkMk id="39" creationId="{6242ACA6-D03F-45F1-B215-175E9CD31458}"/>
          </ac:inkMkLst>
        </pc:inkChg>
        <pc:inkChg chg="add mod">
          <ac:chgData name="Tracy Carter" userId="2f5be7f5713387d1" providerId="LiveId" clId="{79BA31C1-719D-4904-AF4E-4C566E2B42EF}" dt="2022-01-31T19:00:55.683" v="105"/>
          <ac:inkMkLst>
            <pc:docMk/>
            <pc:sldMk cId="1488573030" sldId="598"/>
            <ac:inkMk id="40" creationId="{B8C3B26B-1D8C-4C49-8FB2-C5BE538C6241}"/>
          </ac:inkMkLst>
        </pc:inkChg>
        <pc:inkChg chg="add mod">
          <ac:chgData name="Tracy Carter" userId="2f5be7f5713387d1" providerId="LiveId" clId="{79BA31C1-719D-4904-AF4E-4C566E2B42EF}" dt="2022-01-31T19:00:55.683" v="105"/>
          <ac:inkMkLst>
            <pc:docMk/>
            <pc:sldMk cId="1488573030" sldId="598"/>
            <ac:inkMk id="41" creationId="{36203C33-07E1-485F-A55F-C90E92A74E72}"/>
          </ac:inkMkLst>
        </pc:inkChg>
        <pc:inkChg chg="add mod">
          <ac:chgData name="Tracy Carter" userId="2f5be7f5713387d1" providerId="LiveId" clId="{79BA31C1-719D-4904-AF4E-4C566E2B42EF}" dt="2022-01-31T19:00:55.683" v="105"/>
          <ac:inkMkLst>
            <pc:docMk/>
            <pc:sldMk cId="1488573030" sldId="598"/>
            <ac:inkMk id="42" creationId="{876FC46C-1D1A-49BE-A5AA-8F381B02E817}"/>
          </ac:inkMkLst>
        </pc:inkChg>
        <pc:inkChg chg="add mod">
          <ac:chgData name="Tracy Carter" userId="2f5be7f5713387d1" providerId="LiveId" clId="{79BA31C1-719D-4904-AF4E-4C566E2B42EF}" dt="2022-01-31T19:00:55.683" v="105"/>
          <ac:inkMkLst>
            <pc:docMk/>
            <pc:sldMk cId="1488573030" sldId="598"/>
            <ac:inkMk id="43" creationId="{44D43A52-58D8-4053-8D98-0808E33129AE}"/>
          </ac:inkMkLst>
        </pc:inkChg>
        <pc:inkChg chg="add mod">
          <ac:chgData name="Tracy Carter" userId="2f5be7f5713387d1" providerId="LiveId" clId="{79BA31C1-719D-4904-AF4E-4C566E2B42EF}" dt="2022-01-31T19:00:55.683" v="105"/>
          <ac:inkMkLst>
            <pc:docMk/>
            <pc:sldMk cId="1488573030" sldId="598"/>
            <ac:inkMk id="44" creationId="{44253480-7222-4D0A-A312-082DE0A4727E}"/>
          </ac:inkMkLst>
        </pc:inkChg>
        <pc:inkChg chg="add mod">
          <ac:chgData name="Tracy Carter" userId="2f5be7f5713387d1" providerId="LiveId" clId="{79BA31C1-719D-4904-AF4E-4C566E2B42EF}" dt="2022-01-31T19:00:55.683" v="105"/>
          <ac:inkMkLst>
            <pc:docMk/>
            <pc:sldMk cId="1488573030" sldId="598"/>
            <ac:inkMk id="45" creationId="{9809A4A0-F524-4E7F-BFF5-F97BEB5FAFD8}"/>
          </ac:inkMkLst>
        </pc:inkChg>
        <pc:inkChg chg="add mod">
          <ac:chgData name="Tracy Carter" userId="2f5be7f5713387d1" providerId="LiveId" clId="{79BA31C1-719D-4904-AF4E-4C566E2B42EF}" dt="2022-01-31T19:00:57.730" v="108"/>
          <ac:inkMkLst>
            <pc:docMk/>
            <pc:sldMk cId="1488573030" sldId="598"/>
            <ac:inkMk id="46" creationId="{03F23962-66C5-4366-9928-08A01F15A55D}"/>
          </ac:inkMkLst>
        </pc:inkChg>
        <pc:inkChg chg="add mod">
          <ac:chgData name="Tracy Carter" userId="2f5be7f5713387d1" providerId="LiveId" clId="{79BA31C1-719D-4904-AF4E-4C566E2B42EF}" dt="2022-01-31T19:00:57.730" v="108"/>
          <ac:inkMkLst>
            <pc:docMk/>
            <pc:sldMk cId="1488573030" sldId="598"/>
            <ac:inkMk id="47" creationId="{20B1CB40-542D-4A72-89BE-C98B65127EBB}"/>
          </ac:inkMkLst>
        </pc:inkChg>
        <pc:inkChg chg="add mod">
          <ac:chgData name="Tracy Carter" userId="2f5be7f5713387d1" providerId="LiveId" clId="{79BA31C1-719D-4904-AF4E-4C566E2B42EF}" dt="2022-01-31T19:00:57.730" v="108"/>
          <ac:inkMkLst>
            <pc:docMk/>
            <pc:sldMk cId="1488573030" sldId="598"/>
            <ac:inkMk id="48" creationId="{CF653651-A72B-403D-ABCE-22F3BC7FD147}"/>
          </ac:inkMkLst>
        </pc:inkChg>
        <pc:inkChg chg="add mod">
          <ac:chgData name="Tracy Carter" userId="2f5be7f5713387d1" providerId="LiveId" clId="{79BA31C1-719D-4904-AF4E-4C566E2B42EF}" dt="2022-01-31T19:00:57.730" v="108"/>
          <ac:inkMkLst>
            <pc:docMk/>
            <pc:sldMk cId="1488573030" sldId="598"/>
            <ac:inkMk id="49" creationId="{ED1AD129-530F-44CB-9840-F5B236291DA7}"/>
          </ac:inkMkLst>
        </pc:inkChg>
        <pc:inkChg chg="add mod">
          <ac:chgData name="Tracy Carter" userId="2f5be7f5713387d1" providerId="LiveId" clId="{79BA31C1-719D-4904-AF4E-4C566E2B42EF}" dt="2022-01-31T19:00:57.730" v="108"/>
          <ac:inkMkLst>
            <pc:docMk/>
            <pc:sldMk cId="1488573030" sldId="598"/>
            <ac:inkMk id="52" creationId="{4337C417-12C5-4F2F-8574-550E8DA42A66}"/>
          </ac:inkMkLst>
        </pc:inkChg>
        <pc:inkChg chg="add mod">
          <ac:chgData name="Tracy Carter" userId="2f5be7f5713387d1" providerId="LiveId" clId="{79BA31C1-719D-4904-AF4E-4C566E2B42EF}" dt="2022-01-31T19:00:57.730" v="108"/>
          <ac:inkMkLst>
            <pc:docMk/>
            <pc:sldMk cId="1488573030" sldId="598"/>
            <ac:inkMk id="53" creationId="{87E9F693-293F-44D0-AE1D-9CA4AA6F9CFB}"/>
          </ac:inkMkLst>
        </pc:inkChg>
        <pc:inkChg chg="add mod">
          <ac:chgData name="Tracy Carter" userId="2f5be7f5713387d1" providerId="LiveId" clId="{79BA31C1-719D-4904-AF4E-4C566E2B42EF}" dt="2022-01-31T19:01:04.970" v="116"/>
          <ac:inkMkLst>
            <pc:docMk/>
            <pc:sldMk cId="1488573030" sldId="598"/>
            <ac:inkMk id="55" creationId="{2CA8282D-A5B8-4EE0-A5EB-7FEA6EEEBF00}"/>
          </ac:inkMkLst>
        </pc:inkChg>
        <pc:inkChg chg="add mod">
          <ac:chgData name="Tracy Carter" userId="2f5be7f5713387d1" providerId="LiveId" clId="{79BA31C1-719D-4904-AF4E-4C566E2B42EF}" dt="2022-01-31T19:01:04.970" v="116"/>
          <ac:inkMkLst>
            <pc:docMk/>
            <pc:sldMk cId="1488573030" sldId="598"/>
            <ac:inkMk id="56" creationId="{6C7AEF14-AFA0-43DD-B6BF-81EAD21536B5}"/>
          </ac:inkMkLst>
        </pc:inkChg>
        <pc:inkChg chg="add mod">
          <ac:chgData name="Tracy Carter" userId="2f5be7f5713387d1" providerId="LiveId" clId="{79BA31C1-719D-4904-AF4E-4C566E2B42EF}" dt="2022-01-31T19:01:04.970" v="116"/>
          <ac:inkMkLst>
            <pc:docMk/>
            <pc:sldMk cId="1488573030" sldId="598"/>
            <ac:inkMk id="57" creationId="{8F1BAD58-D755-4973-842B-15E4A8D0834B}"/>
          </ac:inkMkLst>
        </pc:inkChg>
        <pc:inkChg chg="add mod">
          <ac:chgData name="Tracy Carter" userId="2f5be7f5713387d1" providerId="LiveId" clId="{79BA31C1-719D-4904-AF4E-4C566E2B42EF}" dt="2022-01-31T19:01:04.970" v="116"/>
          <ac:inkMkLst>
            <pc:docMk/>
            <pc:sldMk cId="1488573030" sldId="598"/>
            <ac:inkMk id="58" creationId="{4FF319E4-BA94-48DC-A8C6-B4FFAF71E926}"/>
          </ac:inkMkLst>
        </pc:inkChg>
        <pc:inkChg chg="add mod">
          <ac:chgData name="Tracy Carter" userId="2f5be7f5713387d1" providerId="LiveId" clId="{79BA31C1-719D-4904-AF4E-4C566E2B42EF}" dt="2022-01-31T19:01:04.970" v="116"/>
          <ac:inkMkLst>
            <pc:docMk/>
            <pc:sldMk cId="1488573030" sldId="598"/>
            <ac:inkMk id="59" creationId="{24530F13-7524-495D-9957-63CE9752D874}"/>
          </ac:inkMkLst>
        </pc:inkChg>
        <pc:inkChg chg="add mod">
          <ac:chgData name="Tracy Carter" userId="2f5be7f5713387d1" providerId="LiveId" clId="{79BA31C1-719D-4904-AF4E-4C566E2B42EF}" dt="2022-01-31T19:01:04.970" v="116"/>
          <ac:inkMkLst>
            <pc:docMk/>
            <pc:sldMk cId="1488573030" sldId="598"/>
            <ac:inkMk id="60" creationId="{DF1551EB-2B2F-48B5-8B80-DABBA192B968}"/>
          </ac:inkMkLst>
        </pc:inkChg>
        <pc:inkChg chg="add mod">
          <ac:chgData name="Tracy Carter" userId="2f5be7f5713387d1" providerId="LiveId" clId="{79BA31C1-719D-4904-AF4E-4C566E2B42EF}" dt="2022-01-31T19:01:04.970" v="116"/>
          <ac:inkMkLst>
            <pc:docMk/>
            <pc:sldMk cId="1488573030" sldId="598"/>
            <ac:inkMk id="61" creationId="{E82D5BD9-44AA-4C24-B1BB-0EFBC36A5920}"/>
          </ac:inkMkLst>
        </pc:inkChg>
        <pc:inkChg chg="add mod">
          <ac:chgData name="Tracy Carter" userId="2f5be7f5713387d1" providerId="LiveId" clId="{79BA31C1-719D-4904-AF4E-4C566E2B42EF}" dt="2022-01-31T19:01:25.020" v="129"/>
          <ac:inkMkLst>
            <pc:docMk/>
            <pc:sldMk cId="1488573030" sldId="598"/>
            <ac:inkMk id="63" creationId="{0343E3BD-9823-4CB5-9A86-81CC95954A83}"/>
          </ac:inkMkLst>
        </pc:inkChg>
        <pc:inkChg chg="add mod">
          <ac:chgData name="Tracy Carter" userId="2f5be7f5713387d1" providerId="LiveId" clId="{79BA31C1-719D-4904-AF4E-4C566E2B42EF}" dt="2022-01-31T19:01:25.020" v="129"/>
          <ac:inkMkLst>
            <pc:docMk/>
            <pc:sldMk cId="1488573030" sldId="598"/>
            <ac:inkMk id="64" creationId="{087D539F-75E6-4C68-96F4-4C2A0F3B4FC9}"/>
          </ac:inkMkLst>
        </pc:inkChg>
        <pc:inkChg chg="add mod">
          <ac:chgData name="Tracy Carter" userId="2f5be7f5713387d1" providerId="LiveId" clId="{79BA31C1-719D-4904-AF4E-4C566E2B42EF}" dt="2022-01-31T19:01:25.020" v="129"/>
          <ac:inkMkLst>
            <pc:docMk/>
            <pc:sldMk cId="1488573030" sldId="598"/>
            <ac:inkMk id="65" creationId="{7C314304-2C12-4A7F-815B-F1480E5FE254}"/>
          </ac:inkMkLst>
        </pc:inkChg>
        <pc:inkChg chg="add mod">
          <ac:chgData name="Tracy Carter" userId="2f5be7f5713387d1" providerId="LiveId" clId="{79BA31C1-719D-4904-AF4E-4C566E2B42EF}" dt="2022-01-31T19:01:25.020" v="129"/>
          <ac:inkMkLst>
            <pc:docMk/>
            <pc:sldMk cId="1488573030" sldId="598"/>
            <ac:inkMk id="66" creationId="{1782B00C-51C8-4979-BA26-4716A6233FAB}"/>
          </ac:inkMkLst>
        </pc:inkChg>
        <pc:inkChg chg="add mod">
          <ac:chgData name="Tracy Carter" userId="2f5be7f5713387d1" providerId="LiveId" clId="{79BA31C1-719D-4904-AF4E-4C566E2B42EF}" dt="2022-01-31T19:01:25.020" v="129"/>
          <ac:inkMkLst>
            <pc:docMk/>
            <pc:sldMk cId="1488573030" sldId="598"/>
            <ac:inkMk id="67" creationId="{4A9A5683-1CC0-4BEA-87E7-4EA1D757DED9}"/>
          </ac:inkMkLst>
        </pc:inkChg>
        <pc:inkChg chg="add mod">
          <ac:chgData name="Tracy Carter" userId="2f5be7f5713387d1" providerId="LiveId" clId="{79BA31C1-719D-4904-AF4E-4C566E2B42EF}" dt="2022-01-31T19:01:25.020" v="129"/>
          <ac:inkMkLst>
            <pc:docMk/>
            <pc:sldMk cId="1488573030" sldId="598"/>
            <ac:inkMk id="68" creationId="{D3E4B8B3-F0C0-40E3-88F6-3F3C3671EC54}"/>
          </ac:inkMkLst>
        </pc:inkChg>
        <pc:inkChg chg="add mod">
          <ac:chgData name="Tracy Carter" userId="2f5be7f5713387d1" providerId="LiveId" clId="{79BA31C1-719D-4904-AF4E-4C566E2B42EF}" dt="2022-01-31T19:01:25.020" v="129"/>
          <ac:inkMkLst>
            <pc:docMk/>
            <pc:sldMk cId="1488573030" sldId="598"/>
            <ac:inkMk id="69" creationId="{197B9D80-38B4-45F7-AC12-C236A4D00F21}"/>
          </ac:inkMkLst>
        </pc:inkChg>
        <pc:inkChg chg="add del mod">
          <ac:chgData name="Tracy Carter" userId="2f5be7f5713387d1" providerId="LiveId" clId="{79BA31C1-719D-4904-AF4E-4C566E2B42EF}" dt="2022-01-31T19:01:20.551" v="127"/>
          <ac:inkMkLst>
            <pc:docMk/>
            <pc:sldMk cId="1488573030" sldId="598"/>
            <ac:inkMk id="70" creationId="{75423450-52D5-4E16-B1A6-E7BE50CC19CF}"/>
          </ac:inkMkLst>
        </pc:inkChg>
        <pc:inkChg chg="add mod">
          <ac:chgData name="Tracy Carter" userId="2f5be7f5713387d1" providerId="LiveId" clId="{79BA31C1-719D-4904-AF4E-4C566E2B42EF}" dt="2022-01-31T19:01:25.020" v="129"/>
          <ac:inkMkLst>
            <pc:docMk/>
            <pc:sldMk cId="1488573030" sldId="598"/>
            <ac:inkMk id="71" creationId="{35FBA5E8-32DF-4A0C-8619-AF63AEA7BB34}"/>
          </ac:inkMkLst>
        </pc:inkChg>
        <pc:inkChg chg="add mod">
          <ac:chgData name="Tracy Carter" userId="2f5be7f5713387d1" providerId="LiveId" clId="{79BA31C1-719D-4904-AF4E-4C566E2B42EF}" dt="2022-01-31T19:01:25.020" v="129"/>
          <ac:inkMkLst>
            <pc:docMk/>
            <pc:sldMk cId="1488573030" sldId="598"/>
            <ac:inkMk id="73" creationId="{3B69133E-3A08-423D-A4D7-7D86BA2AAB38}"/>
          </ac:inkMkLst>
        </pc:inkChg>
        <pc:inkChg chg="add mod">
          <ac:chgData name="Tracy Carter" userId="2f5be7f5713387d1" providerId="LiveId" clId="{79BA31C1-719D-4904-AF4E-4C566E2B42EF}" dt="2022-01-31T19:01:36.695" v="138"/>
          <ac:inkMkLst>
            <pc:docMk/>
            <pc:sldMk cId="1488573030" sldId="598"/>
            <ac:inkMk id="75" creationId="{F257F222-B785-436F-BF27-0DE34E72FBA5}"/>
          </ac:inkMkLst>
        </pc:inkChg>
        <pc:inkChg chg="add mod">
          <ac:chgData name="Tracy Carter" userId="2f5be7f5713387d1" providerId="LiveId" clId="{79BA31C1-719D-4904-AF4E-4C566E2B42EF}" dt="2022-01-31T19:01:36.695" v="138"/>
          <ac:inkMkLst>
            <pc:docMk/>
            <pc:sldMk cId="1488573030" sldId="598"/>
            <ac:inkMk id="76" creationId="{FCB962FB-BEAC-451D-8C60-ABEBC6E3B247}"/>
          </ac:inkMkLst>
        </pc:inkChg>
        <pc:inkChg chg="add mod">
          <ac:chgData name="Tracy Carter" userId="2f5be7f5713387d1" providerId="LiveId" clId="{79BA31C1-719D-4904-AF4E-4C566E2B42EF}" dt="2022-01-31T19:01:36.695" v="138"/>
          <ac:inkMkLst>
            <pc:docMk/>
            <pc:sldMk cId="1488573030" sldId="598"/>
            <ac:inkMk id="77" creationId="{2445C183-6547-4A26-B117-E6DF8DB1E93B}"/>
          </ac:inkMkLst>
        </pc:inkChg>
        <pc:inkChg chg="add mod">
          <ac:chgData name="Tracy Carter" userId="2f5be7f5713387d1" providerId="LiveId" clId="{79BA31C1-719D-4904-AF4E-4C566E2B42EF}" dt="2022-01-31T19:01:36.695" v="138"/>
          <ac:inkMkLst>
            <pc:docMk/>
            <pc:sldMk cId="1488573030" sldId="598"/>
            <ac:inkMk id="78" creationId="{3C481EAA-7FA8-41F8-8F6C-FC7E63B2E978}"/>
          </ac:inkMkLst>
        </pc:inkChg>
        <pc:inkChg chg="add mod">
          <ac:chgData name="Tracy Carter" userId="2f5be7f5713387d1" providerId="LiveId" clId="{79BA31C1-719D-4904-AF4E-4C566E2B42EF}" dt="2022-01-31T19:01:36.695" v="138"/>
          <ac:inkMkLst>
            <pc:docMk/>
            <pc:sldMk cId="1488573030" sldId="598"/>
            <ac:inkMk id="79" creationId="{E793D356-99C5-4EF5-AEDB-7E31EB5E579E}"/>
          </ac:inkMkLst>
        </pc:inkChg>
        <pc:inkChg chg="add mod">
          <ac:chgData name="Tracy Carter" userId="2f5be7f5713387d1" providerId="LiveId" clId="{79BA31C1-719D-4904-AF4E-4C566E2B42EF}" dt="2022-01-31T19:01:36.695" v="138"/>
          <ac:inkMkLst>
            <pc:docMk/>
            <pc:sldMk cId="1488573030" sldId="598"/>
            <ac:inkMk id="80" creationId="{CB9989B5-7AFF-44FF-9954-7E57B386B0BF}"/>
          </ac:inkMkLst>
        </pc:inkChg>
        <pc:inkChg chg="add mod">
          <ac:chgData name="Tracy Carter" userId="2f5be7f5713387d1" providerId="LiveId" clId="{79BA31C1-719D-4904-AF4E-4C566E2B42EF}" dt="2022-01-31T19:01:36.695" v="138"/>
          <ac:inkMkLst>
            <pc:docMk/>
            <pc:sldMk cId="1488573030" sldId="598"/>
            <ac:inkMk id="81" creationId="{4376482B-2690-49B2-A7EE-28FA243ABBC7}"/>
          </ac:inkMkLst>
        </pc:inkChg>
        <pc:inkChg chg="add mod">
          <ac:chgData name="Tracy Carter" userId="2f5be7f5713387d1" providerId="LiveId" clId="{79BA31C1-719D-4904-AF4E-4C566E2B42EF}" dt="2022-01-31T19:01:36.695" v="138"/>
          <ac:inkMkLst>
            <pc:docMk/>
            <pc:sldMk cId="1488573030" sldId="598"/>
            <ac:inkMk id="82" creationId="{444AFFEF-59E7-466D-8F34-F9D1B7D2A4BC}"/>
          </ac:inkMkLst>
        </pc:inkChg>
        <pc:inkChg chg="add mod">
          <ac:chgData name="Tracy Carter" userId="2f5be7f5713387d1" providerId="LiveId" clId="{79BA31C1-719D-4904-AF4E-4C566E2B42EF}" dt="2022-01-31T19:01:42.260" v="148"/>
          <ac:inkMkLst>
            <pc:docMk/>
            <pc:sldMk cId="1488573030" sldId="598"/>
            <ac:inkMk id="84" creationId="{8AE2E355-0B1D-4612-A00A-B1E59E8BE867}"/>
          </ac:inkMkLst>
        </pc:inkChg>
        <pc:inkChg chg="add mod">
          <ac:chgData name="Tracy Carter" userId="2f5be7f5713387d1" providerId="LiveId" clId="{79BA31C1-719D-4904-AF4E-4C566E2B42EF}" dt="2022-01-31T19:01:42.260" v="148"/>
          <ac:inkMkLst>
            <pc:docMk/>
            <pc:sldMk cId="1488573030" sldId="598"/>
            <ac:inkMk id="85" creationId="{97396EFD-00E7-4253-BB3A-7F155263DB6B}"/>
          </ac:inkMkLst>
        </pc:inkChg>
        <pc:inkChg chg="add mod">
          <ac:chgData name="Tracy Carter" userId="2f5be7f5713387d1" providerId="LiveId" clId="{79BA31C1-719D-4904-AF4E-4C566E2B42EF}" dt="2022-01-31T19:01:42.260" v="148"/>
          <ac:inkMkLst>
            <pc:docMk/>
            <pc:sldMk cId="1488573030" sldId="598"/>
            <ac:inkMk id="86" creationId="{4A22349B-2315-4B61-AFD8-F52BFAA2CFEF}"/>
          </ac:inkMkLst>
        </pc:inkChg>
        <pc:inkChg chg="add mod">
          <ac:chgData name="Tracy Carter" userId="2f5be7f5713387d1" providerId="LiveId" clId="{79BA31C1-719D-4904-AF4E-4C566E2B42EF}" dt="2022-01-31T19:01:42.260" v="148"/>
          <ac:inkMkLst>
            <pc:docMk/>
            <pc:sldMk cId="1488573030" sldId="598"/>
            <ac:inkMk id="87" creationId="{67AD24A1-6CCA-46CC-8DCB-648B259CCB04}"/>
          </ac:inkMkLst>
        </pc:inkChg>
        <pc:inkChg chg="add mod">
          <ac:chgData name="Tracy Carter" userId="2f5be7f5713387d1" providerId="LiveId" clId="{79BA31C1-719D-4904-AF4E-4C566E2B42EF}" dt="2022-01-31T19:01:42.260" v="148"/>
          <ac:inkMkLst>
            <pc:docMk/>
            <pc:sldMk cId="1488573030" sldId="598"/>
            <ac:inkMk id="88" creationId="{BD494724-CE8B-4C1E-992D-66A2FE0536B4}"/>
          </ac:inkMkLst>
        </pc:inkChg>
        <pc:inkChg chg="add mod">
          <ac:chgData name="Tracy Carter" userId="2f5be7f5713387d1" providerId="LiveId" clId="{79BA31C1-719D-4904-AF4E-4C566E2B42EF}" dt="2022-01-31T19:01:42.260" v="148"/>
          <ac:inkMkLst>
            <pc:docMk/>
            <pc:sldMk cId="1488573030" sldId="598"/>
            <ac:inkMk id="89" creationId="{77A02BD7-1F1C-4F42-A1F7-7A13D2D3A1EF}"/>
          </ac:inkMkLst>
        </pc:inkChg>
        <pc:inkChg chg="add mod">
          <ac:chgData name="Tracy Carter" userId="2f5be7f5713387d1" providerId="LiveId" clId="{79BA31C1-719D-4904-AF4E-4C566E2B42EF}" dt="2022-01-31T19:01:42.260" v="148"/>
          <ac:inkMkLst>
            <pc:docMk/>
            <pc:sldMk cId="1488573030" sldId="598"/>
            <ac:inkMk id="90" creationId="{9A053C10-9DDA-4995-971B-7BF61D3F3F51}"/>
          </ac:inkMkLst>
        </pc:inkChg>
        <pc:inkChg chg="add mod">
          <ac:chgData name="Tracy Carter" userId="2f5be7f5713387d1" providerId="LiveId" clId="{79BA31C1-719D-4904-AF4E-4C566E2B42EF}" dt="2022-01-31T19:01:42.260" v="148"/>
          <ac:inkMkLst>
            <pc:docMk/>
            <pc:sldMk cId="1488573030" sldId="598"/>
            <ac:inkMk id="91" creationId="{65F0294D-6FB8-48E8-94D4-F09D7E1DED8E}"/>
          </ac:inkMkLst>
        </pc:inkChg>
        <pc:inkChg chg="add mod">
          <ac:chgData name="Tracy Carter" userId="2f5be7f5713387d1" providerId="LiveId" clId="{79BA31C1-719D-4904-AF4E-4C566E2B42EF}" dt="2022-01-31T19:01:42.260" v="148"/>
          <ac:inkMkLst>
            <pc:docMk/>
            <pc:sldMk cId="1488573030" sldId="598"/>
            <ac:inkMk id="92" creationId="{699643CF-9548-4AE8-A034-1DB75DE0EB00}"/>
          </ac:inkMkLst>
        </pc:inkChg>
        <pc:inkChg chg="add mod">
          <ac:chgData name="Tracy Carter" userId="2f5be7f5713387d1" providerId="LiveId" clId="{79BA31C1-719D-4904-AF4E-4C566E2B42EF}" dt="2022-01-31T19:01:45.886" v="154"/>
          <ac:inkMkLst>
            <pc:docMk/>
            <pc:sldMk cId="1488573030" sldId="598"/>
            <ac:inkMk id="94" creationId="{59588AE6-4B17-4820-B2A8-C81771BD0367}"/>
          </ac:inkMkLst>
        </pc:inkChg>
        <pc:inkChg chg="add mod">
          <ac:chgData name="Tracy Carter" userId="2f5be7f5713387d1" providerId="LiveId" clId="{79BA31C1-719D-4904-AF4E-4C566E2B42EF}" dt="2022-01-31T19:01:45.886" v="154"/>
          <ac:inkMkLst>
            <pc:docMk/>
            <pc:sldMk cId="1488573030" sldId="598"/>
            <ac:inkMk id="95" creationId="{006FC873-E8CC-45D0-AEA2-3F8E2372EE65}"/>
          </ac:inkMkLst>
        </pc:inkChg>
        <pc:inkChg chg="add mod">
          <ac:chgData name="Tracy Carter" userId="2f5be7f5713387d1" providerId="LiveId" clId="{79BA31C1-719D-4904-AF4E-4C566E2B42EF}" dt="2022-01-31T19:01:45.886" v="154"/>
          <ac:inkMkLst>
            <pc:docMk/>
            <pc:sldMk cId="1488573030" sldId="598"/>
            <ac:inkMk id="96" creationId="{8B5CF9E3-F44F-475E-BD7E-2E88AD494AAF}"/>
          </ac:inkMkLst>
        </pc:inkChg>
        <pc:inkChg chg="add mod">
          <ac:chgData name="Tracy Carter" userId="2f5be7f5713387d1" providerId="LiveId" clId="{79BA31C1-719D-4904-AF4E-4C566E2B42EF}" dt="2022-01-31T19:01:45.886" v="154"/>
          <ac:inkMkLst>
            <pc:docMk/>
            <pc:sldMk cId="1488573030" sldId="598"/>
            <ac:inkMk id="97" creationId="{667F47E0-D10E-4522-805E-1199C1968A46}"/>
          </ac:inkMkLst>
        </pc:inkChg>
        <pc:inkChg chg="add mod">
          <ac:chgData name="Tracy Carter" userId="2f5be7f5713387d1" providerId="LiveId" clId="{79BA31C1-719D-4904-AF4E-4C566E2B42EF}" dt="2022-01-31T19:01:46.400" v="156"/>
          <ac:inkMkLst>
            <pc:docMk/>
            <pc:sldMk cId="1488573030" sldId="598"/>
            <ac:inkMk id="98" creationId="{4E1C3600-038D-4A56-8C5A-35A760C347FB}"/>
          </ac:inkMkLst>
        </pc:inkChg>
        <pc:inkChg chg="add mod">
          <ac:chgData name="Tracy Carter" userId="2f5be7f5713387d1" providerId="LiveId" clId="{79BA31C1-719D-4904-AF4E-4C566E2B42EF}" dt="2022-01-31T19:01:46.400" v="156"/>
          <ac:inkMkLst>
            <pc:docMk/>
            <pc:sldMk cId="1488573030" sldId="598"/>
            <ac:inkMk id="100" creationId="{5D5B1AD8-4004-462B-BD2F-35ACC813C7F6}"/>
          </ac:inkMkLst>
        </pc:inkChg>
        <pc:inkChg chg="add del mod">
          <ac:chgData name="Tracy Carter" userId="2f5be7f5713387d1" providerId="LiveId" clId="{79BA31C1-719D-4904-AF4E-4C566E2B42EF}" dt="2022-01-31T19:02:04.140" v="174"/>
          <ac:inkMkLst>
            <pc:docMk/>
            <pc:sldMk cId="1488573030" sldId="598"/>
            <ac:inkMk id="102" creationId="{02C21FE0-B655-4CDE-9207-6DDEEB69174F}"/>
          </ac:inkMkLst>
        </pc:inkChg>
        <pc:inkChg chg="add del mod">
          <ac:chgData name="Tracy Carter" userId="2f5be7f5713387d1" providerId="LiveId" clId="{79BA31C1-719D-4904-AF4E-4C566E2B42EF}" dt="2022-01-31T19:02:04.140" v="175"/>
          <ac:inkMkLst>
            <pc:docMk/>
            <pc:sldMk cId="1488573030" sldId="598"/>
            <ac:inkMk id="103" creationId="{A838C92A-834A-4214-9152-2B3E47B060F1}"/>
          </ac:inkMkLst>
        </pc:inkChg>
        <pc:inkChg chg="add del mod">
          <ac:chgData name="Tracy Carter" userId="2f5be7f5713387d1" providerId="LiveId" clId="{79BA31C1-719D-4904-AF4E-4C566E2B42EF}" dt="2022-01-31T19:02:04.140" v="173"/>
          <ac:inkMkLst>
            <pc:docMk/>
            <pc:sldMk cId="1488573030" sldId="598"/>
            <ac:inkMk id="104" creationId="{7B1530A6-6855-4140-BBC6-EDD64A96ED2C}"/>
          </ac:inkMkLst>
        </pc:inkChg>
        <pc:inkChg chg="add mod">
          <ac:chgData name="Tracy Carter" userId="2f5be7f5713387d1" providerId="LiveId" clId="{79BA31C1-719D-4904-AF4E-4C566E2B42EF}" dt="2022-01-31T19:02:08.562" v="179"/>
          <ac:inkMkLst>
            <pc:docMk/>
            <pc:sldMk cId="1488573030" sldId="598"/>
            <ac:inkMk id="105" creationId="{EDFAE103-87BB-47FF-87C4-91321DB98FFA}"/>
          </ac:inkMkLst>
        </pc:inkChg>
        <pc:inkChg chg="add mod">
          <ac:chgData name="Tracy Carter" userId="2f5be7f5713387d1" providerId="LiveId" clId="{79BA31C1-719D-4904-AF4E-4C566E2B42EF}" dt="2022-01-31T19:02:08.562" v="179"/>
          <ac:inkMkLst>
            <pc:docMk/>
            <pc:sldMk cId="1488573030" sldId="598"/>
            <ac:inkMk id="106" creationId="{A8818FD9-50F6-4F11-9918-9185F1ADC5CA}"/>
          </ac:inkMkLst>
        </pc:inkChg>
        <pc:inkChg chg="add mod">
          <ac:chgData name="Tracy Carter" userId="2f5be7f5713387d1" providerId="LiveId" clId="{79BA31C1-719D-4904-AF4E-4C566E2B42EF}" dt="2022-01-31T19:02:08.562" v="179"/>
          <ac:inkMkLst>
            <pc:docMk/>
            <pc:sldMk cId="1488573030" sldId="598"/>
            <ac:inkMk id="107" creationId="{0956B915-EE22-4C0D-B299-F50FDB3174EB}"/>
          </ac:inkMkLst>
        </pc:inkChg>
        <pc:inkChg chg="add mod">
          <ac:chgData name="Tracy Carter" userId="2f5be7f5713387d1" providerId="LiveId" clId="{79BA31C1-719D-4904-AF4E-4C566E2B42EF}" dt="2022-01-31T19:01:59.520" v="172"/>
          <ac:inkMkLst>
            <pc:docMk/>
            <pc:sldMk cId="1488573030" sldId="598"/>
            <ac:inkMk id="109" creationId="{1C505642-FABA-4603-AABC-7F387E8AF01F}"/>
          </ac:inkMkLst>
        </pc:inkChg>
        <pc:inkChg chg="add mod">
          <ac:chgData name="Tracy Carter" userId="2f5be7f5713387d1" providerId="LiveId" clId="{79BA31C1-719D-4904-AF4E-4C566E2B42EF}" dt="2022-01-31T19:01:59.520" v="172"/>
          <ac:inkMkLst>
            <pc:docMk/>
            <pc:sldMk cId="1488573030" sldId="598"/>
            <ac:inkMk id="110" creationId="{DDEB463F-DCC4-46CF-8023-7914C52E2379}"/>
          </ac:inkMkLst>
        </pc:inkChg>
        <pc:inkChg chg="add mod">
          <ac:chgData name="Tracy Carter" userId="2f5be7f5713387d1" providerId="LiveId" clId="{79BA31C1-719D-4904-AF4E-4C566E2B42EF}" dt="2022-01-31T19:01:59.520" v="172"/>
          <ac:inkMkLst>
            <pc:docMk/>
            <pc:sldMk cId="1488573030" sldId="598"/>
            <ac:inkMk id="111" creationId="{82A86129-EEC2-4C3E-B52F-E11724FA18D8}"/>
          </ac:inkMkLst>
        </pc:inkChg>
        <pc:inkChg chg="add mod">
          <ac:chgData name="Tracy Carter" userId="2f5be7f5713387d1" providerId="LiveId" clId="{79BA31C1-719D-4904-AF4E-4C566E2B42EF}" dt="2022-01-31T19:01:59.520" v="172"/>
          <ac:inkMkLst>
            <pc:docMk/>
            <pc:sldMk cId="1488573030" sldId="598"/>
            <ac:inkMk id="112" creationId="{CB621992-AAA1-47BB-9B12-58A96F883F03}"/>
          </ac:inkMkLst>
        </pc:inkChg>
        <pc:inkChg chg="add mod">
          <ac:chgData name="Tracy Carter" userId="2f5be7f5713387d1" providerId="LiveId" clId="{79BA31C1-719D-4904-AF4E-4C566E2B42EF}" dt="2022-01-31T19:01:59.520" v="172"/>
          <ac:inkMkLst>
            <pc:docMk/>
            <pc:sldMk cId="1488573030" sldId="598"/>
            <ac:inkMk id="113" creationId="{C8092252-5CEE-405B-91FD-38F8F2BEEABA}"/>
          </ac:inkMkLst>
        </pc:inkChg>
        <pc:inkChg chg="add mod">
          <ac:chgData name="Tracy Carter" userId="2f5be7f5713387d1" providerId="LiveId" clId="{79BA31C1-719D-4904-AF4E-4C566E2B42EF}" dt="2022-01-31T19:01:59.520" v="172"/>
          <ac:inkMkLst>
            <pc:docMk/>
            <pc:sldMk cId="1488573030" sldId="598"/>
            <ac:inkMk id="114" creationId="{A64E7BD6-B754-433F-AD7D-4BC3F9133610}"/>
          </ac:inkMkLst>
        </pc:inkChg>
        <pc:inkChg chg="add mod">
          <ac:chgData name="Tracy Carter" userId="2f5be7f5713387d1" providerId="LiveId" clId="{79BA31C1-719D-4904-AF4E-4C566E2B42EF}" dt="2022-01-31T19:01:59.520" v="172"/>
          <ac:inkMkLst>
            <pc:docMk/>
            <pc:sldMk cId="1488573030" sldId="598"/>
            <ac:inkMk id="115" creationId="{86F87B3F-01C9-4E24-8025-A56D158778A0}"/>
          </ac:inkMkLst>
        </pc:inkChg>
        <pc:inkChg chg="add mod">
          <ac:chgData name="Tracy Carter" userId="2f5be7f5713387d1" providerId="LiveId" clId="{79BA31C1-719D-4904-AF4E-4C566E2B42EF}" dt="2022-01-31T19:01:59.520" v="172"/>
          <ac:inkMkLst>
            <pc:docMk/>
            <pc:sldMk cId="1488573030" sldId="598"/>
            <ac:inkMk id="116" creationId="{FB3EE6B9-B911-4735-965C-1AF5DF827FD2}"/>
          </ac:inkMkLst>
        </pc:inkChg>
        <pc:inkChg chg="add mod">
          <ac:chgData name="Tracy Carter" userId="2f5be7f5713387d1" providerId="LiveId" clId="{79BA31C1-719D-4904-AF4E-4C566E2B42EF}" dt="2022-01-31T19:02:08.562" v="179"/>
          <ac:inkMkLst>
            <pc:docMk/>
            <pc:sldMk cId="1488573030" sldId="598"/>
            <ac:inkMk id="118" creationId="{96F3C8F6-52D5-41BD-B53C-6DD73D57E97A}"/>
          </ac:inkMkLst>
        </pc:inkChg>
        <pc:inkChg chg="add mod">
          <ac:chgData name="Tracy Carter" userId="2f5be7f5713387d1" providerId="LiveId" clId="{79BA31C1-719D-4904-AF4E-4C566E2B42EF}" dt="2022-01-31T19:02:08.562" v="179"/>
          <ac:inkMkLst>
            <pc:docMk/>
            <pc:sldMk cId="1488573030" sldId="598"/>
            <ac:inkMk id="119" creationId="{98E3C471-45A6-4AC6-861C-8E76502D5CE2}"/>
          </ac:inkMkLst>
        </pc:inkChg>
        <pc:inkChg chg="add mod">
          <ac:chgData name="Tracy Carter" userId="2f5be7f5713387d1" providerId="LiveId" clId="{79BA31C1-719D-4904-AF4E-4C566E2B42EF}" dt="2022-01-31T19:02:08.562" v="179"/>
          <ac:inkMkLst>
            <pc:docMk/>
            <pc:sldMk cId="1488573030" sldId="598"/>
            <ac:inkMk id="120" creationId="{ABA62951-B092-4BA8-A8C3-C2651B88F522}"/>
          </ac:inkMkLst>
        </pc:inkChg>
        <pc:inkChg chg="add mod">
          <ac:chgData name="Tracy Carter" userId="2f5be7f5713387d1" providerId="LiveId" clId="{79BA31C1-719D-4904-AF4E-4C566E2B42EF}" dt="2022-01-31T19:02:30.120" v="199"/>
          <ac:inkMkLst>
            <pc:docMk/>
            <pc:sldMk cId="1488573030" sldId="598"/>
            <ac:inkMk id="122" creationId="{CFF70548-4B68-46A4-B370-9B47C99D2299}"/>
          </ac:inkMkLst>
        </pc:inkChg>
        <pc:inkChg chg="add mod">
          <ac:chgData name="Tracy Carter" userId="2f5be7f5713387d1" providerId="LiveId" clId="{79BA31C1-719D-4904-AF4E-4C566E2B42EF}" dt="2022-01-31T19:02:30.120" v="199"/>
          <ac:inkMkLst>
            <pc:docMk/>
            <pc:sldMk cId="1488573030" sldId="598"/>
            <ac:inkMk id="123" creationId="{C89FA6AB-F515-4E46-AA5A-80545250566D}"/>
          </ac:inkMkLst>
        </pc:inkChg>
        <pc:inkChg chg="add del mod">
          <ac:chgData name="Tracy Carter" userId="2f5be7f5713387d1" providerId="LiveId" clId="{79BA31C1-719D-4904-AF4E-4C566E2B42EF}" dt="2022-01-31T19:02:25.520" v="197"/>
          <ac:inkMkLst>
            <pc:docMk/>
            <pc:sldMk cId="1488573030" sldId="598"/>
            <ac:inkMk id="124" creationId="{73E61730-F04B-487F-9E9A-F072FE35E235}"/>
          </ac:inkMkLst>
        </pc:inkChg>
        <pc:inkChg chg="add mod">
          <ac:chgData name="Tracy Carter" userId="2f5be7f5713387d1" providerId="LiveId" clId="{79BA31C1-719D-4904-AF4E-4C566E2B42EF}" dt="2022-01-31T19:02:30.120" v="199"/>
          <ac:inkMkLst>
            <pc:docMk/>
            <pc:sldMk cId="1488573030" sldId="598"/>
            <ac:inkMk id="125" creationId="{5C4E826D-FB62-4C50-A2E1-4E28563989AD}"/>
          </ac:inkMkLst>
        </pc:inkChg>
        <pc:inkChg chg="add mod">
          <ac:chgData name="Tracy Carter" userId="2f5be7f5713387d1" providerId="LiveId" clId="{79BA31C1-719D-4904-AF4E-4C566E2B42EF}" dt="2022-01-31T19:02:30.120" v="199"/>
          <ac:inkMkLst>
            <pc:docMk/>
            <pc:sldMk cId="1488573030" sldId="598"/>
            <ac:inkMk id="126" creationId="{3E093AA3-BBDF-4DA7-B0CB-D858C874C5B6}"/>
          </ac:inkMkLst>
        </pc:inkChg>
        <pc:inkChg chg="add mod">
          <ac:chgData name="Tracy Carter" userId="2f5be7f5713387d1" providerId="LiveId" clId="{79BA31C1-719D-4904-AF4E-4C566E2B42EF}" dt="2022-01-31T19:02:30.120" v="199"/>
          <ac:inkMkLst>
            <pc:docMk/>
            <pc:sldMk cId="1488573030" sldId="598"/>
            <ac:inkMk id="127" creationId="{DE8E1B80-BE11-426C-9E57-C5349F0F1B63}"/>
          </ac:inkMkLst>
        </pc:inkChg>
        <pc:inkChg chg="add mod">
          <ac:chgData name="Tracy Carter" userId="2f5be7f5713387d1" providerId="LiveId" clId="{79BA31C1-719D-4904-AF4E-4C566E2B42EF}" dt="2022-01-31T19:02:20.911" v="196"/>
          <ac:inkMkLst>
            <pc:docMk/>
            <pc:sldMk cId="1488573030" sldId="598"/>
            <ac:inkMk id="129" creationId="{F86F7C4D-388B-427D-B3F6-C64BAF21B81E}"/>
          </ac:inkMkLst>
        </pc:inkChg>
        <pc:inkChg chg="add mod">
          <ac:chgData name="Tracy Carter" userId="2f5be7f5713387d1" providerId="LiveId" clId="{79BA31C1-719D-4904-AF4E-4C566E2B42EF}" dt="2022-01-31T19:02:20.911" v="196"/>
          <ac:inkMkLst>
            <pc:docMk/>
            <pc:sldMk cId="1488573030" sldId="598"/>
            <ac:inkMk id="130" creationId="{EBAEBAB3-FD5E-424F-A717-C3CD56E862C0}"/>
          </ac:inkMkLst>
        </pc:inkChg>
        <pc:inkChg chg="add mod">
          <ac:chgData name="Tracy Carter" userId="2f5be7f5713387d1" providerId="LiveId" clId="{79BA31C1-719D-4904-AF4E-4C566E2B42EF}" dt="2022-01-31T19:02:20.911" v="196"/>
          <ac:inkMkLst>
            <pc:docMk/>
            <pc:sldMk cId="1488573030" sldId="598"/>
            <ac:inkMk id="131" creationId="{957B265E-7B7D-49E2-8C96-4853877C3018}"/>
          </ac:inkMkLst>
        </pc:inkChg>
        <pc:inkChg chg="add mod">
          <ac:chgData name="Tracy Carter" userId="2f5be7f5713387d1" providerId="LiveId" clId="{79BA31C1-719D-4904-AF4E-4C566E2B42EF}" dt="2022-01-31T19:02:20.911" v="196"/>
          <ac:inkMkLst>
            <pc:docMk/>
            <pc:sldMk cId="1488573030" sldId="598"/>
            <ac:inkMk id="132" creationId="{33C21643-CF9A-4E9B-9611-BEDB83B1BA12}"/>
          </ac:inkMkLst>
        </pc:inkChg>
        <pc:inkChg chg="add mod">
          <ac:chgData name="Tracy Carter" userId="2f5be7f5713387d1" providerId="LiveId" clId="{79BA31C1-719D-4904-AF4E-4C566E2B42EF}" dt="2022-01-31T19:02:20.911" v="196"/>
          <ac:inkMkLst>
            <pc:docMk/>
            <pc:sldMk cId="1488573030" sldId="598"/>
            <ac:inkMk id="133" creationId="{114DB455-37CE-4868-823C-646F143731E4}"/>
          </ac:inkMkLst>
        </pc:inkChg>
        <pc:inkChg chg="add mod">
          <ac:chgData name="Tracy Carter" userId="2f5be7f5713387d1" providerId="LiveId" clId="{79BA31C1-719D-4904-AF4E-4C566E2B42EF}" dt="2022-01-31T19:02:20.911" v="196"/>
          <ac:inkMkLst>
            <pc:docMk/>
            <pc:sldMk cId="1488573030" sldId="598"/>
            <ac:inkMk id="135" creationId="{3FA1238A-F030-4A33-AB20-95D66B1791FC}"/>
          </ac:inkMkLst>
        </pc:inkChg>
        <pc:inkChg chg="add mod">
          <ac:chgData name="Tracy Carter" userId="2f5be7f5713387d1" providerId="LiveId" clId="{79BA31C1-719D-4904-AF4E-4C566E2B42EF}" dt="2022-01-31T19:02:20.911" v="196"/>
          <ac:inkMkLst>
            <pc:docMk/>
            <pc:sldMk cId="1488573030" sldId="598"/>
            <ac:inkMk id="136" creationId="{EB0B069F-CBF2-46EA-AC21-E0FA62C5A769}"/>
          </ac:inkMkLst>
        </pc:inkChg>
        <pc:inkChg chg="add mod">
          <ac:chgData name="Tracy Carter" userId="2f5be7f5713387d1" providerId="LiveId" clId="{79BA31C1-719D-4904-AF4E-4C566E2B42EF}" dt="2022-01-31T19:02:20.911" v="196"/>
          <ac:inkMkLst>
            <pc:docMk/>
            <pc:sldMk cId="1488573030" sldId="598"/>
            <ac:inkMk id="137" creationId="{DF89F2C4-34DB-4CE7-B789-605E6A7B2B26}"/>
          </ac:inkMkLst>
        </pc:inkChg>
        <pc:inkChg chg="add mod">
          <ac:chgData name="Tracy Carter" userId="2f5be7f5713387d1" providerId="LiveId" clId="{79BA31C1-719D-4904-AF4E-4C566E2B42EF}" dt="2022-01-31T19:02:30.120" v="199"/>
          <ac:inkMkLst>
            <pc:docMk/>
            <pc:sldMk cId="1488573030" sldId="598"/>
            <ac:inkMk id="139" creationId="{75F724D3-9836-4237-9CE5-C278DC2853B5}"/>
          </ac:inkMkLst>
        </pc:inkChg>
        <pc:inkChg chg="add mod">
          <ac:chgData name="Tracy Carter" userId="2f5be7f5713387d1" providerId="LiveId" clId="{79BA31C1-719D-4904-AF4E-4C566E2B42EF}" dt="2022-01-31T19:02:37.201" v="207"/>
          <ac:inkMkLst>
            <pc:docMk/>
            <pc:sldMk cId="1488573030" sldId="598"/>
            <ac:inkMk id="141" creationId="{7B99CABB-FA1E-413E-A559-38189EE397FF}"/>
          </ac:inkMkLst>
        </pc:inkChg>
        <pc:inkChg chg="add mod">
          <ac:chgData name="Tracy Carter" userId="2f5be7f5713387d1" providerId="LiveId" clId="{79BA31C1-719D-4904-AF4E-4C566E2B42EF}" dt="2022-01-31T19:02:37.201" v="207"/>
          <ac:inkMkLst>
            <pc:docMk/>
            <pc:sldMk cId="1488573030" sldId="598"/>
            <ac:inkMk id="142" creationId="{538D659A-FEEB-4187-9227-D891D06BCA55}"/>
          </ac:inkMkLst>
        </pc:inkChg>
        <pc:inkChg chg="add mod">
          <ac:chgData name="Tracy Carter" userId="2f5be7f5713387d1" providerId="LiveId" clId="{79BA31C1-719D-4904-AF4E-4C566E2B42EF}" dt="2022-01-31T19:02:37.201" v="207"/>
          <ac:inkMkLst>
            <pc:docMk/>
            <pc:sldMk cId="1488573030" sldId="598"/>
            <ac:inkMk id="143" creationId="{5C7464DD-6643-43A9-81E1-247841E538F0}"/>
          </ac:inkMkLst>
        </pc:inkChg>
        <pc:inkChg chg="add mod">
          <ac:chgData name="Tracy Carter" userId="2f5be7f5713387d1" providerId="LiveId" clId="{79BA31C1-719D-4904-AF4E-4C566E2B42EF}" dt="2022-01-31T19:02:37.201" v="207"/>
          <ac:inkMkLst>
            <pc:docMk/>
            <pc:sldMk cId="1488573030" sldId="598"/>
            <ac:inkMk id="144" creationId="{D491791E-9575-4586-BDDF-B6ACC9F81043}"/>
          </ac:inkMkLst>
        </pc:inkChg>
        <pc:inkChg chg="add mod">
          <ac:chgData name="Tracy Carter" userId="2f5be7f5713387d1" providerId="LiveId" clId="{79BA31C1-719D-4904-AF4E-4C566E2B42EF}" dt="2022-01-31T19:02:38.162" v="209"/>
          <ac:inkMkLst>
            <pc:docMk/>
            <pc:sldMk cId="1488573030" sldId="598"/>
            <ac:inkMk id="145" creationId="{045AD7B7-DF3E-4585-B9A4-69008FC8C6C3}"/>
          </ac:inkMkLst>
        </pc:inkChg>
        <pc:inkChg chg="add mod">
          <ac:chgData name="Tracy Carter" userId="2f5be7f5713387d1" providerId="LiveId" clId="{79BA31C1-719D-4904-AF4E-4C566E2B42EF}" dt="2022-01-31T19:02:38.162" v="209"/>
          <ac:inkMkLst>
            <pc:docMk/>
            <pc:sldMk cId="1488573030" sldId="598"/>
            <ac:inkMk id="146" creationId="{C0F2DE16-E487-4893-AE65-13F999B854C1}"/>
          </ac:inkMkLst>
        </pc:inkChg>
        <pc:inkChg chg="add mod">
          <ac:chgData name="Tracy Carter" userId="2f5be7f5713387d1" providerId="LiveId" clId="{79BA31C1-719D-4904-AF4E-4C566E2B42EF}" dt="2022-01-31T19:02:38.162" v="209"/>
          <ac:inkMkLst>
            <pc:docMk/>
            <pc:sldMk cId="1488573030" sldId="598"/>
            <ac:inkMk id="147" creationId="{DC267BAC-65E8-4DA2-8CB8-896D7C205C72}"/>
          </ac:inkMkLst>
        </pc:inkChg>
        <pc:inkChg chg="add mod">
          <ac:chgData name="Tracy Carter" userId="2f5be7f5713387d1" providerId="LiveId" clId="{79BA31C1-719D-4904-AF4E-4C566E2B42EF}" dt="2022-01-31T19:02:38.162" v="209"/>
          <ac:inkMkLst>
            <pc:docMk/>
            <pc:sldMk cId="1488573030" sldId="598"/>
            <ac:inkMk id="150" creationId="{F885E768-63CE-4E1C-892F-7C4A3F209F25}"/>
          </ac:inkMkLst>
        </pc:inkChg>
      </pc:sldChg>
      <pc:sldChg chg="addSp delSp modSp mod">
        <pc:chgData name="Tracy Carter" userId="2f5be7f5713387d1" providerId="LiveId" clId="{79BA31C1-719D-4904-AF4E-4C566E2B42EF}" dt="2022-01-31T19:04:14.702" v="296"/>
        <pc:sldMkLst>
          <pc:docMk/>
          <pc:sldMk cId="2005072441" sldId="608"/>
        </pc:sldMkLst>
        <pc:grpChg chg="del mod">
          <ac:chgData name="Tracy Carter" userId="2f5be7f5713387d1" providerId="LiveId" clId="{79BA31C1-719D-4904-AF4E-4C566E2B42EF}" dt="2022-01-31T19:03:15.933" v="215"/>
          <ac:grpSpMkLst>
            <pc:docMk/>
            <pc:sldMk cId="2005072441" sldId="608"/>
            <ac:grpSpMk id="7" creationId="{8B4F543A-C36C-4C18-9CBC-17978C2359F9}"/>
          </ac:grpSpMkLst>
        </pc:grpChg>
        <pc:grpChg chg="mod">
          <ac:chgData name="Tracy Carter" userId="2f5be7f5713387d1" providerId="LiveId" clId="{79BA31C1-719D-4904-AF4E-4C566E2B42EF}" dt="2022-01-31T19:03:20.601" v="221"/>
          <ac:grpSpMkLst>
            <pc:docMk/>
            <pc:sldMk cId="2005072441" sldId="608"/>
            <ac:grpSpMk id="13" creationId="{6D5B4007-591D-43BC-8421-352D0DDF7E1D}"/>
          </ac:grpSpMkLst>
        </pc:grpChg>
        <pc:grpChg chg="del mod">
          <ac:chgData name="Tracy Carter" userId="2f5be7f5713387d1" providerId="LiveId" clId="{79BA31C1-719D-4904-AF4E-4C566E2B42EF}" dt="2022-01-31T19:03:23.221" v="226"/>
          <ac:grpSpMkLst>
            <pc:docMk/>
            <pc:sldMk cId="2005072441" sldId="608"/>
            <ac:grpSpMk id="16" creationId="{D4D7FDFE-0119-4F66-B933-055E5E0AF3A4}"/>
          </ac:grpSpMkLst>
        </pc:grpChg>
        <pc:grpChg chg="mod">
          <ac:chgData name="Tracy Carter" userId="2f5be7f5713387d1" providerId="LiveId" clId="{79BA31C1-719D-4904-AF4E-4C566E2B42EF}" dt="2022-01-31T19:03:23.221" v="226"/>
          <ac:grpSpMkLst>
            <pc:docMk/>
            <pc:sldMk cId="2005072441" sldId="608"/>
            <ac:grpSpMk id="18" creationId="{8E3E183F-BECB-4561-9D25-FB164FC6103F}"/>
          </ac:grpSpMkLst>
        </pc:grpChg>
        <pc:grpChg chg="mod">
          <ac:chgData name="Tracy Carter" userId="2f5be7f5713387d1" providerId="LiveId" clId="{79BA31C1-719D-4904-AF4E-4C566E2B42EF}" dt="2022-01-31T19:03:26.101" v="231"/>
          <ac:grpSpMkLst>
            <pc:docMk/>
            <pc:sldMk cId="2005072441" sldId="608"/>
            <ac:grpSpMk id="23" creationId="{681040F1-5CED-4602-B6E6-C9935E4D7F81}"/>
          </ac:grpSpMkLst>
        </pc:grpChg>
        <pc:grpChg chg="mod">
          <ac:chgData name="Tracy Carter" userId="2f5be7f5713387d1" providerId="LiveId" clId="{79BA31C1-719D-4904-AF4E-4C566E2B42EF}" dt="2022-01-31T19:03:31.151" v="235"/>
          <ac:grpSpMkLst>
            <pc:docMk/>
            <pc:sldMk cId="2005072441" sldId="608"/>
            <ac:grpSpMk id="27" creationId="{75EF3C9D-CB8E-4FA8-8F07-26237C16FDAF}"/>
          </ac:grpSpMkLst>
        </pc:grpChg>
        <pc:grpChg chg="mod">
          <ac:chgData name="Tracy Carter" userId="2f5be7f5713387d1" providerId="LiveId" clId="{79BA31C1-719D-4904-AF4E-4C566E2B42EF}" dt="2022-01-31T19:03:38.686" v="246"/>
          <ac:grpSpMkLst>
            <pc:docMk/>
            <pc:sldMk cId="2005072441" sldId="608"/>
            <ac:grpSpMk id="38" creationId="{163699A6-7E3B-441D-90C1-0ACA711619B5}"/>
          </ac:grpSpMkLst>
        </pc:grpChg>
        <pc:grpChg chg="mod">
          <ac:chgData name="Tracy Carter" userId="2f5be7f5713387d1" providerId="LiveId" clId="{79BA31C1-719D-4904-AF4E-4C566E2B42EF}" dt="2022-01-31T19:03:38.686" v="246"/>
          <ac:grpSpMkLst>
            <pc:docMk/>
            <pc:sldMk cId="2005072441" sldId="608"/>
            <ac:grpSpMk id="39" creationId="{8C92C8E4-21E0-4E8E-9AA2-321DAC6BC011}"/>
          </ac:grpSpMkLst>
        </pc:grpChg>
        <pc:grpChg chg="mod">
          <ac:chgData name="Tracy Carter" userId="2f5be7f5713387d1" providerId="LiveId" clId="{79BA31C1-719D-4904-AF4E-4C566E2B42EF}" dt="2022-01-31T19:03:38.686" v="246"/>
          <ac:grpSpMkLst>
            <pc:docMk/>
            <pc:sldMk cId="2005072441" sldId="608"/>
            <ac:grpSpMk id="40" creationId="{7593C563-A118-4C1A-8798-0E8C8EE3E4C9}"/>
          </ac:grpSpMkLst>
        </pc:grpChg>
        <pc:grpChg chg="mod">
          <ac:chgData name="Tracy Carter" userId="2f5be7f5713387d1" providerId="LiveId" clId="{79BA31C1-719D-4904-AF4E-4C566E2B42EF}" dt="2022-01-31T19:03:44.921" v="251"/>
          <ac:grpSpMkLst>
            <pc:docMk/>
            <pc:sldMk cId="2005072441" sldId="608"/>
            <ac:grpSpMk id="45" creationId="{4A82F012-BE5E-457E-9AE8-3358F1323080}"/>
          </ac:grpSpMkLst>
        </pc:grpChg>
        <pc:grpChg chg="mod">
          <ac:chgData name="Tracy Carter" userId="2f5be7f5713387d1" providerId="LiveId" clId="{79BA31C1-719D-4904-AF4E-4C566E2B42EF}" dt="2022-01-31T19:03:47.833" v="257"/>
          <ac:grpSpMkLst>
            <pc:docMk/>
            <pc:sldMk cId="2005072441" sldId="608"/>
            <ac:grpSpMk id="51" creationId="{2B922700-E4B1-4D2B-8946-58E1B5CBFEFD}"/>
          </ac:grpSpMkLst>
        </pc:grpChg>
        <pc:grpChg chg="mod">
          <ac:chgData name="Tracy Carter" userId="2f5be7f5713387d1" providerId="LiveId" clId="{79BA31C1-719D-4904-AF4E-4C566E2B42EF}" dt="2022-01-31T19:03:50.543" v="262"/>
          <ac:grpSpMkLst>
            <pc:docMk/>
            <pc:sldMk cId="2005072441" sldId="608"/>
            <ac:grpSpMk id="56" creationId="{05F315BD-97D5-4CDC-A0EB-FBF660DA1F50}"/>
          </ac:grpSpMkLst>
        </pc:grpChg>
        <pc:grpChg chg="mod">
          <ac:chgData name="Tracy Carter" userId="2f5be7f5713387d1" providerId="LiveId" clId="{79BA31C1-719D-4904-AF4E-4C566E2B42EF}" dt="2022-01-31T19:03:55.612" v="268"/>
          <ac:grpSpMkLst>
            <pc:docMk/>
            <pc:sldMk cId="2005072441" sldId="608"/>
            <ac:grpSpMk id="62" creationId="{7419E30D-9C42-4E00-9043-F8DCF2DD7D23}"/>
          </ac:grpSpMkLst>
        </pc:grpChg>
        <pc:grpChg chg="mod">
          <ac:chgData name="Tracy Carter" userId="2f5be7f5713387d1" providerId="LiveId" clId="{79BA31C1-719D-4904-AF4E-4C566E2B42EF}" dt="2022-01-31T19:04:00.602" v="273"/>
          <ac:grpSpMkLst>
            <pc:docMk/>
            <pc:sldMk cId="2005072441" sldId="608"/>
            <ac:grpSpMk id="67" creationId="{4602E21C-DCB7-4422-BA3E-1125FA463E4E}"/>
          </ac:grpSpMkLst>
        </pc:grpChg>
        <pc:grpChg chg="mod">
          <ac:chgData name="Tracy Carter" userId="2f5be7f5713387d1" providerId="LiveId" clId="{79BA31C1-719D-4904-AF4E-4C566E2B42EF}" dt="2022-01-31T19:04:03.584" v="279"/>
          <ac:grpSpMkLst>
            <pc:docMk/>
            <pc:sldMk cId="2005072441" sldId="608"/>
            <ac:grpSpMk id="73" creationId="{75D9533A-6027-41B4-ADCC-861CD469CE88}"/>
          </ac:grpSpMkLst>
        </pc:grpChg>
        <pc:grpChg chg="del mod">
          <ac:chgData name="Tracy Carter" userId="2f5be7f5713387d1" providerId="LiveId" clId="{79BA31C1-719D-4904-AF4E-4C566E2B42EF}" dt="2022-01-31T19:04:06.462" v="286"/>
          <ac:grpSpMkLst>
            <pc:docMk/>
            <pc:sldMk cId="2005072441" sldId="608"/>
            <ac:grpSpMk id="78" creationId="{125E9266-F362-40BB-A412-2AEEC30E923E}"/>
          </ac:grpSpMkLst>
        </pc:grpChg>
        <pc:grpChg chg="mod">
          <ac:chgData name="Tracy Carter" userId="2f5be7f5713387d1" providerId="LiveId" clId="{79BA31C1-719D-4904-AF4E-4C566E2B42EF}" dt="2022-01-31T19:04:06.462" v="286"/>
          <ac:grpSpMkLst>
            <pc:docMk/>
            <pc:sldMk cId="2005072441" sldId="608"/>
            <ac:grpSpMk id="80" creationId="{265E7F90-F668-42A3-833F-08E662F27DBC}"/>
          </ac:grpSpMkLst>
        </pc:grpChg>
        <pc:grpChg chg="mod">
          <ac:chgData name="Tracy Carter" userId="2f5be7f5713387d1" providerId="LiveId" clId="{79BA31C1-719D-4904-AF4E-4C566E2B42EF}" dt="2022-01-31T19:04:09.862" v="291"/>
          <ac:grpSpMkLst>
            <pc:docMk/>
            <pc:sldMk cId="2005072441" sldId="608"/>
            <ac:grpSpMk id="85" creationId="{43701659-E424-4EB9-A6C5-8CA780EA6C1D}"/>
          </ac:grpSpMkLst>
        </pc:grpChg>
        <pc:grpChg chg="mod">
          <ac:chgData name="Tracy Carter" userId="2f5be7f5713387d1" providerId="LiveId" clId="{79BA31C1-719D-4904-AF4E-4C566E2B42EF}" dt="2022-01-31T19:04:14.702" v="296"/>
          <ac:grpSpMkLst>
            <pc:docMk/>
            <pc:sldMk cId="2005072441" sldId="608"/>
            <ac:grpSpMk id="90" creationId="{A5EA0A47-7EE9-4EA9-82AE-6B7917AC914F}"/>
          </ac:grpSpMkLst>
        </pc:grpChg>
        <pc:inkChg chg="add del mod">
          <ac:chgData name="Tracy Carter" userId="2f5be7f5713387d1" providerId="LiveId" clId="{79BA31C1-719D-4904-AF4E-4C566E2B42EF}" dt="2022-01-31T19:03:15.933" v="215"/>
          <ac:inkMkLst>
            <pc:docMk/>
            <pc:sldMk cId="2005072441" sldId="608"/>
            <ac:inkMk id="4" creationId="{FC6788C3-1823-4B74-B83E-A0EE2CB5E68C}"/>
          </ac:inkMkLst>
        </pc:inkChg>
        <pc:inkChg chg="add del mod">
          <ac:chgData name="Tracy Carter" userId="2f5be7f5713387d1" providerId="LiveId" clId="{79BA31C1-719D-4904-AF4E-4C566E2B42EF}" dt="2022-01-31T19:03:15.933" v="216"/>
          <ac:inkMkLst>
            <pc:docMk/>
            <pc:sldMk cId="2005072441" sldId="608"/>
            <ac:inkMk id="5" creationId="{944A9D6B-DB88-4ED1-B3E7-C40F4419C023}"/>
          </ac:inkMkLst>
        </pc:inkChg>
        <pc:inkChg chg="add del mod">
          <ac:chgData name="Tracy Carter" userId="2f5be7f5713387d1" providerId="LiveId" clId="{79BA31C1-719D-4904-AF4E-4C566E2B42EF}" dt="2022-01-31T19:03:15.933" v="214"/>
          <ac:inkMkLst>
            <pc:docMk/>
            <pc:sldMk cId="2005072441" sldId="608"/>
            <ac:inkMk id="6" creationId="{8B120A6C-FB02-4838-970E-96CAAEE8EF11}"/>
          </ac:inkMkLst>
        </pc:inkChg>
        <pc:inkChg chg="add mod">
          <ac:chgData name="Tracy Carter" userId="2f5be7f5713387d1" providerId="LiveId" clId="{79BA31C1-719D-4904-AF4E-4C566E2B42EF}" dt="2022-01-31T19:03:20.601" v="221"/>
          <ac:inkMkLst>
            <pc:docMk/>
            <pc:sldMk cId="2005072441" sldId="608"/>
            <ac:inkMk id="8" creationId="{B6E59510-22C3-4265-B86F-943DAC5FA4F2}"/>
          </ac:inkMkLst>
        </pc:inkChg>
        <pc:inkChg chg="add mod">
          <ac:chgData name="Tracy Carter" userId="2f5be7f5713387d1" providerId="LiveId" clId="{79BA31C1-719D-4904-AF4E-4C566E2B42EF}" dt="2022-01-31T19:03:20.601" v="221"/>
          <ac:inkMkLst>
            <pc:docMk/>
            <pc:sldMk cId="2005072441" sldId="608"/>
            <ac:inkMk id="9" creationId="{BEBCAAF5-8B6E-4FC9-B6CE-9671C42BF775}"/>
          </ac:inkMkLst>
        </pc:inkChg>
        <pc:inkChg chg="add mod">
          <ac:chgData name="Tracy Carter" userId="2f5be7f5713387d1" providerId="LiveId" clId="{79BA31C1-719D-4904-AF4E-4C566E2B42EF}" dt="2022-01-31T19:03:20.601" v="221"/>
          <ac:inkMkLst>
            <pc:docMk/>
            <pc:sldMk cId="2005072441" sldId="608"/>
            <ac:inkMk id="11" creationId="{1432C41C-4A87-4FBC-A60A-3F553D3E2BAF}"/>
          </ac:inkMkLst>
        </pc:inkChg>
        <pc:inkChg chg="add mod">
          <ac:chgData name="Tracy Carter" userId="2f5be7f5713387d1" providerId="LiveId" clId="{79BA31C1-719D-4904-AF4E-4C566E2B42EF}" dt="2022-01-31T19:03:20.601" v="221"/>
          <ac:inkMkLst>
            <pc:docMk/>
            <pc:sldMk cId="2005072441" sldId="608"/>
            <ac:inkMk id="12" creationId="{2D12F4AC-8909-4AE4-9B39-D0341F292B59}"/>
          </ac:inkMkLst>
        </pc:inkChg>
        <pc:inkChg chg="add mod">
          <ac:chgData name="Tracy Carter" userId="2f5be7f5713387d1" providerId="LiveId" clId="{79BA31C1-719D-4904-AF4E-4C566E2B42EF}" dt="2022-01-31T19:03:23.221" v="226"/>
          <ac:inkMkLst>
            <pc:docMk/>
            <pc:sldMk cId="2005072441" sldId="608"/>
            <ac:inkMk id="14" creationId="{1B6F9F7E-D41C-43DA-AF9D-B4090DB772A2}"/>
          </ac:inkMkLst>
        </pc:inkChg>
        <pc:inkChg chg="add mod">
          <ac:chgData name="Tracy Carter" userId="2f5be7f5713387d1" providerId="LiveId" clId="{79BA31C1-719D-4904-AF4E-4C566E2B42EF}" dt="2022-01-31T19:03:23.221" v="226"/>
          <ac:inkMkLst>
            <pc:docMk/>
            <pc:sldMk cId="2005072441" sldId="608"/>
            <ac:inkMk id="15" creationId="{D5F36AF5-9683-4059-ACF1-626C545881A4}"/>
          </ac:inkMkLst>
        </pc:inkChg>
        <pc:inkChg chg="add mod">
          <ac:chgData name="Tracy Carter" userId="2f5be7f5713387d1" providerId="LiveId" clId="{79BA31C1-719D-4904-AF4E-4C566E2B42EF}" dt="2022-01-31T19:03:23.221" v="226"/>
          <ac:inkMkLst>
            <pc:docMk/>
            <pc:sldMk cId="2005072441" sldId="608"/>
            <ac:inkMk id="17" creationId="{2DFCC04B-11D3-46B8-870C-7E381CDFF93B}"/>
          </ac:inkMkLst>
        </pc:inkChg>
        <pc:inkChg chg="add mod">
          <ac:chgData name="Tracy Carter" userId="2f5be7f5713387d1" providerId="LiveId" clId="{79BA31C1-719D-4904-AF4E-4C566E2B42EF}" dt="2022-01-31T19:03:26.101" v="231"/>
          <ac:inkMkLst>
            <pc:docMk/>
            <pc:sldMk cId="2005072441" sldId="608"/>
            <ac:inkMk id="19" creationId="{2350B98C-4392-49BB-B935-3ED89E601274}"/>
          </ac:inkMkLst>
        </pc:inkChg>
        <pc:inkChg chg="add mod">
          <ac:chgData name="Tracy Carter" userId="2f5be7f5713387d1" providerId="LiveId" clId="{79BA31C1-719D-4904-AF4E-4C566E2B42EF}" dt="2022-01-31T19:03:26.101" v="231"/>
          <ac:inkMkLst>
            <pc:docMk/>
            <pc:sldMk cId="2005072441" sldId="608"/>
            <ac:inkMk id="20" creationId="{9DA34855-FC6A-4748-9F58-DA60D459907F}"/>
          </ac:inkMkLst>
        </pc:inkChg>
        <pc:inkChg chg="add mod">
          <ac:chgData name="Tracy Carter" userId="2f5be7f5713387d1" providerId="LiveId" clId="{79BA31C1-719D-4904-AF4E-4C566E2B42EF}" dt="2022-01-31T19:03:26.101" v="231"/>
          <ac:inkMkLst>
            <pc:docMk/>
            <pc:sldMk cId="2005072441" sldId="608"/>
            <ac:inkMk id="21" creationId="{B4DA9FA1-32DD-44BF-B866-ADBC26753BF7}"/>
          </ac:inkMkLst>
        </pc:inkChg>
        <pc:inkChg chg="add mod">
          <ac:chgData name="Tracy Carter" userId="2f5be7f5713387d1" providerId="LiveId" clId="{79BA31C1-719D-4904-AF4E-4C566E2B42EF}" dt="2022-01-31T19:03:26.101" v="231"/>
          <ac:inkMkLst>
            <pc:docMk/>
            <pc:sldMk cId="2005072441" sldId="608"/>
            <ac:inkMk id="22" creationId="{075D7AB4-44F7-4177-A189-234D8EA945FC}"/>
          </ac:inkMkLst>
        </pc:inkChg>
        <pc:inkChg chg="add mod">
          <ac:chgData name="Tracy Carter" userId="2f5be7f5713387d1" providerId="LiveId" clId="{79BA31C1-719D-4904-AF4E-4C566E2B42EF}" dt="2022-01-31T19:03:31.151" v="235"/>
          <ac:inkMkLst>
            <pc:docMk/>
            <pc:sldMk cId="2005072441" sldId="608"/>
            <ac:inkMk id="24" creationId="{F0031DA3-865F-4214-A964-1A1AB87D48C0}"/>
          </ac:inkMkLst>
        </pc:inkChg>
        <pc:inkChg chg="add mod">
          <ac:chgData name="Tracy Carter" userId="2f5be7f5713387d1" providerId="LiveId" clId="{79BA31C1-719D-4904-AF4E-4C566E2B42EF}" dt="2022-01-31T19:03:31.151" v="235"/>
          <ac:inkMkLst>
            <pc:docMk/>
            <pc:sldMk cId="2005072441" sldId="608"/>
            <ac:inkMk id="25" creationId="{FDE632A6-40E7-4266-BC10-B681622C11FF}"/>
          </ac:inkMkLst>
        </pc:inkChg>
        <pc:inkChg chg="add mod">
          <ac:chgData name="Tracy Carter" userId="2f5be7f5713387d1" providerId="LiveId" clId="{79BA31C1-719D-4904-AF4E-4C566E2B42EF}" dt="2022-01-31T19:03:31.151" v="235"/>
          <ac:inkMkLst>
            <pc:docMk/>
            <pc:sldMk cId="2005072441" sldId="608"/>
            <ac:inkMk id="26" creationId="{983ADB40-89D4-4BF6-8F61-A881D1D019B1}"/>
          </ac:inkMkLst>
        </pc:inkChg>
        <pc:inkChg chg="add mod">
          <ac:chgData name="Tracy Carter" userId="2f5be7f5713387d1" providerId="LiveId" clId="{79BA31C1-719D-4904-AF4E-4C566E2B42EF}" dt="2022-01-31T19:03:38.686" v="246"/>
          <ac:inkMkLst>
            <pc:docMk/>
            <pc:sldMk cId="2005072441" sldId="608"/>
            <ac:inkMk id="28" creationId="{83567D46-8048-4017-8030-E3EA96A4ED8F}"/>
          </ac:inkMkLst>
        </pc:inkChg>
        <pc:inkChg chg="add mod">
          <ac:chgData name="Tracy Carter" userId="2f5be7f5713387d1" providerId="LiveId" clId="{79BA31C1-719D-4904-AF4E-4C566E2B42EF}" dt="2022-01-31T19:03:38.686" v="246"/>
          <ac:inkMkLst>
            <pc:docMk/>
            <pc:sldMk cId="2005072441" sldId="608"/>
            <ac:inkMk id="29" creationId="{F06973C4-A14E-45A4-9F8E-C6E6CA9F6675}"/>
          </ac:inkMkLst>
        </pc:inkChg>
        <pc:inkChg chg="add mod">
          <ac:chgData name="Tracy Carter" userId="2f5be7f5713387d1" providerId="LiveId" clId="{79BA31C1-719D-4904-AF4E-4C566E2B42EF}" dt="2022-01-31T19:03:38.686" v="246"/>
          <ac:inkMkLst>
            <pc:docMk/>
            <pc:sldMk cId="2005072441" sldId="608"/>
            <ac:inkMk id="30" creationId="{6E9DB1A0-7ADF-48BB-A694-6439E22085CC}"/>
          </ac:inkMkLst>
        </pc:inkChg>
        <pc:inkChg chg="add mod">
          <ac:chgData name="Tracy Carter" userId="2f5be7f5713387d1" providerId="LiveId" clId="{79BA31C1-719D-4904-AF4E-4C566E2B42EF}" dt="2022-01-31T19:03:38.686" v="246"/>
          <ac:inkMkLst>
            <pc:docMk/>
            <pc:sldMk cId="2005072441" sldId="608"/>
            <ac:inkMk id="31" creationId="{30ADCB1C-F273-4F58-9C73-465803742735}"/>
          </ac:inkMkLst>
        </pc:inkChg>
        <pc:inkChg chg="add mod">
          <ac:chgData name="Tracy Carter" userId="2f5be7f5713387d1" providerId="LiveId" clId="{79BA31C1-719D-4904-AF4E-4C566E2B42EF}" dt="2022-01-31T19:03:38.686" v="246"/>
          <ac:inkMkLst>
            <pc:docMk/>
            <pc:sldMk cId="2005072441" sldId="608"/>
            <ac:inkMk id="32" creationId="{99222E13-D9E4-4082-8A45-492D2394FECA}"/>
          </ac:inkMkLst>
        </pc:inkChg>
        <pc:inkChg chg="add mod">
          <ac:chgData name="Tracy Carter" userId="2f5be7f5713387d1" providerId="LiveId" clId="{79BA31C1-719D-4904-AF4E-4C566E2B42EF}" dt="2022-01-31T19:03:38.686" v="246"/>
          <ac:inkMkLst>
            <pc:docMk/>
            <pc:sldMk cId="2005072441" sldId="608"/>
            <ac:inkMk id="33" creationId="{0DAD1553-5D81-4DB8-8518-872C360C4C51}"/>
          </ac:inkMkLst>
        </pc:inkChg>
        <pc:inkChg chg="add mod">
          <ac:chgData name="Tracy Carter" userId="2f5be7f5713387d1" providerId="LiveId" clId="{79BA31C1-719D-4904-AF4E-4C566E2B42EF}" dt="2022-01-31T19:03:38.686" v="246"/>
          <ac:inkMkLst>
            <pc:docMk/>
            <pc:sldMk cId="2005072441" sldId="608"/>
            <ac:inkMk id="34" creationId="{E18EEDDB-B172-4D96-95E3-447B347CCA74}"/>
          </ac:inkMkLst>
        </pc:inkChg>
        <pc:inkChg chg="add mod">
          <ac:chgData name="Tracy Carter" userId="2f5be7f5713387d1" providerId="LiveId" clId="{79BA31C1-719D-4904-AF4E-4C566E2B42EF}" dt="2022-01-31T19:03:38.686" v="246"/>
          <ac:inkMkLst>
            <pc:docMk/>
            <pc:sldMk cId="2005072441" sldId="608"/>
            <ac:inkMk id="35" creationId="{583D2A4E-812C-4224-A6CE-B77B0A170533}"/>
          </ac:inkMkLst>
        </pc:inkChg>
        <pc:inkChg chg="add mod">
          <ac:chgData name="Tracy Carter" userId="2f5be7f5713387d1" providerId="LiveId" clId="{79BA31C1-719D-4904-AF4E-4C566E2B42EF}" dt="2022-01-31T19:03:38.686" v="246"/>
          <ac:inkMkLst>
            <pc:docMk/>
            <pc:sldMk cId="2005072441" sldId="608"/>
            <ac:inkMk id="36" creationId="{6334D3BD-CFD8-433E-A279-3ACD6F17BBEE}"/>
          </ac:inkMkLst>
        </pc:inkChg>
        <pc:inkChg chg="add mod">
          <ac:chgData name="Tracy Carter" userId="2f5be7f5713387d1" providerId="LiveId" clId="{79BA31C1-719D-4904-AF4E-4C566E2B42EF}" dt="2022-01-31T19:03:38.686" v="246"/>
          <ac:inkMkLst>
            <pc:docMk/>
            <pc:sldMk cId="2005072441" sldId="608"/>
            <ac:inkMk id="37" creationId="{E93C915E-C085-41CC-838C-1630BA02BA2D}"/>
          </ac:inkMkLst>
        </pc:inkChg>
        <pc:inkChg chg="add mod">
          <ac:chgData name="Tracy Carter" userId="2f5be7f5713387d1" providerId="LiveId" clId="{79BA31C1-719D-4904-AF4E-4C566E2B42EF}" dt="2022-01-31T19:03:44.921" v="251"/>
          <ac:inkMkLst>
            <pc:docMk/>
            <pc:sldMk cId="2005072441" sldId="608"/>
            <ac:inkMk id="41" creationId="{EAFEAC7D-231F-4135-A1BF-AD3DB92582C8}"/>
          </ac:inkMkLst>
        </pc:inkChg>
        <pc:inkChg chg="add mod">
          <ac:chgData name="Tracy Carter" userId="2f5be7f5713387d1" providerId="LiveId" clId="{79BA31C1-719D-4904-AF4E-4C566E2B42EF}" dt="2022-01-31T19:03:44.921" v="251"/>
          <ac:inkMkLst>
            <pc:docMk/>
            <pc:sldMk cId="2005072441" sldId="608"/>
            <ac:inkMk id="42" creationId="{9B704AC4-2C96-4F79-AAF4-ADD9B002C0EF}"/>
          </ac:inkMkLst>
        </pc:inkChg>
        <pc:inkChg chg="add mod">
          <ac:chgData name="Tracy Carter" userId="2f5be7f5713387d1" providerId="LiveId" clId="{79BA31C1-719D-4904-AF4E-4C566E2B42EF}" dt="2022-01-31T19:03:44.921" v="251"/>
          <ac:inkMkLst>
            <pc:docMk/>
            <pc:sldMk cId="2005072441" sldId="608"/>
            <ac:inkMk id="43" creationId="{36D4D5F8-DB61-4D3E-97BF-BE86DD763BE9}"/>
          </ac:inkMkLst>
        </pc:inkChg>
        <pc:inkChg chg="add mod">
          <ac:chgData name="Tracy Carter" userId="2f5be7f5713387d1" providerId="LiveId" clId="{79BA31C1-719D-4904-AF4E-4C566E2B42EF}" dt="2022-01-31T19:03:44.921" v="251"/>
          <ac:inkMkLst>
            <pc:docMk/>
            <pc:sldMk cId="2005072441" sldId="608"/>
            <ac:inkMk id="44" creationId="{2EDBC660-7D2C-40FB-922F-6160A6980A28}"/>
          </ac:inkMkLst>
        </pc:inkChg>
        <pc:inkChg chg="add mod">
          <ac:chgData name="Tracy Carter" userId="2f5be7f5713387d1" providerId="LiveId" clId="{79BA31C1-719D-4904-AF4E-4C566E2B42EF}" dt="2022-01-31T19:03:47.833" v="257"/>
          <ac:inkMkLst>
            <pc:docMk/>
            <pc:sldMk cId="2005072441" sldId="608"/>
            <ac:inkMk id="46" creationId="{8BC3D7C8-945B-4A42-88E0-77A79D8B7271}"/>
          </ac:inkMkLst>
        </pc:inkChg>
        <pc:inkChg chg="add mod">
          <ac:chgData name="Tracy Carter" userId="2f5be7f5713387d1" providerId="LiveId" clId="{79BA31C1-719D-4904-AF4E-4C566E2B42EF}" dt="2022-01-31T19:03:47.833" v="257"/>
          <ac:inkMkLst>
            <pc:docMk/>
            <pc:sldMk cId="2005072441" sldId="608"/>
            <ac:inkMk id="47" creationId="{B8247576-E2D4-4FE3-B954-C7BCFF2EB292}"/>
          </ac:inkMkLst>
        </pc:inkChg>
        <pc:inkChg chg="add mod">
          <ac:chgData name="Tracy Carter" userId="2f5be7f5713387d1" providerId="LiveId" clId="{79BA31C1-719D-4904-AF4E-4C566E2B42EF}" dt="2022-01-31T19:03:47.833" v="257"/>
          <ac:inkMkLst>
            <pc:docMk/>
            <pc:sldMk cId="2005072441" sldId="608"/>
            <ac:inkMk id="48" creationId="{36E6F7F2-3929-4B97-B0FB-4CA3B2E4FA34}"/>
          </ac:inkMkLst>
        </pc:inkChg>
        <pc:inkChg chg="add mod">
          <ac:chgData name="Tracy Carter" userId="2f5be7f5713387d1" providerId="LiveId" clId="{79BA31C1-719D-4904-AF4E-4C566E2B42EF}" dt="2022-01-31T19:03:47.833" v="257"/>
          <ac:inkMkLst>
            <pc:docMk/>
            <pc:sldMk cId="2005072441" sldId="608"/>
            <ac:inkMk id="49" creationId="{F125F4CF-3C19-4C31-ABB3-38F691A0404A}"/>
          </ac:inkMkLst>
        </pc:inkChg>
        <pc:inkChg chg="add mod">
          <ac:chgData name="Tracy Carter" userId="2f5be7f5713387d1" providerId="LiveId" clId="{79BA31C1-719D-4904-AF4E-4C566E2B42EF}" dt="2022-01-31T19:03:47.833" v="257"/>
          <ac:inkMkLst>
            <pc:docMk/>
            <pc:sldMk cId="2005072441" sldId="608"/>
            <ac:inkMk id="50" creationId="{EC8CE928-394D-464F-AA29-842F8131EBAE}"/>
          </ac:inkMkLst>
        </pc:inkChg>
        <pc:inkChg chg="add mod">
          <ac:chgData name="Tracy Carter" userId="2f5be7f5713387d1" providerId="LiveId" clId="{79BA31C1-719D-4904-AF4E-4C566E2B42EF}" dt="2022-01-31T19:03:50.543" v="262"/>
          <ac:inkMkLst>
            <pc:docMk/>
            <pc:sldMk cId="2005072441" sldId="608"/>
            <ac:inkMk id="52" creationId="{8C7415E1-59B7-4EAD-B739-1819CF6EF1D4}"/>
          </ac:inkMkLst>
        </pc:inkChg>
        <pc:inkChg chg="add mod">
          <ac:chgData name="Tracy Carter" userId="2f5be7f5713387d1" providerId="LiveId" clId="{79BA31C1-719D-4904-AF4E-4C566E2B42EF}" dt="2022-01-31T19:03:50.543" v="262"/>
          <ac:inkMkLst>
            <pc:docMk/>
            <pc:sldMk cId="2005072441" sldId="608"/>
            <ac:inkMk id="53" creationId="{9558728D-5D66-4894-9C09-3D9BBC1F05D8}"/>
          </ac:inkMkLst>
        </pc:inkChg>
        <pc:inkChg chg="add mod">
          <ac:chgData name="Tracy Carter" userId="2f5be7f5713387d1" providerId="LiveId" clId="{79BA31C1-719D-4904-AF4E-4C566E2B42EF}" dt="2022-01-31T19:03:50.543" v="262"/>
          <ac:inkMkLst>
            <pc:docMk/>
            <pc:sldMk cId="2005072441" sldId="608"/>
            <ac:inkMk id="54" creationId="{35101352-AABF-4E59-8D5B-BC0011FC9036}"/>
          </ac:inkMkLst>
        </pc:inkChg>
        <pc:inkChg chg="add mod">
          <ac:chgData name="Tracy Carter" userId="2f5be7f5713387d1" providerId="LiveId" clId="{79BA31C1-719D-4904-AF4E-4C566E2B42EF}" dt="2022-01-31T19:03:50.543" v="262"/>
          <ac:inkMkLst>
            <pc:docMk/>
            <pc:sldMk cId="2005072441" sldId="608"/>
            <ac:inkMk id="55" creationId="{226DCBD3-5722-41B4-81B4-DE9143068FCC}"/>
          </ac:inkMkLst>
        </pc:inkChg>
        <pc:inkChg chg="add mod">
          <ac:chgData name="Tracy Carter" userId="2f5be7f5713387d1" providerId="LiveId" clId="{79BA31C1-719D-4904-AF4E-4C566E2B42EF}" dt="2022-01-31T19:03:55.612" v="268"/>
          <ac:inkMkLst>
            <pc:docMk/>
            <pc:sldMk cId="2005072441" sldId="608"/>
            <ac:inkMk id="57" creationId="{224648A1-FEAF-4FF3-8529-03AD26ACF0EC}"/>
          </ac:inkMkLst>
        </pc:inkChg>
        <pc:inkChg chg="add mod">
          <ac:chgData name="Tracy Carter" userId="2f5be7f5713387d1" providerId="LiveId" clId="{79BA31C1-719D-4904-AF4E-4C566E2B42EF}" dt="2022-01-31T19:03:55.612" v="268"/>
          <ac:inkMkLst>
            <pc:docMk/>
            <pc:sldMk cId="2005072441" sldId="608"/>
            <ac:inkMk id="58" creationId="{2623DD1F-3EB7-431C-887E-D34C485D6A94}"/>
          </ac:inkMkLst>
        </pc:inkChg>
        <pc:inkChg chg="add mod">
          <ac:chgData name="Tracy Carter" userId="2f5be7f5713387d1" providerId="LiveId" clId="{79BA31C1-719D-4904-AF4E-4C566E2B42EF}" dt="2022-01-31T19:03:55.612" v="268"/>
          <ac:inkMkLst>
            <pc:docMk/>
            <pc:sldMk cId="2005072441" sldId="608"/>
            <ac:inkMk id="59" creationId="{75BCA045-F3E6-4A93-8AB6-5D6932F45F2E}"/>
          </ac:inkMkLst>
        </pc:inkChg>
        <pc:inkChg chg="add mod">
          <ac:chgData name="Tracy Carter" userId="2f5be7f5713387d1" providerId="LiveId" clId="{79BA31C1-719D-4904-AF4E-4C566E2B42EF}" dt="2022-01-31T19:03:55.612" v="268"/>
          <ac:inkMkLst>
            <pc:docMk/>
            <pc:sldMk cId="2005072441" sldId="608"/>
            <ac:inkMk id="60" creationId="{0ECD2D9E-3963-49AD-A650-84433A5AD1F4}"/>
          </ac:inkMkLst>
        </pc:inkChg>
        <pc:inkChg chg="add mod">
          <ac:chgData name="Tracy Carter" userId="2f5be7f5713387d1" providerId="LiveId" clId="{79BA31C1-719D-4904-AF4E-4C566E2B42EF}" dt="2022-01-31T19:03:55.612" v="268"/>
          <ac:inkMkLst>
            <pc:docMk/>
            <pc:sldMk cId="2005072441" sldId="608"/>
            <ac:inkMk id="61" creationId="{D6A5D476-20DF-4AA0-B344-566758DC29EE}"/>
          </ac:inkMkLst>
        </pc:inkChg>
        <pc:inkChg chg="add mod">
          <ac:chgData name="Tracy Carter" userId="2f5be7f5713387d1" providerId="LiveId" clId="{79BA31C1-719D-4904-AF4E-4C566E2B42EF}" dt="2022-01-31T19:04:00.602" v="273"/>
          <ac:inkMkLst>
            <pc:docMk/>
            <pc:sldMk cId="2005072441" sldId="608"/>
            <ac:inkMk id="63" creationId="{5981F180-A0F1-4123-83A9-DD7B287CF228}"/>
          </ac:inkMkLst>
        </pc:inkChg>
        <pc:inkChg chg="add mod">
          <ac:chgData name="Tracy Carter" userId="2f5be7f5713387d1" providerId="LiveId" clId="{79BA31C1-719D-4904-AF4E-4C566E2B42EF}" dt="2022-01-31T19:04:00.602" v="273"/>
          <ac:inkMkLst>
            <pc:docMk/>
            <pc:sldMk cId="2005072441" sldId="608"/>
            <ac:inkMk id="64" creationId="{5B2BD823-A18E-47F5-ACB2-49CF24CE8D86}"/>
          </ac:inkMkLst>
        </pc:inkChg>
        <pc:inkChg chg="add mod">
          <ac:chgData name="Tracy Carter" userId="2f5be7f5713387d1" providerId="LiveId" clId="{79BA31C1-719D-4904-AF4E-4C566E2B42EF}" dt="2022-01-31T19:04:00.602" v="273"/>
          <ac:inkMkLst>
            <pc:docMk/>
            <pc:sldMk cId="2005072441" sldId="608"/>
            <ac:inkMk id="65" creationId="{8FFCFACF-47FA-40DB-ABEC-C6B3477F8655}"/>
          </ac:inkMkLst>
        </pc:inkChg>
        <pc:inkChg chg="add mod">
          <ac:chgData name="Tracy Carter" userId="2f5be7f5713387d1" providerId="LiveId" clId="{79BA31C1-719D-4904-AF4E-4C566E2B42EF}" dt="2022-01-31T19:04:00.602" v="273"/>
          <ac:inkMkLst>
            <pc:docMk/>
            <pc:sldMk cId="2005072441" sldId="608"/>
            <ac:inkMk id="66" creationId="{4DE6BE63-800D-4BC8-9976-7DA4D16E1360}"/>
          </ac:inkMkLst>
        </pc:inkChg>
        <pc:inkChg chg="add mod">
          <ac:chgData name="Tracy Carter" userId="2f5be7f5713387d1" providerId="LiveId" clId="{79BA31C1-719D-4904-AF4E-4C566E2B42EF}" dt="2022-01-31T19:04:03.584" v="279"/>
          <ac:inkMkLst>
            <pc:docMk/>
            <pc:sldMk cId="2005072441" sldId="608"/>
            <ac:inkMk id="68" creationId="{0B4AEC51-6656-4A60-A171-F680BB706D40}"/>
          </ac:inkMkLst>
        </pc:inkChg>
        <pc:inkChg chg="add mod">
          <ac:chgData name="Tracy Carter" userId="2f5be7f5713387d1" providerId="LiveId" clId="{79BA31C1-719D-4904-AF4E-4C566E2B42EF}" dt="2022-01-31T19:04:03.584" v="279"/>
          <ac:inkMkLst>
            <pc:docMk/>
            <pc:sldMk cId="2005072441" sldId="608"/>
            <ac:inkMk id="69" creationId="{33308F89-95A2-4FD3-89B1-BDAC8F580663}"/>
          </ac:inkMkLst>
        </pc:inkChg>
        <pc:inkChg chg="add mod">
          <ac:chgData name="Tracy Carter" userId="2f5be7f5713387d1" providerId="LiveId" clId="{79BA31C1-719D-4904-AF4E-4C566E2B42EF}" dt="2022-01-31T19:04:03.584" v="279"/>
          <ac:inkMkLst>
            <pc:docMk/>
            <pc:sldMk cId="2005072441" sldId="608"/>
            <ac:inkMk id="70" creationId="{373253E9-6E09-493F-BC0F-0774EAC5F7BF}"/>
          </ac:inkMkLst>
        </pc:inkChg>
        <pc:inkChg chg="add mod">
          <ac:chgData name="Tracy Carter" userId="2f5be7f5713387d1" providerId="LiveId" clId="{79BA31C1-719D-4904-AF4E-4C566E2B42EF}" dt="2022-01-31T19:04:03.584" v="279"/>
          <ac:inkMkLst>
            <pc:docMk/>
            <pc:sldMk cId="2005072441" sldId="608"/>
            <ac:inkMk id="71" creationId="{5E06112D-EEB0-4010-B34B-E00C6F8E3E87}"/>
          </ac:inkMkLst>
        </pc:inkChg>
        <pc:inkChg chg="add mod">
          <ac:chgData name="Tracy Carter" userId="2f5be7f5713387d1" providerId="LiveId" clId="{79BA31C1-719D-4904-AF4E-4C566E2B42EF}" dt="2022-01-31T19:04:03.584" v="279"/>
          <ac:inkMkLst>
            <pc:docMk/>
            <pc:sldMk cId="2005072441" sldId="608"/>
            <ac:inkMk id="72" creationId="{6DBB8DE7-933A-4B03-B1D6-7C5AB3FA4243}"/>
          </ac:inkMkLst>
        </pc:inkChg>
        <pc:inkChg chg="add mod">
          <ac:chgData name="Tracy Carter" userId="2f5be7f5713387d1" providerId="LiveId" clId="{79BA31C1-719D-4904-AF4E-4C566E2B42EF}" dt="2022-01-31T19:04:06.462" v="286"/>
          <ac:inkMkLst>
            <pc:docMk/>
            <pc:sldMk cId="2005072441" sldId="608"/>
            <ac:inkMk id="74" creationId="{209168DB-1053-495E-9C30-2080B8395DC7}"/>
          </ac:inkMkLst>
        </pc:inkChg>
        <pc:inkChg chg="add mod">
          <ac:chgData name="Tracy Carter" userId="2f5be7f5713387d1" providerId="LiveId" clId="{79BA31C1-719D-4904-AF4E-4C566E2B42EF}" dt="2022-01-31T19:04:06.462" v="286"/>
          <ac:inkMkLst>
            <pc:docMk/>
            <pc:sldMk cId="2005072441" sldId="608"/>
            <ac:inkMk id="75" creationId="{BC2195C6-1375-4E90-B7B0-21B48CD02CB6}"/>
          </ac:inkMkLst>
        </pc:inkChg>
        <pc:inkChg chg="add mod">
          <ac:chgData name="Tracy Carter" userId="2f5be7f5713387d1" providerId="LiveId" clId="{79BA31C1-719D-4904-AF4E-4C566E2B42EF}" dt="2022-01-31T19:04:06.462" v="286"/>
          <ac:inkMkLst>
            <pc:docMk/>
            <pc:sldMk cId="2005072441" sldId="608"/>
            <ac:inkMk id="76" creationId="{05E27938-71D3-4BC1-9DD4-6A2EF3F9E85B}"/>
          </ac:inkMkLst>
        </pc:inkChg>
        <pc:inkChg chg="add mod">
          <ac:chgData name="Tracy Carter" userId="2f5be7f5713387d1" providerId="LiveId" clId="{79BA31C1-719D-4904-AF4E-4C566E2B42EF}" dt="2022-01-31T19:04:06.462" v="286"/>
          <ac:inkMkLst>
            <pc:docMk/>
            <pc:sldMk cId="2005072441" sldId="608"/>
            <ac:inkMk id="77" creationId="{5D4374B6-D6B1-4AF3-A9DD-CD2DD8EE3C2D}"/>
          </ac:inkMkLst>
        </pc:inkChg>
        <pc:inkChg chg="add mod">
          <ac:chgData name="Tracy Carter" userId="2f5be7f5713387d1" providerId="LiveId" clId="{79BA31C1-719D-4904-AF4E-4C566E2B42EF}" dt="2022-01-31T19:04:06.462" v="286"/>
          <ac:inkMkLst>
            <pc:docMk/>
            <pc:sldMk cId="2005072441" sldId="608"/>
            <ac:inkMk id="79" creationId="{F8C5D9D2-3275-48F4-9FFF-AD6DD9354C06}"/>
          </ac:inkMkLst>
        </pc:inkChg>
        <pc:inkChg chg="add mod">
          <ac:chgData name="Tracy Carter" userId="2f5be7f5713387d1" providerId="LiveId" clId="{79BA31C1-719D-4904-AF4E-4C566E2B42EF}" dt="2022-01-31T19:04:09.862" v="291"/>
          <ac:inkMkLst>
            <pc:docMk/>
            <pc:sldMk cId="2005072441" sldId="608"/>
            <ac:inkMk id="81" creationId="{044203AA-C665-47CE-BAA5-854DDFDE6063}"/>
          </ac:inkMkLst>
        </pc:inkChg>
        <pc:inkChg chg="add mod">
          <ac:chgData name="Tracy Carter" userId="2f5be7f5713387d1" providerId="LiveId" clId="{79BA31C1-719D-4904-AF4E-4C566E2B42EF}" dt="2022-01-31T19:04:09.862" v="291"/>
          <ac:inkMkLst>
            <pc:docMk/>
            <pc:sldMk cId="2005072441" sldId="608"/>
            <ac:inkMk id="82" creationId="{4AC85BCE-025B-4860-92FD-8F4AD88495DA}"/>
          </ac:inkMkLst>
        </pc:inkChg>
        <pc:inkChg chg="add mod">
          <ac:chgData name="Tracy Carter" userId="2f5be7f5713387d1" providerId="LiveId" clId="{79BA31C1-719D-4904-AF4E-4C566E2B42EF}" dt="2022-01-31T19:04:09.862" v="291"/>
          <ac:inkMkLst>
            <pc:docMk/>
            <pc:sldMk cId="2005072441" sldId="608"/>
            <ac:inkMk id="83" creationId="{A1460ECC-5992-4B0E-B716-E2E96C11ED5D}"/>
          </ac:inkMkLst>
        </pc:inkChg>
        <pc:inkChg chg="add mod">
          <ac:chgData name="Tracy Carter" userId="2f5be7f5713387d1" providerId="LiveId" clId="{79BA31C1-719D-4904-AF4E-4C566E2B42EF}" dt="2022-01-31T19:04:09.862" v="291"/>
          <ac:inkMkLst>
            <pc:docMk/>
            <pc:sldMk cId="2005072441" sldId="608"/>
            <ac:inkMk id="84" creationId="{BD5D61B4-A894-4E13-B586-4760B28683AF}"/>
          </ac:inkMkLst>
        </pc:inkChg>
        <pc:inkChg chg="add mod">
          <ac:chgData name="Tracy Carter" userId="2f5be7f5713387d1" providerId="LiveId" clId="{79BA31C1-719D-4904-AF4E-4C566E2B42EF}" dt="2022-01-31T19:04:14.702" v="296"/>
          <ac:inkMkLst>
            <pc:docMk/>
            <pc:sldMk cId="2005072441" sldId="608"/>
            <ac:inkMk id="86" creationId="{CB636E63-EDF3-4710-89D5-8A459043BD23}"/>
          </ac:inkMkLst>
        </pc:inkChg>
        <pc:inkChg chg="add mod">
          <ac:chgData name="Tracy Carter" userId="2f5be7f5713387d1" providerId="LiveId" clId="{79BA31C1-719D-4904-AF4E-4C566E2B42EF}" dt="2022-01-31T19:04:14.702" v="296"/>
          <ac:inkMkLst>
            <pc:docMk/>
            <pc:sldMk cId="2005072441" sldId="608"/>
            <ac:inkMk id="87" creationId="{27287855-87CB-4E11-8B9A-F555CB11B50D}"/>
          </ac:inkMkLst>
        </pc:inkChg>
        <pc:inkChg chg="add mod">
          <ac:chgData name="Tracy Carter" userId="2f5be7f5713387d1" providerId="LiveId" clId="{79BA31C1-719D-4904-AF4E-4C566E2B42EF}" dt="2022-01-31T19:04:14.702" v="296"/>
          <ac:inkMkLst>
            <pc:docMk/>
            <pc:sldMk cId="2005072441" sldId="608"/>
            <ac:inkMk id="88" creationId="{5B64191F-B64B-4F7A-86A3-F3146B344079}"/>
          </ac:inkMkLst>
        </pc:inkChg>
        <pc:inkChg chg="add mod">
          <ac:chgData name="Tracy Carter" userId="2f5be7f5713387d1" providerId="LiveId" clId="{79BA31C1-719D-4904-AF4E-4C566E2B42EF}" dt="2022-01-31T19:04:14.702" v="296"/>
          <ac:inkMkLst>
            <pc:docMk/>
            <pc:sldMk cId="2005072441" sldId="608"/>
            <ac:inkMk id="89" creationId="{39695AC8-5EE4-4270-82A6-588E6E51D0DD}"/>
          </ac:inkMkLst>
        </pc:inkChg>
      </pc:sldChg>
      <pc:sldChg chg="addSp delSp modSp mod">
        <pc:chgData name="Tracy Carter" userId="2f5be7f5713387d1" providerId="LiveId" clId="{79BA31C1-719D-4904-AF4E-4C566E2B42EF}" dt="2022-01-31T19:05:04.793" v="357"/>
        <pc:sldMkLst>
          <pc:docMk/>
          <pc:sldMk cId="1770709977" sldId="617"/>
        </pc:sldMkLst>
        <pc:grpChg chg="del mod">
          <ac:chgData name="Tracy Carter" userId="2f5be7f5713387d1" providerId="LiveId" clId="{79BA31C1-719D-4904-AF4E-4C566E2B42EF}" dt="2022-01-31T19:04:40.136" v="319"/>
          <ac:grpSpMkLst>
            <pc:docMk/>
            <pc:sldMk cId="1770709977" sldId="617"/>
            <ac:grpSpMk id="23" creationId="{F43A6C5C-C3FA-41AD-8960-480A1AAAB40C}"/>
          </ac:grpSpMkLst>
        </pc:grpChg>
        <pc:grpChg chg="mod">
          <ac:chgData name="Tracy Carter" userId="2f5be7f5713387d1" providerId="LiveId" clId="{79BA31C1-719D-4904-AF4E-4C566E2B42EF}" dt="2022-01-31T19:04:38.122" v="315"/>
          <ac:grpSpMkLst>
            <pc:docMk/>
            <pc:sldMk cId="1770709977" sldId="617"/>
            <ac:grpSpMk id="24" creationId="{9B58B8ED-6B18-4508-B984-ACF47EAC9CEF}"/>
          </ac:grpSpMkLst>
        </pc:grpChg>
        <pc:grpChg chg="mod">
          <ac:chgData name="Tracy Carter" userId="2f5be7f5713387d1" providerId="LiveId" clId="{79BA31C1-719D-4904-AF4E-4C566E2B42EF}" dt="2022-01-31T19:04:38.122" v="315"/>
          <ac:grpSpMkLst>
            <pc:docMk/>
            <pc:sldMk cId="1770709977" sldId="617"/>
            <ac:grpSpMk id="25" creationId="{A8E7F558-2BEE-4604-8E4B-57A389836BB3}"/>
          </ac:grpSpMkLst>
        </pc:grpChg>
        <pc:grpChg chg="mod">
          <ac:chgData name="Tracy Carter" userId="2f5be7f5713387d1" providerId="LiveId" clId="{79BA31C1-719D-4904-AF4E-4C566E2B42EF}" dt="2022-01-31T19:04:38.122" v="315"/>
          <ac:grpSpMkLst>
            <pc:docMk/>
            <pc:sldMk cId="1770709977" sldId="617"/>
            <ac:grpSpMk id="26" creationId="{68CEC39B-D0B7-43EA-ACFD-86BE00B7BA97}"/>
          </ac:grpSpMkLst>
        </pc:grpChg>
        <pc:grpChg chg="mod">
          <ac:chgData name="Tracy Carter" userId="2f5be7f5713387d1" providerId="LiveId" clId="{79BA31C1-719D-4904-AF4E-4C566E2B42EF}" dt="2022-01-31T19:04:40.136" v="319"/>
          <ac:grpSpMkLst>
            <pc:docMk/>
            <pc:sldMk cId="1770709977" sldId="617"/>
            <ac:grpSpMk id="30" creationId="{AD06498E-23D1-4799-9D66-ACCFA951805D}"/>
          </ac:grpSpMkLst>
        </pc:grpChg>
        <pc:grpChg chg="mod">
          <ac:chgData name="Tracy Carter" userId="2f5be7f5713387d1" providerId="LiveId" clId="{79BA31C1-719D-4904-AF4E-4C566E2B42EF}" dt="2022-01-31T19:04:40.136" v="319"/>
          <ac:grpSpMkLst>
            <pc:docMk/>
            <pc:sldMk cId="1770709977" sldId="617"/>
            <ac:grpSpMk id="31" creationId="{38CE696E-D8E2-4774-9DC9-4A27E86C1ECE}"/>
          </ac:grpSpMkLst>
        </pc:grpChg>
        <pc:grpChg chg="mod">
          <ac:chgData name="Tracy Carter" userId="2f5be7f5713387d1" providerId="LiveId" clId="{79BA31C1-719D-4904-AF4E-4C566E2B42EF}" dt="2022-01-31T19:04:45.292" v="328"/>
          <ac:grpSpMkLst>
            <pc:docMk/>
            <pc:sldMk cId="1770709977" sldId="617"/>
            <ac:grpSpMk id="40" creationId="{4170BF67-CA13-497A-9B82-1E01B7E3978D}"/>
          </ac:grpSpMkLst>
        </pc:grpChg>
        <pc:grpChg chg="mod">
          <ac:chgData name="Tracy Carter" userId="2f5be7f5713387d1" providerId="LiveId" clId="{79BA31C1-719D-4904-AF4E-4C566E2B42EF}" dt="2022-01-31T19:04:55.068" v="343"/>
          <ac:grpSpMkLst>
            <pc:docMk/>
            <pc:sldMk cId="1770709977" sldId="617"/>
            <ac:grpSpMk id="55" creationId="{90FDF332-8395-415B-8B34-0BFD6B9F59F7}"/>
          </ac:grpSpMkLst>
        </pc:grpChg>
        <pc:grpChg chg="mod">
          <ac:chgData name="Tracy Carter" userId="2f5be7f5713387d1" providerId="LiveId" clId="{79BA31C1-719D-4904-AF4E-4C566E2B42EF}" dt="2022-01-31T19:04:55.068" v="343"/>
          <ac:grpSpMkLst>
            <pc:docMk/>
            <pc:sldMk cId="1770709977" sldId="617"/>
            <ac:grpSpMk id="56" creationId="{96FB2405-3EF6-450B-9D42-555BBCA9AFAF}"/>
          </ac:grpSpMkLst>
        </pc:grpChg>
        <pc:grpChg chg="mod">
          <ac:chgData name="Tracy Carter" userId="2f5be7f5713387d1" providerId="LiveId" clId="{79BA31C1-719D-4904-AF4E-4C566E2B42EF}" dt="2022-01-31T19:04:55.068" v="343"/>
          <ac:grpSpMkLst>
            <pc:docMk/>
            <pc:sldMk cId="1770709977" sldId="617"/>
            <ac:grpSpMk id="57" creationId="{E8DFAFA5-A783-40A9-8877-041CA9D13D01}"/>
          </ac:grpSpMkLst>
        </pc:grpChg>
        <pc:grpChg chg="mod">
          <ac:chgData name="Tracy Carter" userId="2f5be7f5713387d1" providerId="LiveId" clId="{79BA31C1-719D-4904-AF4E-4C566E2B42EF}" dt="2022-01-31T19:04:57.193" v="347"/>
          <ac:grpSpMkLst>
            <pc:docMk/>
            <pc:sldMk cId="1770709977" sldId="617"/>
            <ac:grpSpMk id="61" creationId="{A8BCD6F2-C11F-4C82-B45B-724035C2749E}"/>
          </ac:grpSpMkLst>
        </pc:grpChg>
        <pc:grpChg chg="del mod">
          <ac:chgData name="Tracy Carter" userId="2f5be7f5713387d1" providerId="LiveId" clId="{79BA31C1-719D-4904-AF4E-4C566E2B42EF}" dt="2022-01-31T19:05:04.793" v="357"/>
          <ac:grpSpMkLst>
            <pc:docMk/>
            <pc:sldMk cId="1770709977" sldId="617"/>
            <ac:grpSpMk id="69" creationId="{8AB15029-A261-4923-9D0A-9B5CAE5AF7F0}"/>
          </ac:grpSpMkLst>
        </pc:grpChg>
        <pc:grpChg chg="mod">
          <ac:chgData name="Tracy Carter" userId="2f5be7f5713387d1" providerId="LiveId" clId="{79BA31C1-719D-4904-AF4E-4C566E2B42EF}" dt="2022-01-31T19:05:01.983" v="355"/>
          <ac:grpSpMkLst>
            <pc:docMk/>
            <pc:sldMk cId="1770709977" sldId="617"/>
            <ac:grpSpMk id="70" creationId="{0C370E64-5EAA-412F-A4C7-3817AB6E32DC}"/>
          </ac:grpSpMkLst>
        </pc:grpChg>
        <pc:grpChg chg="mod">
          <ac:chgData name="Tracy Carter" userId="2f5be7f5713387d1" providerId="LiveId" clId="{79BA31C1-719D-4904-AF4E-4C566E2B42EF}" dt="2022-01-31T19:05:04.793" v="357"/>
          <ac:grpSpMkLst>
            <pc:docMk/>
            <pc:sldMk cId="1770709977" sldId="617"/>
            <ac:grpSpMk id="72" creationId="{C13ABF04-8CA4-4F84-99C4-2CB33FAC2A5A}"/>
          </ac:grpSpMkLst>
        </pc:grpChg>
        <pc:inkChg chg="add mod">
          <ac:chgData name="Tracy Carter" userId="2f5be7f5713387d1" providerId="LiveId" clId="{79BA31C1-719D-4904-AF4E-4C566E2B42EF}" dt="2022-01-31T19:04:38.122" v="315"/>
          <ac:inkMkLst>
            <pc:docMk/>
            <pc:sldMk cId="1770709977" sldId="617"/>
            <ac:inkMk id="3" creationId="{24CED7C1-C658-424B-8066-EE2AB0D9F06A}"/>
          </ac:inkMkLst>
        </pc:inkChg>
        <pc:inkChg chg="add mod">
          <ac:chgData name="Tracy Carter" userId="2f5be7f5713387d1" providerId="LiveId" clId="{79BA31C1-719D-4904-AF4E-4C566E2B42EF}" dt="2022-01-31T19:04:38.122" v="315"/>
          <ac:inkMkLst>
            <pc:docMk/>
            <pc:sldMk cId="1770709977" sldId="617"/>
            <ac:inkMk id="4" creationId="{B3235CD7-F8D4-4B16-99E0-02EABA2208D1}"/>
          </ac:inkMkLst>
        </pc:inkChg>
        <pc:inkChg chg="add mod">
          <ac:chgData name="Tracy Carter" userId="2f5be7f5713387d1" providerId="LiveId" clId="{79BA31C1-719D-4904-AF4E-4C566E2B42EF}" dt="2022-01-31T19:04:38.122" v="315"/>
          <ac:inkMkLst>
            <pc:docMk/>
            <pc:sldMk cId="1770709977" sldId="617"/>
            <ac:inkMk id="6" creationId="{8066BF10-895B-4701-A7DF-48806AF5D79E}"/>
          </ac:inkMkLst>
        </pc:inkChg>
        <pc:inkChg chg="add mod">
          <ac:chgData name="Tracy Carter" userId="2f5be7f5713387d1" providerId="LiveId" clId="{79BA31C1-719D-4904-AF4E-4C566E2B42EF}" dt="2022-01-31T19:04:38.122" v="315"/>
          <ac:inkMkLst>
            <pc:docMk/>
            <pc:sldMk cId="1770709977" sldId="617"/>
            <ac:inkMk id="7" creationId="{D6982EC2-7111-43DE-AD13-2E490A483365}"/>
          </ac:inkMkLst>
        </pc:inkChg>
        <pc:inkChg chg="add mod">
          <ac:chgData name="Tracy Carter" userId="2f5be7f5713387d1" providerId="LiveId" clId="{79BA31C1-719D-4904-AF4E-4C566E2B42EF}" dt="2022-01-31T19:04:38.122" v="315"/>
          <ac:inkMkLst>
            <pc:docMk/>
            <pc:sldMk cId="1770709977" sldId="617"/>
            <ac:inkMk id="8" creationId="{A0E21180-ED7B-4A87-8365-CAD28E8CCFC1}"/>
          </ac:inkMkLst>
        </pc:inkChg>
        <pc:inkChg chg="add mod">
          <ac:chgData name="Tracy Carter" userId="2f5be7f5713387d1" providerId="LiveId" clId="{79BA31C1-719D-4904-AF4E-4C566E2B42EF}" dt="2022-01-31T19:04:38.122" v="315"/>
          <ac:inkMkLst>
            <pc:docMk/>
            <pc:sldMk cId="1770709977" sldId="617"/>
            <ac:inkMk id="9" creationId="{EE37E9FA-8368-4D49-A1B7-66B0E1ABDEBD}"/>
          </ac:inkMkLst>
        </pc:inkChg>
        <pc:inkChg chg="add mod">
          <ac:chgData name="Tracy Carter" userId="2f5be7f5713387d1" providerId="LiveId" clId="{79BA31C1-719D-4904-AF4E-4C566E2B42EF}" dt="2022-01-31T19:04:38.122" v="315"/>
          <ac:inkMkLst>
            <pc:docMk/>
            <pc:sldMk cId="1770709977" sldId="617"/>
            <ac:inkMk id="11" creationId="{CA53097E-21A6-4117-8BC7-787B750F2E0E}"/>
          </ac:inkMkLst>
        </pc:inkChg>
        <pc:inkChg chg="add mod">
          <ac:chgData name="Tracy Carter" userId="2f5be7f5713387d1" providerId="LiveId" clId="{79BA31C1-719D-4904-AF4E-4C566E2B42EF}" dt="2022-01-31T19:04:38.122" v="315"/>
          <ac:inkMkLst>
            <pc:docMk/>
            <pc:sldMk cId="1770709977" sldId="617"/>
            <ac:inkMk id="12" creationId="{5403F778-503F-4FFD-8E34-4979B2D6855C}"/>
          </ac:inkMkLst>
        </pc:inkChg>
        <pc:inkChg chg="add mod">
          <ac:chgData name="Tracy Carter" userId="2f5be7f5713387d1" providerId="LiveId" clId="{79BA31C1-719D-4904-AF4E-4C566E2B42EF}" dt="2022-01-31T19:04:38.122" v="315"/>
          <ac:inkMkLst>
            <pc:docMk/>
            <pc:sldMk cId="1770709977" sldId="617"/>
            <ac:inkMk id="13" creationId="{315FC87E-766C-47DD-AC82-547C8DF249AF}"/>
          </ac:inkMkLst>
        </pc:inkChg>
        <pc:inkChg chg="add mod">
          <ac:chgData name="Tracy Carter" userId="2f5be7f5713387d1" providerId="LiveId" clId="{79BA31C1-719D-4904-AF4E-4C566E2B42EF}" dt="2022-01-31T19:04:38.122" v="315"/>
          <ac:inkMkLst>
            <pc:docMk/>
            <pc:sldMk cId="1770709977" sldId="617"/>
            <ac:inkMk id="14" creationId="{BD82A387-BC4C-41FD-8B21-4A5C2D93B845}"/>
          </ac:inkMkLst>
        </pc:inkChg>
        <pc:inkChg chg="add mod">
          <ac:chgData name="Tracy Carter" userId="2f5be7f5713387d1" providerId="LiveId" clId="{79BA31C1-719D-4904-AF4E-4C566E2B42EF}" dt="2022-01-31T19:04:38.122" v="315"/>
          <ac:inkMkLst>
            <pc:docMk/>
            <pc:sldMk cId="1770709977" sldId="617"/>
            <ac:inkMk id="15" creationId="{C480337A-138C-4662-A765-144F56EEEA00}"/>
          </ac:inkMkLst>
        </pc:inkChg>
        <pc:inkChg chg="add mod">
          <ac:chgData name="Tracy Carter" userId="2f5be7f5713387d1" providerId="LiveId" clId="{79BA31C1-719D-4904-AF4E-4C566E2B42EF}" dt="2022-01-31T19:04:38.122" v="315"/>
          <ac:inkMkLst>
            <pc:docMk/>
            <pc:sldMk cId="1770709977" sldId="617"/>
            <ac:inkMk id="16" creationId="{DB9C1D87-F656-46A5-83D1-BE32041E4F9C}"/>
          </ac:inkMkLst>
        </pc:inkChg>
        <pc:inkChg chg="add mod">
          <ac:chgData name="Tracy Carter" userId="2f5be7f5713387d1" providerId="LiveId" clId="{79BA31C1-719D-4904-AF4E-4C566E2B42EF}" dt="2022-01-31T19:04:38.122" v="315"/>
          <ac:inkMkLst>
            <pc:docMk/>
            <pc:sldMk cId="1770709977" sldId="617"/>
            <ac:inkMk id="17" creationId="{754A2DBC-17F5-45E8-87DD-1CAA8E4462B0}"/>
          </ac:inkMkLst>
        </pc:inkChg>
        <pc:inkChg chg="add mod">
          <ac:chgData name="Tracy Carter" userId="2f5be7f5713387d1" providerId="LiveId" clId="{79BA31C1-719D-4904-AF4E-4C566E2B42EF}" dt="2022-01-31T19:04:38.122" v="315"/>
          <ac:inkMkLst>
            <pc:docMk/>
            <pc:sldMk cId="1770709977" sldId="617"/>
            <ac:inkMk id="18" creationId="{E5D36C31-BB7C-492D-B715-00E4C06D4F41}"/>
          </ac:inkMkLst>
        </pc:inkChg>
        <pc:inkChg chg="add mod">
          <ac:chgData name="Tracy Carter" userId="2f5be7f5713387d1" providerId="LiveId" clId="{79BA31C1-719D-4904-AF4E-4C566E2B42EF}" dt="2022-01-31T19:04:38.122" v="315"/>
          <ac:inkMkLst>
            <pc:docMk/>
            <pc:sldMk cId="1770709977" sldId="617"/>
            <ac:inkMk id="19" creationId="{B786967B-682C-478A-8B8A-B53A9FA849CB}"/>
          </ac:inkMkLst>
        </pc:inkChg>
        <pc:inkChg chg="add mod">
          <ac:chgData name="Tracy Carter" userId="2f5be7f5713387d1" providerId="LiveId" clId="{79BA31C1-719D-4904-AF4E-4C566E2B42EF}" dt="2022-01-31T19:04:38.122" v="315"/>
          <ac:inkMkLst>
            <pc:docMk/>
            <pc:sldMk cId="1770709977" sldId="617"/>
            <ac:inkMk id="20" creationId="{4BCEEADE-CD5D-4CEF-ABFB-5502E0563560}"/>
          </ac:inkMkLst>
        </pc:inkChg>
        <pc:inkChg chg="add mod">
          <ac:chgData name="Tracy Carter" userId="2f5be7f5713387d1" providerId="LiveId" clId="{79BA31C1-719D-4904-AF4E-4C566E2B42EF}" dt="2022-01-31T19:04:40.136" v="319"/>
          <ac:inkMkLst>
            <pc:docMk/>
            <pc:sldMk cId="1770709977" sldId="617"/>
            <ac:inkMk id="21" creationId="{D79B8FF1-D5C0-434F-AD3E-55D89B28C82B}"/>
          </ac:inkMkLst>
        </pc:inkChg>
        <pc:inkChg chg="add mod">
          <ac:chgData name="Tracy Carter" userId="2f5be7f5713387d1" providerId="LiveId" clId="{79BA31C1-719D-4904-AF4E-4C566E2B42EF}" dt="2022-01-31T19:04:40.136" v="319"/>
          <ac:inkMkLst>
            <pc:docMk/>
            <pc:sldMk cId="1770709977" sldId="617"/>
            <ac:inkMk id="22" creationId="{9D99622D-73A0-470C-B1F6-BE4839CA8928}"/>
          </ac:inkMkLst>
        </pc:inkChg>
        <pc:inkChg chg="add mod">
          <ac:chgData name="Tracy Carter" userId="2f5be7f5713387d1" providerId="LiveId" clId="{79BA31C1-719D-4904-AF4E-4C566E2B42EF}" dt="2022-01-31T19:04:40.136" v="319"/>
          <ac:inkMkLst>
            <pc:docMk/>
            <pc:sldMk cId="1770709977" sldId="617"/>
            <ac:inkMk id="27" creationId="{E2D8F2E4-FFCA-447D-B04F-5459DA9517C6}"/>
          </ac:inkMkLst>
        </pc:inkChg>
        <pc:inkChg chg="add mod">
          <ac:chgData name="Tracy Carter" userId="2f5be7f5713387d1" providerId="LiveId" clId="{79BA31C1-719D-4904-AF4E-4C566E2B42EF}" dt="2022-01-31T19:04:40.136" v="319"/>
          <ac:inkMkLst>
            <pc:docMk/>
            <pc:sldMk cId="1770709977" sldId="617"/>
            <ac:inkMk id="28" creationId="{859C8B4E-2426-4137-BC64-B2BC44E97ED0}"/>
          </ac:inkMkLst>
        </pc:inkChg>
        <pc:inkChg chg="add mod">
          <ac:chgData name="Tracy Carter" userId="2f5be7f5713387d1" providerId="LiveId" clId="{79BA31C1-719D-4904-AF4E-4C566E2B42EF}" dt="2022-01-31T19:04:40.136" v="319"/>
          <ac:inkMkLst>
            <pc:docMk/>
            <pc:sldMk cId="1770709977" sldId="617"/>
            <ac:inkMk id="29" creationId="{22049B24-93B8-4F21-9F4B-1C25418C1674}"/>
          </ac:inkMkLst>
        </pc:inkChg>
        <pc:inkChg chg="add mod">
          <ac:chgData name="Tracy Carter" userId="2f5be7f5713387d1" providerId="LiveId" clId="{79BA31C1-719D-4904-AF4E-4C566E2B42EF}" dt="2022-01-31T19:04:45.292" v="328"/>
          <ac:inkMkLst>
            <pc:docMk/>
            <pc:sldMk cId="1770709977" sldId="617"/>
            <ac:inkMk id="32" creationId="{804CD8C4-DA12-403F-9488-73AEB8AFDA3D}"/>
          </ac:inkMkLst>
        </pc:inkChg>
        <pc:inkChg chg="add mod">
          <ac:chgData name="Tracy Carter" userId="2f5be7f5713387d1" providerId="LiveId" clId="{79BA31C1-719D-4904-AF4E-4C566E2B42EF}" dt="2022-01-31T19:04:45.292" v="328"/>
          <ac:inkMkLst>
            <pc:docMk/>
            <pc:sldMk cId="1770709977" sldId="617"/>
            <ac:inkMk id="33" creationId="{9F99F7F1-AB69-4923-AD4A-E8ED0592BC9C}"/>
          </ac:inkMkLst>
        </pc:inkChg>
        <pc:inkChg chg="add mod">
          <ac:chgData name="Tracy Carter" userId="2f5be7f5713387d1" providerId="LiveId" clId="{79BA31C1-719D-4904-AF4E-4C566E2B42EF}" dt="2022-01-31T19:04:45.292" v="328"/>
          <ac:inkMkLst>
            <pc:docMk/>
            <pc:sldMk cId="1770709977" sldId="617"/>
            <ac:inkMk id="34" creationId="{34B0A3F1-B701-409A-9BE2-6097B0F577B2}"/>
          </ac:inkMkLst>
        </pc:inkChg>
        <pc:inkChg chg="add mod">
          <ac:chgData name="Tracy Carter" userId="2f5be7f5713387d1" providerId="LiveId" clId="{79BA31C1-719D-4904-AF4E-4C566E2B42EF}" dt="2022-01-31T19:04:45.292" v="328"/>
          <ac:inkMkLst>
            <pc:docMk/>
            <pc:sldMk cId="1770709977" sldId="617"/>
            <ac:inkMk id="35" creationId="{29CBE03A-49DC-4916-AB98-060CA7981B56}"/>
          </ac:inkMkLst>
        </pc:inkChg>
        <pc:inkChg chg="add mod">
          <ac:chgData name="Tracy Carter" userId="2f5be7f5713387d1" providerId="LiveId" clId="{79BA31C1-719D-4904-AF4E-4C566E2B42EF}" dt="2022-01-31T19:04:45.292" v="328"/>
          <ac:inkMkLst>
            <pc:docMk/>
            <pc:sldMk cId="1770709977" sldId="617"/>
            <ac:inkMk id="36" creationId="{0CFDD9A5-00D1-476E-8AE3-4632B1878363}"/>
          </ac:inkMkLst>
        </pc:inkChg>
        <pc:inkChg chg="add mod">
          <ac:chgData name="Tracy Carter" userId="2f5be7f5713387d1" providerId="LiveId" clId="{79BA31C1-719D-4904-AF4E-4C566E2B42EF}" dt="2022-01-31T19:04:45.292" v="328"/>
          <ac:inkMkLst>
            <pc:docMk/>
            <pc:sldMk cId="1770709977" sldId="617"/>
            <ac:inkMk id="37" creationId="{BF45F2CF-5A6C-4171-96BB-8648E7F2CEE0}"/>
          </ac:inkMkLst>
        </pc:inkChg>
        <pc:inkChg chg="add mod">
          <ac:chgData name="Tracy Carter" userId="2f5be7f5713387d1" providerId="LiveId" clId="{79BA31C1-719D-4904-AF4E-4C566E2B42EF}" dt="2022-01-31T19:04:45.292" v="328"/>
          <ac:inkMkLst>
            <pc:docMk/>
            <pc:sldMk cId="1770709977" sldId="617"/>
            <ac:inkMk id="38" creationId="{AC077AE6-C1A6-486C-956B-DBBA7EDCC833}"/>
          </ac:inkMkLst>
        </pc:inkChg>
        <pc:inkChg chg="add mod">
          <ac:chgData name="Tracy Carter" userId="2f5be7f5713387d1" providerId="LiveId" clId="{79BA31C1-719D-4904-AF4E-4C566E2B42EF}" dt="2022-01-31T19:04:45.292" v="328"/>
          <ac:inkMkLst>
            <pc:docMk/>
            <pc:sldMk cId="1770709977" sldId="617"/>
            <ac:inkMk id="39" creationId="{B74D5A75-B0DF-4CEE-BDEA-DB03C9142E88}"/>
          </ac:inkMkLst>
        </pc:inkChg>
        <pc:inkChg chg="add mod">
          <ac:chgData name="Tracy Carter" userId="2f5be7f5713387d1" providerId="LiveId" clId="{79BA31C1-719D-4904-AF4E-4C566E2B42EF}" dt="2022-01-31T19:04:55.068" v="343"/>
          <ac:inkMkLst>
            <pc:docMk/>
            <pc:sldMk cId="1770709977" sldId="617"/>
            <ac:inkMk id="41" creationId="{BD8A8145-CDDD-45A2-970E-56B3EF063108}"/>
          </ac:inkMkLst>
        </pc:inkChg>
        <pc:inkChg chg="add mod">
          <ac:chgData name="Tracy Carter" userId="2f5be7f5713387d1" providerId="LiveId" clId="{79BA31C1-719D-4904-AF4E-4C566E2B42EF}" dt="2022-01-31T19:04:55.068" v="343"/>
          <ac:inkMkLst>
            <pc:docMk/>
            <pc:sldMk cId="1770709977" sldId="617"/>
            <ac:inkMk id="42" creationId="{24665BAE-5A11-4C7B-98E8-EDC3EF106C8F}"/>
          </ac:inkMkLst>
        </pc:inkChg>
        <pc:inkChg chg="add mod">
          <ac:chgData name="Tracy Carter" userId="2f5be7f5713387d1" providerId="LiveId" clId="{79BA31C1-719D-4904-AF4E-4C566E2B42EF}" dt="2022-01-31T19:04:55.068" v="343"/>
          <ac:inkMkLst>
            <pc:docMk/>
            <pc:sldMk cId="1770709977" sldId="617"/>
            <ac:inkMk id="43" creationId="{7E438E3E-64E7-4704-9DA6-F4E91111FC62}"/>
          </ac:inkMkLst>
        </pc:inkChg>
        <pc:inkChg chg="add mod">
          <ac:chgData name="Tracy Carter" userId="2f5be7f5713387d1" providerId="LiveId" clId="{79BA31C1-719D-4904-AF4E-4C566E2B42EF}" dt="2022-01-31T19:04:55.068" v="343"/>
          <ac:inkMkLst>
            <pc:docMk/>
            <pc:sldMk cId="1770709977" sldId="617"/>
            <ac:inkMk id="44" creationId="{4D2B1592-0887-4E97-B765-944DA7962026}"/>
          </ac:inkMkLst>
        </pc:inkChg>
        <pc:inkChg chg="add mod">
          <ac:chgData name="Tracy Carter" userId="2f5be7f5713387d1" providerId="LiveId" clId="{79BA31C1-719D-4904-AF4E-4C566E2B42EF}" dt="2022-01-31T19:04:55.068" v="343"/>
          <ac:inkMkLst>
            <pc:docMk/>
            <pc:sldMk cId="1770709977" sldId="617"/>
            <ac:inkMk id="45" creationId="{C99E3E6F-C001-44C8-888B-676627D498AD}"/>
          </ac:inkMkLst>
        </pc:inkChg>
        <pc:inkChg chg="add mod">
          <ac:chgData name="Tracy Carter" userId="2f5be7f5713387d1" providerId="LiveId" clId="{79BA31C1-719D-4904-AF4E-4C566E2B42EF}" dt="2022-01-31T19:04:55.068" v="343"/>
          <ac:inkMkLst>
            <pc:docMk/>
            <pc:sldMk cId="1770709977" sldId="617"/>
            <ac:inkMk id="46" creationId="{F6D77508-021D-4A1E-A6AD-AB6B76CFA0C6}"/>
          </ac:inkMkLst>
        </pc:inkChg>
        <pc:inkChg chg="add mod">
          <ac:chgData name="Tracy Carter" userId="2f5be7f5713387d1" providerId="LiveId" clId="{79BA31C1-719D-4904-AF4E-4C566E2B42EF}" dt="2022-01-31T19:04:55.068" v="343"/>
          <ac:inkMkLst>
            <pc:docMk/>
            <pc:sldMk cId="1770709977" sldId="617"/>
            <ac:inkMk id="47" creationId="{5AB5DC5E-B7E2-4621-94D8-9895E16BEE61}"/>
          </ac:inkMkLst>
        </pc:inkChg>
        <pc:inkChg chg="add mod">
          <ac:chgData name="Tracy Carter" userId="2f5be7f5713387d1" providerId="LiveId" clId="{79BA31C1-719D-4904-AF4E-4C566E2B42EF}" dt="2022-01-31T19:04:55.068" v="343"/>
          <ac:inkMkLst>
            <pc:docMk/>
            <pc:sldMk cId="1770709977" sldId="617"/>
            <ac:inkMk id="48" creationId="{9EFB8598-AEB2-4F8D-B2E2-F8F6948816A1}"/>
          </ac:inkMkLst>
        </pc:inkChg>
        <pc:inkChg chg="add mod">
          <ac:chgData name="Tracy Carter" userId="2f5be7f5713387d1" providerId="LiveId" clId="{79BA31C1-719D-4904-AF4E-4C566E2B42EF}" dt="2022-01-31T19:04:55.068" v="343"/>
          <ac:inkMkLst>
            <pc:docMk/>
            <pc:sldMk cId="1770709977" sldId="617"/>
            <ac:inkMk id="49" creationId="{C7D092A7-91D6-4E93-9C12-042A581A6DB4}"/>
          </ac:inkMkLst>
        </pc:inkChg>
        <pc:inkChg chg="add mod">
          <ac:chgData name="Tracy Carter" userId="2f5be7f5713387d1" providerId="LiveId" clId="{79BA31C1-719D-4904-AF4E-4C566E2B42EF}" dt="2022-01-31T19:04:55.068" v="343"/>
          <ac:inkMkLst>
            <pc:docMk/>
            <pc:sldMk cId="1770709977" sldId="617"/>
            <ac:inkMk id="50" creationId="{4C404DB2-3BF5-450C-A395-17556B520349}"/>
          </ac:inkMkLst>
        </pc:inkChg>
        <pc:inkChg chg="add mod">
          <ac:chgData name="Tracy Carter" userId="2f5be7f5713387d1" providerId="LiveId" clId="{79BA31C1-719D-4904-AF4E-4C566E2B42EF}" dt="2022-01-31T19:04:55.068" v="343"/>
          <ac:inkMkLst>
            <pc:docMk/>
            <pc:sldMk cId="1770709977" sldId="617"/>
            <ac:inkMk id="51" creationId="{802773FD-BBB5-41B4-8FD9-F029633B3B2A}"/>
          </ac:inkMkLst>
        </pc:inkChg>
        <pc:inkChg chg="add mod">
          <ac:chgData name="Tracy Carter" userId="2f5be7f5713387d1" providerId="LiveId" clId="{79BA31C1-719D-4904-AF4E-4C566E2B42EF}" dt="2022-01-31T19:04:55.068" v="343"/>
          <ac:inkMkLst>
            <pc:docMk/>
            <pc:sldMk cId="1770709977" sldId="617"/>
            <ac:inkMk id="52" creationId="{07C67712-B52A-4E86-B818-179E84043FCD}"/>
          </ac:inkMkLst>
        </pc:inkChg>
        <pc:inkChg chg="add mod">
          <ac:chgData name="Tracy Carter" userId="2f5be7f5713387d1" providerId="LiveId" clId="{79BA31C1-719D-4904-AF4E-4C566E2B42EF}" dt="2022-01-31T19:04:55.068" v="343"/>
          <ac:inkMkLst>
            <pc:docMk/>
            <pc:sldMk cId="1770709977" sldId="617"/>
            <ac:inkMk id="53" creationId="{0184B5B0-3874-4C1E-9149-E55B045C5FFA}"/>
          </ac:inkMkLst>
        </pc:inkChg>
        <pc:inkChg chg="add mod">
          <ac:chgData name="Tracy Carter" userId="2f5be7f5713387d1" providerId="LiveId" clId="{79BA31C1-719D-4904-AF4E-4C566E2B42EF}" dt="2022-01-31T19:04:55.068" v="343"/>
          <ac:inkMkLst>
            <pc:docMk/>
            <pc:sldMk cId="1770709977" sldId="617"/>
            <ac:inkMk id="54" creationId="{613FCB05-DF6A-40C6-8BDB-519441A619FC}"/>
          </ac:inkMkLst>
        </pc:inkChg>
        <pc:inkChg chg="add mod">
          <ac:chgData name="Tracy Carter" userId="2f5be7f5713387d1" providerId="LiveId" clId="{79BA31C1-719D-4904-AF4E-4C566E2B42EF}" dt="2022-01-31T19:04:57.193" v="347"/>
          <ac:inkMkLst>
            <pc:docMk/>
            <pc:sldMk cId="1770709977" sldId="617"/>
            <ac:inkMk id="58" creationId="{F7A8335B-2DC2-416B-B9C6-294551B36406}"/>
          </ac:inkMkLst>
        </pc:inkChg>
        <pc:inkChg chg="add mod">
          <ac:chgData name="Tracy Carter" userId="2f5be7f5713387d1" providerId="LiveId" clId="{79BA31C1-719D-4904-AF4E-4C566E2B42EF}" dt="2022-01-31T19:04:57.193" v="347"/>
          <ac:inkMkLst>
            <pc:docMk/>
            <pc:sldMk cId="1770709977" sldId="617"/>
            <ac:inkMk id="59" creationId="{DFF33C78-F3CC-49D7-BFED-0EC831D2578D}"/>
          </ac:inkMkLst>
        </pc:inkChg>
        <pc:inkChg chg="add mod">
          <ac:chgData name="Tracy Carter" userId="2f5be7f5713387d1" providerId="LiveId" clId="{79BA31C1-719D-4904-AF4E-4C566E2B42EF}" dt="2022-01-31T19:04:57.193" v="347"/>
          <ac:inkMkLst>
            <pc:docMk/>
            <pc:sldMk cId="1770709977" sldId="617"/>
            <ac:inkMk id="60" creationId="{384B89DE-82CF-42F0-8209-7D3DF17BC67D}"/>
          </ac:inkMkLst>
        </pc:inkChg>
        <pc:inkChg chg="add mod">
          <ac:chgData name="Tracy Carter" userId="2f5be7f5713387d1" providerId="LiveId" clId="{79BA31C1-719D-4904-AF4E-4C566E2B42EF}" dt="2022-01-31T19:05:01.983" v="355"/>
          <ac:inkMkLst>
            <pc:docMk/>
            <pc:sldMk cId="1770709977" sldId="617"/>
            <ac:inkMk id="62" creationId="{9C64BB06-6010-42F1-84BC-035646954261}"/>
          </ac:inkMkLst>
        </pc:inkChg>
        <pc:inkChg chg="add mod">
          <ac:chgData name="Tracy Carter" userId="2f5be7f5713387d1" providerId="LiveId" clId="{79BA31C1-719D-4904-AF4E-4C566E2B42EF}" dt="2022-01-31T19:05:01.983" v="355"/>
          <ac:inkMkLst>
            <pc:docMk/>
            <pc:sldMk cId="1770709977" sldId="617"/>
            <ac:inkMk id="63" creationId="{4DB2C41E-D096-40C0-BEFF-8B02F624A125}"/>
          </ac:inkMkLst>
        </pc:inkChg>
        <pc:inkChg chg="add mod">
          <ac:chgData name="Tracy Carter" userId="2f5be7f5713387d1" providerId="LiveId" clId="{79BA31C1-719D-4904-AF4E-4C566E2B42EF}" dt="2022-01-31T19:05:01.983" v="355"/>
          <ac:inkMkLst>
            <pc:docMk/>
            <pc:sldMk cId="1770709977" sldId="617"/>
            <ac:inkMk id="64" creationId="{462202F5-5F90-40E4-A11F-5A9D4D507DC5}"/>
          </ac:inkMkLst>
        </pc:inkChg>
        <pc:inkChg chg="add mod">
          <ac:chgData name="Tracy Carter" userId="2f5be7f5713387d1" providerId="LiveId" clId="{79BA31C1-719D-4904-AF4E-4C566E2B42EF}" dt="2022-01-31T19:05:04.793" v="357"/>
          <ac:inkMkLst>
            <pc:docMk/>
            <pc:sldMk cId="1770709977" sldId="617"/>
            <ac:inkMk id="65" creationId="{20427584-DC8E-4CF4-8008-3CE906D06135}"/>
          </ac:inkMkLst>
        </pc:inkChg>
        <pc:inkChg chg="add mod">
          <ac:chgData name="Tracy Carter" userId="2f5be7f5713387d1" providerId="LiveId" clId="{79BA31C1-719D-4904-AF4E-4C566E2B42EF}" dt="2022-01-31T19:05:04.793" v="357"/>
          <ac:inkMkLst>
            <pc:docMk/>
            <pc:sldMk cId="1770709977" sldId="617"/>
            <ac:inkMk id="66" creationId="{A5306459-9C04-47F6-AAAF-C26498B83B0F}"/>
          </ac:inkMkLst>
        </pc:inkChg>
        <pc:inkChg chg="add mod">
          <ac:chgData name="Tracy Carter" userId="2f5be7f5713387d1" providerId="LiveId" clId="{79BA31C1-719D-4904-AF4E-4C566E2B42EF}" dt="2022-01-31T19:05:04.793" v="357"/>
          <ac:inkMkLst>
            <pc:docMk/>
            <pc:sldMk cId="1770709977" sldId="617"/>
            <ac:inkMk id="67" creationId="{D7A84FA8-16C6-46EE-BA6A-E8F3BEFDBB17}"/>
          </ac:inkMkLst>
        </pc:inkChg>
        <pc:inkChg chg="add mod">
          <ac:chgData name="Tracy Carter" userId="2f5be7f5713387d1" providerId="LiveId" clId="{79BA31C1-719D-4904-AF4E-4C566E2B42EF}" dt="2022-01-31T19:05:04.793" v="357"/>
          <ac:inkMkLst>
            <pc:docMk/>
            <pc:sldMk cId="1770709977" sldId="617"/>
            <ac:inkMk id="68" creationId="{77EA8CD8-E8D5-4039-9242-70ED45E35BDD}"/>
          </ac:inkMkLst>
        </pc:inkChg>
        <pc:inkChg chg="add mod">
          <ac:chgData name="Tracy Carter" userId="2f5be7f5713387d1" providerId="LiveId" clId="{79BA31C1-719D-4904-AF4E-4C566E2B42EF}" dt="2022-01-31T19:05:04.793" v="357"/>
          <ac:inkMkLst>
            <pc:docMk/>
            <pc:sldMk cId="1770709977" sldId="617"/>
            <ac:inkMk id="71" creationId="{60DC849B-7690-4DA7-8983-8E6EF7066D29}"/>
          </ac:inkMkLst>
        </pc:inkChg>
      </pc:sldChg>
    </pc:docChg>
  </pc:docChgLst>
  <pc:docChgLst>
    <pc:chgData name="Tracy Carter" userId="2f5be7f5713387d1" providerId="LiveId" clId="{C61ECA2E-2239-41CD-810D-E235781C64DB}"/>
    <pc:docChg chg="undo custSel addSld delSld modSld sldOrd">
      <pc:chgData name="Tracy Carter" userId="2f5be7f5713387d1" providerId="LiveId" clId="{C61ECA2E-2239-41CD-810D-E235781C64DB}" dt="2021-07-21T19:22:10.202" v="656" actId="2890"/>
      <pc:docMkLst>
        <pc:docMk/>
      </pc:docMkLst>
      <pc:sldChg chg="modSp mod">
        <pc:chgData name="Tracy Carter" userId="2f5be7f5713387d1" providerId="LiveId" clId="{C61ECA2E-2239-41CD-810D-E235781C64DB}" dt="2021-07-21T18:50:57.107" v="337" actId="6549"/>
        <pc:sldMkLst>
          <pc:docMk/>
          <pc:sldMk cId="3397078712" sldId="257"/>
        </pc:sldMkLst>
        <pc:spChg chg="mod">
          <ac:chgData name="Tracy Carter" userId="2f5be7f5713387d1" providerId="LiveId" clId="{C61ECA2E-2239-41CD-810D-E235781C64DB}" dt="2021-07-21T18:23:14.768" v="91" actId="1076"/>
          <ac:spMkLst>
            <pc:docMk/>
            <pc:sldMk cId="3397078712" sldId="257"/>
            <ac:spMk id="17" creationId="{56117506-5EA2-48E1-9422-2825F64CFB2C}"/>
          </ac:spMkLst>
        </pc:spChg>
        <pc:spChg chg="mod">
          <ac:chgData name="Tracy Carter" userId="2f5be7f5713387d1" providerId="LiveId" clId="{C61ECA2E-2239-41CD-810D-E235781C64DB}" dt="2021-07-21T18:50:57.107" v="337" actId="6549"/>
          <ac:spMkLst>
            <pc:docMk/>
            <pc:sldMk cId="3397078712" sldId="257"/>
            <ac:spMk id="19" creationId="{4CC2DD56-6C10-457D-81BA-256BFB1444E0}"/>
          </ac:spMkLst>
        </pc:spChg>
      </pc:sldChg>
      <pc:sldChg chg="modSp del">
        <pc:chgData name="Tracy Carter" userId="2f5be7f5713387d1" providerId="LiveId" clId="{C61ECA2E-2239-41CD-810D-E235781C64DB}" dt="2021-07-21T18:34:23.755" v="167" actId="2696"/>
        <pc:sldMkLst>
          <pc:docMk/>
          <pc:sldMk cId="1537744096" sldId="263"/>
        </pc:sldMkLst>
        <pc:spChg chg="mod">
          <ac:chgData name="Tracy Carter" userId="2f5be7f5713387d1" providerId="LiveId" clId="{C61ECA2E-2239-41CD-810D-E235781C64DB}" dt="2021-07-21T18:27:26.129" v="148"/>
          <ac:spMkLst>
            <pc:docMk/>
            <pc:sldMk cId="1537744096" sldId="263"/>
            <ac:spMk id="2" creationId="{F3BDA85A-8971-4B97-AB11-1E250127A859}"/>
          </ac:spMkLst>
        </pc:spChg>
        <pc:spChg chg="mod">
          <ac:chgData name="Tracy Carter" userId="2f5be7f5713387d1" providerId="LiveId" clId="{C61ECA2E-2239-41CD-810D-E235781C64DB}" dt="2021-07-21T18:26:02.984" v="131"/>
          <ac:spMkLst>
            <pc:docMk/>
            <pc:sldMk cId="1537744096" sldId="263"/>
            <ac:spMk id="3" creationId="{C0EEFA51-5B93-464F-8892-A4F9250E2578}"/>
          </ac:spMkLst>
        </pc:spChg>
      </pc:sldChg>
      <pc:sldChg chg="modSp mod">
        <pc:chgData name="Tracy Carter" userId="2f5be7f5713387d1" providerId="LiveId" clId="{C61ECA2E-2239-41CD-810D-E235781C64DB}" dt="2021-07-21T18:25:03.691" v="128" actId="20577"/>
        <pc:sldMkLst>
          <pc:docMk/>
          <pc:sldMk cId="3923865288" sldId="290"/>
        </pc:sldMkLst>
        <pc:spChg chg="mod">
          <ac:chgData name="Tracy Carter" userId="2f5be7f5713387d1" providerId="LiveId" clId="{C61ECA2E-2239-41CD-810D-E235781C64DB}" dt="2021-07-21T18:25:03.691" v="128" actId="20577"/>
          <ac:spMkLst>
            <pc:docMk/>
            <pc:sldMk cId="3923865288" sldId="290"/>
            <ac:spMk id="2" creationId="{5E6A55BF-A883-46CB-AF54-866E1086061C}"/>
          </ac:spMkLst>
        </pc:spChg>
        <pc:spChg chg="mod">
          <ac:chgData name="Tracy Carter" userId="2f5be7f5713387d1" providerId="LiveId" clId="{C61ECA2E-2239-41CD-810D-E235781C64DB}" dt="2021-07-21T18:23:28.595" v="95" actId="20577"/>
          <ac:spMkLst>
            <pc:docMk/>
            <pc:sldMk cId="3923865288" sldId="290"/>
            <ac:spMk id="3" creationId="{82A661C4-FE1A-4C8F-99F3-7C70095BD8F9}"/>
          </ac:spMkLst>
        </pc:spChg>
      </pc:sldChg>
      <pc:sldChg chg="delSp modSp mod">
        <pc:chgData name="Tracy Carter" userId="2f5be7f5713387d1" providerId="LiveId" clId="{C61ECA2E-2239-41CD-810D-E235781C64DB}" dt="2021-07-21T18:57:03.761" v="461" actId="20577"/>
        <pc:sldMkLst>
          <pc:docMk/>
          <pc:sldMk cId="3779460367" sldId="363"/>
        </pc:sldMkLst>
        <pc:spChg chg="mod">
          <ac:chgData name="Tracy Carter" userId="2f5be7f5713387d1" providerId="LiveId" clId="{C61ECA2E-2239-41CD-810D-E235781C64DB}" dt="2021-07-21T18:25:11.066" v="129" actId="20577"/>
          <ac:spMkLst>
            <pc:docMk/>
            <pc:sldMk cId="3779460367" sldId="363"/>
            <ac:spMk id="3" creationId="{82A661C4-FE1A-4C8F-99F3-7C70095BD8F9}"/>
          </ac:spMkLst>
        </pc:spChg>
        <pc:spChg chg="mod">
          <ac:chgData name="Tracy Carter" userId="2f5be7f5713387d1" providerId="LiveId" clId="{C61ECA2E-2239-41CD-810D-E235781C64DB}" dt="2021-07-21T18:57:03.761" v="461" actId="20577"/>
          <ac:spMkLst>
            <pc:docMk/>
            <pc:sldMk cId="3779460367" sldId="363"/>
            <ac:spMk id="6" creationId="{D9AF42B9-C60A-4902-AE6A-F936F181A1A1}"/>
          </ac:spMkLst>
        </pc:spChg>
        <pc:spChg chg="del mod">
          <ac:chgData name="Tracy Carter" userId="2f5be7f5713387d1" providerId="LiveId" clId="{C61ECA2E-2239-41CD-810D-E235781C64DB}" dt="2021-07-21T18:53:49.975" v="358" actId="478"/>
          <ac:spMkLst>
            <pc:docMk/>
            <pc:sldMk cId="3779460367" sldId="363"/>
            <ac:spMk id="8" creationId="{E34065F5-C4DA-49D0-B31C-E72A35F80072}"/>
          </ac:spMkLst>
        </pc:spChg>
        <pc:spChg chg="mod">
          <ac:chgData name="Tracy Carter" userId="2f5be7f5713387d1" providerId="LiveId" clId="{C61ECA2E-2239-41CD-810D-E235781C64DB}" dt="2021-07-21T18:56:31.881" v="408" actId="20577"/>
          <ac:spMkLst>
            <pc:docMk/>
            <pc:sldMk cId="3779460367" sldId="363"/>
            <ac:spMk id="10" creationId="{1978EC70-1FF4-4AB2-AA08-96092C1D220C}"/>
          </ac:spMkLst>
        </pc:spChg>
        <pc:spChg chg="mod">
          <ac:chgData name="Tracy Carter" userId="2f5be7f5713387d1" providerId="LiveId" clId="{C61ECA2E-2239-41CD-810D-E235781C64DB}" dt="2021-07-21T18:53:44.144" v="356" actId="13926"/>
          <ac:spMkLst>
            <pc:docMk/>
            <pc:sldMk cId="3779460367" sldId="363"/>
            <ac:spMk id="13" creationId="{1F813557-54BA-4B7E-BD1C-AB6A3527A289}"/>
          </ac:spMkLst>
        </pc:spChg>
        <pc:spChg chg="mod">
          <ac:chgData name="Tracy Carter" userId="2f5be7f5713387d1" providerId="LiveId" clId="{C61ECA2E-2239-41CD-810D-E235781C64DB}" dt="2021-07-21T18:56:15.430" v="369" actId="1076"/>
          <ac:spMkLst>
            <pc:docMk/>
            <pc:sldMk cId="3779460367" sldId="363"/>
            <ac:spMk id="21" creationId="{DF0835BD-B9B6-44B7-97F5-41972A4406C2}"/>
          </ac:spMkLst>
        </pc:spChg>
        <pc:cxnChg chg="mod">
          <ac:chgData name="Tracy Carter" userId="2f5be7f5713387d1" providerId="LiveId" clId="{C61ECA2E-2239-41CD-810D-E235781C64DB}" dt="2021-07-21T18:56:37.950" v="409" actId="14100"/>
          <ac:cxnSpMkLst>
            <pc:docMk/>
            <pc:sldMk cId="3779460367" sldId="363"/>
            <ac:cxnSpMk id="14" creationId="{2A306119-B9B3-4A21-8BE7-0A05FB6AB12C}"/>
          </ac:cxnSpMkLst>
        </pc:cxnChg>
        <pc:cxnChg chg="del">
          <ac:chgData name="Tracy Carter" userId="2f5be7f5713387d1" providerId="LiveId" clId="{C61ECA2E-2239-41CD-810D-E235781C64DB}" dt="2021-07-21T18:53:51.686" v="359" actId="478"/>
          <ac:cxnSpMkLst>
            <pc:docMk/>
            <pc:sldMk cId="3779460367" sldId="363"/>
            <ac:cxnSpMk id="17" creationId="{D4FE516D-E0C7-4D44-8244-6F4E41A8B498}"/>
          </ac:cxnSpMkLst>
        </pc:cxnChg>
        <pc:cxnChg chg="mod">
          <ac:chgData name="Tracy Carter" userId="2f5be7f5713387d1" providerId="LiveId" clId="{C61ECA2E-2239-41CD-810D-E235781C64DB}" dt="2021-07-21T18:56:12.231" v="368" actId="14100"/>
          <ac:cxnSpMkLst>
            <pc:docMk/>
            <pc:sldMk cId="3779460367" sldId="363"/>
            <ac:cxnSpMk id="19" creationId="{DB916BA0-95E2-4379-9287-6B45B63B5A8C}"/>
          </ac:cxnSpMkLst>
        </pc:cxnChg>
        <pc:cxnChg chg="mod">
          <ac:chgData name="Tracy Carter" userId="2f5be7f5713387d1" providerId="LiveId" clId="{C61ECA2E-2239-41CD-810D-E235781C64DB}" dt="2021-07-21T18:54:10.746" v="363" actId="14100"/>
          <ac:cxnSpMkLst>
            <pc:docMk/>
            <pc:sldMk cId="3779460367" sldId="363"/>
            <ac:cxnSpMk id="29" creationId="{64B8349C-04CF-4953-AAED-05B4869C5F50}"/>
          </ac:cxnSpMkLst>
        </pc:cxnChg>
      </pc:sldChg>
      <pc:sldChg chg="addSp delSp modSp add del mod">
        <pc:chgData name="Tracy Carter" userId="2f5be7f5713387d1" providerId="LiveId" clId="{C61ECA2E-2239-41CD-810D-E235781C64DB}" dt="2021-07-21T18:34:12.368" v="165" actId="14100"/>
        <pc:sldMkLst>
          <pc:docMk/>
          <pc:sldMk cId="2620046264" sldId="529"/>
        </pc:sldMkLst>
        <pc:spChg chg="mod">
          <ac:chgData name="Tracy Carter" userId="2f5be7f5713387d1" providerId="LiveId" clId="{C61ECA2E-2239-41CD-810D-E235781C64DB}" dt="2021-07-21T18:26:24.011" v="139" actId="27636"/>
          <ac:spMkLst>
            <pc:docMk/>
            <pc:sldMk cId="2620046264" sldId="529"/>
            <ac:spMk id="2" creationId="{F3BDA85A-8971-4B97-AB11-1E250127A859}"/>
          </ac:spMkLst>
        </pc:spChg>
        <pc:picChg chg="del mod">
          <ac:chgData name="Tracy Carter" userId="2f5be7f5713387d1" providerId="LiveId" clId="{C61ECA2E-2239-41CD-810D-E235781C64DB}" dt="2021-07-21T18:26:21.363" v="135" actId="478"/>
          <ac:picMkLst>
            <pc:docMk/>
            <pc:sldMk cId="2620046264" sldId="529"/>
            <ac:picMk id="4" creationId="{8B18B933-0F8C-4915-BCF1-5B0027C98A31}"/>
          </ac:picMkLst>
        </pc:picChg>
        <pc:picChg chg="add del mod">
          <ac:chgData name="Tracy Carter" userId="2f5be7f5713387d1" providerId="LiveId" clId="{C61ECA2E-2239-41CD-810D-E235781C64DB}" dt="2021-07-21T18:33:49.020" v="159" actId="478"/>
          <ac:picMkLst>
            <pc:docMk/>
            <pc:sldMk cId="2620046264" sldId="529"/>
            <ac:picMk id="6" creationId="{A3D0045D-549E-4190-BD33-8C3856D06D9E}"/>
          </ac:picMkLst>
        </pc:picChg>
        <pc:picChg chg="add mod">
          <ac:chgData name="Tracy Carter" userId="2f5be7f5713387d1" providerId="LiveId" clId="{C61ECA2E-2239-41CD-810D-E235781C64DB}" dt="2021-07-21T18:34:12.368" v="165" actId="14100"/>
          <ac:picMkLst>
            <pc:docMk/>
            <pc:sldMk cId="2620046264" sldId="529"/>
            <ac:picMk id="8" creationId="{0383437D-8A2A-49BE-8076-AC9CE401EE73}"/>
          </ac:picMkLst>
        </pc:picChg>
      </pc:sldChg>
      <pc:sldChg chg="del">
        <pc:chgData name="Tracy Carter" userId="2f5be7f5713387d1" providerId="LiveId" clId="{C61ECA2E-2239-41CD-810D-E235781C64DB}" dt="2021-07-21T18:11:25.339" v="54" actId="47"/>
        <pc:sldMkLst>
          <pc:docMk/>
          <pc:sldMk cId="1259478737" sldId="577"/>
        </pc:sldMkLst>
      </pc:sldChg>
      <pc:sldChg chg="addSp delSp modSp mod">
        <pc:chgData name="Tracy Carter" userId="2f5be7f5713387d1" providerId="LiveId" clId="{C61ECA2E-2239-41CD-810D-E235781C64DB}" dt="2021-07-21T18:53:01.887" v="353" actId="14100"/>
        <pc:sldMkLst>
          <pc:docMk/>
          <pc:sldMk cId="1497445213" sldId="585"/>
        </pc:sldMkLst>
        <pc:spChg chg="mod">
          <ac:chgData name="Tracy Carter" userId="2f5be7f5713387d1" providerId="LiveId" clId="{C61ECA2E-2239-41CD-810D-E235781C64DB}" dt="2021-07-21T18:27:30.331" v="149"/>
          <ac:spMkLst>
            <pc:docMk/>
            <pc:sldMk cId="1497445213" sldId="585"/>
            <ac:spMk id="2" creationId="{F3BDA85A-8971-4B97-AB11-1E250127A859}"/>
          </ac:spMkLst>
        </pc:spChg>
        <pc:spChg chg="mod">
          <ac:chgData name="Tracy Carter" userId="2f5be7f5713387d1" providerId="LiveId" clId="{C61ECA2E-2239-41CD-810D-E235781C64DB}" dt="2021-07-21T18:26:10.312" v="132"/>
          <ac:spMkLst>
            <pc:docMk/>
            <pc:sldMk cId="1497445213" sldId="585"/>
            <ac:spMk id="3" creationId="{C0EEFA51-5B93-464F-8892-A4F9250E2578}"/>
          </ac:spMkLst>
        </pc:spChg>
        <pc:picChg chg="del">
          <ac:chgData name="Tracy Carter" userId="2f5be7f5713387d1" providerId="LiveId" clId="{C61ECA2E-2239-41CD-810D-E235781C64DB}" dt="2021-07-21T18:26:42.541" v="147" actId="478"/>
          <ac:picMkLst>
            <pc:docMk/>
            <pc:sldMk cId="1497445213" sldId="585"/>
            <ac:picMk id="10" creationId="{25B0074B-7EF0-48D8-8463-95EAB033DAE4}"/>
          </ac:picMkLst>
        </pc:picChg>
        <pc:picChg chg="add del mod modCrop">
          <ac:chgData name="Tracy Carter" userId="2f5be7f5713387d1" providerId="LiveId" clId="{C61ECA2E-2239-41CD-810D-E235781C64DB}" dt="2021-07-21T18:52:27.038" v="342" actId="478"/>
          <ac:picMkLst>
            <pc:docMk/>
            <pc:sldMk cId="1497445213" sldId="585"/>
            <ac:picMk id="11" creationId="{8AE34929-30E1-4BF9-BBF3-01B7BB1E2B35}"/>
          </ac:picMkLst>
        </pc:picChg>
        <pc:picChg chg="add del mod">
          <ac:chgData name="Tracy Carter" userId="2f5be7f5713387d1" providerId="LiveId" clId="{C61ECA2E-2239-41CD-810D-E235781C64DB}" dt="2021-07-21T18:52:45.591" v="347" actId="478"/>
          <ac:picMkLst>
            <pc:docMk/>
            <pc:sldMk cId="1497445213" sldId="585"/>
            <ac:picMk id="9218" creationId="{A3F2F719-DC0F-4E8E-8CAF-05A1B9D840E1}"/>
          </ac:picMkLst>
        </pc:picChg>
        <pc:picChg chg="add mod">
          <ac:chgData name="Tracy Carter" userId="2f5be7f5713387d1" providerId="LiveId" clId="{C61ECA2E-2239-41CD-810D-E235781C64DB}" dt="2021-07-21T18:53:01.887" v="353" actId="14100"/>
          <ac:picMkLst>
            <pc:docMk/>
            <pc:sldMk cId="1497445213" sldId="585"/>
            <ac:picMk id="9220" creationId="{546017E8-0DA2-43B3-955F-09F938A87A87}"/>
          </ac:picMkLst>
        </pc:picChg>
      </pc:sldChg>
      <pc:sldChg chg="add del">
        <pc:chgData name="Tracy Carter" userId="2f5be7f5713387d1" providerId="LiveId" clId="{C61ECA2E-2239-41CD-810D-E235781C64DB}" dt="2021-07-21T18:11:27.033" v="55" actId="47"/>
        <pc:sldMkLst>
          <pc:docMk/>
          <pc:sldMk cId="2067783726" sldId="586"/>
        </pc:sldMkLst>
      </pc:sldChg>
      <pc:sldChg chg="addSp delSp modSp add del mod">
        <pc:chgData name="Tracy Carter" userId="2f5be7f5713387d1" providerId="LiveId" clId="{C61ECA2E-2239-41CD-810D-E235781C64DB}" dt="2021-07-21T18:44:38.530" v="172" actId="1076"/>
        <pc:sldMkLst>
          <pc:docMk/>
          <pc:sldMk cId="2638458489" sldId="587"/>
        </pc:sldMkLst>
        <pc:spChg chg="mod">
          <ac:chgData name="Tracy Carter" userId="2f5be7f5713387d1" providerId="LiveId" clId="{C61ECA2E-2239-41CD-810D-E235781C64DB}" dt="2021-07-21T18:26:29.196" v="142" actId="20577"/>
          <ac:spMkLst>
            <pc:docMk/>
            <pc:sldMk cId="2638458489" sldId="587"/>
            <ac:spMk id="2" creationId="{F3BDA85A-8971-4B97-AB11-1E250127A859}"/>
          </ac:spMkLst>
        </pc:spChg>
        <pc:spChg chg="mod">
          <ac:chgData name="Tracy Carter" userId="2f5be7f5713387d1" providerId="LiveId" clId="{C61ECA2E-2239-41CD-810D-E235781C64DB}" dt="2021-07-21T18:26:18.498" v="133"/>
          <ac:spMkLst>
            <pc:docMk/>
            <pc:sldMk cId="2638458489" sldId="587"/>
            <ac:spMk id="3" creationId="{C0EEFA51-5B93-464F-8892-A4F9250E2578}"/>
          </ac:spMkLst>
        </pc:spChg>
        <pc:picChg chg="del">
          <ac:chgData name="Tracy Carter" userId="2f5be7f5713387d1" providerId="LiveId" clId="{C61ECA2E-2239-41CD-810D-E235781C64DB}" dt="2021-07-21T18:26:37.670" v="146" actId="478"/>
          <ac:picMkLst>
            <pc:docMk/>
            <pc:sldMk cId="2638458489" sldId="587"/>
            <ac:picMk id="5" creationId="{7BBC124A-99C9-4640-9189-A0735025EE7D}"/>
          </ac:picMkLst>
        </pc:picChg>
        <pc:picChg chg="add mod">
          <ac:chgData name="Tracy Carter" userId="2f5be7f5713387d1" providerId="LiveId" clId="{C61ECA2E-2239-41CD-810D-E235781C64DB}" dt="2021-07-21T18:44:11.616" v="170" actId="14100"/>
          <ac:picMkLst>
            <pc:docMk/>
            <pc:sldMk cId="2638458489" sldId="587"/>
            <ac:picMk id="6" creationId="{F45A9023-367D-482A-B4E0-38A53680ACCB}"/>
          </ac:picMkLst>
        </pc:picChg>
        <pc:cxnChg chg="add mod">
          <ac:chgData name="Tracy Carter" userId="2f5be7f5713387d1" providerId="LiveId" clId="{C61ECA2E-2239-41CD-810D-E235781C64DB}" dt="2021-07-21T18:44:38.530" v="172" actId="1076"/>
          <ac:cxnSpMkLst>
            <pc:docMk/>
            <pc:sldMk cId="2638458489" sldId="587"/>
            <ac:cxnSpMk id="10" creationId="{6428D93D-F1AD-4C5E-945B-FAB90661F3E4}"/>
          </ac:cxnSpMkLst>
        </pc:cxnChg>
      </pc:sldChg>
      <pc:sldChg chg="del">
        <pc:chgData name="Tracy Carter" userId="2f5be7f5713387d1" providerId="LiveId" clId="{C61ECA2E-2239-41CD-810D-E235781C64DB}" dt="2021-07-21T18:10:53.228" v="0" actId="47"/>
        <pc:sldMkLst>
          <pc:docMk/>
          <pc:sldMk cId="1637417539" sldId="588"/>
        </pc:sldMkLst>
      </pc:sldChg>
      <pc:sldChg chg="add">
        <pc:chgData name="Tracy Carter" userId="2f5be7f5713387d1" providerId="LiveId" clId="{C61ECA2E-2239-41CD-810D-E235781C64DB}" dt="2021-07-21T18:34:17.789" v="166" actId="2890"/>
        <pc:sldMkLst>
          <pc:docMk/>
          <pc:sldMk cId="3652518182" sldId="588"/>
        </pc:sldMkLst>
      </pc:sldChg>
      <pc:sldChg chg="addSp delSp modSp add mod">
        <pc:chgData name="Tracy Carter" userId="2f5be7f5713387d1" providerId="LiveId" clId="{C61ECA2E-2239-41CD-810D-E235781C64DB}" dt="2021-07-21T18:45:53.021" v="182" actId="14100"/>
        <pc:sldMkLst>
          <pc:docMk/>
          <pc:sldMk cId="2336626343" sldId="589"/>
        </pc:sldMkLst>
        <pc:picChg chg="add mod">
          <ac:chgData name="Tracy Carter" userId="2f5be7f5713387d1" providerId="LiveId" clId="{C61ECA2E-2239-41CD-810D-E235781C64DB}" dt="2021-07-21T18:45:53.021" v="182" actId="14100"/>
          <ac:picMkLst>
            <pc:docMk/>
            <pc:sldMk cId="2336626343" sldId="589"/>
            <ac:picMk id="5" creationId="{04DE7790-F8DF-4F1A-B0A7-05CA95F2877E}"/>
          </ac:picMkLst>
        </pc:picChg>
        <pc:picChg chg="del">
          <ac:chgData name="Tracy Carter" userId="2f5be7f5713387d1" providerId="LiveId" clId="{C61ECA2E-2239-41CD-810D-E235781C64DB}" dt="2021-07-21T18:44:51.461" v="175" actId="478"/>
          <ac:picMkLst>
            <pc:docMk/>
            <pc:sldMk cId="2336626343" sldId="589"/>
            <ac:picMk id="6" creationId="{F45A9023-367D-482A-B4E0-38A53680ACCB}"/>
          </ac:picMkLst>
        </pc:picChg>
        <pc:cxnChg chg="del">
          <ac:chgData name="Tracy Carter" userId="2f5be7f5713387d1" providerId="LiveId" clId="{C61ECA2E-2239-41CD-810D-E235781C64DB}" dt="2021-07-21T18:44:53.557" v="176" actId="478"/>
          <ac:cxnSpMkLst>
            <pc:docMk/>
            <pc:sldMk cId="2336626343" sldId="589"/>
            <ac:cxnSpMk id="10" creationId="{6428D93D-F1AD-4C5E-945B-FAB90661F3E4}"/>
          </ac:cxnSpMkLst>
        </pc:cxnChg>
      </pc:sldChg>
      <pc:sldChg chg="del">
        <pc:chgData name="Tracy Carter" userId="2f5be7f5713387d1" providerId="LiveId" clId="{C61ECA2E-2239-41CD-810D-E235781C64DB}" dt="2021-07-21T18:10:59.145" v="8" actId="47"/>
        <pc:sldMkLst>
          <pc:docMk/>
          <pc:sldMk cId="3956962497" sldId="589"/>
        </pc:sldMkLst>
      </pc:sldChg>
      <pc:sldChg chg="del">
        <pc:chgData name="Tracy Carter" userId="2f5be7f5713387d1" providerId="LiveId" clId="{C61ECA2E-2239-41CD-810D-E235781C64DB}" dt="2021-07-21T18:10:53.852" v="1" actId="47"/>
        <pc:sldMkLst>
          <pc:docMk/>
          <pc:sldMk cId="188067711" sldId="590"/>
        </pc:sldMkLst>
      </pc:sldChg>
      <pc:sldChg chg="addSp delSp modSp add mod">
        <pc:chgData name="Tracy Carter" userId="2f5be7f5713387d1" providerId="LiveId" clId="{C61ECA2E-2239-41CD-810D-E235781C64DB}" dt="2021-07-21T18:48:25.361" v="197" actId="14100"/>
        <pc:sldMkLst>
          <pc:docMk/>
          <pc:sldMk cId="3757660856" sldId="590"/>
        </pc:sldMkLst>
        <pc:picChg chg="add mod">
          <ac:chgData name="Tracy Carter" userId="2f5be7f5713387d1" providerId="LiveId" clId="{C61ECA2E-2239-41CD-810D-E235781C64DB}" dt="2021-07-21T18:48:25.361" v="197" actId="14100"/>
          <ac:picMkLst>
            <pc:docMk/>
            <pc:sldMk cId="3757660856" sldId="590"/>
            <ac:picMk id="5" creationId="{B6153B17-1D65-4555-83AD-D2627C7660D0}"/>
          </ac:picMkLst>
        </pc:picChg>
        <pc:picChg chg="del">
          <ac:chgData name="Tracy Carter" userId="2f5be7f5713387d1" providerId="LiveId" clId="{C61ECA2E-2239-41CD-810D-E235781C64DB}" dt="2021-07-21T18:48:09.119" v="192" actId="478"/>
          <ac:picMkLst>
            <pc:docMk/>
            <pc:sldMk cId="3757660856" sldId="590"/>
            <ac:picMk id="6" creationId="{F45A9023-367D-482A-B4E0-38A53680ACCB}"/>
          </ac:picMkLst>
        </pc:picChg>
        <pc:cxnChg chg="del">
          <ac:chgData name="Tracy Carter" userId="2f5be7f5713387d1" providerId="LiveId" clId="{C61ECA2E-2239-41CD-810D-E235781C64DB}" dt="2021-07-21T18:48:13.829" v="194" actId="478"/>
          <ac:cxnSpMkLst>
            <pc:docMk/>
            <pc:sldMk cId="3757660856" sldId="590"/>
            <ac:cxnSpMk id="10" creationId="{6428D93D-F1AD-4C5E-945B-FAB90661F3E4}"/>
          </ac:cxnSpMkLst>
        </pc:cxnChg>
      </pc:sldChg>
      <pc:sldChg chg="del">
        <pc:chgData name="Tracy Carter" userId="2f5be7f5713387d1" providerId="LiveId" clId="{C61ECA2E-2239-41CD-810D-E235781C64DB}" dt="2021-07-21T18:10:54.503" v="2" actId="47"/>
        <pc:sldMkLst>
          <pc:docMk/>
          <pc:sldMk cId="303036111" sldId="591"/>
        </pc:sldMkLst>
      </pc:sldChg>
      <pc:sldChg chg="addSp delSp modSp add mod ord">
        <pc:chgData name="Tracy Carter" userId="2f5be7f5713387d1" providerId="LiveId" clId="{C61ECA2E-2239-41CD-810D-E235781C64DB}" dt="2021-07-21T18:47:34.145" v="191" actId="167"/>
        <pc:sldMkLst>
          <pc:docMk/>
          <pc:sldMk cId="2030897266" sldId="591"/>
        </pc:sldMkLst>
        <pc:picChg chg="add mod ord">
          <ac:chgData name="Tracy Carter" userId="2f5be7f5713387d1" providerId="LiveId" clId="{C61ECA2E-2239-41CD-810D-E235781C64DB}" dt="2021-07-21T18:47:34.145" v="191" actId="167"/>
          <ac:picMkLst>
            <pc:docMk/>
            <pc:sldMk cId="2030897266" sldId="591"/>
            <ac:picMk id="5" creationId="{89704BA0-ED9A-4586-A32F-57443B584253}"/>
          </ac:picMkLst>
        </pc:picChg>
        <pc:picChg chg="del">
          <ac:chgData name="Tracy Carter" userId="2f5be7f5713387d1" providerId="LiveId" clId="{C61ECA2E-2239-41CD-810D-E235781C64DB}" dt="2021-07-21T18:46:31.544" v="183" actId="478"/>
          <ac:picMkLst>
            <pc:docMk/>
            <pc:sldMk cId="2030897266" sldId="591"/>
            <ac:picMk id="6" creationId="{F45A9023-367D-482A-B4E0-38A53680ACCB}"/>
          </ac:picMkLst>
        </pc:picChg>
        <pc:cxnChg chg="mod">
          <ac:chgData name="Tracy Carter" userId="2f5be7f5713387d1" providerId="LiveId" clId="{C61ECA2E-2239-41CD-810D-E235781C64DB}" dt="2021-07-21T18:47:29.801" v="190" actId="1076"/>
          <ac:cxnSpMkLst>
            <pc:docMk/>
            <pc:sldMk cId="2030897266" sldId="591"/>
            <ac:cxnSpMk id="10" creationId="{6428D93D-F1AD-4C5E-945B-FAB90661F3E4}"/>
          </ac:cxnSpMkLst>
        </pc:cxnChg>
      </pc:sldChg>
      <pc:sldChg chg="addSp delSp modSp add mod">
        <pc:chgData name="Tracy Carter" userId="2f5be7f5713387d1" providerId="LiveId" clId="{C61ECA2E-2239-41CD-810D-E235781C64DB}" dt="2021-07-21T18:49:13.461" v="202" actId="14100"/>
        <pc:sldMkLst>
          <pc:docMk/>
          <pc:sldMk cId="165688582" sldId="592"/>
        </pc:sldMkLst>
        <pc:picChg chg="del">
          <ac:chgData name="Tracy Carter" userId="2f5be7f5713387d1" providerId="LiveId" clId="{C61ECA2E-2239-41CD-810D-E235781C64DB}" dt="2021-07-21T18:48:34.638" v="199" actId="478"/>
          <ac:picMkLst>
            <pc:docMk/>
            <pc:sldMk cId="165688582" sldId="592"/>
            <ac:picMk id="5" creationId="{B6153B17-1D65-4555-83AD-D2627C7660D0}"/>
          </ac:picMkLst>
        </pc:picChg>
        <pc:picChg chg="add mod">
          <ac:chgData name="Tracy Carter" userId="2f5be7f5713387d1" providerId="LiveId" clId="{C61ECA2E-2239-41CD-810D-E235781C64DB}" dt="2021-07-21T18:49:13.461" v="202" actId="14100"/>
          <ac:picMkLst>
            <pc:docMk/>
            <pc:sldMk cId="165688582" sldId="592"/>
            <ac:picMk id="6" creationId="{DC59260E-D640-4224-A701-3A46D76DB085}"/>
          </ac:picMkLst>
        </pc:picChg>
      </pc:sldChg>
      <pc:sldChg chg="del">
        <pc:chgData name="Tracy Carter" userId="2f5be7f5713387d1" providerId="LiveId" clId="{C61ECA2E-2239-41CD-810D-E235781C64DB}" dt="2021-07-21T18:10:56.084" v="4" actId="47"/>
        <pc:sldMkLst>
          <pc:docMk/>
          <pc:sldMk cId="1460980359" sldId="592"/>
        </pc:sldMkLst>
      </pc:sldChg>
      <pc:sldChg chg="add ord">
        <pc:chgData name="Tracy Carter" userId="2f5be7f5713387d1" providerId="LiveId" clId="{C61ECA2E-2239-41CD-810D-E235781C64DB}" dt="2021-07-21T18:57:30.599" v="466"/>
        <pc:sldMkLst>
          <pc:docMk/>
          <pc:sldMk cId="464256257" sldId="593"/>
        </pc:sldMkLst>
      </pc:sldChg>
      <pc:sldChg chg="del">
        <pc:chgData name="Tracy Carter" userId="2f5be7f5713387d1" providerId="LiveId" clId="{C61ECA2E-2239-41CD-810D-E235781C64DB}" dt="2021-07-21T18:10:55.200" v="3" actId="47"/>
        <pc:sldMkLst>
          <pc:docMk/>
          <pc:sldMk cId="2039480056" sldId="593"/>
        </pc:sldMkLst>
      </pc:sldChg>
      <pc:sldChg chg="modSp add mod ord">
        <pc:chgData name="Tracy Carter" userId="2f5be7f5713387d1" providerId="LiveId" clId="{C61ECA2E-2239-41CD-810D-E235781C64DB}" dt="2021-07-21T19:18:31.659" v="643" actId="20577"/>
        <pc:sldMkLst>
          <pc:docMk/>
          <pc:sldMk cId="2458785917" sldId="594"/>
        </pc:sldMkLst>
        <pc:spChg chg="mod">
          <ac:chgData name="Tracy Carter" userId="2f5be7f5713387d1" providerId="LiveId" clId="{C61ECA2E-2239-41CD-810D-E235781C64DB}" dt="2021-07-21T19:18:31.659" v="643" actId="20577"/>
          <ac:spMkLst>
            <pc:docMk/>
            <pc:sldMk cId="2458785917" sldId="594"/>
            <ac:spMk id="3" creationId="{82A661C4-FE1A-4C8F-99F3-7C70095BD8F9}"/>
          </ac:spMkLst>
        </pc:spChg>
        <pc:spChg chg="mod">
          <ac:chgData name="Tracy Carter" userId="2f5be7f5713387d1" providerId="LiveId" clId="{C61ECA2E-2239-41CD-810D-E235781C64DB}" dt="2021-07-21T19:17:47.675" v="614" actId="5793"/>
          <ac:spMkLst>
            <pc:docMk/>
            <pc:sldMk cId="2458785917" sldId="594"/>
            <ac:spMk id="13" creationId="{1F813557-54BA-4B7E-BD1C-AB6A3527A289}"/>
          </ac:spMkLst>
        </pc:spChg>
      </pc:sldChg>
      <pc:sldChg chg="del">
        <pc:chgData name="Tracy Carter" userId="2f5be7f5713387d1" providerId="LiveId" clId="{C61ECA2E-2239-41CD-810D-E235781C64DB}" dt="2021-07-21T18:10:56.885" v="5" actId="47"/>
        <pc:sldMkLst>
          <pc:docMk/>
          <pc:sldMk cId="2550783416" sldId="594"/>
        </pc:sldMkLst>
      </pc:sldChg>
      <pc:sldChg chg="del">
        <pc:chgData name="Tracy Carter" userId="2f5be7f5713387d1" providerId="LiveId" clId="{C61ECA2E-2239-41CD-810D-E235781C64DB}" dt="2021-07-21T18:10:57.670" v="6" actId="47"/>
        <pc:sldMkLst>
          <pc:docMk/>
          <pc:sldMk cId="438502505" sldId="595"/>
        </pc:sldMkLst>
      </pc:sldChg>
      <pc:sldChg chg="addSp delSp modSp add mod ord">
        <pc:chgData name="Tracy Carter" userId="2f5be7f5713387d1" providerId="LiveId" clId="{C61ECA2E-2239-41CD-810D-E235781C64DB}" dt="2021-07-21T19:18:01.315" v="615"/>
        <pc:sldMkLst>
          <pc:docMk/>
          <pc:sldMk cId="1434554239" sldId="595"/>
        </pc:sldMkLst>
        <pc:spChg chg="mod">
          <ac:chgData name="Tracy Carter" userId="2f5be7f5713387d1" providerId="LiveId" clId="{C61ECA2E-2239-41CD-810D-E235781C64DB}" dt="2021-07-21T19:07:57.988" v="510" actId="20577"/>
          <ac:spMkLst>
            <pc:docMk/>
            <pc:sldMk cId="1434554239" sldId="595"/>
            <ac:spMk id="2" creationId="{F3BDA85A-8971-4B97-AB11-1E250127A859}"/>
          </ac:spMkLst>
        </pc:spChg>
        <pc:spChg chg="mod">
          <ac:chgData name="Tracy Carter" userId="2f5be7f5713387d1" providerId="LiveId" clId="{C61ECA2E-2239-41CD-810D-E235781C64DB}" dt="2021-07-21T19:18:01.315" v="615"/>
          <ac:spMkLst>
            <pc:docMk/>
            <pc:sldMk cId="1434554239" sldId="595"/>
            <ac:spMk id="3" creationId="{C0EEFA51-5B93-464F-8892-A4F9250E2578}"/>
          </ac:spMkLst>
        </pc:spChg>
        <pc:picChg chg="add mod">
          <ac:chgData name="Tracy Carter" userId="2f5be7f5713387d1" providerId="LiveId" clId="{C61ECA2E-2239-41CD-810D-E235781C64DB}" dt="2021-07-21T19:13:56.240" v="513" actId="14100"/>
          <ac:picMkLst>
            <pc:docMk/>
            <pc:sldMk cId="1434554239" sldId="595"/>
            <ac:picMk id="9" creationId="{704E9B79-D4F1-4FB9-AAD0-AF87162C88AE}"/>
          </ac:picMkLst>
        </pc:picChg>
        <pc:picChg chg="add mod">
          <ac:chgData name="Tracy Carter" userId="2f5be7f5713387d1" providerId="LiveId" clId="{C61ECA2E-2239-41CD-810D-E235781C64DB}" dt="2021-07-21T19:16:16.869" v="523" actId="14100"/>
          <ac:picMkLst>
            <pc:docMk/>
            <pc:sldMk cId="1434554239" sldId="595"/>
            <ac:picMk id="10" creationId="{EDD1920B-9191-4D98-BDB5-C0165FE2D9CE}"/>
          </ac:picMkLst>
        </pc:picChg>
        <pc:picChg chg="add mod">
          <ac:chgData name="Tracy Carter" userId="2f5be7f5713387d1" providerId="LiveId" clId="{C61ECA2E-2239-41CD-810D-E235781C64DB}" dt="2021-07-21T19:15:06.013" v="521" actId="1076"/>
          <ac:picMkLst>
            <pc:docMk/>
            <pc:sldMk cId="1434554239" sldId="595"/>
            <ac:picMk id="11" creationId="{163ECB4F-52D6-49AE-9024-E2934B54EB83}"/>
          </ac:picMkLst>
        </pc:picChg>
        <pc:picChg chg="add mod">
          <ac:chgData name="Tracy Carter" userId="2f5be7f5713387d1" providerId="LiveId" clId="{C61ECA2E-2239-41CD-810D-E235781C64DB}" dt="2021-07-21T19:16:24.483" v="525" actId="1076"/>
          <ac:picMkLst>
            <pc:docMk/>
            <pc:sldMk cId="1434554239" sldId="595"/>
            <ac:picMk id="12" creationId="{7D827F9E-0DEB-419D-8334-E3B360FFE509}"/>
          </ac:picMkLst>
        </pc:picChg>
        <pc:picChg chg="del mod">
          <ac:chgData name="Tracy Carter" userId="2f5be7f5713387d1" providerId="LiveId" clId="{C61ECA2E-2239-41CD-810D-E235781C64DB}" dt="2021-07-21T19:07:43.611" v="483" actId="478"/>
          <ac:picMkLst>
            <pc:docMk/>
            <pc:sldMk cId="1434554239" sldId="595"/>
            <ac:picMk id="9220" creationId="{546017E8-0DA2-43B3-955F-09F938A87A87}"/>
          </ac:picMkLst>
        </pc:picChg>
      </pc:sldChg>
      <pc:sldChg chg="addSp delSp modSp add mod ord">
        <pc:chgData name="Tracy Carter" userId="2f5be7f5713387d1" providerId="LiveId" clId="{C61ECA2E-2239-41CD-810D-E235781C64DB}" dt="2021-07-21T19:19:19.167" v="648" actId="14100"/>
        <pc:sldMkLst>
          <pc:docMk/>
          <pc:sldMk cId="231891415" sldId="596"/>
        </pc:sldMkLst>
        <pc:spChg chg="mod">
          <ac:chgData name="Tracy Carter" userId="2f5be7f5713387d1" providerId="LiveId" clId="{C61ECA2E-2239-41CD-810D-E235781C64DB}" dt="2021-07-21T18:59:04.757" v="480" actId="27636"/>
          <ac:spMkLst>
            <pc:docMk/>
            <pc:sldMk cId="231891415" sldId="596"/>
            <ac:spMk id="2" creationId="{F3BDA85A-8971-4B97-AB11-1E250127A859}"/>
          </ac:spMkLst>
        </pc:spChg>
        <pc:picChg chg="add mod">
          <ac:chgData name="Tracy Carter" userId="2f5be7f5713387d1" providerId="LiveId" clId="{C61ECA2E-2239-41CD-810D-E235781C64DB}" dt="2021-07-21T19:19:19.167" v="648" actId="14100"/>
          <ac:picMkLst>
            <pc:docMk/>
            <pc:sldMk cId="231891415" sldId="596"/>
            <ac:picMk id="5" creationId="{CC98CA32-5A8D-4180-9AE3-F19E5CF5D59B}"/>
          </ac:picMkLst>
        </pc:picChg>
        <pc:picChg chg="del">
          <ac:chgData name="Tracy Carter" userId="2f5be7f5713387d1" providerId="LiveId" clId="{C61ECA2E-2239-41CD-810D-E235781C64DB}" dt="2021-07-21T18:59:07.857" v="481" actId="478"/>
          <ac:picMkLst>
            <pc:docMk/>
            <pc:sldMk cId="231891415" sldId="596"/>
            <ac:picMk id="8" creationId="{0383437D-8A2A-49BE-8076-AC9CE401EE73}"/>
          </ac:picMkLst>
        </pc:picChg>
      </pc:sldChg>
      <pc:sldChg chg="del">
        <pc:chgData name="Tracy Carter" userId="2f5be7f5713387d1" providerId="LiveId" clId="{C61ECA2E-2239-41CD-810D-E235781C64DB}" dt="2021-07-21T18:10:58.382" v="7" actId="47"/>
        <pc:sldMkLst>
          <pc:docMk/>
          <pc:sldMk cId="677616883" sldId="596"/>
        </pc:sldMkLst>
      </pc:sldChg>
      <pc:sldChg chg="del">
        <pc:chgData name="Tracy Carter" userId="2f5be7f5713387d1" providerId="LiveId" clId="{C61ECA2E-2239-41CD-810D-E235781C64DB}" dt="2021-07-21T18:10:59.859" v="9" actId="47"/>
        <pc:sldMkLst>
          <pc:docMk/>
          <pc:sldMk cId="1954092630" sldId="597"/>
        </pc:sldMkLst>
      </pc:sldChg>
      <pc:sldChg chg="modSp add mod ord">
        <pc:chgData name="Tracy Carter" userId="2f5be7f5713387d1" providerId="LiveId" clId="{C61ECA2E-2239-41CD-810D-E235781C64DB}" dt="2021-07-21T19:18:53.531" v="645" actId="20577"/>
        <pc:sldMkLst>
          <pc:docMk/>
          <pc:sldMk cId="2077772852" sldId="597"/>
        </pc:sldMkLst>
        <pc:spChg chg="mod">
          <ac:chgData name="Tracy Carter" userId="2f5be7f5713387d1" providerId="LiveId" clId="{C61ECA2E-2239-41CD-810D-E235781C64DB}" dt="2021-07-21T19:18:53.531" v="645" actId="20577"/>
          <ac:spMkLst>
            <pc:docMk/>
            <pc:sldMk cId="2077772852" sldId="597"/>
            <ac:spMk id="2" creationId="{F3BDA85A-8971-4B97-AB11-1E250127A859}"/>
          </ac:spMkLst>
        </pc:spChg>
        <pc:spChg chg="mod">
          <ac:chgData name="Tracy Carter" userId="2f5be7f5713387d1" providerId="LiveId" clId="{C61ECA2E-2239-41CD-810D-E235781C64DB}" dt="2021-07-21T19:18:07.927" v="616"/>
          <ac:spMkLst>
            <pc:docMk/>
            <pc:sldMk cId="2077772852" sldId="597"/>
            <ac:spMk id="3" creationId="{C0EEFA51-5B93-464F-8892-A4F9250E2578}"/>
          </ac:spMkLst>
        </pc:spChg>
      </pc:sldChg>
      <pc:sldChg chg="add">
        <pc:chgData name="Tracy Carter" userId="2f5be7f5713387d1" providerId="LiveId" clId="{C61ECA2E-2239-41CD-810D-E235781C64DB}" dt="2021-07-21T19:19:23.782" v="649" actId="2890"/>
        <pc:sldMkLst>
          <pc:docMk/>
          <pc:sldMk cId="1488573030" sldId="598"/>
        </pc:sldMkLst>
      </pc:sldChg>
      <pc:sldChg chg="del">
        <pc:chgData name="Tracy Carter" userId="2f5be7f5713387d1" providerId="LiveId" clId="{C61ECA2E-2239-41CD-810D-E235781C64DB}" dt="2021-07-21T18:11:04.173" v="16" actId="47"/>
        <pc:sldMkLst>
          <pc:docMk/>
          <pc:sldMk cId="4242837389" sldId="598"/>
        </pc:sldMkLst>
      </pc:sldChg>
      <pc:sldChg chg="del">
        <pc:chgData name="Tracy Carter" userId="2f5be7f5713387d1" providerId="LiveId" clId="{C61ECA2E-2239-41CD-810D-E235781C64DB}" dt="2021-07-21T18:11:00.483" v="10" actId="47"/>
        <pc:sldMkLst>
          <pc:docMk/>
          <pc:sldMk cId="551747883" sldId="599"/>
        </pc:sldMkLst>
      </pc:sldChg>
      <pc:sldChg chg="add">
        <pc:chgData name="Tracy Carter" userId="2f5be7f5713387d1" providerId="LiveId" clId="{C61ECA2E-2239-41CD-810D-E235781C64DB}" dt="2021-07-21T19:21:52.177" v="650" actId="2890"/>
        <pc:sldMkLst>
          <pc:docMk/>
          <pc:sldMk cId="2855135908" sldId="599"/>
        </pc:sldMkLst>
      </pc:sldChg>
      <pc:sldChg chg="del">
        <pc:chgData name="Tracy Carter" userId="2f5be7f5713387d1" providerId="LiveId" clId="{C61ECA2E-2239-41CD-810D-E235781C64DB}" dt="2021-07-21T18:11:01.108" v="11" actId="47"/>
        <pc:sldMkLst>
          <pc:docMk/>
          <pc:sldMk cId="384476547" sldId="600"/>
        </pc:sldMkLst>
      </pc:sldChg>
      <pc:sldChg chg="delSp modSp add mod">
        <pc:chgData name="Tracy Carter" userId="2f5be7f5713387d1" providerId="LiveId" clId="{C61ECA2E-2239-41CD-810D-E235781C64DB}" dt="2021-07-21T19:22:03.291" v="654" actId="478"/>
        <pc:sldMkLst>
          <pc:docMk/>
          <pc:sldMk cId="2651577464" sldId="600"/>
        </pc:sldMkLst>
        <pc:picChg chg="del">
          <ac:chgData name="Tracy Carter" userId="2f5be7f5713387d1" providerId="LiveId" clId="{C61ECA2E-2239-41CD-810D-E235781C64DB}" dt="2021-07-21T19:22:00.159" v="652" actId="478"/>
          <ac:picMkLst>
            <pc:docMk/>
            <pc:sldMk cId="2651577464" sldId="600"/>
            <ac:picMk id="6" creationId="{F45A9023-367D-482A-B4E0-38A53680ACCB}"/>
          </ac:picMkLst>
        </pc:picChg>
        <pc:cxnChg chg="del mod">
          <ac:chgData name="Tracy Carter" userId="2f5be7f5713387d1" providerId="LiveId" clId="{C61ECA2E-2239-41CD-810D-E235781C64DB}" dt="2021-07-21T19:22:03.291" v="654" actId="478"/>
          <ac:cxnSpMkLst>
            <pc:docMk/>
            <pc:sldMk cId="2651577464" sldId="600"/>
            <ac:cxnSpMk id="10" creationId="{6428D93D-F1AD-4C5E-945B-FAB90661F3E4}"/>
          </ac:cxnSpMkLst>
        </pc:cxnChg>
      </pc:sldChg>
      <pc:sldChg chg="del">
        <pc:chgData name="Tracy Carter" userId="2f5be7f5713387d1" providerId="LiveId" clId="{C61ECA2E-2239-41CD-810D-E235781C64DB}" dt="2021-07-21T18:11:01.673" v="12" actId="47"/>
        <pc:sldMkLst>
          <pc:docMk/>
          <pc:sldMk cId="1352323048" sldId="601"/>
        </pc:sldMkLst>
      </pc:sldChg>
      <pc:sldChg chg="add">
        <pc:chgData name="Tracy Carter" userId="2f5be7f5713387d1" providerId="LiveId" clId="{C61ECA2E-2239-41CD-810D-E235781C64DB}" dt="2021-07-21T19:22:07.621" v="655" actId="2890"/>
        <pc:sldMkLst>
          <pc:docMk/>
          <pc:sldMk cId="1567632165" sldId="601"/>
        </pc:sldMkLst>
      </pc:sldChg>
      <pc:sldChg chg="del">
        <pc:chgData name="Tracy Carter" userId="2f5be7f5713387d1" providerId="LiveId" clId="{C61ECA2E-2239-41CD-810D-E235781C64DB}" dt="2021-07-21T18:11:02.162" v="13" actId="47"/>
        <pc:sldMkLst>
          <pc:docMk/>
          <pc:sldMk cId="2836324420" sldId="602"/>
        </pc:sldMkLst>
      </pc:sldChg>
      <pc:sldChg chg="add">
        <pc:chgData name="Tracy Carter" userId="2f5be7f5713387d1" providerId="LiveId" clId="{C61ECA2E-2239-41CD-810D-E235781C64DB}" dt="2021-07-21T19:22:10.202" v="656" actId="2890"/>
        <pc:sldMkLst>
          <pc:docMk/>
          <pc:sldMk cId="4060207123" sldId="602"/>
        </pc:sldMkLst>
      </pc:sldChg>
      <pc:sldChg chg="del">
        <pc:chgData name="Tracy Carter" userId="2f5be7f5713387d1" providerId="LiveId" clId="{C61ECA2E-2239-41CD-810D-E235781C64DB}" dt="2021-07-21T18:11:02.709" v="14" actId="47"/>
        <pc:sldMkLst>
          <pc:docMk/>
          <pc:sldMk cId="2108468204" sldId="603"/>
        </pc:sldMkLst>
      </pc:sldChg>
      <pc:sldChg chg="del">
        <pc:chgData name="Tracy Carter" userId="2f5be7f5713387d1" providerId="LiveId" clId="{C61ECA2E-2239-41CD-810D-E235781C64DB}" dt="2021-07-21T18:11:03.770" v="15" actId="47"/>
        <pc:sldMkLst>
          <pc:docMk/>
          <pc:sldMk cId="422089386" sldId="604"/>
        </pc:sldMkLst>
      </pc:sldChg>
      <pc:sldChg chg="del">
        <pc:chgData name="Tracy Carter" userId="2f5be7f5713387d1" providerId="LiveId" clId="{C61ECA2E-2239-41CD-810D-E235781C64DB}" dt="2021-07-21T18:11:04.533" v="17" actId="47"/>
        <pc:sldMkLst>
          <pc:docMk/>
          <pc:sldMk cId="2478888110" sldId="605"/>
        </pc:sldMkLst>
      </pc:sldChg>
      <pc:sldChg chg="del">
        <pc:chgData name="Tracy Carter" userId="2f5be7f5713387d1" providerId="LiveId" clId="{C61ECA2E-2239-41CD-810D-E235781C64DB}" dt="2021-07-21T18:11:04.784" v="18" actId="47"/>
        <pc:sldMkLst>
          <pc:docMk/>
          <pc:sldMk cId="3625571517" sldId="606"/>
        </pc:sldMkLst>
      </pc:sldChg>
      <pc:sldChg chg="del">
        <pc:chgData name="Tracy Carter" userId="2f5be7f5713387d1" providerId="LiveId" clId="{C61ECA2E-2239-41CD-810D-E235781C64DB}" dt="2021-07-21T18:11:05.890" v="21" actId="47"/>
        <pc:sldMkLst>
          <pc:docMk/>
          <pc:sldMk cId="2214373262" sldId="608"/>
        </pc:sldMkLst>
      </pc:sldChg>
      <pc:sldChg chg="del">
        <pc:chgData name="Tracy Carter" userId="2f5be7f5713387d1" providerId="LiveId" clId="{C61ECA2E-2239-41CD-810D-E235781C64DB}" dt="2021-07-21T18:11:05.010" v="19" actId="47"/>
        <pc:sldMkLst>
          <pc:docMk/>
          <pc:sldMk cId="2560293908" sldId="609"/>
        </pc:sldMkLst>
      </pc:sldChg>
      <pc:sldChg chg="del">
        <pc:chgData name="Tracy Carter" userId="2f5be7f5713387d1" providerId="LiveId" clId="{C61ECA2E-2239-41CD-810D-E235781C64DB}" dt="2021-07-21T18:11:06.135" v="22" actId="47"/>
        <pc:sldMkLst>
          <pc:docMk/>
          <pc:sldMk cId="4117960773" sldId="610"/>
        </pc:sldMkLst>
      </pc:sldChg>
      <pc:sldChg chg="del">
        <pc:chgData name="Tracy Carter" userId="2f5be7f5713387d1" providerId="LiveId" clId="{C61ECA2E-2239-41CD-810D-E235781C64DB}" dt="2021-07-21T18:11:06.898" v="25" actId="47"/>
        <pc:sldMkLst>
          <pc:docMk/>
          <pc:sldMk cId="4244023950" sldId="611"/>
        </pc:sldMkLst>
      </pc:sldChg>
      <pc:sldChg chg="del">
        <pc:chgData name="Tracy Carter" userId="2f5be7f5713387d1" providerId="LiveId" clId="{C61ECA2E-2239-41CD-810D-E235781C64DB}" dt="2021-07-21T18:11:05.637" v="20" actId="47"/>
        <pc:sldMkLst>
          <pc:docMk/>
          <pc:sldMk cId="2477062982" sldId="612"/>
        </pc:sldMkLst>
      </pc:sldChg>
      <pc:sldChg chg="del">
        <pc:chgData name="Tracy Carter" userId="2f5be7f5713387d1" providerId="LiveId" clId="{C61ECA2E-2239-41CD-810D-E235781C64DB}" dt="2021-07-21T18:11:13.548" v="46" actId="47"/>
        <pc:sldMkLst>
          <pc:docMk/>
          <pc:sldMk cId="3593679506" sldId="613"/>
        </pc:sldMkLst>
      </pc:sldChg>
      <pc:sldChg chg="del">
        <pc:chgData name="Tracy Carter" userId="2f5be7f5713387d1" providerId="LiveId" clId="{C61ECA2E-2239-41CD-810D-E235781C64DB}" dt="2021-07-21T18:11:06.403" v="23" actId="47"/>
        <pc:sldMkLst>
          <pc:docMk/>
          <pc:sldMk cId="2403095931" sldId="614"/>
        </pc:sldMkLst>
      </pc:sldChg>
      <pc:sldChg chg="del">
        <pc:chgData name="Tracy Carter" userId="2f5be7f5713387d1" providerId="LiveId" clId="{C61ECA2E-2239-41CD-810D-E235781C64DB}" dt="2021-07-21T18:11:06.636" v="24" actId="47"/>
        <pc:sldMkLst>
          <pc:docMk/>
          <pc:sldMk cId="1870025021" sldId="615"/>
        </pc:sldMkLst>
      </pc:sldChg>
      <pc:sldChg chg="del">
        <pc:chgData name="Tracy Carter" userId="2f5be7f5713387d1" providerId="LiveId" clId="{C61ECA2E-2239-41CD-810D-E235781C64DB}" dt="2021-07-21T18:11:07.441" v="27" actId="47"/>
        <pc:sldMkLst>
          <pc:docMk/>
          <pc:sldMk cId="1170655662" sldId="616"/>
        </pc:sldMkLst>
      </pc:sldChg>
      <pc:sldChg chg="del">
        <pc:chgData name="Tracy Carter" userId="2f5be7f5713387d1" providerId="LiveId" clId="{C61ECA2E-2239-41CD-810D-E235781C64DB}" dt="2021-07-21T18:11:09.778" v="37" actId="47"/>
        <pc:sldMkLst>
          <pc:docMk/>
          <pc:sldMk cId="1912339382" sldId="617"/>
        </pc:sldMkLst>
      </pc:sldChg>
      <pc:sldChg chg="del">
        <pc:chgData name="Tracy Carter" userId="2f5be7f5713387d1" providerId="LiveId" clId="{C61ECA2E-2239-41CD-810D-E235781C64DB}" dt="2021-07-21T18:11:09.270" v="35" actId="47"/>
        <pc:sldMkLst>
          <pc:docMk/>
          <pc:sldMk cId="1123994946" sldId="618"/>
        </pc:sldMkLst>
      </pc:sldChg>
      <pc:sldChg chg="del">
        <pc:chgData name="Tracy Carter" userId="2f5be7f5713387d1" providerId="LiveId" clId="{C61ECA2E-2239-41CD-810D-E235781C64DB}" dt="2021-07-21T18:11:07.153" v="26" actId="47"/>
        <pc:sldMkLst>
          <pc:docMk/>
          <pc:sldMk cId="3284365887" sldId="619"/>
        </pc:sldMkLst>
      </pc:sldChg>
      <pc:sldChg chg="del">
        <pc:chgData name="Tracy Carter" userId="2f5be7f5713387d1" providerId="LiveId" clId="{C61ECA2E-2239-41CD-810D-E235781C64DB}" dt="2021-07-21T18:11:07.653" v="28" actId="47"/>
        <pc:sldMkLst>
          <pc:docMk/>
          <pc:sldMk cId="4064038405" sldId="620"/>
        </pc:sldMkLst>
      </pc:sldChg>
      <pc:sldChg chg="del">
        <pc:chgData name="Tracy Carter" userId="2f5be7f5713387d1" providerId="LiveId" clId="{C61ECA2E-2239-41CD-810D-E235781C64DB}" dt="2021-07-21T18:11:10.822" v="38" actId="47"/>
        <pc:sldMkLst>
          <pc:docMk/>
          <pc:sldMk cId="2886490643" sldId="621"/>
        </pc:sldMkLst>
      </pc:sldChg>
      <pc:sldChg chg="del">
        <pc:chgData name="Tracy Carter" userId="2f5be7f5713387d1" providerId="LiveId" clId="{C61ECA2E-2239-41CD-810D-E235781C64DB}" dt="2021-07-21T18:11:07.936" v="29" actId="47"/>
        <pc:sldMkLst>
          <pc:docMk/>
          <pc:sldMk cId="2765620496" sldId="622"/>
        </pc:sldMkLst>
      </pc:sldChg>
      <pc:sldChg chg="del">
        <pc:chgData name="Tracy Carter" userId="2f5be7f5713387d1" providerId="LiveId" clId="{C61ECA2E-2239-41CD-810D-E235781C64DB}" dt="2021-07-21T18:11:11.418" v="39" actId="47"/>
        <pc:sldMkLst>
          <pc:docMk/>
          <pc:sldMk cId="1282551374" sldId="623"/>
        </pc:sldMkLst>
      </pc:sldChg>
      <pc:sldChg chg="del">
        <pc:chgData name="Tracy Carter" userId="2f5be7f5713387d1" providerId="LiveId" clId="{C61ECA2E-2239-41CD-810D-E235781C64DB}" dt="2021-07-21T18:11:08.160" v="30" actId="47"/>
        <pc:sldMkLst>
          <pc:docMk/>
          <pc:sldMk cId="2908744680" sldId="624"/>
        </pc:sldMkLst>
      </pc:sldChg>
      <pc:sldChg chg="del">
        <pc:chgData name="Tracy Carter" userId="2f5be7f5713387d1" providerId="LiveId" clId="{C61ECA2E-2239-41CD-810D-E235781C64DB}" dt="2021-07-21T18:11:12.379" v="42" actId="47"/>
        <pc:sldMkLst>
          <pc:docMk/>
          <pc:sldMk cId="185646537" sldId="625"/>
        </pc:sldMkLst>
      </pc:sldChg>
      <pc:sldChg chg="del">
        <pc:chgData name="Tracy Carter" userId="2f5be7f5713387d1" providerId="LiveId" clId="{C61ECA2E-2239-41CD-810D-E235781C64DB}" dt="2021-07-21T18:11:09.516" v="36" actId="47"/>
        <pc:sldMkLst>
          <pc:docMk/>
          <pc:sldMk cId="2027900218" sldId="626"/>
        </pc:sldMkLst>
      </pc:sldChg>
      <pc:sldChg chg="del">
        <pc:chgData name="Tracy Carter" userId="2f5be7f5713387d1" providerId="LiveId" clId="{C61ECA2E-2239-41CD-810D-E235781C64DB}" dt="2021-07-21T18:11:14.086" v="47" actId="47"/>
        <pc:sldMkLst>
          <pc:docMk/>
          <pc:sldMk cId="1092407216" sldId="627"/>
        </pc:sldMkLst>
      </pc:sldChg>
      <pc:sldChg chg="del">
        <pc:chgData name="Tracy Carter" userId="2f5be7f5713387d1" providerId="LiveId" clId="{C61ECA2E-2239-41CD-810D-E235781C64DB}" dt="2021-07-21T18:11:08.398" v="31" actId="47"/>
        <pc:sldMkLst>
          <pc:docMk/>
          <pc:sldMk cId="2220040513" sldId="628"/>
        </pc:sldMkLst>
      </pc:sldChg>
      <pc:sldChg chg="del">
        <pc:chgData name="Tracy Carter" userId="2f5be7f5713387d1" providerId="LiveId" clId="{C61ECA2E-2239-41CD-810D-E235781C64DB}" dt="2021-07-21T18:11:08.636" v="32" actId="47"/>
        <pc:sldMkLst>
          <pc:docMk/>
          <pc:sldMk cId="2760552892" sldId="629"/>
        </pc:sldMkLst>
      </pc:sldChg>
      <pc:sldChg chg="del">
        <pc:chgData name="Tracy Carter" userId="2f5be7f5713387d1" providerId="LiveId" clId="{C61ECA2E-2239-41CD-810D-E235781C64DB}" dt="2021-07-21T18:11:09.054" v="34" actId="47"/>
        <pc:sldMkLst>
          <pc:docMk/>
          <pc:sldMk cId="109102839" sldId="630"/>
        </pc:sldMkLst>
      </pc:sldChg>
      <pc:sldChg chg="del">
        <pc:chgData name="Tracy Carter" userId="2f5be7f5713387d1" providerId="LiveId" clId="{C61ECA2E-2239-41CD-810D-E235781C64DB}" dt="2021-07-21T18:11:08.843" v="33" actId="47"/>
        <pc:sldMkLst>
          <pc:docMk/>
          <pc:sldMk cId="4230306675" sldId="631"/>
        </pc:sldMkLst>
      </pc:sldChg>
      <pc:sldChg chg="del">
        <pc:chgData name="Tracy Carter" userId="2f5be7f5713387d1" providerId="LiveId" clId="{C61ECA2E-2239-41CD-810D-E235781C64DB}" dt="2021-07-21T18:11:12.065" v="41" actId="47"/>
        <pc:sldMkLst>
          <pc:docMk/>
          <pc:sldMk cId="1934642820" sldId="632"/>
        </pc:sldMkLst>
      </pc:sldChg>
      <pc:sldChg chg="del">
        <pc:chgData name="Tracy Carter" userId="2f5be7f5713387d1" providerId="LiveId" clId="{C61ECA2E-2239-41CD-810D-E235781C64DB}" dt="2021-07-21T18:11:12.686" v="43" actId="47"/>
        <pc:sldMkLst>
          <pc:docMk/>
          <pc:sldMk cId="3369984579" sldId="633"/>
        </pc:sldMkLst>
      </pc:sldChg>
      <pc:sldChg chg="del">
        <pc:chgData name="Tracy Carter" userId="2f5be7f5713387d1" providerId="LiveId" clId="{C61ECA2E-2239-41CD-810D-E235781C64DB}" dt="2021-07-21T18:11:11.763" v="40" actId="47"/>
        <pc:sldMkLst>
          <pc:docMk/>
          <pc:sldMk cId="1849528454" sldId="634"/>
        </pc:sldMkLst>
      </pc:sldChg>
      <pc:sldChg chg="del">
        <pc:chgData name="Tracy Carter" userId="2f5be7f5713387d1" providerId="LiveId" clId="{C61ECA2E-2239-41CD-810D-E235781C64DB}" dt="2021-07-21T18:11:12.979" v="44" actId="47"/>
        <pc:sldMkLst>
          <pc:docMk/>
          <pc:sldMk cId="2401219964" sldId="635"/>
        </pc:sldMkLst>
      </pc:sldChg>
      <pc:sldChg chg="del">
        <pc:chgData name="Tracy Carter" userId="2f5be7f5713387d1" providerId="LiveId" clId="{C61ECA2E-2239-41CD-810D-E235781C64DB}" dt="2021-07-21T18:11:13.292" v="45" actId="47"/>
        <pc:sldMkLst>
          <pc:docMk/>
          <pc:sldMk cId="4029929182" sldId="636"/>
        </pc:sldMkLst>
      </pc:sldChg>
    </pc:docChg>
  </pc:docChgLst>
  <pc:docChgLst>
    <pc:chgData name="Tracy Carter" userId="2f5be7f5713387d1" providerId="LiveId" clId="{AA51B73D-FEBA-4C9C-8F9F-9099AF0E8AAF}"/>
    <pc:docChg chg="custSel addSld modSld sldOrd">
      <pc:chgData name="Tracy Carter" userId="2f5be7f5713387d1" providerId="LiveId" clId="{AA51B73D-FEBA-4C9C-8F9F-9099AF0E8AAF}" dt="2021-07-22T15:52:18.560" v="309" actId="14100"/>
      <pc:docMkLst>
        <pc:docMk/>
      </pc:docMkLst>
      <pc:sldChg chg="delSp modSp mod">
        <pc:chgData name="Tracy Carter" userId="2f5be7f5713387d1" providerId="LiveId" clId="{AA51B73D-FEBA-4C9C-8F9F-9099AF0E8AAF}" dt="2021-07-22T14:12:05.671" v="40" actId="14100"/>
        <pc:sldMkLst>
          <pc:docMk/>
          <pc:sldMk cId="2458785917" sldId="594"/>
        </pc:sldMkLst>
        <pc:spChg chg="del mod">
          <ac:chgData name="Tracy Carter" userId="2f5be7f5713387d1" providerId="LiveId" clId="{AA51B73D-FEBA-4C9C-8F9F-9099AF0E8AAF}" dt="2021-07-22T14:09:41.183" v="15" actId="478"/>
          <ac:spMkLst>
            <pc:docMk/>
            <pc:sldMk cId="2458785917" sldId="594"/>
            <ac:spMk id="10" creationId="{1978EC70-1FF4-4AB2-AA08-96092C1D220C}"/>
          </ac:spMkLst>
        </pc:spChg>
        <pc:spChg chg="mod">
          <ac:chgData name="Tracy Carter" userId="2f5be7f5713387d1" providerId="LiveId" clId="{AA51B73D-FEBA-4C9C-8F9F-9099AF0E8AAF}" dt="2021-07-22T14:09:32.932" v="13" actId="13926"/>
          <ac:spMkLst>
            <pc:docMk/>
            <pc:sldMk cId="2458785917" sldId="594"/>
            <ac:spMk id="13" creationId="{1F813557-54BA-4B7E-BD1C-AB6A3527A289}"/>
          </ac:spMkLst>
        </pc:spChg>
        <pc:spChg chg="mod">
          <ac:chgData name="Tracy Carter" userId="2f5be7f5713387d1" providerId="LiveId" clId="{AA51B73D-FEBA-4C9C-8F9F-9099AF0E8AAF}" dt="2021-07-22T14:10:13.602" v="35" actId="14100"/>
          <ac:spMkLst>
            <pc:docMk/>
            <pc:sldMk cId="2458785917" sldId="594"/>
            <ac:spMk id="21" creationId="{DF0835BD-B9B6-44B7-97F5-41972A4406C2}"/>
          </ac:spMkLst>
        </pc:spChg>
        <pc:cxnChg chg="mod">
          <ac:chgData name="Tracy Carter" userId="2f5be7f5713387d1" providerId="LiveId" clId="{AA51B73D-FEBA-4C9C-8F9F-9099AF0E8AAF}" dt="2021-07-22T14:12:05.671" v="40" actId="14100"/>
          <ac:cxnSpMkLst>
            <pc:docMk/>
            <pc:sldMk cId="2458785917" sldId="594"/>
            <ac:cxnSpMk id="14" creationId="{2A306119-B9B3-4A21-8BE7-0A05FB6AB12C}"/>
          </ac:cxnSpMkLst>
        </pc:cxnChg>
        <pc:cxnChg chg="mod">
          <ac:chgData name="Tracy Carter" userId="2f5be7f5713387d1" providerId="LiveId" clId="{AA51B73D-FEBA-4C9C-8F9F-9099AF0E8AAF}" dt="2021-07-22T14:09:17.631" v="11" actId="1076"/>
          <ac:cxnSpMkLst>
            <pc:docMk/>
            <pc:sldMk cId="2458785917" sldId="594"/>
            <ac:cxnSpMk id="19" creationId="{DB916BA0-95E2-4379-9287-6B45B63B5A8C}"/>
          </ac:cxnSpMkLst>
        </pc:cxnChg>
        <pc:cxnChg chg="del">
          <ac:chgData name="Tracy Carter" userId="2f5be7f5713387d1" providerId="LiveId" clId="{AA51B73D-FEBA-4C9C-8F9F-9099AF0E8AAF}" dt="2021-07-22T14:09:43.283" v="16" actId="478"/>
          <ac:cxnSpMkLst>
            <pc:docMk/>
            <pc:sldMk cId="2458785917" sldId="594"/>
            <ac:cxnSpMk id="29" creationId="{64B8349C-04CF-4953-AAED-05B4869C5F50}"/>
          </ac:cxnSpMkLst>
        </pc:cxnChg>
      </pc:sldChg>
      <pc:sldChg chg="addSp delSp modSp mod">
        <pc:chgData name="Tracy Carter" userId="2f5be7f5713387d1" providerId="LiveId" clId="{AA51B73D-FEBA-4C9C-8F9F-9099AF0E8AAF}" dt="2021-07-22T14:07:36.743" v="4" actId="167"/>
        <pc:sldMkLst>
          <pc:docMk/>
          <pc:sldMk cId="2077772852" sldId="597"/>
        </pc:sldMkLst>
        <pc:picChg chg="add mod ord">
          <ac:chgData name="Tracy Carter" userId="2f5be7f5713387d1" providerId="LiveId" clId="{AA51B73D-FEBA-4C9C-8F9F-9099AF0E8AAF}" dt="2021-07-22T14:07:36.743" v="4" actId="167"/>
          <ac:picMkLst>
            <pc:docMk/>
            <pc:sldMk cId="2077772852" sldId="597"/>
            <ac:picMk id="5" creationId="{343A323B-17CE-43CF-84B0-D5F54A4D59A2}"/>
          </ac:picMkLst>
        </pc:picChg>
        <pc:picChg chg="del">
          <ac:chgData name="Tracy Carter" userId="2f5be7f5713387d1" providerId="LiveId" clId="{AA51B73D-FEBA-4C9C-8F9F-9099AF0E8AAF}" dt="2021-07-22T14:07:23.011" v="0" actId="478"/>
          <ac:picMkLst>
            <pc:docMk/>
            <pc:sldMk cId="2077772852" sldId="597"/>
            <ac:picMk id="6" creationId="{F45A9023-367D-482A-B4E0-38A53680ACCB}"/>
          </ac:picMkLst>
        </pc:picChg>
      </pc:sldChg>
      <pc:sldChg chg="addSp delSp modSp mod">
        <pc:chgData name="Tracy Carter" userId="2f5be7f5713387d1" providerId="LiveId" clId="{AA51B73D-FEBA-4C9C-8F9F-9099AF0E8AAF}" dt="2021-07-22T14:08:49.184" v="9" actId="167"/>
        <pc:sldMkLst>
          <pc:docMk/>
          <pc:sldMk cId="2855135908" sldId="599"/>
        </pc:sldMkLst>
        <pc:picChg chg="add mod ord">
          <ac:chgData name="Tracy Carter" userId="2f5be7f5713387d1" providerId="LiveId" clId="{AA51B73D-FEBA-4C9C-8F9F-9099AF0E8AAF}" dt="2021-07-22T14:08:49.184" v="9" actId="167"/>
          <ac:picMkLst>
            <pc:docMk/>
            <pc:sldMk cId="2855135908" sldId="599"/>
            <ac:picMk id="5" creationId="{B71B4C9A-7CC2-4438-B837-BC7BEB5342FF}"/>
          </ac:picMkLst>
        </pc:picChg>
        <pc:picChg chg="del">
          <ac:chgData name="Tracy Carter" userId="2f5be7f5713387d1" providerId="LiveId" clId="{AA51B73D-FEBA-4C9C-8F9F-9099AF0E8AAF}" dt="2021-07-22T14:07:47.181" v="5" actId="478"/>
          <ac:picMkLst>
            <pc:docMk/>
            <pc:sldMk cId="2855135908" sldId="599"/>
            <ac:picMk id="6" creationId="{F45A9023-367D-482A-B4E0-38A53680ACCB}"/>
          </ac:picMkLst>
        </pc:picChg>
      </pc:sldChg>
      <pc:sldChg chg="addSp delSp modSp mod">
        <pc:chgData name="Tracy Carter" userId="2f5be7f5713387d1" providerId="LiveId" clId="{AA51B73D-FEBA-4C9C-8F9F-9099AF0E8AAF}" dt="2021-07-22T14:14:22.997" v="46" actId="14100"/>
        <pc:sldMkLst>
          <pc:docMk/>
          <pc:sldMk cId="2651577464" sldId="600"/>
        </pc:sldMkLst>
        <pc:picChg chg="add del mod">
          <ac:chgData name="Tracy Carter" userId="2f5be7f5713387d1" providerId="LiveId" clId="{AA51B73D-FEBA-4C9C-8F9F-9099AF0E8AAF}" dt="2021-07-22T14:14:16.619" v="44" actId="478"/>
          <ac:picMkLst>
            <pc:docMk/>
            <pc:sldMk cId="2651577464" sldId="600"/>
            <ac:picMk id="5" creationId="{E60922B6-6194-4589-865A-B5DAC04DC503}"/>
          </ac:picMkLst>
        </pc:picChg>
        <pc:picChg chg="add mod">
          <ac:chgData name="Tracy Carter" userId="2f5be7f5713387d1" providerId="LiveId" clId="{AA51B73D-FEBA-4C9C-8F9F-9099AF0E8AAF}" dt="2021-07-22T14:14:22.997" v="46" actId="14100"/>
          <ac:picMkLst>
            <pc:docMk/>
            <pc:sldMk cId="2651577464" sldId="600"/>
            <ac:picMk id="6" creationId="{1B2CC210-052E-4833-B7EA-04B8D45B5CBF}"/>
          </ac:picMkLst>
        </pc:picChg>
      </pc:sldChg>
      <pc:sldChg chg="addSp modSp mod">
        <pc:chgData name="Tracy Carter" userId="2f5be7f5713387d1" providerId="LiveId" clId="{AA51B73D-FEBA-4C9C-8F9F-9099AF0E8AAF}" dt="2021-07-22T14:16:03.386" v="49" actId="14100"/>
        <pc:sldMkLst>
          <pc:docMk/>
          <pc:sldMk cId="1567632165" sldId="601"/>
        </pc:sldMkLst>
        <pc:picChg chg="add mod">
          <ac:chgData name="Tracy Carter" userId="2f5be7f5713387d1" providerId="LiveId" clId="{AA51B73D-FEBA-4C9C-8F9F-9099AF0E8AAF}" dt="2021-07-22T14:16:03.386" v="49" actId="14100"/>
          <ac:picMkLst>
            <pc:docMk/>
            <pc:sldMk cId="1567632165" sldId="601"/>
            <ac:picMk id="5" creationId="{AB9D980E-4077-4A8B-9472-A5B53158C84C}"/>
          </ac:picMkLst>
        </pc:picChg>
      </pc:sldChg>
      <pc:sldChg chg="addSp modSp mod">
        <pc:chgData name="Tracy Carter" userId="2f5be7f5713387d1" providerId="LiveId" clId="{AA51B73D-FEBA-4C9C-8F9F-9099AF0E8AAF}" dt="2021-07-22T14:33:57.987" v="53" actId="14100"/>
        <pc:sldMkLst>
          <pc:docMk/>
          <pc:sldMk cId="4060207123" sldId="602"/>
        </pc:sldMkLst>
        <pc:picChg chg="add mod">
          <ac:chgData name="Tracy Carter" userId="2f5be7f5713387d1" providerId="LiveId" clId="{AA51B73D-FEBA-4C9C-8F9F-9099AF0E8AAF}" dt="2021-07-22T14:33:57.987" v="53" actId="14100"/>
          <ac:picMkLst>
            <pc:docMk/>
            <pc:sldMk cId="4060207123" sldId="602"/>
            <ac:picMk id="5" creationId="{004A5740-E1F5-49F5-99B5-4C4EDEBFF7D4}"/>
          </ac:picMkLst>
        </pc:picChg>
      </pc:sldChg>
      <pc:sldChg chg="add ord">
        <pc:chgData name="Tracy Carter" userId="2f5be7f5713387d1" providerId="LiveId" clId="{AA51B73D-FEBA-4C9C-8F9F-9099AF0E8AAF}" dt="2021-07-22T14:54:48.428" v="56"/>
        <pc:sldMkLst>
          <pc:docMk/>
          <pc:sldMk cId="3929789425" sldId="603"/>
        </pc:sldMkLst>
      </pc:sldChg>
      <pc:sldChg chg="modSp add mod ord">
        <pc:chgData name="Tracy Carter" userId="2f5be7f5713387d1" providerId="LiveId" clId="{AA51B73D-FEBA-4C9C-8F9F-9099AF0E8AAF}" dt="2021-07-22T15:07:25.877" v="166" actId="20577"/>
        <pc:sldMkLst>
          <pc:docMk/>
          <pc:sldMk cId="2486070299" sldId="604"/>
        </pc:sldMkLst>
        <pc:spChg chg="mod">
          <ac:chgData name="Tracy Carter" userId="2f5be7f5713387d1" providerId="LiveId" clId="{AA51B73D-FEBA-4C9C-8F9F-9099AF0E8AAF}" dt="2021-07-22T14:59:41.042" v="97" actId="20577"/>
          <ac:spMkLst>
            <pc:docMk/>
            <pc:sldMk cId="2486070299" sldId="604"/>
            <ac:spMk id="3" creationId="{82A661C4-FE1A-4C8F-99F3-7C70095BD8F9}"/>
          </ac:spMkLst>
        </pc:spChg>
        <pc:spChg chg="mod">
          <ac:chgData name="Tracy Carter" userId="2f5be7f5713387d1" providerId="LiveId" clId="{AA51B73D-FEBA-4C9C-8F9F-9099AF0E8AAF}" dt="2021-07-22T15:06:50.261" v="133" actId="13926"/>
          <ac:spMkLst>
            <pc:docMk/>
            <pc:sldMk cId="2486070299" sldId="604"/>
            <ac:spMk id="13" creationId="{1F813557-54BA-4B7E-BD1C-AB6A3527A289}"/>
          </ac:spMkLst>
        </pc:spChg>
        <pc:spChg chg="mod">
          <ac:chgData name="Tracy Carter" userId="2f5be7f5713387d1" providerId="LiveId" clId="{AA51B73D-FEBA-4C9C-8F9F-9099AF0E8AAF}" dt="2021-07-22T15:07:25.877" v="166" actId="20577"/>
          <ac:spMkLst>
            <pc:docMk/>
            <pc:sldMk cId="2486070299" sldId="604"/>
            <ac:spMk id="21" creationId="{DF0835BD-B9B6-44B7-97F5-41972A4406C2}"/>
          </ac:spMkLst>
        </pc:spChg>
        <pc:cxnChg chg="mod">
          <ac:chgData name="Tracy Carter" userId="2f5be7f5713387d1" providerId="LiveId" clId="{AA51B73D-FEBA-4C9C-8F9F-9099AF0E8AAF}" dt="2021-07-22T15:07:00.564" v="134" actId="14100"/>
          <ac:cxnSpMkLst>
            <pc:docMk/>
            <pc:sldMk cId="2486070299" sldId="604"/>
            <ac:cxnSpMk id="14" creationId="{2A306119-B9B3-4A21-8BE7-0A05FB6AB12C}"/>
          </ac:cxnSpMkLst>
        </pc:cxnChg>
        <pc:cxnChg chg="mod">
          <ac:chgData name="Tracy Carter" userId="2f5be7f5713387d1" providerId="LiveId" clId="{AA51B73D-FEBA-4C9C-8F9F-9099AF0E8AAF}" dt="2021-07-22T15:07:04.315" v="135" actId="14100"/>
          <ac:cxnSpMkLst>
            <pc:docMk/>
            <pc:sldMk cId="2486070299" sldId="604"/>
            <ac:cxnSpMk id="19" creationId="{DB916BA0-95E2-4379-9287-6B45B63B5A8C}"/>
          </ac:cxnSpMkLst>
        </pc:cxnChg>
      </pc:sldChg>
      <pc:sldChg chg="addSp delSp modSp add mod ord">
        <pc:chgData name="Tracy Carter" userId="2f5be7f5713387d1" providerId="LiveId" clId="{AA51B73D-FEBA-4C9C-8F9F-9099AF0E8AAF}" dt="2021-07-22T15:42:03.533" v="221" actId="14100"/>
        <pc:sldMkLst>
          <pc:docMk/>
          <pc:sldMk cId="3977331323" sldId="605"/>
        </pc:sldMkLst>
        <pc:spChg chg="mod">
          <ac:chgData name="Tracy Carter" userId="2f5be7f5713387d1" providerId="LiveId" clId="{AA51B73D-FEBA-4C9C-8F9F-9099AF0E8AAF}" dt="2021-07-22T15:02:52.185" v="128" actId="20577"/>
          <ac:spMkLst>
            <pc:docMk/>
            <pc:sldMk cId="3977331323" sldId="605"/>
            <ac:spMk id="2" creationId="{F3BDA85A-8971-4B97-AB11-1E250127A859}"/>
          </ac:spMkLst>
        </pc:spChg>
        <pc:spChg chg="mod">
          <ac:chgData name="Tracy Carter" userId="2f5be7f5713387d1" providerId="LiveId" clId="{AA51B73D-FEBA-4C9C-8F9F-9099AF0E8AAF}" dt="2021-07-22T15:07:48.615" v="167"/>
          <ac:spMkLst>
            <pc:docMk/>
            <pc:sldMk cId="3977331323" sldId="605"/>
            <ac:spMk id="3" creationId="{C0EEFA51-5B93-464F-8892-A4F9250E2578}"/>
          </ac:spMkLst>
        </pc:spChg>
        <pc:picChg chg="del">
          <ac:chgData name="Tracy Carter" userId="2f5be7f5713387d1" providerId="LiveId" clId="{AA51B73D-FEBA-4C9C-8F9F-9099AF0E8AAF}" dt="2021-07-22T15:08:30.199" v="179" actId="478"/>
          <ac:picMkLst>
            <pc:docMk/>
            <pc:sldMk cId="3977331323" sldId="605"/>
            <ac:picMk id="9" creationId="{704E9B79-D4F1-4FB9-AAD0-AF87162C88AE}"/>
          </ac:picMkLst>
        </pc:picChg>
        <pc:picChg chg="del">
          <ac:chgData name="Tracy Carter" userId="2f5be7f5713387d1" providerId="LiveId" clId="{AA51B73D-FEBA-4C9C-8F9F-9099AF0E8AAF}" dt="2021-07-22T15:08:34.006" v="181" actId="478"/>
          <ac:picMkLst>
            <pc:docMk/>
            <pc:sldMk cId="3977331323" sldId="605"/>
            <ac:picMk id="10" creationId="{EDD1920B-9191-4D98-BDB5-C0165FE2D9CE}"/>
          </ac:picMkLst>
        </pc:picChg>
        <pc:picChg chg="del">
          <ac:chgData name="Tracy Carter" userId="2f5be7f5713387d1" providerId="LiveId" clId="{AA51B73D-FEBA-4C9C-8F9F-9099AF0E8AAF}" dt="2021-07-22T15:08:33.063" v="180" actId="478"/>
          <ac:picMkLst>
            <pc:docMk/>
            <pc:sldMk cId="3977331323" sldId="605"/>
            <ac:picMk id="11" creationId="{163ECB4F-52D6-49AE-9024-E2934B54EB83}"/>
          </ac:picMkLst>
        </pc:picChg>
        <pc:picChg chg="del">
          <ac:chgData name="Tracy Carter" userId="2f5be7f5713387d1" providerId="LiveId" clId="{AA51B73D-FEBA-4C9C-8F9F-9099AF0E8AAF}" dt="2021-07-22T15:08:34.932" v="182" actId="478"/>
          <ac:picMkLst>
            <pc:docMk/>
            <pc:sldMk cId="3977331323" sldId="605"/>
            <ac:picMk id="12" creationId="{7D827F9E-0DEB-419D-8334-E3B360FFE509}"/>
          </ac:picMkLst>
        </pc:picChg>
        <pc:picChg chg="add mod">
          <ac:chgData name="Tracy Carter" userId="2f5be7f5713387d1" providerId="LiveId" clId="{AA51B73D-FEBA-4C9C-8F9F-9099AF0E8AAF}" dt="2021-07-22T15:42:03.533" v="221" actId="14100"/>
          <ac:picMkLst>
            <pc:docMk/>
            <pc:sldMk cId="3977331323" sldId="605"/>
            <ac:picMk id="13" creationId="{842289A8-DB28-4617-82FD-9F1694E6C71A}"/>
          </ac:picMkLst>
        </pc:picChg>
      </pc:sldChg>
      <pc:sldChg chg="addSp delSp modSp add mod ord">
        <pc:chgData name="Tracy Carter" userId="2f5be7f5713387d1" providerId="LiveId" clId="{AA51B73D-FEBA-4C9C-8F9F-9099AF0E8AAF}" dt="2021-07-22T15:43:19.305" v="224" actId="14100"/>
        <pc:sldMkLst>
          <pc:docMk/>
          <pc:sldMk cId="3147753585" sldId="606"/>
        </pc:sldMkLst>
        <pc:spChg chg="mod">
          <ac:chgData name="Tracy Carter" userId="2f5be7f5713387d1" providerId="LiveId" clId="{AA51B73D-FEBA-4C9C-8F9F-9099AF0E8AAF}" dt="2021-07-22T15:08:14.405" v="176" actId="20577"/>
          <ac:spMkLst>
            <pc:docMk/>
            <pc:sldMk cId="3147753585" sldId="606"/>
            <ac:spMk id="2" creationId="{F3BDA85A-8971-4B97-AB11-1E250127A859}"/>
          </ac:spMkLst>
        </pc:spChg>
        <pc:spChg chg="mod">
          <ac:chgData name="Tracy Carter" userId="2f5be7f5713387d1" providerId="LiveId" clId="{AA51B73D-FEBA-4C9C-8F9F-9099AF0E8AAF}" dt="2021-07-22T15:08:24.813" v="177"/>
          <ac:spMkLst>
            <pc:docMk/>
            <pc:sldMk cId="3147753585" sldId="606"/>
            <ac:spMk id="3" creationId="{C0EEFA51-5B93-464F-8892-A4F9250E2578}"/>
          </ac:spMkLst>
        </pc:spChg>
        <pc:picChg chg="del">
          <ac:chgData name="Tracy Carter" userId="2f5be7f5713387d1" providerId="LiveId" clId="{AA51B73D-FEBA-4C9C-8F9F-9099AF0E8AAF}" dt="2021-07-22T15:08:26.660" v="178" actId="478"/>
          <ac:picMkLst>
            <pc:docMk/>
            <pc:sldMk cId="3147753585" sldId="606"/>
            <ac:picMk id="5" creationId="{004A5740-E1F5-49F5-99B5-4C4EDEBFF7D4}"/>
          </ac:picMkLst>
        </pc:picChg>
        <pc:picChg chg="add mod">
          <ac:chgData name="Tracy Carter" userId="2f5be7f5713387d1" providerId="LiveId" clId="{AA51B73D-FEBA-4C9C-8F9F-9099AF0E8AAF}" dt="2021-07-22T15:43:19.305" v="224" actId="14100"/>
          <ac:picMkLst>
            <pc:docMk/>
            <pc:sldMk cId="3147753585" sldId="606"/>
            <ac:picMk id="6" creationId="{D52D1B1F-3D73-4224-897C-1BCA1C725E7E}"/>
          </ac:picMkLst>
        </pc:picChg>
      </pc:sldChg>
      <pc:sldChg chg="addSp delSp modSp add mod ord">
        <pc:chgData name="Tracy Carter" userId="2f5be7f5713387d1" providerId="LiveId" clId="{AA51B73D-FEBA-4C9C-8F9F-9099AF0E8AAF}" dt="2021-07-22T15:24:25.666" v="200" actId="732"/>
        <pc:sldMkLst>
          <pc:docMk/>
          <pc:sldMk cId="2944668927" sldId="607"/>
        </pc:sldMkLst>
        <pc:spChg chg="mod">
          <ac:chgData name="Tracy Carter" userId="2f5be7f5713387d1" providerId="LiveId" clId="{AA51B73D-FEBA-4C9C-8F9F-9099AF0E8AAF}" dt="2021-07-22T15:08:50.169" v="193" actId="27636"/>
          <ac:spMkLst>
            <pc:docMk/>
            <pc:sldMk cId="2944668927" sldId="607"/>
            <ac:spMk id="2" creationId="{F3BDA85A-8971-4B97-AB11-1E250127A859}"/>
          </ac:spMkLst>
        </pc:spChg>
        <pc:picChg chg="add mod modCrop">
          <ac:chgData name="Tracy Carter" userId="2f5be7f5713387d1" providerId="LiveId" clId="{AA51B73D-FEBA-4C9C-8F9F-9099AF0E8AAF}" dt="2021-07-22T15:24:25.666" v="200" actId="732"/>
          <ac:picMkLst>
            <pc:docMk/>
            <pc:sldMk cId="2944668927" sldId="607"/>
            <ac:picMk id="3" creationId="{95265601-3EBC-490B-9662-91E04EB49334}"/>
          </ac:picMkLst>
        </pc:picChg>
        <pc:picChg chg="del">
          <ac:chgData name="Tracy Carter" userId="2f5be7f5713387d1" providerId="LiveId" clId="{AA51B73D-FEBA-4C9C-8F9F-9099AF0E8AAF}" dt="2021-07-22T15:13:29.846" v="194" actId="478"/>
          <ac:picMkLst>
            <pc:docMk/>
            <pc:sldMk cId="2944668927" sldId="607"/>
            <ac:picMk id="5" creationId="{CC98CA32-5A8D-4180-9AE3-F19E5CF5D59B}"/>
          </ac:picMkLst>
        </pc:picChg>
      </pc:sldChg>
      <pc:sldChg chg="modSp add mod">
        <pc:chgData name="Tracy Carter" userId="2f5be7f5713387d1" providerId="LiveId" clId="{AA51B73D-FEBA-4C9C-8F9F-9099AF0E8AAF}" dt="2021-07-22T15:24:40.506" v="201" actId="732"/>
        <pc:sldMkLst>
          <pc:docMk/>
          <pc:sldMk cId="2005072441" sldId="608"/>
        </pc:sldMkLst>
        <pc:picChg chg="mod modCrop">
          <ac:chgData name="Tracy Carter" userId="2f5be7f5713387d1" providerId="LiveId" clId="{AA51B73D-FEBA-4C9C-8F9F-9099AF0E8AAF}" dt="2021-07-22T15:24:40.506" v="201" actId="732"/>
          <ac:picMkLst>
            <pc:docMk/>
            <pc:sldMk cId="2005072441" sldId="608"/>
            <ac:picMk id="3" creationId="{95265601-3EBC-490B-9662-91E04EB49334}"/>
          </ac:picMkLst>
        </pc:picChg>
      </pc:sldChg>
      <pc:sldChg chg="add ord">
        <pc:chgData name="Tracy Carter" userId="2f5be7f5713387d1" providerId="LiveId" clId="{AA51B73D-FEBA-4C9C-8F9F-9099AF0E8AAF}" dt="2021-07-22T15:39:47.276" v="204"/>
        <pc:sldMkLst>
          <pc:docMk/>
          <pc:sldMk cId="2846179946" sldId="609"/>
        </pc:sldMkLst>
      </pc:sldChg>
      <pc:sldChg chg="modSp add mod ord">
        <pc:chgData name="Tracy Carter" userId="2f5be7f5713387d1" providerId="LiveId" clId="{AA51B73D-FEBA-4C9C-8F9F-9099AF0E8AAF}" dt="2021-07-22T15:47:03.869" v="273" actId="20577"/>
        <pc:sldMkLst>
          <pc:docMk/>
          <pc:sldMk cId="4135929465" sldId="610"/>
        </pc:sldMkLst>
        <pc:spChg chg="mod">
          <ac:chgData name="Tracy Carter" userId="2f5be7f5713387d1" providerId="LiveId" clId="{AA51B73D-FEBA-4C9C-8F9F-9099AF0E8AAF}" dt="2021-07-22T15:47:03.869" v="273" actId="20577"/>
          <ac:spMkLst>
            <pc:docMk/>
            <pc:sldMk cId="4135929465" sldId="610"/>
            <ac:spMk id="3" creationId="{82A661C4-FE1A-4C8F-99F3-7C70095BD8F9}"/>
          </ac:spMkLst>
        </pc:spChg>
      </pc:sldChg>
      <pc:sldChg chg="addSp modSp add mod ord">
        <pc:chgData name="Tracy Carter" userId="2f5be7f5713387d1" providerId="LiveId" clId="{AA51B73D-FEBA-4C9C-8F9F-9099AF0E8AAF}" dt="2021-07-22T15:48:01.089" v="276" actId="14100"/>
        <pc:sldMkLst>
          <pc:docMk/>
          <pc:sldMk cId="3343906711" sldId="611"/>
        </pc:sldMkLst>
        <pc:spChg chg="mod">
          <ac:chgData name="Tracy Carter" userId="2f5be7f5713387d1" providerId="LiveId" clId="{AA51B73D-FEBA-4C9C-8F9F-9099AF0E8AAF}" dt="2021-07-22T15:46:31.033" v="245" actId="20577"/>
          <ac:spMkLst>
            <pc:docMk/>
            <pc:sldMk cId="3343906711" sldId="611"/>
            <ac:spMk id="2" creationId="{F3BDA85A-8971-4B97-AB11-1E250127A859}"/>
          </ac:spMkLst>
        </pc:spChg>
        <pc:picChg chg="add mod">
          <ac:chgData name="Tracy Carter" userId="2f5be7f5713387d1" providerId="LiveId" clId="{AA51B73D-FEBA-4C9C-8F9F-9099AF0E8AAF}" dt="2021-07-22T15:48:01.089" v="276" actId="14100"/>
          <ac:picMkLst>
            <pc:docMk/>
            <pc:sldMk cId="3343906711" sldId="611"/>
            <ac:picMk id="6" creationId="{0BF524D6-8DEF-45A2-BC65-45500FC87846}"/>
          </ac:picMkLst>
        </pc:picChg>
      </pc:sldChg>
      <pc:sldChg chg="addSp modSp add mod ord">
        <pc:chgData name="Tracy Carter" userId="2f5be7f5713387d1" providerId="LiveId" clId="{AA51B73D-FEBA-4C9C-8F9F-9099AF0E8AAF}" dt="2021-07-22T15:49:33.845" v="293" actId="1076"/>
        <pc:sldMkLst>
          <pc:docMk/>
          <pc:sldMk cId="3173195474" sldId="612"/>
        </pc:sldMkLst>
        <pc:spChg chg="mod">
          <ac:chgData name="Tracy Carter" userId="2f5be7f5713387d1" providerId="LiveId" clId="{AA51B73D-FEBA-4C9C-8F9F-9099AF0E8AAF}" dt="2021-07-22T15:48:08.821" v="278" actId="20577"/>
          <ac:spMkLst>
            <pc:docMk/>
            <pc:sldMk cId="3173195474" sldId="612"/>
            <ac:spMk id="2" creationId="{F3BDA85A-8971-4B97-AB11-1E250127A859}"/>
          </ac:spMkLst>
        </pc:spChg>
        <pc:picChg chg="add mod">
          <ac:chgData name="Tracy Carter" userId="2f5be7f5713387d1" providerId="LiveId" clId="{AA51B73D-FEBA-4C9C-8F9F-9099AF0E8AAF}" dt="2021-07-22T15:49:16.645" v="291" actId="14100"/>
          <ac:picMkLst>
            <pc:docMk/>
            <pc:sldMk cId="3173195474" sldId="612"/>
            <ac:picMk id="5" creationId="{F65E3657-5A53-494D-BF5C-CFFDE7C386FD}"/>
          </ac:picMkLst>
        </pc:picChg>
        <pc:cxnChg chg="add mod">
          <ac:chgData name="Tracy Carter" userId="2f5be7f5713387d1" providerId="LiveId" clId="{AA51B73D-FEBA-4C9C-8F9F-9099AF0E8AAF}" dt="2021-07-22T15:49:33.845" v="293" actId="1076"/>
          <ac:cxnSpMkLst>
            <pc:docMk/>
            <pc:sldMk cId="3173195474" sldId="612"/>
            <ac:cxnSpMk id="7" creationId="{BB22F81B-689C-47D7-BAAB-90DBD42EDEE3}"/>
          </ac:cxnSpMkLst>
        </pc:cxnChg>
      </pc:sldChg>
      <pc:sldChg chg="addSp delSp modSp add mod ord">
        <pc:chgData name="Tracy Carter" userId="2f5be7f5713387d1" providerId="LiveId" clId="{AA51B73D-FEBA-4C9C-8F9F-9099AF0E8AAF}" dt="2021-07-22T15:48:36.153" v="287" actId="14100"/>
        <pc:sldMkLst>
          <pc:docMk/>
          <pc:sldMk cId="2473577486" sldId="613"/>
        </pc:sldMkLst>
        <pc:spChg chg="mod">
          <ac:chgData name="Tracy Carter" userId="2f5be7f5713387d1" providerId="LiveId" clId="{AA51B73D-FEBA-4C9C-8F9F-9099AF0E8AAF}" dt="2021-07-22T15:48:15.577" v="282" actId="27636"/>
          <ac:spMkLst>
            <pc:docMk/>
            <pc:sldMk cId="2473577486" sldId="613"/>
            <ac:spMk id="2" creationId="{F3BDA85A-8971-4B97-AB11-1E250127A859}"/>
          </ac:spMkLst>
        </pc:spChg>
        <pc:picChg chg="del mod">
          <ac:chgData name="Tracy Carter" userId="2f5be7f5713387d1" providerId="LiveId" clId="{AA51B73D-FEBA-4C9C-8F9F-9099AF0E8AAF}" dt="2021-07-22T15:48:17.693" v="284" actId="478"/>
          <ac:picMkLst>
            <pc:docMk/>
            <pc:sldMk cId="2473577486" sldId="613"/>
            <ac:picMk id="3" creationId="{95265601-3EBC-490B-9662-91E04EB49334}"/>
          </ac:picMkLst>
        </pc:picChg>
        <pc:picChg chg="add mod">
          <ac:chgData name="Tracy Carter" userId="2f5be7f5713387d1" providerId="LiveId" clId="{AA51B73D-FEBA-4C9C-8F9F-9099AF0E8AAF}" dt="2021-07-22T15:48:36.153" v="287" actId="14100"/>
          <ac:picMkLst>
            <pc:docMk/>
            <pc:sldMk cId="2473577486" sldId="613"/>
            <ac:picMk id="5" creationId="{9A6CE671-0455-470A-AF71-558463027EE8}"/>
          </ac:picMkLst>
        </pc:picChg>
      </pc:sldChg>
      <pc:sldChg chg="addSp delSp modSp add mod">
        <pc:chgData name="Tracy Carter" userId="2f5be7f5713387d1" providerId="LiveId" clId="{AA51B73D-FEBA-4C9C-8F9F-9099AF0E8AAF}" dt="2021-07-22T15:44:02.133" v="229" actId="14100"/>
        <pc:sldMkLst>
          <pc:docMk/>
          <pc:sldMk cId="748173062" sldId="614"/>
        </pc:sldMkLst>
        <pc:picChg chg="add mod">
          <ac:chgData name="Tracy Carter" userId="2f5be7f5713387d1" providerId="LiveId" clId="{AA51B73D-FEBA-4C9C-8F9F-9099AF0E8AAF}" dt="2021-07-22T15:44:02.133" v="229" actId="14100"/>
          <ac:picMkLst>
            <pc:docMk/>
            <pc:sldMk cId="748173062" sldId="614"/>
            <ac:picMk id="5" creationId="{9D1DADE2-0375-417A-B712-15D56E09B78D}"/>
          </ac:picMkLst>
        </pc:picChg>
        <pc:picChg chg="del">
          <ac:chgData name="Tracy Carter" userId="2f5be7f5713387d1" providerId="LiveId" clId="{AA51B73D-FEBA-4C9C-8F9F-9099AF0E8AAF}" dt="2021-07-22T15:43:26.055" v="226" actId="478"/>
          <ac:picMkLst>
            <pc:docMk/>
            <pc:sldMk cId="748173062" sldId="614"/>
            <ac:picMk id="6" creationId="{D52D1B1F-3D73-4224-897C-1BCA1C725E7E}"/>
          </ac:picMkLst>
        </pc:picChg>
      </pc:sldChg>
      <pc:sldChg chg="addSp delSp modSp add mod">
        <pc:chgData name="Tracy Carter" userId="2f5be7f5713387d1" providerId="LiveId" clId="{AA51B73D-FEBA-4C9C-8F9F-9099AF0E8AAF}" dt="2021-07-22T15:45:12.452" v="234" actId="14100"/>
        <pc:sldMkLst>
          <pc:docMk/>
          <pc:sldMk cId="2079961042" sldId="615"/>
        </pc:sldMkLst>
        <pc:picChg chg="del">
          <ac:chgData name="Tracy Carter" userId="2f5be7f5713387d1" providerId="LiveId" clId="{AA51B73D-FEBA-4C9C-8F9F-9099AF0E8AAF}" dt="2021-07-22T15:45:03.620" v="231" actId="478"/>
          <ac:picMkLst>
            <pc:docMk/>
            <pc:sldMk cId="2079961042" sldId="615"/>
            <ac:picMk id="5" creationId="{9D1DADE2-0375-417A-B712-15D56E09B78D}"/>
          </ac:picMkLst>
        </pc:picChg>
        <pc:picChg chg="add mod">
          <ac:chgData name="Tracy Carter" userId="2f5be7f5713387d1" providerId="LiveId" clId="{AA51B73D-FEBA-4C9C-8F9F-9099AF0E8AAF}" dt="2021-07-22T15:45:12.452" v="234" actId="14100"/>
          <ac:picMkLst>
            <pc:docMk/>
            <pc:sldMk cId="2079961042" sldId="615"/>
            <ac:picMk id="6" creationId="{A5ED01B0-4E8D-49A7-991C-9E86A3BEA3B8}"/>
          </ac:picMkLst>
        </pc:picChg>
      </pc:sldChg>
      <pc:sldChg chg="addSp delSp modSp add mod">
        <pc:chgData name="Tracy Carter" userId="2f5be7f5713387d1" providerId="LiveId" clId="{AA51B73D-FEBA-4C9C-8F9F-9099AF0E8AAF}" dt="2021-07-22T15:46:16.685" v="241" actId="1076"/>
        <pc:sldMkLst>
          <pc:docMk/>
          <pc:sldMk cId="3510808696" sldId="616"/>
        </pc:sldMkLst>
        <pc:picChg chg="add mod">
          <ac:chgData name="Tracy Carter" userId="2f5be7f5713387d1" providerId="LiveId" clId="{AA51B73D-FEBA-4C9C-8F9F-9099AF0E8AAF}" dt="2021-07-22T15:45:51.557" v="239" actId="14100"/>
          <ac:picMkLst>
            <pc:docMk/>
            <pc:sldMk cId="3510808696" sldId="616"/>
            <ac:picMk id="5" creationId="{16EEF609-0D33-4105-8FDD-8B8785BDCA60}"/>
          </ac:picMkLst>
        </pc:picChg>
        <pc:picChg chg="del">
          <ac:chgData name="Tracy Carter" userId="2f5be7f5713387d1" providerId="LiveId" clId="{AA51B73D-FEBA-4C9C-8F9F-9099AF0E8AAF}" dt="2021-07-22T15:45:42.878" v="236" actId="478"/>
          <ac:picMkLst>
            <pc:docMk/>
            <pc:sldMk cId="3510808696" sldId="616"/>
            <ac:picMk id="6" creationId="{A5ED01B0-4E8D-49A7-991C-9E86A3BEA3B8}"/>
          </ac:picMkLst>
        </pc:picChg>
        <pc:cxnChg chg="add mod">
          <ac:chgData name="Tracy Carter" userId="2f5be7f5713387d1" providerId="LiveId" clId="{AA51B73D-FEBA-4C9C-8F9F-9099AF0E8AAF}" dt="2021-07-22T15:46:16.685" v="241" actId="1076"/>
          <ac:cxnSpMkLst>
            <pc:docMk/>
            <pc:sldMk cId="3510808696" sldId="616"/>
            <ac:cxnSpMk id="9" creationId="{71E1F646-E961-463A-9331-93149F3BC027}"/>
          </ac:cxnSpMkLst>
        </pc:cxnChg>
      </pc:sldChg>
      <pc:sldChg chg="add">
        <pc:chgData name="Tracy Carter" userId="2f5be7f5713387d1" providerId="LiveId" clId="{AA51B73D-FEBA-4C9C-8F9F-9099AF0E8AAF}" dt="2021-07-22T15:48:40.984" v="288" actId="2890"/>
        <pc:sldMkLst>
          <pc:docMk/>
          <pc:sldMk cId="1770709977" sldId="617"/>
        </pc:sldMkLst>
      </pc:sldChg>
      <pc:sldChg chg="addSp delSp modSp add mod">
        <pc:chgData name="Tracy Carter" userId="2f5be7f5713387d1" providerId="LiveId" clId="{AA51B73D-FEBA-4C9C-8F9F-9099AF0E8AAF}" dt="2021-07-22T15:50:28.277" v="299" actId="14100"/>
        <pc:sldMkLst>
          <pc:docMk/>
          <pc:sldMk cId="1858674841" sldId="618"/>
        </pc:sldMkLst>
        <pc:picChg chg="del">
          <ac:chgData name="Tracy Carter" userId="2f5be7f5713387d1" providerId="LiveId" clId="{AA51B73D-FEBA-4C9C-8F9F-9099AF0E8AAF}" dt="2021-07-22T15:50:10.165" v="295" actId="478"/>
          <ac:picMkLst>
            <pc:docMk/>
            <pc:sldMk cId="1858674841" sldId="618"/>
            <ac:picMk id="5" creationId="{F65E3657-5A53-494D-BF5C-CFFDE7C386FD}"/>
          </ac:picMkLst>
        </pc:picChg>
        <pc:picChg chg="add mod">
          <ac:chgData name="Tracy Carter" userId="2f5be7f5713387d1" providerId="LiveId" clId="{AA51B73D-FEBA-4C9C-8F9F-9099AF0E8AAF}" dt="2021-07-22T15:50:28.277" v="299" actId="14100"/>
          <ac:picMkLst>
            <pc:docMk/>
            <pc:sldMk cId="1858674841" sldId="618"/>
            <ac:picMk id="6" creationId="{28F5FDE2-93E9-45F6-AD95-7796346DEB18}"/>
          </ac:picMkLst>
        </pc:picChg>
        <pc:cxnChg chg="del">
          <ac:chgData name="Tracy Carter" userId="2f5be7f5713387d1" providerId="LiveId" clId="{AA51B73D-FEBA-4C9C-8F9F-9099AF0E8AAF}" dt="2021-07-22T15:50:12.344" v="296" actId="478"/>
          <ac:cxnSpMkLst>
            <pc:docMk/>
            <pc:sldMk cId="1858674841" sldId="618"/>
            <ac:cxnSpMk id="7" creationId="{BB22F81B-689C-47D7-BAAB-90DBD42EDEE3}"/>
          </ac:cxnSpMkLst>
        </pc:cxnChg>
      </pc:sldChg>
      <pc:sldChg chg="addSp delSp modSp add mod">
        <pc:chgData name="Tracy Carter" userId="2f5be7f5713387d1" providerId="LiveId" clId="{AA51B73D-FEBA-4C9C-8F9F-9099AF0E8AAF}" dt="2021-07-22T15:51:04.353" v="304" actId="14100"/>
        <pc:sldMkLst>
          <pc:docMk/>
          <pc:sldMk cId="3302485801" sldId="619"/>
        </pc:sldMkLst>
        <pc:picChg chg="add mod">
          <ac:chgData name="Tracy Carter" userId="2f5be7f5713387d1" providerId="LiveId" clId="{AA51B73D-FEBA-4C9C-8F9F-9099AF0E8AAF}" dt="2021-07-22T15:51:04.353" v="304" actId="14100"/>
          <ac:picMkLst>
            <pc:docMk/>
            <pc:sldMk cId="3302485801" sldId="619"/>
            <ac:picMk id="5" creationId="{3171B448-C148-4C8F-8528-FB47CA552E1E}"/>
          </ac:picMkLst>
        </pc:picChg>
        <pc:picChg chg="del">
          <ac:chgData name="Tracy Carter" userId="2f5be7f5713387d1" providerId="LiveId" clId="{AA51B73D-FEBA-4C9C-8F9F-9099AF0E8AAF}" dt="2021-07-22T15:50:56.553" v="301" actId="478"/>
          <ac:picMkLst>
            <pc:docMk/>
            <pc:sldMk cId="3302485801" sldId="619"/>
            <ac:picMk id="6" creationId="{28F5FDE2-93E9-45F6-AD95-7796346DEB18}"/>
          </ac:picMkLst>
        </pc:picChg>
      </pc:sldChg>
      <pc:sldChg chg="addSp delSp modSp add mod">
        <pc:chgData name="Tracy Carter" userId="2f5be7f5713387d1" providerId="LiveId" clId="{AA51B73D-FEBA-4C9C-8F9F-9099AF0E8AAF}" dt="2021-07-22T15:52:18.560" v="309" actId="14100"/>
        <pc:sldMkLst>
          <pc:docMk/>
          <pc:sldMk cId="856619027" sldId="620"/>
        </pc:sldMkLst>
        <pc:picChg chg="del">
          <ac:chgData name="Tracy Carter" userId="2f5be7f5713387d1" providerId="LiveId" clId="{AA51B73D-FEBA-4C9C-8F9F-9099AF0E8AAF}" dt="2021-07-22T15:51:23.241" v="306" actId="478"/>
          <ac:picMkLst>
            <pc:docMk/>
            <pc:sldMk cId="856619027" sldId="620"/>
            <ac:picMk id="5" creationId="{3171B448-C148-4C8F-8528-FB47CA552E1E}"/>
          </ac:picMkLst>
        </pc:picChg>
        <pc:picChg chg="add mod">
          <ac:chgData name="Tracy Carter" userId="2f5be7f5713387d1" providerId="LiveId" clId="{AA51B73D-FEBA-4C9C-8F9F-9099AF0E8AAF}" dt="2021-07-22T15:52:18.560" v="309" actId="14100"/>
          <ac:picMkLst>
            <pc:docMk/>
            <pc:sldMk cId="856619027" sldId="620"/>
            <ac:picMk id="6" creationId="{A65C1766-02AF-4007-BE5F-BE477E22C64B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8-20T14:31:3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0,'0'0'778'0'0,"0"0"-488"0"0,0 0-168 0 0,0 0-24 0 0,0 0-2 0 0,0 0-28 0 0,0 0-872 0 0,0 0-3068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35.6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21759,'0'0'1432,"7"7"-1056,0 0-56,4-9-736,1-2-400,16-6-8288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23.8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0 595 13951,'0'0'4080,"10"12"-3465,0 5-361,-1 0 0,-1 0 0,0 1 0,6 22 0,9 20-127,-15-42-136,-3-2 37,2-2-1,0 1 1,0-1 0,2 0 0,0-1 0,12 16 0,-20-28-82,-1-1 56,0 0-1,0 0 0,0 0 1,1 0-1,-1 0 1,0 0-1,0 0 1,0 0-1,0 0 0,0 1 1,0-1-1,0 0 1,0 0-1,1 0 1,-1 0-1,0 0 0,0 0 1,0 0-1,0 0 1,0 0-1,1 0 1,-1 0-1,0 0 0,0 0 1,0 0-1,0 0 1,0 0-1,0 0 1,0 0-1,1 0 0,-1-1 1,0 1-1,0 0 1,0 0-1,0 0 1,0 0-1,0 0 0,0 0 1,1 0-1,-1 0 1,0 0-1,0 0 1,0-1-1,0 1 0,0 0 1,0 0-1,0 0 1,0 0-1,0 0 1,0 0-1,0-1 0,6-6 88,-5-1-57,-1 1 1,1-1-1,-1 0 1,-1 1-1,0-1 1,0 0-1,0 1 1,-6-15-1,-1-15 113,5 21-129,-7-44-69,3 0 1,0-81 0,8 125 75,2 0 1,0 0-1,9-29 1,4-16-363,-6 15 409,-4 17-116,4-32 0,-10 60 49,0-1-1,1 1 1,-1 0-1,1-1 1,-1 1-1,1 0 1,-1 0-1,1 0 1,0-1-1,0 1 1,0 0-1,-1 0 1,1 0-1,0 0 1,0 0-1,0 0 1,1 1 0,-1-1-1,0 0 1,1 0-1,19-6 225,33 5 60,-36 2-135,0-1 0,0 0 1,21-5-1,77-29-58,-6 1-36,72-22-234,-157 47 182,1 2 0,0 1-1,41-5 1,83 1 63,-66 6 55,-46 2-261,-37 2-22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31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15871,'0'0'4303,"-1"15"-3219,-3 110 83,-1 18-1258,6-111 97,1-1-1,10 48 1,-10-75 38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32.3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70 18943,'0'0'336,"12"-11"327,1 3-753,-1 0 0,1 1 0,0 1 0,1 0 0,0 0 0,0 1 0,27-5 0,-32 9 63,0 0 0,0 1 0,0-1 0,0 2-1,0-1 1,0 1 0,0 1 0,0 0 0,0 0 0,-1 1-1,1 0 1,-1 0 0,16 9 0,-22-11 49,0 0 1,0 0-1,0 1 0,-1-1 0,1 0 1,-1 1-1,1-1 0,-1 1 1,1-1-1,-1 1 0,0 0 1,0 0-1,0 0 0,0-1 0,0 1 1,0 0-1,0 0 0,-1 0 1,1 0-1,-1 0 0,1 1 1,-1-1-1,0 0 0,0 0 1,0 0-1,0 0 0,0 0 0,-1 0 1,1 1-1,0-1 0,-1 0 1,-1 3-1,-2 5 98,-1 1 0,0-1 1,-1 0-1,-12 17 0,11-17-82,-1 3 94,-39 51 322,42-57-424,-1-1-1,0 0 1,0 0 0,0-1 0,-1 1 0,0-1 0,-8 4 0,14-9-29,1 0 0,0 0 1,0 1-1,0-1 0,-1 0 0,1 0 0,0 0 1,0 0-1,-1 0 0,1 0 0,0 0 1,0 0-1,-1 0 0,1 0 0,0 0 1,-1 0-1,1 0 0,0 0 0,0 0 0,-1 0 1,1 0-1,0 0 0,0 0 0,-1 0 1,1-1-1,0 1 0,0 0 0,0 0 1,-1 0-1,1 0 0,0-1 0,0 1 1,0 0-1,-1 0 0,1 0 0,0-1 0,0 1 1,0 0-1,0 0 0,0 0 0,0-1 1,-1 1-1,1 0 0,0 0 0,0-1 1,0 1-1,0-1 0,-1-8-21,2 7 20,0-1 1,-1 1 0,1 0 0,0-1 0,0 1 0,0 0 0,0 0 0,1 0 0,-1-1-1,1 1 1,-1 1 0,1-1 0,0 0 0,0 0 0,-1 1 0,1-1 0,1 1 0,-1-1-1,0 1 1,0 0 0,4-2 0,-1 1 26,0 0 0,1 0-1,-1 0 1,0 1 0,1 0-1,-1 0 1,1 0 0,9 1 0,-4 1-22,-1 0 1,1 1 0,0 1 0,-1 0 0,0 1 0,0-1 0,0 2 0,0 0 0,-1 0 0,0 0 0,16 14 0,-20-16 22,0 1 0,0 1-1,-1-1 1,0 1 0,1 0 0,-2 0 0,1 0-1,-1 0 1,1 1 0,-2-1 0,1 1-1,-1 0 1,1 0 0,-1 0 0,-1 0 0,1 0-1,-1 0 1,-1 0 0,1 1 0,-1-1-1,0 9 1,-1-11 1,1 0-1,-1-1 1,0 1-1,0-1 0,-1 1 1,1-1-1,-1 1 1,1-1-1,-1 0 1,0 0-1,0 0 1,-1 0-1,1 0 0,-3 2 1,0-1 31,1 0-1,-1-1 1,0 0-1,0 0 1,0 0-1,0-1 1,0 1 0,-8 1-1,-1 0-3,1-2-1,0 1 1,-1-2-1,0 0 1,1 0 0,-27-3-1,36 1-67,0 1 1,0-1-1,0 0 0,0 0 1,0-1-1,0 1 0,0-1 0,0 0 1,1 0-1,-1 0 0,1-1 1,-1 1-1,1-1 0,0 1 0,0-1 1,-3-5-1,3 5-602,1 0 1,0-1-1,0 1 0,0-1 1,0 0-1,1 1 1,-1-1-1,1 0 0,0 0 1,-1-7-1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32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156 1 20095,'2'35'2067,"13"54"-1,-22-92-1657,-12-13-323,6 5-115,-25-18-1,36 28 33,0 0 0,1 0 0,-1 1 0,0-1 0,0 0 0,1 1 0,-1-1 0,0 1 0,0 0 0,0 0 0,0 0 0,1 0 0,-1 0 0,0 0 0,0 0 0,0 0-1,0 1 1,0-1 0,1 1 0,-4 0 0,3 1-8,-1 0 0,1-1 0,-1 1 0,1 0-1,0 0 1,0 0 0,0 0 0,0 1 0,0-1 0,0 0-1,1 1 1,-2 3 0,-2 5 27,1-1 0,0 1 1,0 0-1,2 0 0,-1 0 0,1 1 0,1-1 0,0 17 0,1 12-64,7 40-1,-5-61 141,-1-6-139,1 0-1,0 0 1,1 0 0,1 0-1,6 18 1,-8-27 27,0 0 0,0 0 0,1 0 0,-1 0 0,1-1 0,0 1 0,0-1 0,0 1 0,1-1 0,-1 0 0,1 0 0,0-1 0,-1 1 0,1-1 0,0 0 0,0 0 0,1 0 0,-1 0 0,6 1 0,4 0-2,0-1 1,1 0-1,-1-1 0,1-1 0,-1 0 1,27-4-1,-19 1-28,0-2 0,0-1 0,36-14-1,-53 18-151,1 0-1,-1-1 0,0 1 1,0-1-1,0-1 0,0 1 1,0-1-1,-1 1 0,1-1 1,-1-1-1,0 1 0,-1-1 1,1 1-1,-1-1 0,5-9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33.3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 19967,'15'0'2205,"61"-9"-958,-42 5-1269,39-2 0,-71 6-123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33.7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31 21759,'16'-1'456,"1"-1"-136,-2 0-24,0 0-232,0 0-64,-1-1 0,-1 0 0,-1 0 0,-1-1 0,-1 1 0,-3 0 0,-1 1-504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34.4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199 32 22271,'-9'0'269,"-1"-2"0,0 1 0,0-1 0,0-1 0,-17-6 0,-21-5-510,47 14 224,-1-1-1,1 1 1,-1 0-1,1 0 1,-1 0-1,0 1 1,1-1-1,-1 0 1,1 0-1,-1 1 1,1-1-1,-1 1 0,1 0 1,-1-1-1,1 1 1,-1 0-1,1 0 1,0 0-1,0 0 1,-1 0-1,1 0 1,0 0-1,0 0 1,0 0-1,0 0 0,0 1 1,0-1-1,1 1 1,-2 2-1,-2 4 36,0 1 0,1 0 0,-4 19 0,3-12 74,1-6-22,1-4-18,1-1 0,-1 1-1,1-1 1,0 1 0,0 0 0,0 0-1,1-1 1,0 1 0,0 0-1,1 0 1,-1 0 0,4 10-1,-3-16-55,0 0-1,0 1 1,0-1-1,0 0 1,0 0-1,0 0 0,0 0 1,0-1-1,0 1 1,0 0-1,0 0 0,0-1 1,0 1-1,0 0 1,1-1-1,7-3-8,1 0-1,-1 1 1,0 0-1,1 1 1,-1 0-1,1 1 1,0 0-1,-1 0 1,1 1-1,0 0 1,0 1-1,-1 0 0,1 0 1,10 4-1,-12-3 23,0 0-1,0 1 0,0 0 0,-1 0 0,1 1 0,-1 0 0,0 0 0,0 1 0,0 0 0,8 8 0,-11-9 12,0 1 0,-1-1-1,1 1 1,-1 0-1,0 0 1,0 1 0,-1-1-1,0 0 1,0 1 0,0 0-1,0-1 1,-1 1-1,0 0 1,0 0 0,0 7-1,-1-5-2,0 1-1,-1-1 1,0 0-1,-1 0 1,1 0 0,-1 0-1,-1 0 1,0 0-1,0 0 1,0-1 0,-1 1-1,0-1 1,-1 0-1,1 0 1,-1-1 0,-12 12-1,11-12 39,-1 0 0,1 0 0,-1-1 0,-1 0 0,1 0-1,-1-1 1,0 0 0,0 0 0,0-1 0,0 0 0,-1 0 0,1-1-1,-1 0 1,0-1 0,-16 1 0,20-2-30,0-1-1,1 1 1,-1-1 0,0 0-1,1-1 1,-1 1 0,1-1-1,0 0 1,-1 0 0,1 0-1,0 0 1,-6-6-1,8 7-148,0-1 0,0 1 0,1-1 0,-1 1 0,1-1 0,-1 0 0,1 1 0,0-1 0,0 0-1,0 0 1,0 0 0,0 0 0,0 0 0,0 0 0,0 0 0,1 0 0,0-1 0,-1 1 0,1 0 0,0 0-1,0-1 1,0 1 0,0 0 0,0 0 0,0 0 0,1-1 0,-1 1 0,1 0 0,1-4 0,9-13-7850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35.0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1 377 20095,'0'0'1383,"14"12"-758,-10-5-514,0 1 0,-1 0-1,0 0 1,-1 1 0,4 16 0,1 4-416,64 177 2616,-71-205-2298,0-1 1,0 1-1,0-1 1,1 1 0,-1-1-1,0 1 1,0-1-1,1 1 1,-1-1-1,0 1 1,1-1-1,-1 1 1,0-1 0,1 1-1,-1-1 1,0 0-1,1 1 1,-1-1-1,1 0 1,-1 1-1,1-1 1,-1 0 0,1 1-1,-1-1 1,1 0-1,0 0 1,-1 0-1,1 0 1,0 1-1,0-2-8,0 1-1,-1 0 0,1-1 1,0 1-1,-1-1 0,1 1 1,-1-1-1,1 1 0,-1-1 1,1 1-1,-1-1 0,1 1 1,-1-1-1,1 0 0,-1 1 1,0-1-1,1 0 0,-1 1 1,0-1-1,0 0 0,1 0 1,-1 1-1,0-2 0,2-8 46,-1-1 1,-1 1-1,1 0 0,-3-14 0,1-11-10,22-239-689,-15 236 478,1 0-1,2 1 1,2 0-1,2 1 1,19-41 0,-31 75 178,0 0 1,0 0-1,0 0 1,0 0-1,0 0 1,1 1-1,-1-1 1,1 0-1,-1 1 1,1-1-1,-1 1 1,1 0-1,0 0 1,0-1-1,0 1 1,0 0-1,0 0 1,0 1-1,2-2 1,0 1 80,1 1 1,0 0 0,-1 0 0,1 0 0,-1 0 0,1 1-1,-1 0 1,5 1 0,10 0-103,-1 0-1,1-1 1,-1-1 0,0-1-1,1-1 1,19-4-1,40-2 417,-26 6-528,184-5-209,-235 7 122,-24 28-11464,15-22 8686,-4 6-1368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35.7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0 104 18559,'6'-15'3331,"8"7"-3291,14-9 328,1 1 1,37-15-1,-58 27-300,1 1-1,0 1 1,0-1-1,0 2 0,0-1 1,0 1-1,1 0 0,-1 1 1,0 0-1,0 1 0,0 0 1,18 4-1,-26-5-65,1 0-1,0 0 0,-1 1 1,1 0-1,-1-1 1,1 1-1,-1 0 0,1-1 1,-1 1-1,0 0 1,1 0-1,-1 0 1,0 0-1,0 0 0,0 1 1,1-1-1,-1 0 1,-1 0-1,1 1 1,0-1-1,0 1 0,0-1 1,-1 1-1,1-1 1,-1 1-1,1-1 0,-1 1 1,1-1-1,-1 1 1,0 0-1,0-1 1,0 1-1,0 0 0,0-1 1,0 1-1,0 0 1,-1-1-1,1 1 1,-1-1-1,1 1 0,-2 2 1,-2 4 15,0 1 0,0-1 0,-1 0 0,0-1 0,-12 15-1,-20 18 252,22-25-355,1 1 0,-19 26 0,31-39 101,0 0-1,0 0 1,0 0-1,-1 0 1,-4 4-1,6-6 233,16-11 46,-2 6-180,-1 0 1,0 1-1,1 1 0,0 0 1,0 0-1,20 1 1,-14 2-80,0 1 1,0 0 0,32 9-1,-46-10-24,0 1-1,-1 0 1,0 0 0,1 0-1,-1 0 1,0 1-1,0 0 1,0-1 0,-1 1-1,1 1 1,-1-1-1,0 1 1,1-1 0,-2 1-1,1 0 1,0 0-1,-1 0 1,0 0 0,1 1-1,-2-1 1,1 0-1,0 1 1,-1 0 0,0-1-1,0 1 1,-1 0-1,1-1 1,-1 6 0,0-3 8,0 0 1,0 0 0,-1 1-1,0-1 1,0 0 0,-1-1-1,1 1 1,-2 0 0,1 0-1,-1-1 1,0 1 0,0-1-1,-1 0 1,0 0 0,0 0-1,0-1 1,-1 1 0,-7 6-1,-1-3-45,0 0 0,0-1 0,-1-1 0,0 0 0,-1-1 0,1 0 0,-1-2 0,0 1-1,0-2 1,-1 0 0,-19 1 0,26-3 32,0-1 1,1-1-1,-14-2 0,19 3-166,0-1 0,-1 0 1,1 1-1,0-1 0,0-1 0,1 1 0,-1 0 0,0-1 0,0 0 0,1 1 0,-1-1 1,1 0-1,-4-4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37.6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147 124 17279,'0'0'2672,"-16"3"-1008,14-2-1610,1 0-1,-1-1 1,1 1 0,-1 0-1,1 0 1,-1 0-1,1-1 1,0 2 0,0-1-1,-1 0 1,1 0-1,0 0 1,0 0 0,0 1-1,0-1 1,-1 3-1,-12 27 289,11-25-243,-19 54-70,3 1-1,3 1 1,-10 71 0,23-118 154,1 0 0,0 0 0,2 0 0,1 26-1,0-42-224,3-7-39,2-9-120,11-152-1974,-6 37 1571,-8 106 409,2-1-1,16-47 0,-15 56 150,1 1 0,0 1 0,1-1-1,1 1 1,1 1 0,15-20 0,-24 34 63,-1 0-1,1 1 1,0-1-1,0 0 1,0 0-1,0 0 1,0 0-1,-1 1 1,2-1 0,-1 0-1,0 1 1,0-1-1,0 1 1,0-1-1,0 1 1,0 0-1,0-1 1,1 1-1,-1 0 1,0 0-1,0 0 1,0 0-1,1 0 1,-1 0 0,0 0-1,0 0 1,0 1-1,1-1 1,-1 0-1,0 1 1,0-1-1,0 1 1,0-1-1,0 1 1,0-1-1,0 1 1,0 0-1,0-1 1,0 1 0,0 0-1,0 0 1,0 0-1,-1 0 1,2 2-1,3 4 122,0-1-1,-1 2 0,0-1 1,0 0-1,3 12 0,6 21 68,-3 0 0,-1 1-1,4 46 1,15 64 45,-26-140-236,2 0-1,-1-1 1,2 1-1,-1-1 1,10 15-1,-13-23-90,1 1 0,-1-1 1,1 0-1,0 0 0,0 0 0,0 0 0,0 0 1,0 0-1,0 0 0,0 0 0,1-1 0,-1 1 1,1-1-1,-1 0 0,1 0 0,-1 0 0,1 0 0,0 0 1,-1-1-1,1 1 0,0-1 0,0 0 0,0 1 1,-1-1-1,1 0 0,5-1 0,1-3-2015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36.1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3 163 18303,'0'0'1992,"-3"-9"-732,5 6-1243,0-1 0,0 1 0,0 0 0,0 0-1,0 0 1,1 0 0,-1 1 0,1-1 0,0 1 0,0-1 0,3-1 0,42-23-300,-18 11 335,-14 6 24,4-3-189,1 1 0,37-16 0,-52 26 143,1 0 0,-1 0 0,0 0-1,1 1 1,-1 0 0,1 0 0,-1 1 0,1 0-1,0 0 1,-1 0 0,1 1 0,-1 0 0,1 0-1,11 4 1,-16-4-19,0 0 0,0 0 0,0 0 0,0 1 1,0-1-1,0 0 0,0 1 0,0 0 0,0-1 0,-1 1 0,1 0 0,-1 0 0,1 0 0,-1 0 0,0 0 0,0 0 0,0 0 1,0 1-1,0-1 0,0 0 0,0 0 0,-1 1 0,1-1 0,-1 1 0,0-1 0,0 0 0,0 5 0,0-1-36,-1 1-1,0-1 1,0 0 0,0 1-1,-1-1 1,0 0-1,0 0 1,-1 0 0,-4 7-1,0-1 18,0-1-1,-1 0 1,-1 0-1,0-1 1,0 0 0,-1-1-1,0 0 1,-1 0-1,0-1 1,0 0-1,-1-1 1,0-1-1,0 0 1,0 0 0,-1-1-1,0-1 1,-14 4-1,26-8 342,5 2-318,0-1-1,0 1 0,1-1 0,-1 0 0,1 0 0,-1 0 0,0 0 0,1-1 0,-1 0 0,1 0 0,4-1 0,6-1-10,29-8 1,-36 7-1,1 0 1,-1 1 0,1 0-1,-1 1 1,1 0 0,0 0-1,0 1 1,-1 0 0,16 2-1,-16 0 18,1 1 0,-1 0-1,0 0 1,0 1 0,0-1-1,-1 2 1,10 5 0,-14-7-13,0 0 0,1 0 1,-1 0-1,0 0 0,0 0 0,-1 1 1,1-1-1,-1 1 0,0 0 0,1 0 1,-2 0-1,1 0 0,0 0 0,-1 0 1,0 0-1,1 6 0,-1 4 31,0 0-1,-1 0 1,-1 0 0,0 0-1,-1-1 1,-1 1 0,-6 22-1,0-10 73,-1-1-1,-25 47 0,32-66-93,-1 0 0,0 0 1,0 0-1,0-1 0,-1 0 1,0 0-1,0 0 0,0 0 1,0-1-1,-1 0 0,-9 6 1,9-8-14,1 1 0,-1-1 0,1-1 0,-1 1 0,0-1 0,0 0-1,0 0 1,1 0 0,-1-1 0,0 0 0,0 0 0,0-1 0,-11-2 0,10 2-37,-1-1 1,1-1-1,-1 1 0,1-1 0,0 0 0,-10-6 0,14 6-50,-1 1-1,1-1 0,-1 0 0,1 1 0,0-2 0,0 1 0,1 0 1,-1 0-1,1-1 0,0 0 0,-1 1 0,2-1 0,-3-5 0,2-4-1760,7-5-5471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37.9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223 1 23551,'-19'7'1120,"0"-1"-328,-2-1-72,-2-1-472,-1-1-96,1-1-24,3-1 0,2-1-128,2-2 0,2 0 0,3 0-72,3 0-352,2 0-72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38.3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16127,'0'6'2331,"8"227"2130,-5-185-3536,11 59 1,-12-89-800,-2-15-744,-2-13-1610,0-10-5751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38.7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 20351,'0'0'1552,"12"-4"-249,28-12-633,-31 12-742,-1 1 1,1-1-1,0 1 1,0 1-1,0 0 1,11-1-1,0 1-24,-1 2-1,39 5 1,-50-4 98,0 0 0,0 1 1,0 0-1,0 1 0,0 0 0,0 0 1,-1 0-1,1 1 0,9 7 0,-15-10-9,-1 0 0,0 1-1,1-1 1,-1 0-1,0 0 1,0 1 0,0-1-1,0 0 1,0 1 0,-1-1-1,1 1 1,0-1-1,-1 1 1,1-1 0,-1 1-1,1 0 1,-1-1-1,0 3 1,0-1 19,0-1 0,0 1-1,0 0 1,-1-1 0,1 1 0,-1 0 0,0-1-1,0 1 1,0-1 0,-2 4 0,-3 3 94,0 0 1,-1 0 0,0 0-1,-10 9 1,14-15-95,-11 12 172,-28 22 0,38-33-162,-1-1 0,0 0-1,0 0 1,0 0 0,0-1-1,-1 1 1,1-1 0,0 0-1,-1-1 1,0 0-1,-6 1 1,7-2-22,4 0 2,1 0-1,0-1 1,0 1-1,-1 0 0,1 0 1,0 0-1,0 0 1,0 0-1,-1-1 1,1 1-1,0 0 1,0 0-1,0 0 1,0-1-1,0 1 1,-1 0-1,1 0 0,0-1 1,0 1-1,0 0 1,0 0-1,0-1 1,0 1-1,0 0 1,0 0-1,0-1 1,0 1-1,0 0 1,0 0-1,0-1 0,0 1 1,0 0-1,0 0 1,0-1-1,0 1 1,0 0-1,0 0 1,1-1-1,-1 1 1,0 0-1,4-5 91,-3 3-96,1 1 0,0 0-1,-1 0 1,1 0 0,0 0 0,0 0-1,0 0 1,0 0 0,0 1 0,0-1-1,0 1 1,0-1 0,0 1 0,0 0-1,0 0 1,4 0 0,38 6-285,-34-5 327,7 2 3,-1 1 0,1 0 0,-1 1-1,0 0 1,0 2 0,-1 0 0,27 16-1,-36-19-41,0 1 0,-1-1 0,1 1 0,-1 0 0,0 0 0,-1 1 1,1-1-1,-1 1 0,4 8 0,-5-9 28,-1 0 1,-1 0-1,1 0 1,-1 0 0,1 0-1,-1 0 1,-1 1-1,1-1 1,-1 0 0,0 1-1,0-1 1,-1 0 0,-1 10-1,0-8 6,0-1 0,0 0-1,-1 0 1,0 0 0,0 0 0,0-1 0,-1 1-1,0-1 1,0 0 0,0 0 0,-1 0 0,1 0-1,-1-1 1,0 0 0,-1 0 0,1 0 0,-1-1-1,-8 5 1,2-3 33,0 1-1,-1-2 1,0 1 0,0-2-1,0 0 1,0 0-1,-27 1 1,34-4-186,-1-1 0,1 1 0,-1-1-1,1 0 1,0 0 0,-12-5 0,15 5-104,-1 0 0,1-1 0,0 1-1,0-1 1,0 0 0,0 0 0,0 0 0,1-1 0,-1 1 0,1 0 0,-1-1 0,1 0 0,0 0 0,-3-3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39.1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 22527,'10'1'146,"0"-1"-1,0 0 1,0 0 0,0-1-1,0 0 1,0-1-1,-1 0 1,18-7 0,-17 6-233,0 0 0,0 0 0,0 1 0,0 1 1,0-1-1,1 2 0,18 0 0,-28 0 13,0 0-1,0 0 1,0 0 0,0 0-1,0 0 1,-1 0 0,1 1-1,0-1 1,0 0 0,0 1-1,0-1 1,0 0-1,0 1 1,-1-1 0,1 1-1,0 0 1,0-1 0,-1 1-1,1-1 1,0 1-1,-1 0 1,1 0 0,0-1-1,-1 1 1,1 0 0,-1 0-1,0 0 1,1 0 0,-1-1-1,0 1 1,1 0-1,-1 1 1,0 1-341,0-1-1,-1 0 1,1 0-1,-1 1 1,1-1 0,-1 0-1,0 0 1,0 0-1,0 0 1,0 0-1,0 0 1,-3 3 0</inkml:trace>
  <inkml:trace contextRef="#ctx0" brushRef="#br0" timeOffset="1">49 310 21247,'20'0'420,"1"0"0,-1-1 0,1-1 0,-1-1 0,25-7 0,-44 9-511,1 1 0,-1-1 0,0 0-1,1 1 1,-1-1 0,0 0 0,0 0-1,0 0 1,0 0 0,0 0 0,0 0 0,1-1-1,0 0-754,-2 1 423,1 0 0,-1 0 0,1 0 0,-1 0 0,0-1 0,1 1 0,-1 0 0,0 0 0,0 0 0,0 0 0,0 0 0,0-1 0,0-1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39.7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19583,'5'76'3673,"0"0"-2994,-1 185-127,1-212-949,4-57-3143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40.1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9 21503,'7'-2'78,"1"0"0,-1 0 0,1 1 1,0 0-1,0 1 0,-1-1 0,1 1 0,0 1 0,0-1 0,10 3 0,-14-1-90,1-1-1,-1 1 1,0-1-1,0 1 1,0 1-1,0-1 1,0 0-1,0 1 1,0 0-1,-1 0 1,0 0-1,1 0 1,-1 1-1,0-1 1,-1 1-1,1 0 1,-1 0-1,4 8 0,0 0 85,-2 1-1,0 0 1,0 0-1,-1 0 0,-1 1 1,2 25-1,-4-21 84,-1 0 0,0 0 0,-1 0 0,-8 31 0,9-43-74,-1 0 0,0 0-1,0-1 1,-1 1 0,1-1 0,-1 1-1,-1-1 1,1 0 0,-1 0 0,1-1-1,-2 1 1,-4 4 0,5-6-34,-1 1 0,1-2 0,-1 1 1,0-1-1,0 1 0,1-1 0,-1 0 0,-1-1 0,1 0 1,0 1-1,0-2 0,0 1 0,-1 0 0,-5-1 0,1 0-11,1-1 0,-1 0-1,1 0 1,0-1 0,0 0-1,0 0 1,0-1 0,0-1-1,0 1 1,1-1 0,-14-9-1,16 9-36,0-1-1,0 0 0,1 0 0,0 0 0,0 0 0,0-1 0,1 0 0,0 0 0,0 0 0,0 0 0,1-1 0,0 1 1,0-1-1,1 0 0,-3-11 0,3 6-121,0 1 1,0 0-1,2 0 0,-1-1 1,2 1-1,-1-1 0,1 1 1,4-14-1,-3 17-112,0 1 0,1 0 0,-1-1-1,2 1 1,-1 0 0,1 1 0,0-1 0,0 1 0,1-1-1,0 1 1,0 1 0,0-1 0,9-6 0,10-6-7364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40.7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1 353 18815,'0'0'972,"8"11"906,-3 0-1389,0 0 1,-1 1 0,0-1 0,4 20 0,5 18 2,-2-23-143,1 0 1,2 0 0,28 41-1,-34-54-299,-5-9-82,-1 1 0,1-1-1,0 0 1,1 1 0,6 5-1,-9-9-20,-1-1 0,4 0 53,-3-1 5,-1 1 1,1-1 0,-1 0-1,1 1 1,-1-1 0,1 0-1,-1 0 1,1 1 0,-1-1 0,0 0-1,1 0 1,-1 0 0,0 0-1,0 1 1,0-1 0,0 0-1,1-2 1,-1 3-2,1-15-9,-1 0-1,0 1 0,-1-1 1,-5-27-1,3 20-6,-1-24-1,4 13-222,1-1 0,2 1 0,1-1 0,2 1 0,1 0 0,2 1 0,22-58 0,-7 18-236,-7 17 606,-16 54-148,0 0 1,0-1-1,-1 1 0,1 0 1,0 0-1,0 0 0,0 0 1,0 0-1,1 0 0,-1 0 0,0 0 1,0 0-1,0 1 0,1-1 1,-1 0-1,0 1 0,1-1 1,-1 1-1,1-1 0,-1 1 1,1 0-1,-1 0 0,1 0 0,-1-1 1,1 1-1,-1 1 0,2-1 1,3 0-12,182-13 800,-103 9-1045,-26 1 437,9 0-331,-24-2-2747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41.3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51 19327,'0'0'2359,"12"-5"-1846,9-5-535,-15 7 47,1-1 0,-1 1-1,1 1 1,0-1 0,-1 1 0,1 0-1,14-1 1,85-10 159,-105 13-180,0 0 0,0 0 0,0 0 0,0 0 0,1 0 0,-1 0 0,0 1 1,0-1-1,0 0 0,0 1 0,0-1 0,-1 1 0,1-1 0,0 1 0,0-1 0,0 1 0,0 0 0,0-1 0,-1 1 0,1 0 0,0-1 0,-1 1 0,1 0 0,0 0 0,-1 0 0,1 0 0,-1 0 0,1 0 0,-1 0 0,1 1 0,-1 4-8,0-1 0,0 0 0,0 0 0,0 0 0,-1 0 0,0 0 0,0 1-1,0-1 1,-1-1 0,1 1 0,-1 0 0,0 0 0,-4 5 0,-5 8-36,-24 31 0,34-48 13,-61 68 155,62-68-196,0-1 75,1 1 0,0-1 0,-1 1 0,1 0 0,0-1 0,0 1 0,-1-1 0,1 0 0,0 1 0,0-1 0,0 0 0,0 1 0,0-1 0,-1 0 0,1 0-1,0 0 1,2 0 0,17 1 78,-17-1-52,6 0-13,4-1 149,0 2 1,0 0-1,17 3 1,-26-3-110,1 0-1,-1 0 1,0 1-1,0 0 1,0 0-1,0 0 1,0 0 0,0 1-1,0-1 1,-1 1-1,1 0 1,-1 0 0,4 6-1,-4-6-19,0 0 1,-1 1-1,1-1 0,-1 1 0,0-1 1,0 1-1,0 0 0,-1 0 0,0 0 1,1 0-1,-1 0 0,-1 0 0,1 1 1,0 3-1,-2-2 12,1-1 0,-1 1 0,0-1 0,0 1 1,-1-1-1,1 0 0,-1 1 0,-1-1 0,1 0 0,-4 6 0,-1 0-32,1 0-1,-2 0 0,-15 18 1,19-25-16,0 0 1,0-1 0,0 0 0,-1 0-1,1 0 1,-1-1 0,0 1 0,0-1-1,0 0 1,0 0 0,0-1-1,-7 2 1,-1-2-65,0 0-1,0 0 1,1-1-1,-1-1 1,0-1-1,0 1 1,1-2 0,0 0-1,-1 0 1,1-1-1,0-1 1,0 0-1,1-1 1,-15-9-1,24 14-204,0 0 0,0 0-1,0-1 1,0 1-1,0-1 1,0 1-1,1-1 1,-1 0-1,0 1 1,1-1-1,-1 0 1,1 0 0,0 0-1,0 0 1,0 0-1,0-1 1,0 1-1,0 0 1,1 0-1,-2-5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43.4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330 67 23423,'-19'2'291,"0"0"0,0-2 0,0 0 0,0-1 0,1-1-1,-31-7 1,20 1-428,0-1 0,1-1 0,-37-20 0,64 30 114,1 0 0,0 0 0,-1-1 0,1 1 0,0 0 0,-1 0 0,1 0 0,0 0 0,-1 0 0,1 0 0,0 0 0,-1 0 0,1 0 0,0 0 0,-1 0 0,1 0 0,0 0 0,-1 0 0,1 0 0,-1 0 0,1 0 0,0 0 0,-1 0 0,1 0 0,0 1 0,0-1 1,-1 0-1,1 0 0,0 0 0,-1 1 0,1-1 0,-1 0 0,-3 14-84,4-10 127,0 0 0,0 0 0,0 0 1,1 1-1,0 4 0,15 38-114,-5-16-95,13 59 0,-14-9 667,1 150 0,-11-230-537,-1 3-6,0-3-38,0-25-1907,-1 0 601,-6-24 1,-1-7 170,7 42 1052,0-3-12,0-22 1,2 33 228,0 0 0,1-1 0,0 1 0,0 0 0,0 0 0,0 0 1,1 0-1,3-6 0,-5 10 190,1 1-106,0-1 0,0 0-1,0 1 1,0 0 0,0-1-1,0 1 1,0 0 0,0-1-1,1 1 1,-1 0 0,0 0-1,0 0 1,0 0 0,2 0-1,5 1 351,-1 0 0,0 1 1,13 4-1,-14-3-286,0-2-1,-1 1 1,1-1 0,0 1 0,0-2-1,11 2 1,9 0 181,-21-1-331,1 0-1,0-1 0,0 1 0,10-2 0,-15 1-176,0 0 0,0 0 0,0 0 0,0 0 0,0-1-1,0 1 1,0 0 0,0-1 0,0 1 0,0-1 0,0 1-1,0-1 1,0 1 0,0-1 0,0-1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363 18 19711,'0'0'920,"-10"9"751,5-6-1539,1-1 0,-1-1 1,0 1-1,0-1 0,0 0 1,0 0-1,0 0 0,-7 0 1,-44-3 796,47 1-779,-30-2-81,1-2 0,-1-2-1,-40-12 1,78 19-106,-1-1-1,1 1 1,-1-1-1,1 1 1,-1 0-1,1 0 1,0 0-1,-1-1 1,1 2-1,-1-1 1,1 0-1,-1 0 1,1 0-1,-1 1 1,1-1-1,-1 0 1,1 1-1,0 0 1,-1-1-1,1 1 1,-2 1-1,2-1 54,0 0 0,0 0 0,1 0 0,-1 1 0,0-1 0,0 0-1,1 1 1,-1-1 0,1 0 0,-1 1 0,1-1 0,0 1-1,-1-1 1,1 1 0,0-1 0,0 1 0,0-1 0,0 0 0,0 1-1,1-1 1,-1 3 0,7 32 237,5 47-622,-11-45 793,-4 53-1,1-56-390,4 69-1,-2-100-24,0-1-1,1 0 1,0 1 0,0-1 0,0 1-1,0-1 1,0 0 0,1 0-1,-1 0 1,1 1 0,0-1-1,0-1 1,0 1 0,0 0-1,1-1 1,3 4 0,-1-2-46,1 0 0,0 0 1,0-1-1,1 0 0,-1-1 1,0 1-1,10 1 0,5 2 145,0-2-1,0-1 0,41 2 1,-25-6-163,53-6 0,-85 6-91,-1 1 0,1-1 0,0-1 1,-1 1-1,1 0 0,-1-1 0,1 0 0,-1 0 1,7-5-1,-10 5-845,-1 0 441,0 0 0,0 0 0,0 0 0,0 0 0,0 1 0,-1-1 0,1 0 0,-1 0 0,1 0 0,-1 1 0,0-1 0,0 0 0,0 1 0,0-1 0,-2-1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36.8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257 85 20351,'0'0'2528,"1"-2"-2341,0 0-177,0 0-1,-1 0 1,1 0 0,0 0 0,-1 0 0,1 0-1,-1 0 1,0 0 0,0 0 0,0 0 0,0 0-1,0 0 1,0-1 0,0 1 0,-1 0 0,1 0-1,-1 0 1,1 0 0,-1 0 0,0 0 0,0 0-1,-2-2 1,2 1-15,0 1-1,-1 0 1,0 0 0,1-1-1,-1 1 1,0 0-1,0 1 1,0-1 0,-1 0-1,1 1 1,0-1-1,-1 1 1,1 0-1,-1-1 1,1 1 0,-1 0-1,-4 0 1,0 0 14,1 0 0,-1 1 0,0 0 0,0 0 0,0 1 0,1 0 0,-1 0 0,0 1 1,1 0-1,-1 0 0,1 0 0,0 1 0,-1 0 0,1 0 0,1 1 0,-1-1 0,0 1 0,1 0 0,0 1 0,-8 8 1,5-4 12,1-1 1,0 1-1,0 1 1,1-1-1,1 1 1,-1 1-1,2-1 1,-1 0 0,1 1-1,1 0 1,-4 19-1,5-11-36,1 1 1,0 0-1,1 0 1,1 0-1,1 0 0,1-1 1,1 1-1,0-1 0,2 0 1,8 21-1,-9-26-34,2-1 1,-1 0-1,1 0 0,1-1 1,0 0-1,1 0 0,1-1 1,-1 0-1,2 0 0,-1-1 1,2-1-1,-1 0 0,1 0 1,18 9-1,-23-15 18,0 0 0,0 0 0,0-1 0,0 0 0,1 0 0,-1-1 0,1 1 0,-1-2 0,0 1 0,1-1 1,-1 0-1,1-1 0,-1 0 0,1 0 0,-1-1 0,12-3 0,-10 1-26,0 0 1,0 0-1,0-1 0,-1 0 1,0 0-1,0-1 1,0-1-1,-1 1 0,0-1 1,0 0-1,0 0 0,6-12 1,-5 9-233,-1-2 0,0 1 0,-1-1 0,0 0 0,-1-1 0,0 1 0,-1-1 0,3-15 0,-2-16-6535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44.3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29 22271,'15'2'1189,"-1"-1"-1,28-1 0,65-12-1433,-82 8 693,6-3-692,-21 4-346,0 1 1,14-1-1,-21 2-100,1 1 0,-1 0 0,1 1 0,-1-1 0,0 1 0,5 1 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44.7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25 23935,'12'0'768,"1"-1"-232,0-1-48,0-1-416,-1-2-72,0 1 0,1 1 0,-1 2-88,-1 0 88,-1 1-64,-1-1 64,0 0-480,0 0-48,-3 0-16</inkml:trace>
  <inkml:trace contextRef="#ctx0" brushRef="#br0" timeOffset="1">18 195 23167,'12'1'608,"-1"0"-176,-1 0-40,1-1-288,-1 0-104,1 0 72,-1-1-72,0 1 0,0-1 0,-1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45.3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20863,'5'13'2116,"-2"0"-1847,-1 0-1,-1 0 0,0 0 1,-1 0-1,-2 20 0,0 15 182,27 210 70,-24-248-513,6 30 92,-6-37-89,0 0 0,0 0 1,0 0-1,0 0 0,1 0 0,-1 0 0,1-1 1,0 1-1,3 4 0,-4-7-99,-1 1 0,1-1-1,0 1 1,-1-1 0,1 1 0,0-1-1,-1 1 1,1-1 0,0 0 0,0 1-1,0-1 1,-1 0 0,1 0 0,0 0-1,0 0 1,0 1 0,-1-1 0,1 0-1,0 0 1,0-1 0,0 1 0,0 0-1,-1 0 1,1 0 0,0 0 0,0-1-1,0 1 1,-1 0 0,1-1 0,0 1-1,0-1 1,-1 1 0,2-1-1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45.8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16 142 23935,'0'0'947,"-16"-12"-517,16 10-419,0 0 0,0 0 0,0 0 0,1 1-1,-1-1 1,0 0 0,1 0 0,-1 0-1,1 1 1,0-1 0,-1 0 0,1 1-1,0-1 1,0 0 0,0 1 0,0-1-1,0 1 1,0 0 0,3-3 0,4-3-58,1-1 1,10-6-1,-5 2-46,-2 2 49,-4 3 53,-1 1 0,0 0 0,1 1 0,11-7 0,-16 11-16,0 0 0,-1 0 1,1 0-1,0 0 0,0 1 0,0-1 0,-1 1 1,1-1-1,0 1 0,0 0 0,0 0 1,0 1-1,0-1 0,-1 0 0,1 1 0,0 0 1,0 0-1,5 2 0,-3-1-11,0 1 0,1 0 0,-1 0 0,0 0 1,-1 1-1,1 0 0,0 0 0,-1 0 0,0 0 0,0 1 0,-1-1 0,5 7 0,-6-6-6,0-1-1,0 0 0,0 1 0,-1-1 1,1 1-1,-1-1 0,0 1 1,-1 0-1,1-1 0,-1 1 1,0 0-1,0-1 0,0 1 1,-1 0-1,-1 8 0,-13 33 56,-1 0 1,-25 49-1,23-55-194,6-14 164,-1-1 1,-1-1 0,-28 37-1,42-61 8,0 0-1,0 0 0,0 0 0,0 0 1,0 0-1,0 0 0,-1 0 0,1 0 1,0 1-1,0-1 0,0 0 0,0 0 1,0 0-1,0 0 0,0 0 0,0 0 1,0 0-1,0 1 0,0-1 0,0 0 0,0 0 1,0 0-1,0 0 0,0 0 0,0 1 1,0-1-1,0 0 0,0 0 0,0 0 1,0 0-1,0 0 0,0 0 0,0 1 1,0-1-1,0 0 0,0 0 0,0 0 1,0 0-1,0 0 0,0 0 0,0 0 1,0 1-1,1-1 0,-1 0 0,0 0 0,0 0 1,0 0-1,10 0 189,27-8-57,-9 2 167,-14 5-172,0 1-1,0 1 0,0 0 1,17 3-1,23 3-48,-30-5-95,-15-1-322,1 0 0,-1-1 0,0 0 0,1 0 0,-1-1 0,16-3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55.0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62 137 19583,'6'-12'93,"1"0"-1,1 1 0,-1 1 1,2-1-1,-1 1 0,2 0 1,17-14-1,-21 19-105,1 1 0,-1 0-1,0 1 1,1-1 0,0 1 0,0 0 0,0 1 0,0 0-1,1 0 1,-1 1 0,0-1 0,1 2 0,-1-1 0,1 1-1,9 1 1,-10-1 17,0 1 0,0 1 1,0-1-1,0 1 0,-1 0 0,1 1 0,-1 0 0,1 0 0,-1 0 0,0 1 1,0 0-1,0 0 0,8 8 0,-8-6-15,-1 0 0,0 1 0,0-1 0,0 1 0,-1 1 0,0-1 0,0 0 0,-1 1 0,1 0 0,-2 0 0,3 9 0,-2-2 111,0 1 0,-1-1 0,0 1 0,-2 0 0,0 0 1,0 0-1,-1 0 0,-2-1 0,1 1 0,-2-1 0,0 1 1,0-1-1,-2 0 0,0 0 0,-12 21 0,8-18 109,-1 0 1,-1-1-1,0-1 0,-1 0 1,-19 18-1,26-27-138,-2-1 0,1 0 0,-1 0-1,0-1 1,0 0 0,0 0 0,-1-1 0,1 0 0,-1 0 0,0-1 0,-1-1-1,1 1 1,-14 1 0,19-4-78,-1 0 0,1 0 0,0 0 0,0-1 0,0 1 0,0-1 0,0 0 0,0 0 0,0 0 0,0-1 0,1 1 0,-1-1 1,-4-3-1,3 2 20,0-1 1,1 0 0,-1 0 0,1-1-1,0 1 1,0-1 0,0 0 0,-3-5-1,-2-7-9,1 0 1,0 0-1,2-1 0,-9-32 0,12 36-303,0 0 0,1 0 0,1-1 0,0 1 0,1-1 0,0 1 0,1 0 0,1-1 0,0 1 1,1 0-1,1 0 0,0 0 0,0 0 0,12-21 0,-7 18-6720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55.4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20351,'0'0'1208,"8"11"-72,-3-2-953,-1 0 0,0 0 0,-1 1 0,0-1 0,-1 1 0,3 18 0,0-2 124,0-4-120,22 90 1270,-22-95-1418,1 1 0,1-1 1,1-1-1,11 20 0,-16-31-109,1 0-1,-1 0 1,1-1 0,0 1-1,5 3 1,-8-7 8,0 0 0,0 0 0,0-1 0,0 1-1,0 0 1,0 0 0,1-1 0,-1 1 0,0-1 0,0 1 0,0-1-1,1 1 1,-1-1 0,0 0 0,0 0 0,1 0 0,-1 1 0,0-1 0,1 0-1,-1-1 1,0 1 0,0 0 0,1 0 0,-1 0 0,0-1 0,1 1-1,-1-1 1,2 0 0,2-7-2054,-3-13-5796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56.0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71 171 22015,'9'145'2300,"17"160"-677,-25-303-1687,-4-9-14,-30-110-111,-4-10-347,29 106 139,2 0 0,0 0 0,1-1 0,2 1 0,-2-31 0,4 43 287,2-1 0,-1 1 0,2 0 0,-1 0 0,1 0 0,0 0-1,1 0 1,0 0 0,1 1 0,-1-1 0,2 1 0,-1 0 0,1 0-1,0 0 1,9-9 0,-8 11 162,0 0 0,0 0 0,0 1 0,1-1 0,0 2 0,1-1-1,-1 1 1,1 0 0,-1 0 0,1 1 0,0 0 0,0 0 0,15-2 0,-18 4-10,0 1 0,0-1 0,1 1 0,-1 0 0,0 1 0,0-1 0,0 1 0,1 0 0,-1 0 0,0 1 0,0-1 0,0 1 0,-1 0 0,1 1 0,0-1 0,-1 1 0,1 0 0,-1 0 0,0 0 0,0 1 0,0-1 0,-1 1 0,6 6 0,-6-6 0,0 1 1,0-1 0,-1 1-1,1 0 1,-1 0 0,0 0-1,0 0 1,-1 0 0,0 0-1,1 0 1,-2 0 0,1 1-1,0-1 1,-1 0 0,0 1-1,-1 5 1,0-4-30,-1-1 0,1 0 0,-1 0 0,0 0 0,-1 0 0,1 0 0,-1 0 1,-1-1-1,1 1 0,-1-1 0,1 0 0,-2 0 0,-4 5 0,9-10-13,-7 8 80,-1-1 0,-17 13 0,22-18-64,1-1 0,-1 1-1,-1-1 1,1 1 0,0-1 0,0 0 0,0 0-1,-1-1 1,1 1 0,-1-1 0,1 1 0,0-1-1,-5 0 1,-24 0-2371,-9 0-3981,39 0 5928,-1 0 1,0-1 0,1 0 0,-1 1 0,1-1-1,-1 0 1,1 0 0,0 0 0,-1-1 0,1 1-1,0-1 1,-4-2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56.6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 20735,'21'-1'1661,"27"-5"-1,-27 3-1852,24 0 0,-38 3-435,0 0 0,0 1 0,0-1 0,0 2 0,-1-1-1,1 1 1,10 4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57.0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70 20735,'18'1'1679,"-13"-2"-1633,-1 0 1,1 0 0,-1-1-1,1 1 1,-1-1 0,0 0-1,7-4 1,-6 3-27,0 1 0,0-1 0,0 1 0,9-3 0,6 1-7,-1-2 0,20-8-1,-6-1-3382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57.6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15 109 21887,'0'0'2099,"2"-5"-2003,1-4 64,1-2-174,0 1 0,1 0 0,9-15 0,-11 22 21,-1 0 1,1 0-1,0 0 0,0 0 0,0 1 0,0-1 0,0 1 0,1 0 1,-1 0-1,1 0 0,0 1 0,5-3 0,-3 2-53,0 1 0,0 0 0,0 0 0,0 1-1,0-1 1,0 1 0,1 0 0,-1 1 0,0 0 0,0 0 0,0 0 0,0 1-1,-1-1 1,8 5 0,-9-5 43,-1 0 0,0 1 0,0-1 0,0 1 0,0 0 0,0 0-1,0 0 1,-1 0 0,1 1 0,-1-1 0,1 1 0,-1-1 0,0 1 0,0 0-1,0 0 1,0 0 0,-1 0 0,1 0 0,-1 0 0,0 1 0,0-1 0,0 0 0,0 1-1,-1-1 1,1 1 0,-1 4 0,0-3 0,-1-1 0,0 1 0,0-1 0,0 1 0,-1-1 1,1 1-1,-1-1 0,-4 7 0,-24 33-43,7-12 54,-46 104-198,54-100 206,-3 0 1,-1-2 0,-36 51-1,55-84-84,10-2 28,1 0 43,-1-1 0,1 0 0,11-4 0,-11 3 12,0 0 0,1 1 0,16-1 0,54 6 630,-62-1-790,-1 0 0,1-2 0,-1 0 0,1-1 0,30-6 0,-48 6 453,4-1-1380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37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 18303,'2'14'451,"-1"0"-1,-1 0 0,0 0 1,-1 1-1,-2 13 1,-1 13-51,1 175 645,1-17 15,2-151-548,0-46-289,1-5-328,0 0 104,0 0-1,0 0 0,0 0 0,0-4 0,4-30 140,0-50-1,0-5-136,-3 67-96,2 0-1,1 0 0,10-30 0,-12 47 101,0-1 0,0 1 0,1 0 0,0 0 0,1 1 0,0-1 0,0 1 0,0 0 0,1 0 0,0 1 0,0 0 0,14-11 0,-17 16-8,-1-1 0,1 1 0,-1-1 0,1 1 0,0 0 0,0 0 0,-1 0 0,1 1 0,0-1 0,0 0 1,0 1-1,0 0 0,0 0 0,0 0 0,0 0 0,0 0 0,0 1 0,-1-1 0,1 1 0,0 0 0,0 0 0,0 0 0,-1 0 0,1 0 0,0 0 1,-1 1-1,1-1 0,-1 1 0,4 3 0,2 3-12,0 0 0,0 0 0,-1 1 0,0 0 1,-1 0-1,9 17 0,-11-17 5,1 1 0,-2-1 1,1 1-1,-2 0 0,1 1 1,1 13-1,2 65 110,-6-65-68,1 55 237,-1-77-230,5-13-102,7-22 118,-2 0 0,9-49-1,3-9-437,-14 63 155,1-1-1,1 2 0,1-1 0,2 2 0,25-42 0,-34 62 183,-3 5 34,0-1 0,0 0 0,0 0 0,1 1-1,-1-1 1,1 0 0,-1 1 0,1 0 0,0-1-1,0 1 1,3-2 0,-4 2 13,-1 1 0,1-1 0,0 1 0,0-1 0,0 1-1,0 0 1,0-1 0,0 1 0,0 0 0,0 0 0,0-1 0,0 1 0,0 0 0,0 0-1,0 0 1,0 0 0,0 0 0,0 1 0,0-1 0,0 0 0,0 0 0,1 1 0,0 0 11,-1 0 1,1 0-1,0 0 1,-1 1-1,1-1 1,-1 0 0,1 1-1,-1-1 1,0 1-1,2 2 1,1 2 49,0 1 0,-1-1 1,0 1-1,0 0 0,1 8 0,11 47 567,7 88-1,10 45 311,-30-186-894,0-1 0,1 0 0,0 1-1,1-1 1,0-1 0,0 1 0,0 0 0,1-1 0,0 0-1,10 9 1,-11-11-53,1-1 0,0 0-1,1 0 1,-1 0-1,1-1 1,0 0 0,0 0-1,0 0 1,0-1 0,0 0-1,0 0 1,1-1 0,-1 0-1,12 1 1,-4-1-157,0-2 0,1 1 0,-1-2 0,0 0 0,0-1 0,23-7 0,-34 9-167,1 0-1,-1-1 0,1 1 0,-1-1 0,6-3 0,24-25-7747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58.3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0 447 19327,'4'16'2064,"8"12"-1679,-1 0 0,-2 1 0,11 58-1,-15-58-28,2-1 0,0 0-1,2 0 1,19 40-1,-20-56-280,-8-12-71,0 0 1,1 1-1,-1-1 0,1 0 0,-1 1 1,1-1-1,-1 0 0,1 0 0,-1 0 1,1 0-1,-1 0 0,1 1 0,-1-1 1,1 0-1,-1 0 0,1 0 0,-1 0 1,1-1-1,-1 1 0,1 0 0,-1 0 1,1 0-1,-1 0 0,1 0 0,-1-1 1,1 1-1,-1 0 0,1 0 0,0-1 1,12-9-133,-11 5 120,1 1 0,-1-1 0,0 0 0,0 0 0,0-1 0,0 1 0,-1 0 0,1-8 0,2-47 37,-4 38 3,-3-158 19,-1 7-347,5 138 158,3-60 14,-2 80 16,0 0 0,1 1 0,1-1 0,6-16-1,-9 28 108,0 0-1,0 0 0,1 0 0,0 1 1,-1-1-1,1 0 0,0 1 0,0 0 1,0-1-1,1 1 0,-1 0 0,1 0 1,-1 0-1,1 0 0,-1 1 0,1-1 1,0 1-1,0 0 0,3-2 0,1 2 44,0-1 0,0 1-1,0 0 1,0 0 0,1 1 0,-1 0-1,10 2 1,33 0 83,76-5-1,-83 1 60,11-4 155,94-20 0,-19 1-2959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58.9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0 115 19839,'0'0'1208,"6"-2"-297,6-3-643,-1 0 0,22-14 0,-1 0 414,-18 12-700,64-31 268,-68 34-258,0 1 1,0 0-1,0 0 1,1 1 0,19-2-1,-27 4 5,-1 0 0,0 0 0,1 0 0,-1 0 0,0 0 0,1 1 0,-1-1 0,0 1 0,1 0 0,-1-1 0,0 1 0,0 0 0,0 0 0,0 1 0,0-1 0,0 0 0,0 1 0,2 2 0,-3-3 12,1 1 1,-1 0-1,0-1 1,0 1-1,0 0 1,-1 0-1,1 0 0,0 0 1,-1 0-1,1 0 1,-1 0-1,0 0 1,0 0-1,1 0 1,-1 0-1,-1 0 1,1 1-1,0-1 1,0 0-1,-2 4 0,-2 8 2,-1-1 0,-1 1-1,0-1 1,-8 14 0,-36 49 152,37-56-124,-100 131-33,69-94-9,36-44-10,7-12-51,20 4-52,-5-4 160,0-1-1,0-1 1,0 0 0,14-4 0,57-15-68,-64 15 54,10-3 243,51-15-427,-75 20 38,-6 3 52,-1 0 0,0 0 0,0 0 1,0 0-1,1 0 0,-1 0 0,0-1 1,0 1-1,0 0 0,0 0 0,1 0 1,-1 0-1,1-2-574,-1 2 575,0 0-1,0 0 0,0 0 0,0 0 1,0-1-1,0 1 0,0 0 0,0 0 1,0 0-1,0-1 0,0 1 0,0 0 1,0 0-1,0-1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52.5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24 22655,'78'-10'1807,"25"-2"-2486,-99 12 464,-3-1-15,1 1 1,0 0-1,0 0 1,0 0-1,0 0 1,0 0-1,0 0 1,0 0-1,0 1 1,0-1-1,3 2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52.9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22527,'14'2'512,"0"-1"-160,-1 0-24,-1-1-208,0 0-48,0 0-8,-2 0 0,0-1-64,-2 0 0,0 0 0,-1 0 0,0 0-240,-1 0-64,1 0-16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53.8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4 170 18687,'0'0'4333,"-3"-16"-3079,4 7-1218,0 0 1,1 0 0,0 0-1,1 0 1,-1 0-1,2 1 1,-1 0-1,2-1 1,-1 1 0,1 1-1,0-1 1,0 1-1,9-9 1,-11 13-54,2 0 0,-1 0 0,0 0 1,0 1-1,1 0 0,0-1 0,-1 2 1,1-1-1,0 0 0,0 1 0,0 0 1,0 0-1,0 1 0,6-1 0,-4 1-62,-1 0 0,0 0 0,0 1 0,0-1-1,1 2 1,-1-1 0,0 0 0,0 1 0,0 0 0,-1 1 0,8 3-1,-10-4 63,-1 0-1,1 1 1,-1-1-1,1 1 0,-1 0 1,0-1-1,0 1 0,0 0 1,0 1-1,0-1 0,-1 0 1,0 0-1,1 1 0,-1-1 1,0 0-1,-1 1 0,1-1 1,-1 1-1,1 0 0,-1-1 1,0 1-1,-1 3 0,0 5 11,0-1-1,-1 1 0,0-1 1,-1 1-1,-6 15 0,-2-1-39,-2 0-1,-25 37 1,-5 10-16,-40 97 148,81-167-114,1 0 0,0 0-1,0 0 1,0 0 0,0 0-1,0 4 1,1-6 44,1 0 0,-1 0-1,0 0 1,0 0 0,1 0 0,-1 0-1,0-1 1,1 1 0,-1 0 0,1 0-1,-1-1 1,1 1 0,0 0 0,-1-1-1,1 1 1,0 0 0,-1-1-1,1 1 1,0-1 0,0 1 0,0-1-1,-1 1 1,1-1 0,0 0 0,0 1-1,0-1 1,0 0 0,1 0 0,-1 1 21,10 2 158,0 1-1,0-1 0,1-1 1,19 2-1,47-2 847,-70-2-1023,15 1-45,0-2 1,0-1-1,0 0 0,28-8 0,-50 10-83,-1 0 0,1 0 0,-1 0-1,1 0 1,-1 0 0,1-1-1,-1 1 1,1 0 0,-1 0-1,1 0 1,-1-1 0,1 1-1,-1 0 1,1 0 0,-1-1-1,0 1 1,1-1 0,-1 1 0,1 0-1,-1-1 1,0 1 0,0-1-1,1 1 1,-1 0 0,0-1-1,0 1 1,1-1 0,-1 1-1,0-1 1,0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2:06.6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70 127 17919,'8'-23'1004,"-8"19"-952,1-1 0,1 1 0,-1 0 0,1 0 0,0 0 0,-1 0 0,2 0 0,-1 1 0,0-1 0,1 1 0,0-1 0,-1 1 0,1 0 0,1 0 0,4-4 0,-5 5-107,0-1 0,1 1 0,-1-1-1,4-5 1,-5 5 56,1 0 0,-1 1 0,1-1 0,0 1 0,4-3 0,-6 4 3,0 1 1,1-1-1,-1 1 0,1-1 0,-1 1 1,1-1-1,-1 1 0,1 0 1,0 0-1,-1 0 0,1 0 0,-1 0 1,1 0-1,-1 0 0,1 0 1,2 1-1,5 2 32,0 1 0,0-1 0,0 1 0,0 1 0,0 0 0,-1 0 0,0 1 0,0 0 0,-1 0 0,1 1 0,-1-1 0,-1 2 0,1-1 0,-1 1 0,-1 0 1,1 0-1,-1 1 0,6 14 0,-5-10 38,-1 1 0,-1 0 0,0 0 0,-1 0 1,0 0-1,-1 1 0,-1-1 0,0 1 0,-1-1 1,0 1-1,-1-1 0,-4 16 0,1-11 21,0-1 0,-2 1 0,-13 32 0,15-45-36,1 1 1,-1-1-1,0 1 0,0-1 1,-1-1-1,0 1 0,0-1 1,0 1-1,0-2 0,-1 1 1,0 0-1,0-1 0,-7 4 1,5-5-54,1 0 0,-1 0 0,1 0 0,-1-1 1,0 0-1,0-1 0,0 0 0,0 0 0,0 0 0,0-1 0,0 0 1,-15-3-1,18 2 11,-1-1 0,0 1-1,0-1 1,1 0 0,-1-1 0,1 0 0,0 1 0,0-2 0,0 1 0,0-1 0,0 1-1,1-1 1,-1 0 0,1-1 0,0 1 0,0-1 0,-5-9 0,4 6-6,1 0 0,0 0 1,0 0-1,0 0 0,1-1 0,1 0 0,-1 0 1,1 1-1,1-1 0,0-1 0,0 1 1,1 0-1,0 0 0,0 0 0,1 0 0,0 0 1,1 0-1,3-9 0,9-45-130,-7 32-79,1-1-1,2 1 0,19-45 1,-19 61-1575,6-2-5565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2:07.3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91 15615,'0'0'1296,"10"-13"-328,-2-5-797,-8 16-155,1-1 0,0 0 0,1 1 0,-1-1 0,0 1 0,1-1 0,0 1 0,-1 0 0,1-1 0,2-1 0,-1 1 1,-1 1-13,1 0 1,-1-1 0,0 1 0,1 0-1,-1 0 1,1 0 0,0 1 0,0-1-1,-1 1 1,1-1 0,0 1-1,0 0 1,0 0 0,1 0 0,-1 1-1,0-1 1,0 1 0,4 0 0,11-1 33,-1 1-37,-1 0 0,1 1-1,24 5 1,-35-5 50,-1 1 0,1 0-1,-1 0 1,0 0-1,1 1 1,-1 0 0,0 0-1,-1 0 1,1 0 0,0 1-1,-1 0 1,0 0 0,0 0-1,4 5 1,0 3 27,0 0 0,-1 1-1,0-1 1,-1 2 0,0-1 0,-1 1 0,-1 0-1,0 0 1,-1 0 0,0 0 0,-1 1 0,0 27 0,-2-21 26,-2 0 1,0 0-1,-1 0 1,-1 0 0,0 0-1,-2-1 1,-1 0 0,-11 25-1,13-35-49,1-2 0,-1 1 0,-1 0 0,0-1 0,0 0 0,0 0 0,-1-1 0,0 0 0,-13 10 0,16-14-23,-1 0 0,0-1 0,0 1 1,0-1-1,0 0 0,0 0 0,0 0 0,-1-1 1,1 1-1,-1-1 0,1-1 0,-1 1 0,1-1 1,-1 0-1,1 0 0,-1-1 0,1 0 0,-11-2 0,8 0 10,1 0-1,0 0 0,0 0 1,0-1-1,0 0 0,1-1 1,-1 1-1,1-1 0,0 0 0,0-1 1,1 0-1,0 0 0,0 0 1,0 0-1,1-1 0,0 1 0,-4-9 1,1-1-23,0-1 1,1 1-1,0-1 1,2 0-1,0 0 1,-3-31-1,7 33-33,0 0-1,0-1 0,2 1 0,0 0 0,0 0 0,9-25 0,3 0-289,20-43-1,-19 56-3036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2:07.9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17663,'70'152'5473,"-21"-41"-4586,-44-100-807,-2-3-1,1 0 0,0-1 0,0 0 0,10 12 0,-13-18-279,2-14-2424,-5-7-2112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2:15.3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20735,'6'9'470,"0"0"0,-1 0 1,0 0-1,0 1 0,5 19 0,7 13-131,-4-19-285,1-1 1,1 0-1,0-1 0,2 0 0,20 18 0,-15-17 64,-2 2-1,0 0 0,17 29 1,-23-29-84,-4-8 45,0 1 0,-1-1 0,10 30 0,-19-45-200,1-14-1103,-2 4-649,-1-1 1,0 0-1,0 1 0,-4-11 0,1 6-3691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2:15.7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298 0 20991,'-16'28'542,"-2"-1"-1,0 0 0,-2-2 0,-38 38 1,36-39-496,0 0 1,1 1 0,2 2-1,1 0 1,1 0 0,1 2-1,-16 41 1,31-69-15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39.1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359 44 19583,'-61'-3'1263,"-75"-13"-1,93 10-1158,-46-13 24,88 20-134,0-1 0,0 0 0,0 1 0,0-1 0,0 1 0,0 0-1,1-1 1,-1 1 0,0 0 0,0-1 0,1 1 0,-1 0-1,0 0 1,1 0 0,-1 0 0,1-1 0,-1 1 0,1 0 0,-1 1-1,1-1 2,-3 5-6,1-1-1,-1 1 0,2 0 1,-1 0-1,1 0 0,0 1 1,0-1-1,0 10 0,5 53-155,-2-43 145,3 205 907,9-244-1017,-10 8 164,-1 0-1,1 0 0,-1-1 1,0 0-1,3-9 1,-3 8-6,-1 1 1,2-1-1,-1 1 1,6-8-1,-6 10-41,0 1 0,0 0 0,0-1 0,1 1 0,-1 0 0,1 0 0,0 1 0,0-1 0,0 1-1,0 0 1,0 0 0,1 0 0,-1 1 0,1-1 0,5 0 0,-3 1-6,0 1 0,0-1 1,0 1-1,0 1 0,0 0 0,0 0 0,0 0 1,0 0-1,10 5 0,-4-2 8,1 2 1,0 0-1,-1 1 0,-1 0 0,1 1 0,-1 0 1,0 1-1,-1 1 0,13 12 0,-16-13 2,0 0 1,-1 1-1,1 0 0,-2 1 1,0-1-1,0 1 0,-1 0 1,0 1-1,-1-1 0,0 1 1,3 16-1,-6-21 43,0 0 0,-1-1 0,0 1 0,0 0 1,0-1-1,-1 1 0,0-1 0,0 1 0,0-1 0,-1 1 0,0-1 0,-1 0 0,1 0 0,-1 0 0,0 0 0,-1 0 0,0-1 0,1 1 1,-2-1-1,1 0 0,-1 0 0,1-1 0,-1 1 0,0-1 0,-10 6 0,4-3 77,0-1 0,-1 0-1,1 0 1,-2-2 0,1 1 0,0-1-1,-1-1 1,0 0 0,1-1 0,-1 0 0,0-1-1,-16-1 1,-14 1 132,31-1-211,1 1 0,-1-1 1,1-1-1,0 0 1,-1-1-1,-15-3 0,26 4-43,0 1 0,0-1-1,0 1 1,0-1-1,0 1 1,0-1 0,0 1-1,0-1 1,0 0 0,0 0-1,0 1 1,0-1-1,0 0 1,1 0 0,-1 0-1,0 0 1,1 0-1,-1 0 1,1 0 0,-1 0-1,1 0 1,-1-2-1,1 3-44,0-1-1,0 0 1,0 0-1,0 0 0,0 0 1,0 0-1,1 1 0,-1-1 1,0 0-1,1 0 1,-1 0-1,0 1 0,1-1 1,-1 0-1,1 0 0,-1 1 1,1-1-1,-1 1 1,1-1-1,0 0 0,-1 1 1,1-1-1,0 1 0,-1-1 1,1 1-1,0-1 1,0 1-1,-1 0 0,1-1 1,1 1-1,6-3-930,-1 1 0,1-1 0,0 2 0,16-3 0,-6 3-5642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2:16.4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41 18943,'0'0'691,"18"-6"-102,-2 1-402,0 1 0,0 1-1,1 1 1,31-1 0,-25 2 273,36-7-1,-47 5-500,-9 2 9,0 0 1,0 0-1,0 0 1,0 0 0,0 1-1,0 0 1,0-1-1,0 1 1,0 0 0,0 0-1,4 1 1,-3 1 20,-3-1 15,0 0 1,0-1-1,0 1 0,0 0 1,0 0-1,0 0 0,-1 0 0,1 0 1,0 0-1,-1 0 0,1 0 0,-1 0 1,1 0-1,-1 0 0,1 0 0,-1 0 1,0 0-1,0 0 0,1 1 1,-1-1-1,0 0 0,0 0 0,0 0 1,0 0-1,0 1 0,-1-1 0,1 0 1,0 0-1,-1 2 0,0-1 16,-1 9-22,-1-1-1,-1 1 1,0 0 0,0-1-1,-1 0 1,0 0-1,-9 12 1,-7 5 300,-24 26 0,22-28-174,-20 30 0,24-25-140,1 0-1,2 2 0,-16 42 1,31-73 285,26 4-389,-15-5 125,1-1 0,-1 0 0,0 0-1,18-5 1,18-1-241,97-15 888,-94 13-804,-42 5-640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2: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 18559,'18'-3'1831,"-3"1"-1686,1 0 0,-1 1 0,1 0 1,0 1-1,-1 1 0,1 1 0,17 3 0,-31-4-161,0-1-1,0 1 0,0-1 1,-1 1-1,1 0 0,0 0 1,0 0-1,-1 0 1,1 0-1,-1 0 0,1 0 1,1 2-1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2:17.3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19071,'10'3'413,"0"-1"0,-1-1 0,1 0 0,0 0 1,0-1-1,0 0 0,0-1 0,14-2 0,-10 1-408,0 0-1,29 2 1,-38 1-135,-3-1-53,0 1 0,0-1 0,0 0 0,0 1 0,0-1 0,0 0 0,0-1 0,0 1 0,0 0 0,0 0 1,0-1-1,0 1 0,0-1 0,-1 0 0,4-1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2:18.9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40 115 19967,'0'0'243,"3"-17"258,-3 14-502,0-1 0,0 0-1,1 0 1,0 1 0,0-1 0,0 0 0,0 1-1,1-1 1,-1 1 0,1 0 0,0-1-1,0 1 1,0 0 0,0 0 0,1 0-1,-1 0 1,1 1 0,0-1 0,0 1-1,0-1 1,0 1 0,0 0 0,0 0-1,0 0 1,1 1 0,-1-1 0,7-1 0,7-4 16,-13 6-9,-1-1-1,1 1 1,-1 0 0,1 0-1,0 0 1,5 0-1,-7 1-4,-1 0 0,1 0 0,-1 0 0,1 1 0,0-1 0,-1 0 0,1 1 0,-1 0 0,1-1 0,-1 1 0,0 0 0,1 0 0,-1 0 0,0 0 0,1 0 0,-1 0 0,0 0 0,0 0 0,2 2 0,-1 1-2,1 0-1,0 1 0,-1-1 0,0 1 1,0-1-1,0 1 0,-1 0 1,0 0-1,1-1 0,-2 1 1,1 0-1,-1 0 0,1 0 1,-1 0-1,-1 0 0,0 9 1,-3 8-11,-1 0 1,-10 30-1,11-40 11,-18 50 14,-2-1 0,-2-2 0,-3-1-1,-39 58 1,60-105-2,13-15-1,-1 0-1,1 1 1,0 0 0,9-5 0,-7 4-6,2 0 4,-1 1 0,1-1-1,0 1 1,0 1-1,0 0 1,0 0 0,14 0-1,7-3 462,-3 1-94,35-11 0,-25 2-403,-37 13-124,4-5-1722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2:19.5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1 412 19583,'13'5'1191,"-6"-2"-1049,-1 1 0,1 1 0,-1 0 1,0-1-1,-1 2 0,1-1 0,-1 1 1,0-1-1,8 14 0,1 4-234,16 37-1,-19-37 201,25 45 703,-35-67-694,10-19-53,-8 10-23,-1 1 0,0-1 0,-1 0 0,1 0 0,-1 0 0,0-11 0,-6-51 407,2 20-375,2-48-1211,-2-36 652,2 118 517,1 0 0,2-20 0,-1 30-108,0-1 0,0 1 0,1-1 0,0 1 0,0 0 0,0 0 0,1 0 0,4-8 0,-5 13 105,-1-1 0,1 0 0,-1 1 0,1-1-1,-1 1 1,1 0 0,0-1 0,0 1 0,0 0 0,0 0 0,0 0-1,0 1 1,0-1 0,0 0 0,0 1 0,0-1 0,3 1 0,5-1 33,0 0 1,16 1-1,-6 1 70,133-13 551,-124 8-599,-1-2 0,-1 0 1,38-15-1,-48 12 259,-2 2-3678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2:20.2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14 137 18687,'-1'-3'52,"0"1"-1,0-1 1,0 0-1,1 0 1,-1 0 0,1 0-1,-1-1 1,1 1-1,0 0 1,1 0-1,-1 0 1,0 0-1,1 0 1,0 0 0,-1 0-1,3-5 1,0 4 94,-1-1 1,1 1-1,0 0 1,0 0-1,0 0 1,0 1 0,0-1-1,1 1 1,7-6-1,-4 4 7,0 1 0,1-1-1,-1 2 1,1-1 0,0 1 0,-1 0 0,1 1-1,1-1 1,-1 2 0,0-1 0,0 1-1,12 0 1,-19 1-154,1 0-1,0 0 1,0 1 0,0-1-1,0 0 1,0 1-1,0-1 1,-1 1 0,1 0-1,0 0 1,-1-1-1,1 1 1,0 0 0,-1 0-1,1 1 1,-1-1 0,1 0-1,-1 0 1,2 3-1,-2-2-2,1 0 0,-1 1-1,0-1 1,0 0-1,0 1 1,-1 0 0,1-1-1,-1 1 1,1-1-1,-1 1 1,0 0 0,0 3-1,-1 6-4,0-1-1,-1 1 1,-1 0 0,-7 21-1,5-18 59,-1 0-1,-1-1 1,0 1-1,-15 21 1,17-29-65,0-1 1,0 0 0,0 0-1,-1 0 1,0-1 0,0 0-1,-1 0 1,1-1 0,-1 0-1,0 0 1,-8 4 0,14-8 152,15 1-73,30-2 125,-33 0-95,1 0-1,16 2 0,-24-1-98,0 1 0,0 0 0,0 0 0,0 0 0,0 0 0,-1 0 0,1 1 0,0 0 0,0 0 0,-1 0 0,0 0 0,1 1 0,-1-1 0,0 1 0,0 0 0,0-1 0,0 2 0,-1-1 0,1 0 0,-1 0 0,0 1 0,0-1 0,0 1 0,0 0 0,-1 0 0,0-1 0,1 1 0,-1 0 0,0 0 0,-1 0 0,1 0 0,-1 1 0,0 4 0,-1-1 22,0 0 1,0 0-1,-1 0 0,0-1 1,-1 1-1,0 0 1,0-1-1,0 0 0,-1 0 1,0 0-1,-1 0 1,0 0-1,0-1 0,0 0 1,0 0-1,-1 0 1,0-1-1,-7 6 0,9-10-4,1 1 0,-1-1 0,0 0 0,1 1 0,-1-2 0,0 1 0,0 0 0,0-1 0,0 0-1,0 0 1,0 0 0,1 0 0,-1 0 0,0-1 0,0 0 0,0 0 0,0 0 0,1 0-1,-1-1 1,0 1 0,1-1 0,-6-3 0,-2-2-424,1 0 0,0-1 0,0 0 0,0 0 0,-14-17 0,9 3-2958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2:11.3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17535,'0'0'1919,"9"7"-1271,-1 1-427,-1 1 1,0 0-1,0 1 0,-1-1 1,7 15-1,11 16 488,-14-25-616,1 0 1,1-1-1,0 0 0,0-1 1,17 13-1,-28-26-165,0-31-8954,-1 21 5494,1 0-730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2:11.7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216 0 18047,'-15'56'1615,"-2"-2"0,-43 96-1,19-60-1045,-29 98-1,66-177-555,3-9-7,-1 1 0,1 0-1,0 0 1,0 0-1,0 1 1,1-1 0,-1 0-1,1 0 1,0 0 0,0 4-1,1-6-109,-1-1-1,1 0 0,0 0 1,-1 1-1,1-1 1,0 0-1,-1 0 0,1 0 1,0 0-1,0 0 1,-1 0-1,1 0 1,0 0-1,-1 0 0,1 0 1,0 0-1,0-1 1,-1 1-1,1 0 0,0 0 1,-1-1-1,1 1 1,0 0-1,0-1 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2:12.8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66 18175,'15'-3'538,"1"0"0,0-1 0,-1-1-1,0 0 1,18-10 0,-14 7-498,0 0 1,26-6-1,-40 13-1529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2:13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 20479,'10'2'145,"0"0"0,-1-1 0,1 0-1,-1-1 1,1 0 0,0 0 0,0-1-1,-1 0 1,1-1 0,-1 0 0,11-4-1,-5 1-1235,24-4-1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39.5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46 22143,'0'0'1256,"7"-7"-1368,-1 0-40,1-2-8,12-14-9048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2:14.2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1 105 18815,'0'0'1983,"2"-20"-1318,-2 17-636,0 0 0,1 1-1,-1-1 1,1 1 0,0-1-1,-1 1 1,1-1 0,0 1-1,1-1 1,-1 1 0,0 0-1,1 0 1,-1-1 0,1 1-1,0 0 1,-1 0 0,1 1-1,0-1 1,0 0 0,0 1-1,5-3 1,0-1-19,0 1 0,0 0 0,1 0 1,-1 1-1,1 0 0,0 1 0,0 0 0,0 0 1,0 0-1,1 1 0,-1 0 0,0 1 0,13 0 0,-16 1-16,0-1 0,0 1-1,-1-1 1,1 1 0,0 1-1,-1-1 1,9 4 0,-11-4 5,-1 0 1,1 1-1,-1-1 1,0 0-1,0 0 1,1 0-1,-1 1 1,0-1-1,0 1 1,0-1-1,0 1 1,0-1 0,-1 1-1,1-1 1,0 1-1,-1 0 1,1-1-1,-1 1 1,0 0-1,1 0 1,-1-1-1,0 1 1,0 0-1,-1 3 1,0 4 11,0 0-1,-1 0 1,0 0 0,0 0 0,-1 0 0,-1-1-1,1 1 1,-10 13 0,-2 2 9,-27 34 0,33-46 32,1-2-57,1 0 0,-12 9 0,16-16-11,0 0 1,0-1-1,-1 1 1,1-1 0,-1 0-1,0 0 1,0 0-1,0 0 1,0-1-1,-7 2 1,11-3 115,21 0 468,101 5-56,-106-3-484,0 0 0,-1 1 1,1 1-1,0 0 0,22 10 0,-35-12-16,1 0 0,-1-1 1,0 2-1,1-1 0,-1 0 0,0 1 0,0-1 1,0 1-1,-1 0 0,1 0 0,-1 0 0,1 0 0,-1 0 1,0 1-1,3 6 0,-4-5 4,1 1-1,-1-1 1,0 1-1,0-1 1,0 1-1,-1 0 1,0-1-1,0 1 1,-2 11 0,-1-2 38,0 0 1,-2-1-1,0 1 1,0-1-1,-2 0 1,1 0-1,-11 15 1,10-19 35,1-1 0,-1 0 0,-1 0 0,0-1 0,0 0-1,0-1 1,-1 1 0,0-2 0,-1 1 0,-16 8 0,18-11-90,-1 0-1,0-1 0,-1 0 1,1-1-1,0 0 1,-1 0-1,0-1 1,1 0-1,-1-1 0,1 0 1,-1 0-1,0-1 1,-9-2-1,16 2-13,0 1 1,0-1-1,0 0 0,0 0 1,0 0-1,0 0 0,0-1 1,0 1-1,1-1 0,-1 0 0,1 0 1,-1 0-1,1 0 0,-1 0 1,-2-4-1,4 4-317,-1 0 0,1 0 0,0 0 0,0-1 0,0 1 1,1 0-1,-1 0 0,0-4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2:29.1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53 10495,'0'0'11192,"24"0"-10376,-9-2-779,0 0 0,23-7-1,2-1 22,0 3-90,-9 0-42,-1 3-1,54-2 0,-78 5 75,-1-1 0,-1 0 11,-3 1 169,-11 21-190,-26 38 152,-58 70-1,66-95-5,15-18-204,-15 22 1,24-30 48,0 0-1,1 0 1,0 0 0,0 0 0,0 0 0,-3 15 0,5-16 22,0 0 1,-1 0-1,0 0 1,-1 0-1,-5 10 1,-13 27 101,21-42-174,0 3 107,4 13 136,-3-15-158,-1-1 0,1 0 0,0 0 0,0 0 0,0 0 0,-1 0 0,1 0-1,0 0 1,0 0 0,0 0 0,0 0 0,1 0 0,-1-1 0,0 1 0,0 0 0,0-1 0,1 1 0,-1-1 0,0 1 0,1-1-1,-1 0 1,0 0 0,1 1 0,1-1 0,7 1 192,-1-1 0,15-1-1,-9 1-83,42-3-20,1-3 0,62-13 0,-93 14-97,-2 2 5,-25 3-8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2:32.7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295 70 15743,'5'23'2704,"-1"21"224,5-57-2832,-7 7-132,-1 0 0,1 0 0,-2 0 0,1 0 0,-1 1 0,0-1 0,0 0 0,0 0 0,-1 0 0,-1-8 0,1 11 6,1 1 0,-1-1 0,0 1 0,1 0 0,-1-1 1,0 1-1,0 0 0,-1-1 0,1 1 0,0 0 0,-1 0 0,1 0 1,-1 0-1,0 0 0,0 0 0,1 1 0,-1-1 0,0 1 0,0-1 1,-1 1-1,1 0 0,0-1 0,0 1 0,-1 0 0,1 1 0,-4-2 1,3 2 34,0 0 0,0 0 1,0 0-1,1 1 1,-1-1-1,0 1 1,1 0-1,-1 0 1,0 0-1,1 0 1,-1 0-1,1 1 1,-1-1-1,1 1 1,-3 1-1,-5 5 138,-18 19 0,19-17-55,-8 7-37,1 0 1,0 1-1,2 1 1,0 1-1,1 0 1,1 0-1,-14 35 1,16-28 75,1 1-1,2 0 1,1 0 0,-5 53-1,8-55-191,1-8-118,1 0-1,1 29 1,0-41 173,1-1 1,0 1-1,0 0 1,1-1-1,-1 1 0,1-1 1,0 1-1,1-1 1,0 0-1,-1 0 0,1 0 1,6 6-1,-8-9 1,1-1-1,0 1 0,-1-1 1,1 0-1,0 1 1,0-1-1,0 0 1,0 0-1,0 0 0,0 0 1,0-1-1,0 1 1,1 0-1,-1-1 1,0 0-1,0 1 0,1-1 1,-1 0-1,0 0 1,3-1-1,5 0-46,1-1 0,-1 0 0,12-4 0,6-2 5,-10 4-60,0 0 0,0-1 0,-1-1-1,1-1 1,-2 0 0,1-2 0,-1 0 0,0 0-1,28-23 1,-41 28 120,0 1 1,0 0-1,0-1 0,-1 1 0,1-1 1,-1 0-1,0 0 0,0 0 0,-1 0 0,1 0 1,-1 0-1,1 0 0,-1-1 0,-1 1 1,1 0-1,-1-1 0,1-5 0,-2 3 46,1 1-1,-1 0 0,0 0 0,-1 0 1,1 0-1,-1 0 0,0 1 1,-1-1-1,1 0 0,-1 1 1,0 0-1,-4-6 0,4 8 38,0-1-1,-1 1 0,1 0 0,0 1 1,-1-1-1,0 0 0,0 1 1,0 0-1,0 0 0,0 0 1,0 1-1,0-1 0,-1 1 1,1 0-1,0 0 0,-1 0 1,-7 0-1,2 1 112,0 0 0,0 0 0,1 1 0,-1 0-1,0 1 1,-18 5 0,27-7-108,19 2-1349,14-4-2899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2:33.4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 0 14207,'0'0'5284,"4"12"-4672,-3-3-427,0 1 0,-1-1 0,0 1 0,-1-1 0,0 1 0,0-1 0,-1 1 0,-4 9 0,0 12 121,-11 56 142,-18 110 1366,34-189-1452,0 2-974,7-22-827,-2 5-250,-1 0 0,4-15-1,-4 7-4874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2:34.2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23 18815,'10'1'666,"0"-1"0,1 0 0,-1-1 0,16-3 0,7 0-479,-28 4-235,122-14-325,-127 14 264,0 0-1,1 0 1,-1 0-1,0 0 0,1 0 1,-1 0-1,0 0 1,0 0-1,1 0 1,-1 0-1,0 0 1,1 0-1,-1 0 1,0 0-1,0 0 1,1 0-1,-1 0 1,0 0-1,2 2-657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2:34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 18175,'0'0'631,"18"5"560,-1-3-724,0-1 1,0-1 0,0 0 0,30-6-1,-9 2-406,-29 3-149,-5 2-71,-1-1-1,1-1 1,-1 1-1,0 0 1,1-1-1,-1 0 1,0 0-1,0 0 1,0 0-1,6-3 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2:35.0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0 18559,'-6'17'2110,"-2"4"-1737,3-7-296,1 0 0,0 0 1,-3 21-1,-2 39-136,1-11 873,-1 102-1,16-106-925,6-65-1397,-6 1-507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2:35.5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175 22 17407,'8'-4'182,"-1"0"1,0 1-1,1 0 0,15-3 0,-20 5-139,0 1 0,1 0 0,-1 0 0,0 0 0,1 0 0,-1 1 0,0-1 0,0 1 0,1 0-1,-1 0 1,0 0 0,0 0 0,0 1 0,5 3 0,-2-2 49,-1 0-1,0 1 1,-1 0 0,1 0 0,0 0-1,-1 1 1,0-1 0,0 1-1,-1 0 1,1 0 0,-1 0 0,3 7-1,-3-5-51,-1 0 0,0 0-1,0 0 1,0 1 0,-1-1-1,0 1 1,-1-1 0,0 1-1,-1 11 1,-15 96 435,13-100-368,-1-1-1,0 1 0,-1-1 0,-1 1 0,-12 19 0,15-29-81,0-1 0,0 1 0,-1-1 0,0 0 0,0 0-1,0 0 1,0-1 0,0 0 0,-1 1 0,0-2 0,1 1 0,-1 0-1,0-1 1,-1 0 0,1 0 0,0 0 0,0-1 0,-1 0 0,1 0 0,-1 0-1,1-1 1,-8 0 0,6 0 6,-1-1 0,1 0 0,0 0-1,0 0 1,0-1 0,1 0 0,-1-1 0,0 1 0,1-1-1,-1-1 1,1 1 0,0-1 0,0 0 0,1 0 0,-1-1-1,-8-9 1,6 4-72,1 1-1,1-1 1,0 0-1,0 0 1,1-1-1,0 0 1,1 1 0,0-2-1,1 1 1,0 0-1,1-1 1,0 1-1,1-1 1,0-13-1,1 15-111,1 0-1,-1 1 0,2-1 0,-1 0 0,2 1 0,-1-1 0,1 1 0,0 0 0,1 0 0,0 0 0,1 0 0,0 1 0,0-1 0,1 1 0,0 0 0,0 1 0,12-11 0,2 1-6821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2:36.5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0 363 14975,'0'0'2799,"17"3"-846,-11 1-1815,-1 1-1,0-1 1,0 1-1,-1 0 0,1 0 1,-1 1-1,0-1 1,-1 1-1,0 0 1,5 11-1,2 6 114,8 37-1,-14-47-255,3 15 326,-5-19-116,0 1 0,1 0 0,0-1-1,0 0 1,1 0 0,0 0 0,9 13 0,-13-22-199,0 0 0,0 0 0,1 1-1,-1-1 1,0 0 0,0 0 0,0 0 0,1 0 0,-1 1-1,0-1 1,0 0 0,1 0 0,-1 0 0,0 0 0,0 0-1,1 0 1,-1 0 0,0 0 0,1 0 0,-1 0 0,0 0-1,0 0 1,1 0 0,-1 0 0,0 0 0,0 0 0,1 0-1,-1 0 1,0 0 0,0 0 0,1 0 0,-1-1 0,0 1-1,0 0 1,1 0 0,-1 0 0,0 0 0,0-1 0,0 1-1,1 0 1,-1 0 0,0 0 0,0-1 0,0 1 0,0 0-1,1 0 1,-1-1 0,0 1 0,0 0 0,0 0 0,0-1-1,0 1 1,0 0 0,0 0 0,0-1 0,5-15 11,-5-5-7,-1 1 0,-5-34 0,3 36-106,1 1 1,1 0-1,0-1 1,4-27-1,28-185-632,-30 224 696,0-1 0,0 1 0,1 0 0,-1 0 0,1 0 1,0 0-1,1 0 0,3-6 0,-4 10 24,-1-1 0,1 1 0,0 0 0,0 0 0,0 0 0,0 0 0,1 0 0,-1 0-1,0 1 1,1-1 0,0 1 0,-1 0 0,1-1 0,0 1 0,-1 0 0,1 1 0,0-1 0,0 0 0,5 0 0,6 0-6,46-5 257,85-20 0,70-25-267,-187 47-537,0 1 1,51 2-1,-59 1-1883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2:37.2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0 130 18815,'2'-17'1806,"0"12"-1725,-1 0 1,1 0-1,0 0 1,1 0 0,-1 0-1,1 1 1,0-1 0,0 1-1,0-1 1,1 1 0,-1 0-1,1 1 1,0-1-1,0 1 1,1-1 0,4-2-1,-2 1-18,1 1 1,0-1-1,0 2 0,0-1 0,0 1 0,0 0 0,1 1 0,0-1 0,9 0 0,-8 2-47,0 1 0,0 0 1,0 0-1,0 1 0,13 2 0,-21-3-20,0 1 0,0-1 0,-1 1 0,1-1 0,0 1 0,-1-1 0,1 1 0,0 0 0,-1 0 1,1 0-1,-1 0 0,1 0 0,-1 0 0,0 0 0,1 1 0,-1-1 0,0 0 0,0 1 0,0-1 0,0 1 0,0-1 0,0 1 0,0 0 0,0-1 0,-1 1 0,1 0 0,-1 0 0,1-1 0,-1 1 0,0 0 1,0 0-1,0-1 0,0 1 0,0 0 0,0 0 0,0 0 0,-1 2 0,-3 11 1,-1 0 1,0 1 0,-2-2-1,-13 27 1,3-8 3,-116 218 31,122-233-57,-11 27 1,22-44 161,13-5 119,2-3 35,0 0 0,0 1 0,0 1 0,0 1 0,1 0 0,0 1 0,32-2 0,3 4 288,102-7-639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39.9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19327,'54'3'727,"-34"-1"-601,36-2 0,-44-1-179,16-2 73,1 2 1,53 4 0,-73-2-10,0 0 1,1 1 0,-1 1-1,0-1 1,-1 2-1,1-1 1,-1 1 0,1 0-1,-1 1 1,0 0 0,-1 0-1,15 13 1,-14-9 28,0 0 0,-1 1 0,0 0 0,0 0 0,-1 1 0,0-1 0,-1 1 0,0 1 0,-1-1 0,0 1 0,-1 0 0,0 0 0,2 20 0,-3-3 205,0 1 1,-3 0 0,0 0 0,-8 42 0,7-57-150,-1 0-1,-1 0 1,0 0-1,-1-1 1,-1 0-1,0 0 0,-1-1 1,-8 14-1,11-21-47,0-1-1,0 1 0,-1-1 1,0 0-1,0 0 0,0-1 1,-1 1-1,1-1 0,-1 0 0,0-1 1,0 1-1,0-1 0,-1 0 1,1-1-1,-1 0 0,0 0 1,0 0-1,1-1 0,-11 2 0,8-3-38,-1 0-1,1-1 1,0 1-1,0-2 0,0 1 1,0-1-1,1-1 1,-1 1-1,0-1 0,1-1 1,0 0-1,-1 0 0,2-1 1,-1 1-1,0-2 1,1 1-1,0-1 0,0 0 1,1-1-1,0 0 0,0 0 1,0 0-1,1 0 1,0-1-1,1 0 0,0 0 1,-4-10-1,0-2-54,1 0 0,1-1 0,1 1 0,-4-39 0,7 45-140,1 0 0,1-1 0,1 1-1,0 0 1,1 0 0,0 0 0,1 0 0,5-15 0,-4 20-166,0 0 0,1 0 0,0 0-1,1 1 1,0 0 0,0 0 0,0 0 0,1 1 0,0 0 0,1 0 0,0 1 0,14-10 0,6 0-6174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17.9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 0 16767,'-7'29'756,"-2"-1"0,0 0 0,-26 51 0,12-23-864,23-55 240,2 0-71,0-1 0,0 1 0,0-1 0,0 1 0,0-1 0,0 0 0,4 0 0,8 1 168,0-1 0,0-1 1,0 0-1,-1-1 0,1-1 0,25-8 0,-27 8-314,0-1 1,-1 2-1,1-1 0,22 0 0,-32 3-31,0 0-1,-1-1 0,1 1 1,-1-1-1,1 1 1,-1-1-1,1 0 0,-1 1 1,0-1-1,1 0 1,-1 0-1,0 0 0,1 0 1,-1 0-1,0 0 1,0-1-1,0 1 0,1-3 1,7-16-8287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18.3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 18431,'-12'100'3351,"5"-50"-2958,-1 59-1,8-54-104,11 88 0,-10-136-315,-1-5-115,5-9-289,13-25-2677,-12 20 739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18.7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547 4 18687,'-116'-3'4363,"-57"6"-2782,122-1-1448,17-1-65,-1 1-1,-66 13 0,77-5-764,23-9 518,0-1 0,0 1 1,1-1-1,-1 1 0,0-1 0,0 1 0,1 0 0,-1 0 0,0-1 1,1 1-1,-1 0 0,1 0 0,-1 0 0,1-1 0,-1 1 0,1 0 1,0 0-1,-1 0 0,1 0 0,0 0 0,0 0 0,0 0 0,-1 1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19.6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0 100 18815,'0'0'874,"3"-18"712,-2 14-1550,0 1 1,0-1-1,0 0 0,1 1 0,-1-1 0,1 1 0,0 0 1,0-1-1,0 1 0,0 0 0,1 0 0,-1 0 1,1 1-1,0-1 0,-1 1 0,1-1 0,5-2 0,-2 2-61,0 0 0,0 0-1,0 0 1,0 1-1,0 0 1,0 1 0,1-1-1,-1 1 1,9 0 0,-12 0 47,-1 1 1,1 0 0,0 0-1,-1 0 1,1 0 0,-1 0-1,1 1 1,0-1 0,-1 1 0,1-1-1,-1 1 1,1 0 0,-1 0-1,1 0 1,-1 1 0,0-1 0,0 0-1,1 1 1,-1-1 0,0 1-1,0 0 1,-1 0 0,1 0 0,0 0-1,-1 0 1,1 0 0,-1 0-1,2 3 1,-2-1-26,0-1-1,0 1 0,0 0 1,0 0-1,0 0 1,-1-1-1,0 1 1,0 0-1,0 0 1,0 0-1,0 0 1,-1 0-1,-2 6 0,0 3 161,-1 0 0,-9 19-1,9-24-85,0-1 1,-1 1-1,0-1 0,-7 8 0,10-12-47,-1 0 1,0 0-1,0 0 0,0 0 1,0-1-1,0 0 0,0 1 1,-1-1-1,1 0 0,-1-1 1,-4 3-1,1-3 648,20-13-112,-9 10-542,0 0-1,0 1 0,1-1 1,-1 1-1,0 0 1,1 0-1,-1 0 1,0 0-1,1 1 1,-1 0-1,1 0 0,-1 0 1,1 0-1,-1 1 1,1 0-1,-1 0 1,0 0-1,1 0 1,-1 1-1,0 0 1,0 0-1,0 0 0,0 0 1,0 0-1,-1 1 1,1 0-1,-1 0 1,0 0-1,1 0 1,-1 0-1,0 1 0,-1-1 1,1 1-1,2 5 1,-4-6-2,0-1 1,0 1-1,-1-1 1,1 1-1,-1-1 1,0 1-1,0 0 1,0-1-1,0 1 1,0 0-1,0-1 0,-1 1 1,1 0-1,-2 3 1,-15 39 290,13-36-288,1-1-21,-1 0 0,0 0 0,-1 0-1,0 0 1,0-1 0,-1 1 0,-10 10 0,13-16 2,1 1 0,-1-1 0,0 0 0,0 0-1,-1 0 1,1 0 0,0 0 0,-1-1 0,1 1 0,-1-1 0,1 0 0,-1 0 0,0-1 0,1 1 0,-1-1 0,0 1 0,0-1 0,1 0 0,-1-1 0,0 1 0,-4-1-1,2-1-36,-1 0 0,0 0-1,0-1 1,1 0-1,0 0 1,-1 0 0,-6-6-1,11 8-275,-1-1-1,1 0 1,0 1-1,0-1 0,0 0 1,1 0-1,-1 0 1,0-1-1,1 1 1,-1 0-1,1-1 1,0 1-1,0-1 1,0 1-1,0-1 0,0 1 1,1-1-1,-1 0 1,1 1-1,-1-1 1,1-4-1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21.2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55 11263,'0'0'4230,"13"-13"-2885,-11 12-1233,0 0 0,0 0 0,0-1 0,0 1 0,1 1 0,-1-1 0,5-1-1,13-6 235,-15 5-342,1-1 0,0 1 0,0 1 0,1-1 0,-1 1 0,1 0 0,-1 0 0,1 1 0,-1 0 0,1 0 0,10 1 0,-16 0 4,0 0-1,0 0 1,-1 0-1,1 0 0,0 1 1,0-1-1,0 0 1,0 1-1,-1-1 1,1 1-1,0-1 0,0 1 1,-1-1-1,1 1 1,0-1-1,-1 1 1,1 0-1,-1-1 0,1 1 1,-1 0-1,1 0 1,-1-1-1,1 1 1,-1 0-1,0 0 0,1 0 1,-1-1-1,0 1 1,0 0-1,1 0 1,-1 0-1,0 0 1,0 1-1,0 3 159,0-1 0,0 1 0,0-1 0,0 1 0,-2 4 1,1-3-14,0-1 1,-1 0-1,0 0 1,0 0 0,0 0-1,0 0 1,-1 0-1,0-1 1,0 1 0,0-1-1,0 0 1,-1 1-1,1-2 1,-9 8 0,7-6-43,-16 9 215,20-13-173,20 2 519,-11-3-753,0 0 0,0 0 0,0 1 1,0 0-1,0 1 0,9 2 0,-15-3 104,0 0 1,0 0-1,1 0 1,-1 0-1,-1 0 1,1 1-1,0-1 1,0 1-1,0-1 1,-1 1-1,1-1 1,-1 1-1,1 0 1,-1 0-1,0 0 1,0 0-1,0 0 1,0 0-1,0 0 1,0 0-1,0 0 1,-1 1-1,1-1 1,-1 0-1,0 0 1,1 5-1,-1 1 139,-1 1 0,1-1 0,-1 1 0,0-1-1,-1 0 1,0 0 0,-1 0 0,1 0 0,-7 12 0,8-17-191,-1 0 1,0 1 0,0-1-1,0 0 1,0 0 0,0 0-1,-1-1 1,1 1 0,-1 0-1,1-1 1,-1 0 0,0 1-1,0-1 1,0-1 0,-1 1-1,1 0 1,0-1 0,-1 1-1,1-1 1,-1 0 0,1 0-1,-1 0 1,-6 0 0,9-1-323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21.6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436 0 19327,'-91'3'1624,"42"-2"164,-92 12 0,104-6-1727,-76 5 1,108-14-749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22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225 18 14207,'-13'-9'3427,"-2"6"-2844,0 1 1,0 0 0,0 1-1,0 1 1,-17 1-1,30-1-538,-1 1 0,1-1 0,-1 1-1,0-1 1,1 1 0,-1 0 0,1 0-1,0 0 1,-1 0 0,1 0 0,0 0 0,-1 1-1,1-1 1,0 1 0,0 0 0,0-1 0,-1 3-1,0 0-28,1-1-1,-1 1 1,1 0-1,0 0 1,0 0-1,1 0 1,-1 0-1,1 0 1,-1 7-1,0 5 56,0 1-1,1 0 1,1 0-1,3 18 0,-3-33-47,0-2-17,0 1-1,0-1 1,0 1 0,0-1-1,0 1 1,0-1 0,0 1-1,0 0 1,0-1-1,1 1 1,-1-1 0,0 1-1,0-1 1,1 1 0,-1-1-1,0 1 1,1-1 0,-1 1-1,0-1 1,1 0-1,-1 1 1,0-1 0,1 1-1,-1-1 1,1 0 0,-1 1-1,2-1 1,-1 0 0,1 1 1,0-1 0,0 0-1,-1-1 1,1 1 0,0 0-1,0 0 1,-1-1 0,3 0-1,13-4 43,-13 4-50,-1 0 0,1 0-1,-1 0 1,1 0 0,-1 1-1,1-1 1,0 1 0,-1 0-1,1 0 1,0 0 0,-1 0-1,1 1 1,-1 0 0,6 1-1,0 1 10,0 1-1,0 0 1,-1 1-1,1-1 1,-1 2-1,0-1 0,0 1 1,7 7-1,-12-10 2,-1 0-1,1 0 0,-1 0 1,0 0-1,1 1 0,-1-1 1,-1 0-1,1 1 0,-1 0 1,2 3-1,-2-4 3,-1 0 1,0-1 0,1 1-1,-1 0 1,0-1-1,0 1 1,-1 0-1,1-1 1,0 1-1,-1-1 1,0 1-1,0-1 1,1 1 0,-1-1-1,-1 1 1,-1 2-1,-2 3 10,-1-1-1,-1 0 1,1 0 0,-1 0-1,-13 9 1,6-4 111,10-9-116,-1 0 0,1 0 1,0-1-1,-1 0 0,1 0 0,-1 0 0,0 0 0,0-1 0,0 1 0,0-1 1,0-1-1,0 1 0,0-1 0,0 1 0,-5-2 0,4 1-27,1-1-1,-1 1 1,0-1 0,1-1-1,-1 1 1,1-1-1,0 0 1,0 0 0,-1 0-1,1-1 1,1 0 0,-1 0-1,-6-5 1,9 6-501,0 0 1,0 0 0,1 0 0,-1-1-1,1 1 1,-1 0 0,-1-6-1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23.4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 18047,'0'4'674,"1"1"-1,-1 0 1,1-1-1,-2 9 1,-9 34 219,1-1-573,7-38-308,2 1 0,-1 0 0,1 0 0,1 0 0,-1 0 0,1 0 0,4 11 0,-4-19 6,0 1 0,1-1-1,0 1 1,-1-1-1,1 0 1,0 1 0,0-1-1,-1 0 1,1 0-1,0 0 1,0-1 0,0 1-1,0 0 1,1-1-1,2 1 1,0 1 52,10 2-62,0 0 0,-1-1 0,1-1-1,0 0 1,0-1 0,26-1-1,-35 0-149,1-1 0,-1 0 0,0 0 0,1 0 0,-1-1 0,0 0-1,0 0 1,0-1 0,0 1 0,-1-1 0,1-1 0,-1 1 0,0-1 0,0 0-1,0 0 1,0 0 0,0-1 0,4-6 0,-3-1-1695,-3-9-4925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23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22783,'4'134'2081,"7"99"-1191,-8-214-821,1 3-3058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24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501 0 17407,'-105'37'5560,"64"-25"-4684,-79 11 0,72-20-966,0-1 1,-81-8-1,126 6-492,-3-1 831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41.8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0 18431,'-12'105'3177,"6"54"-2705,3-68-369,-1-16 7,0-6 744,3 0 0,10 94 0,-9-161-489,0-7-351,1 1 0,-1 0 0,1 0 0,2-7 0,2-9-17,4-68-127,-5 46 114,12-58-1,-9 69-121,2 0 0,0 0-1,23-45 1,-27 66 118,0 1 0,0 0 0,1 0 0,0 1 1,1-1-1,0 1 0,0 1 0,1-1 1,0 1-1,0 1 0,0-1 0,1 2 0,0-1 1,17-7-1,-23 12 17,0 0 0,-1 0 1,1 0-1,0 1 1,0-1-1,0 1 0,0 0 1,0-1-1,0 1 0,0 1 1,-1-1-1,1 0 0,0 1 1,0-1-1,5 3 0,-4-1 23,-1 0 0,1 0 0,-1 0 0,1 0-1,-1 1 1,0-1 0,0 1 0,0 0-1,0 0 1,2 4 0,1 2-44,-1 0 1,0 0-1,0 0 1,-1 0-1,0 1 0,-1-1 1,0 1-1,2 13 0,-1 7 37,-2-1 0,-1 0-1,-4 32 1,2-28-5,1-9 57,2 0 0,7 38-1,-3-24-2,-5-33-53,-1 0 0,1-1-1,0 1 1,1-1 0,-1 1-1,1-1 1,0 1 0,0-1 0,0 0-1,0 0 1,1 0 0,3 4-1,-5-8-13,0 1-1,1-1 1,-1 1-1,0-1 0,0 1 1,1-1-1,-1 0 1,0 0-1,1 0 0,-1 0 1,0 0-1,1 0 1,-1 0-1,2 0 0,2 0-46,-5 0-1,4 0-210,0 0 1,0-1-1,-1 1 0,1 0 0,0-1 0,-1 0 1,1 0-1,-1 0 0,5-2 0,19-10-7625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25.0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239 23 20735,'-14'0'290,"-1"-1"0,1 0 0,0-1-1,0 0 1,-18-6 0,-3 0-334,34 8 64,0 0 0,0 0-1,-1-1 1,1 1 0,0 0 0,0 0 0,0 0 0,0 0 0,0 0 0,0 1 0,0-1-1,0 0 1,0 0 0,0 1 0,0-1 0,0 0 0,0 1 0,1-1 0,-1 1-1,0-1 1,0 1 0,0 0 0,0-1 0,1 1 0,-1 0 0,0-1 0,1 1 0,-1 0-1,0 1 1,-1 1-6,1 0-1,0 0 1,0 0-1,0 0 0,1 0 1,-1 0-1,1 0 1,-1 5-1,2 47-736,-1-34 983,-2 34-1,-1-27 764,5-29-1051,16-10-142,29-13 0,-40 21 171,1 0-1,-1 1 0,0 0 0,1 1 0,-1-1 0,1 2 0,14-1 0,-6 1 3,0 2 1,0 0-1,-1 1 0,20 5 0,-29-6-2,0 0 0,0 0 0,0 1 0,-1-1 0,1 1 1,-1 0-1,0 1 0,0 0 0,0-1 0,0 2 0,-1-1 0,0 0 0,1 1 0,2 5 0,-5-7 10,-1 0 0,0 0 1,0 0-1,0 0 0,0 0 0,0 0 0,0 1 0,-1-1 0,0 0 1,0 0-1,0 1 0,0-1 0,0 0 0,-1 0 0,1 1 0,-1-1 1,0 0-1,0 0 0,0 0 0,0 0 0,-1 0 0,1 0 1,-1 0-1,-2 3 0,-1 1 30,0 0-1,0-1 1,0 0 0,-1 0 0,0 0-1,0 0 1,-1-1 0,-10 7-1,3-5 26,0 0-1,-1-1 0,0 0 1,0-1-1,0 0 0,-31 3 1,33-6-29,0-1 0,1 0 0,-1-1 0,0-1-1,0 0 1,1-1 0,-1 0 0,0-1 0,-12-4 0,22 5-128,-1 1 0,1-1 0,0 0 0,0 0 0,0 0 0,0 0 0,1 0 0,-6-6 0,8 8 22,-1-1 0,1 0 0,-1 1 0,1-1 0,-1 0 0,1 1 0,-1-1 0,1 0 0,0 0 0,-1 0 0,1 1-1,0-1 1,0 0 0,0 0 0,0 0 0,0 0 0,0 1 0,0-1 0,0 0 0,0 0 0,0 0 0,0 0 0,0 1 0,0-1 0,1 0 0,-1 0 0,0 0 0,1 1 0,-1-1 0,0 0 0,1 0 0,-1 1 0,1-1 0,0 0 0,-1 1 0,1-1 0,-1 1 0,1-1 0,0 1 0,-1-1 0,1 1 0,0-1 0,0 1 0,-1 0 0,3-1 0,14-7-7545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28.5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54 18815,'1'-3'34,"0"0"0,0 0 0,0 0 0,0 1 0,1-1 0,-1 0 0,1 1 0,-1-1 0,1 1 0,0-1 0,0 1 0,0 0 0,0 0 0,1 0 1,-1 0-1,1 0 0,-1 1 0,1-1 0,-1 1 0,1-1 0,0 1 0,0 0 0,0 0 0,0 0 0,0 1 0,-1-1 0,1 1 0,0-1 0,1 1 0,4 0 0,-2 0-34,0 1 1,0-1 0,0 1-1,0 0 1,1 1 0,-1-1-1,10 5 1,-15-5 9,1-1-1,-1 1 1,1 0 0,-1 0 0,1 0-1,-1 0 1,0 0 0,0 0 0,1 0 0,-1 0-1,0 0 1,0 1 0,0-1 0,0 1-1,0-1 1,-1 0 0,1 1 0,0-1 0,-1 1-1,1 0 1,-1-1 0,1 1 0,-1-1-1,0 1 1,1 0 0,-1-1 0,0 1 0,0 0-1,-1-1 1,1 1 0,0 0 0,0-1-1,-1 3 1,-3 7 199,0-1 0,0 1 0,-1-1 0,0 0 0,-8 10 0,9-13-171,-1-1 1,1 0-1,-1 0 1,-1-1-1,1 1 1,-1-1-1,0 0 1,-9 5-1,12-8-227,2-2 229,8 0-21,0 0 1,-1 0-1,1 0 1,0 1-1,0 0 1,-1 0-1,1 1 1,0 0-1,-1 0 1,8 4 0,-7-2 16,0 0 1,0 1 0,-1 0 0,0 0 0,0 0 0,0 1 0,0 0 0,-1 0 0,0 0-1,5 9 1,-9-13 3,1 0 1,-1 1-1,0-1 0,0 0 0,0 1 0,0-1 0,0 1 0,-1-1 0,1 1 0,-1 0 0,1-1 1,-1 1-1,0-1 0,0 1 0,0 0 0,0-1 0,-1 1 0,1-1 0,-1 1 0,1-1 0,-1 1 1,0-1-1,0 1 0,0-1 0,-1 1 0,1-1 0,0 0 0,-1 0 0,0 0 0,1 0 0,-1 0 1,0 0-1,0 0 0,-4 2 0,-1 1 65,0-1 1,-1 0-1,1 0 1,-1 0-1,0-1 1,0-1-1,0 1 0,-14 1 1,16-3-117,0 0 0,-1 0 0,1-1 1,0 0-1,0 0 0,0-1 0,-1 0 0,1 0 0,0 0 0,0-1 1,0 0-1,-8-3 0,12 4-267,1 0-1,0 0 1,-1 0 0,1 0 0,0 0-1,-1 0 1,1 0 0,0-1 0,0 1 0,0 0-1,-1-2 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29.3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419 10 20863,'-70'3'752,"0"-2"0,-108-13 0,171 11-759,0 1 0,-1 0 0,1 0 0,-1 0-1,-13 4 1,19-4-183,0 0-1,-1 1 0,1 0 1,0-1-1,0 1 0,0 0 1,-1 0-1,1 0 0,0 1 1,0-1-1,1 0 0,-1 1 1,0-1-1,0 1 0,1 0 1,-1-1-1,1 1 0,-1 0 1,1 0-1,0 0 1,-1 0-1,0 3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30.2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216 5 19967,'-33'1'1624,"10"0"-1388,1-2-1,-43-5 1,65 6-232,-1 0 1,1 0-1,-1 0 0,0 0 1,1 0-1,-1 0 1,1 0-1,-1 1 0,1-1 1,-1 0-1,1 0 1,-1 0-1,1 0 0,-1 1 1,1-1-1,-1 0 0,1 1 1,-1-1-1,1 0 1,-1 1-1,1-1 0,0 0 1,-1 1-1,1-1 1,0 1-1,-1-1 0,1 1 1,0-1-1,-1 1 1,1-1-1,0 1 0,0-1 1,0 1-1,0-1 0,0 1 1,-1 0-1,1 0 1,-1 27 29,1-18 154,-1 48 172,1-58-355,0 0-1,0 0 1,0 0 0,0 1-1,0-1 1,0 0-1,0 0 1,0 0-1,1 0 1,-1 1 0,0-1-1,0 0 1,0 0-1,0 0 1,0 0 0,0 0-1,0 0 1,0 1-1,0-1 1,0 0 0,1 0-1,-1 0 1,0 0-1,0 0 1,0 0-1,0 0 1,0 0 0,0 0-1,1 1 1,-1-1-1,0 0 1,0 0 0,0 0-1,0 0 1,0 0-1,1 0 1,-1 0 0,0 0-1,0 0 1,0 0-1,0 0 1,1 0 0,-1 0-1,0 0 1,0 0-1,0 0 1,0 0-1,0-1 1,1 1 0,-1 0-1,0 0 1,0 0-1,0 0 1,0 0 0,0 0-1,10-6 303,-8 5-271,1-1-27,0 0 0,1 0-1,-1 0 1,1 1 0,0 0-1,0-1 1,-1 2 0,1-1-1,0 0 1,0 1 0,0-1-1,0 1 1,0 0 0,0 1 0,0-1-1,-1 1 1,1-1 0,0 1-1,0 0 1,0 1 0,-1-1-1,5 3 1,3 0-12,-1 2 0,1-1 0,-2 1 0,1 1 0,0 0 0,-1 0-1,-1 1 1,1 0 0,9 12 0,-14-14 28,0-1-1,0 1 1,-1 0-1,0 0 1,0 1-1,0-1 1,-1 0-1,0 1 1,0 0-1,-1-1 1,0 1 0,0 0-1,-1 0 1,1 0-1,-1-1 1,-1 1-1,-1 9 1,1-12-35,0 1 0,0-1 0,0 0 0,0 1 0,-1-1 1,0 0-1,0 0 0,0 0 0,-1 0 0,1 0 0,-1-1 0,0 1 1,0-1-1,0 0 0,0 0 0,-1 0 0,1 0 0,-1 0 0,-7 3 1,4-3 78,0 0 0,0 0 0,0-1 0,0 0 0,-1 0 0,1-1 0,-1 0 0,1-1 0,-1 1 1,1-1-1,-10-2 0,8 1-125,-1 0 0,1-1 1,0 0-1,0-1 0,0 0 1,0-1-1,0 0 0,1 0 1,0-1-1,0 0 0,0 0 1,0-1-1,1 0 0,0 0 1,0-1-1,-7-8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32.5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2 15359,'19'0'1710,"-1"0"-1455,-7-1-220,0 1 0,0 0 0,0 0 0,13 3 0,-23-2-12,1-1 0,0 1 0,0-1-1,0 1 1,0-1 0,0 1 0,0 0 0,-1 0-1,1 0 1,0 0 0,-1 0 0,1 0 0,-1 0-1,1 1 1,-1-1 0,0 1 0,1-1 0,-1 1-1,0-1 1,0 1 0,0 0 0,0-1 0,0 1-1,0 0 1,-1 0 0,1 0 0,-1 0 0,1 0-1,-1 3 1,0-2 61,0 0 0,0-1 0,-1 1 0,0 0 0,1 0 0,-1-1 0,0 1-1,-1 0 1,1-1 0,0 1 0,-1-1 0,1 1 0,-1-1 0,0 0 0,0 0 0,0 0-1,-3 3 1,-6 5 264,0-1-1,-14 8 0,22-15-288,-33 21 370,35-22-365,-7-7-12,22 7 63,0-1 1,0 2-1,0 0 0,16 4 0,-22-4-153,-1 1 0,0-1 0,0 1 0,0 1 0,-1-1 0,1 1 0,-1 0 0,1 1 0,8 8 0,-13-11 56,0 0 0,0 0 0,-1 0 0,1 1 0,0-1 0,-1 1 0,0-1 0,0 1 0,1-1 0,-1 1 0,-1 0 0,1-1 0,0 1 0,-1 0 0,1 0 0,-1 3 0,0-1 28,-1-1 0,1 1-1,-1-1 1,0 1 0,0-1-1,0 0 1,-1 1 0,0-1-1,-3 6 1,0-1-36,-1 0 1,0-1-1,-1 1 0,0-2 1,0 1-1,0 0 0,-1-1 1,-10 6-1,9-7 149,0 0 0,0-1 0,-1-1 0,-20 8 0,26-11-157,0 0-1,0 0 1,0-1-1,0 1 0,-1-1 1,-7 0-1,10 0-65,0 0-1,0-1 0,0 1 1,1-1-1,-1 1 1,0-1-1,0 0 0,1 0 1,-1 0-1,0 0 1,1 0-1,-1 0 0,1 0 1,-1 0-1,1 0 0,-2-2 1,2 1-271,0 0 1,0 1-1,0-1 0,0 0 1,0 1-1,0-1 0,1 0 1,-1 0-1,1 0 0,-1-2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32.9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473 0 19839,'-35'0'613,"1"1"0,-1 2 0,1 1-1,-55 14 1,50-6-42,11-3-330,0-1 0,-1-1 0,0-2 0,-51 4 0,68-9-514,39 4-8206,-17-4 5905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33.6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240 6 22143,'-39'1'703,"-41"-4"-1,40 1-918,36 1 283,0 1-1,0 0 0,0 0 0,-1 0 1,1 1-1,0-1 0,-7 3 1,10-2-56,0-1 1,0 1 0,0 0-1,0 0 1,0 0 0,0 0-1,0 0 1,0 0 0,0 0-1,0 0 1,0 0 0,1 0-1,-1 0 1,0 0 0,1 1 0,-1-1-1,1 0 1,-1 0 0,1 1-1,0-1 1,0 0 0,-1 1-1,1-1 1,0 1 0,0-1-1,0 0 1,1 2 0,0 13-23,1 1 1,1-1-1,0 1 1,1-1-1,11 26 0,-7-18 12,-3-13-3,-1-14 15,-1-1 12,-2 3 7,4-5-26,0 0 0,0 1 0,1 0 1,9-7-1,-13 10-21,1 1 0,-1 0 0,1 0 0,-1 0 0,1 0 0,-1 0 0,1 1 1,-1-1-1,1 1 0,0 0 0,-1 0 0,1 0 0,0 0 0,-1 0 0,1 0 0,4 2 0,5 1 54,1 1 0,-1 0-1,-1 1 1,1 0-1,13 9 1,-17-9-16,-1-1 1,0 2-1,0-1 1,-1 1-1,1 0 1,-1 0-1,-1 1 1,9 11-1,-13-16-12,1 1-1,-1 0 0,1-1 1,-1 1-1,0 0 1,-1 0-1,1 0 1,0 0-1,-1 0 1,1 0-1,-1 0 0,0 0 1,0 0-1,0 0 1,-1 0-1,1 0 1,-1 3-1,-1-1 28,0-1 0,1 1 1,-2-1-1,1 0 0,0 1 0,-1-1 0,0 0 1,0-1-1,0 1 0,-4 3 0,0-1 23,0 0 0,0 0 0,0-1 0,-1 0 1,0 0-1,0-1 0,0 0 0,-1 0 0,1-1 0,-19 4 0,16-5-33,0-1 0,0-1-1,0 0 1,0 0 0,0-1-1,-19-4 1,23 3-86,0 0 0,-1 0 0,1-1 1,0 0-1,0 0 0,0 0 0,1-1 0,-1 0 0,1-1 0,-9-7 0,11 2-4179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34.7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66 17663,'14'-10'1304,"0"-3"-902,-8 7-315,1 0-1,0 0 0,0 0 1,10-4-1,-15 8-75,0 1 0,1 0 0,-1 0 0,0 0-1,1 1 1,-1-1 0,1 1 0,-1-1 0,1 1 0,0 0-1,-1 0 1,1 0 0,-1 0 0,1 0 0,-1 1 0,1-1-1,-1 1 1,1 0 0,3 1 0,-4-1 7,0-1 1,0 1-1,0 0 1,0 0-1,-1 1 1,1-1-1,0 0 0,0 1 1,-1-1-1,1 1 1,-1-1-1,1 1 1,-1 0-1,1-1 0,-1 1 1,0 0-1,0 0 1,0 0-1,1 4 1,-1-3 33,-1 0 0,0 0 0,0 0 0,0 0 0,0 0 0,0 0 1,-1 0-1,0 0 0,1 0 0,-1 0 0,0 0 0,0 0 0,-3 5 1,0 1 40,-1 0 1,0 0 0,-1 0-1,0-1 1,0 0 0,-1 0-1,0 0 1,0-1 0,0 0-1,-1-1 1,0 0 0,-1 0-1,1 0 1,-1-1-1,-15 6 1,23-11 114,22 10-144,2-7-60,-17-2 4,-1-1-1,1 1 1,-1 1-1,1-1 1,-1 1-1,1 0 1,8 4-1,-8-3-33,-1 1 0,1 0 0,-1-1-1,0 2 1,-1-1 0,1 0 0,5 8 0,-8-10 24,-1 1 1,1-1 0,-1 0-1,0 1 1,0-1-1,0 1 1,0-1 0,0 1-1,0-1 1,-1 1-1,1 0 1,-1-1 0,0 1-1,0 0 1,0-1-1,0 1 1,0 0 0,-1-1-1,1 1 1,-2 3-1,-1 2 100,0-1 0,0 1 0,-1-1 0,0 0 0,-1 0 0,1 0 0,-1-1-1,-1 0 1,1 0 0,-13 10 0,15-14-90,0 0 1,0 0-1,0 0 1,0 0-1,-1 0 0,1-1 1,-1 0-1,1 1 1,-1-1-1,1-1 0,-6 2 1,6-2-18,0 0 1,1 0-1,-1-1 1,0 1 0,0-1-1,1 1 1,-1-1-1,1 0 1,-1 0-1,0 0 1,1 0-1,0-1 1,-1 1 0,1-1-1,0 1 1,0-1-1,-3-2 1,4 3-90,0 0 0,0 0 1,0-1-1,0 1 1,0 0-1,0-1 0,0 1 1,0-1-1,0 1 0,1-1 1,-1 1-1,0-1 0,1 1 1,-1-3-1,1 2-246,0 1 0,0 0 0,0 0 1,0 0-1,0 0 0,1-1 0,-1 1 0,0 0 0,1 0 1,-1 0-1,0 0 0,1 0 0,0-1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35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391 0 22271,'-92'3'2559,"-111"7"-2035,192-9-874,1 0 0,-1 0 0,1 2 0,0-1 0,0 1 0,0 0 0,-13 7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35.8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218 0 20095,'-41'5'632,"15"-2"3,1 1 0,-43 12-1,65-15-654,-1-1 0,1 1 0,-1-1 0,0 1 0,-5-1 0,-11 1-50,19-1 83,1 1 1,-1-1 0,0 1 0,1-1-1,-1 0 1,0 1 0,1 0 0,-1-1 0,1 1-1,-1-1 1,1 1 0,-1 0 0,1-1-1,-1 1 1,1 0 0,0 0 0,-1-1 0,1 1-1,0 0 1,0 0 0,0-1 0,0 1-1,-1 0 1,1 0 0,0 0 0,0-1 0,0 1-1,1 0 1,-1 1 0,4 23-66,-4-24 49,5 18 341,1 0 0,0 0 0,11 21 0,-15-38-210,0 2-21,-2-3-102,1-1-1,-1 0 1,0 1 0,0-1 0,1 0 0,-1 1 0,0-1-1,0 0 1,1 1 0,-1-1 0,0 0 0,1 0 0,-1 1-1,1-1 1,-1 0 0,0 0 0,1 0 0,-1 0 0,0 0-1,1 1 1,-1-1 0,1 0 0,-1 0 0,1 0-1,-1 0 1,0 0 0,1 0 0,-1 0 0,1 0 0,-1-1-1,0 1 1,2 0 0,8-7 83,-8 6-71,9-6-137,0 1-1,1 0 1,0 0 0,21-6 0,-29 11 133,0 0 1,-1 1-1,1-1 1,-1 1-1,1 0 1,0-1-1,-1 2 1,1-1-1,0 0 1,-1 1-1,1 0 1,0 0-1,-1 0 1,1 0-1,-1 0 1,0 1-1,1-1 1,-1 1-1,0 0 1,0 0-1,0 1 1,3 1-1,-3 0-25,0 0 1,0 1-1,0-1 0,0 1 1,-1-1-1,1 1 0,-1 0 1,0 0-1,-1 0 0,1 0 1,-1 0-1,0 0 0,0 5 1,0-1 0,0 0 0,-1-1 0,0 1 0,0-1 0,-1 1 0,0 0 0,-3 9 0,3-12 16,-1-1-1,0 0 0,0 0 0,0 0 0,0 0 1,-1 0-1,0 0 0,0-1 0,0 1 0,-1-1 1,1 0-1,-1 0 0,0 0 0,0 0 0,-1-1 1,1 0-1,-1 0 0,1 0 0,-1 0 0,0-1 1,0 1-1,0-1 0,-1-1 0,1 1 0,0-1 1,-9 1-1,2 0-242,1-1 1,-1 0-1,0-1 1,0-1-1,-23-3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42.1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169 48 20863,'24'-5'234,"-12"2"3,0 1 0,1 0 1,-1 1-1,19 0 0,-28 1-203,1 0 0,-1 1 0,1 0 0,-1 0 0,1 0 1,-1 0-1,1 0 0,-1 1 0,0-1 0,0 1 0,0 0 0,0 0 0,0 0 0,0 0 1,-1 1-1,1-1 0,0 1 0,-1 0 0,0-1 0,2 5 0,2 3-24,0 0 0,-1 1 1,-1 0-1,0 0 0,0 0 0,3 20 0,5 70 63,-12-98-73,0 14 60,0 0 0,0 1 0,-2-1 0,0 0 0,-1 0 0,-10 33 0,8-36-8,0 0 0,-1-1 0,-1 0 0,0 0 0,0 0 0,-2-1 0,1 0 0,-16 16 0,20-24-29,0 0-1,0-1 1,0 0 0,0 0-1,0 0 1,-1 0-1,0-1 1,1 0 0,-1 0-1,0 0 1,0 0-1,0-1 1,0 0-1,0 0 1,0 0 0,0-1-1,-1 0 1,1 0-1,0 0 1,-6-1 0,3-1 5,0 0 0,0 0 0,0-1 0,0 0 0,1 0 0,-1-1 0,1 0 0,0 0 0,0 0 0,1-1 0,-1-1 0,-5-5 0,4 4 1,1 0 0,0-1 0,0 0 0,1-1 1,0 1-1,0-1 0,1 0 0,0-1 0,1 1 0,0-1 0,0 0 1,1 0-1,0 0 0,1 0 0,0 0 0,1-1 0,0 1 1,1-1-1,0 1 0,0-1 0,3-10 0,1-1-82,1-1 1,1 1-1,1 0 0,1 0 0,1 1 1,1 0-1,1 1 0,0 0 1,2 1-1,24-30 0,-27 39-622,0 1-1,0 1 1,1 0-1,0 1 1,17-10 0,-24 15 195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36.5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0 20863,'1'15'1868,"-2"0"-1195,-5 26-1,4-32-577,1 0 1,-1 1-1,2-1 0,-1 1 1,1 0-1,2 12 0,-1-20-86,0 1 0,0-1-1,0 1 1,0-1 0,0 0 0,1 0-1,-1 0 1,1 1 0,-1-1 0,1 0-1,0-1 1,0 1 0,0 0 0,0-1-1,0 1 1,1-1 0,-1 1 0,4 1-1,-1-1-15,0 0-1,1 0 0,-1 0 0,1 0 0,0-1 1,0 0-1,5 1 0,-6-2-184,-1 0 1,0-1-1,0 1 0,0-1 0,1 0 1,-1 0-1,0 0 0,0 0 0,0-1 1,0 1-1,-1-1 0,1 0 0,0-1 1,-1 1-1,1 0 0,-1-1 1,0 0-1,0 0 0,0 0 0,5-6 1,5-12-7359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36.8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20223,'18'237'3707,"-14"-163"-2774,-3-53-594,5 23-1,-6-43-408,-4-12-2958,4 4 540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37.2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490 1 20863,'-51'6'1278,"0"-2"0,-59-3-1,61-2-1325,0 3-1,-75 10 1,68-1-3556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37.8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241 8 22015,'-12'1'230,"1"0"0,-1-1-1,1-1 1,-1 1 0,1-2-1,-19-4 1,29 6-233,1 0 1,-1-1-1,0 1 0,0 0 0,1 0 0,-1 0 0,0 0 1,0 0-1,1 0 0,-1 1 0,0-1 0,0 0 1,1 0-1,-1 0 0,0 1 0,1-1 0,-1 0 1,0 1-1,1-1 0,-1 0 0,1 1 0,-1-1 0,0 2 1,-1-1-17,1 1 1,-1 0-1,1 0 0,0-1 1,0 1-1,0 0 1,-2 5-1,1 0-35,0 1 0,0 0 0,-1 12 0,1 42 810,2-41-170,-4 38 0,4-58-322,20-8-125,-14 4-136,1 0-1,-1 1 1,1-1 0,-1 1 0,1 0 0,0 1 0,-1 0 0,1 0-1,0 0 1,0 1 0,0 0 0,0 1 0,9 1 0,-5 0-3,-1 1 0,1 0 0,0 0 1,-1 2-1,0-1 0,0 1 0,0 1 0,0 0 0,-1 0 1,0 1-1,0 0 0,-1 0 0,14 17 0,-20-22-8,-1-1-1,1 1 0,-1 0 0,0 0 0,0 0 0,0 0 0,0 0 0,0 0 1,-1 1-1,1-1 0,0 0 0,-1 0 0,0 1 0,1-1 0,-1 0 0,0 0 0,-1 4 1,1-3 23,-1 0 0,0 0 1,0 0-1,0-1 0,-1 1 1,1 0-1,0-1 0,-1 1 1,0-1-1,0 1 1,-3 3-1,-5 3 83,0-1 0,0 0 0,-1-1 0,-21 11 0,25-14-76,0-1-1,0 0 1,0-1 0,0 0-1,-1 0 1,1 0 0,-1-1-1,1 0 1,-1 0 0,0-1-1,1 0 1,-14-2 0,9 0-36,-1-1-1,1 0 1,-1-1 0,1-1 0,1 0 0,-20-10 0,12 5-444,12 6-70,0 1 0,0-1 0,1-1 0,-7-4 0,0-6-5710,12 13 5199,-1-1-1,-1-4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42.9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 15871,'0'0'3016,"16"-11"-2538,-7 7-442,1-1 0,0 1 0,0 1 0,0 0 0,0 0 0,1 1 0,16-2 0,-19 3-22,-1 1-1,1 0 1,0 1-1,-1 0 1,1 0-1,0 0 1,-1 1-1,1 0 1,-1 0-1,0 1 1,8 4-1,-13-6-19,-1-1-1,0 1 0,0 0 1,0 0-1,0 0 1,0 0-1,0 0 0,0 0 1,0 0-1,0 0 1,0 0-1,-1 0 0,1 0 1,0 0-1,-1 1 1,1-1-1,-1 0 0,1 1 1,-1-1-1,0 0 1,1 2-1,-1 0 7,0 0 0,-1 0 0,1 0 0,0 0 1,-1 0-1,0 0 0,1 0 0,-1 0 0,-2 4 0,-2 3 83,-1 0 0,0 0-1,-1 0 1,-7 8 0,5-8 83,0 0 1,-1 0 0,0-1-1,-1-1 1,0 0 0,0 0-1,0-1 1,-1 0 0,-17 6-1,27-12-246,-1 0 75,46-15 562,-31 13-504,0 0-1,0 1 1,0 0-1,19 3 1,-26-2-58,0-1 0,0 2 0,0-1 0,0 1-1,-1-1 1,1 1 0,0 0 0,-1 1 0,0-1 0,1 1 0,-1 0 0,0 0 0,5 6 0,-7-7 21,-1-1 0,0 1 1,0-1-1,0 1 0,0 0 0,0-1 0,0 1 0,0 0 0,0 0 0,-1 0 1,1-1-1,-1 1 0,1 0 0,-1 0 0,0 0 0,0 0 0,0 0 0,0 0 0,0 2 1,-1-1 27,0 0 1,0 0-1,0 0 0,0-1 1,0 1-1,-1 0 1,1-1-1,-1 1 1,0-1-1,0 0 1,-3 4-1,0-1 44,-1 0 0,0-1 0,0 1 0,0-1 0,-1 0 0,1-1 0,-1 1 0,0-1 0,-8 2 0,5-3-11,0-1 0,0 0-1,0 0 1,0-1 0,0 0-1,-20-3 1,-20-1-4767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43.3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369 18 21247,'-46'0'1113,"0"-1"0,-73-11 0,111 11-1064,-3-1-142,1 1 0,-1 1 0,0-1 0,0 2 1,0 0-1,0 0 0,1 1 0,-1 0 0,0 1 0,1 0 0,0 0 0,-11 6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43.7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0 21759,'-3'32'1381,"-11"39"0,8-40-874,6-30-512,0 0 0,0 0-1,0 0 1,1 0-1,-1 0 1,0 0-1,0 0 1,1 0-1,-1 1 1,1-1 0,-1 0-1,1 0 1,0-1-1,-1 1 1,1 0-1,0 0 1,-1 0 0,1 0-1,0-1 1,0 1-1,0 0 1,0 0-1,0-1 1,0 1-1,2 0 1,26 11 146,-19-9-138,0-1-1,0 0 0,1 0 0,-1-1 1,1-1-1,-1 0 0,13-1 0,-18 0-206,0 0 0,0 0-1,0 0 1,0 0 0,0-1-1,0 0 1,0 0 0,0 0-1,-1 0 1,1-1 0,-1 0-1,0 0 1,0 0 0,0 0-1,0-1 1,4-5 0,0-6-1884,-1-15-5038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44.1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22143,'5'340'4024,"7"-146"-2216,-11-187-1877,6-31-2885,0-14-6047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45.2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1 14463,'0'0'3198,"-2"13"-552,-7 22-301,-12 55-267,12-21-1212,-1 109 1,10-178-911,0 0 0,0 1 0,0-1 0,0 1 0,0-1 0,0 0 0,1 1 0,-1-1 0,0 1 0,0-1 0,0 0 0,0 1 0,1-1 0,-1 0 0,0 1 0,0-1 0,1 0 0,-1 1 0,0-1 0,1 0 0,-1 0 0,0 1 0,1-1 0,-1 0 0,0 0 0,1 0 0,-1 0 0,0 1 0,1-1 0,-1 0 0,1 0 0,-1 0 0,0 0 0,1 0 0,-1 0 0,1 0 0,-1 0 0,0 0 0,1 0 0,-1 0 0,1 0 0,-1 0 0,0 0 0,1 0 0,-1-1 0,1 1 0,-1 0 0,3-1-228,-1 0 0,-1 1 1,1-1-1,0 0 0,0 0 1,0 0-1,0 0 0,1-2 1,3-4-2086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45.8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 9 21247,'-40'-5'1240,"31"4"-1179,-1-1 1,0 2-1,-16-1 1,23 2-48,-1-1-1,1 1 1,0-1 0,-1 1-1,1 0 1,0 1 0,-1-1-1,1 1 1,0-1 0,0 1-1,0 0 1,0 0 0,1 0-1,-5 4 1,6-4-1,0 1 0,0-1 0,0 1 0,1-1-1,-1 1 1,1-1 0,-1 1 0,1-1 0,0 1 0,0-1 0,0 6 0,0 2 13,-3 16 93,-1 23 234,4-49-342,0 1-1,0-1 1,0 0 0,0 1-1,0-1 1,0 0 0,0 0-1,0 1 1,0-1 0,0 0-1,0 0 1,0 1 0,0-1-1,0 0 1,1 0 0,-1 1-1,0-1 1,0 0 0,0 0-1,0 0 1,1 1 0,-1-1-1,0 0 1,0 0 0,0 0-1,1 0 1,-1 0 0,0 1-1,0-1 1,1 0 0,-1 0-1,0 0 1,0 0 0,1 0-1,-1 0 1,0 0 0,0 0-1,1 0 1,-1 0 0,0 0-1,0 0 1,1 0 0,-1 0-1,0 0 1,1 0 0,-1 0-1,0 0 1,0 0 0,1-1-1,19-8-74,1 0 278,-15 8-223,1 1 0,0 0 0,0 0 0,-1 0 0,1 0 0,0 1 0,0 0 0,-1 1 0,1 0 0,-1 0 0,11 5 0,-14-6 6,0 0 0,-1 1 0,1-1 0,0 1 0,-1 0 0,0 0 0,1 0 0,-1 0-1,0 0 1,0 0 0,0 0 0,0 1 0,-1-1 0,1 1 0,-1 0 0,1-1-1,-1 1 1,0 0 0,0 0 0,0 0 0,0 0 0,-1 0 0,1 0 0,-1 0-1,0 0 1,0 0 0,0 6 0,-2-2 10,0 0 1,0 0-1,0 0 0,-1 0 1,0 0-1,0-1 0,-1 1 0,0-1 1,0 0-1,0 0 0,-1 0 1,-6 5-1,8-8-2,0 0 1,0 0 0,-1 0-1,1-1 1,-1 0-1,0 1 1,0-1 0,0-1-1,-7 4 1,8-5-6,1 1 1,-1-1-1,0 0 0,1 1 1,-1-1-1,0 0 1,1-1-1,-1 1 0,0 0 1,1-1-1,-1 1 1,1-1-1,-1 0 0,0 0 1,1 0-1,-5-3 0,4 2-99,-1-1 0,1 0-1,0 0 1,0 0-1,0 0 1,0 0-1,0-1 1,1 0-1,-4-6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43.7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1 12415,'0'0'4694,"0"2"-3998,-30 72 2231,21-56-2646,0 1 0,2 1 0,1-1 0,0 1 0,-3 27 0,7-27-196,1 0 0,1 0-1,1 0 1,1 0 0,0 0 0,2 0 0,0 0 0,1 0-1,1-1 1,16 34 0,-19-48-69,0 0 0,0 0 0,0-1-1,1 1 1,0-1 0,-1 0 0,2 0 0,-1-1-1,6 5 1,-8-7-18,0 1 0,0-1 0,0 0-1,0 0 1,0-1 0,0 1 0,0 0 0,0-1-1,1 1 1,-1-1 0,0 0 0,0 1 0,0-1-1,1 0 1,-1 0 0,0-1 0,0 1 0,1 0-1,-1-1 1,0 0 0,0 1 0,0-1 0,0 0-1,0 0 1,0 0 0,2-2 0,1 0 9,-1-1 0,1 0 1,-1 0-1,-1 0 0,1 0 0,0-1 0,4-8 1,18-40-16,-12 22 11,60-130-159,-63 131 117,-1 0 0,-2-1 0,8-48 0,-12 28 39,-2 45 0,1 7 0,0 4 0,4 13 41,0 0 0,-1 1 0,-1 0 0,-1 0 0,2 26 0,-2-23-15,31 467-125,-31-276 105,-24 215-1,18-412-59,0 0 0,-1 0 0,-8 23 0,10-37-5,-4-12 253,-2-9-148,1-1 0,1 1-1,-3-21 1,-4-63-114,10 74-23,-1-1 69,1-1 1,2 0-1,6-56 1,-3 72 4,0 1 1,0-1-1,2 1 1,0 0-1,0 0 1,1 0 0,1 0-1,0 1 1,18-23-1,2 5-71,3 1-1,57-46 0,-13 13 151,-60 50-58,31-27 58,-3-1 1,59-74 0,-89 99-12,0-2 1,-2 0-1,0 0 1,10-28-1,-15 32 2,-1 0 0,0 0-1,-2 0 1,1 0 0,-2-1-1,0 1 1,-1-19 0,0 27-55,0 0 0,-1 1 0,0-1 0,0 1 0,-1-1 0,1 1 0,-1 0 0,0 0 0,-1-1 0,-4-6-1,6 10 6,0 1-1,-1-1 1,1 0-1,-1 1 1,0-1-1,1 1 1,-1-1-1,0 1 1,0 0-1,0 0 1,0 0-1,0 0 1,0 0-1,0 0 1,0 1-1,0-1 1,0 1-1,0-1 0,-1 1 1,1 0-1,0 0 1,0 0-1,0 0 1,-1 0-1,1 0 1,0 1-1,0-1 1,-4 2-1,-10 4 46,1 0 0,0 2 0,1-1 0,-23 17 0,-6 3 64,35-22-28,0 1 0,1-1-1,-1 1 1,1 1 0,0-1 0,1 1-1,0 0 1,0 1 0,0 0 0,1-1 0,-5 12-1,5-8 13,0 1-1,0-1 1,1 1-1,1 1 1,0-1 0,1 0-1,0 1 1,0 15-1,2-17-39,0 0-1,1 1 1,0-1 0,1 0-1,0 0 1,1 0-1,0 0 1,1-1 0,6 14-1,-6-17-48,0 0 0,1 0-1,-1 0 1,1 0 0,1-1-1,-1 0 1,1 0 0,0 0-1,1-1 1,-1 0 0,1 0-1,0-1 1,9 5 0,-3-3-28,1-1 1,0 0-1,0-1 1,0-1-1,0 0 1,0-1-1,1-1 1,-1 0-1,1 0 1,0-2-1,-1 0 1,17-3-1,-2-2-475,0-1-1,-1-2 1,0 0-1,52-27 0,-49 19-1620,11-11-5795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46.1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551 8 22143,'-49'-5'413,"0"2"-1,-64 5 0,-97 18 599,206-19-1011,-29 2-120,19-2-47,0 0 1,0 1-1,0 1 0,-23 7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46.8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18687,'0'0'1464,"4"14"-89,-1 3-761,-1 0 0,-1 30 0,0 1-216,14 94 795,-4-49-593,-9-74-456,9-25-292,9-14-1230,-2 1-1958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47.2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 20863,'2'1'83,"0"0"-1,0 0 1,0-1 0,0 1-1,0 0 1,0-1 0,0 1-1,0-1 1,0 0 0,0 0-1,0 0 1,4 0 0,26-7 1361,-26 5-1263,0 0 0,0 1 0,0 0 0,7-1 0,2 2-168,-1-1 1,1-1-1,19-5 0,-32 7-8,0-1 0,-1 1 0,1 0-1,0-1 1,0 1 0,0 0 0,0 0-1,0 0 1,0 0 0,-1 1-1,1-1 1,0 1 0,0-1 0,0 1-1,-1-1 1,1 1 0,0 0-1,0 0 1,-1 0 0,1 0 0,-1 0-1,1 0 1,1 2 0,-1 0 1,0-1 0,-1 0 0,0 1 0,1-1 0,-1 1 0,0 0 0,0-1 0,0 1 1,-1 0-1,1 0 0,-1-1 0,0 1 0,1 0 0,-1 0 0,-1 3 0,-2 23 235,-1 0 0,-1 0 0,-11 33 0,7-29 162,-10 65 1,18-88-366,0-5-23,1-1 1,0 0 0,-1 0-1,2 0 1,-1 0 0,0 0-1,1 1 1,0-1 0,2 7-1,-3-10-219,4-1-380,-1 0 0,0-1-1,0 1 1,1-1-1,-1 0 1,0 0-1,0 0 1,4-2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48.5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225 12 17279,'-6'-3'342,"0"1"0,1 1 0,-1-1-1,0 1 1,0 0 0,0 0 0,0 1-1,1-1 1,-12 2 0,-6 2-151,-25 5 0,43-7-124,1 0-62,-1 0 1,1 0-1,0 1 0,0-1 1,0 1-1,0 0 0,0 0 1,1 0-1,-1 1 1,0-1-1,1 1 0,0 0 1,0 0-1,0 0 0,0 0 1,0 1-1,1-1 1,-5 8-1,6-8 2,-1 1 0,1-1-1,0 1 1,0-1 0,0 1 0,0 0 0,1-1-1,0 1 1,-1 0 0,1-1 0,1 1 0,-1 0-1,0-1 1,1 1 0,0-1 0,0 1 0,0-1-1,0 1 1,1-1 0,-1 1 0,1-1 0,3 5 0,3 2 9,0-1 1,1 0 0,0 0 0,0-1 0,1 0 0,0-1-1,18 10 1,-16-10-31,-1 1 0,1 0 0,-2 0 0,1 1 0,16 18 0,-25-25 23,-1 0 0,0 0 0,0 0 0,0 0 0,0 0 1,0 0-1,0 0 0,-1 0 0,1 0 0,-1 0 0,1 1 0,-1-1 0,0 0 0,0 0 0,0 1 0,0-1 0,0 0 0,-1 3 0,0-1 21,0 0 0,0 0 0,-1-1 0,1 1 0,-1-1 0,0 1 0,0-1 0,0 1 0,-1-1 0,-3 3 0,3-2 0,0-1 0,-1 0 0,1 0 0,-1 0 0,0 0 1,0-1-1,0 1 0,-7 2 0,8-4-30,1 0-1,-1-1 1,1 1 0,-1-1-1,0 1 1,1-1 0,-1 0-1,0 0 1,1 0 0,-1 0 0,0 0-1,1 0 1,-1-1 0,1 1-1,-4-2 1,1 0-1,0-1 0,0 0 0,1 0 0,-1 0 0,1 0 1,-6-5-1,8 6 7,-1-1 1,1 1 0,0-1 0,0 1-1,0-1 1,0 0 0,0 0 0,1 0 0,-1 0-1,1 0 1,-2-6 0,3 7 8,0 0-1,0 0 1,0 0 0,0 0 0,1 0-1,-1 0 1,0 0 0,1 0 0,0 1-1,-1-1 1,1 0 0,0 0 0,0 0-1,0 0 1,0 1 0,1-1 0,-1 1 0,2-2-1,4-5 126,0 0-1,10-6 1,-12 10-42,39-30 82,-29 23-91,1-1 1,-2-1 0,27-28 0,-38 37-146,1 0-29,0-1 0,0 0-1,-1 0 1,0 0 0,0 0 0,0-1 0,0 1-1,-1-1 1,2-5 0,-4 5-1679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48.9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437 1 21119,'-41'2'911,"0"2"0,-45 10 0,21-2-436,46-9-402,-165 28-37,183-31-312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49.4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 20735,'-3'92'2020,"0"22"-1045,1-29-70,0-66-565,2-17-286,0-1-48,-1-1 1,1 1 0,0-1 0,0 1-1,0 0 1,0-1 0,0 1-1,0 0 1,0-1 0,0 1 0,0-1-1,1 1 1,-1 0 0,0-1 0,0 1-1,0-1 1,1 1 0,0 1-1,4 6 222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50.0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240 1 21119,'-16'8'1431,"13"-7"-1417,-1 0 1,1-1-1,0 1 1,-1-1-1,1 0 1,-1 0-1,1 0 1,0-1-1,-1 1 1,1-1-1,-4-1 1,3 1 4,0 0 0,0 0 0,-1 1 0,1 0 0,0-1 0,0 1 0,-5 1 0,7 0-34,-1-1-1,0 1 0,1 0 1,-1 0-1,0 1 0,1-1 0,0 0 1,-1 1-1,1 0 0,-4 3 1,-1 1 230,3-2-62,0 0-1,0 0 1,1 1-1,-1 0 1,1-1 0,0 1-1,1 1 1,-1-1-1,1 0 1,0 0-1,0 1 1,1 0 0,-2 6-1,2-8-59,1-3-70,5 1 21,-1-1-1,0 0 1,1 0 0,-1 0-1,1-1 1,-1 0-1,1 0 1,6 0 0,15 0 95,-19 1-154,0 0 1,1 1-1,-1 0 0,0 0 1,0 0-1,0 1 0,-1 0 0,1 1 1,-1-1-1,1 1 0,-1 0 1,-1 1-1,1 0 0,0 0 0,7 9 1,-7-6-3,-1-1 1,0 1-1,0-1 1,-1 2-1,0-1 0,0 0 1,-1 1-1,0-1 1,-1 1-1,0 0 1,0 0-1,0 13 0,-1-18 28,-1 1 0,0-1-1,0 0 1,-1 0-1,1 1 1,-1-1 0,0 0-1,0 0 1,0 0-1,-1 0 1,1 0 0,-1 0-1,0 0 1,0 0-1,-1 0 1,1-1 0,-1 1-1,-5 4 1,3-4-6,0 0 1,0 0 0,0 0-1,-1-1 1,0 0 0,1-1-1,-1 1 1,0-1 0,-1 0-1,1 0 1,-12 1 0,7-2 16,1 0 0,0 0 1,-1-1-1,1-1 0,0 0 1,-1 0-1,-12-4 0,16 3-29,0 0-1,0-1 1,0 0-1,0 0 0,0 0 1,1-1-1,0 0 0,0 0 1,0-1-1,-11-10 0,16 14-118,1 1 0,-1-1-1,1 0 1,-1 0-1,0 0 1,1 1 0,0-1-1,-1 0 1,1 0 0,-1 0-1,1 0 1,0 0-1,0 0 1,-1 0 0,1 0-1,0 0 1,0 0-1,0 0 1,0 0 0,0 0-1,1 0 1,-1 0-1,0 0 1,1-1 0,0-1-885,0 0 1,1 0-1,0 0 1,0 1-1,0-1 1,3-3-1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53.1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15231,'0'0'1664,"1"15"-1200,-2 44 1069,0-28-707,1 1-1,1 0 1,6 34 0,-2-40-516,-2-7 53,8 27 0,-10-45-267,-1 0 0,2 2-37,-1-2-146,-1 0-131,0-1 181,0 0 0,1 0 0,-1 1 0,0-1 0,0 0-1,0 0 1,0 0 0,0 0 0,1 0 0,-1 1 0,0-1 0,0 0 0,0 0-1,0 0 1,1 0 0,-1 0 0,0 0 0,0 0 0,1 0 0,-1 0 0,0 0-1,0 0 1,0 0 0,1 0 0,-1 0 0,0 0 0,0 0 0,0 0 0,1 0-1,-1 0 1,0 0 0,0 0 0,0 0 0,1 0 0,-1 0 0,0 0 0,0 0-1,1-1 1,8-2-1758,2-6-1994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53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 0 19199,'0'0'1296,"-14"2"-514,-15-1-590,-32 6 1,59-7-175,-1 0 1,1 1 0,0 0-1,0-1 1,-1 1-1,1 0 1,0 0 0,0 0-1,0 0 1,0 1-1,1-1 1,-1 1 0,0-1-1,0 1 1,1-1-1,-3 3 1,2 0 14,0 0 1,0-1 0,0 1-1,0 0 1,0 0-1,1 0 1,0 0-1,-1 6 1,0 1 17,1-1-1,0 1 1,1 0 0,0-1 0,1 1-1,3 14 1,4 11 276,-8-35-299,16-5-67,-9 2 104,-2-1-79,0 1 0,0 1-1,0-1 1,0 1 0,0 0 0,8-1-1,-5 3-13,0 0-1,0 1 0,0 0 0,0 0 0,-1 1 0,1 0 0,7 4 0,-12-6 33,0 1 0,1 0-1,-1 0 1,0 0-1,0 0 1,0 0-1,-1 1 1,1-1 0,0 1-1,-1 0 1,0 0-1,1 0 1,-1 0-1,0 0 1,-1 0 0,1 1-1,1 4 1,-2-6 6,-1 1 0,0-1 0,0 1 1,0-1-1,0 1 0,0-1 0,0 1 0,-1-1 0,1 1 1,-1-1-1,0 0 0,0 1 0,0-1 0,0 0 1,0 1-1,0-1 0,0 0 0,-1 0 0,1 0 1,-1 0-1,0 0 0,1 0 0,-1-1 0,-4 4 0,1-2 24,0 1-1,-1-1 0,1 0 0,-1 0 0,0-1 1,0 1-1,0-1 0,-11 2 0,5-2 25,-32 5 86,40-6-148,0-1 0,0 0 0,0 0 0,0 0 0,0-1 0,0 1 1,0-1-1,-6-2 0,0-6-2575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54.0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614 73 20223,'-50'-6'1174,"0"-2"-1,-53-17 0,60 14-967,-79-9 0,98 18-159,0 1 1,0 1-1,-1 2 0,-44 7 0,64-8-79,0 0 0,0 0-1,0 0 1,0 1 0,0 0 0,1 0-1,-1 0 1,1 1 0,-1-1 0,1 1-1,0 0 1,0 1 0,0-1 0,1 1-1,-6 6 1,6-2-1807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29.0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572 0 18815,'-6'6'181,"0"-1"-1,0 0 1,-1 0-1,0-1 1,0 0-1,0 0 0,-1-1 1,1 1-1,-1-2 1,0 1-1,1-1 1,-1 0-1,0-1 1,-10 1-1,-11-1-163,0-1 1,-49-6-1,-12-1 219,69 7-171,-2 0 52,-25 2 1,42-1-105,0-1 1,0 1 0,1 1 0,-1-1-1,1 1 1,-1 0 0,1 1 0,-1-1-1,-6 6 1,9-6-21,0 0 1,1 0-1,0 1 0,0 0 0,0-1 0,0 1 1,0 0-1,0 0 0,1 0 0,-1 0 0,1 0 1,0 0-1,-1 4 0,-1 7 14,-3 27 0,2-17-14,2-12 16,-1 9 26,0 1 1,0-1 0,2 29 0,2-36-18,0-6-20,-1 0-1,0 0 1,0 0-1,-3 16 0,3-24 5,0 1 0,0-1 0,0 0 0,0 1 0,-1-1 0,1 0 0,0 0 0,0 1 0,0-1 0,0 0 0,0 1 0,0-1-1,0 0 1,1 1 0,-1-1 0,0 0 0,0 0 0,0 1 0,0-1 0,0 0 0,0 0 0,0 1 0,1-1 0,-1 0-1,0 0 1,0 1 0,0-1 0,1 0 0,-1 0 0,0 0 0,1 1 0,8-3 137,9-10 99,-11 5-238,0 2-1,0-1 1,1 1 0,0 0-1,0 0 1,1 1 0,16-6-1,68-15-25,-64 18 170,-7 1-84,1 2 1,-1 0-1,1 2 1,31 0-1,-45 2-82,-1 1 0,0-1 0,0 2 0,0-1 0,0 1 0,-1 0 0,1 1 0,0 0 0,-1 0 0,0 1 0,1 0 0,-2 0 0,1 1 0,0-1 0,11 12 0,-10-6 38,0 0-1,-1 0 0,0 1 1,0 0-1,-1 0 0,-1 0 0,0 1 1,0 0-1,-1 0 0,-1 0 0,0 1 1,-1-1-1,0 1 0,-1 0 0,0-1 1,-1 1-1,-2 20 0,1-19 27,-1 0-1,-1 0 1,0-1-1,-1 0 1,0 1-1,-1-1 1,-1-1 0,0 1-1,0-1 1,-2 0-1,1 0 1,-1-1 0,-1 0-1,0-1 1,-1 0-1,-10 10 1,6-10 3,-1 0 0,0 0 0,0-1-1,-1-1 1,0-1 0,0 0 0,-1-1 0,0-1 0,0 0 0,0-2 0,0 0 0,-1 0 0,1-2 0,-1 0-1,0-1 1,1-1 0,-1-1 0,-31-6 0,33 4-55,1 0 0,0 0 0,-23-12 0,34 14-30,0 0 1,0 0-1,0 0 1,1-1-1,-1 1 1,1-1-1,0 0 0,0 0 1,0 0-1,0-1 1,1 1-1,-1-1 1,1 1-1,0-1 0,0 0 1,0 0-1,0 0 1,-1-4-1,3 5-159,0 1 0,-1-1 1,1 1-1,0-1 0,1 1 0,-1-1 0,0 1 0,1-1 0,-1 1 1,1 0-1,0-1 0,0 1 0,0 0 0,0 0 0,0-1 0,1 1 0,-1 0 1,1 0-1,2-3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44.1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317 0 23423,'-62'38'1458,"-66"41"-1612,123-76 146,0 1 1,1-1-1,0 1 0,0 0 0,0 0 0,0 0 1,1 1-1,-4 5 0,6-9 13,0 0 0,0 1 0,1-1 0,-1 0 0,0 1 0,1-1 0,0 1 0,-1-1 1,1 0-1,0 1 0,0-1 0,0 1 0,0-1 0,0 1 0,0-1 0,0 1 0,0-1 0,0 1 0,1-1 0,-1 1 0,1-1 0,-1 0 0,1 1 0,0-1 0,-1 0 1,1 1-1,0-1 0,0 0 0,0 0 0,0 0 0,0 1 0,0-1 0,0-1 0,0 1 0,2 1 0,3 2 53,0 0-1,0-1 1,0 0 0,0 0-1,1 0 1,10 2-1,43 7 153,-26-6-223,-31-6 11,100 25 106,-90-21-56,0 1 1,-1 0-1,0 1 0,0 0 1,21 14-1,-30-17-22,0-1 0,0 1 0,0 0 1,0 0-1,0 0 0,-1 0 0,1 1 0,-1-1 0,0 0 0,0 1 0,0 0 0,0-1 1,-1 1-1,0 0 0,2 7 0,-2-6 31,-1 1 0,0-1 0,0 0 0,0 1 0,-1-1 0,0 0 0,0 0 0,0 0-1,0 1 1,-5 7 0,0 1 26,-1-1 0,-1 0 0,-1-1 0,1 0-1,-2 0 1,0-1 0,-18 17 0,20-20-105,-1-1 0,-1 0 0,1 0 0,-1-1 0,0-1 1,0 1-1,-1-1 0,0-1 0,0 0 0,0-1 0,0 0 0,0-1 0,-1 0 1,1 0-1,-1-1 0,1-1 0,-1 0 0,0-1 0,1 0 0,-1 0 1,1-1-1,0-1 0,0 0 0,0-1 0,0 0 0,0 0 0,1-1 0,-1-1 1,-10-7-1,-3-4-2217,-7-3-6677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54.6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0 19711,'1'12'1085,"-1"-1"0,0 1 0,-2 19 0,0 9-174,22 190 1579,-19-221-2409,1 0 0,0-1-1,4 14 1,-5-21-86,-1-1-1,0 0 1,0 1 0,0-1-1,0 0 1,0 1-1,0-1 1,0 0 0,0 1-1,1-1 1,-1 0-1,0 1 1,0-1 0,0 0-1,1 0 1,-1 1-1,0-1 1,0 0 0,1 0-1,-1 0 1,0 1 0,1-1-1,-1 0 1,0 0-1,0 0 1,1 0 0,-1 0-1,0 1 1,1-1-1,-1 0 1,0 0 0,1 0-1,-1 0 1,0 0-1,1 0 1,-1 0 0,0 0-1,1 0 1,-1-1 0,0 1-1,1 0 1,-1 0-1,0 0 1,1 0 0,0-1-1,6-6-727,-6 7 694,1-5-476,1 0 0,0 0 1,-1 1-1,3-10 0,2-4-2761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55.0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25 23679,'28'-9'1776,"-19"6"-1710,0 0 0,0 0 1,0 1-1,1 0 0,-1 1 1,19 0-1,28 5-168,-49-3 157,0 1 0,-1-1-1,1 1 1,-1 0 0,1 1 0,6 3-1,-12-5-60,1 0 0,0 0-1,-1 0 1,1 0-1,-1 1 1,0-1-1,1 0 1,-1 1-1,0-1 1,0 1 0,0 0-1,0-1 1,0 1-1,0 0 1,0 0-1,-1-1 1,1 1-1,-1 0 1,1 0 0,-1 0-1,0 0 1,0 0-1,1 0 1,-1 0-1,-1 0 1,1-1-1,0 1 1,-1 4 0,-2 4 14,0 1 1,-1-1-1,0 0 0,-6 11 1,-3 8 86,4-6-58,2 1 0,1 0 0,0 0 0,2 1 0,1-1 0,1 1 0,1 34 0,1-58-78,0-1 0,0 0 0,0 1-1,0-1 1,0 0 0,0 1 0,0-1 0,0 1 0,0-1-1,0 0 1,0 1 0,0-1 0,0 0 0,0 1-1,0-1 1,1 1 0,-1-1 0,0 0 0,0 1 0,0-1-1,0 0 1,1 0 0,-1 1 0,0-1 0,0 0 0,1 1-1,-1-1 1,0 0 0,1 0 0,-1 0 0,0 1 0,1-1-1,-1 0 1,0 0 0,1 0 0,-1 0 0,0 1-1,1-1 1,-1 0 0,1 0 0,-1 0 0,0 0 0,1 0-1,-1 0 1,0 0 0,1 0 0,-1 0 0,1 0 0,-1-1-1,0 1 1,1 0 0,-1 0 0,0 0 0,1 0 0,-1 0-1,0-1 1,1 1 0,0-1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57.9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19583,'-3'26'841,"2"1"0,1 0 0,1 0 0,5 28 1,-3-19-355,19 106 44,-22-142-574,0 1 0,0-1 0,0 0 0,0 1 0,0-1 0,0 1 0,0-1 0,0 1 0,0-1 0,0 0 0,0 1 0,0-1 0,1 1 0,-1-1 0,0 1 0,0-1 0,0 0 0,1 1 0,-1-1 0,0 0 0,0 1 0,1-1 0,-1 0 0,0 1 0,1-1 0,-1 0 0,1 0 0,-1 1-1,0-1 1,1 0 0,-1 0 0,1 0 0,-1 0 0,0 1 0,1-1 0,-1 0 0,1 0 0,-1 0 0,1 0 0,14-11-5045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58.5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174 0 20095,'0'0'532,"-19"1"671,11-1-1161,-1 0 1,1 1-1,0 0 1,-1 0 0,1 1-1,-8 2 1,12-2-34,0-1 1,1 1-1,-1 0 1,0 0 0,1 0-1,0 1 1,0-1 0,-1 1-1,2 0 1,-1 0-1,0 0 1,0 0 0,1 0-1,0 1 1,0-1 0,-2 5-1,3-5 9,0 1-1,0-1 0,1 1 1,-1-1-1,1 1 0,0 0 1,0-1-1,0 1 1,1-1-1,-1 1 0,3 6 1,-2-2 49,0-7 189,7 19 176,-6-15-416,-1-4-14,0-1 1,0 1-1,0 0 0,0 0 0,0-1 1,0 1-1,0-1 0,0 1 1,0-1-1,0 1 0,0-1 0,1 1 1,-1-1-1,0 0 0,0 0 0,0 0 1,0 1-1,1-1 0,-1 0 0,0-1 1,0 1-1,0 0 0,1 0 1,-1 0-1,0-1 0,0 1 0,0 0 1,0-1-1,1 0 0,1 0 5,-2 1-6,4-2-28,-1 0 1,1 1-1,0 0 1,7-1 0,-9 2 16,-1 0 0,0 0 0,0 1 0,0-1 0,0 1 0,0-1 1,0 1-1,0 0 0,0-1 0,0 1 0,0 0 0,0 0 0,3 3 0,-1-1 24,1 0 0,-1 1 0,1 0 0,-1 0 0,0 0 0,-1 0 0,1 1 0,-1-1 0,0 1 0,3 5 0,-5-7-4,0 0 1,0 0 0,0 0-1,0 0 1,-1 1-1,1-1 1,-1 0 0,0 0-1,0 1 1,0-1-1,0 0 1,0 0 0,-1 1-1,1-1 1,-1 0-1,0 0 1,0 0 0,-3 6-1,-1 1 140,0-1 1,0 1-1,-1-1 0,-1 0 0,1-1 1,-1 1-1,-10 8 0,14-15-130,1 1-1,-1-1 0,0 0 1,0 0-1,0-1 1,0 1-1,0 0 0,0-1 1,0 0-1,-1 0 0,1 0 1,0 0-1,-1 0 1,1-1-1,-1 0 0,1 0 1,0 1-1,-1-2 0,1 1 1,-1 0-1,1-1 1,-1 0-1,1 1 0,0-1 1,-1-1-1,-3-1 0,4 2-191,0 0 0,0-1 0,0 0-1,1 1 1,-1-1 0,0 0-1,1-1 1,-1 1 0,1 0-1,0-1 1,0 1 0,0-1-1,0 1 1,0-1 0,0 0-1,-1-5 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58.9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555 1 18815,'-175'6'4185,"89"-2"-3521,-126-8-1,196 2-876,7 1-213,0 0 1,1 0-1,-1 1 0,0 0 0,-13 2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3:59.6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243 10 20991,'-90'-9'2820,"78"9"-2725,0 0 0,0 1 0,0 0 0,0 1 0,-17 4-1,26-5-93,-1 1-1,1-1 1,-1 0-1,1 1 0,-1 0 1,1 0-1,0 0 1,0 0-1,0 1 0,0-1 1,0 1-1,1 0 1,-1-1-1,1 1 0,0 0 1,0 1-1,0-1 1,0 0-1,0 1 0,1-1 1,-1 1-1,1-1 1,0 1-1,0-1 0,1 1 1,-1 0-1,1 0 1,-1-1-1,1 1 0,0 0 1,1 0-1,-1 0 1,1-1-1,-1 1 0,1 0 1,0-1-1,1 1 1,-1-1-1,0 1 0,1-1 1,0 1-1,0-1 1,0 0-1,0 0 0,1 0 1,2 3-1,6 4 24,1 1 0,0-1 0,1-1 0,27 15 0,59 21 72,-90-42-71,0 1-1,0 0 0,0 1 1,-1 0-1,16 11 1,-21-13 18,0 0 1,0 0-1,-1 0 1,1 0-1,-1 0 1,1 0 0,-1 1-1,0-1 1,-1 1-1,1 0 1,0-1-1,-1 1 1,0 0 0,0 0-1,0 0 1,-1 0-1,1 5 1,-1-5-46,1 0 1,-2 0 0,1 0-1,0 0 1,-1 0 0,0 0-1,0 0 1,0 0-1,0-1 1,-1 1 0,0 0-1,1-1 1,-1 1 0,0-1-1,-1 0 1,1 0 0,-1 1-1,1-1 1,-1-1 0,0 1-1,0 0 1,0-1-1,-1 0 1,1 1 0,0-1-1,-1-1 1,1 1 0,-1 0-1,0-1 1,0 0 0,1 0-1,-1 0 1,0 0-1,0 0 1,0-1 0,0 0-1,0 0 1,0 0 0,0 0-1,0-1 1,0 1 0,-4-2-1,-4-1 18,-1-1 0,1 0 0,0-1 0,1 0 0,-12-7 0,19 10-11,0-1 1,0 1-1,0-1 0,0 0 1,1 0-1,0 0 0,-1 0 1,1 0-1,0-1 0,0 0 1,1 1-1,-1-1 0,1 0 1,0 0-1,0-1 0,0 1 1,-1-5-1,3 5 22,-1 1 0,1 0 1,1-1-1,-1 1 0,0-1 0,1 1 0,-1 0 1,1-1-1,0 1 0,0 0 0,0 0 0,1-1 1,-1 1-1,1 0 0,0 0 0,0 1 0,0-1 1,0 0-1,0 1 0,5-5 0,5-4 209,1 0 0,1 1 0,15-9 0,-3 2-6,-11 7 38,-1-2 0,0 0-1,-1 0 1,17-21 0,-25 27-317,0-1-1,0 0 1,-1 0 0,1-1-1,-2 0 1,1 1 0,-1-1-1,0 0 1,-1-1 0,0 1-1,2-14 1,-6 2-1740,-5 9-2207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01.1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18815,'25'162'3888,"-24"-154"-3826,1 11-39,0 0 1,2 0-1,0 0 0,1 0 0,11 25 0,-15-43-189,12 2-2785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01.6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66 17663,'0'0'1620,"-6"-16"-1024,7 14-593,-1 1 0,1-1 0,-1 1 0,1 0 0,0-1 0,0 1 0,-1-1-1,1 1 1,0 0 0,0 0 0,1-1 0,-1 1 0,0 0 0,0 0 0,3-1 0,18-10 14,-20 12-17,6-3 4,1 0 0,-1 0 0,1 1-1,-1 0 1,15 0 0,-21 2-4,1-1 0,-1 1 1,1 0-1,-1 0 0,0 1 0,1-1 1,-1 0-1,0 1 0,1-1 0,-1 1 1,0 0-1,0 0 0,0 0 0,0 0 1,0 0-1,0 0 0,0 1 0,0-1 1,0 1-1,0-1 0,-1 1 0,1 0 1,0-1-1,-1 1 0,0 0 0,2 3 1,-2-2-14,0-1 1,-1 1 0,1 0 0,-1 0-1,1 0 1,-1 0 0,0 0 0,0 0 0,0 0-1,-1 0 1,1 0 0,-1 0 0,0 0 0,-1 3-1,-3 8-40,-10 21-1,9-24 25,0 4 79,-2-1 1,1-1 0,-2 1-1,0-1 1,-1-1 0,-21 23-1,31-35 142,23 4-64,9-1-15,-17-2-137,-1 0 0,27 7-1,-30-4 69,0-1-1,0 1 0,15 8 1,-25-11-202,0 5-676,-1-6 576,0 1 1,0 0 0,0-1 0,0 1 0,0 0 0,1-1 0,-2 1 0,1 0 0,0 0 0,0-1 0,0 1-1,0 0 1,0-1 0,0 1 0,-1 0 0,1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02.0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610 1 18431,'-323'0'5241,"236"2"-4674,35-3-471,-23 1 254,66 1-645,0 0 0,1 1 0,-1-1 0,1 2 0,0-1 0,-14 7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02.4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16639,'0'0'2720,"2"15"-1096,1 23-488,-1-15-704,5 26 0,7 36 235,8 34 53,-9-89-846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45.6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89 19199,'-1'2'920,"-9"22"184,-2 6-123,-10 36-1,19-55-837,1 0 0,0 1-1,1-1 1,0 1 0,1-1-1,2 23 1,1-14-35,0-1 0,2 1 0,8 22 0,-10-33-79,1-1 0,-1 0 0,1-1-1,1 1 1,0-1 0,0 0 0,0 0 0,0 0-1,14 11 1,-17-17-32,0 1 1,0 0-1,0-1 0,0 0 0,0 1 0,0-1 1,1 0-1,-1 0 0,1 0 0,-1-1 1,1 1-1,-1-1 0,1 1 0,-1-1 0,1 0 1,-1 0-1,1 0 0,2 0 0,-1-1-6,-1 0 0,0 0 0,0 0 0,0 0 0,0-1-1,0 1 1,-1-1 0,1 0 0,0 0 0,-1 0-1,1 0 1,2-4 0,3-4-20,-1 1 0,0-2 0,0 1 0,-1-1-1,-1 0 1,7-16 0,5-19-426,21-95 0,-33 113 295,-1 0 1,-2 0 0,0 0 0,-5-53-1,1 62 290,3 17 38,2 11-79,14 110 648,-10-59-677,15 89-315,26 234 808,-42-302-37,-4 0 0,-14 141 0,7-185-451,-18 68 0,19-91-10,0-1-1,-2 0 0,1-1 0,-1 1 0,-1-1 1,0 0-1,-1 0 0,-13 14 0,20-24-48,-1-1-1,0 1 0,1 0 1,-1-1-1,0 1 0,0-1 1,0 0-1,0 1 0,-1-1 0,1 0 1,0 0-1,0-1 0,-1 1 1,1 0-1,-4 0 0,4-1-18,1 0 1,-1 0-1,0-1 0,1 1 0,-1 0 0,1-1 1,-1 1-1,1-1 0,-1 0 0,1 1 0,-1-1 0,1 0 1,0 0-1,-1 0 0,1 0 0,0 0 0,0 0 1,0 0-1,0-1 0,0 1 0,0 0 0,0-1 1,-1-1-1,-2-5-75,1 1 0,-1-1 0,2 0 0,-1 1 0,1-1 0,1 0 0,-1 0 0,1-1 0,1 1 0,-1-12 0,3-10-257,8-43 0,-9 67 300,9-52-285,3 1 0,21-60 0,-19 77 303,2 1 0,1 0 0,37-57-1,41-54-26,92-193 0,-185 336 85,24-55 104,-25 56-153,-1 1 0,1-1 0,-1 0 0,0 1 0,0-1 0,-1 0 0,0 0 0,0 1 0,-1-9 0,1 12 26,-1 0 0,1 0 0,-1 0 0,1 1 0,-1-1 0,0 0 0,0 1 0,0-1 1,0 0-1,0 1 0,0-1 0,0 1 0,0 0 0,0-1 0,-1 1 0,1 0 0,-1 0 0,1 0 0,-1 0 0,-2-1 0,1 0 2,0 1 0,0 0 0,-1 0 0,1 1 0,0-1 0,-1 1 0,1 0 0,-1 0 0,1 0 0,-5 1 0,-3 0-3,0 1-1,0 1 1,1 0-1,-1 1 1,-18 9-1,21-8 23,-1 0 0,2 1 0,-1 0 0,1 1 0,0-1 0,0 2 0,0-1 0,1 0 0,1 1 0,-1 0 0,1 1-1,0-1 1,1 1 0,0 0 0,1 0 0,0 0 0,0 1 0,-2 10 0,2-5 43,1 0 0,1 0 0,0 0 0,1 0 0,0 0 0,1 0 1,1 0-1,0 0 0,1 0 0,1-1 0,6 17 0,-4-16 7,0 0 0,2-1 0,0 0 0,0 0 0,1-1 0,1 0 0,15 16 0,-16-21-57,0 0 1,1 0 0,0 0-1,0-2 1,1 1 0,0-1 0,0-1-1,0 0 1,1 0 0,13 3-1,-8-4-62,0-1 0,0 0-1,0-2 1,1 0-1,-1 0 1,21-3-1,-25 0 7,-1 0 0,1 0 0,0-1-1,-1 0 1,0-1 0,0-1 0,0 0 0,-1-1-1,12-7 1,-16 9-36,-1-2-1,0 1 1,0-1-1,0 0 1,-1 0-1,0 0 1,0-1-1,0 0 1,-1 0-1,0 0 1,3-8-1,1-5-375,-1-1 0,8-40 0,-10 29-1447,-6-12-5782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03.0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79 20863,'5'-7'89,"0"1"-1,0-1 1,1 1-1,0 0 1,0 0 0,1 0-1,-1 1 1,1 0-1,0 1 1,1-1-1,-1 1 1,1 1 0,8-4-1,-13 6-98,-1 1-1,1 0 1,-1 0-1,1-1 1,-1 1 0,1 1-1,-1-1 1,1 0-1,-1 1 1,1-1-1,-1 1 1,1 0-1,-1 0 1,1 0 0,-1 0-1,2 1 1,2 1-12,-1 0 1,0 1-1,0-1 1,0 1-1,7 7 1,-10-9 25,-1 0 1,0 0 0,1 0 0,-1 0 0,0 0 0,0 0 0,0 0 0,-1 1 0,1-1 0,0 0 0,-1 0 0,1 1 0,-1-1 0,0 1 0,0-1 0,0 0 0,0 1 0,0-1 0,-1 0-1,1 1 1,-2 3 0,-1 4 36,-1 0 0,0 0-1,-8 14 1,6-12 16,0 2-2,-1 0 0,-1-1 0,0 0 0,0 0 0,-2-1 0,1 0 0,-2-1 0,1 0 0,-13 10 0,26-23-42,1 0 0,-1 0 0,1 1 0,-1 0 0,1-1 0,0 1 1,0 1-1,0-1 0,0 0 0,-1 1 0,1 0 0,0 0 0,0 0 0,0 0 0,0 1 0,5 1 0,8 1 103,1 2 1,18 7-1,-33-11-83,7 3 65,29 11 308,-36-14-398,-1 1-1,0-1 1,1 1 0,-1-1-1,0 1 1,0 0 0,0 0 0,0 0-1,0 0 1,0 0 0,-1 0-1,3 4 1,-3-4 11,-1-1 0,0 1 0,1-1 0,-1 1 0,0-1 0,0 1 0,0-1 0,0 1 1,0-1-1,0 1 0,0 0 0,-1-1 0,1 1 0,-1-1 0,1 1 0,-1-1 0,1 0 0,-1 1 0,0-1 0,0 0 0,0 1 0,1-1 0,-1 0 0,-1 0 0,0 2 0,-5 3 90,1 1-1,-1-1 0,-9 5 1,10-7-90,-12 10-76,-26 14 0,36-24-3,0 0 1,-1 0 0,1-1 0,-1 0-1,0-1 1,-10 2 0,7-4-1736,-8-7-6289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03.8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17791,'7'20'3792,"-5"-8"-3001,1 24-1,0 2-203,19 161 61,-20-189-925,-1 0-1,2 0 1,-1-1 0,1 1-1,1-1 1,5 12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04.4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66 18943,'0'0'1127,"0"-1"-1062,2-2-52,0-1 0,0 1 0,0 0 0,0 0 1,0 0-1,1 0 0,0 0 0,-1 0 0,1 0 0,5-2 0,0-3 46,-5 6-40,0 0 0,0 0 0,0 0 0,0 0 0,1 0 0,-1 0 0,0 1 0,1 0 0,-1 0 0,1 0 0,-1 0 0,1 0-1,0 1 1,-1-1 0,1 1 0,0 0 0,5 1 0,-7-1-14,0 0-1,0 1 1,0-1 0,0 1-1,-1 0 1,1 0-1,0-1 1,-1 1-1,1 0 1,0 0 0,-1 1-1,1-1 1,-1 0-1,1 0 1,-1 1-1,0-1 1,0 1 0,0-1-1,0 1 1,0-1-1,0 1 1,0 0-1,0 0 1,0-1 0,-1 1-1,1 0 1,-1 0-1,1 0 1,-1 0-1,0 0 1,0-1-1,0 1 1,0 0 0,0 3-1,-1 7-69,-1 0 0,0-1 0,-1 1 0,0-1 0,0 0 0,-7 14 0,-35 61 554,12-27-273,33-58 4,19-4-394,-12 1 197,0 0 0,1 0 0,-1 1-1,1 0 1,-1 0 0,1 1 0,-1 0 0,1 0 0,-1 1-1,1 0 1,-1 0 0,1 1 0,-1 0 0,0 0 0,0 0-1,10 6 1,-16-7-170,0 0 0,0 0 0,0 0 0,0 0 0,0 1 0,0-1 0,0 0 0,0 1 0,0-1 0,-1 1 0,1-1 0,-1 1 0,1-1 0,-1 1 0,1-1-1,-1 1 1,0-1 0,0 1 0,0-1 0,0 3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04.8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563 1 20223,'-52'-1'1851,"-69"9"0,45-1-1497,-24-4-78,-68 8 29,165-11-386,-1 0-153,0 1-1,0-1 1,1 1 0,-1 0 0,0 0-1,0 0 1,1 1 0,-1-1 0,-5 4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05.3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20351,'11'91'2910,"3"11"-2242,-11-86-599,0-1-1,2 0 1,0 0 0,9 19-1,-14-33-247,1 0 0,0 0 0,-1 0 0,1 0 0,0 0 0,0-1 0,0 1 0,0 0 0,0-1 0,0 1-1,-1-1 1,1 1 0,1-1 0,-1 1 0,0-1 0,0 0 0,0 1 0,0-1 0,0 0 0,0 0-1,2 0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05.9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87 20095,'11'-14'1634,"-3"3"-1378,0 1 1,18-17-1,-25 26-211,2-1-19,-1-1 1,1 1-1,0 0 0,0 0 1,0 0-1,0 1 0,0-1 0,1 1 1,-1-1-1,0 1 0,1 0 1,-1 1-1,1-1 0,-1 0 0,1 1 1,-1 0-1,1 0 0,-1 0 1,1 0-1,-1 1 0,7 1 0,-8-2-2,1 1-1,-1 0 0,1 0 0,-1 0 0,1 0 0,-1 1 0,0-1 0,0 1 0,0-1 1,0 1-1,0 0 0,0-1 0,0 1 0,0 0 0,-1 0 0,1 1 0,-1-1 1,1 0-1,-1 1 0,0-1 0,0 0 0,0 1 0,0-1 0,0 1 0,-1-1 1,1 1-1,-1 0 0,0-1 0,0 5 0,0 7-3,-1-1-1,-1 1 1,-1 0-1,0-1 1,0 1-1,-1-1 1,-1 0-1,0 0 1,-1-1-1,0 0 0,-1 0 1,-13 18-1,2-14-115,17-15 108,17-3-206,-2 1 214,-1 0 1,0 1-1,0 0 1,0 1-1,1 1 1,-1 0-1,0 1 1,-1 0-1,1 1 1,23 11-1,-34-14-18,0-1 0,0 1-1,0 0 1,0 0 0,-1 1 0,1-1-1,0 0 1,-1 1 0,1-1 0,-1 0-1,0 1 1,1 0 0,-1-1 0,0 1-1,0 0 1,0 0 0,0 0 0,0-1-1,0 1 1,-1 0 0,1 0 0,-1 0 0,1 0-1,-1 0 1,0 0 0,0 3 0,0-2 9,-1-1 0,1 1 0,-1-1 0,0 0 0,0 0 0,0 1 0,0-1 0,0 0 0,-1 0 0,1 0 0,-1 0 0,1 0 0,-1 0 0,0-1 0,1 1 0,-1 0 1,0-1-1,0 1 0,0-1 0,0 0 0,-5 2 0,-10 6 77,-17 12-1,-5 3 120,33-21-160,1-1-1,-1 0 1,0 0-1,0 0 0,0-1 1,0 0-1,-1 0 0,-9 0 1,7-4-1774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07.9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288 38 20863,'-27'-1'413,"-1"-2"0,1-1 0,-27-8 0,-26-4 215,76 16-636,0-1-1,1 1 0,-1 0 1,0 0-1,0 0 1,1 0-1,-1 1 0,-6 1 1,9-2 9,1 1 1,-1-1-1,1 1 1,-1 0-1,1-1 1,-1 1-1,1-1 1,-1 1-1,1 0 1,0-1-1,-1 1 1,1 0-1,0-1 0,-1 1 1,1 0-1,0-1 1,0 1-1,0 0 1,0 1-1,-2 17 21,2-14-20,-1 22-3,2-13 4,-2-1-1,0 1 0,-1 0 1,0-1-1,-5 18 0,-2-14 112,8-16-152,23-2 229,-5-2-210,0 2 0,0 1 0,0 0 1,0 1-1,0 0 0,0 2 0,0 0 0,-1 1 0,1 0 0,21 10 0,-36-13 11,1 0 0,-1 0 0,0 0 0,0 1 0,0-1 0,0 1 0,0-1 0,-1 1 0,1 0 0,0-1 0,-1 1 0,1 0 0,-1 0 0,0 0 0,1 0 0,-1 0 0,0 1 0,0-1 0,-1 0 0,2 5 0,-2-5 1,0 0 0,0 1 0,0-1 0,0 0 0,0 0 0,-1 0 0,1 0 0,-1 0 0,0 0 0,0 0 0,0 0 0,0 0 0,0 0 0,0 0 0,0 0 0,0-1 0,-1 1 0,1 0 0,-1-1 0,1 1 0,-1-1 0,0 0 0,-2 3 0,-2-1 35,1 0-1,-1-1 1,1 1-1,-1-1 1,0 0 0,0-1-1,0 1 1,0-1-1,-6 0 1,-8 1 99,-29-2-1,44 0-216,1 0-1,0-1 0,-1 1 0,1-1 0,0 0 0,-1 0 0,1-1 0,0 1 0,0-1 0,-7-3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08.2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494 1 21375,'-137'11'3297,"87"-9"-3129,0 2 0,-95 22 0,137-24-271,-1 0-1,1 1 0,0 0 1,0 1-1,1 0 0,-1 0 0,1 0 1,0 1-1,0 0 0,0 1 1,1-1-1,0 1 0,-6 8 0,12-14 98,-1 0-121,1 0 0,0 1 0,-1-1 0,1 1 0,0-1 0,0 1 0,-1-1 0,1 1 0,0-1 0,0 1 0,0-1 1,0 1-1,-1-1 0,1 1 0,0-1 0,0 1 0,0-1 0,0 1 0,0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08.6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18815,'0'0'2476,"5"14"-1128,5 56 560,-3-32-1565,2 51-1,-1-2-15,-5-62-302,-3-17-30,1 0 1,0 0-1,1 1 0,-1-1 0,2 0 0,-1 0 1,5 9-1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09.2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59 17919,'0'0'860,"12"-21"496,-8 17-1262,1 0-1,0 0 1,-1 1 0,1 0-1,0 0 1,1 0-1,-1 1 1,0 0-1,1 0 1,0 0 0,-1 0-1,1 1 1,0 0-1,0 0 1,0 1 0,-1 0-1,1 0 1,0 0-1,0 1 1,0-1 0,0 1-1,-1 1 1,1-1-1,0 1 1,6 3-1,-10-4-92,0-1-1,-1 1 0,1 0 0,-1 0 0,1 0 0,-1 0 0,1 0 0,-1 0 0,0 0 0,1 1 0,-1-1 0,0 0 0,0 1 0,0-1 0,0 1 0,0-1 0,0 1 0,-1-1 0,1 1 0,0 0 0,-1-1 0,1 1 0,-1 0 0,0-1 0,0 1 0,1 0 0,-1 0 0,0-1 0,0 1 0,-1 0 0,1 0 0,0-1 0,-1 1 0,1 0 0,-1 2 0,-3 6-12,0 0 0,-1-1 0,1 1 1,-12 14-1,11-16 126,-4 7 27,-1-1-1,0-1 0,-13 13 1,22-25-208,1-1 14,-3 2 53,7-4 12,1-1 0,0 1 0,-1-1 1,1 1-1,0 0 0,0 1 0,0-1 1,0 1-1,1 0 0,-1 1 0,0-1 1,0 1-1,1 0 0,-1 0 0,0 1 0,0-1 1,0 1-1,1 0 0,-1 1 0,8 2 1,-9-2 2,-1-1 1,1 1-1,-1 0 1,1 0-1,-1 0 1,1 0 0,-1 0-1,0 1 1,0-1-1,0 1 1,-1 0 0,1 0-1,-1 0 1,1 0-1,-1 1 1,0-1 0,0 1-1,0-1 1,-1 1-1,1-1 1,-1 1 0,0 0-1,0 0 1,0 0-1,-1 0 1,1 0 0,-1 7-1,-1-5 44,0 0 1,0 0-1,-1 0 0,0 0 1,0 0-1,0 0 0,-1 0 0,0-1 1,0 1-1,-1-1 0,1 0 1,-1 0-1,0 0 0,0 0 0,-1-1 1,1 1-1,-11 6 0,9-6-16,-1-1 0,0 0-1,-1 0 1,1 0 0,-1-1 0,0 0-1,0 0 1,0-1 0,0 0 0,0 0-1,0-1 1,0 0 0,-10-1-1,15 0-163,2 0 28,-1 1 1,1-1-1,0-1 0,0 1 1,0 0-1,0 0 0,0 0 0,-1-1 1,1 1-1,0 0 0,0-1 1,0 1-1,0-1 0,0 1 1,0-1-1,0 0 0,0 0 1,-1 0-1,-15-21-8338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46.0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198 1 19711,'-3'0'222,"-1"0"0,1 0 0,0 0 0,-1 1-1,1-1 1,0 1 0,0 0 0,0 0 0,0 0 0,0 0-1,0 1 1,0-1 0,0 1 0,0 0 0,0 0 0,-2 3 0,-8 5 271,-20 23 1,27-28-428,1 0 0,1 1 0,-1 0 0,1 0 0,0 0 0,0 1 0,-4 9 0,8-13-45,0-1 1,0 0-1,0 1 1,0-1-1,0 0 0,1 1 1,-1-1-1,1 0 1,-1 1-1,1-1 1,0 0-1,2 4 0,0 0 91,-1-1-40,0 0-1,1 0 1,-1-1-1,1 0 1,0 1-1,0-1 1,1 0-1,-1 0 1,6 4-1,5 3 57,21 13 0,-4-3 48,23 16-93,22 18-438,-72-52 368,0 0 0,-1 1 0,1-1 0,-1 1 0,0-1 0,0 1 0,0 0 0,-1 0 1,1 0-1,-1 1 0,0-1 0,0 1 0,-1-1 0,1 1 0,0 6 0,-1-5 29,-1 0-1,1 0 1,-2 1 0,1-1 0,-1 0-1,0 0 1,0 0 0,0 0 0,-1 0-1,-4 10 1,-1-2 32,0-1 1,-1 0-1,-1 0 0,0-1 0,0 0 0,-1 0 1,-1-1-1,-22 18 0,25-22-116,-1 0 0,-1-1-1,1 0 1,-1-1 0,0 0-1,-12 4 1,14-7-3,0 0-1,0 0 1,0-1 0,0 0-1,0-1 1,0 1 0,0-2-1,-16-1 1,20 2-202,1-1-1,-1 1 1,1-1 0,-1 1-1,1-1 1,0 0 0,-1-1-1,1 1 1,0-1 0,0 1-1,0-1 1,0 0 0,0 0-1,0 0 1,1 0 0,-1-1-1,-3-3 1,-8-21-7965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12.0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0 17791,'0'0'1890,"-8"17"-436,5-4-1185,-1 0 0,2 1-1,0-1 1,0 1 0,1 17 0,7 68 154,-2-58-75,-3-34-330,0 0-1,0 0 1,0 0 0,4 9-1,-4-15-229,4 1-1880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12.6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88 19199,'-14'-5'712,"9"2"-712,2 0 0,3 3 8,-1-1 1,1 0-1,-1 1 0,1-1 0,0 0 0,-1 0 0,1 1 1,0-1-1,0 0 0,0 0 0,0 1 0,0-1 1,-1 0-1,1 0 0,1 1 0,-1-1 0,0 0 0,0 0 1,0 0-1,0 1 0,0-1 0,1 0 0,-1 0 1,0 1-1,1-1 0,-1 0 0,0 1 0,1-1 0,-1 0 1,1 0-1,15-15 308,-16 16-310,6-5 20,0 1 0,0 0-1,0 0 1,1 1 0,0-1-1,-1 1 1,1 1-1,0-1 1,12-1 0,-17 3-19,0 1 0,0 0 0,0-1-1,0 1 1,0 0 0,0 0 0,0 0 0,0 1 0,0-1 0,0 0 0,0 1 0,0 0 0,0-1 0,0 1 0,0 0 0,0 0-1,-1 0 1,1 0 0,0 0 0,-1 0 0,1 0 0,0 1 0,-1-1 0,0 1 0,1-1 0,-1 1 0,0 0 0,0-1-1,0 1 1,0 0 0,0 0 0,0 0 0,0-1 0,-1 1 0,1 0 0,-1 0 0,1 0 0,-1 0 0,0 3 0,1 2 11,0 0 0,-1 1 1,0-1-1,-1 1 0,1-1 1,-2 1-1,1-1 1,-1 0-1,0 0 0,0 0 1,-1 0-1,-5 11 0,-6 5 77,0-1 0,-23 28 1,16-23-478,44-33 258,-6 0 29,1 1 0,-1 1 1,1 1-1,1 0 0,-1 1 0,31 1 0,-49 1 95,1 0-99,-1 0 0,1 0 0,0 0 0,0 0 1,-1 0-1,1 0 0,0 0 0,-1 0 0,1 0 1,0 0-1,0 0 0,-1 0 0,1 1 0,0-1 1,-1 0-1,1 1 0,0-1 0,-1 0 1,1 1-1,0-1 0,-1 1 0,1-1 0,-1 1 1,1-1-1,-1 1 0,1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12.9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333 1 21119,'-12'2'560,"-3"0"-168,-2 0-32,-2 0-184,-3-1-40,0 2-8,-3-1 0,-1 0-48,-2 1-16,1 0 0,2-1 0,1 1-432,2-1-88,2 0-24,-8 1-8352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13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273 1 20735,'-13'3'133,"0"0"0,-1-1-1,1 0 1,-1-1 0,1-1 0,-24-1 0,31-1-196,4 2 49,0 0 0,0-1 0,0 1 0,0 0 0,0 0 0,0 0 0,1 0-1,-1 0 1,0 1 0,0-1 0,0 0 0,0 1 0,0-1 0,-1 2 0,2-1 17,0-1 1,0 1-1,0 0 0,0-1 0,0 1 0,1 0 0,-1 0 1,0 0-1,1 0 0,-1-1 0,1 1 0,-1 0 0,1 0 0,-1 0 1,1 0-1,0 1 0,-1-1 0,1 0 0,0 0 0,0 0 1,0 1-1,0 20-14,0-20 16,-2 125 907,7-127-932,1-1 0,-1 0 1,1 0-1,-1-1 0,1 1 0,7-4 0,-7 2 73,1 1 0,-1 0 0,1 0 0,8-1-1,-8 2-47,0 1-1,0 0 1,0 1-1,0 0 1,0 0-1,0 0 1,0 1-1,-1 0 1,1 0-1,-1 0 1,1 1-1,-1 0 1,9 6-1,-11-6-1,-1-1-1,0 0 1,0 1 0,0 0-1,0 0 1,0 0 0,-1 0-1,0 0 1,1 0 0,-1 1-1,0-1 1,-1 1 0,1 0-1,0-1 1,-1 1 0,0 0-1,0 0 1,0 0 0,-1 0-1,1 0 1,-1 0 0,0 0-1,0 0 1,0 0 0,-1 4-1,0-4 34,-1 0-1,1 0 0,-1 0 1,1 0-1,-1-1 0,0 1 1,-1-1-1,1 1 0,0-1 0,-1 0 1,0 0-1,0 0 0,0 0 1,0 0-1,0-1 0,-1 1 1,1-1-1,-1 0 0,1 0 0,-6 2 1,-3 1 23,0-1 0,0 0-1,-1-1 1,1 0 0,-17 2 0,3-2 48,2 0-111,0-1 0,0 0 0,-41-4 0,64 2-36,-1 0-94,1 0-1,-1-1 1,0 1-1,0-1 0,0 1 1,0-1-1,0 1 1,0-1-1,1 0 0,-1 0 1,-3-2-1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27.9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 1 13183,'0'0'4840,"-8"12"-3936,-3 9-744,0 0-1,2 1 1,0 0-1,1 1 1,2 0-1,0 0 1,1 0-1,2 1 1,0 0-1,2 0 1,0-1-1,2 1 1,4 32 0,-3-50-196,-1 0 0,1 0 0,0 0 0,1 0 0,-1 0 1,1 0-1,0-1 0,1 0 0,-1 1 0,1-1 0,0 0 1,0-1-1,1 1 0,-1-1 0,1 0 0,0 0 0,0 0 1,1-1-1,-1 0 0,1 0 0,-1 0 0,1 0 0,0-1 1,0 0-1,0-1 0,0 1 0,1-1 0,-1 0 0,0-1 1,0 1-1,1-1 0,-1 0 0,0-1 0,1 0 0,-1 0 1,0 0-1,0-1 0,0 1 0,9-6 0,-10 5-73,-2-1-1,1 1 1,0-1-1,-1 0 0,1-1 1,-1 1-1,0-1 1,0 1-1,0-1 1,0 0-1,-1 0 1,0 0-1,0 0 0,0-1 1,0 1-1,-1 0 1,1-1-1,0-8 1,0 4 61,0-1 0,-1 0 0,-1 1 0,0-1 1,0 0-1,-1 0 0,0 1 0,-2-12 0,1 14 116,0 1 0,-1-1 0,0 1 1,1 0-1,-2 0 0,1 0 0,-1 0 0,0 1 0,-9-11 0,12 15 6,-1-1 1,0 1-1,1-1 0,-1 1 0,0 0 1,0-1-1,0 1 0,0 0 1,0 0-1,0 0 0,0 1 0,0-1 1,0 0-1,0 1 0,-1-1 1,1 1-1,0 0 0,0 0 0,-1 0 1,1 0-1,0 0 0,0 0 1,0 1-1,-1-1 0,1 1 1,0-1-1,0 1 0,0 0 0,0 0 1,0 0-1,0 0 0,0 0 1,-2 2-1,-1 1-11,1 0-1,-1 1 1,1-1 0,0 1 0,0 0-1,1 0 1,-1 0 0,1 0 0,0 1 0,1-1-1,-1 1 1,-2 10 0,3-7-67,0 0 1,0 0-1,1 0 1,0 1-1,0-1 1,1 1-1,2 15 1,4-2 19,-6-22-100,1 0 1,-1 0-1,0-1 1,1 1-1,-1 0 0,1 0 1,0 0-1,-1 0 1,1 0-1,0-1 1,-1 1-1,1 0 1,0-1-1,0 1 1,0-1-1,0 1 0,0 0 1,-1-1-1,1 0 1,2 1-1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28.3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49 22527,'0'0'1768,"8"-17"-2924,-2 4-520,3-6-5734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28.8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 21503,'0'0'1153,"19"0"-954,8-3-199,16-1 0,126-9 496,-164 12-649,-3 1 140,0-1 1,0 1-1,0 0 0,0 0 0,0 0 1,0 0-1,0 1 0,4 0 0,-6-1 9,0 0 0,1 1 0,-1-1-1,0 0 1,1 1 0,-1-1 0,0 0 0,1 1 0,-1-1-1,0 0 1,0 1 0,1-1 0,-1 1 0,0-1 0,0 1-1,0-1 1,0 1 0,0-1 0,0 1 0,0-1 0,1 0-1,-1 1 1,-1 0 0,1 11-20,-2 0 88,-1 0 0,0 0 1,-7 16-1,-5 18-214,9-19 156,1 0 0,1 0 0,2 0 0,1 1-1,1-1 1,1 0 0,1 1 0,9 38 0,-11-66-3,1 1-11,-1 0 0,0 0 0,0 0 0,1 1 0,-1-1 1,1-1-1,-1 1 0,1 0 0,-1 0 0,1 0 0,0 0 1,-1 0-1,1 0 0,0-1 0,0 1 0,0 0 0,1 1 0,-1-2-143,1-1 0,-1 1-1,1 0 1,-1 0-1,0-1 1,0 1-1,1 0 1,-1-1 0,0 1-1,0-1 1,1 0-1,-1 1 1,0-1-1,0 0 1,0 0-1,0 0 1,0 0 0,1-2-1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29.5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234 77 22527,'-2'-5'39,"-1"0"0,0 0 1,0 0-1,-1 0 0,1 0 0,-1 1 0,0 0 0,-1 0 0,1 0 0,0 0 1,-1 0-1,0 1 0,0 0 0,0 0 0,0 1 0,-7-4 0,8 5-33,0 0-1,0 0 0,0 0 1,0 1-1,-1-1 1,1 1-1,0 0 0,0 0 1,0 0-1,0 1 1,0-1-1,0 1 0,0 0 1,0 0-1,0 1 1,0-1-1,0 1 0,0 0 1,1 0-1,-1 0 1,1 0-1,-1 0 0,-3 5 1,1-2 4,0 1 1,1 0-1,0 0 1,1 0-1,-1 0 1,1 1-1,0 0 1,1-1-1,0 1 1,0 1-1,0-1 1,1 0-1,0 1 1,-2 14-1,3-8-15,1-1 0,1 1 0,0 0 0,0-1 0,1 1 0,1-1 0,7 21 0,-4-14 9,35 119 168,-35-113-136,-1 0 0,-1 1 0,0 36 0,-4-54-243,0-1 0,-1 1 0,0-1-1,-4 15 1,5-21 160,-1 0-1,1-1 1,-1 1 0,0 0-1,1-1 1,-1 1 0,0-1-1,0 1 1,0-1 0,0 1-1,0-1 1,0 0 0,0 1-1,-1-1 1,1 0 0,0 0-1,-1 0 1,1 0 0,-1 0-1,1 0 1,-1 0 0,1-1-1,-1 1 1,0-1 0,1 1 0,-1-1-1,0 1 1,0-1 0,-1 0-1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29.8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246 1 22143,'-6'1'152,"-139"22"3725,97-13-5878,1 1-3747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30.2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1 14975,'2'13'2844,"-2"9"-1589,0 0 0,-2 0 0,-6 31 1,-2 22-41,6 0-15,9 149 0,-5-220-1239,1 1-1,-1 0 1,1-1 0,0 1-1,0-1 1,0 1-1,0-1 1,1 0 0,0 1-1,0-1 1,0 0-1,5 6 1,-7-10 11,1 1 1,0-1-1,-1 0 0,1 0 0,-1 1 1,1-1-1,0 0 0,-1 0 0,1 0 1,0 0-1,-1 0 0,1 0 0,0 0 0,-1 0 1,1 0-1,0-1 0,-1 1 0,1 0 1,0 0-1,0-1 0,12-5-905,13-12-2019,-4-4-3920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48.3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18 14207,'0'0'3599,"0"2"-3411,-2 32 391,-6 40 0,3-42-33,-1 58 1,7-70-488,0-1 1,1 0 0,6 27-1,-6-39-5,0 0-1,0-1 1,1 1 0,0-1-1,0 1 1,1-1 0,0 0-1,0 0 1,0-1 0,1 1-1,-1-1 1,10 8 0,-3-4 17,0-1 1,0 0-1,1 0 1,15 7-1,-23-13-67,0-1 0,0 1 0,0-1 0,1 0 0,-1 0-1,0-1 1,1 1 0,-1-1 0,0 0 0,1 0-1,-1 0 1,1-1 0,-1 0 0,0 1 0,0-2 0,1 1-1,4-2 1,-3 0 9,1-1-1,-1 0 1,0 0 0,0 0-1,0-1 1,-1 1 0,1-1-1,-1-1 1,-1 1 0,1-1-1,-1 0 1,0 0 0,4-7-1,2-7-202,0 0 0,-2 0-1,7-24 1,-9 21 119,-1-2 0,0 1 0,1-32 0,-4-76-160,-2 98 52,0 33 188,0 0 0,0-1 0,0 1 0,0 0 0,0 0 0,0 0 0,0 0 1,1 0-1,-1 0 0,0-1 0,1 1 0,-1 0 0,1-1 0,-1 2-9,1 0-1,-1 0 0,0 0 0,1 0 1,-1 0-1,0 0 0,0 0 0,1 1 1,-1-1-1,0 0 0,0 0 0,1 0 1,-1 0-1,0 0 0,0 1 0,1-1 1,-1 0-1,0 0 0,0 0 0,0 1 1,1-1-1,-1 0 0,0 0 0,0 0 0,0 1 1,0-1-1,0 0 0,0 0 0,1 1 1,-1 0-1,13 31 3,1 21 216,-3 1 1,7 76-1,-9-54-21,17 292 1004,-39 0-226,11-346-944,-7 71 283,7-80-269,0 0-1,-2 1 1,0-1 0,-8 20-1,11-31-45,0 0 0,0 0 0,0 0 0,0 0 0,0 0 0,-1-1 0,1 1 0,-1 0 0,1-1 0,-1 1 0,1-1 0,-1 0 0,0 1 0,0-1 0,0 0 0,0 0 0,0 0 0,0 0 0,0-1 0,-2 2 0,0-2 0,1 0 1,0 0 0,0 0-1,-1 0 1,1 0-1,0-1 1,0 1 0,0-1-1,-1 0 1,1 0-1,0 0 1,-5-4-1,-1 1-29,0-2 0,0 1 0,1-1 0,0-1 0,0 1-1,0-1 1,1-1 0,0 1 0,1-1 0,0 0 0,0-1-1,0 0 1,1 0 0,1 0 0,-6-15 0,5 11-52,2 0 1,0 0 0,0 0-1,1 0 1,1 0 0,0 0-1,1-1 1,1 1 0,0 0-1,0 0 1,6-21 0,2 3-112,2 0-1,1 1 1,1 0 0,31-51 0,85-101 29,-75 109 221,-33 48 202,38-38 1,8-9 123,-61 64-361,0-1 0,0 0 0,0 0 0,-1 0 0,-1-1-1,0 0 1,0 0 0,-1 0 0,3-16 0,-4 18-28,-1 0 0,-1 1 1,1-1-1,-1 0 0,-1 0 0,0 0 0,0 0 0,0 0 1,-1 0-1,0 0 0,0 1 0,-1-1 0,-5-8 0,8 14-13,-1 1-1,0 0 1,0-1-1,1 1 1,-1-1-1,0 1 1,0 0-1,-1 0 0,1 0 1,0 0-1,0 0 1,0 0-1,-1 0 1,1 0-1,0 0 1,-1 0-1,1 1 1,-1-1-1,-1 0 0,1 1 15,0 0-1,1 0 1,-1 0-1,1 0 0,-1 0 1,1 1-1,-1-1 0,1 0 1,-1 1-1,1-1 1,-1 1-1,1 0 0,-1-1 1,1 1-1,0 0 0,-2 1 1,-2 3 65,-1 0 1,1 0 0,1 0-1,-1 1 1,1 0 0,0-1-1,-4 10 1,-12 23 322,1-4-186,-21 54 0,36-76-142,0 0-1,1 1 0,0-1 0,1 1 0,1 0 0,0 0 0,0 0 0,3 19 0,0-14-23,1 0 0,0-1 0,2 1-1,0-1 1,1-1 0,15 31 0,-16-38-47,0-1 0,0 0 1,1 0-1,0 0 0,1 0 1,-1-1-1,2 0 0,-1-1 1,1 0-1,0 0 0,0 0 0,0-1 1,17 8-1,-24-13-14,8 4-260,0 0 0,0-1 0,1 0 0,-1-1-1,1 0 1,-1 0 0,1-1 0,17 0 0,43-7-7345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30.6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276 1 25087,'-132'12'2167,"-1"-7"-4222,122-6 1148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31.7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69 4607,'0'0'711,"4"-17"5184,10-4-1406,-13 20-4232,0 1-137,4-2-34,0 0-30,14-9 966,-18 10-738,15-5 1244,17-1-16,-32 6-1048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32.6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 1 20095,'-45'102'2126,"16"-39"-1791,21-34 577,20-19-746,-9-8-159,0 0 1,0 0-1,0 0 0,0-1 1,1 0-1,-1 1 0,0-1 1,1 0-1,-1-1 0,6 2 1,37-2 111,-10-1-74,-14 3-36,-5-1 21,25 0 0,-37-2-29,0 1-1,0-1 1,0 0 0,0 0-1,0 0 1,0-1 0,-1 0 0,1 0-1,6-4 1,-3 2-140,-5 2-122,0 0 0,0 0 0,0 1 0,0-2 1,-1 1-1,1 0 0,0 0 0,-1-1 0,3-3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33.0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22143,'-2'163'920,"11"249"1720,-7-385-2691,-2-26-215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33.5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16 154 20607,'0'0'579,"-8"-11"394,7 10-959,0 0 0,0 0 0,0-1-1,1 1 1,-1 0 0,1 0 0,-1-1 0,1 1 0,-1 0-1,1-1 1,0 1 0,0 0 0,-1-1 0,1 1-1,0-1 1,0 1 0,1 0 0,-1-1 0,0-2 0,1 1-3,1 0 0,-1 0-1,0 0 1,1 0 0,-1 0 0,1 0 0,0 0 0,2-2 0,3-3 6,0 1-1,1 0 1,-1 0-1,15-9 0,-13 10-16,0 1-1,-1 0 0,1 1 0,1 0 0,-1 1 0,1-1 0,0 2 0,-1-1 0,15 0 0,-22 3 1,0 0 1,0 0-1,0 0 0,0 0 1,0 1-1,0-1 0,0 1 1,0 0-1,0 0 0,0-1 1,0 1-1,0 0 0,-1 1 1,1-1-1,0 0 1,-1 0-1,3 2 0,-2 0 1,0 0 0,0 0 0,0 0 0,0 0 0,0 0 0,0 1 0,-1-1 0,0 1 0,1 3 0,1 4-4,-1 1 1,-1-1-1,0 0 0,-1 1 1,0 14-1,-5 27 49,-19 89-1,16-110 150,-1 0 1,-2-1-1,-28 58 0,37-85-188,0-1 0,0 0 1,0 0-1,0 0 0,-1 0 0,0 0 0,1-1 0,-1 1 1,0-1-1,0 0 0,-7 4 0,9-5-9,0-1 0,-1 1 1,1-1-1,0 1 0,-1-1 0,1 0 0,-1 1 0,1-1 1,0 0-1,-1 0 0,1 0 0,-1 0 0,1 0 1,-1-1-1,1 1 0,-1 0 0,1-1 0,0 1 0,-1-1 1,1 1-1,0-1 0,-1 0 0,1 1 0,0-1 1,0 0-1,0 0 0,0 0 0,0 0 0,0 0 0,0 0 1,0 0-1,0-1 0,-1-1 0,1 2-50,1-1 0,-1 1 0,0-1 0,1 1 0,-1-1 0,1 0 1,0 1-1,0-1 0,0 0 0,0 1 0,0-1 0,0 0 0,0 1 0,0-1 0,0 1 0,1-1 0,-1 0 0,1 1 0,-1-1 0,1 1 0,0-1 0,0 1 0,-1-1 1,1 1-1,0 0 0,2-3 0,1-1-100,1-1 1,-1 1-1,1 0 0,0 1 1,6-5-1,-7 6 164,-1 1 0,0 1 0,0-1 0,1 0 0,-1 1 0,1-1 0,-1 1 0,1 0 0,0 0 0,0 1 0,-1-1 0,1 1 0,0 0 0,0 0 0,-1 0 0,7 1 0,4 2 164,-2 0 0,1 1 0,18 9 1,-21-9-28,-1 0 0,1 0 0,-1-1 0,1-1 0,0 1 0,17 0 0,-23-3-151,0 0 0,1 0 0,-1-1-1,0 0 1,0 0 0,0 0 0,0 0 0,0-1-1,0 1 1,0-1 0,-1 0 0,1 0-1,0-1 1,-1 1 0,0-1 0,0 1 0,6-7-1,-4 3-511,0-1-1,0 0 0,-1 0 1,0-1-1,0 1 0,-1-1 1,0 1-1,3-10 0,-2-1-6309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34.0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56 18815,'1'-4'118,"1"0"0,0 0 0,0 1 0,0-1 0,1 0 1,-1 1-1,1 0 0,0-1 0,0 1 0,0 0 0,0 1 0,0-1 0,5-2 0,-7 4-102,1 0 0,0 0-1,0 1 1,0-1 0,0 0 0,0 1 0,-1 0 0,1-1 0,0 1-1,0 0 1,0 0 0,0 0 0,0 0 0,0 0 0,0 1-1,0-1 1,0 1 0,0-1 0,0 1 0,-1 0 0,1-1 0,0 1-1,0 0 1,-1 0 0,1 0 0,0 0 0,-1 1 0,1-1-1,-1 0 1,2 3 0,0 0 41,0 0 1,0 0-1,-1 0 0,1 0 1,-1 1-1,0 0 0,0-1 0,-1 1 1,1 0-1,-1 0 0,0 0 1,0 0-1,-1 0 0,0 0 0,1 0 1,-2 5-1,0 2-3,0 0 0,0 1 0,-2-2 0,1 1 0,-8 18-1,9-26-16,-1 0 0,0 0 0,0 0 0,0-1-1,-1 1 1,1-1 0,-1 0 0,0 1 0,0-1-1,0 0 1,0 0 0,0-1 0,-1 1 0,1-1-1,-1 0 1,-6 3 0,7-4-41,1 0-1,-1 0 1,0-1 0,1 1-1,-1-1 1,0 1 0,0-1 0,1 0-1,-1 0 1,0 0 0,0-1-1,1 1 1,-1-1 0,0 1-1,1-1 1,-1 0 0,0 0 0,1 0-1,-1-1 1,1 1 0,0 0-1,-1-1 1,1 0 0,0 1-1,0-1 1,-3-4 0,1 2 35,1-1 1,-1 0-1,1 0 1,1 0 0,-1-1-1,1 1 1,0-1-1,0 1 1,0-1-1,1 0 1,0 0-1,0 1 1,0-1 0,1 0-1,0 0 1,1-8-1,-1 5-269,1 0 0,0 1-1,1-1 1,0 0 0,1 1-1,0-1 1,0 1 0,1 0-1,0 0 1,6-10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34.8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1 20991,'-18'165'2456,"8"-60"-2072,10-101-367,-1 0-1,1 0 0,0 0 1,0 0-1,0 0 1,1 0-1,-1 0 0,1 0 1,2 7-1,-2-9-12,0-1 0,0 1 0,0 0-1,0-1 1,0 1 0,1-1 0,-1 0 0,1 1 0,-1-1-1,1 0 1,-1 0 0,1 0 0,-1 0 0,1 0-1,0 0 1,0 0 0,-1-1 0,1 1 0,0-1 0,0 1-1,4 0 1,9 0-165,0 1 1,0-2-1,1 0 0,-1-1 1,0-1-1,0 0 0,0-1 0,0 0 1,-1-1-1,1-1 0,-1-1 1,16-8-1,-11 2-1655,2-13-5479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35.1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21247,'9'125'1411,"5"138"1730,-1-36-2134,-13-226-1209,9-13-1294,-4 0-621,3-15-6211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35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229 51 22399,'-5'-5'64,"0"0"1,-1 0-1,0 1 0,0 0 0,0 0 0,-1 0 1,1 1-1,-1 0 0,0 0 0,0 0 1,0 1-1,-14-2 0,16 3-51,1 1 0,-1 0 0,0 0 0,1 0 0,-1 0 0,1 1 0,-1 0 0,1 0 0,-1 0 0,1 1 0,0-1 0,-1 1 0,1 0-1,0 0 1,0 1 0,0-1 0,0 1 0,1 0 0,-1 0 0,1 0 0,-5 6 0,4-4-2,0 0-1,0 0 1,1 0 0,0 1-1,0-1 1,0 1 0,1-1-1,0 1 1,0 0 0,0 0-1,1 0 1,-1 10 0,2-11-13,0-1 0,0 0 0,0 1 0,1-1 0,0 0 0,0 1 0,0-1-1,0 0 1,1 0 0,0 0 0,0 0 0,0 0 0,0 0 0,0-1 0,1 1 0,0-1 0,0 1 0,4 3 0,8 5 41,1 0 0,-1-2 1,34 17-1,-3-1-304,-18-10 283,-15-9-10,0 0 0,0 2 0,-1 0 0,18 15 0,-27-20-6,0-1-1,0 0 1,0 1-1,-1 0 1,1-1-1,-1 1 1,0 0 0,0 1-1,-1-1 1,1 0-1,-1 0 1,0 1-1,0-1 1,0 0-1,-1 1 1,1-1 0,-1 1-1,0-1 1,-1 1-1,0 4 1,0 0 14,-1 0 0,0 0 0,-1-1 0,0 1 0,0-1 0,-1 1 0,0-1 0,-9 14 0,11-19-22,0-1 0,0 1 0,0-1-1,0 0 1,0 1 0,-1-1 0,1 0 0,-1 0 0,1-1-1,-1 1 1,0 0 0,1-1 0,-1 0 0,0 0 0,0 0-1,0 0 1,0 0 0,0 0 0,0-1 0,0 1-1,-1-1 1,1 0 0,0 0 0,0 0 0,0-1 0,0 1-1,0-1 1,-6-1 0,1-1 33,0-1-1,1 1 0,0-2 1,-1 1-1,1-1 1,1 0-1,-1 0 0,1-1 1,0 0-1,0 0 1,0 0-1,-7-12 0,10 14 17,1 0 0,-1 0 0,1 0-1,0 0 1,0-1 0,0 0 0,0 1-1,1-1 1,0 0 0,0 1 0,0-1-1,1 0 1,-1 0 0,1 0 0,0 0-1,1 0 1,-1 1 0,1-1 0,0 0 0,0 0-1,1 0 1,3-8 0,5-4 37,0 0 1,1 1 0,1 1 0,24-26-1,65-49 48,-19 17-2983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36.1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 51 19839,'11'-15'1431,"-10"12"-1395,1 1-1,-1-1 1,1 1 0,0 0 0,0-1 0,0 1 0,0 0-1,1 0 1,-1 0 0,0 1 0,1-1 0,-1 0-1,1 1 1,0 0 0,-1-1 0,5 0 0,-4 2 13,0-1-1,0 1 1,-1 0 0,1 0 0,0 0 0,-1 0 0,1 1 0,0-1 0,-1 1-1,1 0 1,0-1 0,-1 1 0,1 1 0,-1-1 0,1 0 0,-1 0-1,0 1 1,4 2 0,-4-2 9,1 1 0,-1 0 0,0 0 1,0 0-1,0 0 0,0 0 0,0 0 0,0 0 0,-1 0 0,0 1 0,1-1 0,-1 1 0,0-1 1,-1 1-1,1-1 0,0 7 0,-1-1-8,0 0 0,0 0 0,-1 0 0,0 0 0,-3 15 0,2-20-33,0 1 0,1 0 1,-1-1-1,-1 0 0,1 1 0,-1-1 0,1 0 1,-1 0-1,0-1 0,-1 1 0,1-1 0,-1 1 0,1-1 1,-1 0-1,0 0 0,0-1 0,0 1 0,-1-1 0,1 0 1,-1 0-1,1 0 0,-1-1 0,1 1 0,-1-1 0,0 0 1,0-1-1,0 1 0,0-1 0,1 0 0,-1 0 0,0 0 1,0-1-1,0 0 0,0 0 0,1 0 0,-1 0 0,0-1 1,1 0-1,-1 0 0,-6-4 0,8 4-9,0-1 0,0 1 0,0 0 0,0-1 0,1 1 0,-1-1 0,1 0 0,0 0 0,0 0 0,0 0 0,0 0 0,1 0 0,-1 0 0,1-1 0,0 1 0,-2-5 0,3 4 0,-1-1 0,1 1 0,0-1 0,0 1 0,1-1 0,-1 1 1,1 0-1,0-1 0,0 1 0,1 0 0,-1 0 0,1 0 0,2-5 0,0 1-33,1 0-1,0 0 0,0 1 0,1-1 0,0 1 0,0 0 0,1 1 0,8-7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48.6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268 1 19199,'-16'8'517,"1"1"-1,0 0 1,1 1 0,0 1-1,-14 13 1,22-17-528,-1 0 1,1 0-1,0 0 1,1 1 0,-1-1-1,1 1 1,1 1-1,0-1 1,0 1 0,1-1-1,-3 12 1,5-17 42,1-1-1,-1 1 1,1 0 0,0-1 0,0 1-1,0-1 1,0 1 0,0 0 0,1-1-1,-1 1 1,1-1 0,-1 1 0,1-1-1,0 1 1,0-1 0,1 1 0,-1-1-1,0 0 1,1 0 0,2 3 0,2 1 78,0 0 0,0-1 1,1 0-1,0 0 1,9 4-1,24 13 303,-27-15-353,0-1 1,-1 2-1,0 0 1,0 0 0,18 17-1,-28-22-26,0-1 0,0 0 0,-1 1 1,1-1-1,-1 1 0,1-1 0,-1 1 0,0 0 0,0-1 0,0 1 0,0 0 0,-1 0 1,1 0-1,-1 5 0,0-3 29,0 0 1,0 0 0,-1 1 0,0-1-1,0 0 1,-1 0 0,-3 8-1,-1 1 62,-1-1-1,-1 0 0,0-1 1,-18 22-1,21-28-123,0 0-1,-1 0 1,0-1 0,0 0-1,0 0 1,-1 0 0,1-1 0,-1 0-1,-8 4 1,10-6-34,-1 0-1,1-1 1,-1 0-1,1 0 1,-1 0-1,0 0 1,1-1-1,-1 0 1,0 0-1,1 0 1,-1-1-1,1 0 1,-10-2-1,10 1-136,-3 0-411,0 0-1,0-1 1,-13-7-1,-23-17-7711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37.2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67 21887,'0'0'485,"15"-1"275,44-6-664,41-8-36,-71 10-145,-15 3 72,0-1-1,-1 0 1,1 0-1,-1-2 1,0 0-1,23-12 0,-35 17-18,0 0 39,-1 0-1,0 1 0,1-1 0,-1 0 0,1 1 0,-1-1 0,1 0 0,-1 1 0,0-1 0,1 1 1,-1-1-1,0 0 0,1 1 0,-1-1 0,0 1 0,0-1 0,1 1 0,-1-1 0,0 1 1,0-1-1,0 1 0,0 0 0,0-1 0,0 1 0,0 0 0,1 15 169,-5 26-480,-3 0 1,-15 54 0,-4 19 665,18-74-340,-7 62-176,15-102 130,0-1-1,0 1 1,0-1-1,0 1 0,0-1 1,0 1-1,0-1 1,0 1-1,0-1 0,1 1 1,-1-1-1,0 0 1,0 1-1,1-1 0,-1 1 1,0-1-1,0 0 0,1 1 1,-1-1-1,0 0 1,1 1-1,-1-1 0,1 0 1,-1 0-1,0 1 1,1-1-1,-1 0 0,1 0 1,-1 0-1,1 0 0,-1 1 1,1-1-1,-1 0 1,0 0-1,1 0 0,-1 0 1,2 0-1,18-2-3942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37.5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77 23167,'0'0'1383,"4"-16"-462,-3 15-930,15-36-1626,-3 14-5670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38.1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1 107 22399,'0'0'516,"1"-19"256,0 16-795,0 0 0,0 0 0,0 0 0,0 0 0,1 0-1,-1 0 1,1 0 0,0 0 0,0 1 0,0-1 0,0 1 0,0 0 0,0-1-1,1 1 1,-1 0 0,1 0 0,4-2 0,6-3-121,-1 1 0,25-9 0,-21 9 257,-14 5-112,1 0 0,-1 0 0,1 1-1,-1-1 1,1 1 0,-1 0 0,1-1-1,-1 1 1,1 0 0,-1 0-1,1 1 1,-1-1 0,1 1 0,-1-1-1,1 1 1,-1 0 0,1-1-1,-1 1 1,0 1 0,0-1 0,1 0-1,-1 0 1,0 1 0,3 2 0,-3-1 0,1-1 1,-1 1 0,0 0 0,0-1 0,-1 1 0,1 0 0,0 0-1,-1 0 1,0 0 0,1 1 0,-2-1 0,1 0 0,0 1 0,0-1-1,-1 0 1,0 1 0,0-1 0,0 5 0,-2 7 60,0 0 0,-1-1 0,-1 1 0,0-1 0,-1 1 0,-1-1 0,0-1 0,-1 1 0,-1-1 0,-11 16 0,15-22-223,7-9 188,13-5-6,-9 6-10,-1 1 0,0 0 0,0 0 0,0 0 0,0 1 0,0 0 0,0 0 0,-1 1 0,1-1 0,0 1 0,0 1 0,5 2 0,0 0 20,-1 1 1,0 0 0,0 1-1,0 0 1,10 10-1,-18-15-20,1 0 0,-1 0 0,0 1 0,0-1 0,0 1 0,0-1 0,0 1 0,0 0 0,-1-1 0,1 1 0,-1 0 1,0 0-1,0 0 0,0 1 0,0-1 0,-1 0 0,1 0 0,-1 0 0,0 1 0,1-1 0,-2 0 0,1 0 0,0 1 0,-1-1 0,1 0 0,-1 0 0,0 0 0,0 0 0,0 0 0,-1 0 0,1 0 0,-2 3 0,-2 4 117,-1 1-1,0-1 1,0-1 0,-1 1-1,-1-1 1,-14 15-1,20-22-127,-1 0 0,0 1 0,1-1-1,-1 0 1,0 0 0,0 0-1,-1-1 1,1 1 0,0-1-1,0 0 1,-1 0 0,1 0 0,0 0-1,-1 0 1,1-1 0,-1 0-1,1 1 1,-1-1 0,1-1-1,-1 1 1,1 0 0,-1-1 0,1 0-1,-1 0 1,1 0 0,-7-3-1,6 2-76,0-1 0,0 1-1,0-1 1,1 0-1,-1-1 1,1 1-1,-1 0 1,1-1-1,0 0 1,-4-7 0,2 2-1061,1 1 1,0-1 0,0 0 0,-3-14 0,3 7-5811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39.0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19 18815,'-9'12'2107,"3"-4"-1866,1 0 0,1 0 1,-1 0-1,1 0 0,1 1 0,-6 15 1,8-19-231,1-1 1,-1 0 0,1 0 0,0 1 0,0-1-1,0 0 1,0 1 0,1-1 0,0 0 0,0 0-1,0 0 1,0 0 0,1 1 0,0-2 0,-1 1 0,1 0-1,3 3 1,-1 0 14,1-1-1,0 0 1,1 0-1,-1 0 1,1-1-1,0 0 1,0 0-1,1-1 1,8 5-1,-11-6-40,1-1-1,-1 0 0,1 0 1,0 0-1,0-1 1,0 1-1,0-1 0,0-1 1,0 1-1,1-1 1,-1 0-1,0 0 0,0 0 1,0-1-1,6 0 0,-7-1-15,1 0 0,-1 0 0,0 0 0,0-1 0,0 1 0,0-1 0,0 0 0,0 0 0,-1 0 0,1 0 0,-1-1 0,0 0 0,0 1 0,0-1 0,-1 0 0,1 0 0,-1-1 0,0 1 0,0 0 0,1-7 0,1 0-75,-1-1 1,0-1 0,-1 1-1,0 0 1,0-1 0,-2-19-1,0 23 70,-1 1 0,0-1 0,0 0-1,-1 1 1,0-1 0,-6-13 0,7 21 217,1 16 227,2 8-313,2 0-1,0-1 1,14 38 0,4 22 94,-11-29 169,-3 0 0,-3 1 1,-2-1-1,-5 89 0,1-135-314,-1 20 147,-8 30 0,8-50-228,1-1-1,-1 1 0,0-1 0,-1 0 0,0 0 0,0 0 0,0 0 0,-1 0 0,1-1 0,-7 8 0,8-12 66,1 0-1,-1 1 1,1-1-1,-1 0 1,0 0-1,1 0 1,-1 0-1,0 0 1,0 0 0,0-1-1,0 1 1,0 0-1,0-1 1,0 0-1,-4 1 1,3-1-26,-1 0 1,1-1-1,-1 1 1,1-1-1,-1 0 1,1 0-1,0 0 0,-5-3 1,-4-2-248,0-1-1,1-1 1,-18-15 0,28 21 191,-5-3-216,1 2-117,1 0 1,0-1-1,1 0 1,-1 0-1,-4-6 1,-9-21-7229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39.5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304 1 24415,'-2'94'266,"-8"169"553,9-247-792,1 0-1,4 21 0,-1-7-30,-3-24-11,0-5-54,-7-16-206,2 6 194,1-1-1,0 0 0,-1 0 0,0 0 0,0 1 0,-1 0 0,-1 0 0,1 0 0,-1 1 0,-1 0 0,-15-14 0,18 19 73,0 0 1,1-1-1,-2 2 1,1-1-1,0 0 1,0 1-1,-1 0 1,1 0-1,-1 1 1,0 0-1,0 0 0,1 0 1,-1 0-1,0 1 1,0 0-1,0 0 1,1 1-1,-1 0 1,0 0-1,0 0 1,1 1-1,-7 2 0,8-3 24,0 1-1,0 0 0,0 0 1,1 0-1,-1 1 0,1-1 1,-1 1-1,1 0 0,0 0 1,0 0-1,0 1 0,0-1 1,-4 8-1,4-5 9,0 0 0,0 0 0,1 1 0,0-1 0,0 1 0,0 0 0,1-1-1,-1 11 1,2-6 10,0 1-1,0-1 0,1 0 0,1 1 0,0-1 0,0 0 0,1 1 0,1-2 0,-1 1 0,9 16 0,-9-22-11,0 0-1,1 0 0,-1 0 0,1-1 0,0 1 0,0-1 0,0 0 0,1 0 0,-1 0 0,1-1 0,0 1 0,0-1 0,7 3 0,-8-5-3,0 0 0,-1 0 0,1 0 0,0 0-1,0 0 1,0-1 0,0 0 0,-1 0 0,1 0-1,0 0 1,0 0 0,0-1 0,0 0 0,0 0-1,-1 0 1,1 0 0,0 0 0,-1-1 0,1 0-1,-1 1 1,5-4 0,-1-1-65,1-1 0,-1 1-1,0-1 1,-1 0 0,0-1 0,0 0-1,0 0 1,-1 0 0,0-1-1,-1 1 1,0-1 0,0 0 0,-1 0-1,0-1 1,0 1 0,-1-1 0,-1 1-1,1-1 1,-1-10 0,-1 18-299,0 0 0,0 0 1,-1-1-1,1 1 0,0 0 1,-1 0-1,0-1 1,-1-2-1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40.8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0 162 18559,'0'0'1290,"0"-21"-406,0 15-852,1-1 0,0 1 0,0 0 1,1 0-1,0 1 0,0-1 1,0 0-1,0 0 0,1 1 1,0 0-1,5-8 0,-4 8-16,0-1 0,1 0-1,0 1 1,0 0-1,0 0 1,1 1 0,-1-1-1,1 1 1,10-5 0,-13 7-19,0 1 0,0 0 0,0 0 0,0 0 0,0 0 0,1 0 0,-1 1 0,0-1 0,0 1 0,1 0 0,-1 0 0,0 0 0,1 0 0,-1 1 0,0 0 0,1-1 0,-1 1 0,0 0 0,0 0 0,4 2 0,-3 0-2,-1-1-1,1 1 1,-1 0 0,1 0 0,-1 0-1,0 0 1,0 1 0,0-1 0,0 1-1,-1 0 1,0 0 0,1 0 0,-1 0-1,1 5 1,1 1 17,-2-1 0,1 1 0,-2 0 0,1 0-1,-1 0 1,-1 0 0,0 0 0,0-1 0,-1 1 0,0 0-1,-1 0 1,-4 15 0,-5 9 71,-1-1 0,-21 38 0,11-23-31,8-13 61,8-19-1,-1 0 0,0-1 0,-18 27 0,24-41-113,0 0 0,0 1 0,0-1-1,0 0 1,0 0 0,-1 0 0,1 0 0,0 0-1,-1 0 1,1 0 0,-1 0 0,1-1 0,-1 1-1,1 0 1,-1-1 0,0 1 0,1-1 0,-1 0-1,0 0 1,1 1 0,-1-1 0,0 0 0,1 0-1,-1-1 1,0 1 0,-1-1 0,2 1-11,-1-1 1,1 1 0,0-1 0,-1 0-1,1 1 1,0-1 0,0 0 0,0 0-1,0 0 1,0 0 0,0 0 0,0 0-1,0 0 1,0 0 0,0-1 0,0 1-1,1 0 1,-1-1 0,1 1 0,-1 0-1,1-1 1,-1 1 0,1 0 0,0-1-1,-1 1 1,1-1 0,0 1 0,0-1-1,0 1 1,1-3 0,-1 1-22,0 0 1,1-1-1,-1 1 1,1 0-1,0 0 1,0 0-1,0-1 1,0 1-1,1 0 1,-1 0-1,1 1 0,0-1 1,0 0-1,0 0 1,0 1-1,0-1 1,1 1-1,-1 0 1,1 0-1,3-3 1,-3 3 35,1 1 0,-1-1 1,1 1-1,0-1 0,-1 1 0,1 0 1,0 1-1,0-1 0,0 1 1,0-1-1,-1 1 0,1 0 0,0 0 1,0 1-1,0-1 0,0 1 1,4 1-1,13 6 257,-1 0 1,0 1 0,23 15-1,-21-11 154,45 18-1,-64-30-569,0 0 1,0-1-1,0 1 0,0 0 1,0-1-1,0 0 0,0 0 1,0 0-1,0 0 0,0 0 1,0-1-1,0 0 0,0 1 1,0-1-1,0 0 0,0 0 1,0 0-1,0-1 0,-1 1 1,4-3-1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41.2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37 25087,'0'0'1384,"1"-6"-1816,2 1 176,0 0 0,0-2-480,1 1-104,0-2-24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41.5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23423,'6'36'511,"-1"0"-1,-1 1 1,-3-1 0,-2 45-1,-1-35-776,9 83-1,-7-128-98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42.2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18815,'-1'41'2205,"2"48"-922,0-80-1290,0 0 0,0 0 0,1 0 0,0-1 0,1 1 0,0-1 0,7 14 0,-10-21 6,1 1-1,0-1 1,0 0 0,0 1-1,0-1 1,0 0 0,0 1-1,0-1 1,1 0 0,-1 0-1,0 0 1,1 0 0,-1 0-1,1-1 1,-1 1 0,1 0-1,-1 0 1,1-1 0,-1 1-1,3-1 1,-2 0-1,0 0 0,1 0 0,-1 0 0,0 0 0,1 0 0,-1-1 0,0 0 0,1 1 0,-1-1 0,0 0 0,0 0 0,4-2 0,0-1-18,0-1 0,0 1 0,0-1 0,0 0 0,-1-1 0,0 1 0,0-1 0,4-7 0,-4 4-17,-1-1 0,1 0 1,-2 0-1,1 0 1,-1 0-1,-1-1 1,0 1-1,0-1 0,-1-15 1,6-26-81,-7 52 117,0 0 0,0 0 0,0 0 0,0 0 0,0-1 0,0 1 0,0 0 0,0 0 0,0 0 1,0 0-1,0 0 0,0 0 0,0-1 0,0 1 0,0 0 0,0 0 0,1 0 0,-1 0 0,0 0 0,0 0 0,0 0 0,0 0 0,0-1 0,0 1 1,0 0-1,0 0 0,1 0 0,-1 0 0,0 0 0,0 0 0,0 0 0,0 0 0,0 0 0,0 0 0,1 0 0,-1 0 0,0 0 0,0 0 0,0 0 1,0 0-1,0 0 0,0 0 0,1 0 0,-1 0 0,0 0 0,0 0 0,0 0 0,0 0 0,0 0 0,0 0 0,1 0 0,-1 0 0,0 0 0,0 1 0,0-1 1,0 0-1,0 0 0,0 0 0,0 0 0,0 0 0,0 0 0,1 1 0,4 4 37,-5-5-35,9 15 129,1-1 0,-2 1 0,0 1 0,-1-1 0,-1 1 0,7 22 1,17 101 288,-22-91-63,2 93 0,-10-114-99,-2 0 1,0 0 0,-2 0 0,-14 51 0,16-71-231,0 0 1,-1 0-1,0-1 0,0 1 1,-1-1-1,1 0 0,-1 0 1,-1 0-1,1-1 1,-1 1-1,-9 6 0,12-10-29,-1 0 0,0 0 0,0 0 0,0 0 1,0-1-1,-1 0 0,1 1 0,0-1 0,0-1 0,-1 1 0,1 0 0,-1-1 0,1 1 0,-1-1 0,1 0 0,-1 0 0,1-1 1,-1 1-1,1-1 0,0 0 0,-1 1 0,1-2 0,0 1 0,-1 0 0,-4-3 0,1-1-95,-1 0-1,1 0 0,0 0 1,1-1-1,-1 0 1,1 0-1,0-1 1,1 0-1,0 0 0,0 0 1,0-1-1,1 1 1,-5-13-1,8 17-247,0 0 0,0 0-1,0 0 1,0 0 0,0-5 0,1-30-7571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42.7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280 1 21503,'6'19'617,"-1"0"0,0 0 0,-2 1-1,0-1 1,0 21 0,-3-7-387,-2 0 1,-6 40-1,5-44-258,2 0 0,1 31 0,1-16 45,-2-47-77,-1 0-1,1 0 1,0 0-1,-1 0 1,0 0-1,-3-4 1,2 3-10,-5-6 16,0 1-1,-1 0 1,0 1 0,0 0-1,-1 0 1,0 1-1,0 1 1,-1-1 0,0 1-1,0 1 1,0 0 0,-1 1-1,-23-6 1,31 9 47,1 1 0,0-1-1,-1 1 1,1 0 0,-1 0 0,1 0 0,0 0 0,-1 1 0,1-1-1,-1 1 1,1 0 0,0 0 0,0 0 0,-1 0 0,1 1 0,-5 3-1,4-3 23,1 1 0,0 0 0,0 0-1,0 0 1,0 1 0,1-1 0,-1 1-1,1-1 1,0 1 0,0 0 0,-3 8-1,2-1-29,0 1-1,1 0 0,0 0 0,0 0 0,1 0 1,1 0-1,0 0 0,3 20 0,-2-25 51,1-1 0,-1 1-1,1-1 1,0 0 0,1 0 0,-1 1-1,1-2 1,0 1 0,1 0 0,-1 0-1,1-1 1,1 0 0,-1 0 0,6 5-1,-6-7-42,0 1-1,0-2 1,1 1-1,-1 0 1,1-1-1,-1 0 1,1 0-1,0 0 1,0-1 0,0 1-1,0-1 1,0-1-1,0 1 1,0 0-1,0-1 1,0 0-1,1-1 1,8-1-1,-6 1-27,-1-1-1,0-1 1,0 1 0,0-1-1,0 0 1,0-1 0,-1 0-1,1 0 1,-1 0-1,0-1 1,0 0 0,-1 0-1,1 0 1,-1-1 0,0 0-1,-1 0 1,0 0 0,1-1-1,-2 1 1,1-1 0,4-14-1,-5 7-1742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50.2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6 12159,'-4'-5'7934,"3"20"-7464,0 0 1,0 0-1,1 1 1,3 16-1,-1 1-359,28 421 548,-30-396-158,0-85-883,2 0 0,0 1-1,2-1 1,10-39-1,40-101-177,-37 121 515,2-10 121,49-99 0,-66 152-64,0 0 1,0 0-1,0 0 0,0 0 0,1 1 1,-1-1-1,1 1 0,-1 0 0,1-1 1,0 1-1,0 1 0,0-1 0,0 0 1,0 1-1,5-3 0,-5 4 11,-1-1 0,0 1 0,1-1-1,-1 1 1,1 0 0,-1 0 0,1 0 0,-1 0 0,0 1-1,1-1 1,-1 1 0,1-1 0,-1 1 0,0 0 0,0 0-1,1 0 1,-1 0 0,0 0 0,0 0 0,0 1 0,0-1-1,0 1 1,2 2 0,-1-1 20,-1 0-1,0 1 0,1-1 1,-1 1-1,0-1 1,-1 1-1,1 0 1,-1 0-1,0-1 0,1 6 1,6 42 141,-7-42-147,8 94 314,-4-43-80,16 86 0,-15-127-133,0 0-1,1 0 0,1 0 0,0-1 0,2-1 0,13 21 0,-20-34-134,0 0-1,0-1 0,0 1 0,0-1 0,1 1 0,0-1 0,-1 0 0,1 0 0,0-1 0,8 5 1,-9-6-33,1 0 0,-1 0 0,0 0 0,1 0 1,-1-1-1,1 0 0,-1 1 0,1-1 1,-1 0-1,1-1 0,-1 1 0,1-1 0,-1 1 1,0-1-1,5-2 0,5-1-187,0-2 1,-1 1-1,0-2 0,0 0 0,-1 0 1,0-1-1,0 0 0,0-1 0,-1 0 0,-1-1 1,1 0-1,-2 0 0,1-1 0,-2 0 1,1-1-1,-2 1 0,1-1 0,7-23 1,12-43 26,-18 50 295,1 0 0,1 1 0,1 0-1,16-26 1,-24 48-40,0 1 0,1-1 0,-1 1 0,1 0 0,0 0 0,0 0 0,0 1 0,1-1 0,7-4 0,-9 7-27,0-1-1,-1 1 1,1 0-1,0 0 1,0 0-1,0 1 0,-1-1 1,1 1-1,0 0 1,0-1-1,0 1 0,0 1 1,0-1-1,0 0 1,0 1-1,0-1 1,0 1-1,-1 0 0,1 0 1,3 1-1,3 3 9,-1 0 0,1 1 0,-1 0 0,0 1 0,-1-1 0,1 1 0,-1 1 0,-1-1 0,1 1 0,-1 0 0,8 17 0,-3-6 59,-2 1-1,0 0 1,-2 1 0,8 29 0,-11-29 90,0-1-1,-2 0 1,0 1-1,-1-1 1,-1 1 0,-1-1-1,-5 29 1,4-36-118,-1 0 0,0 0 0,-1-1 0,-1 1 1,0-1-1,0 0 0,-2 0 0,1-1 0,-1 0 1,-1 0-1,0 0 0,-13 13 0,16-20-39,1 0-1,0-1 1,-1 0-1,1 1 0,-1-2 1,0 1-1,0 0 1,-8 2-1,10-5-21,0 1 0,0 0 0,0 0 0,0-1 0,0 0 0,0 0 0,-1 0 0,1 0 0,0 0 0,0-1 0,0 1-1,0-1 1,0 0 0,0 0 0,0 0 0,-3-1 0,-16-11 20,1 0-1,0-2 1,1 0 0,1-1-1,0-1 1,-18-22-1,33 35-72,0-1 0,0 0 0,0 1 0,1-2 0,0 1 0,0 0 0,0-1 0,1 1 0,-1-1 0,2 0 0,-1 1 0,0-1 0,1 0 0,0 0 0,1 0 0,-1-1 0,1 1 0,0 0 0,1 0 0,-1 0 0,1 0 0,1 0 0,-1 0 0,1 0 0,0 1 0,0-1 0,5-9 0,11-16-471,1 1 0,35-42-1,-21 30-216,-3 2-1623,-16 20-5139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43.4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18303,'0'0'2075,"2"9"-667,0 10-156,0 38 0,0 5-635,27 326 179,-29-381-779,1 2 73,-1-1 1,1 0-1,1 1 1,3 11-1,-5-18-132,2-3-185,-1 1 67,0-1 0,0 0 0,0 1 0,0-1 0,-1 0 0,1 0 0,0 0 0,0 0 0,0 0-1,-1 0 1,1 0 0,0 0 0,-1 0 0,1 0 0,-1 0 0,1 0 0,-1 0 0,0 0 0,1 0 0,-1-3 0,8-26-8031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43.8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89 22783,'14'3'931,"2"-3"-776,1 0 0,-1-2 0,18-3 0,-16 3-331,-5-1 137,0 1 1,-1-2 0,1 0 0,16-7-1,45-28 57,-44 22 37,-30 17-62,1 0 0,-1-1 0,1 1 0,-1 0 0,1 0 0,-1 0 0,1-1 0,-1 1 0,1 0 0,-1 0 0,1 0 0,-1 0 0,1 0 0,-1 0 0,1 0-1,-1 0 1,1 0 0,-1 0 0,1 0 0,-1 0 0,1 1 0,-1-1 0,1 0 0,-1 0 0,1 0 0,-1 1 0,0-1 0,1 0 0,-1 1 0,1-1 0,-1 0 0,0 1 0,1-1 0,-1 0 0,0 1 0,1-1 0,-1 1 0,0-1 0,0 1 0,1-1-1,-1 1 1,0-1 0,0 1 0,0-1 0,0 0 0,0 1 0,0 0 0,0-1 0,0 1 0,0-1 0,0 1 0,0 0 0,1 30 58,-2-28-38,-13 134 135,-1 11 30,13-115-129,2 0-1,6 49 1,-4-60-16,-1-13-35,0 1 0,0 0 0,1 0 0,0-1-1,1 1 1,0-1 0,5 9 0,-8-17-75,1-1 0,0 0 1,0 0-1,-1 1 0,1-1 0,0 0 1,0 0-1,0 0 0,-1 0 0,1 0 1,0 0-1,0 0 0,0 0 1,-1 0-1,1 0 0,0 0 0,0-1 1,0 1-1,-1 0 0,1-1 0,0 1 1,-1 0-1,1-1 0,0 1 1,-1-1-1,1 1 0,0-1 0,-1 1 1,1-1-1,0 0 0,12-17-7795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44.3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33 21247,'3'-3'93,"0"0"1,0 0-1,0 0 0,0 1 0,0 0 1,1-1-1,-1 1 0,1 0 1,-1 0-1,1 1 0,0-1 0,4 0 1,-6 1-92,0 1 0,0-1 0,0 1 1,-1 0-1,1 0 0,0 0 0,0 0 1,0 0-1,0 0 0,0 1 1,0-1-1,0 1 0,-1-1 0,1 1 1,0 0-1,0-1 0,-1 1 0,1 0 1,0 0-1,-1 0 0,1 1 1,-1-1-1,1 0 0,-1 0 0,0 1 1,0-1-1,2 3 0,1 3 72,-1-1 1,0 1-1,-1-1 0,1 1 0,-1 0 1,0 0-1,-1 0 0,0 0 0,0 0 1,-1 0-1,1 0 0,-2 0 0,1 0 1,-1 0-1,0 0 0,-2 8 0,0-3 28,0-1-1,0-1 1,-2 1-1,1-1 0,-1 1 1,0-1-1,-1 0 0,0-1 1,-11 13-1,15-20-91,0 0 1,0 0-1,-1 0 0,1 0 1,0 0-1,-1 0 0,1-1 0,-1 1 1,0-1-1,0 0 0,1 0 1,-1 0-1,0 0 0,0 0 0,0-1 1,0 1-1,0-1 0,0 0 1,0 1-1,-5-2 0,6 1-3,-1-1 0,1 0-1,0 1 1,-1-1 0,1 0-1,0 0 1,-1-1 0,1 1 0,0 0-1,0-1 1,0 1 0,0-1-1,0 0 1,1 0 0,-1 1 0,0-1-1,1 0 1,-1 0 0,1-1 0,0 1-1,0 0 1,0 0 0,0-1-1,-1-3 1,0-3-20,0 0-1,1 0 1,0 0-1,0 0 1,1 0-1,1 0 1,-1 0-1,1 0 0,1 0 1,4-13-1,-3 9-35,1 1 0,1 1 0,0-1 0,0 1 0,1 0 0,1 0 0,8-10 0,3-1-3446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47.4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1 102 9087,'0'0'10607,"5"-14"-9818,-3 10-749,0 0-1,1 0 1,-1 1-1,1-1 0,0 0 1,-1 1-1,2 0 1,-1 0-1,0 0 1,1 0-1,-1 0 0,1 1 1,5-3-1,6-3-65,1 0 0,16-4-1,-30 11 36,8-2-30,0 1 0,0 0 1,0 1-1,0-1 1,0 2-1,0 0 1,0 0-1,0 1 1,19 3-1,-27-4 25,0 1-1,0-1 1,0 1-1,0-1 1,-1 1-1,1 0 1,0 0-1,0 0 0,-1 0 1,1 0-1,-1 0 1,1 0-1,-1 0 1,1 1-1,-1-1 1,0 0-1,1 1 1,-1-1-1,1 3 1,-1-2-2,0 1 0,0-1 0,-1 1 0,1-1 0,-1 0 1,1 1-1,-1-1 0,0 1 0,0-1 0,0 1 0,-1-1 0,1 1 1,-1 2-1,-1 3 17,0 0 0,-1-1 0,0 1 0,-1-1 1,1 0-1,-2 0 0,1 0 0,-6 6 0,-1 1-6,-1-2 0,-1 0 0,0 0 0,-1-1 0,0-1 0,0-1 0,-25 13 0,33-18-1,-1 0 0,1 0 1,-9 8-1,6-5 7,8-6 385,27-2-323,-1 2 0,1 0 0,-1 2-1,34 8 1,-52-9-83,0 1 1,0-1-1,-1 1 0,1 0 0,-1 1 1,1 0-1,-1 0 0,9 8 0,-11-9 24,-1 1 0,0 0 0,1 0 0,-1 0 0,-1 0 0,1 1 0,-1-1 0,0 1 0,0 0 0,0-1 0,0 1 0,-1 0 0,2 9 0,-3-4 50,1-1-1,-1 0 0,-1 1 1,0-1-1,0 0 1,-1 0-1,-5 17 1,1-8 139,-1 0 0,-17 30 0,18-37-184,-1-1-1,0-1 1,0 1 0,-1-1-1,0-1 1,-1 1-1,0-1 1,0-1-1,-13 9 1,17-13-28,1 0 0,-1-1 0,0 1 0,0-1 0,0 0 1,0-1-1,0 1 0,0-1 0,0 0 0,-1 0 1,1-1-1,0 1 0,0-1 0,-1 0 0,1-1 0,0 1 1,-1-1-1,1 0 0,0-1 0,0 1 0,0-1 0,0 0 1,-5-3-1,6 3-153,1 0 1,-1 0 0,1-1-1,0 1 1,0-1-1,0 0 1,1 0 0,-1 0-1,1 0 1,-1 0-1,1-1 1,0 1 0,0-1-1,1 1 1,-1-1 0,1 0-1,0 0 1,0 1-1,0-1 1,-1-5 0,3-13-7269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48.1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306 1 21247,'-42'16'594,"-2"-1"0,0-2 0,-57 9 0,87-19-578,13-2-3,-1 0-1,1 1 1,0-1-1,0 0 1,0 1-1,0-1 1,0 1-1,0 0 0,1-1 1,-2 3-1,1-2-5,-6 16-21,0 0 1,1 1-1,1 0 0,-3 30 0,-3 5 19,7-26 300,4-27-374,1 0-52,4 3 110,-5-4 13,0 0-1,1 0 1,-1 1-1,1-1 1,-1 0-1,1 0 1,-1 0-1,0 1 0,1-1 1,-1 0-1,1 0 1,-1 0-1,1 0 1,-1 0-1,1 0 1,-1 0-1,1 0 1,-1 0-1,1 0 1,-1 0-1,1-1 1,-1 1-1,1 0 1,-1 0-1,0 0 1,1-1-1,-1 1 1,1-1-1,0 1 9,13-3-7,0 0 0,0 1-1,20-1 1,-25 3-1,11-2 30,-1 2-1,1 0 1,36 5-1,-47-3-22,1 0 1,0 1-1,-1 0 0,1 0 0,13 8 1,-19-9 2,-1 0 0,0 0 1,0 0-1,-1 0 0,1 1 1,0-1-1,-1 1 1,1 0-1,-1 0 0,0 0 1,0 0-1,0 0 1,-1 0-1,1 1 0,-1-1 1,1 0-1,-1 1 0,1 5 1,-1 1-14,0 1 1,-1-1-1,0 0 1,-1 0-1,0 1 1,0-1-1,-1 0 1,-1 0-1,1 0 1,-2-1-1,1 1 1,-7 10-1,-5 10 39,-2-1 0,-27 37-1,39-59 8,-1 1-1,-1 0 0,1-1 0,-1 0 0,-1-1 0,1 0 1,-1 0-1,-13 7 0,18-11-28,-1 0 1,0 0 0,0-1-1,0 1 1,0-1-1,0 0 1,0-1-1,0 1 1,0-1 0,0 1-1,0-1 1,0 0-1,0-1 1,-1 1-1,1-1 1,0 0 0,0 0-1,0 0 1,0 0-1,1-1 1,-1 0 0,-6-3-1,8 4-127,-1-1 0,1 0-1,-1 0 1,1 0 0,0 0 0,0-1-1,0 1 1,0-1 0,0 1 0,1-1-1,-1 1 1,1-1 0,-1 0-1,1 0 1,0 0 0,0 0 0,0 0-1,1 0 1,-1 0 0,1 0 0,0 0-1,-1 0 1,1 0 0,1-1 0,-1 1-1,0 0 1,1 0 0,0 0 0,-1 0-1,1 0 1,0 0 0,1 0 0,-1 1-1,0-1 1,4-4 0,11-14-7588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48.7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70 20479,'-1'-2'75,"1"-1"-1,0 0 1,1 1-1,-1-1 1,0 0-1,1 1 1,-1-1 0,1 1-1,0-1 1,0 1-1,0-1 1,0 1-1,1-1 1,-1 1-1,0 0 1,1 0-1,0 0 1,-1 0 0,1 0-1,0 0 1,3-2-1,-4 2-76,1 1 0,0 0 0,0-1 0,0 1 0,0 0 1,0 0-1,0 0 0,0 0 0,0 0 0,0 1 0,0-1 0,0 0 0,1 1 0,-1 0 0,0 0 0,0-1 0,3 2 0,1-2-56,-3 1 82,-1 0-1,1 0 1,0 0 0,0 0 0,0 0 0,-1 1-1,1-1 1,0 1 0,-1 0 0,1-1 0,0 1-1,-1 1 1,1-1 0,-1 0 0,1 1 0,-1-1-1,0 1 1,1-1 0,-1 1 0,0 0 0,0 0-1,-1 0 1,1 0 0,0 1 0,-1-1-1,1 0 1,1 5 0,-1-2 22,0 0 0,0 1 0,-1-1-1,0 1 1,0-1 0,-1 0 0,1 1 0,-1-1 0,0 1-1,-1 0 1,1-1 0,-1 0 0,-2 7 0,-2 9 43,-2 0 1,0 0-1,-16 29 1,19-43-56,0 1 1,0-1 0,-1-1 0,0 1-1,0-1 1,-1 1 0,0-2 0,0 1-1,0-1 1,0 1 0,-1-2-1,-11 7 1,17-11-37,0 1 0,0 0 0,0-1 0,0 0 0,0 1 0,0-1 0,0 0 0,0 1 0,0-1 0,0 0 0,-1 0 0,1 0 0,0 0 0,0 0 0,0 0 0,0 0 0,0-1 0,0 1 0,0 0 0,0-1-1,0 1 1,0 0 0,-2-2 0,2 1 6,-1 0-1,1-1 0,0 1 1,0 0-1,0-1 0,0 1 1,0-1-1,0 1 0,1-1 1,-1 1-1,0-1 0,1 0 1,-1-2-1,-1-5 58,1-1 0,1 1 1,-1 0-1,2-15 0,2-2-61,5-29 0,-5 45-8,-1 0 0,2 0 0,-1 0 0,1 0 0,9-16 0,-7 18-1616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49.9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1 224 21119,'5'-13'137,"0"1"-1,1 0 1,0 0 0,1 0-1,1 0 1,0 1-1,16-17 1,-10 14-104,1 0-1,0 1 1,1 0 0,27-15-1,-35 23-36,1 1-1,0 0 1,0 0-1,0 1 1,0 0-1,10-1 1,-15 3-20,-1 0 0,1 1 1,0-1-1,-1 1 1,1 0-1,0 0 0,-1 0 1,1 1-1,0-1 0,-1 1 1,1 0-1,-1 0 1,1 0-1,-1 1 0,1-1 1,-1 1-1,0 0 0,0 0 1,4 2-1,-4 0 42,-1-1 0,1 1 0,0 0 1,-1 0-1,0 0 0,0 0 0,0 0 0,0 0 0,-1 0 0,0 1 0,0-1 0,1 6 0,1 9 49,-1 28-1,-1-26 1,-2-1 0,0 1 0,-1-1 0,-1 1 0,-1-1-1,-1 0 1,-1 0 0,-1 0 0,0-1 0,-1 0 0,-1-1 0,-16 24-1,22-38-9,-62 89 747,55-81-771,0 0 0,-1-1 0,0 0 0,-1 0 0,-16 10 0,26-20-34,-1 1 1,1-1-1,-1 1 0,0-1 1,0 0-1,0 0 0,0 0 1,0 0-1,0 0 0,0-1 1,0 1-1,0-1 0,0 0 1,0 0-1,0 0 0,0 0 1,0-1-1,0 1 0,0-1 1,0 0-1,0 0 0,0 0 0,0 0 1,1 0-1,-1-1 0,0 1 1,1-1-1,-1 0 0,1 1 1,-1-1-1,1 0 0,0-1 1,0 1-1,0 0 0,0-1 1,0 1-1,1-1 0,-1 1 1,1-1-1,-1 0 0,1 0 1,0 0-1,0 0 0,0 0 1,1 0-1,-1 0 0,1 0 1,-1 0-1,1 0 0,1-3 0,-1 1-9,0 1 0,1 0 0,0 0 0,0 0 0,0 0 0,1 0 0,-1 0 0,1 1 0,0-1 0,0 0-1,1 1 1,-1 0 0,0-1 0,6-5 0,-2 4 9,0 1 1,0-1-1,0 1 0,0 0 0,1 0 1,-1 0-1,11-3 0,-12 5-13,0 1-1,1 0 1,-1 0-1,0 0 1,0 1 0,0 0-1,1 0 1,-1 0-1,0 0 1,0 1 0,0 0-1,0 0 1,0 0-1,0 1 1,0 0-1,8 4 1,-1 0-22,0 1 0,-1 0 0,0 1 0,0 0 0,12 12 0,-9-6 122,22 29 1,-27-32-55,-8-10-51,0 0-1,0 1 1,0-1-1,0 0 1,0 0 0,1 0-1,-1 0 1,0 0-1,1 0 1,-1-1-1,1 1 1,-1 0-1,1-1 1,-1 1 0,1-1-1,-1 1 1,1-1-1,3 1 1,-4-2-145,-1 1 1,1 0 0,0-1-1,0 1 1,0-1 0,0 1-1,-1-1 1,1 1 0,0-1-1,-1 1 1,1-1 0,1-1-1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50.2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90 25727,'0'-7'72,"0"0"-72,-2 1 0,1 0 0,2 0 0,2-1-216,1-1 24,1 0 0,1 0 0,0 0-768,1-1-160,1 0-24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50.7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223 157 22527,'1'-24'120,"0"10"38,-1-1 0,-3-25-1,2 37-140,1 0-1,-1-1 1,0 1-1,0 0 0,0 0 1,0-1-1,-1 1 1,1 0-1,-1 0 0,0 0 1,0 1-1,0-1 1,0 0-1,-1 1 0,1-1 1,-6-3-1,6 4 2,-1 1 1,1 0-1,-1 0 0,1 0 0,-1 0 0,0 1 0,1-1 1,-1 0-1,0 1 0,0 0 0,1 0 0,-1 0 0,0 0 1,0 0-1,1 0 0,-1 1 0,0 0 0,1-1 1,-1 1-1,0 0 0,-2 1 0,0 1 30,-1 0 0,1 0 0,0 0 0,1 0 0,-1 1 0,0-1 0,1 1 0,-8 9 0,1 1 28,1 1-1,0 1 1,0-1-1,-7 21 0,13-28-50,1 1 0,0 0 0,0-1 0,1 1 0,0 0 0,1 0-1,0 0 1,1 1 0,-1-1 0,2 11 0,0-17-65,-1 1 0,1-1 0,0 0 0,0 0-1,0 0 1,0 0 0,1 0 0,-1 0 0,1 0 0,-1-1 0,1 1 0,0-1 0,0 1 0,0-1 0,1 1 0,-1-1 0,0 0 0,1 0 0,0 0-1,-1 0 1,1-1 0,5 3 0,-6-3-21,1-1 1,-1 1-1,1 0 0,0-1 0,-1 0 0,1 0 0,0 1 1,-1-2-1,1 1 0,0 0 0,-1 0 0,1-1 0,0 0 0,-1 1 1,1-1-1,-1 0 0,1 0 0,-1 0 0,0-1 0,1 1 0,-1 0 1,0-1-1,0 0 0,0 0 0,0 1 0,0-1 0,2-3 0,60-80-655,-46 58 786,1 1 1,26-27 487,-43 55-506,-1 1-1,0-1 1,-1 0 0,1 1-1,0-1 1,0 5 0,-1-6-30,2 14 94,0 0 1,-1 1-1,0-1 0,-2 0 0,-2 19 1,-17 78 596,9-61-121,6-26-393,1-1 1,1 1-1,1 0 0,2 0 1,0 0-1,7 44 1,-6-68-243,-1 0-1,0-1 1,1 1 0,-1 0-1,0-1 1,1 1 0,-1-1 0,1 1-1,-1-1 1,1 1 0,-1 0 0,1-1-1,-1 0 1,1 1 0,-1-1-1,1 1 1,0-1 0,-1 0 0,1 1-1,0-1 1,-1 0 0,1 0 0,0 0-1,0 1 1,-1-1 0,1 0 0,0 0-1,0 0 1,-1 0 0,2 0-1,26-4-2625,-22 3 760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51.2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238 33 21503,'-2'27'2145,"0"41"1,1-70-2160,0 1 0,0 0 1,0-1-1,0 1 0,0-1 0,1 1 1,-1-1-1,0 1 0,1-1 0,-1 1 1,1-1-1,-1-2 0,-1-5 23,0 0 1,0-1-1,-1 1 0,0 0 1,-1 1-1,-5-12 0,7 18-8,1 0-1,-1-1 0,0 1 1,0 0-1,0 0 1,0 0-1,0 0 0,0 1 1,0-1-1,-1 0 1,1 1-1,-1 0 1,1-1-1,-1 1 0,1 0 1,-1 0-1,0 1 1,1-1-1,-1 0 1,0 1-1,0 0 0,0 0 1,1 0-1,-1 0 1,-5 1-1,5-1-12,0 1 0,-1 0 0,1 1 0,0-1 0,0 0 0,0 1 0,0 0 0,0 0 0,1 0 0,-1 0 0,0 0 0,1 0 0,0 1 0,-1-1 0,-2 5 0,-3 5 38,-1 0-1,-6 15 1,15-27-27,-9 17 56,0 1 0,1-1-1,1 2 1,-7 25 0,12-36-68,1-1-1,0 0 1,0 0 0,1 0 0,0 1-1,0-1 1,1 0 0,0 0-1,0 1 1,1-1 0,-1 0 0,2 0-1,-1 0 1,1-1 0,3 8-1,-2-7 8,1-1 0,0 1 0,0-1 0,0 1 0,1-1 0,0-1 0,0 1 0,0-1 0,1 0 0,0-1 0,12 7 0,-13-8-44,0 0 1,1-1-1,-1 0 1,1 0-1,-1 0 1,1-1-1,0 0 1,0 0-1,0 0 1,-1-1 0,1 0-1,0-1 1,0 0-1,8-2 1,4-2-574,0-1 1,-1 0-1,0-2 1,0 0 0,26-18-1,-12 5-6993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51.3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1 18047,'0'0'1988,"-1"2"-1286,-7 51 773,-3 97 0,-2 262 765,12-402-2155,1 1 0,1-1-1,0 1 1,0-1 0,1 1 0,0-1-1,1 1 1,6 15 0,-9-25-106,0-1 0,1 0 0,-1 1 0,0-1 0,1 0 0,-1 1-1,0-1 1,1 0 0,-1 0 0,0 1 0,1-1 0,-1 0 0,0 0 0,1 0 0,-1 1 0,1-1 0,-1 0 0,1 0 0,-1 0 0,0 0 0,1 0 0,-1 0 0,1 0 0,-1 0 0,1 0 0,0 0 0,10-2-554,0-1-1601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51.8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 63 19199,'-11'41'1226,"-3"0"0,-1 0 0,-31 58 0,37-84-1052,0 1 155,1 0 0,-11 33 0,18-48-361,2-2-29,15-17 67,-2 0 1,-1-1-1,0 0 1,15-32-1,24-37-298,-38 68 180,-8 11-4,-1 1 0,1 0 0,0 0 0,1 1 0,0-1 0,0 1 0,12-8 0,-19 15 115,1 1-1,0-1 1,0 1-1,0-1 1,0 1-1,0-1 1,0 1-1,-1 0 1,1-1-1,0 1 1,-1 0-1,1 0 1,0-1-1,-1 1 1,2 2-1,1 3 35,1 0 0,-1 0-1,0 0 1,-1 1 0,1-1-1,-1 1 1,-1 0 0,1 0-1,-1-1 1,0 1 0,-1 0-1,0 0 1,0 0 0,0 0 0,-1 0-1,0 0 1,0 0 0,-1 0-1,1-1 1,-2 1 0,1-1-1,-4 8 1,-10 22 522,37-59-553,38-71-303,-39 65 311,33-42-142,-44 61 78,0 0 0,0 0 0,2 1 0,13-11 0,-23 19 51,0 0 0,0 0 0,1 0-1,-1 0 1,0 1 0,1-1 0,-1 0 0,0 1 0,1-1-1,-1 1 1,1-1 0,-1 1 0,1 0 0,-1 0 0,1-1-1,-1 1 1,1 0 0,-1 0 0,1 1 0,-1-1 0,1 0-1,-1 0 1,1 1 0,-1-1 0,0 1 0,1-1 0,-1 1-1,1 0 1,-1-1 0,2 3 0,0-1 11,-1 1 1,0 0-1,0-1 0,0 1 1,-1 0-1,1 0 1,0 0-1,-1 0 0,0 1 1,0-1-1,0 0 0,1 6 1,5 54 129,-5-42 7,1 0 0,0-1-1,7 23 1,-8-37-117,1 0 0,-1 1 0,1-1 0,0-1 0,1 1 1,-1 0-1,1-1 0,0 0 0,1 1 0,-1-2 0,1 1 0,0 0 0,11 6 0,-6-4 22,0-1-1,0-1 0,0 0 0,1 0 1,0-1-1,15 4 0,-22-7-179,0 0 0,0 0 0,0-1 0,1 0 0,-1 0 0,0 0 0,0 0 0,1-1 0,-1 1 1,0-1-1,0 0 0,0 0 0,0-1 0,0 1 0,0-1 0,-1 0 0,1 0 0,0 0 0,-1-1 0,1 1 0,3-4 0,13-17-8149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52.5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131 0 22911,'-12'32'1437,"-28"49"0,11-22-1402,15-32 67,-10 23 203,22-44-280,0 0 1,0 0-1,1 0 0,-1 0 1,1 0-1,0 9 0,1-14-24,0 1-1,0 0 1,0-1-1,0 1 1,1-1-1,-1 1 1,0 0-1,1-1 1,-1 1-1,1-1 1,0 1-1,0-1 1,-1 0-1,1 1 0,0-1 1,0 0-1,0 1 1,2 1-1,-1-2 2,0 1-1,0-1 0,1 0 0,-1 0 1,0 0-1,0 0 0,1 0 0,-1-1 0,0 1 1,1-1-1,2 1 0,7 0-5,0-1-1,-1-1 1,1 0-1,13-3 1,-17 2-11,27-4-234,0-2-1,0-1 0,-1-2 1,40-19-1,-70 28 103,0 0 0,-1 0 0,1 0 0,-1-1 0,1 0-1,-1 0 1,0 0 0,0 0 0,0 0 0,0-1 0,0 1 0,2-6 0,1-2-1381,-1 0 0,7-24 1,-11 31 1078,4-12-6287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52.9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1 21375,'-3'74'2419,"-14"75"-1,2-29-1758,11-77-748,-9 125 910,12-131-989,2-1-1,8 58 0,-9-93-169,5-3-1684,-4 2 1720,1-1 0,-1 0 0,0 0 0,0 1 0,0-1 0,0 0 0,1-1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53.3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0 108 25599,'0'0'1264,"2"-13"-1429,0 7-92,1 1-1,0-1 1,0 1 0,0 0 0,1 0-1,0 0 1,0 0 0,9-7 0,11-15-2772,-15 14 413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53.7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 23935,'-26'168'2311,"14"-74"-2353,-1-17 165,-12 90 381,25-158-484,-1-1-1,1 1 1,0-1-1,0 1 1,4 14-1,-4-22-72,16-5-1947,-12 2 753,1 0 0,0 0 0,-1-1 0,6-4 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54.1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202 46 22655,'0'8'517,"0"1"1,-1 0-1,0 0 0,-1 0 1,-4 16-1,5-24-354,1-17-190,-1 8 26,0 1-1,0-1 1,-1 1 0,0-1-1,0 1 1,-1 0-1,-4-10 1,6 15-1,0 0 0,0 0-1,0 0 1,-1 0 0,1 1 0,0-1 0,-1 0-1,1 1 1,-1-1 0,0 1 0,0-1 0,1 1-1,-1 0 1,0 0 0,0 0 0,0 0-1,0 0 1,0 0 0,-1 1 0,1-1 0,0 1-1,0-1 1,0 1 0,0 0 0,-1 0 0,1 0-1,0 0 1,0 0 0,-4 1 0,1 0 7,1 1 0,-1 0 0,1 0 0,-1 0 0,1 1 0,0-1 0,0 1 0,0 0 0,0 0 0,1 1 0,-1-1 0,1 1 0,0 0 0,0 0 0,-5 7 0,2 0 6,0 0-1,0 1 0,1-1 0,1 1 0,-4 14 0,3-2-41,2 1 0,1 0 1,0 0-1,2 0 0,1 0 0,7 41 0,-7-62 33,-1 1 0,1 0 1,1 0-1,-1 0 0,1-1 0,-1 1 0,1-1 0,0 1 0,1-1 0,-1 0 1,1 0-1,0 0 0,0 0 0,0 0 0,1-1 0,-1 1 0,1-1 0,0 0 1,0 0-1,0 0 0,0-1 0,1 0 0,-1 1 0,1-1 0,-1-1 1,1 1-1,0-1 0,-1 0 0,7 1 0,3 1-269,1-1 0,-1-1 0,1 0 0,-1-1 0,1-1 0,0 0 0,-1-1 0,1 0 0,-1-2 0,0 1 0,0-2 0,0 0 0,19-10-1,-9-1-1802,8-18-5225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54.5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 70 21119,'-28'72'1890,"-37"144"0,55-176-1518,8-32-289,-2 3 44,1 2 0,1-1 1,-2 23-1,16-46-119,-6 1-19,0 0-1,-1 0 1,0 0-1,-1 0 1,0-1 0,0 1-1,3-20 1,1-2-15,1 3-38,28-85 50,-30 95 28,1 1 1,1 1-1,1 0 0,11-17 0,-19 31-56,0 0 0,0 0 0,0 1 0,1-1 0,-1 1 0,1-1 0,-1 1 0,1 0 0,0 0 0,0 0 0,0 0 0,0 1 0,0-1 0,0 1 0,0-1 0,0 1 0,7-1 0,-9 2 46,0 0 0,1 0-1,-1 0 1,0 0 0,0 1 0,1-1 0,-1 0-1,0 1 1,0-1 0,0 0 0,0 1-1,1 0 1,-1-1 0,0 1 0,0 0 0,0-1-1,0 1 1,0 0 0,-1 0 0,1 0-1,0 0 1,0 0 0,0 0 0,-1 0 0,1 0-1,-1 0 1,1 0 0,-1 0 0,1 0-1,-1 1 1,1-1 0,-1 0 0,0 0 0,0 0-1,0 2 1,2 12 84,-2 0-1,0 0 1,-1 0 0,-4 25-1,0 5-92,4-16-65,0-9 115,-5 27 0,6-46-145,2-6 100,0 0 54,-1 0-1,1 0 0,-1 0 0,1-10 1,2-11-23,1 7-27,2-1-1,0 1 1,1 1 0,1-1 0,0 1-1,21-27 1,-25 37-23,1 0 1,0 1-1,1 0 0,0 1 1,0-1-1,0 1 1,1 0-1,0 1 0,0 0 1,1 0-1,-1 1 0,1 0 1,0 1-1,0-1 0,0 2 1,13-3-1,-21 5 19,1 0 1,-1 0-1,1 0 0,-1 0 0,1 0 0,-1 0 1,0 1-1,1-1 0,-1 1 0,1-1 1,-1 1-1,0-1 0,1 1 0,-1 0 1,0-1-1,0 1 0,0 0 0,0 0 0,1 0 1,-1 0-1,-1 0 0,1 0 0,0 1 1,0-1-1,0 0 0,0 0 0,-1 1 1,1-1-1,-1 0 0,1 1 0,0 1 0,2 7 50,-1 0-1,0 0 1,1 16-1,-1-10-49,1 1 65,0 0 0,1-1 0,0 1-1,2-1 1,0 0 0,1 0-1,9 15 1,-13-25-33,1-1 0,0 1 0,0-1 0,1-1 0,-1 1 0,1 0 0,0-1 0,0 0 0,8 4 0,-8-5-59,-1-1 0,1 0 0,-1 0 0,1-1 0,0 0 0,0 1 0,0-2 0,0 1 0,0 0-1,0-1 1,0 0 0,0 0 0,8-2 0,-6 1-120,0-1-1,0 0 1,0 0 0,0-1-1,0 0 1,-1 0-1,1 0 1,-1-1 0,0 0-1,0 0 1,-1-1 0,1 1-1,-1-1 1,9-11-1,2-9-8449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55.7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1 132 17023,'2'-6'772,"4"-24"-397,-6 29-320,0-1 1,0 0-1,1 1 1,-1-1 0,0 0-1,1 1 1,-1-1-1,1 0 1,0 1-1,-1-1 1,1 1 0,0-1-1,0 1 1,0-1-1,0 1 1,0 0 0,0 0-1,0-1 1,1 1-1,-1 0 1,0 0-1,1 0 1,-1 0 0,2-1-1,27-17 1165,-18 11-784,22-12-1,-29 18-370,1 0-1,-1 0 1,0 0-1,0 1 1,1 0 0,-1 0-1,1 0 1,6 1-1,-4 0-39,0 0 0,0 1 0,0 0 0,0 0 1,14 5-1,-20-5 5,1 0 1,0 0 0,-1 0 0,1 1 0,-1-1 0,1 1-1,-1-1 1,0 1 0,0 0 0,0 0 0,0 0-1,0 0 1,0 0 0,0 0 0,0 1 0,-1-1-1,0 1 1,1-1 0,1 6 0,-1 1 6,0 1 0,0 0 0,-1 0 0,-1 0 0,0 0 0,0-1 0,-2 12 0,-14 68 132,6-51 85,-24 67-1,25-85-214,0 0 0,-2 0 0,0-1 0,-23 31-1,-15 0 131,14-15-79,35-34-95,-1-1 1,1 1-1,-1 0 0,1-1 1,-1 1-1,1-1 0,-1 1 1,1-1-1,-1 1 0,0-1 1,1 1-1,-1-1 0,0 1 1,1-1-1,-1 0 0,0 1 1,0-1-1,1 0 0,-1 0 1,0 0-1,0 0 0,1 0 1,-1 1-1,0-1 0,0 0 1,0-1-1,1 1 0,-1 0 1,0 0-1,0 0 0,1 0 1,-1-1-1,0 1 0,0 0 1,1-1-1,-1 1 0,0 0 1,1-1-1,-1 1 0,1-1 1,-1 1-1,0-1 1,0 0-1,0 0 37,2-7-190,-1 0 65,0 1 0,1-1 0,0 1 0,1-1 0,3-12 0,-4 18 75,0 0 0,0 0 0,1 0 0,-1 0 0,0 1 0,0-1 0,1 0 0,-1 1 0,1-1 0,0 1 0,-1-1 0,1 1 0,0 0 0,0 0 0,0 0 0,0 0 0,0 0 0,0 0 0,0 0 0,0 1 0,0-1 0,0 1 0,1-1 0,-1 1 0,3 0 0,8 0 33,1 1 0,-1 0 0,1 1 0,-1 0 0,22 7 0,28 5 292,-15-3-117,-41-8-155,1-1 0,0 0 0,-1-1 1,1 0-1,0 0 0,0 0 0,0-1 0,-1 0 0,1-1 0,12-1 0,-11-1-89,0 0 0,0 0 0,0-1 0,9-5 0,-14 8-335,-1-2 0,1 1 1,-1 0-1,1-1 0,-1 0 1,0 0-1,0 0 0,-1 0 1,1 0-1,0 0 0,3-8 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56.1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75 22527,'0'0'2189,"15"0"-1813,13 0-244,-11 1 26,1-1-1,-1-1 1,18-3 0,11-5-125,-20 6-53,-1-2 0,0 0 0,0-2 0,-1-1 0,26-12 0,-19 7 118,-29 12-214,3 8-151,-5-5 260,1 0-1,-1 0 1,1-1 0,-1 1-1,1 0 1,-1 0 0,0 0-1,0 0 1,0 0 0,0 0-1,0-1 1,0 1-1,-1 2 1,-8 27 24,6-23 29,-52 146 185,-26 92-89,77-230-172,1 0 0,-2 25-1,5-33 61,0 0 0,0 0 0,1 1-1,0-1 1,0 0 0,5 15 0,-5-22-104,-1 0 0,1 1 1,0-1-1,-1 0 0,1 0 0,0 1 1,0-1-1,0 0 0,0 0 1,0 0-1,0 0 0,0 0 1,0 0-1,0 0 0,1-1 0,-1 1 1,0 0-1,0-1 0,1 1 1,-1-1-1,1 1 0,-1-1 0,0 0 1,1 1-1,-1-1 0,1 0 1,-1 0-1,1 0 0,-1 0 0,0 0 1,1 0-1,-1-1 0,1 1 1,-1 0-1,1-1 0,-1 1 0,0-1 1,1 1-1,-1-1 0,0 0 1,2-1-1,18-14-8157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56.6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23 20095,'0'0'727,"5"-6"-336,-1 4-341,-1 0 1,0 0-1,1 0 1,-1 1-1,1-1 1,-1 1 0,1 0-1,0 0 1,0 0-1,-1 0 1,1 1-1,0 0 1,0 0 0,0 0-1,7 1 1,-5-1 10,-1 1 1,0 1-1,0-1 1,0 1-1,0-1 0,0 1 1,0 1-1,0-1 1,0 1-1,-1 0 1,7 5-1,-9-6-47,0 0 1,-1 0-1,1 0 0,-1 0 0,1 0 0,-1 1 1,0-1-1,0 0 0,0 1 0,0-1 1,-1 1-1,1-1 0,0 1 0,-1-1 0,0 1 1,0 0-1,1-1 0,-2 1 0,1-1 1,0 1-1,0-1 0,-1 1 0,1 0 0,-1-1 1,0 0-1,-2 5 0,1-1 21,-1-1 0,0 1 0,0-1 0,0 0 0,0 0 0,-1-1 0,0 1-1,0-1 1,0 0 0,-8 7 0,7-8-40,0 0-1,-1 0 1,1 0-1,-1 0 1,1-1-1,-1 0 1,0-1-1,-11 3 1,15-4 5,0 0 1,0 1 0,0-1 0,0 0 0,0 0-1,1-1 1,-1 1 0,0 0 0,0-1 0,0 1-1,0-1 1,1 1 0,-1-1 0,0 0 0,1 0-1,-1 0 1,0 0 0,1 0 0,0 0 0,-1 0-1,1-1 1,-1 1 0,1 0 0,0-1 0,0 1-1,0-1 1,0 1 0,0-1 0,0 0 0,0 1-1,-1-4 1,1 1 33,1-1-1,-1 1 0,1-1 1,-1 1-1,1 0 0,1-1 1,-1 1-1,1 0 1,-1-1-1,1 1 0,0 0 1,1 0-1,1-5 1,0 1-27,1 0 0,-1 1 1,2-1-1,-1 1 1,11-13-1,-5 10-4,-9 9-141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52.0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0 122 18303,'0'0'1034,"1"-2"-942,1-2-90,1-1-7,0 0 1,0 0-1,1 0 0,-1 0 1,1 0-1,0 1 1,0-1-1,1 1 0,-1 0 1,1 1-1,8-6 0,19-10 25,-26 14-16,1 1-1,-1 0 1,1 0 0,0 1-1,0 0 1,0 0 0,1 0-1,-1 1 1,0 0 0,1 1 0,14-2-1,-18 3-35,2 0 69,-1 0 1,0 0 0,1 1 0,-1-1 0,0 1-1,9 3 1,-7 0-22,0 3 4,-6-5 6,-1 0 1,1 0-1,-1 1 0,1-1 0,-1 1 1,0-1-1,0 0 0,1 1 1,-2-1-1,1 1 0,-1 2 0,-7 30 266,6-26-185,-2 4 68,-1 1 1,0-1 0,0 1 0,-2-1 0,1-1 0,-2 0 0,1 0 0,-12 13-1,14-19-103,0-1-1,0 0 0,0 0 0,-1 0 0,1-1 1,-1 0-1,0 0 0,-1 0 0,1-1 1,0 0-1,-1 0 0,0-1 0,0 0 0,0 0 1,0 0-1,0-1 0,0 0 0,-8 0 0,14-1-85,1 0 0,0 0-1,-1 0 1,1 0-1,0 0 1,0 0-1,-1 0 1,1 0-1,0 0 1,-1 0-1,1 0 1,0 0-1,-1 0 1,1 0-1,0 0 1,-1 0 0,1-1-1,0 1 1,-1 0-1,1 0 1,0 0-1,0 0 1,-1-1-1,1 1 1,0 0-1,0 0 1,-1-1-1,1 1 1,0 0-1,0 0 1,0-1 0,-1 1-1,1 0 1,0-1-1,0 0 9,0 1 1,1-1-1,-1 0 0,0 0 0,0 1 1,1-1-1,-1 0 0,1 0 1,-1 1-1,0-1 0,1 1 0,-1-1 1,2-1-1,21-17-16,-14 13 7,1 1 0,0 0-1,0 0 1,0 1-1,0 1 1,1 0-1,10-2 1,-13 3-75,0 1 1,1 0-1,-1 1 1,0 0-1,0 0 1,1 1-1,-1 0 1,0 0-1,16 5 1,-19-4 77,1 0 1,0 1-1,-1 0 0,0 0 1,1 1-1,-1-1 0,0 1 1,-1 0-1,1 0 0,-1 1 1,0-1-1,7 11 0,-6-8 54,-1 1 0,0 0-1,0 0 1,-1 1 0,-1-1-1,1 0 1,-1 1 0,1 11 0,-1 0 157,-1 1 1,-2 0 0,0-1-1,-1 1 1,0 0 0,-2-1-1,-7 21 1,8-29-119,-1 0 1,0 0-1,-1-1 0,-1 1 1,0-1-1,0 0 0,-1-1 1,-10 12-1,12-16-42,0-1 0,-1 0-1,0 0 1,0 0 0,0-1 0,0 0-1,0 0 1,-1-1 0,0 0 0,0 0-1,0 0 1,0-1 0,0 0 0,0 0-1,-9 0 1,1 0-103,-1-1 0,1-1-1,-30-2 1,41 1 33,-1 0 1,0 0-1,1 0 0,-1 0 0,1 0 1,-1-1-1,1 0 0,-1 0 0,1 0 0,0-1 1,0 1-1,0-1 0,1 0 0,-1 0 1,1 0-1,-6-7 0,8 9-88,1 1-1,0-1 1,-1 0-1,1 0 1,-1 1-1,1-1 1,0 0 0,0 0-1,-1 0 1,1 0-1,0 1 1,0-1-1,0 0 1,0 0-1,0 0 1,0-1-1,8-26-7877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57.9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89 115 12671,'45'-114'8560,"-47"121"-7640,-10 24-216,-18 38 0,-11 28 400,27-45-1104,3 0 0,1 1 0,-1 56 0,9-90 62,1-1 1,4 36-1,-3-50-50,1 1 0,-1 0 0,1 0-1,1 0 1,-1-1 0,1 1 0,-1 0 0,1-1 0,1 0 0,-1 1 0,1-1 0,-1 0 0,1 0 0,0 0 0,1-1 0,3 4-1,-3-4-40,0-1-1,0 0 1,0-1-1,0 1 0,0-1 1,1 1-1,-1-1 1,0 0-1,1-1 0,-1 1 1,1-1-1,-1 0 1,1 0-1,-1-1 0,1 1 1,8-3-1,-4 1-55,1-1 0,0 0 1,0 0-1,-1-1 0,0-1 0,13-7 0,-9 3-52,1-1-1,-1-1 1,-1 0-1,0-1 1,19-25-1,-24 28 77,-1 0 0,0-1 0,0 0 0,-1 0 0,-1 0 0,1-1-1,-1 1 1,-1-1 0,3-17 0,-5 23 58,-1 0 1,0 0-1,0 0 0,-1 0 0,1 0 1,-1 0-1,0 0 0,0 0 0,-1 0 1,0 1-1,1-1 0,-1 0 0,-1 1 0,1 0 1,-5-6-1,5 7 24,0 0 1,0 1-1,-1-1 0,1 1 1,-1 0-1,1 0 0,-1 0 1,0 0-1,0 0 0,0 0 1,0 1-1,0 0 0,0-1 1,0 1-1,0 0 0,-1 1 1,1-1-1,0 0 0,-1 1 1,1 0-1,-1 0 0,1 0 1,-5 1-1,1 0 72,0 0 0,0 0 0,1 1 0,-1 0 1,0 1-1,1-1 0,-1 1 0,1 1 0,0-1 0,0 1 0,1 0 0,-1 0 0,1 1 0,-1-1 0,1 1 0,1 1 0,-1-1 1,1 1-1,0-1 0,0 1 0,1 0 0,-1 1 0,2-1 0,-1 0 0,-3 12 0,2-1-68,1 0 0,0 0-1,2 0 1,0 0 0,1 21-1,0-22-28,0-15-13,0-1 1,0 1-1,0-1 0,1 1 1,-1-1-1,0 1 0,0-1 0,0 1 1,1-1-1,-1 1 0,0-1 1,1 1-1,-1-1 0,0 0 0,1 1 1,-1-1-1,0 1 0,1-1 1,-1 0-1,1 0 0,-1 1 0,1-1 1,-1 0-1,1 0 0,-1 1 1,1-1-1,-1 0 0,1 0 0,-1 0 1,1 0-1,-1 0 0,1 0 1,0 0-1,-1 0 0,1 0 0,-1 0 1,1 0-1,-1 0 0,1 0 1,-1 0-1,1-1 0,0 1 1,0 0-71,14-4-1935,12-11-6191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58.5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0 121 20479,'0'0'2568,"0"-14"-2353,0 11-224,0 0-1,1 0 1,-1 0 0,1 0 0,-1 0-1,1 0 1,0 0 0,0 0-1,1 1 1,-1-1 0,0 0 0,1 0-1,3-4 1,-1 3 0,0 0-1,0 1 1,0-1 0,0 1-1,0-1 1,1 1 0,6-3-1,1 1 3,0 0 0,1 0 0,-1 1 0,1 1 0,22-4 0,-29 7 11,1-1 0,-1 1 0,0 0-1,0 0 1,0 0 0,0 1 0,0 0 0,0 0 0,6 3-1,-9-3-2,-1 0 0,1 0 0,-1 0-1,0 0 1,1 1 0,-1-1-1,0 1 1,0 0 0,0-1-1,0 1 1,-1 0 0,1 0-1,0 0 1,-1 1 0,0-1-1,1 0 1,-1 1 0,0-1-1,0 0 1,0 1 0,0-1-1,-1 1 1,1 3 0,0 1 5,-1 1 1,0-1 0,0 0-1,-1 1 1,0-1 0,0 0-1,-1 0 1,0 0 0,0 0-1,-1 0 1,0 0 0,0-1-1,0 1 1,-1-1 0,-7 10-1,-3 2 165,-1 0 0,0-1-1,-32 25 1,44-39-231,-2 2-3,-1 0-1,1 0 0,-1-1 0,0 0 1,0 0-1,-1 0 0,1-1 1,-13 4-1,19-7 70,0 1 1,-1-1-1,1 0 0,0 0 1,0 0-1,0 0 0,-1 0 1,1 0-1,0 0 1,0 0-1,0 0 0,-1 0 1,1 0-1,0 0 1,0 0-1,0 0 0,-1-1 1,1 1-1,0 0 0,0 0 1,0 0-1,-1 0 1,1 0-1,0 0 0,0 0 1,0-1-1,0 1 1,-1 0-1,1 0 0,0 0 1,0 0-1,0-1 0,0 1 1,0 0-1,0 0 1,0 0-1,0 0 0,-1-1 1,1 1-1,0 0 1,0 0-1,0 0 0,0-1 1,0 1-1,0 0 0,0 0 1,0-1-1,0 1 1,0 0-1,0 0 0,1-1-12,-1 0 0,0 1 0,0-1 0,0 0 1,1 1-1,-1-1 0,0 0 0,1 1 0,-1-1 0,0 1 0,1-1 0,-1 1 0,1-1 0,-1 1 0,1-1 0,0 0 0,2-1 16,0 1-1,1 0 1,-1-1 0,0 1 0,1 0-1,-1 1 1,1-1 0,-1 0 0,1 1-1,3 0 1,40 4 214,0 0-94,-41-4-101,0 0 0,0 0 0,0 1-1,0 0 1,0 0 0,0 0 0,0 1 0,0 0-1,0 0 1,-1 0 0,1 1 0,-1 0 0,0 0-1,7 5 1,-9-5-11,0-1 0,0 1 0,-1 0 0,1 0 0,-1 0 0,0 0 0,0 0 0,0 1 0,0-1 0,0 1 0,-1-1 0,1 1 0,-1 0 0,0-1 0,0 1 0,-1 0 0,1 0 0,-1 0 0,1-1 0,-1 1 0,-1 0 0,1 0 0,-2 7 0,-2 6 0,-1-1 1,0 0-1,-2 0 0,-15 29 1,-43 56 484,59-93-454,0-1 1,-1 0 0,0 0-1,0 0 1,0-1 0,-16 10-1,21-15-29,-1 1 0,0-1-1,0 1 1,0-1 0,0 0-1,0 0 1,0-1 0,0 1-1,0-1 1,0 1 0,-4-1-1,5 0-19,1-1-1,-1 1 1,0 0-1,0-1 1,0 0-1,0 1 1,0-1-1,1 0 1,-1 0-1,0 0 1,1 0-1,-1 0 1,1 0-1,-1 0 1,1-1-1,-1 1 1,1-1-1,0 1 1,-2-3-1,1 1-91,1 0 0,0 0 0,-1-1-1,1 1 1,0 0 0,1 0 0,-1-1 0,0 1 0,1-1 0,0 1-1,0 0 1,0-1 0,0 1 0,1-1 0,0-3 0,2-8-2067,10-28 0,-11 37 1439,6-14-2166,2 1-3428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59.0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67 20735,'0'0'2063,"4"-7"-1769,2-8-314,-5 11 46,0 1 0,1-1-1,-1 0 1,1 1-1,0-1 1,3-3 0,-4 6-22,1-1-1,-1 1 1,1 0 0,-1 0-1,1 0 1,0 0 0,-1 0 0,1 0-1,0 0 1,0 0 0,-1 1 0,1-1-1,0 1 1,0-1 0,0 1-1,3 0 1,-3-1 10,0 1 0,0 0 1,0 0-1,0 0 0,0 0 0,0 0 0,-1 0 0,1 0 1,0 1-1,0-1 0,0 1 0,0-1 0,0 1 0,-1 0 1,1-1-1,0 1 0,-1 0 0,1 0 0,0 1 1,-1-1-1,1 0 0,-1 0 0,0 1 0,1-1 0,-1 1 1,0-1-1,0 1 0,0-1 0,0 1 0,0 0 0,0 0 1,-1-1-1,1 1 0,-1 0 0,1 0 0,-1 0 0,1 0 1,-1 0-1,0 2 0,0 5 9,0-1 1,-1 1-1,0-1 0,0 1 0,-1-1 1,0 0-1,-5 14 0,1-7 69,-2 7 100,-12 24 1,17-41-162,0 0 1,0 0-1,0 0 0,-1 0 1,0-1-1,1 1 1,-2-1-1,1 0 1,-9 7-1,12-10-27,0-1 1,0 1-1,0 0 0,-1-1 1,1 1-1,0-1 0,0 1 1,0-1-1,0 1 0,0-1 1,-1 0-1,1 0 0,0 0 1,0 1-1,0-1 0,-1 0 1,1-1-1,0 1 0,0 0 0,0 0 1,-1 0-1,1-1 0,0 1 1,0-1-1,0 1 0,0-1 1,0 1-1,0-1 0,0 1 1,0-1-1,0 0 0,0 0 1,0 0-1,0 1 0,0-1 1,0 0-1,1 0 0,-1 0 0,0 0 1,1 0-1,-1 0 0,1-1 1,-1 1-1,1 0 0,-1-2 1,-1-3 23,0-1 1,0 1 0,1-1-1,0 1 1,0-1 0,1 0-1,0-6 1,1-12-39,0 2 0,2-1 0,1 0 0,10-32-1,-11 49-339,-3 6-157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4:59.8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0 22143,'-2'57'992,"-11"57"0,0-3-672,1 10-33,-3 43 426,14-151-661,0-3-9,1 0-1,1 0 1,2 19 0,-3-27-141,2-3-155,1 1 108,-1 0 0,0 0 0,1-1 0,-1 0 0,0 1 0,0-1 0,0 0 0,1 0-1,-1 0 1,0 0 0,0 0 0,2-3 0,22-21-3260,-22 20 2328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5:00.5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222 1 20991,'-42'7'2009,"27"-4"-1910,-1 0 0,0-1 0,0 0 1,1-2-1,-1 0 0,0-1 1,-20-3-1,35 4 82,0 1-128,-3 4-57,2-3-9,0 0 0,1 0-1,0 0 1,-1 0-1,1 1 1,0-1 0,0 0-1,1 1 1,-1-1-1,0 1 1,1-1-1,-1 1 1,1 3 0,-1 3 14,-3 15 44,2 0 0,1 37 1,1-43-16,0-8 59,-1 0-1,-3 18 1,4-26-148,21-11-121,-10-2 324,-9 9-128,0-1-1,0 0 1,1 1 0,-1-1 0,6-3 0,-6 5-22,1-1 1,0 1-1,-1 0 1,1 0-1,0 0 1,0 0 0,0 0-1,0 1 1,0-1-1,0 1 1,0 0-1,0 0 1,0 0-1,0 0 1,0 0-1,0 1 1,4 0-1,2 1-12,0 1 0,0 0-1,0 0 1,10 6-1,-8-3 26,-1 0 0,0 1 0,0 0 0,0 1-1,-1 0 1,0 0 0,-1 1 0,0 0 0,0 1 0,-1-1 0,11 21-1,-15-24-3,0 1 0,0-1 0,-1 1-1,0 0 1,0-1 0,0 1 0,-1 0-1,0 0 1,0 0 0,-1 0 0,0 0-1,0 0 1,-1 0 0,0 0 0,0 0-1,-1 0 1,1 0 0,-1-1 0,-1 1-1,1 0 1,-7 10 0,5-11 22,-1 0 0,1 0 0,-1-1 0,0 0-1,0 0 1,-1 0 0,1 0 0,-1-1 0,0 0 0,0 0 0,-10 4 0,6-3 73,0-1 1,0-1-1,-1 1 0,1-2 0,-1 0 1,0 0-1,-11 0 0,17-2-65,0 0 0,-1 0 0,1-1 0,0 1-1,-1-1 1,1-1 0,0 1 0,0-1 0,-10-5 0,13 7-73,0-2 0,0 1 1,0 0-1,0 0 0,1-1 1,-1 1-1,0-1 0,1 1 1,-1-1-1,1 0 0,-1 1 1,1-1-1,0 0 0,0 0 1,0 0-1,0 0 0,0 0 1,0 0-1,0-1 0,1 1 1,-1 0-1,1 0 0,-1 0 1,1-1-1,0-3 0,3-1-1924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5:00.9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24 23423,'0'0'2717,"-5"-6"-1965,3 2-688,1 3 310,10-11-4172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5:01.3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60 22271,'14'-6'1624,"-8"4"-1535,0-1-1,0 1 1,0 0 0,0 0-1,1 1 1,-1-1-1,0 2 1,1-1 0,-1 1-1,7 0 1,32-3-7,75-12 0,-11-1-13,-59 11-448,-49 5 310,-1 1-112,1 2 184,0-1-1,-1 1 1,0 0 0,1-1 0,-1 1-1,0 0 1,0 0 0,0-1 0,-1 1-1,1 0 1,0-1 0,-1 1 0,0 0-1,0-1 1,0 1 0,-1 2 0,-1 2-8,-15 44 14,2 0-1,-14 82 1,17-14 858,1 147 0,12-264-897,-2-5-1047,2 2 905,-1 0 0,1 0 1,-1 0-1,1 0 1,0 0-1,-1 0 1,1 0-1,0 0 1,0 0-1,0 0 1,0 0-1,0 0 1,0-1-1,1-22-8060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5:03.7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38 19839,'1'11'390,"0"1"0,-1 0-1,0 0 1,-1 0-1,-2 11 1,-1 13 152,2 2-466,-14 167 1064,14-180-49,3-27-1259,10-28 19,13-56-1,5-18 175,-25 93-96,1 0 0,0 0 0,1 0 0,0 1 0,1-1 0,13-15 0,-17 23 45,1-1-1,-1 0 1,1 1 0,0 0-1,0 0 1,1 0-1,-1 0 1,1 1 0,7-3-1,-10 4 24,-1 1-1,1-1 1,0 1-1,-1 0 1,1-1-1,0 1 0,-1 0 1,1 0-1,0 0 1,-1 0-1,1 1 1,0-1-1,-1 0 0,1 1 1,-1-1-1,1 1 1,-1 0-1,1-1 1,-1 1-1,1 0 1,-1 0-1,1 0 0,-1 0 1,0 0-1,0 0 1,1 0-1,-1 1 1,0-1-1,0 0 0,0 1 1,0-1-1,1 3 1,2 5 8,0 0 1,0 0 0,-1 1-1,0-1 1,3 19 0,1 52 106,-4-38 371,-2-33-399,-1 0-1,0 1 1,-3 14 0,3-22 117,0-4-195,0 1 1,0-1-1,1 0 0,-1 1 0,1-1 1,-1 1-1,1-1 0,1-2 0,-1 1-13,29-93-95,6-14-168,-30 96 232,0 1 0,1 0 0,0 1 0,1 0 0,0 0 0,12-12 0,-18 22 42,0 0 1,0 0-1,1 0 1,-1 0-1,0 1 1,1-1-1,-1 1 1,1 0-1,-1-1 1,1 1-1,0 0 1,-1 1-1,5-2 0,-5 2-1,-1 0 0,0 0 0,1 0-1,-1 0 1,1 0 0,-1 0-1,0 0 1,1 1 0,-1-1 0,0 0-1,1 1 1,-1-1 0,0 1-1,1 0 1,-1-1 0,0 1 0,0 0-1,0 0 1,0 0 0,0-1-1,0 1 1,0 1 0,0-1 0,0 0-1,0 0 1,0 0 0,-1 0-1,2 3 1,2 6 21,0-1 1,-1 1-1,-1 0 0,1 0 0,-2 1 1,2 17-1,-5 67 329,0-35-132,2-40 242,1-1-1,0 1 0,1 0 1,10 35-1,-12-53-452,1-1 0,0 0 0,-1 1 1,1-1-1,0 0 0,0 0 0,0 1 0,0-1 0,0 0 0,0 0 0,0 0 1,0 0-1,0 0 0,1-1 0,-1 1 0,0 0 0,1 0 0,-1-1 0,0 1 1,1-1-1,-1 1 0,1-1 0,-1 0 0,1 0 0,-1 1 0,1-1 0,-1 0 1,3 0-1,-1-1-74,1 1 0,0 0 0,-1-1 0,1 0 0,-1 0 0,1 0 0,-1 0 1,1 0-1,5-4 0,-4 1-330,0 0 0,0 0 0,-1 0 0,1 0 0,-1-1 0,0 1 0,-1-1 0,1 0 0,-1-1 0,4-7 0,-3 4-1866,-1 1 0,0-1-1,3-13 1,-3 6-3284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52.4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71 23039,'0'0'2813,"0"-2"-2717,0 0-153,0 0 0,0-1 0,0 1 0,1 0 0,-1 0 0,1 0 0,0 0 0,0 0 0,-1-1 0,2 1 0,-1 0 0,0 1 0,0-1 0,0 0 0,1 0 0,-1 0 0,3-1 0,-1-1-163,19-13-1706,-9 7-849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52.8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0 21503,'0'25'623,"-3"0"-1,0 0 0,-1 0 1,-12 38-1,11-41-558,5-7-65,4-11-6,-2-4 0,0 3 14,1-1 0,0 0 0,0 0 0,1 0 0,-1-1 0,0 1 0,0-1 0,1 0 0,-1 0 0,1 0 0,3 0 0,42 5 172,-43-6-182,15 1-135,-1-1 0,0-1-1,1-1 1,-1 0-1,27-8 1,-45 10 4,0-1 1,0 0-1,0 0 1,0 0-1,0 0 1,0 0-1,-1 0 1,1 0 0,0 0-1,-1-1 1,1 1-1,-1-1 1,1 1-1,-1-1 1,1 0-1,-1 1 1,0-1-1,0 0 1,0 0-1,0 0 1,0 0-1,-1 0 1,1 0-1,0 0 1,-1 0-1,0 0 1,1-3 0,-3-22-7257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29.7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232 147 20351,'6'12'1316,"-6"-12"-1300,1 0 0,-1 0 0,0 0 0,0 0 0,0 0 0,0 0 0,0 0 0,0 0 0,0 0 0,0 0 0,0 0 0,1 0 0,-1 0 0,0 0 0,0 0 0,0 0 0,0 0 0,0 0 0,0 0 0,0 0 0,0 0 0,0 0 0,1 0 0,-1 0 0,0 0 0,0 0 0,0 0 0,0 0 0,0 0 0,0 0 0,0 0 0,0 0 0,0 0 0,0 0 0,1 0 0,-1 0 0,0 0 0,0 0 0,0-1 0,0 1 0,0 0 0,0 0 0,0 0 0,0 0 0,0 0 0,0 0 0,0 0 0,0 0 0,0 0 0,0-1 0,0 1 0,0 0 0,0 0 0,2-25 223,-2 17-229,0-1 1,-1 1 0,0-1-1,-1 1 1,0-1 0,0 1-1,-1 0 1,-4-10 0,6 15-12,-1 0 1,1 0 0,-1 0 0,0 1 0,0-1 0,0 0 0,0 1 0,-1 0 0,1-1 0,0 1-1,-1 0 1,0 0 0,1 0 0,-1 1 0,0-1 0,0 1 0,0-1 0,0 1 0,0 0 0,0 0 0,-1 0-1,1 1 1,0-1 0,-6 1 0,6 0 0,1 0 0,-1 1 1,1-1-1,-1 1 0,1 0 0,-1 0 0,1 0 0,0 0 1,-1 0-1,1 1 0,0-1 0,0 1 0,0-1 0,0 1 1,-3 2-1,-3 5-10,1 0-1,-8 11 1,10-13-15,-6 9 22,1-1 1,1 2 0,1-1-1,0 1 1,1 1 0,1-1-1,0 1 1,2 0-1,-5 33 1,7-39 48,1 1-1,1 0 1,0 0 0,1-1-1,0 1 1,1 0 0,0-1-1,1 1 1,0-1 0,1 0-1,1 0 1,0 0 0,0 0-1,1-1 1,8 11-1,-6-12-96,0-1-1,1 0 0,0 0 0,1-1 0,-1 0 0,2-1 1,-1 0-1,17 8 0,-12-8-52,1 0 0,0-1 0,0 0 1,0-2-1,30 5 0,-17-5-211,0-2 0,0 0 0,39-4 0,-63 1 190,0 0 1,0 0-1,0 0 0,0-1 0,0 0 0,0 0 0,0 0 1,5-4-1,-8 5-14,1-1 0,-1 1 1,0-1-1,0 0 1,0 0-1,0 0 0,0 0 1,-1 0-1,1-1 0,0 1 1,-1-1-1,0 1 1,0-1-1,0 1 0,0-1 1,0 1-1,0-1 0,0 0 1,-1-3-1,0-39-6133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53.1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20351,'1'46'1328,"1"1"-400,0 4-72</inkml:trace>
  <inkml:trace contextRef="#ctx0" brushRef="#br0" timeOffset="1">114 754 25855,'5'-13'0,"2"1"-592,0 0-1296,2 1 0,0 1 0,0-2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53.5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165 35 18047,'0'0'2150,"0"2"-1572,2 14-105,-2 0 0,0 0-1,-1 0 1,-4 24 0,0 2-116,4-29-234,-6 116 1030,7-113-1012,1 1 0,1-1 0,0 0 0,1 0 0,10 29 0,-13-43-135,1-1 0,-1 1 0,1 0 1,0-1-1,-1 1 0,1 0 0,0-1 1,0 1-1,0-1 0,0 0 0,1 1 1,-1-1-1,0 0 0,0 1 0,1-1 0,-1 0 1,1 0-1,-1 0 0,1-1 0,0 1 1,-1 0-1,1 0 0,0-1 0,-1 1 1,1-1-1,0 0 0,2 1 0,-1-1-7,1-1 1,-1 1-1,0-1 0,0 0 0,0 0 1,0 0-1,0 0 0,0-1 0,0 1 0,0-1 1,0 0-1,-1 0 0,1 0 0,2-2 0,5-6-140,0 0 0,-1-1-1,0 0 1,0 0-1,-1-1 1,-1 0-1,0 0 1,10-27-1,-1-5-398,12-64-1,-3 13 234,-6 28 296,-16 53-4,-4 11-6,0 2 4,0-1-47,1 4 11,-3 11 91,2-1 1,-1 1-1,1 0 1,1 0-1,0 0 1,3 17-1,0 2 50,2 99 530,12 187 76,-9-230-291,-3 0-1,-11 121 1,4-185-290,-1 0 1,-10 32-1,12-49-93,-2 0 1,1-1-1,-1 1 0,1-1 0,-2 0 0,1 0 1,-1 0-1,0 0 0,0 0 0,0-1 0,-1 0 1,-10 9-1,10-11 3,0 0 1,-1 0-1,0-1 1,1 0-1,-1 0 1,0 0-1,0-1 1,0 1-1,0-1 1,0-1-1,0 1 1,0-1-1,0 0 1,0-1-1,-12-1 1,4-1-37,1 0 0,0-1 0,0 0 0,1-1 0,-1-1 0,-13-7 0,13 5-163,1-1 1,0 0-1,0 0 0,1-1 1,0-1-1,1 0 0,0 0 1,1-1-1,0 0 0,1-1 0,-8-16 1,9 14-478,1 0 0,0 0 1,1-1-1,0 1 0,2-1 1,-3-18-1,4-5-6726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54.0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371 1 20095,'15'58'889,"-2"1"0,-4 1 0,-1 0-1,-2 65 1,-22 139 220,6-144-793,-20-240-521,24 104 157,0 0-1,-1 0 1,0 1-1,-1 0 1,-1 0-1,-1 1 1,-11-13-1,17 21 29,-1 1-1,0-1 1,-1 1-1,1 1 1,-1-1 0,0 1-1,0 0 1,0 0-1,0 1 1,-1 0-1,0 0 1,1 0 0,-1 1-1,0 0 1,0 0-1,-1 1 1,1 0 0,-14-1-1,15 3 22,0 0 0,0 1-1,0-1 1,0 1 0,0 0 0,1 0 0,-1 1-1,0 0 1,1 0 0,0 0 0,0 1 0,0 0-1,0 0 1,1 0 0,-1 0 0,1 1 0,0-1-1,-4 8 1,0-1 7,2-1-1,-1 1 1,2 0 0,-1 0-1,2 1 1,-1 0 0,2 0-1,-4 14 1,5-8 56,0 1-1,0 1 1,2-1 0,0 0-1,2 0 1,0 0-1,1 0 1,1-1 0,10 33-1,-12-45-53,1-1-1,-1 1 0,1-1 1,0 0-1,0 0 1,0 0-1,1-1 0,0 1 1,0-1-1,0 0 1,0 0-1,1 0 0,7 5 1,-6-6-1,0 0 0,0 0 0,1-1 0,-1 0 0,0 0 1,1 0-1,0-1 0,-1 0 0,1 0 0,0-1 0,10 0 0,-2-1-86,0 0 0,0-1 0,-1-1 0,1 0-1,0-1 1,23-10 0,-30 10-97,-1 1 0,0-1-1,0-1 1,0 1 0,-1-1 0,1 0 0,-1 0-1,0-1 1,-1 0 0,1 0 0,-1 0 0,0-1 0,-1 0-1,4-7 1,-4 5-232,0 0 0,-1 1-1,0-2 1,-1 1 0,0 0 0,0 0-1,-1-1 1,0 1 0,0-1 0,-1 1-1,-1-1 1,-2-15 0,-5-3-6057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54.6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66 8063,'-14'-45'4099,"16"35"-1694,2-1 373,-1 26 365,0 0-3392,28 165 1546,-1-4-522,-21-136-631,-2-12 226,6 54-1,-12-73-312,-1-7 91,-8-23-509,7 17-1,0 0 0,0 0 0,0 0 0,0 0 0,1 0 0,-1-4 1,1-16-7081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57.8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503 19 20863,'-7'-1'214,"0"0"-1,0 1 0,0-1 1,1 2-1,-1-1 1,0 1-1,-7 1 0,5 0-92,0-1-1,-1-1 1,-9 1-1,-45-11-80,-5 1 87,-44 4 173,106 5-294,-1 1-1,1 0 0,0 0 1,0 1-1,0-1 0,0 1 1,1 1-1,-1 0 1,0 0-1,1 0 0,0 0 1,-12 9-1,14-9 5,0 1-1,1-1 1,-1 1-1,1-1 0,-1 1 1,1 0-1,0 0 1,1 0-1,-1 1 1,1-1-1,0 1 0,0-1 1,0 1-1,1 0 1,-1 0-1,1 0 1,0 0-1,0 10 0,3 12 9,1 0-1,1 0 0,9 29 0,-9-34 156,2-1-195,-1 1-120,4 32-1,-9-54 145,0 0-1,0 0 0,0 1 1,0-1-1,-1 0 1,1 0-1,0 0 0,0 0 1,0 0-1,0 1 1,1-1-1,-1 0 0,0 0 1,0 0-1,0 0 1,0 1-1,0-1 0,0 0 1,0 0-1,0 0 1,0 0-1,0 0 0,0 0 1,0 1-1,0-1 1,1 0-1,-1 0 0,0 0 1,0 0-1,0 0 1,0 0-1,0 0 0,0 0 1,1 0-1,-1 1 1,0-1-1,0 0 0,0 0 1,0 0-1,0 0 1,1 0-1,-1 0 0,0 0 1,0 0-1,0 0 1,0 0-1,1 0 0,-1 0 1,0 0-1,0 0 1,0 0-1,0 0 0,0-1 1,1 1-1,-1 0 1,0 0-1,0 0 0,0 0 1,0 0-1,0 0 1,12-12 188,7-20 110,-14 20-291,-2 4-7,0 1 0,1-1 0,0 1 1,8-12-1,-10 17-2,0-1 0,0 1-1,0 1 1,0-1 0,1 0 0,-1 1 0,0-1-1,1 1 1,-1-1 0,1 1 0,-1 0 0,1 0-1,0 0 1,-1 1 0,1-1 0,0 1 0,0-1-1,3 1 1,13-1-19,1 0-1,-1 2 1,28 4-1,-40-4 18,0 1 0,0 0 0,0 0 0,0 1 0,0 0 0,-1 0 0,0 0-1,1 1 1,-1 0 0,0 0 0,-1 1 0,9 8 0,-6-4 15,0 0 0,-1 1 0,0 0 0,0 0 1,-1 1-1,0-1 0,-1 2 0,0-1 0,-1 0 0,5 24 1,-7-26 13,-1-1 0,0 0 1,-1 1-1,1-1 0,-2 0 1,1 1-1,-1-1 0,-1 0 1,1 1-1,-1-1 0,-1 0 0,0 0 1,0-1-1,0 1 0,-1-1 1,-8 14-1,-2-4 97,-1 0 0,0-2 0,-26 22 0,-10 8 116,42-36-181,0 0 0,-1-1 0,1 0 0,-2-1 0,1 0 0,-1-1 0,-17 8 0,24-12-74,-1 0-1,1-1 1,-1 0 0,1 0-1,-1 0 1,0-1 0,1 1-1,-1-1 1,1 0 0,-1-1-1,0 1 1,1-1 0,-1 0-1,1 0 1,-1 0 0,1 0-1,-1-1 1,1 0 0,0 0-1,0 0 1,0-1 0,0 1-1,-5-5 1,7 5-137,1 1-1,-1-1 1,0 1-1,1-1 0,0 0 1,-1 0-1,1 0 1,0 1-1,0-1 1,0-1-1,0 1 1,0 0-1,1 0 1,-1 0-1,0 0 1,1 0-1,0-1 1,0 1-1,-1 0 1,1 0-1,1-1 0,-1 1 1,0 0-1,1-3 1,6-17-7779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58.2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1 123 26111,'0'0'2704,"8"-11"-4522,-1 2 775,0-1 0,9-18 1,-14 22-109,0 0 1,0 0-1,0 0 1,-1 0-1,2-10 1,-3-3-5377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58.6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22399,'4'6'366,"0"-1"-1,0 0 1,1 0-1,0 0 1,7 6-1,15 15 298,-25-24-627,0 0 1,0 0-1,0-1 0,0 1 1,0 0-1,0-1 0,0 0 0,0 1 1,1-1-1,-1 0 0,1 0 1,-1-1-1,1 1 0,-1 0 1,1-1-1,-1 1 0,1-1 0,-1 0 1,4 0-1,5-1-83,0 0-1,1 0 1,12-4-1,4-1 43,-15 4 2,15-1 17,0-2 0,0-1 0,49-18 0,-20 5-174,-56 19 64,1 12-368,-3-4 465,0-2-1,0 1 0,0 0 1,-1 0-1,1 0 1,-6 10-1,-21 41 37,14-31-29,-7 20 33,2 1 0,2 0 0,-12 59 0,14-37 73,-8 123 0,22-180-92,0 0-1,1 1 1,0-1 0,1 0-1,0 0 1,2 0 0,4 18-1,-7-30-74,2-2-503,10-8-225,-6 5-122,-1 0 1,1-1-1,-1 1 0,0-1 0,0 0 0,5-9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59.4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1 16127,'-1'14'1299,"-1"0"0,0 1 0,-5 17 0,-2 12-188,1 8-199,-9 69 1211,16-101-1874,0 0-1,2 0 0,0 1 1,5 20-1,-4-24-119,-1-9-110,0-1 1,1 1-1,0-1 1,5 13 0,-7-19-178,0-4-266,1 0 231,-1 0 1,1 0-1,0 0 0,-1 0 1,3-4-1,2-10-717,-3-14-1091,-3-17-6491,0 27 4368,1-4-222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59.7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22143,'12'4'768,"0"-1"-232,1 3-48,-3-1-264,0 0-48,1 0-16,-1 2 0,1 2-792,-1 0-160,1 1-32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00.1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25 236 23167,'0'47'1301,"-2"-1"-1,-12 66 0,13-103-1293,-2 4-3,1 1-1,0-1 1,1 20 0,5-149-124,-2 83 68,11-112-179,-9 117 103,1 0 0,1 0 0,11-28 0,-13 46 87,1 0 1,-1 0-1,9-12 1,-11 19 40,0 0 0,0 0 0,1 0 0,-1 0 1,1 0-1,0 1 0,0-1 0,0 1 0,0 0 1,0 0-1,0 0 0,7-3 0,-9 5 0,1 0 0,-1-1 0,0 1 0,1 0 0,-1 0 0,1 0 0,-1 0 0,0 0 0,1 0 0,-1 1 0,0-1 0,1 0 0,-1 1 0,0-1 0,1 1 0,-1-1 0,0 1 0,0 0-1,0-1 1,1 1 0,-1 0 0,0 0 0,0 0 0,0 0 0,0 0 0,-1 0 0,3 2 0,1 3 3,0 0-1,0 0 1,5 13-1,-8-15 1,14 31 76,-2 1 1,13 56-1,5 77 12,-20-104-51,-10-57-27,1 0-1,0 0 1,0 0-1,1 0 1,5 11-1,-8-17-24,1-1 0,-1 0 0,0 0 0,1 0 0,0 0-1,-1 0 1,1 0 0,0 0 0,-1-1 0,1 1 0,0 0 0,0 0 0,0 0 0,0-1 0,0 1-1,0-1 1,0 1 0,0 0 0,0-1 0,0 0 0,0 1 0,0-1 0,2 1 0,0-1-75,-2 1-33,0-1 1,0 0-1,0 0 0,0 0 1,0 0-1,0 0 1,0 0-1,0 0 1,0 0-1,0 0 0,0 0 1,0-1-1,-1 1 1,1 0-1,2-1 0,29-16-8557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30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16895,'24'353'5555,"-22"-336"-5311,0 1 0,0 0 0,2-1 0,0 1 0,8 18 0,-11-34-271,2-16-217,0 5 179,7-82 101,-9 61-126,8-38 0,-5 50 36,1-1 1,0 0-1,1 1 0,1 0 1,1 1-1,19-31 0,-24 42 49,1 1-1,0 0 0,1 0 0,-1 0 1,1 1-1,0 0 0,0 0 0,1 0 1,-1 0-1,9-3 0,-10 5-3,1 0 0,0 1 0,0 0 0,0 0 1,0 0-1,0 0 0,0 1 0,0 0 0,0 0 0,0 0 0,0 1 0,0-1 0,0 1 0,0 1 0,5 1 0,-5-1 4,0 0-1,0 0 0,0 1 0,0 0 0,0 0 0,-1 0 0,1 1 0,-1-1 0,0 1 0,0 0 0,-1 0 0,1 1 0,-1-1 0,0 1 0,0-1 0,0 1 0,0 0 1,2 9-1,3 7-55,-2 1 1,0 1 0,3 27-1,-6-27 103,22 136 1484,-25-158-1048,4-5-863,-1-1 394,1 1-1,-1-1 0,0 0 1,0 0-1,0 0 0,-1-1 0,3-8 1,10-48-41,-9 36-106,10-65-137,11-38-131,-25 123 272,1-1-1,0 1 1,4-9 0,-7 15 116,1-1 0,-1 1 1,0 0-1,1 0 0,-1 0 0,1-1 1,-1 1-1,0 0 0,1 0 0,-1 0 1,0 0-1,1 0 0,-1 0 0,1 0 1,-1 0-1,0 0 0,1 0 0,-1 0 1,1 0-1,-1 0 0,0 0 0,1 0 0,-1 0 1,1 0-1,0 1 0,8 3 141,-7-3-86,0 0 0,-1 1 0,1-1 0,-1 1 0,1-1 0,-1 1 0,1 0 1,-1-1-1,0 1 0,0 0 0,0 0 0,0 0 0,0 0 0,0 0 0,1 3 0,5 35 253,-6-36-268,7 93 392,8 49-115,-13-130-254,1 0-1,0-1 1,1 1-1,1-1 1,1 0-1,13 25 0,-16-35-21,0-1 0,-1 1 0,2 0-1,-1-1 1,0 0 0,1 0 0,0 0-1,0-1 1,0 1 0,0-1 0,1 0-1,-1-1 1,1 1 0,0-1-1,-1 0 1,1-1 0,0 1 0,0-1-1,0 0 1,12-1 0,-11 0-269,0 0 1,0-1-1,0 0 1,0 0-1,0 0 1,0-1-1,12-5 1,-13 4-458,-1 0 0,1 0 0,0-1 0,-1 1 0,0-1 0,0 0 0,0-1 0,8-9 0,1-6-5609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07.1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244 60 12799,'1'-3'307,"-1"0"0,-1 0 0,1 0 0,0 0-1,-1 0 1,0 0 0,1 0 0,-1 0 0,-1 0-1,1 0 1,0 0 0,0 1 0,-4-6 0,3 7-239,1 0 0,0-1 0,-1 1 0,1 0 0,-1 0 0,1 0 0,-1 0-1,1 1 1,-1-1 0,0 0 0,0 1 0,1-1 0,-1 1 0,0-1 0,0 1 0,1 0 0,-1 0 0,0 0 0,0 0 0,0 0 0,0 0 0,1 0 0,-1 1 0,-3 0 0,-3 1-16,-1 1 1,0 1-1,1-1 0,0 1 1,0 1-1,0 0 1,0 0-1,1 0 0,0 1 1,0 0-1,0 0 0,1 1 1,0 0-1,0 0 1,1 0-1,-1 1 0,-5 11 1,3-2 33,0 0 1,1 0 0,1 1-1,1 0 1,0 0 0,2 0-1,-4 31 1,5 8 122,4 61 1,14 57 213,1 20 392,-17 28-687,-1-212-155,1-9-102,1-3-131,0-1 138,0 0 0,1 0 0,-1 0 0,0 0 0,-1 0 1,1 0-1,0-3 0,0 2-75,8-16-1676,10-16-4954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07.5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495 1 13695,'-2'0'3111,"-103"54"1006,72-35-3829,-1-2 0,-54 20 0,-27-4-94,94-28-211,0-1 0,-1-1 1,-30 1-1,51-4 1,6-6-1442,0 2 1212,0 0-1,0 0 0,0 0 0,0 1 0,0 0 1,1 0-1,-1 0 0,1 1 0,12-4 0,7-1-2349,35-4-1,-32 6-357,5-1-1096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07.9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277 0 17791,'18'66'3472,"-15"-50"-3199,0 1 0,0-1-1,-1 35 1,-18 156 396,2-32-220,13-126-465,6 78-1,13 21 81,-18-145-77,1-1 0,-1 1 0,1 0 0,0-1 0,0 1 0,0-1-1,0 1 1,0-1 0,0 1 0,1-1 0,-1 0 0,1 0 0,2 3 0,-3-5-21,0 1 0,0 0 0,0 0 0,0 0 0,1 0 0,-1-1-1,0 1 1,1-1 0,-1 1 0,0-1 0,1 0 0,-1 1 0,0-1 0,1 0 0,-1 0 0,1 0 0,-1 0 0,1 0 0,-1 0 0,0 0 0,1 0 0,-1-1 0,1 1 0,-1-1 0,0 1 0,2-1-1,5-4-828,0 1 0,0-1-1,-1 0 1,13-12-1,-13 12-146,15-14-5408</inkml:trace>
  <inkml:trace contextRef="#ctx0" brushRef="#br0" timeOffset="1">161 443 24831,'-21'16'200,"-2"-2"-56,1-2-16,-1-2-128,0-1 0,2-2 0,-7-9-10112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27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0 15103,'0'0'3040,"0"14"-2248,-4 33 138,1 8-164,17 144 861,-3-64-1062,-11-129-526,0-5-107,6-18-3916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28.1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18815,'-5'180'2592,"12"67"-232,-4-204-1997,-3-37-367,0-5-132,8-10-3629,4-18-2775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28.5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154 1 18815,'-6'14'540,"-1"0"-1,0 0 0,-1 0 1,-1-1-1,-12 15 0,-56 54 22,59-64-494,31-6-195,3 0 279,1-2-1,19 11 0,-20-12 25,1 0 0,22 19 0,-22-13-7,17 19 0,-1 1 79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29.4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32 21503,'13'-3'579,"1"0"0,17-1 0,-20 3-480,0 0 1,0-1 0,0 0 0,19-7 0,-27 8-149,-1 0-1,1 0 1,1 0 0,-1 0-1,0 0 1,0 1 0,0-1-1,0 1 1,0 0 0,5 1-1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29.7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26 20735,'7'-2'608,"1"0"-176,0 0-40,-1-1-312,0 0-80,1 0 0,-1 1 0,1 0 64,-1 1 0,1 0 0,1 0 0,-1 0-64,0 0-88,-1 0 24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30.2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15871,'0'0'1639,"2"11"154,-2 9-182,-3 37-1,1-34-1104,1 25-1,2 44-263,-1-43 260,11 85 1,0-94-878,-9-35 324,-2-4 38,12-5-2773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30.6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 10 18687,'12'-3'107,"-1"1"0,0 0-1,1 1 1,0 0 0,-1 1-1,23 2 1,-28-2 12,0 1-1,0 0 1,-1 1 0,1 0 0,9 3-1,-13-3-46,0-1-1,1 1 1,-1-1-1,0 1 1,0 0-1,0 0 0,0 0 1,0 0-1,0 0 1,-1 1-1,1-1 1,-1 0-1,0 1 0,2 3 1,1 6 102,0 0 0,-1 0 0,0 1 0,-1 0 0,0-1 0,-1 24 0,-8 77 461,6-111-635,0 12 116,-1 0 0,0 0 0,-1 0-1,-7 17 1,9-27-81,0-1 0,-1 0-1,0 1 1,1-1-1,-1 0 1,-1 0-1,1 0 1,0 0 0,-1-1-1,1 1 1,-1-1-1,0 1 1,0-1-1,0 0 1,0 0 0,0 0-1,-1 0 1,1-1-1,0 0 1,-1 1 0,-6 0-1,4 0-16,0-1 0,1-1 0,-1 1 0,0-1 0,0 0 0,0-1 0,1 1 0,-1-1 0,0 0 0,1-1 0,-1 1 0,1-1 0,-1 0 0,1-1 0,0 1 0,0-1 0,0 0 0,-9-7 0,6 3-14,1 0 0,0-1 0,0 1 0,1-2 0,0 1 0,1-1 0,0 0 0,0 0 0,-7-17-1,6 9-59,1 0-1,0 0 1,1 0-1,1-1 1,-1-24-1,3 35-134,1 0-1,0 0 0,1 1 1,-1-1-1,1 0 0,0 0 1,1 1-1,0-1 0,0 1 1,0 0-1,1-1 0,0 1 1,0 0-1,0 1 0,1-1 1,0 0-1,6-5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31.6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70 209 19711,'-1'1'1019,"-7"4"-278,6-3-485,-1-1-1,1 1 1,0-1-1,-1 1 1,1-1 0,-6 1-1,7-1-221,0-1 1,0 0-1,0 0 0,0 0 0,0 0 0,0 0 1,0-1-1,0 1 0,0 0 0,0 0 1,0-1-1,0 1 0,1 0 0,-1-1 0,0 1 1,0-1-1,0 1 0,0-1 0,1 0 0,-1 1 1,0-1-1,1 0 0,-1 1 0,0-1 1,0-1-1,-1 0-3,1 0-1,-1 0 1,1-1 0,-1 1 0,1 0 0,0-1-1,0 1 1,0-1 0,0 1 0,1-1 0,-1 1-1,0-1 1,1 0 0,0 1 0,0-1 0,0 1-1,0-1 1,0 0 0,0 1 0,1-1 0,1-5-1,1 0 49,1 1 0,0-1 0,0 1 0,1 0 0,8-10-1,8-12-243,-17 23 108,0 0-1,1 1 1,0 0 0,0 0-1,0 0 1,0 1 0,1 0-1,0 0 1,0 0 0,0 1-1,0-1 1,0 1 0,1 1-1,0 0 1,-1 0 0,1 0-1,0 0 1,10 0 0,-8 1-28,1 0 0,0 1 0,0 0 0,0 1 0,-1 0 0,1 0 0,0 1 0,-1 0 0,1 1 0,-1 0 0,0 1-1,16 8 1,-22-11 78,-1 1 0,1 0 0,-1 0-1,1 0 1,-1 0 0,0 1-1,0-1 1,0 0 0,0 1 0,0 0-1,0-1 1,-1 1 0,1 0-1,-1 0 1,0 0 0,0 0 0,0 0-1,0 0 1,-1 0 0,1 1-1,-1-1 1,1 0 0,-1 0 0,0 0-1,-1 1 1,1-1 0,-1 4-1,-3 8 35,0 0 0,-1 0-1,0 0 1,-11 19-1,8-16 103,-42 88-122,-102 161 0,134-237 99,13-20-148,-1 1-1,-1-1 1,0 0-1,-1-1 1,-9 10-1,29-15-32,-6-3 71,1-1-1,0 0 1,0-1-1,0 0 1,-1 0-1,1 0 0,7-3 1,-7 2 1,1 0 0,0 1 0,-1 0 1,1 0-1,8 0 0,187 4 420,-118-4-306,-81 0-111,13 4 0,-7-3-2414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31.7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0 406 11775,'0'0'6510,"6"4"-5124,-2-1-1175,-1 1-1,1-1 0,-1 1 1,0 0-1,0 0 0,0 0 1,-1 1-1,1-1 0,1 7 1,3 7 127,5 22 1,-2-3-224,-9-36-110,40 108 393,-34-95-300,1 0 0,0 0 0,0-1 1,2 0-1,13 16 0,-18-22 16,-4-5-40,0-1-1,0 1 1,0-1-1,1 1 1,-1-1-1,0 1 1,1-1-1,-1 0 1,1 1-1,2 1 1,-3-3-75,-1 0 1,1 0 0,-1 0-1,1 0 1,0 0 0,-1 0-1,1 0 1,-1 0 0,1-1-1,-1 1 1,1 0 0,-1 0-1,1 0 1,-1 0 0,1-1-1,-1 1 1,1 0 0,-1-1-1,1 1 1,-1 0 0,0-1-1,1 1 1,-1 0 0,1-1-1,-1 1 1,0-1 0,0 1-1,1-1 1,-1 1 0,1-1-1,2-13-206,-2 0 269,-2 1-1,0-1 1,0 1-1,-7-24 1,1 2 29,-8-99-236,15 112 116,0 0 0,1 1 0,1-1 0,6-25-1,4-1-281,9-44-1210,-19 76 1326,0 1 1,-1-1-1,0 0 1,-3-16-1,2 27 195,1 0 808,17 9-264,-15-3-474,0-1 1,-1 0-1,1 0 0,0 0 0,0 0 0,-1-1 1,1 1-1,0-1 0,-1 1 0,1-1 0,0 0 0,-1 0 1,1 0-1,3-3 0,19-5-3,223-45-19,-34 19 82,-108 20-60,-99 14-36,0 0 0,0 0 0,1 1 0,-1 0 0,1 0 1,-1 0-1,0 1 0,12 3 0,-18-4-308,-7 12-3220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32.4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68 18815,'0'0'3323,"11"-10"-3155,-5 6-132,0 0 0,0 0 0,1 0-1,-1 1 1,1 0 0,0 0 0,0 1 0,0-1 0,9 0 0,13-6 47,-26 8-100,8-2 101,-1-1 0,17-2 0,-24 6-106,0-1 0,0 1 0,0 0 0,0 0 0,0 0 0,0 0 0,0 1 0,0-1 0,0 1 0,0 0 0,0 0 0,0 0 0,-1 0-1,5 2 1,-7-2 29,1 0-1,0-1 0,-1 1 1,1 0-1,-1-1 0,1 1 1,-1 0-1,1-1 0,-1 1 0,1 0 1,-1 0-1,0 0 0,1 0 1,-1-1-1,0 1 0,0 0 0,0 0 1,0 0-1,1 0 0,-1 0 1,0-1-1,-1 1 0,1 0 1,0 0-1,0 0 0,0 0 0,0 0 1,-1-1-1,1 1 0,0 0 1,-2 1-1,-1 5 246,0-1-1,0 0 1,-5 5-1,4-5-329,-8 12 52,-1-2 0,-1 0 0,0 0 0,-1-1 0,-26 20 0,30-22-51,11-13 100,0 0 0,-1 1 0,1-1 0,0 0 1,0 1-1,0-1 0,0 0 0,0 0 0,0 1 0,0-1 0,0 0 0,0 1 1,0-1-1,0 0 0,0 0 0,0 1 0,0-1 0,0 0 0,1 1 0,-1-1 1,0 0-1,0 0 0,0 1 0,0-1 0,0 0 0,1 0 0,-1 0 0,0 1 1,0-1-1,2 1 12,0 0 1,0 0-1,0-1 1,0 1 0,0 0-1,0-1 1,0 0-1,0 1 1,0-1 0,0 0-1,4 0 1,6 0-10,0 0 1,-1 1-1,1 0 1,0 1-1,-1 0 0,1 1 1,-1 0-1,0 1 1,0 1-1,0-1 1,-1 2-1,1-1 0,-1 2 1,0-1-1,-1 1 1,12 11-1,-17-14-1,0 0 1,-1 0-1,1 0 1,-1 0-1,0 0 0,0 1 1,-1-1-1,1 1 0,-1 0 1,0-1-1,0 1 0,-1 0 1,1 0-1,-1 1 0,0-1 1,-1 0-1,1 0 0,-1 0 1,-1 8-1,1-6 15,-2-1 0,1 1 0,-1-1 0,0 0 0,0 0 0,-1 0 0,0 0 0,0 0 0,0 0 0,-1-1 0,0 1 0,0-1 0,0 0 0,0 0 0,-7 4 0,3-2-54,0-1 1,0-1 0,-1 1-1,1-1 1,-1-1 0,-1 0-1,1 0 1,0 0 0,-1-2-1,0 1 1,0-1 0,0 0-1,0-1 1,0 0 0,0-1-1,0 0 1,0-1 0,0 0-1,0 0 1,0-1 0,1 0-1,-1-1 1,0 0 0,1-1-1,0 0 1,0 0 0,0-1-1,-13-9 1,2-4-446,19 17 311,0 0 0,0 0 0,0 0 0,1 0-1,-1 0 1,0-1 0,1 1 0,-1 0 0,1 0 0,-1-1 0,1 1 0,0 0 0,-1-1-1,1 1 1,0 0 0,0-1 0,0 1 0,0 0 0,0-3 0,10-20-7999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34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 10495,'10'-29'6798,"-5"48"-5100,0 16-940,-1 0 0,0 61 0,-3-42-696,7 165 975,-8-217-1109,0 7-1469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34.9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 0 16511,'3'11'3855,"0"24"-2939,-1-1-584,4 9-47,11 120-103,-16-138-94,-1 1 0,-1-1 1,-1 0-1,-9 36 0,10-55 12,0-1 1,-1 1-1,0-1 0,0 0 1,-5 9-1,7-13-102,-1 0 0,0 0 0,1 0 0,-1 0 1,0 0-1,0 0 0,0-1 0,0 1 0,0 0 0,0 0 0,0-1 0,0 1 0,0 0 0,0-1 0,0 1 1,0-1-1,0 0 0,-1 1 0,1-1 0,0 0 0,0 0 0,0 0 0,-1 0 0,1 0 0,0 0 1,0 0-1,-1 0 0,1 0 0,0 0 0,0-1 0,-2 0 0,-4-1-3,1-1 1,1 0-1,-1-1 0,0 1 1,1-1-1,0 0 0,0-1 0,0 1 1,0-1-1,1 0 0,-1 0 1,1 0-1,1-1 0,-1 1 0,1-1 1,0 0-1,-3-8 0,4 8-405,0 0-1,0 0 0,1 0 0,0 0 1,0-1-1,0-11 0,3-7-6885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35.5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20607,'16'3'467,"0"-1"-1,0-1 1,1 0 0,20-2-1,23 0-412,-40 2-138,-13-2-231,0 1 0,0 1 0,-1-1 0,11 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35.9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20095,'15'6'765,"1"-2"-1,0 1 1,25 3-1,-21-6-850,0-1 0,1 0-1,-1-2 1,37-5 0,-28-2-2926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36.7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1 150 19839,'0'0'1588,"-1"-17"-816,4 11-758,0-1-1,0 1 1,1 1-1,0-1 1,0 0-1,0 1 1,0 0-1,1 0 1,0 0-1,6-4 1,11-14-19,-17 19-16,-1-1-1,1 1 1,0-1 0,0 1-1,0 1 1,0-1-1,1 1 1,0 0-1,7-3 1,-11 5 8,0 0-1,0 1 0,-1 0 1,1-1-1,0 1 1,0 0-1,0 0 1,0 0-1,-1 0 1,1 0-1,0 0 1,0 0-1,0 1 1,0-1-1,-1 1 1,1-1-1,0 1 0,0 0 1,-1-1-1,1 1 1,-1 0-1,1 0 1,0 0-1,-1 1 1,0-1-1,1 0 1,-1 0-1,0 1 1,0-1-1,0 1 0,1-1 1,-2 1-1,1 0 1,0-1-1,1 5 1,0-1-35,0 1 0,0 0 0,-1 0 0,0 0 0,0 0 0,0 0 0,-1 1 0,0-1 0,0 0 0,-2 11 0,-2 6-79,-11 33-1,9-36 148,-1 5-75,-38 119-9,36-121 64,-1 0 1,-1 0-1,-28 41 1,35-56 58,6-6 160,14-8 249,-5 1-497,2 0 112,1 1 0,0 0 0,0 1 0,1 1 0,-1 0 0,20 0 0,14 4 169,-31 0-186,0-2 1,0 0-1,18-2 1,-29 1-14,-1 0-1509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37.3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118 119 18431,'0'0'579,"6"-18"705,-1 6-1054,1 1 0,0 0 1,0 0-1,1 1 0,11-13 0,-16 20-172,0 1 0,0 1-1,0-1 1,0 0 0,1 0-1,-1 1 1,1-1 0,-1 1-1,1 0 1,-1 0 0,1 0 0,0 0-1,-1 0 1,1 1 0,5-1-1,-3 1 1,0 0-1,-1 0 0,1 1 0,0-1 1,-1 1-1,1 0 0,0 1 0,7 3 1,-1 0 53,-1 0 1,0 1 0,0 1-1,-1-1 1,0 2-1,17 16 1,-15-13-38,-1 1 0,0 1 0,16 26 0,-23-33-56,0 0 0,0 0 0,-1 1 0,0-1-1,0 1 1,-1-1 0,1 1 0,-2 0 0,1-1 0,-1 1-1,0 0 1,-1 7 0,-2 5-15,-1 0 0,0 0 0,-2-1 0,0 1-1,-2-1 1,0-1 0,0 1 0,-2-1 0,0-1 0,-1 0 0,-1 0-1,0-1 1,-22 21 0,28-31-8,0 0 0,0 0 1,-1-1-1,1 0 0,-1 0 0,0-1 0,0 0 0,0 0 1,-1 0-1,1-1 0,-1 0 0,1 0 0,-9 0 0,9-2 3,1 0-1,-1 0 0,1-1 0,-1 0 0,0 0 0,1 0 0,0-1 1,-1 0-1,1 0 0,0-1 0,0 0 0,0 0 0,0 0 0,0-1 1,-7-6-1,6 4 54,0 0 1,1-1-1,0 0 1,0 0-1,1-1 1,-1 0 0,2 0-1,-1 0 1,1 0-1,0-1 1,1 0-1,0 1 1,0-1-1,-2-17 1,4 17-7,0 0-1,0 0 1,1 0 0,1 0-1,-1 0 1,1 1 0,1-1-1,-1 0 1,2 0 0,-1 1-1,1-1 1,0 1 0,1 0-1,0 0 1,8-12 0,3 2-64,1 0 1,1 0 0,1 2 0,36-27-1,-4 4-1669,-45 34-537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38.9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72 19583,'5'40'581,"0"1"-1,-3 45 1,1-8-236,0-24-202,3 68 1123,-20-135-1202,8 4-176,0-1 0,1 0 0,0-1 0,1 1 0,0-1 0,1 0 0,-3-16 0,1-2-392,-2-49 0,6 67 383,1 0 1,1 1-1,-1-1 0,1 0 0,1 0 1,0 1-1,1-1 0,0 1 0,0-1 1,1 1-1,1 0 0,-1 0 0,2 1 1,-1 0-1,1 0 0,1 0 0,0 0 0,0 1 1,0 0-1,14-10 0,-17 15 84,40-30 80,-39 30-17,0 0 0,0 0 1,1 0-1,-1 1 0,1 0 1,-1 0-1,8-1 0,-11 3-11,1 0 0,-1 0 0,1 0 0,-1 0 0,0 1 0,1-1 0,-1 1-1,0 0 1,1-1 0,-1 1 0,0 0 0,0 0 0,0 1 0,0-1 0,0 0 0,0 1-1,4 3 1,-5-5 14,0 1-1,-1 0 1,1 0-1,0 0 0,0 0 1,0 0-1,-1 0 1,1 0-1,0 0 1,-1 1-1,1-1 0,-1 0 1,1 0-1,-1 0 1,0 1-1,1-1 0,-1 0 1,0 1-1,0-1 1,0 0-1,0 0 0,0 1 1,0-1-1,-1 0 1,1 0-1,0 1 1,0-1-1,-1 0 0,1 0 1,-1 1-1,1-1 1,-1 0-1,0 0 0,-1 1 1,-12 16 187,-2-1 0,0-1 1,-1 0-1,-1-2 0,-20 14 0,33-24-205,-1-1 0,1 0-1,-1-1 1,1 1 0,-1-1-1,-7 1 1,12-2 17,1 0-171,1 0 127,-1 0-1,0 0 1,1 1 0,-1-1-1,1 0 1,-1 0 0,1 0-1,-1 0 1,1 0 0,0 0-1,0 0 1,-1 0 0,1 0-1,1 1 1,18 14-134,-11-10 49,44 41-161,64 50 76,-98-83 159,-7-5 204,-1 0 0,2-1 1,-1 0-1,1-1 0,25 10 0,-37-17-181,-1 0 0,0 0-1,0 0 1,1 0 0,-1 0-1,0 0 1,0 0 0,1 0-1,-1 0 1,0 0 0,0 0 0,1 0-1,-1 0 1,0 0 0,0 0-1,1 0 1,-1 0 0,0 0-1,0 0 1,1 0 0,-1 0 0,0 0-1,0 0 1,1-1 0,-1 1-1,0 0 1,0 0 0,0 0 0,1 0-1,-1-1 1,0 1 0,0 0-1,0 0 1,1 0 0,-1-1-1,0 1 1,0 0 0,0 0 0,0-1-1,0 1 1,0-1 0,0-14-2248,-2-5-4656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39.3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17663,'0'0'1543,"5"15"-462,-4-3-619,-1-1 0,0 0 0,-2 20 0,1-18-251,0 0 0,2 20 0,26 211 1692,-26-239-1889,-1 0 0,0 0 0,1 1 0,0-1-1,0 0 1,1 0 0,0 0 0,0-1 0,0 1 0,0 0-1,0-1 1,6 8 0,-7-11-82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32.1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 16639,'0'0'2175,"0"1"-1950,0 5-35,0 0-1,0-1 0,-1 1 0,0-1 1,0 1-1,0-1 0,-3 8 1,-4 18 487,-14 77 358,-6 46-438,24-125-520,-3 43 88,6-61-160,1-1-1,1 0 1,0 1 0,4 17-1,-4-24-8,0 1 1,1-1-1,-1 0 0,1 0 0,0 0 0,1 0 0,-1 0 0,1 0 0,-1-1 0,1 1 0,0-1 0,1 1 0,4 3 0,-2-3-3,-1-1 0,1 0 0,0 0 0,-1 0 0,1-1 0,0 1 0,1-2 0,9 3 1,1-2-60,0 0 0,-1-2 0,1 0 0,0-1 0,0 0-1,25-6 1,-32 5 47,0-1-1,0 0 0,0 0 1,0-1-1,-1 0 0,0-1 1,0 0-1,0 0 0,0-1 0,-1 0 1,0-1-1,0 0 0,-1 0 1,1-1-1,-2 1 0,1-2 0,-1 1 1,0-1-1,-1 1 0,0-2 1,-1 1-1,7-18 0,-9 18 14,1 1-1,-2 0 0,1-1 1,-1 1-1,-1-1 0,0 1 1,0-1-1,0 1 0,-1-1 1,0 1-1,-1-1 1,-5-14-1,6 19 13,-1 0 0,1 0 1,-1 0-1,0 0 0,-1 1 0,1-1 1,0 1-1,-1 0 0,0-1 0,0 1 0,0 0 1,0 1-1,-1-1 0,1 1 0,-1-1 1,1 1-1,-1 0 0,0 0 0,0 1 0,0-1 1,0 1-1,0 0 0,0 0 0,0 0 1,-1 0-1,1 1 0,-6 0 0,3 0 30,0 1 0,0 0 0,1 0 0,-1 0-1,1 1 1,-1 0 0,1 1 0,0-1 0,0 1 0,0 0-1,0 1 1,0 0 0,1 0 0,-1 0 0,1 0 0,0 1-1,0 0 1,1 0 0,0 0 0,-5 6 0,0 4 100,-1 0 0,2 1-1,0 0 1,1 0 0,1 1 0,-7 25 0,8-23 93,1 1 1,1 0-1,-1 33 0,5-43-165,4-1-8,-3-8-73,1 0-1,-1 1 0,1-1 0,-1 0 1,1 0-1,-1 0 0,1 0 0,-1-1 0,1 1 1,0-1-1,-1 0 0,1 0 0,0 0 0,0 0 1,-1 0-1,1 0 0,0-1 0,-1 1 1,1-1-1,4-1 0,1-1-485,1 0-1,-2-1 1,1 1 0,0-1-1,10-8 1,-5 1-1875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39.7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350 0 20479,'-96'15'1625,"-35"8"278,8 5-3207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40.1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21759,'27'5'262,"-1"-1"-1,1-1 1,0-1 0,38-3-1,-48 1-549,2 0-3020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40.4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 18175,'19'1'546,"-1"-1"1,1-1-1,0 0 0,25-6 0,-11 2-367,-10 1-1179,27-7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41.2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 1 15743,'-27'69'7381,"2"8"-5288,16-47-1917,2-1 0,2 1 1,-4 47-1,8-56-188,1-1 0,1 1 0,1-1 0,0 1 0,2-1 0,10 32 0,-11-43-2,0 0-1,1 0 1,1 0-1,-1-1 1,2 0-1,-1 1 1,1-2-1,0 1 0,0-1 1,1 0-1,0 0 1,1 0-1,-1-1 1,1-1-1,0 1 1,10 4-1,-7-6-48,0-1 1,0 0-1,0 0 0,0-1 1,0 0-1,1-1 0,-1 0 1,1-1-1,-1-1 0,1 1 1,12-4-1,-16 2 4,0 0-1,0 0 1,0-1 0,-1 0-1,1-1 1,-1 0 0,1 0-1,-1 0 1,0-1 0,-1 0-1,1 0 1,-1-1 0,0 0-1,-1 0 1,1 0 0,-1-1-1,0 0 1,7-14 0,-9 15 39,0 0 0,-1-1 0,0 1 1,0-1-1,0 0 0,-1 1 0,0-1 0,0 0 1,0 0-1,-1 0 0,0 1 0,-1-1 0,0 0 1,0 0-1,0 0 0,-1 1 0,1-1 0,-2 1 0,1-1 1,-1 1-1,0 0 0,0 0 0,-6-8 0,4 8 24,1 0-1,-1 0 0,-1 0 0,1 1 0,-1 0 0,0 0 0,0 0 0,0 1 0,-1 0 0,-13-6 0,17 8-1,-1 1 0,1 0 0,-1 0-1,1 0 1,-1 1 0,1-1 0,-1 1 0,1 0 0,-1 0 0,0 0 0,1 0 0,-1 1-1,1-1 1,-1 1 0,1 0 0,0 0 0,-1 1 0,1-1 0,0 0 0,0 1 0,-1 0 0,1 0-1,1 0 1,-1 0 0,-4 4 0,2 0 23,0 0-1,0 1 1,0-1-1,1 1 1,0 0 0,1 0-1,-1 0 1,2 1-1,-1-1 1,1 1-1,0-1 1,0 1 0,-1 14-1,2 3 82,0-1 0,1 1 0,5 28 0,-5-50-64,1 0 0,0 1 0,0-1 0,-1 0-1,2 1 1,-1-1 0,0 0 0,1 0 0,2 4 0,-4-7-75,1 1 1,-1-1 0,1 1 0,-1 0-1,1-1 1,0 1 0,-1-1 0,1 1-1,0-1 1,0 1 0,-1-1 0,1 0-1,0 1 1,0-1 0,-1 0 0,1 0 0,0 1-1,0-1 1,0 0 0,0 0 0,-1 0-1,1 0 1,0 0 0,0 0 0,0 0-1,0 0 1,-1-1 0,1 1 0,0 0-1,0 0 1,0-1 0,-1 1 0,1-1-1,0 1 1,0 0 0,-1-1 0,1 1-1,0-1 1,-1 0 0,1 1 0,-1-1-1,2 0 1,0-2-636,0 1 0,0-1 0,0 1 0,-1-1 0,1 1 0,1-4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43.2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259 38 20479,'-18'-9'876,"8"3"-556,-1 1 1,1 0 0,-18-4 0,24 8-297,1 0 0,-1 0-1,0 1 1,1 0 0,-1 0 0,0 0 0,0 0 0,1 0 0,-1 1 0,0 0 0,1-1 0,-1 1 0,0 1 0,1-1 0,-4 2-1,-6 4 48,0 0 0,1 0-1,0 2 1,1-1-1,0 1 1,0 1-1,1 0 1,-13 15-1,23-24-71,-1 0 0,1-1 0,-1 1-1,1 0 1,0 0 0,0-1 0,-1 1 0,1 0 0,0-1-1,0 1 1,0 0 0,0 0 0,0 0 0,0-1 0,0 1-1,0 0 1,0 0 0,0-1 0,0 1 0,0 0-1,0 0 1,1 0 0,0 1-5,0-1-1,0 1 1,0-1-1,0 1 1,0-1-1,0 0 1,1 1-1,-1-1 1,3 2-1,2 1-28,1 0-1,0 0 0,10 3 0,-16-7 32,65 26-241,-37-17 36,-1 2 0,52 29-1,-75-37 236,0 1-1,0 0 1,0 0 0,-1 0-1,1 0 1,-1 1 0,0-1-1,-1 1 1,1 0 0,-1 0-1,0 1 1,0-1 0,0 1-1,-1 0 1,0-1 0,2 9-1,-3-8 1,0-1-1,-1 1 1,1 0-1,-1-1 1,-1 1-1,1-1 0,-1 1 1,0-1-1,0 1 1,0-1-1,-1 0 1,0 0-1,0 1 1,0-1-1,-1 0 1,0-1-1,1 1 1,-7 6-1,5-6-1,0-1 1,0 1-1,-1-1 0,1 0 0,-1 0 1,0-1-1,-1 1 0,1-1 0,-1 0 0,1 0 1,-1-1-1,0 0 0,0 0 0,0 0 1,-7 0-1,8-1-43,1-1-1,0 1 1,0-1-1,0-1 1,-1 1 0,1 0-1,0-1 1,0 0-1,0 0 1,0 0 0,0-1-1,0 1 1,0-1 0,0 0-1,1 0 1,-1 0-1,1-1 1,-1 1 0,1-1-1,0 0 1,0 0 0,0 0-1,-3-5 1,4 5-86,0 0-1,0 0 1,1 0 0,0 0 0,-1 0 0,1 0-1,0-1 1,0 1 0,1 0 0,-1-1 0,1 1-1,0-1 1,0 1 0,0-1 0,0 1-1,0-1 1,2-5 0,-1 5-794,0 0 0,1 0 0,-1 0 0,1 0 1,0 0-1,0 0 0,0 0 0,4-4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43.9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18175,'-1'14'946,"1"0"0,0 0 0,4 26 0,1 17-2,-4 14 252,16 116 0,-14-170-1010,-1-3-124,0 0 1,0 22-1,-2-35-150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44.2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425 0 22143,'-212'28'2525,"158"-23"-2584,-94-1 0,138-4-1382,24 2-1593,10 0-4282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44.6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19455,'18'-1'3067,"132"23"-1893,-149-22-1487,10 2 794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44.9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21599,'9'7'928,"0"-2"-272,2 0-56,-1-2-408,0-1-72,1-1-24,0-1 0,2-1-96,0-1 0,0 0 0,0-1 0,0-2-80,0 0-40,-1 0-8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45.5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115 1 22271,'-43'61'2351,"29"-42"-2054,-21 36-1,31-45-288,0-1 1,1 1-1,0 0 0,0 0 0,1 0 0,1 0 1,0 0-1,0 0 0,1 0 0,1 13 0,1-3-61,0 0 0,2 0 0,1 0-1,8 23 1,-10-34-7,1-1 0,-1 0 0,2 1 0,-1-1 0,1-1 0,0 1 0,1-1 0,0 0 0,0 0 0,0-1 0,1 0 0,0 0 0,0 0 0,0-1 0,1 0 0,0 0 0,0-1 0,0 0 0,1-1 0,-1 1 0,1-2 0,0 1 0,0-1 0,0-1 0,0 1 0,0-2 0,0 1 0,0-1 0,12-1 0,-17 0 55,1 0 0,-1 0 1,0 0-1,0 0 0,0 0 0,0-1 0,0 0 0,0 1 0,-1-2 0,1 1 1,0 0-1,-1-1 0,0 1 0,0-1 0,1 0 0,1-4 0,-1 3-11,-1-2-1,1 1 0,-2 0 0,1-1 0,0 1 0,-1-1 1,0 0-1,0 0 0,-1 0 0,2-8 0,-2 4-4,0 0-1,-1 0 1,0 0-1,-1 0 1,0 0 0,0 0-1,-1 0 1,0 1-1,-1-1 1,0 0-1,0 1 1,-1 0 0,-8-13-1,11 19 16,-1 0 0,0 1 1,0 0-1,0-1 0,0 1 0,0 0 0,0 0 0,-1 0 0,1 0 1,-1 0-1,1 1 0,-1-1 0,0 1 0,0-1 0,0 1 0,0 0 0,0 0 1,0 1-1,-3-2 0,3 2 22,0 0 1,1 1 0,-1-1-1,1 1 1,-1-1-1,1 1 1,-1 0-1,1 0 1,-1 0-1,1 0 1,0 0 0,0 0-1,-1 1 1,1-1-1,0 1 1,0-1-1,0 1 1,1 0-1,-1 0 1,0 0-1,1 0 1,-1 0 0,-1 4-1,-3 4 39,0 0-1,1 1 1,1 0-1,-6 19 1,8-23-28,0 0 0,1 0 0,0 0 0,0 0 0,1 0 1,0 0-1,0 0 0,1 0 0,1 9 0,-1-15-37,-1 1 0,0-1 1,1 1-1,-1-1 0,1 0 0,0 1 0,-1-1 1,1 0-1,0 1 0,0-1 0,0 0 0,0 0 0,0 0 1,0 1-1,0-1 0,1 0 0,-1-1 0,0 1 0,0 0 1,1 0-1,-1 0 0,0-1 0,1 1 0,-1-1 0,1 1 1,-1-1-1,1 0 0,-1 1 0,4-1 0,0 0-516,-1 0 0,1-1 0,0 0 0,0 0 0,-1 0 0,1 0 0,0-1 0,5-2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33.3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0 14975,'5'41'1271,"-3"-1"0,-3 67 0,-1-27-994,4 3 97,0-44 170,-1-1 0,-8 64 0,7-100-458,-2 2 69,1-2-85,-1-9-47,-2-17 27,0-1 1,2 0-1,2-48 1,1 32-51,-1 39 0,0-25-79,0 0-1,2 0 1,8-38 0,-8 56 45,0 1 0,1 0 1,0 1-1,1-1 0,-1 0 0,9-10 1,-9 14 19,0-1 0,1 1 1,-1 0-1,1 1 0,0-1 1,1 1-1,-1 0 0,1 0 1,-1 0-1,1 0 0,6-2 1,-7 3-4,0 1 0,0 0 1,1 0-1,-1 0 0,0 0 1,0 1-1,0-1 0,1 1 1,-1 0-1,0 1 0,0-1 1,1 1-1,-1-1 0,0 1 1,0 1-1,0-1 0,0 0 1,0 1-1,0 0 0,0 0 1,-1 0-1,1 1 0,-1-1 1,1 1-1,-1 0 0,6 6 1,-3-1 53,1 0 0,-1 0 0,0 1 0,-1 0 0,1 1 0,-2-1 0,0 1 0,0 0 0,4 18 0,-3 0 79,-2-1 0,-1 1 0,-1 0 0,-2 0 0,-3 28 1,-1 41 1471,13-108-1428,5-11-311,0 0 1,-2 0-1,-1-1 0,11-37 1,4-9-148,-9 29 116,5-11-253,37-68-1,-50 106 436,1 5 0,-8 7 0,0 1 0,0 0 0,0 0 0,0 0 0,0-1 0,0 1 0,0 0 0,-1 0 0,1 1 0,0-1 0,0 0 0,0 0 0,0 0 0,0 1 0,0-1 0,0 0 0,-1 1 0,1-1 0,0 0 0,0 1 0,0-1 0,-1 1 0,1 0 0,0-1 0,-1 1 0,1 0 0,0-1 0,-1 1 0,1 0 0,-1 0 0,1 1 0,2 2 0,-1 0 0,1 0 0,-1 1 0,2 8 0,3 16 104,-2 0 0,-1 1 0,0 56 0,2 15 312,14 63 96,-18-153-512,0-4-13,-1-6-29,-1 0 1,0 0-1,1 0 1,-1-1-1,0 1 1,1 0-1,-1 0 1,1-1-1,-1 1 1,1 0-1,0-1 1,-1 1-1,1-1 1,0 1-1,-1 0 1,1-1-1,0 0 1,0 1-1,-1-1 1,1 1-1,0-1 1,0 0-1,0 0 1,-1 1-1,1-1 1,0 0-1,0 0 1,0 0-1,0 0 1,0 0-1,1 0 1,1-1-366,0 0-1,0 0 1,0 0 0,0 0 0,0 0 0,-1-1 0,5-2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46.1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0 423 17919,'0'0'2931,"11"7"-1437,-5 0-1262,0-1 0,0 2 0,0-1 0,-1 1 0,0-1 0,5 12 0,21 52 531,-27-61-706,20 68 612,-2-6-231,-22-71-437,0 0 0,0-1 0,0 1-1,0-1 1,0 1 0,1-1 0,-1 1 0,0-1 0,0 1-1,1-1 1,-1 1 0,0-1 0,1 1 0,-1-1-1,1 1 1,-1-1 0,1 0 0,-1 1 0,0-1 0,1 0-1,-1 1 1,2-1 0,-2 0 3,1 0-1,-1 0 1,0 0-1,1-1 1,-1 1-1,0 0 1,1-1 0,-1 1-1,0 0 1,1-1-1,-1 1 1,0 0-1,1-1 1,-1 1 0,0 0-1,0-1 1,0 1-1,1-1 1,-1 1-1,0 0 1,0-1-1,6-28 189,-5-25-373,-1 0-1,-13-85 0,1 62 118,-6-56-585,16 110 204,1 0 0,2 0 0,6-42 0,-7 62 415,1 0 0,-1 0 0,1 0 0,0 0 0,0 0 0,0 0 0,1 1 0,-1-1 0,1 0 0,-1 1-1,1 0 1,0-1 0,0 1 0,0 0 0,0 0 0,0 0 0,1 0 0,-1 0 0,1 0 0,2-1 0,1 0 137,0 1 0,1 0 0,-1 0 0,1 1 0,-1-1 0,1 1 0,0 1 0,6-1 0,96 5-659,-5 0 512,-89-4-26,-1-1-1,1-1 1,0-1-1,28-8 1,-34 8 103,5-2 2,0 0 0,0 1 0,1 0 0,-1 1 0,29-1-1,-25 2-1831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46.9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97 21247,'0'0'290,"12"-14"580,-6 7-787,1 0 0,0 0 0,0 0-1,1 1 1,-1 0 0,1 1 0,1-1 0,-1 1 0,1 1-1,-1 0 1,1 0 0,1 1 0,-1 0 0,0 0-1,1 1 1,10-1 0,-18 3-72,0 0 1,0 0-1,1 0 0,-1 0 0,0 0 0,0 1 0,1-1 1,-1 1-1,0-1 0,0 1 0,0 0 0,0 0 1,0 0-1,0 0 0,0 0 0,0 0 0,0 1 0,-1-1 1,1 1-1,0-1 0,-1 1 0,1 0 0,-1-1 1,0 1-1,1 0 0,-1 0 0,0 0 0,0 0 0,0 0 1,0 0-1,-1 0 0,1 0 0,-1 1 0,1-1 1,-1 0-1,0 0 0,1 1 0,-1-1 0,0 0 0,-1 0 1,1 1-1,0-1 0,-1 0 0,1 0 0,-1 0 1,0 1-1,1-1 0,-3 2 0,-3 6-65,0 0 0,-1-1-1,-1 0 1,0-1 0,0 0-1,0 0 1,-1 0 0,-18 11 0,-8 2 71,-41 19 1,60-32 287,15-7-24,14 4-358,-3-5 114,1 0 1,-1 0-1,1-1 0,0-1 0,-1 0 1,14-3-1,-14 2 53,1 0 0,0 1 0,0 0 1,-1 1-1,1 1 0,13 0 0,-15 1-37,1 1 1,-1 0-1,0 0 0,0 1 1,0 0-1,0 1 0,-1 0 1,11 7-1,-15-9-31,0 1 0,0-1 0,-1 1 0,1 0 0,-1 1-1,0-1 1,0 0 0,0 1 0,0 0 0,-1 0 0,0 0 0,1 0 0,-1 0 0,-1 0 0,1 0-1,0 1 1,-1-1 0,1 9 0,-1-6-16,-1 0 0,0 0 0,-1 0-1,0 0 1,0 0 0,0 0 0,-1 0 0,0-1 0,0 1 0,0 0-1,-1-1 1,0 0 0,-1 0 0,1 0 0,-1 0 0,0 0-1,-1-1 1,-7 8 0,6-7 3,0-1 1,0 0-1,-1 0 0,1 0 1,-1-1-1,0 0 0,-1 0 1,1-1-1,0 0 0,-1 0 1,0-1-1,0 0 0,0 0 0,0-1 1,-14 1-1,17-2 3,-5 0-21,0 0 0,0 0 0,0-1-1,0 0 1,0-1 0,1 0 0,-11-4 0,19 6-54,0-1-1,0 1 1,0-1 0,0 1 0,0-1 0,0 0-1,0 1 1,0-1 0,0 0 0,0 0 0,1 0-1,-1 0 1,0 0 0,0 1 0,1-2 0,-1 1-1,1 0 1,-1 0 0,1 0 0,-1 0 0,1 0-1,0 0 1,-1 0 0,1-1 0,0 1 0,0 0-1,0 0 1,0 0 0,0-1 0,0 1 0,0 0 0,1-1-1,0-4-991,1 1-1,-1 0 0,2 0 0,-1 1 1,5-9-1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49.2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66 17151,'-3'10'510,"0"1"0,1-1 0,1 1 0,-1 17 0,4 46-80,-1-44-442,21 185 1582,-17-175-969,-21-347-2084,15 288 1409,2-55-1009,0 66 1013,0 1 0,0 0-1,0 0 1,1 0-1,0 0 1,1 0 0,5-11-1,-7 16 65,1-1 0,-1 2 0,1-1 0,-1 0 0,1 0 0,-1 0 0,1 1 0,0-1 0,0 1 0,0-1 0,0 1 0,0 0-1,4-2 1,-5 3 11,0 0 0,0-1 0,0 1 0,0 0 0,0 0 0,0 0-1,0 0 1,0 0 0,0 0 0,0 0 0,0 0 0,0 0 0,0 0-1,0 0 1,0 1 0,0-1 0,0 0 0,0 1 0,0-1 0,0 1-1,0-1 1,0 1 0,-1 0 0,1-1 0,0 1 0,0 0 0,-1-1-1,1 1 1,0 0 0,-1 0 0,2 1 0,3 7 64,-1 0-1,1 1 1,-2-1-1,1 1 1,3 17 0,6 54 64,-7-37 187,32 110 1029,-30-125-554,-8-28-542,1 0-248,-1-1-1,0 0 1,0 0-1,1 0 0,-1 0 1,0 0-1,1 0 0,-1 0 1,0 1-1,0-1 1,1 0-1,-1 0 0,0 0 1,0 0-1,1 0 0,-1 0 1,0 0-1,1 0 0,-1-1 1,0 1-1,0 0 1,1 0-1,-1 0 0,0 0 1,1 0-1,-1 0 0,0 0 1,0-1-1,1 1 0,-1 0 1,10-5 38,-7 1-77,1 1 0,-1-1 0,0 0 0,0 0 1,-1 0-1,1 0 0,-1-1 0,0 1 0,0-1 0,0 1 0,1-7 0,2-9-288,3-28 0,-4 28 205,1-13-100,14-67-824,-16 91 987,0-1-1,0 1 1,1-1-1,0 1 1,1 0 0,0 0-1,11-13 1,-15 20 43,1 0 0,0 0 0,0 0 1,0 1-1,0-1 0,0 0 0,0 1 0,0 0 1,0 0-1,0-1 0,1 1 0,-1 1 0,1-1 0,-1 0 1,0 0-1,3 1 0,-3 0 19,-1 0 1,1 0-1,-1 0 0,1 0 1,-1 0-1,1 1 0,-1-1 1,1 1-1,-1-1 0,1 1 1,-1-1-1,0 1 0,1 0 1,-1 0-1,0-1 0,0 1 1,0 0-1,0 0 0,0 0 1,0 1-1,0-1 0,0 0 1,0 0-1,0 0 0,0 1 1,-1-1-1,2 2 0,2 9 194,1 0 1,-2-1-1,0 1 0,3 21 1,0 51 371,-5-64-404,1 44 348,-2-35-263,1 0-1,1 0 1,8 36-1,-10-64-250,1 1-1,-1 0 1,1-1 0,0 1-1,-1-1 1,1 1 0,0 0-1,0-1 1,0 0 0,2 3-1,-3-4-3,0 1 0,1-1-1,-1 0 1,1 1 0,0-1-1,-1 0 1,1 1 0,-1-1 0,1 0-1,-1 0 1,1 0 0,0 1 0,-1-1-1,1 0 1,-1 0 0,1 0-1,0 0 1,-1 0 0,1 0 0,0 0-1,-1 0 1,1 0 0,-1-1 0,1 1-1,0 0 1,-1 0 0,1 0-1,0-1 1,2-1-347,0 0 1,0 0-1,0-1 0,-1 1 1,1-1-1,-1 1 0,1-1 0,1-3 1,-4 6 226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50.0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96 20095,'9'145'1236,"-6"-74"-941,-2 95 2226,-1-168-2473,1 0-1,0 0 1,-1-1-1,1 1 1,-1 0-1,0 0 1,0-4-1,-1-15-164,-6-32 0,-1-13-97,4-5 2,1 23-206,4-74 0,-1 116 394,0 1-5,1 0-1,-1 0 1,1 0-1,3-9 1,-4 13 29,1 0-1,-1 0 1,1 0 0,-1 1 0,0-1 0,1 0-1,0 0 1,-1 1 0,1-1 0,-1 0-1,1 1 1,0-1 0,-1 0 0,1 1 0,0-1-1,0 1 1,0-1 0,-1 1 0,1 0-1,0-1 1,0 1 0,0 0 0,0 0 0,0-1-1,0 1 1,0 0 0,-1 0 0,1 0-1,0 0 1,0 0 0,0 0 0,1 1-1,2-1-1,1 1-1,-1 1 0,0-1 0,1 1 0,-1-1 1,0 1-1,0 0 0,-1 1 0,1-1 0,0 1 1,-1 0-1,1-1 0,-1 2 0,0-1 0,0 0 1,0 1-1,0-1 0,2 6 0,9 12 15,-2 1-1,0 1 1,-2 0-1,15 47 1,-13-36 72,21 45-1,-27-66-40,1-1 0,0-1 0,1 0 0,0 0-1,0 0 1,2-1 0,-1 0 0,1-1 0,0 0-1,18 11 1,-27-19-43,0-1 0,0 1 0,-1-1 0,1 1 0,0-1 0,0 0 0,0 1 0,0-1 0,0 0 0,0 0 0,0 0 0,0 0 0,0 0 0,0 0 0,0 0 0,0 0 0,0 0-1,0 0 1,0 0 0,0-1 0,0 1 0,1-1 0,0 0 0,-1 0 1,1 0-1,-1 0 0,0-1 0,0 1 0,1 0 0,-1-1 1,0 1-1,0 0 0,0-1 0,-1 0 0,2-1 0,0-3-2,0 0 0,0 0 0,0 0-1,-1 0 1,0-1 0,1-7-1,-1-42-18,-3 0 0,-2 1 0,-17-87 0,18 132 25,2 0-1,-1 0 0,1 0 1,1-1-1,0 1 0,1 0 1,1-12-1,-2 21 64,5 7-282,6 8-1839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50.4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21119,'17'2'574,"-1"-2"1,21-1-1,-2 0-1687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50.7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 22143,'11'1'512,"0"-1"-160,0-1-24,-1 0-208,-1-1-48,-1 0-8,0 0 0,-1 0-64,0 1 0,1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51.5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239 174 18815,'1'-7'211,"0"1"0,-1-1 0,0 0 0,0 1 0,0-1 1,-1 1-1,0-1 0,0 1 0,-1-1 0,0 1 0,0 0 0,0 0 0,-1 0 0,0 0 0,0 0 0,0 0 0,-1 1 0,-4-6 0,4 7-199,0 0-1,0-1 1,0 2-1,-1-1 0,0 0 1,0 1-1,0 0 1,0 0-1,0 0 1,0 1-1,-1-1 1,1 1-1,-1 1 1,0-1-1,1 1 1,-1 0-1,0 0 0,0 1 1,0 0-1,-7 0 1,9 1 1,0 0-1,0 0 1,0 0 0,0 0 0,0 1 0,0 0 0,0-1-1,1 1 1,-1 1 0,1-1 0,0 0 0,-1 1-1,1 0 1,0 0 0,1 0 0,-1 0 0,0 0 0,1 1-1,0-1 1,0 1 0,0-1 0,0 1 0,-2 7-1,1-4-2,1 1 0,0-1 0,0 0 0,0 1 0,1-1 0,1 1 0,-1 0 0,1-1 0,0 1 0,1-1 0,0 1 0,2 9 0,-1-12-60,-1 0-1,1 0 0,0 0 1,0 0-1,1-1 1,0 1-1,-1-1 0,2 1 1,4 5-1,-6-8 2,-1-1-1,1 0 1,-1 0-1,1 0 1,0 0-1,-1 0 1,1 0 0,0 0-1,0 0 1,0 0-1,0-1 1,0 1-1,0-1 1,0 0-1,0 0 1,0 1 0,0-1-1,0 0 1,0-1-1,0 1 1,0 0-1,0 0 1,-1-1-1,1 1 1,0-1 0,0 0-1,0 0 1,2 0-1,5-4-42,-1 0 0,1-1 0,-1 1 0,0-2 0,0 1 1,10-12-1,36-50 96,-24 29 1327,-44 275-594,11-175-113,-2 113 439,21-188-4247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52.1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1 348 19071,'0'0'1624,"4"15"-1176,48 149 2151,-50-155-2503,1-1 0,1 1 0,-1-1 1,1 0-1,0-1 0,8 11 0,-12-17-3,2-3-97,-1 1 0,0 0 0,0-1 0,0 1 0,0-1 0,0 0 0,0 1-1,-1-1 1,1 1 0,1-4 0,1-5 10,-1 0 0,0-1 0,0 1 0,-1 0 0,0-1 0,-1-13 0,-9-66 2,5 52-62,-11-69-678,-4-43 196,18 142 457,1 0 0,0 0 0,3-13 0,-3 18 29,1 0 0,-1 0-1,1 0 1,0 0 0,0 0-1,1 0 1,-1 0 0,1 0-1,-1 0 1,1 1 0,4-6-1,-6 8 74,1-1-1,0 1 0,0 0 1,0-1-1,-1 1 0,1 0 1,0-1-1,0 1 1,0 0-1,0 0 0,0 0 1,-1 0-1,1 0 0,0 0 1,0 0-1,0 0 1,0 0-1,1 0 0,19 6 246,-14-4-193,11 1 41,0 0 0,1-1 0,-1-1 0,29-2 0,73-14 145,-77 8-118,67-3 1,-55 10-360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52.7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1 118 20735,'9'-16'1836,"-7"11"-1711,1 0 1,-1 1-1,1-1 0,0 1 0,0 0 1,1 0-1,-1 0 0,1 0 0,0 0 1,0 1-1,0 0 0,1 0 0,-1 0 1,1 0-1,6-2 0,3-2-69,-2 0-48,1 2 0,0-1 0,19-4-1,-29 9-8,0 0 1,0 0-1,0 1 0,0 0 0,0-1 1,0 1-1,0 0 0,0 1 0,0-1 0,0 0 1,0 1-1,0 0 0,0 0 0,-1-1 1,1 2-1,0-1 0,0 0 0,-1 0 1,1 1-1,-1 0 0,1-1 0,1 3 0,-3-2 2,1-1-1,-1 1 1,0-1-1,0 1 0,-1-1 1,1 1-1,0 0 0,0 0 1,-1-1-1,1 1 1,-1 0-1,0 0 0,1 0 1,-1-1-1,0 1 0,0 0 1,0 0-1,-1 0 1,1 0-1,0-1 0,0 1 1,-1 0-1,1 0 0,-1-1 1,0 1-1,-1 2 1,-3 6-25,0-1 1,0 0 0,-10 12 0,10-15-12,-102 132 435,100-130-398,1-1 2,7-7-4,-1 0 0,0 0 0,1 1 0,-1-1 0,1 0 0,-1 0 1,0 0-1,1 1 0,-1-1 0,1 0 0,-1 0 0,1 0 0,-1 0 0,0 0 0,1 0 1,-1 0-1,1 0 0,-1 0 0,1 0 0,-1 0 0,1 0 0,22 0 21,0 2 1,0 0-1,0 2 0,0 0 1,43 15-1,-63-18-17,0 1 1,0-1-1,0 1 1,0-1-1,0 1 0,-1 0 1,1 0-1,-1 0 0,1 0 1,3 5-1,-5-6-1,0 1 0,-1-1-1,1 0 1,-1 0 0,1 0 0,-1 1-1,1-1 1,-1 0 0,0 1 0,0-1-1,1 0 1,-1 1 0,0-1 0,0 0-1,0 1 1,-1-1 0,1 0 0,0 0 0,0 1-1,-1-1 1,1 0 0,-1 1 0,1-1-1,-1 0 1,0 0 0,1 0 0,-1 0-1,-1 2 1,-4 4 21,0 0 0,0-1 0,-1 0 0,1 0-1,-1-1 1,-1 0 0,1 0 0,-1 0 0,0-1 0,0 0 0,0-1-1,-11 4 1,8-4-29,-1 0 0,1-1-1,-1 0 1,1-1 0,-1 0 0,1-1-1,-1 0 1,-22-4 0,19 0-1866,-7-9-6593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53.6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0 19071,'-1'16'759,"-1"-1"1,-6 29-1,-1 0-703,-1 30 701,-2 144 0,12-207-644,1-1 1,0 1-1,1-1 0,0 0 1,4 13-1,-6-22-108,0 1-1,1 0 1,0 0-1,-1-1 1,1 1-1,0-1 1,0 1-1,0 0 1,0-1 0,0 0-1,0 1 1,1-1-1,-1 0 1,0 0-1,1 1 1,-1-1-1,1 0 1,-1 0 0,1-1-1,-1 1 1,1 0-1,0 0 1,-1-1-1,1 1 1,0-1-1,0 1 1,0-1-1,-1 0 1,1 0 0,0 0-1,0 0 1,0 0-1,-1 0 1,1 0-1,0-1 1,0 1-1,-1-1 1,3 0-1,8-4 49,-1 0-1,0-1 0,0 0 0,13-10 0,-13 8-93,-1 1-1,1 1 1,22-10-1,-29 15-110,1-1 204,1 0 1,-1-1-1,1 1 0,4-4 0,3-5-2311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33.9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46 117 18815,'-26'254'3444,"13"-137"-2284,7-68-924,5-47 84,2-4-267,17-108-264,14-62-672,-26 150 735,1 1 0,1-1 0,0 1 1,2 1-1,19-32 0,-26 48 131,0-1-1,1 1 0,-1 0 1,1 0-1,0 1 1,0-1-1,0 1 0,0 0 1,1 0-1,-1 0 1,1 1-1,0-1 0,0 1 1,7-2-1,-8 3 12,-1 0 1,1 1-1,0-1 0,-1 1 1,1 0-1,0 0 0,-1 0 1,1 1-1,0-1 0,-1 1 0,1 0 1,-1 0-1,1 0 0,-1 0 1,1 1-1,-1-1 0,0 1 1,0 0-1,0 0 0,0 0 1,5 5-1,-1 0 35,-1 1-1,0 0 1,0 0 0,0 0 0,-1 0-1,-1 1 1,1 0 0,-2 0 0,1 0-1,-1 1 1,2 10 0,2 11 135,-3 0 0,2 36 0,-4-38 116,-2 0-1,-7 46 1,7-65-228,3-15-183,5-14 196,20-118 240,-5 23-840,-17 91 310,1 1 0,1 0 1,11-21-1,-15 33 190,2 0 0,0 0 0,0 0-1,12-14 1,-17 24 41,-1-1 0,1 1 0,-1 0 0,0 0 0,1 0 0,-1-1 0,1 1-1,-1 0 1,0 0 0,1 0 0,-1 0 0,1 0 0,-1 0 0,1 0 0,-1 0 0,1 0 0,-1 0 0,0 0-1,1 0 1,-1 0 0,1 0 0,-1 1 0,1-1 0,-1 0 0,0 0 0,1 0 0,0 1 0,8 6 7,-4-2-2,-1 0 1,0 0-1,-1 1 1,1 0-1,-1 0 0,0 0 1,-1 0-1,4 9 1,11 55 224,-15-59-141,35 248 1044,-37-251-1070,1-1 1,1 0-1,-1 0 0,1 0 1,5 11-1,-7-16-139,1-1 1,0 0 0,-1 1-1,1-1 1,0 1 0,0-1-1,0 0 1,0 0 0,0 0-1,0 1 1,0-1-1,0 0 1,1 0 0,-1 0-1,0-1 1,1 1 0,-1 0-1,0 0 1,1-1 0,-1 1-1,1-1 1,-1 1-1,1-1 1,-1 0 0,1 1-1,0-1 1,-1 0 0,1 0-1,-1 0 1,1 0 0,0-1-1,-1 1 1,1 0 0,1-1-1,27-12-7758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54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36 18815,'8'16'1938,"-7"-5"-1741,0-1 0,-1 1 0,0 0 0,0-1 0,-3 13 0,1 9 71,0 14-115,1 202 1770,3-228-1895,0-18-51,0-12 10,-1-14-258,-1 0 0,-5-46 0,0 5-115,4 45 318,1-89-513,0 98 547,2 0 1,-1 0-1,1 0 0,1 0 1,0 1-1,1-1 0,7-16 1,-9 24 10,0 0 1,0 0 0,0 0-1,0 0 1,1 1 0,-1-1-1,1 1 1,-1-1 0,1 1-1,5-3 1,-8 5 31,1-1 0,0 1 0,0-1 0,0 1 0,0-1 0,0 1 0,1 0 0,-1 0 0,0 0 1,0 0-1,0 0 0,0 0 0,0 0 0,0 0 0,0 0 0,0 0 0,0 0 0,0 1 0,0-1 0,0 0 0,0 1 0,0-1 0,0 1 1,0-1-1,0 1 0,0-1 0,0 1 0,-1 0 0,1-1 0,0 1 0,0 0 0,-1 0 0,1 0 0,0-1 0,-1 1 0,1 0 0,0 2 0,2 3 85,1 1-1,-2 0 1,1-1-1,-1 1 1,0 0-1,2 13 0,1 45 333,-3-40-303,0 5 90,1 0 0,2-1 0,0 0-1,16 45 1,-14-61-213,-7-12-3,1-1 0,-1 0-1,0 1 1,0-1 0,0 0-1,1 1 1,-1-1 0,0 0-1,0 0 1,1 1 0,-1-1 0,0 0-1,1 0 1,-1 0 0,0 1-1,1-1 1,-1 0 0,0 0-1,1 0 1,-1 0 0,0 0 0,1 0-1,-1 0 1,1 0 0,-1 0-1,0 0 1,1 0 0,-1 0 0,0 0-1,1 0 1,-1 0 0,1 0-1,-1 0 1,0 0 0,1-1-1,-1 1 1,9-7-240,-8 6 205,4-5-194,1 0 0,-1-1 0,0 0 0,-1 0 0,0-1 0,7-14 0,13-52-1003,-11 31 463,-7 24 648,26-69-1002,-27 78 1017,0 0 0,0 0 0,1 1-1,0 0 1,0 0 0,10-10 0,-13 17 136,-2 0 47,1 0 0,0 0-1,0 0 1,0 0-1,0 1 1,0-1 0,5-2-1,-6 4-8,-1 1-1,1-1 1,0 1-1,-1-1 0,1 1 1,0-1-1,-1 1 1,1-1-1,-1 1 1,1 0-1,-1-1 0,1 1 1,-1 0-1,1-1 1,-1 1-1,0 0 1,1 0-1,-1 1 1,6 15 741,0 10-73,-2 1 0,0-1 0,-2 51 1,-1-40-311,0 7-37,3 49 299,-3-81-629,1-1 1,0 1 0,1-1-1,0 0 1,7 14-1,-10-24-90,1-1-1,0 1 0,0-1 1,0 0-1,0 0 0,-1 1 0,2-1 1,-1 0-1,0 0 0,0 0 0,0 0 1,0 0-1,1-1 0,-1 1 0,0 0 1,1 0-1,-1-1 0,0 1 0,1-1 1,1 1-1,-2-1-159,0 0 1,0 0-1,0 0 0,1 0 0,-1 0 1,0 0-1,0 0 0,0-1 1,0 1-1,0 0 0,0 0 1,0-1-1,0 1 0,0-1 0,-1 1 1,1-1-1,0 0 0,0 1 1,0-1-1,0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54.7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 19455,'34'-10'2992,"-26"8"-2940,0 0 0,1 1 0,-1 0 0,1 0 0,0 1 0,-1 0 0,12 2 0,2 1-184,-11-3 60,0 2 0,-1-1 0,1 1 0,-1 1 0,1 0 0,16 7 0,-21-4-1926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55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44 23295,'40'-6'1431,"-27"5"-1634,0-1 1,0 0 0,0-1 0,0-1 0,-1 0 0,24-11 0,-27 8-2823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56.2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17535,'7'13'2360,"-3"2"-1840,-2-1 0,1 1 0,-2-1-1,0 29 1,-1-12-275,2 108 14,2 52 54,-4-183-302,0-5-2,0 0 0,0 0 0,0-1 0,0 1 0,1 0 0,0-1 0,-1 1 0,1 0 0,0-1 0,0 1 0,0-1 0,3 5 0,-1-3 3,-2-3-221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57.0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272 32 19711,'-2'-2'66,"0"0"0,0 0 0,0 0-1,0 0 1,0 1 0,-1-1 0,1 0-1,0 1 1,-1 0 0,1-1 0,-1 1-1,0 0 1,1 0 0,-1 1 0,0-1 0,1 0-1,-1 1 1,-4 0 0,-4 0 278,0 0 1,0 1 0,-16 3-1,9-1-220,4 0-124,-1-1 0,-22 9 0,30-8 0,1-1 0,0 1 0,1 0 0,-1 0 0,0 1 0,1-1 0,0 1 0,-7 7 0,10-8 3,0-1-1,0 1 1,0-1-1,0 1 1,1 0-1,-1 0 1,1 0 0,0 0-1,0 0 1,0 0-1,0 1 1,1-1-1,-1 0 1,1 0-1,0 0 1,0 1 0,0-1-1,0 0 1,1 0-1,-1 1 1,1-1-1,0 0 1,0 0-1,0 0 1,2 5-1,1 0 11,1 1 0,0-1-1,0 0 1,0 0-1,1-1 1,0 1-1,11 9 1,17 11-19,61 40 0,-93-67-5,8 6 29,0 0 1,0 1-1,-1 0 0,0 0 1,9 12-1,-14-15 3,0 1 1,0 0-1,-1 0 0,1 1 0,-1-1 1,-1 1-1,1-1 0,-1 1 1,0 0-1,1 8 0,-2-2 18,0-1 0,0 0-1,-2 22 1,0-27-34,0 0 1,0-1-1,-1 1 0,1-1 1,-2 1-1,1-1 0,-1 0 0,-5 10 1,7-14-4,0 0 1,-1-1 0,1 1-1,-1 0 1,1 0 0,-1-1-1,0 1 1,0-1-1,1 1 1,-1-1 0,0 0-1,-1 0 1,1 0 0,0 0-1,0 0 1,0 0 0,-5 0-1,4 0 5,-1-1 0,1 0 0,-1 0 0,1 0 0,0-1 0,-1 1 0,1-1 0,-1 0 0,1 0 0,0 0 0,-4-2-1,1 0 4,-1-1 0,1 1-1,1-1 1,-1 0-1,0-1 1,1 1-1,0-1 1,0 0-1,0-1 1,1 1 0,-6-9-1,7 9 44,1 0 1,0 0-1,0 0 0,0 0 1,0 0-1,1 0 0,-1 0 1,2-1-1,-1 1 0,0-1 1,1 1-1,0-1 0,0 1 1,1 0-1,0-1 0,-1 1 1,2 0-1,-1-1 0,1 1 1,0 0-1,0 0 0,0 0 1,0 0-1,1 1 0,0-1 1,0 0-1,0 1 0,1 0 1,7-7-1,4-4 275,-1-1 1,0 0-1,-1 0 0,-1-2 0,-1 1 0,15-32 1,-19 34-223,-1-1 1,-1 1-1,0-1 1,-1 0-1,-1 0 1,0 0-1,-2 0 1,1-1-1,-2-17 1,-5 7-385,5 26 326,0-1-32,0 0 0,-1 0-1,1 0 1,0-1-1,-1 1 1,1 0-1,-2-3 1,1 0-25,0 4-206,1 0 0,0 0-1,0 0 1,0 1-1,-1-1 1,1 0-1,0 0 1,-1 0 0,1 0-1,-1 0 1,1 1-1,-1-1 1,0 0-1,1 0 1,-1 1 0,0-1-1,1 0 1,-1 1-1,0-1 1,-1 0-1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0:59.8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58 18175,'6'15'923,"28"65"-447,35 99 141,-57-145-280,4 13 774,12 60 1,-22-89-790,-5-15-184,0 1 0,0-1 0,0 0 0,0 1 0,0 5-1,0-18-121,0 0-1,0 0 0,4-12 1,2-12 53,15-83 24,-7 47-50,-11 48-53,26-116-77,-22 108-68,1 1 0,22-47-1,-26 67-204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00.6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45 18175,'4'12'1526,"13"67"-398,-7-25-1075,12 71 343,1 3 1085,-18-117-1242,-4-9-168,0 0 1,0 0-1,-1 0 0,1 0 0,0 0 1,-1 0-1,1 0 0,-1 3 0,9-14 292,-6 0-412,0 0 1,-1 0-1,0 0 1,-1 0-1,0 0 1,0 0-1,-1-14 0,1-10 3,17-134-338,-18 167 385,0 0-1,0-1 0,0 1 1,0-1-1,0 1 0,0-1 1,0 1-1,0-1 0,0 1 1,0 0-1,0-1 1,0 1-1,0-1 0,1 1 1,-1 0-1,0-1 0,0 1 1,0-1-1,1 1 1,-1 0-1,0-1 0,1 1 1,-1 0-1,0-1 0,1 1 1,-1 0-1,1-1 0,-1 2 2,1-1-1,-1 0 1,1 1-1,-1-1 1,1 0-1,-1 1 0,1-1 1,-1 1-1,1-1 1,-1 1-1,0-1 1,1 1-1,-1-1 0,0 1 1,0-1-1,1 1 1,10 28 48,9 49-102,-15-56 94,0-1 0,1 1-1,15 32 1,-20-51-49,1 1 1,0-1-1,1 1 0,-1-1 0,1 0 1,-1 0-1,1 0 0,0 0 0,0 0 0,0 0 1,1-1-1,6 4 0,-8-5 4,0 0-1,-1 0 0,1-1 1,0 0-1,0 1 0,0-1 1,0 0-1,-1 0 1,1 0-1,0 0 0,0 0 1,0 0-1,0 0 1,0-1-1,0 1 0,-1-1 1,1 1-1,0-1 0,0 0 1,-1 1-1,1-1 1,0 0-1,-1 0 0,1-1 1,-1 1-1,1 0 1,-1 0-1,0-1 0,0 1 1,2-2-1,2-3 0,-1-1 0,0 0 0,0 0 0,0 0 0,-1 0 0,0 0 0,3-11 0,0-6-12,4-25 0,0-48 159,-9 68-82,2 0 0,1 1 0,2-1 0,9-28 0,-15 55-140,1 0 0,0 0 0,0 0 0,0 0 0,0 0 0,0 0 0,0 1 0,2-3 0,0 2-1111,-2 1 952,-1 1-1,1 0 1,-1-1 0,1 1 0,0 0 0,-1 0 0,1-1 0,0 1 0,0 0 0,-1 0 0,2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01.0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 19583,'2'-2'200,"1"1"0,0 0 0,0 0 1,0 0-1,0 0 0,0 1 0,0-1 0,0 1 0,0 0 0,5 0 0,35 4 156,-15 0-265,-28-4-88,29 2 60,0 0-1,47 12 1,-68-9-1656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01.3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21503,'9'2'222,"-1"0"0,1-1 0,-1 0 0,1 0-1,-1-1 1,11-1 0,52-8 34,-19 1-586,-35 6-1845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02.6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184 50 22911,'-21'-6'135,"2"1"-166,0-1 1,0-1-1,-25-13 0,43 20 16,0-1 1,0 0-1,-1 1 1,1-1-1,0 1 0,0-1 1,-1 1-1,1-1 0,0 1 1,-1 0-1,1-1 0,0 1 1,-1 0-1,1 0 0,0 0 1,-1 0-1,-1 1 0,2-1-4,0 1-1,0 0 0,0-1 1,0 1-1,1 0 1,-1 0-1,0-1 0,0 1 1,0 0-1,1 0 0,-1 0 1,0 0-1,1 0 1,-1 0-1,1 0 0,-1 0 1,1 0-1,-1 1 0,1-1 1,-1 2-1,-1 11 110,0 0 1,-1 28-1,1-8-193,-10 56 554,12-89-444,0-1 0,0 0 0,0 1 0,0-1 0,-1 1 0,1 0 0,0-1 0,0 1 0,0-1 0,0 1 0,0-1 0,1 1 0,-1-1 0,0 1 0,0-1 0,0 1 0,0-1 0,0 1 0,1-1 0,-1 1 0,7-5 172,5-14-96,-11 16-82,0 1-1,-1-1 0,1 1 1,0-1-1,0 0 1,-1 1-1,1 0 1,1-1-1,-1 1 1,0 0-1,0-1 0,0 1 1,1 0-1,-1 0 1,0 0-1,1 0 1,-1 0-1,1 0 1,0 1-1,-1-1 0,1 0 1,-1 1-1,1-1 1,0 1-1,-1 0 1,1-1-1,0 1 1,0 0-1,2 0 0,0 0 6,14-1 22,0 0 0,0 1 0,0 1 0,20 4 0,-33-5-25,-1 1 1,1 1 0,-1-1-1,1 1 1,-1-1-1,0 1 1,0 1-1,1-1 1,-1 0 0,-1 1-1,1 0 1,0 0-1,-1 0 1,1 0-1,-1 1 1,0 0 0,0-1-1,-1 1 1,1 0-1,-1 0 1,3 6-1,-3-4 4,0 0 0,-1 0-1,0 0 1,0 1-1,0-1 1,-1 0-1,0 0 1,0 1-1,0-1 1,-1 0-1,0 1 1,0-1 0,-1 0-1,1 0 1,-2 0-1,1 0 1,0 0-1,-7 9 1,3-4 9,-1 0 0,-1-1 1,0 0-1,0 0 0,-1-1 0,0 0 1,0 0-1,-15 9 0,17-13-47,1-1 0,-1-1 1,0 1-1,-1-1 0,1 0 0,0-1 0,-1 0 0,-9 2 0,15-4 18,0 1 0,-1-1 0,1 0-1,0 0 1,0 0 0,-1 0-1,1 0 1,0-1 0,0 1 0,0 0-1,0-1 1,-1 0 0,1 1-1,0-1 1,0 0 0,0 0 0,0 0-1,0-1 1,1 1 0,-1 0-1,0-1 1,1 1 0,-1-1 0,0 0-1,1 1 1,0-1 0,-1 0 0,1 0-1,0 0 1,0 0 0,0 0-1,0 0 1,0-3 0,0 3-246,1-1-1,0 0 1,0 1 0,-1-1 0,2 0 0,-1 1 0,0-1-1,1 1 1,0-6 0,1-1-1898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8:59:35.2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385 26 18559,'-35'5'482,"-1"-2"0,1-2 0,0-1 0,-1-1 0,-35-7 0,65 7-494,0-1 1,0 1-1,0-1 0,-7-3 1,4 1 32,-1 1-1,-19-5 1,21 9-21,1 3-10,5-2 6,0-1 1,0 1 0,1 0 0,-1 0 0,1-1 0,-1 1 0,1 0 0,0 0 0,0 0-1,0 1 1,0-1 0,0 0 0,0 0 0,0 0 0,0 4 0,-1 3-1,-1 0 7,0 0 0,1 0 0,0 1 0,1-1 0,0 1 0,0-1 0,2 17 0,-3 40 637,3-64-576,2 3 0,-1-4-69,-1-1 0,0 0 0,0 0-1,0 0 1,0 0 0,0 0 0,1 0 0,-1-1 0,0 1-1,0 0 1,0 0 0,0-1 0,0 1 0,0-1 0,0 1-1,1-2 1,4-1 12,-2 0 0,1 0 0,0-1-1,4-4 1,-5 5 18,0-1-1,0 1 1,0 0-1,0 0 1,1 0-1,5-2 0,0 2-22,1 0 0,0 0 0,0 1-1,0 0 1,0 1 0,0 0-1,1 1 1,-1 1 0,18 2 0,3 2-13,0 2 1,32 12 0,-58-17 19,0 0 1,0 0-1,0 1 0,-1 0 1,1 0-1,-1 1 0,0-1 0,0 1 1,0 0-1,0 0 0,-1 1 0,1-1 1,-1 1-1,0 0 0,5 10 1,-6-8 4,0-1-1,0 1 1,-1 0 0,0 0 0,0 0 0,-1 0 0,0 1 0,0-1 0,0 0 0,-1 0 0,0 1 0,-1-1 0,-2 11 0,0-2 21,-1 0 0,-1 0 0,0-1 0,-1 0 0,-1 0 0,0-1 0,-1 0-1,-1 0 1,0 0 0,0-1 0,-2-1 0,0 0 0,0 0 0,-1-1 0,0 0 0,-1-1 0,0-1 0,-1 0-1,0-1 1,0 0 0,-29 10 0,38-16-19,-1 0 0,0-1 0,0 0 0,1 0 0,-1-1-1,0 0 1,0 0 0,0 0 0,1 0 0,-1-1 0,0 0 0,0 0 0,-6-3 0,9 3-37,0-1 1,-1 1-1,1-1 1,0 0-1,0 1 1,0-2-1,0 1 1,0 0-1,1-1 1,-1 1-1,0-1 1,1 0-1,0 1 1,0-1-1,0 0 1,0-1 0,0 1-1,1 0 1,-1 0-1,1-1 1,-2-6-1,3 7-132,0-1 0,-1 0 1,1 1-1,1-1 0,-1 1 0,0-1 0,1 1 0,0-1 0,0 1 0,0-1 1,0 1-1,1 0 0,-1-1 0,1 1 0,0 0 0,0 0 0,0 0 0,0 0 1,0 1-1,1-1 0,-1 0 0,1 1 0,0 0 0,0 0 0,5-4 1,20-3-6846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03.3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0 331 18431,'0'0'874,"1"8"364,28 164 1153,-11-72-1242,-17-96-1123,-1 0-1,1 1 0,0-1 1,1 0-1,-1 0 1,1 0-1,0 0 1,0 0-1,0 0 1,0-1-1,4 5 0,-6-8-31,1 0 0,-1 0-1,0 0 1,0 0 0,1 0 0,-1 0-1,0 0 1,0 0 0,1 0-1,-1 0 1,0 0 0,1 0-1,-1 0 1,0-1 0,0 1-1,1 0 1,-1 0 0,0 0-1,0 0 1,0-1 0,1 1-1,-1 0 1,0 0 0,0 0-1,0-1 1,0 1 0,1 0-1,-1 0 1,0-1 0,0 1-1,0 0 1,0 0 0,0-1-1,6-9-119,-4-4 151,1 0 0,-2-1 0,0 1 0,-1-1 0,-2-21 0,1-6 33,-2-84-118,2-77-1396,1 156 1296,-1 31 61,1 0 0,1 0 0,4-22 0,-5 38 131,1-1 0,0 0 0,0 1-1,0-1 1,0 1 0,-1 0 0,1-1 0,0 1-1,0 0 1,0-1 0,0 1 0,0 0 0,0 0-1,0 0 1,0 0 0,0 0 0,0 0 0,0 0-1,1 0 1,81 2 561,148-16 0,4 0-119,-231 14-540,0 0 1,0-1-1,0 1 0,-1-1 1,1 1-1,5-3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04.0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15 108 18559,'0'0'874,"-12"-10"1980,11 7-2811,0 1-1,1-1 1,0 1-1,0-1 0,-1 1 1,1-1-1,1 1 1,-1-1-1,0 1 1,1-1-1,-1 1 1,1 0-1,0-1 0,-1 1 1,1 0-1,0-1 1,1 1-1,-1 0 1,2-3-1,-1 3-1,-1-1 0,1 1-1,0-1 1,0 1 0,0 0-1,0 0 1,1 0 0,-1 0-1,1 0 1,-1 0 0,1 1-1,0-1 1,-1 1 0,1 0-1,5-2 1,16-2-11,-16 2-3,0 1-1,1 0 1,-1 1 0,0 0-1,17 0 1,-23 2-24,0-1 0,-1 0 0,1 1 0,0-1 0,0 1 0,-1-1 0,1 1 0,-1 0 0,1 0 0,0 0 0,-1 0 0,1 0 0,-1 0 0,0 0 0,1 0 0,-1 1 0,0-1 0,0 0 0,0 1 0,0-1 0,0 1 0,0 0 0,0-1 0,0 1 0,-1 0 0,1-1 0,-1 1 0,1 0 0,-1-1 0,0 1 0,1 0 0,-1 0 0,0 2 0,-1 7-41,1 0-1,-1-1 1,-1 1 0,0 0-1,-1-1 1,0 1 0,-8 19-1,0 0-22,-5 21 13,-3-1 0,-46 89 0,52-111-80,13-28 129,0 0 0,0 1 0,-1-1 0,1 0 1,0 0-1,0 1 0,0-1 0,0 0 0,0 0 0,0 0 0,0 1 0,0-1 0,0 0 0,0 0 0,0 1 0,0-1 1,0 0-1,0 0 0,0 1 0,0-1 0,0 0 0,0 0 0,0 0 0,1 1 0,-1-1 0,0 0 0,0 0 0,0 0 1,0 1-1,0-1 0,0 0 0,1 0 0,-1 0 0,0 0 0,0 1 0,0-1 0,1 0 0,-1 0 0,0 0 1,0 0-1,0 0 0,1 0 0,-1 0 0,0 0 0,0 0 0,1 0 0,-1 0 0,0 0 0,1 0 0,6-1 9,22-12-76,-24 10 94,1 0 0,0 1 0,8-4-1,31-4 124,0 3 0,1 1 0,46 0 0,-86 6-499,0 0-1,1 0 1,-1 1-1,9 1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07.4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301 4 20735,'-26'3'540,"-1"0"0,1-2 0,-1-1 0,-39-5-1,-28 0-1134,90 5 513,0 0 0,1 0 0,-1 0 1,0 1-1,0 0 0,-4 1 0,7-1-226,-1 5-569,4 6 686,1-1 0,8 21 0,-7-21 149,0 1 0,5 23 0,-2 14 232,2 9 336,3 86-1,-8-100 69,-1-30-599,-3-13 69,0 0-8,1 2-93,0-2-203,-2-5-322,1 0 287,-1 0 0,0 0 1,-1 0-1,1 0 1,-1 0-1,1 1 1,-1-1-1,0 0 1,-4-4-1,-10-21-1075,8 6 427,4 14 1043,0 0-1,1-1 1,1 0 0,-1 1 0,1-1 0,0-11 0,2 20-32,0 0 1,1 1 0,-1-1 0,0 0 0,1 0 0,-1 1 0,0-1 0,1 0 0,-1 1-1,1-1 1,0 1 0,-1-1 0,1 1 0,-1-1 0,1 1 0,0-1 0,-1 1 0,1-1-1,0 1 1,-1 0 0,1 0 0,0-1 0,0 1 0,-1 0 0,1 0 0,0 0 0,0 0-1,0-1 1,0 1 0,27-1 1113,-25 1-1008,31 0 113,-13 1-123,0-1 0,0-1 0,0 0 0,24-7 0,-9-6-739,-31 12-911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07.8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18943,'0'13'2107,"0"14"-2030,4 160 1011,-1-143-835,2-1 1,13 55-1,-14-85-253,-4-13-16,0 1 0,0-1 1,0 0-1,0 0 0,1 1 0,-1-1 0,0 0 0,0 0 1,0 1-1,0-1 0,1 0 0,-1 0 0,0 0 0,0 1 1,0-1-1,1 0 0,-1 0 0,0 0 0,0 0 0,0 0 1,1 1-1,-1-1 0,0 0 0,1 0 0,-1 0 0,0 0 0,0 0 1,1 0-1,-1 0 0,0 0 0,0 0 0,1 0 0,-1 0 1,0 0-1,1 0 0,-1 0 0,0 0 0,0 0 0,1 0 1,-1 0-1,0-1 0,0 1 0,1 0 0,-1 0 0,0 0 1,0 0-1,1 0 0,-1-1 0,0 1 0,8-8-1112,-6 4 516,-1 1-1,0 0 1,0-1-1,0 1 1,0 0-1,-1-1 1,1 0-1,-1 1 1,0-1-1,0 1 1,-1-5 0,1 7 359,-1-18-4993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08.2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 19839,'12'-2'330,"1"1"0,-1 0 0,0 0 0,1 2 0,16 1 0,16 0-302,-42-2-14,23 0 49,0 1 1,0 0-1,34 8 1,-53-7-73,1-1 1,-1 2-1,0-1 1,0 1-1,0 0 1,-1 1 0,1-1-1,-1 1 1,0 1-1,0-1 1,0 1-1,-1 0 1,1 0-1,-1 1 1,0-1 0,5 10-1,-5-7 55,-1 0 0,1 1-1,-2 0 1,0-1 0,0 1 0,0 1 0,-1-1-1,0 0 1,-1 0 0,0 1 0,-1-1-1,1 1 1,-2-1 0,1 1 0,-2-1-1,1 0 1,-5 14 0,4-15-16,-1 0 0,0-1 0,-1 1 0,1-1 0,-2 1-1,1-1 1,-1-1 0,0 1 0,0-1 0,0 0 0,-1 0 0,0 0 0,-1-1 0,1 0 0,-1 0 0,0 0-1,0-1 1,0 0 0,-1-1 0,-8 4 0,4-4 23,1 1 1,-1-2-1,0 0 0,-19 2 1,26-4-92,1 0 1,0 0 0,0 0-1,-1-1 1,1 1 0,0-1-1,0 0 1,0 0 0,0-1-1,0 1 1,0-1 0,0 0-1,1 0 1,-1 0 0,1 0-1,-6-5 1,8 6-163,1 1 1,-1-1-1,1 1 0,-1-1 0,1 0 0,-1 1 0,1-1 1,-1 0-1,1 1 0,0-1 0,0 0 0,-1 1 1,1-1-1,0 0 0,0 1 0,0-1 0,0 0 1,-1 0-1,1 0 0,1-1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08.5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38 21119,'0'0'631,"13"-9"549,-7 5-1118,1 0 0,0 1 0,0 0 0,1 0 0,-1 1 0,1-1 0,-1 1 0,1 1 0,8-1 0,-9 1-36,0 1 1,0 0 0,0 0-1,-1 1 1,1-1 0,8 3-1,-12-2-179,0-1 0,0 1-1,0 0 1,-1 0 0,1 1-1,0-1 1,0 0 0,-1 1-1,1-1 1,0 1 0,-1 0-1,0 0 1,1 0 0,-1 0-1,3 5 1,-4-6-94,-1 0-1,1 0 1,-1 0-1,0 0 1,1-1-1,-1 1 1,0 0-1,0 0 1,0 0 0,1 0-1,-1 0 1,0 0-1,0 0 1,-1 2-1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08.9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 22527,'7'-4'304,"1"0"-88,1 0-24,1-1-192,1 0 0,1 0 0,-2 2 0,-1 0 0,-1 1 0,0 0 0,0 1 0,-1-1-288,1 0-104,-1 1-24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09.3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20607,'0'0'1639,"4"12"-577,13 111 1,21 119-643,-36-232-408,-1-5-14,0 0 1,0 0 0,0 0 0,1 0-1,0-1 1,0 1 0,4 7-1,-5-11-115,5-2-2515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09.9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62 20735,'0'0'947,"11"-17"-511,-9 13-417,1 1 0,1-1 0,-1 1 1,0 0-1,1 0 0,0 0 0,-1 0 0,1 1 1,0-1-1,1 1 0,-1 0 0,0 0 0,0 1 1,6-2-1,-3 2-19,0 0-1,0 0 1,1 0 0,-1 1 0,0 0 0,0 1 0,1 0 0,8 2-1,-7-2-27,-1 1 0,1 1 0,-1 0 0,0 0 0,1 0 0,11 8 0,-17-9 33,0 0 0,-1 0 0,1 1 0,0-1 0,-1 0 0,0 1 0,1 0 0,-1 0 0,0-1 0,0 1 0,-1 1 0,1-1-1,-1 0 1,1 0 0,-1 0 0,0 1 0,0-1 0,-1 1 0,1 4 0,0 7 18,-1-1 1,-1 0-1,0 1 0,-1-1 0,-1 0 1,0 0-1,-9 25 0,2-16-42,0 0-1,-1-1 1,-24 36-1,28-48 48,0-1 0,0 1 0,-1-1 0,0-1 0,-1 0 0,0 0 0,-1-1 0,1 0 0,-22 12 0,31-19-35,-1 0 0,0 0 0,1 0 0,-1 1 0,1-1 0,-1 0 0,0 0 0,1 0 0,-1 0 0,0 0 0,1 0 0,-1 0 0,1-1 0,-1 1 0,0 0 0,1 0 0,-1 0 0,1-1 0,-1 1 0,1 0 0,-1-1 0,0 1 0,1 0 0,-1-1 0,1 1 0,0 0 0,-1-1 0,1 1 0,-1-1 1,1 1-1,0-1 0,-1 1 0,1-1 0,0 0 0,-1 1 0,1-1 0,0 1 0,0-1 0,0 0 0,0 1 0,-1-1 0,1 1 0,0-1 0,0 0 0,0 0 0,0-1-25,0 0 0,0 0 0,-1 0 0,1 0 0,1 0 0,-1 0 0,0 0 1,0 0-1,1 0 0,-1 0 0,1 0 0,-1 1 0,2-4 0,0 2-11,0 0 0,0 1 0,1-1 0,-1 0 0,1 1-1,-1-1 1,1 1 0,0 0 0,0 0 0,0 0 0,0 0 0,0 0 0,0 1-1,1 0 1,-1-1 0,0 1 0,1 0 0,-1 1 0,1-1 0,-1 1 0,1-1-1,-1 1 1,1 0 0,-1 0 0,1 1 0,-1-1 0,1 1 0,4 1 0,133 29 1449,-48-9-858,-92-22-665,1 1 0,-1-1 0,1 0 0,0 0 0,-1 0 0,1 0 0,-1-1 0,1 1 1,0 0-1,-1-1 0,1 1 0,-1-1 0,1 1 0,-1-1 0,1 0 0,-1 0 0,2-1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31T19:01:11.2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42 18815,'0'0'552,"0"-1"-488,1-3 394,2 4-140,0-1 1,0 1 0,0-1 0,0 0 0,-1 1-1,4-3 1,15-3 247,43-5 76,-42 7-592,0 0 0,0 1-1,40 1 1,-61 2-53,-1 0 0,1 0 1,0 0-1,0 0 0,0 0 0,0 0 0,-1 0 0,1 0 0,0 0 0,0 1 1,0-1-1,-1 0 0,1 1 0,0-1 0,0 0 0,-1 1 0,1-1 1,0 1-1,-1 0 0,1-1 0,0 1 0,-1-1 0,1 1 0,0 1 0,-1-1 5,0 0-1,0 0 1,0 0-1,0 0 1,0 0-1,0 0 1,0 0-1,0 0 1,0 0-1,-1 0 1,1 0-1,0 0 0,-1 0 1,1 0-1,0 0 1,-2 2-1,-3 4-4,0 0 0,-1-1 0,-9 11-1,13-16-13,-88 76 136,21-22-33,69-55-85,0 0-1,0 0 1,0 0-1,0 0 0,-1 0 1,1 1-1,0-1 1,0 0-1,0 0 1,0 0-1,0 0 1,0 0-1,0 1 1,0-1-1,0 0 1,0 0-1,0 0 1,0 0-1,0 1 1,-1-1-1,1 0 0,0 0 1,0 0-1,0 0 1,1 1-1,-1-1 1,0 0-1,0 0 1,0 0-1,0 0 1,0 0-1,0 1 1,0-1-1,0 0 1,0 0-1,0 0 0,0 0 1,0 0-1,0 1 1,1-1-1,-1 0 1,0 0-1,0 0 1,0 0-1,0 0 1,0 0-1,0 0 1,1 0-1,-1 0 1,0 1-1,0-1 1,0 0-1,0 0 0,1 0 1,-1 0-1,0 0 1,0 0-1,0 0 1,9 2 44,-8-2-43,22 2-83,32-1 0,-36-1 120,1 0 0,-1 1 1,35 7-1,-49-6-40,1-1 0,-1 1 0,0 0 1,-1 0-1,1 0 0,0 1 0,0 0 0,-1 0 1,0 0-1,0 0 0,0 1 0,0-1 1,0 1-1,0 0 0,-1 0 0,0 1 0,0-1 1,4 8-1,-5-9 26,-1 1 0,1 0 0,-1 0 0,1 1-1,-1-1 1,0 0 0,0 0 0,-1 1 0,0-1 0,1 0 0,-1 0 0,-1 1 0,1-1 0,-1 0 0,1 1 0,-1-1 0,0 0 0,-1 0 0,1 0-1,-1 0 1,0 0 0,0 0 0,-3 5 0,0-3 8,0 0-1,0 0 1,0-1 0,-1 0-1,0 0 1,0 0 0,0 0-1,-1-1 1,0 0 0,1-1-1,-1 1 1,-10 2-1,1 0-11,0-2 0,-1 1 0,1-2 0,-1 0-1,-20 0 1,30-3-43,0 0-1,0 0 0,0-1 0,0 1 1,0-2-1,0 1 0,0-1 1,0 0-1,0 0 0,1-1 0,-1 0 1,1 0-1,-1-1 0,-9-7 0,15 11-87,1-1-1,-1 1 0,1-1 0,-1 1 1,1-1-1,-1 0 0,1 1 1,-1-1-1,1 0 0,-1 1 0,1-1 1,0 0-1,-1 1 0,1-1 0,0 0 1,0-1-1,2-20-8036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F6C12-2956-40A3-BBE6-DBEABA9E59C5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4FD01-4642-4DAC-86D4-3C4754983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68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98F5259-290B-4D23-B4C9-D2A728F04D80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SWBAT identify mathematical patterns in sequences IOT determine the nth term of a sequence.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66619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8BE8-2F0C-4C54-B2BD-56E0CCF9D93D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SWBAT identify mathematical patterns in sequences IOT determine the nth term of a sequence.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5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F7BC-F777-4AAF-8E93-7B24A9E5139D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SWBAT identify mathematical patterns in sequences IOT determine the nth term of a sequence.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1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73726-3FA8-452E-AF11-21D994C53A14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SWBAT identify mathematical patterns in sequences IOT determine the nth term of a sequence.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B4E24A-753E-4B5A-8F34-C66D21EDFC5D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SWBAT identify mathematical patterns in sequences IOT determine the nth term of a sequence.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83460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0271-9286-46EB-B2F0-BF830FA81D67}" type="datetime1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SWBAT identify mathematical patterns in sequences IOT determine the nth term of a sequence.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3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272C-0DF4-4DF3-8B6D-8C8FDF79DB64}" type="datetime1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SWBAT identify mathematical patterns in sequences IOT determine the nth term of a sequence.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7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800A1-8E72-4E29-AF27-C743BBD8384A}" type="datetime1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SWBAT identify mathematical patterns in sequences IOT determine the nth term of a sequence.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9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4E0D6-3E69-4127-8543-34A4512BAA64}" type="datetime1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SWBAT identify mathematical patterns in sequences IOT determine the nth term of a sequence.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0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3C7027-76A3-4B43-AA0F-E08BAA9B6FA5}" type="datetime1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SWBAT identify mathematical patterns in sequences IOT determine the nth term of a sequence.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4318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6D10F2-44E9-4FBB-A309-DE9E79FFB493}" type="datetime1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SWBAT identify mathematical patterns in sequences IOT determine the nth term of a sequence.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516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606AB51-0D5F-4B2A-9F41-F52FD0BAD5A8}" type="datetime1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SWBAT identify mathematical patterns in sequences IOT determine the nth term of a sequence.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604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pngimg.com/download/51571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ngall.com/oval-png" TargetMode="External"/><Relationship Id="rId11" Type="http://schemas.openxmlformats.org/officeDocument/2006/relationships/hyperlink" Target="http://pngimg.com/download/5911" TargetMode="External"/><Relationship Id="rId5" Type="http://schemas.openxmlformats.org/officeDocument/2006/relationships/image" Target="../media/image4.png"/><Relationship Id="rId15" Type="http://schemas.openxmlformats.org/officeDocument/2006/relationships/hyperlink" Target="http://www.cordovacarter.weebly.com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http://pngimg.com/download/6981" TargetMode="External"/><Relationship Id="rId14" Type="http://schemas.openxmlformats.org/officeDocument/2006/relationships/hyperlink" Target="http://www.deltamath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30.png"/><Relationship Id="rId42" Type="http://schemas.openxmlformats.org/officeDocument/2006/relationships/customXml" Target="../ink/ink21.xml"/><Relationship Id="rId47" Type="http://schemas.openxmlformats.org/officeDocument/2006/relationships/image" Target="../media/image43.png"/><Relationship Id="rId63" Type="http://schemas.openxmlformats.org/officeDocument/2006/relationships/image" Target="../media/image51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16" Type="http://schemas.openxmlformats.org/officeDocument/2006/relationships/customXml" Target="../ink/ink8.xml"/><Relationship Id="rId11" Type="http://schemas.openxmlformats.org/officeDocument/2006/relationships/image" Target="../media/image25.png"/><Relationship Id="rId32" Type="http://schemas.openxmlformats.org/officeDocument/2006/relationships/customXml" Target="../ink/ink16.xml"/><Relationship Id="rId37" Type="http://schemas.openxmlformats.org/officeDocument/2006/relationships/image" Target="../media/image38.png"/><Relationship Id="rId53" Type="http://schemas.openxmlformats.org/officeDocument/2006/relationships/image" Target="../media/image46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59.png"/><Relationship Id="rId5" Type="http://schemas.openxmlformats.org/officeDocument/2006/relationships/image" Target="../media/image22.png"/><Relationship Id="rId19" Type="http://schemas.openxmlformats.org/officeDocument/2006/relationships/image" Target="../media/image29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33.png"/><Relationship Id="rId30" Type="http://schemas.openxmlformats.org/officeDocument/2006/relationships/customXml" Target="../ink/ink15.xml"/><Relationship Id="rId35" Type="http://schemas.openxmlformats.org/officeDocument/2006/relationships/image" Target="../media/image37.png"/><Relationship Id="rId43" Type="http://schemas.openxmlformats.org/officeDocument/2006/relationships/image" Target="../media/image41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64" Type="http://schemas.openxmlformats.org/officeDocument/2006/relationships/customXml" Target="../ink/ink32.xml"/><Relationship Id="rId69" Type="http://schemas.openxmlformats.org/officeDocument/2006/relationships/image" Target="../media/image54.png"/><Relationship Id="rId77" Type="http://schemas.openxmlformats.org/officeDocument/2006/relationships/image" Target="../media/image58.png"/><Relationship Id="rId8" Type="http://schemas.openxmlformats.org/officeDocument/2006/relationships/customXml" Target="../ink/ink4.xml"/><Relationship Id="rId51" Type="http://schemas.openxmlformats.org/officeDocument/2006/relationships/image" Target="../media/image45.png"/><Relationship Id="rId72" Type="http://schemas.openxmlformats.org/officeDocument/2006/relationships/customXml" Target="../ink/ink36.xml"/><Relationship Id="rId80" Type="http://schemas.openxmlformats.org/officeDocument/2006/relationships/customXml" Target="../ink/ink40.xml"/><Relationship Id="rId85" Type="http://schemas.openxmlformats.org/officeDocument/2006/relationships/image" Target="../media/image62.png"/><Relationship Id="rId3" Type="http://schemas.openxmlformats.org/officeDocument/2006/relationships/image" Target="../media/image21.png"/><Relationship Id="rId12" Type="http://schemas.openxmlformats.org/officeDocument/2006/relationships/customXml" Target="../ink/ink6.xml"/><Relationship Id="rId17" Type="http://schemas.openxmlformats.org/officeDocument/2006/relationships/image" Target="../media/image28.png"/><Relationship Id="rId25" Type="http://schemas.openxmlformats.org/officeDocument/2006/relationships/image" Target="../media/image32.png"/><Relationship Id="rId33" Type="http://schemas.openxmlformats.org/officeDocument/2006/relationships/image" Target="../media/image36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49.png"/><Relationship Id="rId67" Type="http://schemas.openxmlformats.org/officeDocument/2006/relationships/image" Target="../media/image53.png"/><Relationship Id="rId20" Type="http://schemas.openxmlformats.org/officeDocument/2006/relationships/customXml" Target="../ink/ink10.xml"/><Relationship Id="rId41" Type="http://schemas.openxmlformats.org/officeDocument/2006/relationships/image" Target="../media/image40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70" Type="http://schemas.openxmlformats.org/officeDocument/2006/relationships/customXml" Target="../ink/ink35.xml"/><Relationship Id="rId75" Type="http://schemas.openxmlformats.org/officeDocument/2006/relationships/image" Target="../media/image57.png"/><Relationship Id="rId83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27.png"/><Relationship Id="rId23" Type="http://schemas.openxmlformats.org/officeDocument/2006/relationships/image" Target="../media/image3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44.png"/><Relationship Id="rId57" Type="http://schemas.openxmlformats.org/officeDocument/2006/relationships/image" Target="../media/image48.png"/><Relationship Id="rId10" Type="http://schemas.openxmlformats.org/officeDocument/2006/relationships/customXml" Target="../ink/ink5.xml"/><Relationship Id="rId31" Type="http://schemas.openxmlformats.org/officeDocument/2006/relationships/image" Target="../media/image35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52.png"/><Relationship Id="rId73" Type="http://schemas.openxmlformats.org/officeDocument/2006/relationships/image" Target="../media/image56.png"/><Relationship Id="rId78" Type="http://schemas.openxmlformats.org/officeDocument/2006/relationships/customXml" Target="../ink/ink39.xml"/><Relationship Id="rId81" Type="http://schemas.openxmlformats.org/officeDocument/2006/relationships/image" Target="../media/image60.png"/><Relationship Id="rId4" Type="http://schemas.openxmlformats.org/officeDocument/2006/relationships/customXml" Target="../ink/ink2.xml"/><Relationship Id="rId9" Type="http://schemas.openxmlformats.org/officeDocument/2006/relationships/image" Target="../media/image24.png"/><Relationship Id="rId13" Type="http://schemas.openxmlformats.org/officeDocument/2006/relationships/image" Target="../media/image26.png"/><Relationship Id="rId18" Type="http://schemas.openxmlformats.org/officeDocument/2006/relationships/customXml" Target="../ink/ink9.xml"/><Relationship Id="rId39" Type="http://schemas.openxmlformats.org/officeDocument/2006/relationships/image" Target="../media/image39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47.png"/><Relationship Id="rId76" Type="http://schemas.openxmlformats.org/officeDocument/2006/relationships/customXml" Target="../ink/ink38.xml"/><Relationship Id="rId7" Type="http://schemas.openxmlformats.org/officeDocument/2006/relationships/image" Target="../media/image23.png"/><Relationship Id="rId71" Type="http://schemas.openxmlformats.org/officeDocument/2006/relationships/image" Target="../media/image55.png"/><Relationship Id="rId2" Type="http://schemas.openxmlformats.org/officeDocument/2006/relationships/image" Target="../media/image20.png"/><Relationship Id="rId29" Type="http://schemas.openxmlformats.org/officeDocument/2006/relationships/image" Target="../media/image34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42.png"/><Relationship Id="rId66" Type="http://schemas.openxmlformats.org/officeDocument/2006/relationships/customXml" Target="../ink/ink33.xml"/><Relationship Id="rId61" Type="http://schemas.openxmlformats.org/officeDocument/2006/relationships/image" Target="../media/image50.png"/><Relationship Id="rId82" Type="http://schemas.openxmlformats.org/officeDocument/2006/relationships/customXml" Target="../ink/ink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9.png"/><Relationship Id="rId21" Type="http://schemas.openxmlformats.org/officeDocument/2006/relationships/image" Target="../media/image81.png"/><Relationship Id="rId42" Type="http://schemas.openxmlformats.org/officeDocument/2006/relationships/customXml" Target="../ink/ink62.xml"/><Relationship Id="rId63" Type="http://schemas.openxmlformats.org/officeDocument/2006/relationships/image" Target="../media/image102.png"/><Relationship Id="rId84" Type="http://schemas.openxmlformats.org/officeDocument/2006/relationships/customXml" Target="../ink/ink83.xml"/><Relationship Id="rId138" Type="http://schemas.openxmlformats.org/officeDocument/2006/relationships/customXml" Target="../ink/ink110.xml"/><Relationship Id="rId159" Type="http://schemas.openxmlformats.org/officeDocument/2006/relationships/image" Target="../media/image150.png"/><Relationship Id="rId170" Type="http://schemas.openxmlformats.org/officeDocument/2006/relationships/customXml" Target="../ink/ink126.xml"/><Relationship Id="rId191" Type="http://schemas.openxmlformats.org/officeDocument/2006/relationships/image" Target="../media/image166.png"/><Relationship Id="rId205" Type="http://schemas.openxmlformats.org/officeDocument/2006/relationships/image" Target="../media/image173.png"/><Relationship Id="rId226" Type="http://schemas.openxmlformats.org/officeDocument/2006/relationships/customXml" Target="../ink/ink154.xml"/><Relationship Id="rId107" Type="http://schemas.openxmlformats.org/officeDocument/2006/relationships/image" Target="../media/image124.png"/><Relationship Id="rId11" Type="http://schemas.openxmlformats.org/officeDocument/2006/relationships/image" Target="../media/image76.png"/><Relationship Id="rId32" Type="http://schemas.openxmlformats.org/officeDocument/2006/relationships/customXml" Target="../ink/ink57.xml"/><Relationship Id="rId53" Type="http://schemas.openxmlformats.org/officeDocument/2006/relationships/image" Target="../media/image97.png"/><Relationship Id="rId74" Type="http://schemas.openxmlformats.org/officeDocument/2006/relationships/customXml" Target="../ink/ink78.xml"/><Relationship Id="rId128" Type="http://schemas.openxmlformats.org/officeDocument/2006/relationships/customXml" Target="../ink/ink105.xml"/><Relationship Id="rId149" Type="http://schemas.openxmlformats.org/officeDocument/2006/relationships/image" Target="../media/image145.png"/><Relationship Id="rId5" Type="http://schemas.openxmlformats.org/officeDocument/2006/relationships/image" Target="../media/image73.png"/><Relationship Id="rId95" Type="http://schemas.openxmlformats.org/officeDocument/2006/relationships/image" Target="../media/image118.png"/><Relationship Id="rId160" Type="http://schemas.openxmlformats.org/officeDocument/2006/relationships/customXml" Target="../ink/ink121.xml"/><Relationship Id="rId181" Type="http://schemas.openxmlformats.org/officeDocument/2006/relationships/image" Target="../media/image161.png"/><Relationship Id="rId216" Type="http://schemas.openxmlformats.org/officeDocument/2006/relationships/customXml" Target="../ink/ink149.xml"/><Relationship Id="rId237" Type="http://schemas.openxmlformats.org/officeDocument/2006/relationships/image" Target="../media/image189.png"/><Relationship Id="rId22" Type="http://schemas.openxmlformats.org/officeDocument/2006/relationships/customXml" Target="../ink/ink52.xml"/><Relationship Id="rId43" Type="http://schemas.openxmlformats.org/officeDocument/2006/relationships/image" Target="../media/image92.png"/><Relationship Id="rId64" Type="http://schemas.openxmlformats.org/officeDocument/2006/relationships/customXml" Target="../ink/ink73.xml"/><Relationship Id="rId118" Type="http://schemas.openxmlformats.org/officeDocument/2006/relationships/customXml" Target="../ink/ink100.xml"/><Relationship Id="rId139" Type="http://schemas.openxmlformats.org/officeDocument/2006/relationships/image" Target="../media/image140.png"/><Relationship Id="rId85" Type="http://schemas.openxmlformats.org/officeDocument/2006/relationships/image" Target="../media/image113.png"/><Relationship Id="rId150" Type="http://schemas.openxmlformats.org/officeDocument/2006/relationships/customXml" Target="../ink/ink116.xml"/><Relationship Id="rId171" Type="http://schemas.openxmlformats.org/officeDocument/2006/relationships/image" Target="../media/image156.png"/><Relationship Id="rId192" Type="http://schemas.openxmlformats.org/officeDocument/2006/relationships/customXml" Target="../ink/ink137.xml"/><Relationship Id="rId206" Type="http://schemas.openxmlformats.org/officeDocument/2006/relationships/customXml" Target="../ink/ink144.xml"/><Relationship Id="rId227" Type="http://schemas.openxmlformats.org/officeDocument/2006/relationships/image" Target="../media/image184.png"/><Relationship Id="rId12" Type="http://schemas.openxmlformats.org/officeDocument/2006/relationships/customXml" Target="../ink/ink47.xml"/><Relationship Id="rId33" Type="http://schemas.openxmlformats.org/officeDocument/2006/relationships/image" Target="../media/image87.png"/><Relationship Id="rId108" Type="http://schemas.openxmlformats.org/officeDocument/2006/relationships/customXml" Target="../ink/ink95.xml"/><Relationship Id="rId129" Type="http://schemas.openxmlformats.org/officeDocument/2006/relationships/image" Target="../media/image135.png"/><Relationship Id="rId54" Type="http://schemas.openxmlformats.org/officeDocument/2006/relationships/customXml" Target="../ink/ink68.xml"/><Relationship Id="rId75" Type="http://schemas.openxmlformats.org/officeDocument/2006/relationships/image" Target="../media/image108.png"/><Relationship Id="rId96" Type="http://schemas.openxmlformats.org/officeDocument/2006/relationships/customXml" Target="../ink/ink89.xml"/><Relationship Id="rId140" Type="http://schemas.openxmlformats.org/officeDocument/2006/relationships/customXml" Target="../ink/ink111.xml"/><Relationship Id="rId161" Type="http://schemas.openxmlformats.org/officeDocument/2006/relationships/image" Target="../media/image151.png"/><Relationship Id="rId182" Type="http://schemas.openxmlformats.org/officeDocument/2006/relationships/customXml" Target="../ink/ink132.xml"/><Relationship Id="rId217" Type="http://schemas.openxmlformats.org/officeDocument/2006/relationships/image" Target="../media/image179.png"/><Relationship Id="rId6" Type="http://schemas.openxmlformats.org/officeDocument/2006/relationships/customXml" Target="../ink/ink44.xml"/><Relationship Id="rId23" Type="http://schemas.openxmlformats.org/officeDocument/2006/relationships/image" Target="../media/image82.png"/><Relationship Id="rId119" Type="http://schemas.openxmlformats.org/officeDocument/2006/relationships/image" Target="../media/image130.png"/><Relationship Id="rId44" Type="http://schemas.openxmlformats.org/officeDocument/2006/relationships/customXml" Target="../ink/ink63.xml"/><Relationship Id="rId65" Type="http://schemas.openxmlformats.org/officeDocument/2006/relationships/image" Target="../media/image103.png"/><Relationship Id="rId86" Type="http://schemas.openxmlformats.org/officeDocument/2006/relationships/customXml" Target="../ink/ink84.xml"/><Relationship Id="rId130" Type="http://schemas.openxmlformats.org/officeDocument/2006/relationships/customXml" Target="../ink/ink106.xml"/><Relationship Id="rId151" Type="http://schemas.openxmlformats.org/officeDocument/2006/relationships/image" Target="../media/image146.png"/><Relationship Id="rId172" Type="http://schemas.openxmlformats.org/officeDocument/2006/relationships/customXml" Target="../ink/ink127.xml"/><Relationship Id="rId193" Type="http://schemas.openxmlformats.org/officeDocument/2006/relationships/image" Target="../media/image167.png"/><Relationship Id="rId207" Type="http://schemas.openxmlformats.org/officeDocument/2006/relationships/image" Target="../media/image174.png"/><Relationship Id="rId228" Type="http://schemas.openxmlformats.org/officeDocument/2006/relationships/customXml" Target="../ink/ink155.xml"/><Relationship Id="rId13" Type="http://schemas.openxmlformats.org/officeDocument/2006/relationships/image" Target="../media/image77.png"/><Relationship Id="rId109" Type="http://schemas.openxmlformats.org/officeDocument/2006/relationships/image" Target="../media/image125.png"/><Relationship Id="rId34" Type="http://schemas.openxmlformats.org/officeDocument/2006/relationships/customXml" Target="../ink/ink58.xml"/><Relationship Id="rId55" Type="http://schemas.openxmlformats.org/officeDocument/2006/relationships/image" Target="../media/image98.png"/><Relationship Id="rId76" Type="http://schemas.openxmlformats.org/officeDocument/2006/relationships/customXml" Target="../ink/ink79.xml"/><Relationship Id="rId97" Type="http://schemas.openxmlformats.org/officeDocument/2006/relationships/image" Target="../media/image119.png"/><Relationship Id="rId120" Type="http://schemas.openxmlformats.org/officeDocument/2006/relationships/customXml" Target="../ink/ink101.xml"/><Relationship Id="rId141" Type="http://schemas.openxmlformats.org/officeDocument/2006/relationships/image" Target="../media/image141.png"/><Relationship Id="rId7" Type="http://schemas.openxmlformats.org/officeDocument/2006/relationships/image" Target="../media/image74.png"/><Relationship Id="rId162" Type="http://schemas.openxmlformats.org/officeDocument/2006/relationships/customXml" Target="../ink/ink122.xml"/><Relationship Id="rId183" Type="http://schemas.openxmlformats.org/officeDocument/2006/relationships/image" Target="../media/image162.png"/><Relationship Id="rId218" Type="http://schemas.openxmlformats.org/officeDocument/2006/relationships/customXml" Target="../ink/ink150.xml"/><Relationship Id="rId24" Type="http://schemas.openxmlformats.org/officeDocument/2006/relationships/customXml" Target="../ink/ink53.xml"/><Relationship Id="rId45" Type="http://schemas.openxmlformats.org/officeDocument/2006/relationships/image" Target="../media/image93.png"/><Relationship Id="rId66" Type="http://schemas.openxmlformats.org/officeDocument/2006/relationships/customXml" Target="../ink/ink74.xml"/><Relationship Id="rId87" Type="http://schemas.openxmlformats.org/officeDocument/2006/relationships/image" Target="../media/image114.png"/><Relationship Id="rId110" Type="http://schemas.openxmlformats.org/officeDocument/2006/relationships/customXml" Target="../ink/ink96.xml"/><Relationship Id="rId131" Type="http://schemas.openxmlformats.org/officeDocument/2006/relationships/image" Target="../media/image136.png"/><Relationship Id="rId152" Type="http://schemas.openxmlformats.org/officeDocument/2006/relationships/customXml" Target="../ink/ink117.xml"/><Relationship Id="rId173" Type="http://schemas.openxmlformats.org/officeDocument/2006/relationships/image" Target="../media/image157.png"/><Relationship Id="rId194" Type="http://schemas.openxmlformats.org/officeDocument/2006/relationships/customXml" Target="../ink/ink138.xml"/><Relationship Id="rId208" Type="http://schemas.openxmlformats.org/officeDocument/2006/relationships/customXml" Target="../ink/ink145.xml"/><Relationship Id="rId229" Type="http://schemas.openxmlformats.org/officeDocument/2006/relationships/image" Target="../media/image185.png"/><Relationship Id="rId14" Type="http://schemas.openxmlformats.org/officeDocument/2006/relationships/customXml" Target="../ink/ink48.xml"/><Relationship Id="rId35" Type="http://schemas.openxmlformats.org/officeDocument/2006/relationships/image" Target="../media/image88.png"/><Relationship Id="rId56" Type="http://schemas.openxmlformats.org/officeDocument/2006/relationships/customXml" Target="../ink/ink69.xml"/><Relationship Id="rId77" Type="http://schemas.openxmlformats.org/officeDocument/2006/relationships/image" Target="../media/image109.png"/><Relationship Id="rId100" Type="http://schemas.openxmlformats.org/officeDocument/2006/relationships/customXml" Target="../ink/ink91.xml"/><Relationship Id="rId8" Type="http://schemas.openxmlformats.org/officeDocument/2006/relationships/customXml" Target="../ink/ink45.xml"/><Relationship Id="rId98" Type="http://schemas.openxmlformats.org/officeDocument/2006/relationships/customXml" Target="../ink/ink90.xml"/><Relationship Id="rId121" Type="http://schemas.openxmlformats.org/officeDocument/2006/relationships/image" Target="../media/image131.png"/><Relationship Id="rId142" Type="http://schemas.openxmlformats.org/officeDocument/2006/relationships/customXml" Target="../ink/ink112.xml"/><Relationship Id="rId163" Type="http://schemas.openxmlformats.org/officeDocument/2006/relationships/image" Target="../media/image152.png"/><Relationship Id="rId184" Type="http://schemas.openxmlformats.org/officeDocument/2006/relationships/customXml" Target="../ink/ink133.xml"/><Relationship Id="rId219" Type="http://schemas.openxmlformats.org/officeDocument/2006/relationships/image" Target="../media/image180.png"/><Relationship Id="rId230" Type="http://schemas.openxmlformats.org/officeDocument/2006/relationships/customXml" Target="../ink/ink156.xml"/><Relationship Id="rId25" Type="http://schemas.openxmlformats.org/officeDocument/2006/relationships/image" Target="../media/image83.png"/><Relationship Id="rId46" Type="http://schemas.openxmlformats.org/officeDocument/2006/relationships/customXml" Target="../ink/ink64.xml"/><Relationship Id="rId67" Type="http://schemas.openxmlformats.org/officeDocument/2006/relationships/image" Target="../media/image104.png"/><Relationship Id="rId88" Type="http://schemas.openxmlformats.org/officeDocument/2006/relationships/customXml" Target="../ink/ink85.xml"/><Relationship Id="rId111" Type="http://schemas.openxmlformats.org/officeDocument/2006/relationships/image" Target="../media/image126.png"/><Relationship Id="rId132" Type="http://schemas.openxmlformats.org/officeDocument/2006/relationships/customXml" Target="../ink/ink107.xml"/><Relationship Id="rId153" Type="http://schemas.openxmlformats.org/officeDocument/2006/relationships/image" Target="../media/image147.png"/><Relationship Id="rId174" Type="http://schemas.openxmlformats.org/officeDocument/2006/relationships/customXml" Target="../ink/ink128.xml"/><Relationship Id="rId195" Type="http://schemas.openxmlformats.org/officeDocument/2006/relationships/image" Target="../media/image168.png"/><Relationship Id="rId209" Type="http://schemas.openxmlformats.org/officeDocument/2006/relationships/image" Target="../media/image175.png"/><Relationship Id="rId190" Type="http://schemas.openxmlformats.org/officeDocument/2006/relationships/customXml" Target="../ink/ink136.xml"/><Relationship Id="rId204" Type="http://schemas.openxmlformats.org/officeDocument/2006/relationships/customXml" Target="../ink/ink143.xml"/><Relationship Id="rId220" Type="http://schemas.openxmlformats.org/officeDocument/2006/relationships/customXml" Target="../ink/ink151.xml"/><Relationship Id="rId225" Type="http://schemas.openxmlformats.org/officeDocument/2006/relationships/image" Target="../media/image183.png"/><Relationship Id="rId15" Type="http://schemas.openxmlformats.org/officeDocument/2006/relationships/image" Target="../media/image78.png"/><Relationship Id="rId36" Type="http://schemas.openxmlformats.org/officeDocument/2006/relationships/customXml" Target="../ink/ink59.xml"/><Relationship Id="rId57" Type="http://schemas.openxmlformats.org/officeDocument/2006/relationships/image" Target="../media/image99.png"/><Relationship Id="rId106" Type="http://schemas.openxmlformats.org/officeDocument/2006/relationships/customXml" Target="../ink/ink94.xml"/><Relationship Id="rId127" Type="http://schemas.openxmlformats.org/officeDocument/2006/relationships/image" Target="../media/image134.png"/><Relationship Id="rId10" Type="http://schemas.openxmlformats.org/officeDocument/2006/relationships/customXml" Target="../ink/ink46.xml"/><Relationship Id="rId31" Type="http://schemas.openxmlformats.org/officeDocument/2006/relationships/image" Target="../media/image86.png"/><Relationship Id="rId52" Type="http://schemas.openxmlformats.org/officeDocument/2006/relationships/customXml" Target="../ink/ink67.xml"/><Relationship Id="rId73" Type="http://schemas.openxmlformats.org/officeDocument/2006/relationships/image" Target="../media/image107.png"/><Relationship Id="rId78" Type="http://schemas.openxmlformats.org/officeDocument/2006/relationships/customXml" Target="../ink/ink80.xml"/><Relationship Id="rId94" Type="http://schemas.openxmlformats.org/officeDocument/2006/relationships/customXml" Target="../ink/ink88.xml"/><Relationship Id="rId99" Type="http://schemas.openxmlformats.org/officeDocument/2006/relationships/image" Target="../media/image120.png"/><Relationship Id="rId101" Type="http://schemas.openxmlformats.org/officeDocument/2006/relationships/image" Target="../media/image121.png"/><Relationship Id="rId122" Type="http://schemas.openxmlformats.org/officeDocument/2006/relationships/customXml" Target="../ink/ink102.xml"/><Relationship Id="rId143" Type="http://schemas.openxmlformats.org/officeDocument/2006/relationships/image" Target="../media/image142.png"/><Relationship Id="rId148" Type="http://schemas.openxmlformats.org/officeDocument/2006/relationships/customXml" Target="../ink/ink115.xml"/><Relationship Id="rId164" Type="http://schemas.openxmlformats.org/officeDocument/2006/relationships/customXml" Target="../ink/ink123.xml"/><Relationship Id="rId169" Type="http://schemas.openxmlformats.org/officeDocument/2006/relationships/image" Target="../media/image155.png"/><Relationship Id="rId185" Type="http://schemas.openxmlformats.org/officeDocument/2006/relationships/image" Target="../media/image163.png"/><Relationship Id="rId4" Type="http://schemas.openxmlformats.org/officeDocument/2006/relationships/customXml" Target="../ink/ink43.xml"/><Relationship Id="rId9" Type="http://schemas.openxmlformats.org/officeDocument/2006/relationships/image" Target="../media/image75.png"/><Relationship Id="rId180" Type="http://schemas.openxmlformats.org/officeDocument/2006/relationships/customXml" Target="../ink/ink131.xml"/><Relationship Id="rId210" Type="http://schemas.openxmlformats.org/officeDocument/2006/relationships/customXml" Target="../ink/ink146.xml"/><Relationship Id="rId215" Type="http://schemas.openxmlformats.org/officeDocument/2006/relationships/image" Target="../media/image178.png"/><Relationship Id="rId236" Type="http://schemas.openxmlformats.org/officeDocument/2006/relationships/customXml" Target="../ink/ink159.xml"/><Relationship Id="rId26" Type="http://schemas.openxmlformats.org/officeDocument/2006/relationships/customXml" Target="../ink/ink54.xml"/><Relationship Id="rId231" Type="http://schemas.openxmlformats.org/officeDocument/2006/relationships/image" Target="../media/image186.png"/><Relationship Id="rId47" Type="http://schemas.openxmlformats.org/officeDocument/2006/relationships/image" Target="../media/image94.png"/><Relationship Id="rId68" Type="http://schemas.openxmlformats.org/officeDocument/2006/relationships/customXml" Target="../ink/ink75.xml"/><Relationship Id="rId89" Type="http://schemas.openxmlformats.org/officeDocument/2006/relationships/image" Target="../media/image115.png"/><Relationship Id="rId112" Type="http://schemas.openxmlformats.org/officeDocument/2006/relationships/customXml" Target="../ink/ink97.xml"/><Relationship Id="rId133" Type="http://schemas.openxmlformats.org/officeDocument/2006/relationships/image" Target="../media/image137.png"/><Relationship Id="rId154" Type="http://schemas.openxmlformats.org/officeDocument/2006/relationships/customXml" Target="../ink/ink118.xml"/><Relationship Id="rId175" Type="http://schemas.openxmlformats.org/officeDocument/2006/relationships/image" Target="../media/image158.png"/><Relationship Id="rId196" Type="http://schemas.openxmlformats.org/officeDocument/2006/relationships/customXml" Target="../ink/ink139.xml"/><Relationship Id="rId200" Type="http://schemas.openxmlformats.org/officeDocument/2006/relationships/customXml" Target="../ink/ink141.xml"/><Relationship Id="rId16" Type="http://schemas.openxmlformats.org/officeDocument/2006/relationships/customXml" Target="../ink/ink49.xml"/><Relationship Id="rId221" Type="http://schemas.openxmlformats.org/officeDocument/2006/relationships/image" Target="../media/image181.png"/><Relationship Id="rId37" Type="http://schemas.openxmlformats.org/officeDocument/2006/relationships/image" Target="../media/image89.png"/><Relationship Id="rId58" Type="http://schemas.openxmlformats.org/officeDocument/2006/relationships/customXml" Target="../ink/ink70.xml"/><Relationship Id="rId79" Type="http://schemas.openxmlformats.org/officeDocument/2006/relationships/image" Target="../media/image110.png"/><Relationship Id="rId102" Type="http://schemas.openxmlformats.org/officeDocument/2006/relationships/customXml" Target="../ink/ink92.xml"/><Relationship Id="rId123" Type="http://schemas.openxmlformats.org/officeDocument/2006/relationships/image" Target="../media/image132.png"/><Relationship Id="rId144" Type="http://schemas.openxmlformats.org/officeDocument/2006/relationships/customXml" Target="../ink/ink113.xml"/><Relationship Id="rId90" Type="http://schemas.openxmlformats.org/officeDocument/2006/relationships/customXml" Target="../ink/ink86.xml"/><Relationship Id="rId165" Type="http://schemas.openxmlformats.org/officeDocument/2006/relationships/image" Target="../media/image153.png"/><Relationship Id="rId186" Type="http://schemas.openxmlformats.org/officeDocument/2006/relationships/customXml" Target="../ink/ink134.xml"/><Relationship Id="rId211" Type="http://schemas.openxmlformats.org/officeDocument/2006/relationships/image" Target="../media/image176.png"/><Relationship Id="rId232" Type="http://schemas.openxmlformats.org/officeDocument/2006/relationships/customXml" Target="../ink/ink157.xml"/><Relationship Id="rId27" Type="http://schemas.openxmlformats.org/officeDocument/2006/relationships/image" Target="../media/image84.png"/><Relationship Id="rId48" Type="http://schemas.openxmlformats.org/officeDocument/2006/relationships/customXml" Target="../ink/ink65.xml"/><Relationship Id="rId69" Type="http://schemas.openxmlformats.org/officeDocument/2006/relationships/image" Target="../media/image105.png"/><Relationship Id="rId113" Type="http://schemas.openxmlformats.org/officeDocument/2006/relationships/image" Target="../media/image127.png"/><Relationship Id="rId134" Type="http://schemas.openxmlformats.org/officeDocument/2006/relationships/customXml" Target="../ink/ink108.xml"/><Relationship Id="rId80" Type="http://schemas.openxmlformats.org/officeDocument/2006/relationships/customXml" Target="../ink/ink81.xml"/><Relationship Id="rId155" Type="http://schemas.openxmlformats.org/officeDocument/2006/relationships/image" Target="../media/image148.png"/><Relationship Id="rId176" Type="http://schemas.openxmlformats.org/officeDocument/2006/relationships/customXml" Target="../ink/ink129.xml"/><Relationship Id="rId197" Type="http://schemas.openxmlformats.org/officeDocument/2006/relationships/image" Target="../media/image169.png"/><Relationship Id="rId201" Type="http://schemas.openxmlformats.org/officeDocument/2006/relationships/image" Target="../media/image171.png"/><Relationship Id="rId222" Type="http://schemas.openxmlformats.org/officeDocument/2006/relationships/customXml" Target="../ink/ink152.xml"/><Relationship Id="rId17" Type="http://schemas.openxmlformats.org/officeDocument/2006/relationships/image" Target="../media/image79.png"/><Relationship Id="rId38" Type="http://schemas.openxmlformats.org/officeDocument/2006/relationships/customXml" Target="../ink/ink60.xml"/><Relationship Id="rId59" Type="http://schemas.openxmlformats.org/officeDocument/2006/relationships/image" Target="../media/image100.png"/><Relationship Id="rId103" Type="http://schemas.openxmlformats.org/officeDocument/2006/relationships/image" Target="../media/image122.png"/><Relationship Id="rId124" Type="http://schemas.openxmlformats.org/officeDocument/2006/relationships/customXml" Target="../ink/ink103.xml"/><Relationship Id="rId70" Type="http://schemas.openxmlformats.org/officeDocument/2006/relationships/customXml" Target="../ink/ink76.xml"/><Relationship Id="rId91" Type="http://schemas.openxmlformats.org/officeDocument/2006/relationships/image" Target="../media/image116.png"/><Relationship Id="rId145" Type="http://schemas.openxmlformats.org/officeDocument/2006/relationships/image" Target="../media/image143.png"/><Relationship Id="rId166" Type="http://schemas.openxmlformats.org/officeDocument/2006/relationships/customXml" Target="../ink/ink124.xml"/><Relationship Id="rId187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47.xml"/><Relationship Id="rId233" Type="http://schemas.openxmlformats.org/officeDocument/2006/relationships/image" Target="../media/image187.png"/><Relationship Id="rId28" Type="http://schemas.openxmlformats.org/officeDocument/2006/relationships/customXml" Target="../ink/ink55.xml"/><Relationship Id="rId49" Type="http://schemas.openxmlformats.org/officeDocument/2006/relationships/image" Target="../media/image95.png"/><Relationship Id="rId114" Type="http://schemas.openxmlformats.org/officeDocument/2006/relationships/customXml" Target="../ink/ink98.xml"/><Relationship Id="rId60" Type="http://schemas.openxmlformats.org/officeDocument/2006/relationships/customXml" Target="../ink/ink71.xml"/><Relationship Id="rId81" Type="http://schemas.openxmlformats.org/officeDocument/2006/relationships/image" Target="../media/image111.png"/><Relationship Id="rId135" Type="http://schemas.openxmlformats.org/officeDocument/2006/relationships/image" Target="../media/image138.png"/><Relationship Id="rId156" Type="http://schemas.openxmlformats.org/officeDocument/2006/relationships/customXml" Target="../ink/ink119.xml"/><Relationship Id="rId177" Type="http://schemas.openxmlformats.org/officeDocument/2006/relationships/image" Target="../media/image159.png"/><Relationship Id="rId198" Type="http://schemas.openxmlformats.org/officeDocument/2006/relationships/customXml" Target="../ink/ink140.xml"/><Relationship Id="rId202" Type="http://schemas.openxmlformats.org/officeDocument/2006/relationships/customXml" Target="../ink/ink142.xml"/><Relationship Id="rId223" Type="http://schemas.openxmlformats.org/officeDocument/2006/relationships/image" Target="../media/image182.png"/><Relationship Id="rId18" Type="http://schemas.openxmlformats.org/officeDocument/2006/relationships/customXml" Target="../ink/ink50.xml"/><Relationship Id="rId39" Type="http://schemas.openxmlformats.org/officeDocument/2006/relationships/image" Target="../media/image90.png"/><Relationship Id="rId50" Type="http://schemas.openxmlformats.org/officeDocument/2006/relationships/customXml" Target="../ink/ink66.xml"/><Relationship Id="rId104" Type="http://schemas.openxmlformats.org/officeDocument/2006/relationships/customXml" Target="../ink/ink93.xml"/><Relationship Id="rId125" Type="http://schemas.openxmlformats.org/officeDocument/2006/relationships/image" Target="../media/image133.png"/><Relationship Id="rId146" Type="http://schemas.openxmlformats.org/officeDocument/2006/relationships/customXml" Target="../ink/ink114.xml"/><Relationship Id="rId167" Type="http://schemas.openxmlformats.org/officeDocument/2006/relationships/image" Target="../media/image154.png"/><Relationship Id="rId188" Type="http://schemas.openxmlformats.org/officeDocument/2006/relationships/customXml" Target="../ink/ink135.xml"/><Relationship Id="rId71" Type="http://schemas.openxmlformats.org/officeDocument/2006/relationships/image" Target="../media/image106.png"/><Relationship Id="rId92" Type="http://schemas.openxmlformats.org/officeDocument/2006/relationships/customXml" Target="../ink/ink87.xml"/><Relationship Id="rId213" Type="http://schemas.openxmlformats.org/officeDocument/2006/relationships/image" Target="../media/image177.png"/><Relationship Id="rId234" Type="http://schemas.openxmlformats.org/officeDocument/2006/relationships/customXml" Target="../ink/ink158.xml"/><Relationship Id="rId2" Type="http://schemas.openxmlformats.org/officeDocument/2006/relationships/image" Target="../media/image20.png"/><Relationship Id="rId29" Type="http://schemas.openxmlformats.org/officeDocument/2006/relationships/image" Target="../media/image85.png"/><Relationship Id="rId40" Type="http://schemas.openxmlformats.org/officeDocument/2006/relationships/customXml" Target="../ink/ink61.xml"/><Relationship Id="rId115" Type="http://schemas.openxmlformats.org/officeDocument/2006/relationships/image" Target="../media/image128.png"/><Relationship Id="rId136" Type="http://schemas.openxmlformats.org/officeDocument/2006/relationships/customXml" Target="../ink/ink109.xml"/><Relationship Id="rId157" Type="http://schemas.openxmlformats.org/officeDocument/2006/relationships/image" Target="../media/image149.png"/><Relationship Id="rId178" Type="http://schemas.openxmlformats.org/officeDocument/2006/relationships/customXml" Target="../ink/ink130.xml"/><Relationship Id="rId61" Type="http://schemas.openxmlformats.org/officeDocument/2006/relationships/image" Target="../media/image101.png"/><Relationship Id="rId82" Type="http://schemas.openxmlformats.org/officeDocument/2006/relationships/customXml" Target="../ink/ink82.xml"/><Relationship Id="rId199" Type="http://schemas.openxmlformats.org/officeDocument/2006/relationships/image" Target="../media/image170.png"/><Relationship Id="rId203" Type="http://schemas.openxmlformats.org/officeDocument/2006/relationships/image" Target="../media/image172.png"/><Relationship Id="rId19" Type="http://schemas.openxmlformats.org/officeDocument/2006/relationships/image" Target="../media/image80.png"/><Relationship Id="rId224" Type="http://schemas.openxmlformats.org/officeDocument/2006/relationships/customXml" Target="../ink/ink153.xml"/><Relationship Id="rId30" Type="http://schemas.openxmlformats.org/officeDocument/2006/relationships/customXml" Target="../ink/ink56.xml"/><Relationship Id="rId105" Type="http://schemas.openxmlformats.org/officeDocument/2006/relationships/image" Target="../media/image123.png"/><Relationship Id="rId126" Type="http://schemas.openxmlformats.org/officeDocument/2006/relationships/customXml" Target="../ink/ink104.xml"/><Relationship Id="rId147" Type="http://schemas.openxmlformats.org/officeDocument/2006/relationships/image" Target="../media/image144.png"/><Relationship Id="rId168" Type="http://schemas.openxmlformats.org/officeDocument/2006/relationships/customXml" Target="../ink/ink125.xml"/><Relationship Id="rId51" Type="http://schemas.openxmlformats.org/officeDocument/2006/relationships/image" Target="../media/image96.png"/><Relationship Id="rId72" Type="http://schemas.openxmlformats.org/officeDocument/2006/relationships/customXml" Target="../ink/ink77.xml"/><Relationship Id="rId93" Type="http://schemas.openxmlformats.org/officeDocument/2006/relationships/image" Target="../media/image117.png"/><Relationship Id="rId189" Type="http://schemas.openxmlformats.org/officeDocument/2006/relationships/image" Target="../media/image165.png"/><Relationship Id="rId3" Type="http://schemas.openxmlformats.org/officeDocument/2006/relationships/image" Target="../media/image72.png"/><Relationship Id="rId214" Type="http://schemas.openxmlformats.org/officeDocument/2006/relationships/customXml" Target="../ink/ink148.xml"/><Relationship Id="rId235" Type="http://schemas.openxmlformats.org/officeDocument/2006/relationships/image" Target="../media/image188.png"/><Relationship Id="rId116" Type="http://schemas.openxmlformats.org/officeDocument/2006/relationships/customXml" Target="../ink/ink99.xml"/><Relationship Id="rId137" Type="http://schemas.openxmlformats.org/officeDocument/2006/relationships/image" Target="../media/image139.png"/><Relationship Id="rId158" Type="http://schemas.openxmlformats.org/officeDocument/2006/relationships/customXml" Target="../ink/ink120.xml"/><Relationship Id="rId20" Type="http://schemas.openxmlformats.org/officeDocument/2006/relationships/customXml" Target="../ink/ink51.xml"/><Relationship Id="rId41" Type="http://schemas.openxmlformats.org/officeDocument/2006/relationships/image" Target="../media/image91.png"/><Relationship Id="rId62" Type="http://schemas.openxmlformats.org/officeDocument/2006/relationships/customXml" Target="../ink/ink72.xml"/><Relationship Id="rId83" Type="http://schemas.openxmlformats.org/officeDocument/2006/relationships/image" Target="../media/image112.png"/><Relationship Id="rId179" Type="http://schemas.openxmlformats.org/officeDocument/2006/relationships/image" Target="../media/image16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2.png"/><Relationship Id="rId21" Type="http://schemas.openxmlformats.org/officeDocument/2006/relationships/image" Target="../media/image204.png"/><Relationship Id="rId42" Type="http://schemas.openxmlformats.org/officeDocument/2006/relationships/customXml" Target="../ink/ink179.xml"/><Relationship Id="rId47" Type="http://schemas.openxmlformats.org/officeDocument/2006/relationships/image" Target="../media/image217.png"/><Relationship Id="rId63" Type="http://schemas.openxmlformats.org/officeDocument/2006/relationships/image" Target="../media/image225.png"/><Relationship Id="rId68" Type="http://schemas.openxmlformats.org/officeDocument/2006/relationships/customXml" Target="../ink/ink192.xml"/><Relationship Id="rId84" Type="http://schemas.openxmlformats.org/officeDocument/2006/relationships/customXml" Target="../ink/ink200.xml"/><Relationship Id="rId89" Type="http://schemas.openxmlformats.org/officeDocument/2006/relationships/image" Target="../media/image238.png"/><Relationship Id="rId112" Type="http://schemas.openxmlformats.org/officeDocument/2006/relationships/customXml" Target="../ink/ink214.xml"/><Relationship Id="rId16" Type="http://schemas.openxmlformats.org/officeDocument/2006/relationships/customXml" Target="../ink/ink166.xml"/><Relationship Id="rId107" Type="http://schemas.openxmlformats.org/officeDocument/2006/relationships/image" Target="../media/image247.png"/><Relationship Id="rId11" Type="http://schemas.openxmlformats.org/officeDocument/2006/relationships/image" Target="../media/image199.png"/><Relationship Id="rId32" Type="http://schemas.openxmlformats.org/officeDocument/2006/relationships/customXml" Target="../ink/ink174.xml"/><Relationship Id="rId37" Type="http://schemas.openxmlformats.org/officeDocument/2006/relationships/image" Target="../media/image212.png"/><Relationship Id="rId53" Type="http://schemas.openxmlformats.org/officeDocument/2006/relationships/image" Target="../media/image220.png"/><Relationship Id="rId58" Type="http://schemas.openxmlformats.org/officeDocument/2006/relationships/customXml" Target="../ink/ink187.xml"/><Relationship Id="rId74" Type="http://schemas.openxmlformats.org/officeDocument/2006/relationships/customXml" Target="../ink/ink195.xml"/><Relationship Id="rId79" Type="http://schemas.openxmlformats.org/officeDocument/2006/relationships/image" Target="../media/image233.png"/><Relationship Id="rId102" Type="http://schemas.openxmlformats.org/officeDocument/2006/relationships/customXml" Target="../ink/ink209.xml"/><Relationship Id="rId123" Type="http://schemas.openxmlformats.org/officeDocument/2006/relationships/image" Target="../media/image255.png"/><Relationship Id="rId128" Type="http://schemas.openxmlformats.org/officeDocument/2006/relationships/customXml" Target="../ink/ink222.xml"/><Relationship Id="rId5" Type="http://schemas.openxmlformats.org/officeDocument/2006/relationships/image" Target="../media/image196.png"/><Relationship Id="rId90" Type="http://schemas.openxmlformats.org/officeDocument/2006/relationships/customXml" Target="../ink/ink203.xml"/><Relationship Id="rId95" Type="http://schemas.openxmlformats.org/officeDocument/2006/relationships/image" Target="../media/image241.png"/><Relationship Id="rId22" Type="http://schemas.openxmlformats.org/officeDocument/2006/relationships/customXml" Target="../ink/ink169.xml"/><Relationship Id="rId27" Type="http://schemas.openxmlformats.org/officeDocument/2006/relationships/image" Target="../media/image207.png"/><Relationship Id="rId43" Type="http://schemas.openxmlformats.org/officeDocument/2006/relationships/image" Target="../media/image215.png"/><Relationship Id="rId48" Type="http://schemas.openxmlformats.org/officeDocument/2006/relationships/customXml" Target="../ink/ink182.xml"/><Relationship Id="rId64" Type="http://schemas.openxmlformats.org/officeDocument/2006/relationships/customXml" Target="../ink/ink190.xml"/><Relationship Id="rId69" Type="http://schemas.openxmlformats.org/officeDocument/2006/relationships/image" Target="../media/image228.png"/><Relationship Id="rId113" Type="http://schemas.openxmlformats.org/officeDocument/2006/relationships/image" Target="../media/image250.png"/><Relationship Id="rId118" Type="http://schemas.openxmlformats.org/officeDocument/2006/relationships/customXml" Target="../ink/ink217.xml"/><Relationship Id="rId80" Type="http://schemas.openxmlformats.org/officeDocument/2006/relationships/customXml" Target="../ink/ink198.xml"/><Relationship Id="rId85" Type="http://schemas.openxmlformats.org/officeDocument/2006/relationships/image" Target="../media/image236.png"/><Relationship Id="rId12" Type="http://schemas.openxmlformats.org/officeDocument/2006/relationships/customXml" Target="../ink/ink164.xml"/><Relationship Id="rId17" Type="http://schemas.openxmlformats.org/officeDocument/2006/relationships/image" Target="../media/image202.png"/><Relationship Id="rId33" Type="http://schemas.openxmlformats.org/officeDocument/2006/relationships/image" Target="../media/image210.png"/><Relationship Id="rId38" Type="http://schemas.openxmlformats.org/officeDocument/2006/relationships/customXml" Target="../ink/ink177.xml"/><Relationship Id="rId59" Type="http://schemas.openxmlformats.org/officeDocument/2006/relationships/image" Target="../media/image223.png"/><Relationship Id="rId103" Type="http://schemas.openxmlformats.org/officeDocument/2006/relationships/image" Target="../media/image245.png"/><Relationship Id="rId108" Type="http://schemas.openxmlformats.org/officeDocument/2006/relationships/customXml" Target="../ink/ink212.xml"/><Relationship Id="rId124" Type="http://schemas.openxmlformats.org/officeDocument/2006/relationships/customXml" Target="../ink/ink220.xml"/><Relationship Id="rId129" Type="http://schemas.openxmlformats.org/officeDocument/2006/relationships/image" Target="../media/image258.png"/><Relationship Id="rId54" Type="http://schemas.openxmlformats.org/officeDocument/2006/relationships/customXml" Target="../ink/ink185.xml"/><Relationship Id="rId70" Type="http://schemas.openxmlformats.org/officeDocument/2006/relationships/customXml" Target="../ink/ink193.xml"/><Relationship Id="rId75" Type="http://schemas.openxmlformats.org/officeDocument/2006/relationships/image" Target="../media/image231.png"/><Relationship Id="rId91" Type="http://schemas.openxmlformats.org/officeDocument/2006/relationships/image" Target="../media/image239.png"/><Relationship Id="rId96" Type="http://schemas.openxmlformats.org/officeDocument/2006/relationships/customXml" Target="../ink/ink20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1.xml"/><Relationship Id="rId23" Type="http://schemas.openxmlformats.org/officeDocument/2006/relationships/image" Target="../media/image205.png"/><Relationship Id="rId28" Type="http://schemas.openxmlformats.org/officeDocument/2006/relationships/customXml" Target="../ink/ink172.xml"/><Relationship Id="rId49" Type="http://schemas.openxmlformats.org/officeDocument/2006/relationships/image" Target="../media/image218.png"/><Relationship Id="rId114" Type="http://schemas.openxmlformats.org/officeDocument/2006/relationships/customXml" Target="../ink/ink215.xml"/><Relationship Id="rId119" Type="http://schemas.openxmlformats.org/officeDocument/2006/relationships/image" Target="../media/image253.png"/><Relationship Id="rId44" Type="http://schemas.openxmlformats.org/officeDocument/2006/relationships/customXml" Target="../ink/ink180.xml"/><Relationship Id="rId60" Type="http://schemas.openxmlformats.org/officeDocument/2006/relationships/customXml" Target="../ink/ink188.xml"/><Relationship Id="rId65" Type="http://schemas.openxmlformats.org/officeDocument/2006/relationships/image" Target="../media/image226.png"/><Relationship Id="rId81" Type="http://schemas.openxmlformats.org/officeDocument/2006/relationships/image" Target="../media/image234.png"/><Relationship Id="rId86" Type="http://schemas.openxmlformats.org/officeDocument/2006/relationships/customXml" Target="../ink/ink201.xml"/><Relationship Id="rId130" Type="http://schemas.openxmlformats.org/officeDocument/2006/relationships/customXml" Target="../ink/ink223.xml"/><Relationship Id="rId13" Type="http://schemas.openxmlformats.org/officeDocument/2006/relationships/image" Target="../media/image200.png"/><Relationship Id="rId18" Type="http://schemas.openxmlformats.org/officeDocument/2006/relationships/customXml" Target="../ink/ink167.xml"/><Relationship Id="rId39" Type="http://schemas.openxmlformats.org/officeDocument/2006/relationships/image" Target="../media/image213.png"/><Relationship Id="rId109" Type="http://schemas.openxmlformats.org/officeDocument/2006/relationships/image" Target="../media/image248.png"/><Relationship Id="rId34" Type="http://schemas.openxmlformats.org/officeDocument/2006/relationships/customXml" Target="../ink/ink175.xml"/><Relationship Id="rId50" Type="http://schemas.openxmlformats.org/officeDocument/2006/relationships/customXml" Target="../ink/ink183.xml"/><Relationship Id="rId55" Type="http://schemas.openxmlformats.org/officeDocument/2006/relationships/image" Target="../media/image221.png"/><Relationship Id="rId76" Type="http://schemas.openxmlformats.org/officeDocument/2006/relationships/customXml" Target="../ink/ink196.xml"/><Relationship Id="rId97" Type="http://schemas.openxmlformats.org/officeDocument/2006/relationships/image" Target="../media/image242.png"/><Relationship Id="rId104" Type="http://schemas.openxmlformats.org/officeDocument/2006/relationships/customXml" Target="../ink/ink210.xml"/><Relationship Id="rId120" Type="http://schemas.openxmlformats.org/officeDocument/2006/relationships/customXml" Target="../ink/ink218.xml"/><Relationship Id="rId125" Type="http://schemas.openxmlformats.org/officeDocument/2006/relationships/image" Target="../media/image256.png"/><Relationship Id="rId7" Type="http://schemas.openxmlformats.org/officeDocument/2006/relationships/image" Target="../media/image197.png"/><Relationship Id="rId71" Type="http://schemas.openxmlformats.org/officeDocument/2006/relationships/image" Target="../media/image229.png"/><Relationship Id="rId92" Type="http://schemas.openxmlformats.org/officeDocument/2006/relationships/customXml" Target="../ink/ink204.xml"/><Relationship Id="rId2" Type="http://schemas.openxmlformats.org/officeDocument/2006/relationships/image" Target="../media/image20.png"/><Relationship Id="rId29" Type="http://schemas.openxmlformats.org/officeDocument/2006/relationships/image" Target="../media/image208.png"/><Relationship Id="rId24" Type="http://schemas.openxmlformats.org/officeDocument/2006/relationships/customXml" Target="../ink/ink170.xml"/><Relationship Id="rId40" Type="http://schemas.openxmlformats.org/officeDocument/2006/relationships/customXml" Target="../ink/ink178.xml"/><Relationship Id="rId45" Type="http://schemas.openxmlformats.org/officeDocument/2006/relationships/image" Target="../media/image216.png"/><Relationship Id="rId66" Type="http://schemas.openxmlformats.org/officeDocument/2006/relationships/customXml" Target="../ink/ink191.xml"/><Relationship Id="rId87" Type="http://schemas.openxmlformats.org/officeDocument/2006/relationships/image" Target="../media/image237.png"/><Relationship Id="rId110" Type="http://schemas.openxmlformats.org/officeDocument/2006/relationships/customXml" Target="../ink/ink213.xml"/><Relationship Id="rId115" Type="http://schemas.openxmlformats.org/officeDocument/2006/relationships/image" Target="../media/image251.png"/><Relationship Id="rId131" Type="http://schemas.openxmlformats.org/officeDocument/2006/relationships/image" Target="../media/image259.png"/><Relationship Id="rId61" Type="http://schemas.openxmlformats.org/officeDocument/2006/relationships/image" Target="../media/image224.png"/><Relationship Id="rId82" Type="http://schemas.openxmlformats.org/officeDocument/2006/relationships/customXml" Target="../ink/ink199.xml"/><Relationship Id="rId19" Type="http://schemas.openxmlformats.org/officeDocument/2006/relationships/image" Target="../media/image203.png"/><Relationship Id="rId14" Type="http://schemas.openxmlformats.org/officeDocument/2006/relationships/customXml" Target="../ink/ink165.xml"/><Relationship Id="rId30" Type="http://schemas.openxmlformats.org/officeDocument/2006/relationships/customXml" Target="../ink/ink173.xml"/><Relationship Id="rId35" Type="http://schemas.openxmlformats.org/officeDocument/2006/relationships/image" Target="../media/image211.png"/><Relationship Id="rId56" Type="http://schemas.openxmlformats.org/officeDocument/2006/relationships/customXml" Target="../ink/ink186.xml"/><Relationship Id="rId77" Type="http://schemas.openxmlformats.org/officeDocument/2006/relationships/image" Target="../media/image232.png"/><Relationship Id="rId100" Type="http://schemas.openxmlformats.org/officeDocument/2006/relationships/customXml" Target="../ink/ink208.xml"/><Relationship Id="rId105" Type="http://schemas.openxmlformats.org/officeDocument/2006/relationships/image" Target="../media/image246.png"/><Relationship Id="rId126" Type="http://schemas.openxmlformats.org/officeDocument/2006/relationships/customXml" Target="../ink/ink221.xml"/><Relationship Id="rId8" Type="http://schemas.openxmlformats.org/officeDocument/2006/relationships/customXml" Target="../ink/ink162.xml"/><Relationship Id="rId51" Type="http://schemas.openxmlformats.org/officeDocument/2006/relationships/image" Target="../media/image219.png"/><Relationship Id="rId72" Type="http://schemas.openxmlformats.org/officeDocument/2006/relationships/customXml" Target="../ink/ink194.xml"/><Relationship Id="rId93" Type="http://schemas.openxmlformats.org/officeDocument/2006/relationships/image" Target="../media/image240.png"/><Relationship Id="rId98" Type="http://schemas.openxmlformats.org/officeDocument/2006/relationships/customXml" Target="../ink/ink207.xml"/><Relationship Id="rId121" Type="http://schemas.openxmlformats.org/officeDocument/2006/relationships/image" Target="../media/image254.png"/><Relationship Id="rId3" Type="http://schemas.openxmlformats.org/officeDocument/2006/relationships/image" Target="../media/image195.png"/><Relationship Id="rId25" Type="http://schemas.openxmlformats.org/officeDocument/2006/relationships/image" Target="../media/image206.png"/><Relationship Id="rId46" Type="http://schemas.openxmlformats.org/officeDocument/2006/relationships/customXml" Target="../ink/ink181.xml"/><Relationship Id="rId67" Type="http://schemas.openxmlformats.org/officeDocument/2006/relationships/image" Target="../media/image227.png"/><Relationship Id="rId116" Type="http://schemas.openxmlformats.org/officeDocument/2006/relationships/customXml" Target="../ink/ink216.xml"/><Relationship Id="rId20" Type="http://schemas.openxmlformats.org/officeDocument/2006/relationships/customXml" Target="../ink/ink168.xml"/><Relationship Id="rId41" Type="http://schemas.openxmlformats.org/officeDocument/2006/relationships/image" Target="../media/image214.png"/><Relationship Id="rId62" Type="http://schemas.openxmlformats.org/officeDocument/2006/relationships/customXml" Target="../ink/ink189.xml"/><Relationship Id="rId83" Type="http://schemas.openxmlformats.org/officeDocument/2006/relationships/image" Target="../media/image235.png"/><Relationship Id="rId88" Type="http://schemas.openxmlformats.org/officeDocument/2006/relationships/customXml" Target="../ink/ink202.xml"/><Relationship Id="rId111" Type="http://schemas.openxmlformats.org/officeDocument/2006/relationships/image" Target="../media/image249.png"/><Relationship Id="rId15" Type="http://schemas.openxmlformats.org/officeDocument/2006/relationships/image" Target="../media/image201.png"/><Relationship Id="rId36" Type="http://schemas.openxmlformats.org/officeDocument/2006/relationships/customXml" Target="../ink/ink176.xml"/><Relationship Id="rId57" Type="http://schemas.openxmlformats.org/officeDocument/2006/relationships/image" Target="../media/image222.png"/><Relationship Id="rId106" Type="http://schemas.openxmlformats.org/officeDocument/2006/relationships/customXml" Target="../ink/ink211.xml"/><Relationship Id="rId127" Type="http://schemas.openxmlformats.org/officeDocument/2006/relationships/image" Target="../media/image257.png"/><Relationship Id="rId10" Type="http://schemas.openxmlformats.org/officeDocument/2006/relationships/customXml" Target="../ink/ink163.xml"/><Relationship Id="rId31" Type="http://schemas.openxmlformats.org/officeDocument/2006/relationships/image" Target="../media/image209.png"/><Relationship Id="rId52" Type="http://schemas.openxmlformats.org/officeDocument/2006/relationships/customXml" Target="../ink/ink184.xml"/><Relationship Id="rId73" Type="http://schemas.openxmlformats.org/officeDocument/2006/relationships/image" Target="../media/image230.png"/><Relationship Id="rId78" Type="http://schemas.openxmlformats.org/officeDocument/2006/relationships/customXml" Target="../ink/ink197.xml"/><Relationship Id="rId94" Type="http://schemas.openxmlformats.org/officeDocument/2006/relationships/customXml" Target="../ink/ink205.xml"/><Relationship Id="rId99" Type="http://schemas.openxmlformats.org/officeDocument/2006/relationships/image" Target="../media/image243.png"/><Relationship Id="rId101" Type="http://schemas.openxmlformats.org/officeDocument/2006/relationships/image" Target="../media/image244.png"/><Relationship Id="rId122" Type="http://schemas.openxmlformats.org/officeDocument/2006/relationships/customXml" Target="../ink/ink219.xml"/><Relationship Id="rId4" Type="http://schemas.openxmlformats.org/officeDocument/2006/relationships/customXml" Target="../ink/ink160.xml"/><Relationship Id="rId9" Type="http://schemas.openxmlformats.org/officeDocument/2006/relationships/image" Target="../media/image198.png"/><Relationship Id="rId26" Type="http://schemas.openxmlformats.org/officeDocument/2006/relationships/customXml" Target="../ink/ink17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35.xml"/><Relationship Id="rId21" Type="http://schemas.openxmlformats.org/officeDocument/2006/relationships/image" Target="../media/image274.png"/><Relationship Id="rId42" Type="http://schemas.openxmlformats.org/officeDocument/2006/relationships/customXml" Target="../ink/ink243.xml"/><Relationship Id="rId47" Type="http://schemas.openxmlformats.org/officeDocument/2006/relationships/image" Target="../media/image287.png"/><Relationship Id="rId63" Type="http://schemas.openxmlformats.org/officeDocument/2006/relationships/image" Target="../media/image295.png"/><Relationship Id="rId68" Type="http://schemas.openxmlformats.org/officeDocument/2006/relationships/customXml" Target="../ink/ink256.xml"/><Relationship Id="rId84" Type="http://schemas.openxmlformats.org/officeDocument/2006/relationships/customXml" Target="../ink/ink264.xml"/><Relationship Id="rId89" Type="http://schemas.openxmlformats.org/officeDocument/2006/relationships/image" Target="../media/image308.png"/><Relationship Id="rId16" Type="http://schemas.openxmlformats.org/officeDocument/2006/relationships/customXml" Target="../ink/ink230.xml"/><Relationship Id="rId107" Type="http://schemas.openxmlformats.org/officeDocument/2006/relationships/image" Target="../media/image317.png"/><Relationship Id="rId11" Type="http://schemas.openxmlformats.org/officeDocument/2006/relationships/image" Target="../media/image269.png"/><Relationship Id="rId32" Type="http://schemas.openxmlformats.org/officeDocument/2006/relationships/customXml" Target="../ink/ink238.xml"/><Relationship Id="rId37" Type="http://schemas.openxmlformats.org/officeDocument/2006/relationships/image" Target="../media/image282.png"/><Relationship Id="rId53" Type="http://schemas.openxmlformats.org/officeDocument/2006/relationships/image" Target="../media/image290.png"/><Relationship Id="rId58" Type="http://schemas.openxmlformats.org/officeDocument/2006/relationships/customXml" Target="../ink/ink251.xml"/><Relationship Id="rId74" Type="http://schemas.openxmlformats.org/officeDocument/2006/relationships/customXml" Target="../ink/ink259.xml"/><Relationship Id="rId79" Type="http://schemas.openxmlformats.org/officeDocument/2006/relationships/image" Target="../media/image303.png"/><Relationship Id="rId102" Type="http://schemas.openxmlformats.org/officeDocument/2006/relationships/customXml" Target="../ink/ink273.xml"/><Relationship Id="rId5" Type="http://schemas.openxmlformats.org/officeDocument/2006/relationships/image" Target="../media/image266.png"/><Relationship Id="rId90" Type="http://schemas.openxmlformats.org/officeDocument/2006/relationships/customXml" Target="../ink/ink267.xml"/><Relationship Id="rId95" Type="http://schemas.openxmlformats.org/officeDocument/2006/relationships/image" Target="../media/image311.png"/><Relationship Id="rId22" Type="http://schemas.openxmlformats.org/officeDocument/2006/relationships/customXml" Target="../ink/ink233.xml"/><Relationship Id="rId27" Type="http://schemas.openxmlformats.org/officeDocument/2006/relationships/image" Target="../media/image277.png"/><Relationship Id="rId43" Type="http://schemas.openxmlformats.org/officeDocument/2006/relationships/image" Target="../media/image285.png"/><Relationship Id="rId48" Type="http://schemas.openxmlformats.org/officeDocument/2006/relationships/customXml" Target="../ink/ink246.xml"/><Relationship Id="rId64" Type="http://schemas.openxmlformats.org/officeDocument/2006/relationships/customXml" Target="../ink/ink254.xml"/><Relationship Id="rId69" Type="http://schemas.openxmlformats.org/officeDocument/2006/relationships/image" Target="../media/image298.png"/><Relationship Id="rId80" Type="http://schemas.openxmlformats.org/officeDocument/2006/relationships/customXml" Target="../ink/ink262.xml"/><Relationship Id="rId85" Type="http://schemas.openxmlformats.org/officeDocument/2006/relationships/image" Target="../media/image306.png"/><Relationship Id="rId12" Type="http://schemas.openxmlformats.org/officeDocument/2006/relationships/customXml" Target="../ink/ink228.xml"/><Relationship Id="rId17" Type="http://schemas.openxmlformats.org/officeDocument/2006/relationships/image" Target="../media/image272.png"/><Relationship Id="rId33" Type="http://schemas.openxmlformats.org/officeDocument/2006/relationships/image" Target="../media/image280.png"/><Relationship Id="rId38" Type="http://schemas.openxmlformats.org/officeDocument/2006/relationships/customXml" Target="../ink/ink241.xml"/><Relationship Id="rId59" Type="http://schemas.openxmlformats.org/officeDocument/2006/relationships/image" Target="../media/image293.png"/><Relationship Id="rId103" Type="http://schemas.openxmlformats.org/officeDocument/2006/relationships/image" Target="../media/image315.png"/><Relationship Id="rId108" Type="http://schemas.openxmlformats.org/officeDocument/2006/relationships/customXml" Target="../ink/ink276.xml"/><Relationship Id="rId54" Type="http://schemas.openxmlformats.org/officeDocument/2006/relationships/customXml" Target="../ink/ink249.xml"/><Relationship Id="rId70" Type="http://schemas.openxmlformats.org/officeDocument/2006/relationships/customXml" Target="../ink/ink257.xml"/><Relationship Id="rId75" Type="http://schemas.openxmlformats.org/officeDocument/2006/relationships/image" Target="../media/image301.png"/><Relationship Id="rId91" Type="http://schemas.openxmlformats.org/officeDocument/2006/relationships/image" Target="../media/image309.png"/><Relationship Id="rId96" Type="http://schemas.openxmlformats.org/officeDocument/2006/relationships/customXml" Target="../ink/ink27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5.xml"/><Relationship Id="rId15" Type="http://schemas.openxmlformats.org/officeDocument/2006/relationships/image" Target="../media/image271.png"/><Relationship Id="rId23" Type="http://schemas.openxmlformats.org/officeDocument/2006/relationships/image" Target="../media/image275.png"/><Relationship Id="rId28" Type="http://schemas.openxmlformats.org/officeDocument/2006/relationships/customXml" Target="../ink/ink236.xml"/><Relationship Id="rId36" Type="http://schemas.openxmlformats.org/officeDocument/2006/relationships/customXml" Target="../ink/ink240.xml"/><Relationship Id="rId49" Type="http://schemas.openxmlformats.org/officeDocument/2006/relationships/image" Target="../media/image288.png"/><Relationship Id="rId57" Type="http://schemas.openxmlformats.org/officeDocument/2006/relationships/image" Target="../media/image292.png"/><Relationship Id="rId106" Type="http://schemas.openxmlformats.org/officeDocument/2006/relationships/customXml" Target="../ink/ink275.xml"/><Relationship Id="rId10" Type="http://schemas.openxmlformats.org/officeDocument/2006/relationships/customXml" Target="../ink/ink227.xml"/><Relationship Id="rId31" Type="http://schemas.openxmlformats.org/officeDocument/2006/relationships/image" Target="../media/image279.png"/><Relationship Id="rId44" Type="http://schemas.openxmlformats.org/officeDocument/2006/relationships/customXml" Target="../ink/ink244.xml"/><Relationship Id="rId52" Type="http://schemas.openxmlformats.org/officeDocument/2006/relationships/customXml" Target="../ink/ink248.xml"/><Relationship Id="rId60" Type="http://schemas.openxmlformats.org/officeDocument/2006/relationships/customXml" Target="../ink/ink252.xml"/><Relationship Id="rId65" Type="http://schemas.openxmlformats.org/officeDocument/2006/relationships/image" Target="../media/image296.png"/><Relationship Id="rId73" Type="http://schemas.openxmlformats.org/officeDocument/2006/relationships/image" Target="../media/image300.png"/><Relationship Id="rId78" Type="http://schemas.openxmlformats.org/officeDocument/2006/relationships/customXml" Target="../ink/ink261.xml"/><Relationship Id="rId81" Type="http://schemas.openxmlformats.org/officeDocument/2006/relationships/image" Target="../media/image304.png"/><Relationship Id="rId86" Type="http://schemas.openxmlformats.org/officeDocument/2006/relationships/customXml" Target="../ink/ink265.xml"/><Relationship Id="rId94" Type="http://schemas.openxmlformats.org/officeDocument/2006/relationships/customXml" Target="../ink/ink269.xml"/><Relationship Id="rId99" Type="http://schemas.openxmlformats.org/officeDocument/2006/relationships/image" Target="../media/image313.png"/><Relationship Id="rId101" Type="http://schemas.openxmlformats.org/officeDocument/2006/relationships/image" Target="../media/image314.png"/><Relationship Id="rId4" Type="http://schemas.openxmlformats.org/officeDocument/2006/relationships/customXml" Target="../ink/ink224.xml"/><Relationship Id="rId9" Type="http://schemas.openxmlformats.org/officeDocument/2006/relationships/image" Target="../media/image268.png"/><Relationship Id="rId13" Type="http://schemas.openxmlformats.org/officeDocument/2006/relationships/image" Target="../media/image270.png"/><Relationship Id="rId18" Type="http://schemas.openxmlformats.org/officeDocument/2006/relationships/customXml" Target="../ink/ink231.xml"/><Relationship Id="rId39" Type="http://schemas.openxmlformats.org/officeDocument/2006/relationships/image" Target="../media/image283.png"/><Relationship Id="rId109" Type="http://schemas.openxmlformats.org/officeDocument/2006/relationships/image" Target="../media/image318.png"/><Relationship Id="rId34" Type="http://schemas.openxmlformats.org/officeDocument/2006/relationships/customXml" Target="../ink/ink239.xml"/><Relationship Id="rId50" Type="http://schemas.openxmlformats.org/officeDocument/2006/relationships/customXml" Target="../ink/ink247.xml"/><Relationship Id="rId55" Type="http://schemas.openxmlformats.org/officeDocument/2006/relationships/image" Target="../media/image291.png"/><Relationship Id="rId76" Type="http://schemas.openxmlformats.org/officeDocument/2006/relationships/customXml" Target="../ink/ink260.xml"/><Relationship Id="rId97" Type="http://schemas.openxmlformats.org/officeDocument/2006/relationships/image" Target="../media/image312.png"/><Relationship Id="rId104" Type="http://schemas.openxmlformats.org/officeDocument/2006/relationships/customXml" Target="../ink/ink274.xml"/><Relationship Id="rId7" Type="http://schemas.openxmlformats.org/officeDocument/2006/relationships/image" Target="../media/image267.png"/><Relationship Id="rId71" Type="http://schemas.openxmlformats.org/officeDocument/2006/relationships/image" Target="../media/image299.png"/><Relationship Id="rId92" Type="http://schemas.openxmlformats.org/officeDocument/2006/relationships/customXml" Target="../ink/ink268.xml"/><Relationship Id="rId2" Type="http://schemas.openxmlformats.org/officeDocument/2006/relationships/image" Target="../media/image20.png"/><Relationship Id="rId29" Type="http://schemas.openxmlformats.org/officeDocument/2006/relationships/image" Target="../media/image278.png"/><Relationship Id="rId24" Type="http://schemas.openxmlformats.org/officeDocument/2006/relationships/customXml" Target="../ink/ink234.xml"/><Relationship Id="rId40" Type="http://schemas.openxmlformats.org/officeDocument/2006/relationships/customXml" Target="../ink/ink242.xml"/><Relationship Id="rId45" Type="http://schemas.openxmlformats.org/officeDocument/2006/relationships/image" Target="../media/image286.png"/><Relationship Id="rId66" Type="http://schemas.openxmlformats.org/officeDocument/2006/relationships/customXml" Target="../ink/ink255.xml"/><Relationship Id="rId87" Type="http://schemas.openxmlformats.org/officeDocument/2006/relationships/image" Target="../media/image307.png"/><Relationship Id="rId110" Type="http://schemas.openxmlformats.org/officeDocument/2006/relationships/customXml" Target="../ink/ink277.xml"/><Relationship Id="rId61" Type="http://schemas.openxmlformats.org/officeDocument/2006/relationships/image" Target="../media/image294.png"/><Relationship Id="rId82" Type="http://schemas.openxmlformats.org/officeDocument/2006/relationships/customXml" Target="../ink/ink263.xml"/><Relationship Id="rId19" Type="http://schemas.openxmlformats.org/officeDocument/2006/relationships/image" Target="../media/image273.png"/><Relationship Id="rId14" Type="http://schemas.openxmlformats.org/officeDocument/2006/relationships/customXml" Target="../ink/ink229.xml"/><Relationship Id="rId30" Type="http://schemas.openxmlformats.org/officeDocument/2006/relationships/customXml" Target="../ink/ink237.xml"/><Relationship Id="rId35" Type="http://schemas.openxmlformats.org/officeDocument/2006/relationships/image" Target="../media/image281.png"/><Relationship Id="rId56" Type="http://schemas.openxmlformats.org/officeDocument/2006/relationships/customXml" Target="../ink/ink250.xml"/><Relationship Id="rId77" Type="http://schemas.openxmlformats.org/officeDocument/2006/relationships/image" Target="../media/image302.png"/><Relationship Id="rId100" Type="http://schemas.openxmlformats.org/officeDocument/2006/relationships/customXml" Target="../ink/ink272.xml"/><Relationship Id="rId105" Type="http://schemas.openxmlformats.org/officeDocument/2006/relationships/image" Target="../media/image316.png"/><Relationship Id="rId8" Type="http://schemas.openxmlformats.org/officeDocument/2006/relationships/customXml" Target="../ink/ink226.xml"/><Relationship Id="rId51" Type="http://schemas.openxmlformats.org/officeDocument/2006/relationships/image" Target="../media/image289.png"/><Relationship Id="rId72" Type="http://schemas.openxmlformats.org/officeDocument/2006/relationships/customXml" Target="../ink/ink258.xml"/><Relationship Id="rId93" Type="http://schemas.openxmlformats.org/officeDocument/2006/relationships/image" Target="../media/image310.png"/><Relationship Id="rId98" Type="http://schemas.openxmlformats.org/officeDocument/2006/relationships/customXml" Target="../ink/ink271.xml"/><Relationship Id="rId3" Type="http://schemas.openxmlformats.org/officeDocument/2006/relationships/image" Target="../media/image265.png"/><Relationship Id="rId25" Type="http://schemas.openxmlformats.org/officeDocument/2006/relationships/image" Target="../media/image276.png"/><Relationship Id="rId46" Type="http://schemas.openxmlformats.org/officeDocument/2006/relationships/customXml" Target="../ink/ink245.xml"/><Relationship Id="rId67" Type="http://schemas.openxmlformats.org/officeDocument/2006/relationships/image" Target="../media/image297.png"/><Relationship Id="rId20" Type="http://schemas.openxmlformats.org/officeDocument/2006/relationships/customXml" Target="../ink/ink232.xml"/><Relationship Id="rId41" Type="http://schemas.openxmlformats.org/officeDocument/2006/relationships/image" Target="../media/image284.png"/><Relationship Id="rId62" Type="http://schemas.openxmlformats.org/officeDocument/2006/relationships/customXml" Target="../ink/ink253.xml"/><Relationship Id="rId83" Type="http://schemas.openxmlformats.org/officeDocument/2006/relationships/image" Target="../media/image305.png"/><Relationship Id="rId88" Type="http://schemas.openxmlformats.org/officeDocument/2006/relationships/customXml" Target="../ink/ink266.xml"/><Relationship Id="rId111" Type="http://schemas.openxmlformats.org/officeDocument/2006/relationships/image" Target="../media/image3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bird standing on a beach&#10;&#10;Description automatically generated">
            <a:extLst>
              <a:ext uri="{FF2B5EF4-FFF2-40B4-BE49-F238E27FC236}">
                <a16:creationId xmlns:a16="http://schemas.microsoft.com/office/drawing/2014/main" id="{79579AE7-F3A7-418C-802A-CF538CFA5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4736494"/>
            <a:ext cx="12203501" cy="2115163"/>
          </a:xfrm>
          <a:prstGeom prst="rect">
            <a:avLst/>
          </a:prstGeom>
        </p:spPr>
      </p:pic>
      <p:pic>
        <p:nvPicPr>
          <p:cNvPr id="8" name="Picture 8" descr="A close up of a keyboard&#10;&#10;Description automatically generated">
            <a:extLst>
              <a:ext uri="{FF2B5EF4-FFF2-40B4-BE49-F238E27FC236}">
                <a16:creationId xmlns:a16="http://schemas.microsoft.com/office/drawing/2014/main" id="{EBBD0567-1717-4706-9322-03153A6E7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0" y="-9"/>
            <a:ext cx="12160367" cy="4730167"/>
          </a:xfrm>
          <a:prstGeom prst="rect">
            <a:avLst/>
          </a:prstGeom>
        </p:spPr>
      </p:pic>
      <p:pic>
        <p:nvPicPr>
          <p:cNvPr id="9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7B42429-07B5-493B-81EA-645AC0D05E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95" t="14737" r="20419" b="-1053"/>
          <a:stretch/>
        </p:blipFill>
        <p:spPr>
          <a:xfrm>
            <a:off x="483079" y="2057400"/>
            <a:ext cx="2801873" cy="40643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1ED9A6F-3462-4772-AE40-E246396641E8}"/>
              </a:ext>
            </a:extLst>
          </p:cNvPr>
          <p:cNvSpPr/>
          <p:nvPr/>
        </p:nvSpPr>
        <p:spPr>
          <a:xfrm>
            <a:off x="3122762" y="700177"/>
            <a:ext cx="5707809" cy="2846715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Calibri"/>
                <a:ea typeface="Calibri"/>
                <a:cs typeface="Calibri"/>
              </a:rPr>
              <a:t>​</a:t>
            </a:r>
            <a:endParaRPr lang="en-US"/>
          </a:p>
        </p:txBody>
      </p:sp>
      <p:pic>
        <p:nvPicPr>
          <p:cNvPr id="14" name="Picture 14" descr="A picture containing bowl, plate, cup, food&#10;&#10;Description automatically generated">
            <a:extLst>
              <a:ext uri="{FF2B5EF4-FFF2-40B4-BE49-F238E27FC236}">
                <a16:creationId xmlns:a16="http://schemas.microsoft.com/office/drawing/2014/main" id="{6EAD7B4E-CF42-465B-AFE8-B224AFFCA1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967" t="3279" r="984" b="-1422"/>
          <a:stretch/>
        </p:blipFill>
        <p:spPr>
          <a:xfrm>
            <a:off x="2910643" y="4770954"/>
            <a:ext cx="6197359" cy="21250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7D94AB2-B6F6-4739-96FB-8EBC22EE8ECB}"/>
              </a:ext>
            </a:extLst>
          </p:cNvPr>
          <p:cNvSpPr txBox="1"/>
          <p:nvPr/>
        </p:nvSpPr>
        <p:spPr>
          <a:xfrm>
            <a:off x="5270740" y="6354583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F27C15-63EA-4F81-831D-84F92DFCAD27}"/>
              </a:ext>
            </a:extLst>
          </p:cNvPr>
          <p:cNvSpPr txBox="1"/>
          <p:nvPr/>
        </p:nvSpPr>
        <p:spPr>
          <a:xfrm>
            <a:off x="4724400" y="4367213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>
              <a:cs typeface="Calibri"/>
            </a:endParaRPr>
          </a:p>
        </p:txBody>
      </p:sp>
      <p:pic>
        <p:nvPicPr>
          <p:cNvPr id="29" name="Picture 29">
            <a:extLst>
              <a:ext uri="{FF2B5EF4-FFF2-40B4-BE49-F238E27FC236}">
                <a16:creationId xmlns:a16="http://schemas.microsoft.com/office/drawing/2014/main" id="{B8A87B96-117F-475B-9698-3DEE51504F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5871" y="1978694"/>
            <a:ext cx="2743199" cy="3446952"/>
          </a:xfrm>
          <a:prstGeom prst="rect">
            <a:avLst/>
          </a:prstGeom>
        </p:spPr>
      </p:pic>
      <p:pic>
        <p:nvPicPr>
          <p:cNvPr id="23" name="Picture 23" descr="A table that has some furniture in it&#10;&#10;Description automatically generated">
            <a:extLst>
              <a:ext uri="{FF2B5EF4-FFF2-40B4-BE49-F238E27FC236}">
                <a16:creationId xmlns:a16="http://schemas.microsoft.com/office/drawing/2014/main" id="{F85CBA25-68D1-4641-AB09-8B0F2232CF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120000">
            <a:off x="7556739" y="4201254"/>
            <a:ext cx="2743199" cy="1877301"/>
          </a:xfrm>
          <a:prstGeom prst="rect">
            <a:avLst/>
          </a:prstGeom>
        </p:spPr>
      </p:pic>
      <p:pic>
        <p:nvPicPr>
          <p:cNvPr id="26" name="Picture 26" descr="A screen shot of an open computer sitting on top of a table&#10;&#10;Description automatically generated">
            <a:extLst>
              <a:ext uri="{FF2B5EF4-FFF2-40B4-BE49-F238E27FC236}">
                <a16:creationId xmlns:a16="http://schemas.microsoft.com/office/drawing/2014/main" id="{C9262316-85F7-470E-988D-3A6E6AE849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433758" y="3551773"/>
            <a:ext cx="1506747" cy="890265"/>
          </a:xfrm>
          <a:prstGeom prst="rect">
            <a:avLst/>
          </a:prstGeom>
        </p:spPr>
      </p:pic>
      <p:pic>
        <p:nvPicPr>
          <p:cNvPr id="30" name="Picture 30" descr="A clock is shown at the time&#10;&#10;Description automatically generated">
            <a:extLst>
              <a:ext uri="{FF2B5EF4-FFF2-40B4-BE49-F238E27FC236}">
                <a16:creationId xmlns:a16="http://schemas.microsoft.com/office/drawing/2014/main" id="{ED6CC4EC-9CCF-40E3-A292-BFA9728ABF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0892287" y="1576016"/>
            <a:ext cx="715992" cy="97426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424835F-5AB4-4849-A0E2-1DB0E0DEBE61}"/>
              </a:ext>
            </a:extLst>
          </p:cNvPr>
          <p:cNvSpPr txBox="1"/>
          <p:nvPr/>
        </p:nvSpPr>
        <p:spPr>
          <a:xfrm>
            <a:off x="4724400" y="5267325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6BF07D-9D51-4082-A084-0B48DAB2B72D}"/>
              </a:ext>
            </a:extLst>
          </p:cNvPr>
          <p:cNvSpPr txBox="1"/>
          <p:nvPr/>
        </p:nvSpPr>
        <p:spPr>
          <a:xfrm>
            <a:off x="4479455" y="741683"/>
            <a:ext cx="325251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cs typeface="Calibri"/>
              </a:rPr>
              <a:t>      Welcome to Algebra 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05499A8-4AA8-4DE7-92DA-A87AB109820D}"/>
              </a:ext>
            </a:extLst>
          </p:cNvPr>
          <p:cNvSpPr/>
          <p:nvPr/>
        </p:nvSpPr>
        <p:spPr>
          <a:xfrm>
            <a:off x="6372878" y="1608088"/>
            <a:ext cx="1389658" cy="9201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92D050"/>
                </a:solidFill>
                <a:cs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Delta Math</a:t>
            </a:r>
            <a:endParaRPr lang="en-US">
              <a:solidFill>
                <a:srgbClr val="92D050"/>
              </a:solidFill>
              <a:cs typeface="Calibri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7DB9AF1-8308-4041-B151-11C162461989}"/>
              </a:ext>
            </a:extLst>
          </p:cNvPr>
          <p:cNvSpPr/>
          <p:nvPr/>
        </p:nvSpPr>
        <p:spPr>
          <a:xfrm>
            <a:off x="4149198" y="1632768"/>
            <a:ext cx="1408978" cy="9201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rgbClr val="92D050"/>
                </a:solidFill>
                <a:cs typeface="Calibr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Mrs. Carter's Website</a:t>
            </a:r>
            <a:endParaRPr lang="en-US">
              <a:solidFill>
                <a:srgbClr val="92D05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9DE6D27-1649-47ED-8493-B92C1E12C9CB}"/>
                  </a:ext>
                </a:extLst>
              </p14:cNvPr>
              <p14:cNvContentPartPr/>
              <p14:nvPr/>
            </p14:nvContentPartPr>
            <p14:xfrm>
              <a:off x="6790315" y="2441939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9DE6D27-1649-47ED-8493-B92C1E12C9C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81315" y="243293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/>
              <a:t> 10-2 Examples</a:t>
            </a:r>
            <a:endParaRPr lang="en-US" sz="400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585" y="6405282"/>
            <a:ext cx="6280830" cy="404614"/>
          </a:xfrm>
        </p:spPr>
        <p:txBody>
          <a:bodyPr/>
          <a:lstStyle/>
          <a:p>
            <a:r>
              <a:rPr lang="en-US"/>
              <a:t>SWBAT use the Pythagorean Theorem IOT solve problems involving right triangles.</a:t>
            </a:r>
          </a:p>
          <a:p>
            <a:r>
              <a:rPr lang="en-US" b="1"/>
              <a:t> 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59260E-D640-4224-A701-3A46D76DB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833" y="1161246"/>
            <a:ext cx="9800473" cy="11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8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7809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alibri"/>
                <a:cs typeface="Calibri"/>
              </a:rPr>
              <a:t>Independent Practice/Lesson Check 10-2</a:t>
            </a:r>
          </a:p>
        </p:txBody>
      </p:sp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6"/>
            <a:ext cx="1157198" cy="1166723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83437D-8A2A-49BE-8076-AC9CE401EE73}"/>
              </a:ext>
            </a:extLst>
          </p:cNvPr>
          <p:cNvPicPr/>
          <p:nvPr/>
        </p:nvPicPr>
        <p:blipFill rotWithShape="1">
          <a:blip r:embed="rId3"/>
          <a:srcRect t="2437" r="802"/>
          <a:stretch/>
        </p:blipFill>
        <p:spPr bwMode="auto">
          <a:xfrm>
            <a:off x="1040686" y="1161246"/>
            <a:ext cx="8673157" cy="46299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CC91B7F-3572-4BE1-B9BF-E8C5FFD06FE5}"/>
              </a:ext>
            </a:extLst>
          </p:cNvPr>
          <p:cNvGrpSpPr/>
          <p:nvPr/>
        </p:nvGrpSpPr>
        <p:grpSpPr>
          <a:xfrm>
            <a:off x="1597529" y="1780167"/>
            <a:ext cx="863640" cy="313560"/>
            <a:chOff x="1597529" y="1780167"/>
            <a:chExt cx="863640" cy="31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6817192-9D97-40C2-8D77-35EC39188081}"/>
                    </a:ext>
                  </a:extLst>
                </p14:cNvPr>
                <p14:cNvContentPartPr/>
                <p14:nvPr/>
              </p14:nvContentPartPr>
              <p14:xfrm>
                <a:off x="1597529" y="1780167"/>
                <a:ext cx="216720" cy="3135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6817192-9D97-40C2-8D77-35EC3918808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79529" y="1762167"/>
                  <a:ext cx="2523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468E553-B9BB-49EB-9DB6-3B8E3045E73B}"/>
                    </a:ext>
                  </a:extLst>
                </p14:cNvPr>
                <p14:cNvContentPartPr/>
                <p14:nvPr/>
              </p14:nvContentPartPr>
              <p14:xfrm>
                <a:off x="1956089" y="1829847"/>
                <a:ext cx="184680" cy="2174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468E553-B9BB-49EB-9DB6-3B8E3045E73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38089" y="1811847"/>
                  <a:ext cx="2203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1C44753-B7CE-447F-B66B-50378553294E}"/>
                    </a:ext>
                  </a:extLst>
                </p14:cNvPr>
                <p14:cNvContentPartPr/>
                <p14:nvPr/>
              </p14:nvContentPartPr>
              <p14:xfrm>
                <a:off x="2134289" y="1865487"/>
                <a:ext cx="326880" cy="1998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1C44753-B7CE-447F-B66B-50378553294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16289" y="1847455"/>
                  <a:ext cx="362520" cy="23550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091132-CE36-4DD9-8053-1EE9E04502F8}"/>
              </a:ext>
            </a:extLst>
          </p:cNvPr>
          <p:cNvGrpSpPr/>
          <p:nvPr/>
        </p:nvGrpSpPr>
        <p:grpSpPr>
          <a:xfrm>
            <a:off x="4421369" y="1801767"/>
            <a:ext cx="1094400" cy="257400"/>
            <a:chOff x="4421369" y="1801767"/>
            <a:chExt cx="1094400" cy="25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EF6E94D-DFFF-441C-8CF4-76FAFFE79E78}"/>
                    </a:ext>
                  </a:extLst>
                </p14:cNvPr>
                <p14:cNvContentPartPr/>
                <p14:nvPr/>
              </p14:nvContentPartPr>
              <p14:xfrm>
                <a:off x="4421369" y="1801767"/>
                <a:ext cx="175320" cy="251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EF6E94D-DFFF-441C-8CF4-76FAFFE79E7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03369" y="1783767"/>
                  <a:ext cx="2109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9A2E013-4B7A-42BD-B0B8-AA526C278549}"/>
                    </a:ext>
                  </a:extLst>
                </p14:cNvPr>
                <p14:cNvContentPartPr/>
                <p14:nvPr/>
              </p14:nvContentPartPr>
              <p14:xfrm>
                <a:off x="4643849" y="1808247"/>
                <a:ext cx="159840" cy="218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9A2E013-4B7A-42BD-B0B8-AA526C27854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625849" y="1790217"/>
                  <a:ext cx="195480" cy="2542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552EB59-A9D6-4004-BE7A-03B3A39BAECA}"/>
                    </a:ext>
                  </a:extLst>
                </p14:cNvPr>
                <p14:cNvContentPartPr/>
                <p14:nvPr/>
              </p14:nvContentPartPr>
              <p14:xfrm>
                <a:off x="4986929" y="1846767"/>
                <a:ext cx="223200" cy="204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552EB59-A9D6-4004-BE7A-03B3A39BAEC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968958" y="1828767"/>
                  <a:ext cx="258783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462EBF3-B9AC-4B27-9629-FBF82A4BEE3B}"/>
                    </a:ext>
                  </a:extLst>
                </p14:cNvPr>
                <p14:cNvContentPartPr/>
                <p14:nvPr/>
              </p14:nvContentPartPr>
              <p14:xfrm>
                <a:off x="5269169" y="1865127"/>
                <a:ext cx="246600" cy="194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462EBF3-B9AC-4B27-9629-FBF82A4BEE3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51169" y="1847127"/>
                  <a:ext cx="28224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D978940-B0B5-4C00-8FB0-4FED3650632E}"/>
              </a:ext>
            </a:extLst>
          </p:cNvPr>
          <p:cNvGrpSpPr/>
          <p:nvPr/>
        </p:nvGrpSpPr>
        <p:grpSpPr>
          <a:xfrm>
            <a:off x="7286609" y="1722927"/>
            <a:ext cx="1185840" cy="310320"/>
            <a:chOff x="7286609" y="1722927"/>
            <a:chExt cx="1185840" cy="31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0162BBB-7762-4721-A35A-14DB232835D0}"/>
                    </a:ext>
                  </a:extLst>
                </p14:cNvPr>
                <p14:cNvContentPartPr/>
                <p14:nvPr/>
              </p14:nvContentPartPr>
              <p14:xfrm>
                <a:off x="7286609" y="1758207"/>
                <a:ext cx="162000" cy="234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0162BBB-7762-4721-A35A-14DB232835D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68609" y="1740207"/>
                  <a:ext cx="1976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FD43D4C-CE04-4E64-8BBF-F43C7D5CF494}"/>
                    </a:ext>
                  </a:extLst>
                </p14:cNvPr>
                <p14:cNvContentPartPr/>
                <p14:nvPr/>
              </p14:nvContentPartPr>
              <p14:xfrm>
                <a:off x="7525649" y="1935327"/>
                <a:ext cx="23760" cy="6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FD43D4C-CE04-4E64-8BBF-F43C7D5CF49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07649" y="1917327"/>
                  <a:ext cx="59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E3487A0-2BB0-4D2C-981A-F89522D0CA99}"/>
                    </a:ext>
                  </a:extLst>
                </p14:cNvPr>
                <p14:cNvContentPartPr/>
                <p14:nvPr/>
              </p14:nvContentPartPr>
              <p14:xfrm>
                <a:off x="7649849" y="1722927"/>
                <a:ext cx="171720" cy="254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E3487A0-2BB0-4D2C-981A-F89522D0CA9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631887" y="1704927"/>
                  <a:ext cx="207285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E123BF1-6969-46D8-AB7C-961209EFC090}"/>
                    </a:ext>
                  </a:extLst>
                </p14:cNvPr>
                <p14:cNvContentPartPr/>
                <p14:nvPr/>
              </p14:nvContentPartPr>
              <p14:xfrm>
                <a:off x="7929929" y="1793127"/>
                <a:ext cx="178200" cy="2246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E123BF1-6969-46D8-AB7C-961209EFC09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911929" y="1775127"/>
                  <a:ext cx="2138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5465D02-A39B-465A-A1FA-C3D579362C5F}"/>
                    </a:ext>
                  </a:extLst>
                </p14:cNvPr>
                <p14:cNvContentPartPr/>
                <p14:nvPr/>
              </p14:nvContentPartPr>
              <p14:xfrm>
                <a:off x="8132969" y="1810767"/>
                <a:ext cx="339480" cy="222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5465D02-A39B-465A-A1FA-C3D579362C5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114969" y="1792767"/>
                  <a:ext cx="37512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D1B812B-6747-4687-9B8F-DF302D2ED412}"/>
              </a:ext>
            </a:extLst>
          </p:cNvPr>
          <p:cNvGrpSpPr/>
          <p:nvPr/>
        </p:nvGrpSpPr>
        <p:grpSpPr>
          <a:xfrm>
            <a:off x="7267529" y="2811207"/>
            <a:ext cx="501840" cy="259200"/>
            <a:chOff x="7267529" y="2811207"/>
            <a:chExt cx="501840" cy="25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3D31BAF-6913-4776-82A9-2E6E38CA8C15}"/>
                    </a:ext>
                  </a:extLst>
                </p14:cNvPr>
                <p14:cNvContentPartPr/>
                <p14:nvPr/>
              </p14:nvContentPartPr>
              <p14:xfrm>
                <a:off x="7267529" y="2811207"/>
                <a:ext cx="155160" cy="2592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3D31BAF-6913-4776-82A9-2E6E38CA8C1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49529" y="2793207"/>
                  <a:ext cx="1908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3FFE66E-D3AD-474D-BB09-CC8B672A7A90}"/>
                    </a:ext>
                  </a:extLst>
                </p14:cNvPr>
                <p14:cNvContentPartPr/>
                <p14:nvPr/>
              </p14:nvContentPartPr>
              <p14:xfrm>
                <a:off x="7525649" y="3014967"/>
                <a:ext cx="14040" cy="16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3FFE66E-D3AD-474D-BB09-CC8B672A7A9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508099" y="2997350"/>
                  <a:ext cx="48789" cy="514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D7F22BC-397F-449A-A595-4B3010A0D768}"/>
                    </a:ext>
                  </a:extLst>
                </p14:cNvPr>
                <p14:cNvContentPartPr/>
                <p14:nvPr/>
              </p14:nvContentPartPr>
              <p14:xfrm>
                <a:off x="7593689" y="2823447"/>
                <a:ext cx="175680" cy="230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D7F22BC-397F-449A-A595-4B3010A0D76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575726" y="2805447"/>
                  <a:ext cx="211247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661F9E0-CBCE-49AC-BAA2-8820673CE3EF}"/>
              </a:ext>
            </a:extLst>
          </p:cNvPr>
          <p:cNvGrpSpPr/>
          <p:nvPr/>
        </p:nvGrpSpPr>
        <p:grpSpPr>
          <a:xfrm>
            <a:off x="7415849" y="4121607"/>
            <a:ext cx="379080" cy="273240"/>
            <a:chOff x="7415849" y="4121607"/>
            <a:chExt cx="379080" cy="27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58CA1DE-5CD9-490E-80AF-B0C4EFFF255B}"/>
                    </a:ext>
                  </a:extLst>
                </p14:cNvPr>
                <p14:cNvContentPartPr/>
                <p14:nvPr/>
              </p14:nvContentPartPr>
              <p14:xfrm>
                <a:off x="7415849" y="4121607"/>
                <a:ext cx="179280" cy="264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58CA1DE-5CD9-490E-80AF-B0C4EFFF255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397849" y="4103607"/>
                  <a:ext cx="2149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7F3DB67-BA6D-4CA0-A4AA-BFFECD2FCE3D}"/>
                    </a:ext>
                  </a:extLst>
                </p14:cNvPr>
                <p14:cNvContentPartPr/>
                <p14:nvPr/>
              </p14:nvContentPartPr>
              <p14:xfrm>
                <a:off x="7655609" y="4180647"/>
                <a:ext cx="139320" cy="2142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7F3DB67-BA6D-4CA0-A4AA-BFFECD2FCE3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637562" y="4162647"/>
                  <a:ext cx="175052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D4A43EC-9C9E-4520-A29C-21A28E5585FE}"/>
              </a:ext>
            </a:extLst>
          </p:cNvPr>
          <p:cNvGrpSpPr/>
          <p:nvPr/>
        </p:nvGrpSpPr>
        <p:grpSpPr>
          <a:xfrm>
            <a:off x="9011369" y="5284767"/>
            <a:ext cx="573840" cy="531360"/>
            <a:chOff x="9011369" y="5284767"/>
            <a:chExt cx="573840" cy="53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EF24B09-D805-42A2-836B-C19D092B99BC}"/>
                    </a:ext>
                  </a:extLst>
                </p14:cNvPr>
                <p14:cNvContentPartPr/>
                <p14:nvPr/>
              </p14:nvContentPartPr>
              <p14:xfrm>
                <a:off x="9011369" y="5315367"/>
                <a:ext cx="421560" cy="500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EF24B09-D805-42A2-836B-C19D092B99B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993369" y="5297367"/>
                  <a:ext cx="45720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A5C19FB-B561-4492-A863-21D1C247C0BC}"/>
                    </a:ext>
                  </a:extLst>
                </p14:cNvPr>
                <p14:cNvContentPartPr/>
                <p14:nvPr/>
              </p14:nvContentPartPr>
              <p14:xfrm>
                <a:off x="9410249" y="5284767"/>
                <a:ext cx="174960" cy="228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A5C19FB-B561-4492-A863-21D1C247C0B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392249" y="5266767"/>
                  <a:ext cx="21060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18F76E2-DF24-46E1-9F89-5E628BE69F37}"/>
              </a:ext>
            </a:extLst>
          </p:cNvPr>
          <p:cNvGrpSpPr/>
          <p:nvPr/>
        </p:nvGrpSpPr>
        <p:grpSpPr>
          <a:xfrm>
            <a:off x="4810889" y="5323647"/>
            <a:ext cx="438480" cy="530280"/>
            <a:chOff x="4810889" y="5323647"/>
            <a:chExt cx="438480" cy="53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2BAEB1E-F510-4C29-A6D6-4133DE76B3B4}"/>
                    </a:ext>
                  </a:extLst>
                </p14:cNvPr>
                <p14:cNvContentPartPr/>
                <p14:nvPr/>
              </p14:nvContentPartPr>
              <p14:xfrm>
                <a:off x="4810889" y="5352087"/>
                <a:ext cx="371160" cy="5018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2BAEB1E-F510-4C29-A6D6-4133DE76B3B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92889" y="5334087"/>
                  <a:ext cx="40680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099C74B-C09A-435C-A637-1EAF15215965}"/>
                    </a:ext>
                  </a:extLst>
                </p14:cNvPr>
                <p14:cNvContentPartPr/>
                <p14:nvPr/>
              </p14:nvContentPartPr>
              <p14:xfrm>
                <a:off x="5121209" y="5323647"/>
                <a:ext cx="128160" cy="2473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099C74B-C09A-435C-A637-1EAF1521596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03259" y="5305647"/>
                  <a:ext cx="163700" cy="28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C06A402-C2C1-4D47-A2D6-6B3378D78DF6}"/>
              </a:ext>
            </a:extLst>
          </p:cNvPr>
          <p:cNvGrpSpPr/>
          <p:nvPr/>
        </p:nvGrpSpPr>
        <p:grpSpPr>
          <a:xfrm>
            <a:off x="4502009" y="4190727"/>
            <a:ext cx="473040" cy="475200"/>
            <a:chOff x="4502009" y="4190727"/>
            <a:chExt cx="473040" cy="47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FF57C07-F8C2-47C4-9035-01DC6FC9E955}"/>
                    </a:ext>
                  </a:extLst>
                </p14:cNvPr>
                <p14:cNvContentPartPr/>
                <p14:nvPr/>
              </p14:nvContentPartPr>
              <p14:xfrm>
                <a:off x="4502009" y="4190727"/>
                <a:ext cx="290520" cy="4752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FF57C07-F8C2-47C4-9035-01DC6FC9E95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84009" y="4172727"/>
                  <a:ext cx="32616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BA230E6-3349-41FC-82DC-0F8FDFBCCA5D}"/>
                    </a:ext>
                  </a:extLst>
                </p14:cNvPr>
                <p14:cNvContentPartPr/>
                <p14:nvPr/>
              </p14:nvContentPartPr>
              <p14:xfrm>
                <a:off x="4861289" y="4220247"/>
                <a:ext cx="113760" cy="2145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BA230E6-3349-41FC-82DC-0F8FDFBCCA5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43289" y="4202217"/>
                  <a:ext cx="149400" cy="2502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2C96184-2D29-4369-87AC-44718A70D367}"/>
                  </a:ext>
                </a:extLst>
              </p14:cNvPr>
              <p14:cNvContentPartPr/>
              <p14:nvPr/>
            </p14:nvContentPartPr>
            <p14:xfrm>
              <a:off x="1723529" y="4152207"/>
              <a:ext cx="400320" cy="2750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2C96184-2D29-4369-87AC-44718A70D36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05529" y="4134183"/>
                <a:ext cx="435960" cy="310727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F8B59720-7C02-4365-94DC-63FA861F1977}"/>
              </a:ext>
            </a:extLst>
          </p:cNvPr>
          <p:cNvGrpSpPr/>
          <p:nvPr/>
        </p:nvGrpSpPr>
        <p:grpSpPr>
          <a:xfrm>
            <a:off x="1573049" y="2743527"/>
            <a:ext cx="947160" cy="576360"/>
            <a:chOff x="1573049" y="2743527"/>
            <a:chExt cx="947160" cy="57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9572C64-7A32-4E99-BFEB-9F0A6BB536B1}"/>
                    </a:ext>
                  </a:extLst>
                </p14:cNvPr>
                <p14:cNvContentPartPr/>
                <p14:nvPr/>
              </p14:nvContentPartPr>
              <p14:xfrm>
                <a:off x="1573049" y="2818407"/>
                <a:ext cx="18720" cy="2638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9572C64-7A32-4E99-BFEB-9F0A6BB536B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55389" y="2800407"/>
                  <a:ext cx="53688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6D9AC4B-A8F9-4893-9621-2D6087D9E583}"/>
                    </a:ext>
                  </a:extLst>
                </p14:cNvPr>
                <p14:cNvContentPartPr/>
                <p14:nvPr/>
              </p14:nvContentPartPr>
              <p14:xfrm>
                <a:off x="1699049" y="2805087"/>
                <a:ext cx="131760" cy="2581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6D9AC4B-A8F9-4893-9621-2D6087D9E58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681049" y="2787087"/>
                  <a:ext cx="1674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9C6DCC5-B2C6-4D66-8703-D81CCABCCFC9}"/>
                    </a:ext>
                  </a:extLst>
                </p14:cNvPr>
                <p14:cNvContentPartPr/>
                <p14:nvPr/>
              </p14:nvContentPartPr>
              <p14:xfrm>
                <a:off x="1910369" y="3009207"/>
                <a:ext cx="20520" cy="255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9C6DCC5-B2C6-4D66-8703-D81CCABCCFC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92048" y="2991457"/>
                  <a:ext cx="56796" cy="607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2183F03-0D5E-4494-A2B0-2875DEAA8D78}"/>
                    </a:ext>
                  </a:extLst>
                </p14:cNvPr>
                <p14:cNvContentPartPr/>
                <p14:nvPr/>
              </p14:nvContentPartPr>
              <p14:xfrm>
                <a:off x="2011889" y="2840727"/>
                <a:ext cx="104400" cy="83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2183F03-0D5E-4494-A2B0-2875DEAA8D7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993889" y="2822727"/>
                  <a:ext cx="140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A41AE51-435E-46F2-A65C-7B6013DFF544}"/>
                    </a:ext>
                  </a:extLst>
                </p14:cNvPr>
                <p14:cNvContentPartPr/>
                <p14:nvPr/>
              </p14:nvContentPartPr>
              <p14:xfrm>
                <a:off x="2077769" y="2835687"/>
                <a:ext cx="57600" cy="2718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A41AE51-435E-46F2-A65C-7B6013DFF54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059769" y="2817687"/>
                  <a:ext cx="932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A0DD2D8-A974-49A2-BDE4-29C37E9C5E22}"/>
                    </a:ext>
                  </a:extLst>
                </p14:cNvPr>
                <p14:cNvContentPartPr/>
                <p14:nvPr/>
              </p14:nvContentPartPr>
              <p14:xfrm>
                <a:off x="2182169" y="2892207"/>
                <a:ext cx="165960" cy="4276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A0DD2D8-A974-49A2-BDE4-29C37E9C5E2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164169" y="2874222"/>
                  <a:ext cx="201600" cy="463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49E13FA-0BED-408B-B1BD-494AC59D090A}"/>
                    </a:ext>
                  </a:extLst>
                </p14:cNvPr>
                <p14:cNvContentPartPr/>
                <p14:nvPr/>
              </p14:nvContentPartPr>
              <p14:xfrm>
                <a:off x="2367929" y="2743527"/>
                <a:ext cx="152280" cy="3315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49E13FA-0BED-408B-B1BD-494AC59D090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349929" y="2725507"/>
                  <a:ext cx="187920" cy="3672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9D2F369-2328-4F79-861F-9C97E5BE8EF2}"/>
                    </a:ext>
                  </a:extLst>
                </p14:cNvPr>
                <p14:cNvContentPartPr/>
                <p14:nvPr/>
              </p14:nvContentPartPr>
              <p14:xfrm>
                <a:off x="2097929" y="2903727"/>
                <a:ext cx="37440" cy="1972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9D2F369-2328-4F79-861F-9C97E5BE8EF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079929" y="2885727"/>
                  <a:ext cx="7308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6F446AB-B293-496E-98C5-866552630597}"/>
              </a:ext>
            </a:extLst>
          </p:cNvPr>
          <p:cNvGrpSpPr/>
          <p:nvPr/>
        </p:nvGrpSpPr>
        <p:grpSpPr>
          <a:xfrm>
            <a:off x="4361249" y="2818047"/>
            <a:ext cx="455400" cy="304560"/>
            <a:chOff x="4361249" y="2818047"/>
            <a:chExt cx="455400" cy="30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DC4FA8E-E4B9-429C-8F3D-F07860640D5C}"/>
                    </a:ext>
                  </a:extLst>
                </p14:cNvPr>
                <p14:cNvContentPartPr/>
                <p14:nvPr/>
              </p14:nvContentPartPr>
              <p14:xfrm>
                <a:off x="4361249" y="2832087"/>
                <a:ext cx="181080" cy="2905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DC4FA8E-E4B9-429C-8F3D-F07860640D5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43249" y="2814109"/>
                  <a:ext cx="216720" cy="3261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9D5F32B-8DF4-4994-98DA-332BE3200F4D}"/>
                    </a:ext>
                  </a:extLst>
                </p14:cNvPr>
                <p14:cNvContentPartPr/>
                <p14:nvPr/>
              </p14:nvContentPartPr>
              <p14:xfrm>
                <a:off x="4607489" y="3035847"/>
                <a:ext cx="18720" cy="442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9D5F32B-8DF4-4994-98DA-332BE3200F4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89136" y="3017992"/>
                  <a:ext cx="55059" cy="796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748BFD5-7A63-418D-9C2E-D4BB9BB55FF8}"/>
                    </a:ext>
                  </a:extLst>
                </p14:cNvPr>
                <p14:cNvContentPartPr/>
                <p14:nvPr/>
              </p14:nvContentPartPr>
              <p14:xfrm>
                <a:off x="4661489" y="2818047"/>
                <a:ext cx="155160" cy="2898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748BFD5-7A63-418D-9C2E-D4BB9BB55FF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43489" y="2800047"/>
                  <a:ext cx="190800" cy="32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D34E122-C4F8-41F7-B34E-E314DFAE4936}"/>
              </a:ext>
            </a:extLst>
          </p:cNvPr>
          <p:cNvGrpSpPr/>
          <p:nvPr/>
        </p:nvGrpSpPr>
        <p:grpSpPr>
          <a:xfrm>
            <a:off x="5025449" y="2840007"/>
            <a:ext cx="271800" cy="288000"/>
            <a:chOff x="5025449" y="2840007"/>
            <a:chExt cx="271800" cy="28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65D7CF4-6CF6-474D-8132-722653B1A177}"/>
                    </a:ext>
                  </a:extLst>
                </p14:cNvPr>
                <p14:cNvContentPartPr/>
                <p14:nvPr/>
              </p14:nvContentPartPr>
              <p14:xfrm>
                <a:off x="5025449" y="2953767"/>
                <a:ext cx="17280" cy="1742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65D7CF4-6CF6-474D-8132-722653B1A17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07816" y="2935730"/>
                  <a:ext cx="52193" cy="2099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ED7E57E-286D-4D2B-A588-EE7AE11E22EF}"/>
                    </a:ext>
                  </a:extLst>
                </p14:cNvPr>
                <p14:cNvContentPartPr/>
                <p14:nvPr/>
              </p14:nvContentPartPr>
              <p14:xfrm>
                <a:off x="5037329" y="2840007"/>
                <a:ext cx="39960" cy="230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ED7E57E-286D-4D2B-A588-EE7AE11E22E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19329" y="2822007"/>
                  <a:ext cx="75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F9E53FB-EBD9-4069-A23F-4E607AA5B0B8}"/>
                    </a:ext>
                  </a:extLst>
                </p14:cNvPr>
                <p14:cNvContentPartPr/>
                <p14:nvPr/>
              </p14:nvContentPartPr>
              <p14:xfrm>
                <a:off x="5165849" y="2909847"/>
                <a:ext cx="131400" cy="1918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F9E53FB-EBD9-4069-A23F-4E607AA5B0B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47849" y="2891847"/>
                  <a:ext cx="16704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B81863B-3FEF-4A1B-B59F-455546E1AE94}"/>
              </a:ext>
            </a:extLst>
          </p:cNvPr>
          <p:cNvGrpSpPr/>
          <p:nvPr/>
        </p:nvGrpSpPr>
        <p:grpSpPr>
          <a:xfrm>
            <a:off x="7865489" y="2777007"/>
            <a:ext cx="279360" cy="383760"/>
            <a:chOff x="7865489" y="2777007"/>
            <a:chExt cx="279360" cy="38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55D874D-C48F-4C24-B21F-CAB77E0CC8A2}"/>
                    </a:ext>
                  </a:extLst>
                </p14:cNvPr>
                <p14:cNvContentPartPr/>
                <p14:nvPr/>
              </p14:nvContentPartPr>
              <p14:xfrm>
                <a:off x="7920569" y="2777007"/>
                <a:ext cx="88200" cy="3837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55D874D-C48F-4C24-B21F-CAB77E0CC8A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902569" y="2758990"/>
                  <a:ext cx="123840" cy="4194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E39F420-933D-4070-B5BB-459C3F24C3D9}"/>
                    </a:ext>
                  </a:extLst>
                </p14:cNvPr>
                <p14:cNvContentPartPr/>
                <p14:nvPr/>
              </p14:nvContentPartPr>
              <p14:xfrm>
                <a:off x="7865489" y="2939367"/>
                <a:ext cx="178560" cy="640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E39F420-933D-4070-B5BB-459C3F24C3D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847453" y="2921265"/>
                  <a:ext cx="214272" cy="999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1C1A9F6-B119-4A78-9294-7E3574DBD966}"/>
                    </a:ext>
                  </a:extLst>
                </p14:cNvPr>
                <p14:cNvContentPartPr/>
                <p14:nvPr/>
              </p14:nvContentPartPr>
              <p14:xfrm>
                <a:off x="7988969" y="2817327"/>
                <a:ext cx="155880" cy="3304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1C1A9F6-B119-4A78-9294-7E3574DBD96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970969" y="2799327"/>
                  <a:ext cx="191520" cy="36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20046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7809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alibri"/>
                <a:cs typeface="Calibri"/>
              </a:rPr>
              <a:t>Independent Practice/Lesson Check 10-2</a:t>
            </a:r>
          </a:p>
        </p:txBody>
      </p:sp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6"/>
            <a:ext cx="1157198" cy="1166723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83437D-8A2A-49BE-8076-AC9CE401EE73}"/>
              </a:ext>
            </a:extLst>
          </p:cNvPr>
          <p:cNvPicPr/>
          <p:nvPr/>
        </p:nvPicPr>
        <p:blipFill rotWithShape="1">
          <a:blip r:embed="rId3"/>
          <a:srcRect t="2437" r="802"/>
          <a:stretch/>
        </p:blipFill>
        <p:spPr bwMode="auto">
          <a:xfrm>
            <a:off x="1040686" y="1161246"/>
            <a:ext cx="8673157" cy="46299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2518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A661C4-FE1A-4C8F-99F3-7C70095B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17089" cy="852620"/>
          </a:xfrm>
        </p:spPr>
        <p:txBody>
          <a:bodyPr>
            <a:normAutofit fontScale="90000"/>
          </a:bodyPr>
          <a:lstStyle/>
          <a:p>
            <a:r>
              <a:rPr lang="en-US"/>
              <a:t>Chapter 14 Right Triangles &amp; Trigonometry</a:t>
            </a:r>
            <a:br>
              <a:rPr lang="en-US" sz="3600"/>
            </a:br>
            <a:r>
              <a:rPr lang="en-US" sz="3600"/>
              <a:t>     Standard</a:t>
            </a:r>
          </a:p>
        </p:txBody>
      </p:sp>
      <p:pic>
        <p:nvPicPr>
          <p:cNvPr id="4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618094B4-5270-458F-9CDC-499223262D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50834" y="0"/>
            <a:ext cx="1153913" cy="1157990"/>
          </a:xfr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8B571CE-0DEE-4036-80A7-8E1B97756F42}"/>
              </a:ext>
            </a:extLst>
          </p:cNvPr>
          <p:cNvSpPr txBox="1">
            <a:spLocks/>
          </p:cNvSpPr>
          <p:nvPr/>
        </p:nvSpPr>
        <p:spPr>
          <a:xfrm>
            <a:off x="899140" y="1701295"/>
            <a:ext cx="10921798" cy="3455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6A55BF-A883-46CB-AF54-866E1086061C}"/>
              </a:ext>
            </a:extLst>
          </p:cNvPr>
          <p:cNvSpPr/>
          <p:nvPr/>
        </p:nvSpPr>
        <p:spPr>
          <a:xfrm>
            <a:off x="899140" y="2006095"/>
            <a:ext cx="111748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/>
              <a:t>B.G.SRT.B.2 </a:t>
            </a:r>
            <a:r>
              <a:rPr lang="en-US"/>
              <a:t>Apply basic trigonometric ratios to solve right triangle problems.</a:t>
            </a:r>
          </a:p>
          <a:p>
            <a:endParaRPr lang="en-US"/>
          </a:p>
          <a:p>
            <a:r>
              <a:rPr lang="en-US" b="1" u="sng"/>
              <a:t>B.G.SRT.B.3 </a:t>
            </a:r>
            <a:r>
              <a:rPr lang="en-US"/>
              <a:t>Apply properties of 30° 60° 90°, 45° 45° 90°, similar, and congruent triangles.</a:t>
            </a:r>
          </a:p>
          <a:p>
            <a:endParaRPr lang="en-US"/>
          </a:p>
          <a:p>
            <a:r>
              <a:rPr lang="en-US" b="1" u="sng"/>
              <a:t>B.G.SRT.B.4 </a:t>
            </a:r>
            <a:r>
              <a:rPr lang="en-US"/>
              <a:t>Solve problems involving angles of elevation and angles of depression.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56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A661C4-FE1A-4C8F-99F3-7C70095B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17089" cy="894020"/>
          </a:xfrm>
        </p:spPr>
        <p:txBody>
          <a:bodyPr>
            <a:normAutofit fontScale="90000"/>
          </a:bodyPr>
          <a:lstStyle/>
          <a:p>
            <a:r>
              <a:rPr lang="en-US"/>
              <a:t> </a:t>
            </a:r>
            <a:r>
              <a:rPr lang="en-US" sz="3600"/>
              <a:t> 10-3 Special Right Triangles</a:t>
            </a:r>
            <a:br>
              <a:rPr lang="en-US" sz="3600"/>
            </a:br>
            <a:r>
              <a:rPr lang="en-US" sz="3600"/>
              <a:t>Objective</a:t>
            </a:r>
          </a:p>
        </p:txBody>
      </p:sp>
      <p:pic>
        <p:nvPicPr>
          <p:cNvPr id="4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618094B4-5270-458F-9CDC-499223262D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50834" y="0"/>
            <a:ext cx="1153913" cy="1157990"/>
          </a:xfr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F813557-54BA-4B7E-BD1C-AB6A3527A289}"/>
              </a:ext>
            </a:extLst>
          </p:cNvPr>
          <p:cNvSpPr txBox="1">
            <a:spLocks/>
          </p:cNvSpPr>
          <p:nvPr/>
        </p:nvSpPr>
        <p:spPr>
          <a:xfrm>
            <a:off x="1161622" y="2456682"/>
            <a:ext cx="9822922" cy="237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/>
              <a:t>SWBAT use properties of </a:t>
            </a:r>
            <a:r>
              <a:rPr lang="en-US">
                <a:highlight>
                  <a:srgbClr val="FFFF00"/>
                </a:highlight>
              </a:rPr>
              <a:t>special right triangles</a:t>
            </a:r>
            <a:r>
              <a:rPr lang="en-US"/>
              <a:t> IOT solve problems involving </a:t>
            </a:r>
            <a:r>
              <a:rPr lang="en-US">
                <a:highlight>
                  <a:srgbClr val="FF00FF"/>
                </a:highlight>
              </a:rPr>
              <a:t>right triangles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026" name="Picture 2" descr="Clientmoji">
            <a:extLst>
              <a:ext uri="{FF2B5EF4-FFF2-40B4-BE49-F238E27FC236}">
                <a16:creationId xmlns:a16="http://schemas.microsoft.com/office/drawing/2014/main" id="{9D2AF58F-7144-43EC-A4E4-BCC8E1F46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60" y="4831080"/>
            <a:ext cx="1780735" cy="178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B916BA0-95E2-4379-9287-6B45B63B5A8C}"/>
              </a:ext>
            </a:extLst>
          </p:cNvPr>
          <p:cNvCxnSpPr>
            <a:cxnSpLocks/>
          </p:cNvCxnSpPr>
          <p:nvPr/>
        </p:nvCxnSpPr>
        <p:spPr>
          <a:xfrm flipV="1">
            <a:off x="4687470" y="2804142"/>
            <a:ext cx="437777" cy="56953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F0835BD-B9B6-44B7-97F5-41972A4406C2}"/>
              </a:ext>
            </a:extLst>
          </p:cNvPr>
          <p:cNvSpPr txBox="1"/>
          <p:nvPr/>
        </p:nvSpPr>
        <p:spPr>
          <a:xfrm flipH="1">
            <a:off x="3942500" y="3484325"/>
            <a:ext cx="166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ighlight>
                  <a:srgbClr val="FFFF00"/>
                </a:highlight>
              </a:rPr>
              <a:t>30-60-90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ighlight>
                  <a:srgbClr val="FFFF00"/>
                </a:highlight>
              </a:rPr>
              <a:t>45-45-90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4E1A71-4D42-41CF-A0C2-842C05930BA2}"/>
              </a:ext>
            </a:extLst>
          </p:cNvPr>
          <p:cNvSpPr txBox="1"/>
          <p:nvPr/>
        </p:nvSpPr>
        <p:spPr>
          <a:xfrm>
            <a:off x="7699513" y="1578384"/>
            <a:ext cx="129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AF42B9-C60A-4902-AE6A-F936F181A1A1}"/>
              </a:ext>
            </a:extLst>
          </p:cNvPr>
          <p:cNvSpPr txBox="1"/>
          <p:nvPr/>
        </p:nvSpPr>
        <p:spPr>
          <a:xfrm flipH="1">
            <a:off x="7974164" y="1232703"/>
            <a:ext cx="2389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ighlight>
                  <a:srgbClr val="FF00FF"/>
                </a:highlight>
              </a:rPr>
              <a:t>A triangle that contains a right angle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306119-B9B3-4A21-8BE7-0A05FB6AB12C}"/>
              </a:ext>
            </a:extLst>
          </p:cNvPr>
          <p:cNvCxnSpPr>
            <a:cxnSpLocks/>
          </p:cNvCxnSpPr>
          <p:nvPr/>
        </p:nvCxnSpPr>
        <p:spPr>
          <a:xfrm>
            <a:off x="9324063" y="1872240"/>
            <a:ext cx="111485" cy="58444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785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339941" cy="839814"/>
          </a:xfrm>
        </p:spPr>
        <p:txBody>
          <a:bodyPr>
            <a:normAutofit fontScale="90000"/>
          </a:bodyPr>
          <a:lstStyle/>
          <a:p>
            <a:r>
              <a:rPr lang="en-US"/>
              <a:t> </a:t>
            </a:r>
            <a:r>
              <a:rPr lang="en-US" sz="4000"/>
              <a:t>10-3 Special Right Triangles</a:t>
            </a:r>
            <a:br>
              <a:rPr lang="en-US" sz="4000"/>
            </a:br>
            <a:endParaRPr lang="en-US" sz="400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4990" y="81943"/>
            <a:ext cx="1185953" cy="11667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1A21E-2034-422E-8E97-F738B0EA5BF3}"/>
              </a:ext>
            </a:extLst>
          </p:cNvPr>
          <p:cNvSpPr txBox="1"/>
          <p:nvPr/>
        </p:nvSpPr>
        <p:spPr>
          <a:xfrm>
            <a:off x="875583" y="127365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Key Concepts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SWBAT use properties of special right triangles IOT solve problems involving right triangles.</a:t>
            </a:r>
          </a:p>
          <a:p>
            <a:r>
              <a:rPr lang="en-US" b="1"/>
              <a:t> </a:t>
            </a:r>
            <a:endParaRPr lang="en-US"/>
          </a:p>
          <a:p>
            <a:r>
              <a:rPr lang="en-US" b="1"/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4E9B79-D4F1-4FB9-AAD0-AF87162C88AE}"/>
              </a:ext>
            </a:extLst>
          </p:cNvPr>
          <p:cNvPicPr/>
          <p:nvPr/>
        </p:nvPicPr>
        <p:blipFill>
          <a:blip r:embed="rId3" cstate="print"/>
          <a:srcRect l="18803" t="36410" r="24573" b="49060"/>
          <a:stretch>
            <a:fillRect/>
          </a:stretch>
        </p:blipFill>
        <p:spPr bwMode="auto">
          <a:xfrm>
            <a:off x="1390406" y="1781663"/>
            <a:ext cx="7011471" cy="132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D1920B-9191-4D98-BDB5-C0165FE2D9CE}"/>
              </a:ext>
            </a:extLst>
          </p:cNvPr>
          <p:cNvPicPr/>
          <p:nvPr/>
        </p:nvPicPr>
        <p:blipFill>
          <a:blip r:embed="rId4" cstate="print"/>
          <a:srcRect l="21154" t="36752" r="21154" b="52479"/>
          <a:stretch>
            <a:fillRect/>
          </a:stretch>
        </p:blipFill>
        <p:spPr bwMode="auto">
          <a:xfrm>
            <a:off x="1363901" y="4233123"/>
            <a:ext cx="7011470" cy="98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3ECB4F-52D6-49AE-9024-E2934B54E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98857">
            <a:off x="8555424" y="1922936"/>
            <a:ext cx="1851557" cy="12238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827F9E-0DEB-419D-8334-E3B360FFE5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7652" y="4052688"/>
            <a:ext cx="1914526" cy="134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54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3A323B-17CE-43CF-84B0-D5F54A4D5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615" y="1292532"/>
            <a:ext cx="8019423" cy="23120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/>
              <a:t> 10-3 Examples</a:t>
            </a:r>
            <a:endParaRPr lang="en-US" sz="400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585" y="6405282"/>
            <a:ext cx="6280830" cy="404614"/>
          </a:xfrm>
        </p:spPr>
        <p:txBody>
          <a:bodyPr/>
          <a:lstStyle/>
          <a:p>
            <a:r>
              <a:rPr lang="en-US"/>
              <a:t>SWBAT use properties of special right triangles IOT solve problems involving right triangles.</a:t>
            </a:r>
          </a:p>
          <a:p>
            <a:r>
              <a:rPr lang="en-US" b="1"/>
              <a:t> 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28D93D-F1AD-4C5E-945B-FAB90661F3E4}"/>
              </a:ext>
            </a:extLst>
          </p:cNvPr>
          <p:cNvCxnSpPr>
            <a:cxnSpLocks/>
          </p:cNvCxnSpPr>
          <p:nvPr/>
        </p:nvCxnSpPr>
        <p:spPr>
          <a:xfrm>
            <a:off x="5790371" y="1993179"/>
            <a:ext cx="0" cy="41522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72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1B4C9A-7CC2-4438-B837-BC7BEB534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842" y="1292532"/>
            <a:ext cx="7904563" cy="33152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/>
              <a:t> 10-3 Examples</a:t>
            </a:r>
            <a:endParaRPr lang="en-US" sz="400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585" y="6405282"/>
            <a:ext cx="6280830" cy="404614"/>
          </a:xfrm>
        </p:spPr>
        <p:txBody>
          <a:bodyPr/>
          <a:lstStyle/>
          <a:p>
            <a:r>
              <a:rPr lang="en-US"/>
              <a:t>SWBAT use properties of special right triangles IOT solve problems involving right triangles.</a:t>
            </a:r>
          </a:p>
          <a:p>
            <a:r>
              <a:rPr lang="en-US" b="1"/>
              <a:t> 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28D93D-F1AD-4C5E-945B-FAB90661F3E4}"/>
              </a:ext>
            </a:extLst>
          </p:cNvPr>
          <p:cNvCxnSpPr>
            <a:cxnSpLocks/>
          </p:cNvCxnSpPr>
          <p:nvPr/>
        </p:nvCxnSpPr>
        <p:spPr>
          <a:xfrm>
            <a:off x="5790371" y="1993179"/>
            <a:ext cx="0" cy="41522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135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/>
              <a:t> 10-3 Examples</a:t>
            </a:r>
            <a:endParaRPr lang="en-US" sz="400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585" y="6405282"/>
            <a:ext cx="6280830" cy="404614"/>
          </a:xfrm>
        </p:spPr>
        <p:txBody>
          <a:bodyPr/>
          <a:lstStyle/>
          <a:p>
            <a:r>
              <a:rPr lang="en-US"/>
              <a:t>SWBAT use properties of special right triangles IOT solve problems involving right triangles.</a:t>
            </a:r>
          </a:p>
          <a:p>
            <a:r>
              <a:rPr lang="en-US" b="1"/>
              <a:t> 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2CC210-052E-4833-B7EA-04B8D45B5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478" y="1160083"/>
            <a:ext cx="3611745" cy="226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77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/>
              <a:t> 10-3 Examples</a:t>
            </a:r>
            <a:endParaRPr lang="en-US" sz="400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585" y="6405282"/>
            <a:ext cx="6280830" cy="404614"/>
          </a:xfrm>
        </p:spPr>
        <p:txBody>
          <a:bodyPr/>
          <a:lstStyle/>
          <a:p>
            <a:r>
              <a:rPr lang="en-US"/>
              <a:t>SWBAT use properties of special right triangles IOT solve problems involving right triangles.</a:t>
            </a:r>
          </a:p>
          <a:p>
            <a:r>
              <a:rPr lang="en-US" b="1"/>
              <a:t> 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9D980E-4077-4A8B-9472-A5B53158C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104" y="1161245"/>
            <a:ext cx="9240115" cy="58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32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56117506-5EA2-48E1-9422-2825F64CF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4217"/>
          </a:xfrm>
        </p:spPr>
        <p:txBody>
          <a:bodyPr>
            <a:normAutofit fontScale="90000"/>
          </a:bodyPr>
          <a:lstStyle/>
          <a:p>
            <a:r>
              <a:rPr lang="en-US"/>
              <a:t>Chapter 14 Overview </a:t>
            </a:r>
            <a:br>
              <a:rPr lang="en-US"/>
            </a:br>
            <a:r>
              <a:rPr lang="en-US"/>
              <a:t>Right Triangles &amp; Trigonometry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AE35A3E0-D326-4D09-B6D1-BE4C8E2D1CB6}"/>
              </a:ext>
            </a:extLst>
          </p:cNvPr>
          <p:cNvSpPr txBox="1">
            <a:spLocks/>
          </p:cNvSpPr>
          <p:nvPr/>
        </p:nvSpPr>
        <p:spPr>
          <a:xfrm>
            <a:off x="3931711" y="1972497"/>
            <a:ext cx="2588358" cy="35669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/>
              <a:t>Activities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Bell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Notes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Real World Applications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4CC2DD56-6C10-457D-81BA-256BFB1444E0}"/>
              </a:ext>
            </a:extLst>
          </p:cNvPr>
          <p:cNvSpPr txBox="1">
            <a:spLocks/>
          </p:cNvSpPr>
          <p:nvPr/>
        </p:nvSpPr>
        <p:spPr>
          <a:xfrm>
            <a:off x="885888" y="1972498"/>
            <a:ext cx="2926804" cy="4613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/>
              <a:t>Lessons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10-2 Pythagorean Theorem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10-3 Special Right Triangles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14-1 Trigonometric Ratios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14-2 Solving Right Triangles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D1EB6C91-6FDE-4F8D-B64D-9A1EFDFB8D1D}"/>
              </a:ext>
            </a:extLst>
          </p:cNvPr>
          <p:cNvSpPr txBox="1">
            <a:spLocks/>
          </p:cNvSpPr>
          <p:nvPr/>
        </p:nvSpPr>
        <p:spPr>
          <a:xfrm>
            <a:off x="6639088" y="1972497"/>
            <a:ext cx="2902478" cy="35669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/>
              <a:t>Assignments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Complete &amp; Submit Bell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Complete &amp; Submit Delta Math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Work on Challenge Questions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Study: Complete Independent Practice </a:t>
            </a:r>
          </a:p>
          <a:p>
            <a:pPr marL="0" indent="0">
              <a:buFont typeface="Wingdings 3" charset="2"/>
              <a:buNone/>
            </a:pPr>
            <a:endParaRPr lang="en-US"/>
          </a:p>
        </p:txBody>
      </p:sp>
      <p:pic>
        <p:nvPicPr>
          <p:cNvPr id="21" name="Picture 20" descr="C:\Users\cartertn2\AppData\Local\Microsoft\Windows\INetCache\Content.MSO\C30EDC4.tmp">
            <a:extLst>
              <a:ext uri="{FF2B5EF4-FFF2-40B4-BE49-F238E27FC236}">
                <a16:creationId xmlns:a16="http://schemas.microsoft.com/office/drawing/2014/main" id="{FCC800BC-D629-4B59-B43C-6DC9B9884B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446" y="0"/>
            <a:ext cx="1241771" cy="1223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078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/>
              <a:t> 10-3 Examples</a:t>
            </a:r>
            <a:endParaRPr lang="en-US" sz="400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585" y="6405282"/>
            <a:ext cx="6280830" cy="404614"/>
          </a:xfrm>
        </p:spPr>
        <p:txBody>
          <a:bodyPr/>
          <a:lstStyle/>
          <a:p>
            <a:r>
              <a:rPr lang="en-US"/>
              <a:t>SWBAT use properties of special right triangles IOT solve problems involving right triangles.</a:t>
            </a:r>
          </a:p>
          <a:p>
            <a:r>
              <a:rPr lang="en-US" b="1"/>
              <a:t> 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4A5740-E1F5-49F5-99B5-4C4EDEBFF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262" y="1210999"/>
            <a:ext cx="9220336" cy="53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07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7809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alibri"/>
                <a:cs typeface="Calibri"/>
              </a:rPr>
              <a:t>Independent Practice/Lesson Check 10-3</a:t>
            </a:r>
          </a:p>
        </p:txBody>
      </p:sp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6"/>
            <a:ext cx="1157198" cy="116672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98CA32-5A8D-4180-9AE3-F19E5CF5D59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685" y="1078421"/>
            <a:ext cx="9404723" cy="481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1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7809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alibri"/>
                <a:cs typeface="Calibri"/>
              </a:rPr>
              <a:t>Independent Practice/Lesson Check 10-3</a:t>
            </a:r>
          </a:p>
        </p:txBody>
      </p:sp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6"/>
            <a:ext cx="1157198" cy="116672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98CA32-5A8D-4180-9AE3-F19E5CF5D59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40685" y="1078421"/>
            <a:ext cx="9404723" cy="481879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EEAE8F2-DAD3-472D-B0CB-422527B2FE00}"/>
              </a:ext>
            </a:extLst>
          </p:cNvPr>
          <p:cNvGrpSpPr/>
          <p:nvPr/>
        </p:nvGrpSpPr>
        <p:grpSpPr>
          <a:xfrm>
            <a:off x="1592613" y="2064610"/>
            <a:ext cx="1016280" cy="300960"/>
            <a:chOff x="1592613" y="2064610"/>
            <a:chExt cx="1016280" cy="30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D9CA812-8BA2-40A3-A703-A84E7205185A}"/>
                    </a:ext>
                  </a:extLst>
                </p14:cNvPr>
                <p14:cNvContentPartPr/>
                <p14:nvPr/>
              </p14:nvContentPartPr>
              <p14:xfrm>
                <a:off x="1592613" y="2174050"/>
                <a:ext cx="11520" cy="1648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D9CA812-8BA2-40A3-A703-A84E7205185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74613" y="2156050"/>
                  <a:ext cx="47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F1C9626-78BD-4F6B-B449-A48BD06E497F}"/>
                    </a:ext>
                  </a:extLst>
                </p14:cNvPr>
                <p14:cNvContentPartPr/>
                <p14:nvPr/>
              </p14:nvContentPartPr>
              <p14:xfrm>
                <a:off x="1663533" y="2150290"/>
                <a:ext cx="10800" cy="1720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F1C9626-78BD-4F6B-B449-A48BD06E497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46114" y="2132290"/>
                  <a:ext cx="4529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576A1A8-553A-4AA1-84E5-5909954BB981}"/>
                    </a:ext>
                  </a:extLst>
                </p14:cNvPr>
                <p14:cNvContentPartPr/>
                <p14:nvPr/>
              </p14:nvContentPartPr>
              <p14:xfrm>
                <a:off x="1676493" y="2156770"/>
                <a:ext cx="86040" cy="138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576A1A8-553A-4AA1-84E5-5909954BB98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58493" y="2138723"/>
                  <a:ext cx="121680" cy="1739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460D2F2-AA6A-48B4-8B71-BFBE8CAE9976}"/>
                    </a:ext>
                  </a:extLst>
                </p14:cNvPr>
                <p14:cNvContentPartPr/>
                <p14:nvPr/>
              </p14:nvContentPartPr>
              <p14:xfrm>
                <a:off x="1844253" y="2206090"/>
                <a:ext cx="61920" cy="11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460D2F2-AA6A-48B4-8B71-BFBE8CAE997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26148" y="2188090"/>
                  <a:ext cx="97768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88BE60C-D236-4D45-8E55-FE85AAB2E0CA}"/>
                    </a:ext>
                  </a:extLst>
                </p14:cNvPr>
                <p14:cNvContentPartPr/>
                <p14:nvPr/>
              </p14:nvContentPartPr>
              <p14:xfrm>
                <a:off x="1879173" y="2272330"/>
                <a:ext cx="38880" cy="9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88BE60C-D236-4D45-8E55-FE85AAB2E0C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61173" y="2254330"/>
                  <a:ext cx="74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966C8E8-4EDD-49AE-97E6-702FECEC5254}"/>
                    </a:ext>
                  </a:extLst>
                </p14:cNvPr>
                <p14:cNvContentPartPr/>
                <p14:nvPr/>
              </p14:nvContentPartPr>
              <p14:xfrm>
                <a:off x="2058813" y="2162170"/>
                <a:ext cx="13680" cy="1731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966C8E8-4EDD-49AE-97E6-702FECEC525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40813" y="2144170"/>
                  <a:ext cx="493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3CC94CC-6D17-4656-B4E4-198CC16AAA65}"/>
                    </a:ext>
                  </a:extLst>
                </p14:cNvPr>
                <p14:cNvContentPartPr/>
                <p14:nvPr/>
              </p14:nvContentPartPr>
              <p14:xfrm>
                <a:off x="2101653" y="2183770"/>
                <a:ext cx="108000" cy="150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3CC94CC-6D17-4656-B4E4-198CC16AAA6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83653" y="2165770"/>
                  <a:ext cx="1436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92DB38E-45C8-466E-8529-DD1EB2B6C6FF}"/>
                    </a:ext>
                  </a:extLst>
                </p14:cNvPr>
                <p14:cNvContentPartPr/>
                <p14:nvPr/>
              </p14:nvContentPartPr>
              <p14:xfrm>
                <a:off x="2261853" y="2064610"/>
                <a:ext cx="347040" cy="281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92DB38E-45C8-466E-8529-DD1EB2B6C6F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43853" y="2046610"/>
                  <a:ext cx="3826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D6DFF90-25A2-438F-A681-892D986F70E1}"/>
                    </a:ext>
                  </a:extLst>
                </p14:cNvPr>
                <p14:cNvContentPartPr/>
                <p14:nvPr/>
              </p14:nvContentPartPr>
              <p14:xfrm>
                <a:off x="2451213" y="2169730"/>
                <a:ext cx="132480" cy="195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D6DFF90-25A2-438F-A681-892D986F70E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33213" y="2151730"/>
                  <a:ext cx="168120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ED9443C-F4E5-488A-B4ED-36C3B3799903}"/>
              </a:ext>
            </a:extLst>
          </p:cNvPr>
          <p:cNvGrpSpPr/>
          <p:nvPr/>
        </p:nvGrpSpPr>
        <p:grpSpPr>
          <a:xfrm>
            <a:off x="1630053" y="2575450"/>
            <a:ext cx="821880" cy="200520"/>
            <a:chOff x="1630053" y="2575450"/>
            <a:chExt cx="821880" cy="20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FA4D641-4E4E-4B53-A56F-44F65B593A5F}"/>
                    </a:ext>
                  </a:extLst>
                </p14:cNvPr>
                <p14:cNvContentPartPr/>
                <p14:nvPr/>
              </p14:nvContentPartPr>
              <p14:xfrm>
                <a:off x="1630053" y="2602090"/>
                <a:ext cx="14040" cy="169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FA4D641-4E4E-4B53-A56F-44F65B593A5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11579" y="2584090"/>
                  <a:ext cx="50618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6125F40-6C17-4B89-BBFA-7CF333B0CE3D}"/>
                    </a:ext>
                  </a:extLst>
                </p14:cNvPr>
                <p14:cNvContentPartPr/>
                <p14:nvPr/>
              </p14:nvContentPartPr>
              <p14:xfrm>
                <a:off x="1729053" y="2594530"/>
                <a:ext cx="58320" cy="181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6125F40-6C17-4B89-BBFA-7CF333B0CE3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11053" y="2576530"/>
                  <a:ext cx="939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B5539CA-7778-4F8F-A64D-69BFCD6F95BB}"/>
                    </a:ext>
                  </a:extLst>
                </p14:cNvPr>
                <p14:cNvContentPartPr/>
                <p14:nvPr/>
              </p14:nvContentPartPr>
              <p14:xfrm>
                <a:off x="1922013" y="2639530"/>
                <a:ext cx="81720" cy="3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B5539CA-7778-4F8F-A64D-69BFCD6F95B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04013" y="2621530"/>
                  <a:ext cx="117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AF51CC2-6213-4649-84B2-0B2B64A875AB}"/>
                    </a:ext>
                  </a:extLst>
                </p14:cNvPr>
                <p14:cNvContentPartPr/>
                <p14:nvPr/>
              </p14:nvContentPartPr>
              <p14:xfrm>
                <a:off x="1935693" y="2719810"/>
                <a:ext cx="92160" cy="100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AF51CC2-6213-4649-84B2-0B2B64A875A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17693" y="2701810"/>
                  <a:ext cx="127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BB117FF-324A-47AB-A6B8-83801012C424}"/>
                    </a:ext>
                  </a:extLst>
                </p14:cNvPr>
                <p14:cNvContentPartPr/>
                <p14:nvPr/>
              </p14:nvContentPartPr>
              <p14:xfrm>
                <a:off x="2156373" y="2586610"/>
                <a:ext cx="121680" cy="187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BB117FF-324A-47AB-A6B8-83801012C42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38426" y="2568575"/>
                  <a:ext cx="157215" cy="2229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93C81AF-1436-494B-A16F-6F63867C2943}"/>
                    </a:ext>
                  </a:extLst>
                </p14:cNvPr>
                <p14:cNvContentPartPr/>
                <p14:nvPr/>
              </p14:nvContentPartPr>
              <p14:xfrm>
                <a:off x="2297853" y="2575450"/>
                <a:ext cx="154080" cy="1976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93C81AF-1436-494B-A16F-6F63867C294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79853" y="2557450"/>
                  <a:ext cx="18972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02E51B-8DE4-468E-8144-685B0E7BBCAA}"/>
              </a:ext>
            </a:extLst>
          </p:cNvPr>
          <p:cNvGrpSpPr/>
          <p:nvPr/>
        </p:nvGrpSpPr>
        <p:grpSpPr>
          <a:xfrm>
            <a:off x="1551933" y="3739690"/>
            <a:ext cx="750600" cy="236880"/>
            <a:chOff x="1551933" y="3739690"/>
            <a:chExt cx="750600" cy="23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E3C04CB-1426-4769-A0EE-7B71872A05EA}"/>
                    </a:ext>
                  </a:extLst>
                </p14:cNvPr>
                <p14:cNvContentPartPr/>
                <p14:nvPr/>
              </p14:nvContentPartPr>
              <p14:xfrm>
                <a:off x="1551933" y="3799090"/>
                <a:ext cx="147960" cy="1774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E3C04CB-1426-4769-A0EE-7B71872A05E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33933" y="3781090"/>
                  <a:ext cx="183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D95BACE-ADC6-42FB-B64B-CF7332B7F040}"/>
                    </a:ext>
                  </a:extLst>
                </p14:cNvPr>
                <p14:cNvContentPartPr/>
                <p14:nvPr/>
              </p14:nvContentPartPr>
              <p14:xfrm>
                <a:off x="1762173" y="3786850"/>
                <a:ext cx="20160" cy="164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D95BACE-ADC6-42FB-B64B-CF7332B7F04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44173" y="3768850"/>
                  <a:ext cx="55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4F444EA-FC67-400D-84A4-F8A4DE46D2C5}"/>
                    </a:ext>
                  </a:extLst>
                </p14:cNvPr>
                <p14:cNvContentPartPr/>
                <p14:nvPr/>
              </p14:nvContentPartPr>
              <p14:xfrm>
                <a:off x="1708893" y="3791170"/>
                <a:ext cx="126360" cy="24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4F444EA-FC67-400D-84A4-F8A4DE46D2C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90893" y="3773170"/>
                  <a:ext cx="162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E2C9CFC-3AA9-479F-A0F9-551909499520}"/>
                    </a:ext>
                  </a:extLst>
                </p14:cNvPr>
                <p14:cNvContentPartPr/>
                <p14:nvPr/>
              </p14:nvContentPartPr>
              <p14:xfrm>
                <a:off x="1942173" y="3834010"/>
                <a:ext cx="75240" cy="54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E2C9CFC-3AA9-479F-A0F9-55190949952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24173" y="3816010"/>
                  <a:ext cx="110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6FDD527-749D-4319-B405-60DA28076BBA}"/>
                    </a:ext>
                  </a:extLst>
                </p14:cNvPr>
                <p14:cNvContentPartPr/>
                <p14:nvPr/>
              </p14:nvContentPartPr>
              <p14:xfrm>
                <a:off x="1930293" y="3883690"/>
                <a:ext cx="81720" cy="10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6FDD527-749D-4319-B405-60DA28076BB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12213" y="3865690"/>
                  <a:ext cx="117518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32ED4BA-5180-4B43-AEB4-B13A2BE17E1A}"/>
                    </a:ext>
                  </a:extLst>
                </p14:cNvPr>
                <p14:cNvContentPartPr/>
                <p14:nvPr/>
              </p14:nvContentPartPr>
              <p14:xfrm>
                <a:off x="2145933" y="3739690"/>
                <a:ext cx="156600" cy="2296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32ED4BA-5180-4B43-AEB4-B13A2BE17E1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27933" y="3721690"/>
                  <a:ext cx="19224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4944AF2-6141-4234-B86B-D7E28813DEE8}"/>
              </a:ext>
            </a:extLst>
          </p:cNvPr>
          <p:cNvGrpSpPr/>
          <p:nvPr/>
        </p:nvGrpSpPr>
        <p:grpSpPr>
          <a:xfrm>
            <a:off x="1548333" y="4121650"/>
            <a:ext cx="1022040" cy="282240"/>
            <a:chOff x="1548333" y="4121650"/>
            <a:chExt cx="1022040" cy="28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B85E897-CD0C-4D54-8076-00D0A4877695}"/>
                    </a:ext>
                  </a:extLst>
                </p14:cNvPr>
                <p14:cNvContentPartPr/>
                <p14:nvPr/>
              </p14:nvContentPartPr>
              <p14:xfrm>
                <a:off x="1548333" y="4212730"/>
                <a:ext cx="116640" cy="1767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B85E897-CD0C-4D54-8076-00D0A487769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30333" y="4194730"/>
                  <a:ext cx="1522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47DAAD6-2F6A-4A43-90F6-C7CA05C808F3}"/>
                    </a:ext>
                  </a:extLst>
                </p14:cNvPr>
                <p14:cNvContentPartPr/>
                <p14:nvPr/>
              </p14:nvContentPartPr>
              <p14:xfrm>
                <a:off x="1756053" y="4218850"/>
                <a:ext cx="13320" cy="1728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47DAAD6-2F6A-4A43-90F6-C7CA05C808F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38053" y="4200850"/>
                  <a:ext cx="489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584AF0C-7A17-475F-A310-F48D58985CBE}"/>
                    </a:ext>
                  </a:extLst>
                </p14:cNvPr>
                <p14:cNvContentPartPr/>
                <p14:nvPr/>
              </p14:nvContentPartPr>
              <p14:xfrm>
                <a:off x="1667133" y="4224610"/>
                <a:ext cx="153360" cy="151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584AF0C-7A17-475F-A310-F48D58985CB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49091" y="4206610"/>
                  <a:ext cx="189084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028E4F5-2099-4C9A-B95F-6C9EE1A0F168}"/>
                    </a:ext>
                  </a:extLst>
                </p14:cNvPr>
                <p14:cNvContentPartPr/>
                <p14:nvPr/>
              </p14:nvContentPartPr>
              <p14:xfrm>
                <a:off x="1909053" y="4264570"/>
                <a:ext cx="65520" cy="90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028E4F5-2099-4C9A-B95F-6C9EE1A0F16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90954" y="4246570"/>
                  <a:ext cx="101357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9D3290B-8346-49E0-9980-E338A4754A50}"/>
                    </a:ext>
                  </a:extLst>
                </p14:cNvPr>
                <p14:cNvContentPartPr/>
                <p14:nvPr/>
              </p14:nvContentPartPr>
              <p14:xfrm>
                <a:off x="1920213" y="4330450"/>
                <a:ext cx="58320" cy="82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9D3290B-8346-49E0-9980-E338A4754A5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02213" y="4313200"/>
                  <a:ext cx="93960" cy="424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8C131E0-5BF9-476C-9209-5A30EB7ED4BB}"/>
                    </a:ext>
                  </a:extLst>
                </p14:cNvPr>
                <p14:cNvContentPartPr/>
                <p14:nvPr/>
              </p14:nvContentPartPr>
              <p14:xfrm>
                <a:off x="2114253" y="4215250"/>
                <a:ext cx="125280" cy="1886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8C131E0-5BF9-476C-9209-5A30EB7ED4B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96253" y="4197250"/>
                  <a:ext cx="1609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4C7DD88-B1EC-468B-942E-125A91C98CA6}"/>
                    </a:ext>
                  </a:extLst>
                </p14:cNvPr>
                <p14:cNvContentPartPr/>
                <p14:nvPr/>
              </p14:nvContentPartPr>
              <p14:xfrm>
                <a:off x="2309733" y="4121650"/>
                <a:ext cx="243360" cy="2646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4C7DD88-B1EC-468B-942E-125A91C98CA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91760" y="4103625"/>
                  <a:ext cx="278947" cy="3002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54FFDAA-E314-4243-83C0-8045BF448F3A}"/>
                    </a:ext>
                  </a:extLst>
                </p14:cNvPr>
                <p14:cNvContentPartPr/>
                <p14:nvPr/>
              </p14:nvContentPartPr>
              <p14:xfrm>
                <a:off x="2450853" y="4217770"/>
                <a:ext cx="119520" cy="185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54FFDAA-E314-4243-83C0-8045BF448F3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32853" y="4199770"/>
                  <a:ext cx="15516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2C2E7A8-C626-48A2-8AAF-853558CAB737}"/>
              </a:ext>
            </a:extLst>
          </p:cNvPr>
          <p:cNvGrpSpPr/>
          <p:nvPr/>
        </p:nvGrpSpPr>
        <p:grpSpPr>
          <a:xfrm>
            <a:off x="4592853" y="2155690"/>
            <a:ext cx="1038600" cy="224640"/>
            <a:chOff x="4592853" y="2155690"/>
            <a:chExt cx="1038600" cy="22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242ACA6-D03F-45F1-B215-175E9CD31458}"/>
                    </a:ext>
                  </a:extLst>
                </p14:cNvPr>
                <p14:cNvContentPartPr/>
                <p14:nvPr/>
              </p14:nvContentPartPr>
              <p14:xfrm>
                <a:off x="4592853" y="2202130"/>
                <a:ext cx="176400" cy="1782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242ACA6-D03F-45F1-B215-175E9CD3145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574816" y="2184130"/>
                  <a:ext cx="212113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8C3B26B-1D8C-4C49-8FB2-C5BE538C6241}"/>
                    </a:ext>
                  </a:extLst>
                </p14:cNvPr>
                <p14:cNvContentPartPr/>
                <p14:nvPr/>
              </p14:nvContentPartPr>
              <p14:xfrm>
                <a:off x="4806333" y="2192050"/>
                <a:ext cx="138960" cy="172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8C3B26B-1D8C-4C49-8FB2-C5BE538C624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88333" y="2174050"/>
                  <a:ext cx="1746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6203C33-07E1-485F-A55F-C90E92A74E72}"/>
                    </a:ext>
                  </a:extLst>
                </p14:cNvPr>
                <p14:cNvContentPartPr/>
                <p14:nvPr/>
              </p14:nvContentPartPr>
              <p14:xfrm>
                <a:off x="5059413" y="2233090"/>
                <a:ext cx="38160" cy="10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6203C33-07E1-485F-A55F-C90E92A74E7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041413" y="2215090"/>
                  <a:ext cx="73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76FC46C-1D1A-49BE-A5AA-8F381B02E817}"/>
                    </a:ext>
                  </a:extLst>
                </p14:cNvPr>
                <p14:cNvContentPartPr/>
                <p14:nvPr/>
              </p14:nvContentPartPr>
              <p14:xfrm>
                <a:off x="5078133" y="2313370"/>
                <a:ext cx="32760" cy="46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76FC46C-1D1A-49BE-A5AA-8F381B02E81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60133" y="2295370"/>
                  <a:ext cx="68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4D43A52-58D8-4053-8D98-0808E33129AE}"/>
                    </a:ext>
                  </a:extLst>
                </p14:cNvPr>
                <p14:cNvContentPartPr/>
                <p14:nvPr/>
              </p14:nvContentPartPr>
              <p14:xfrm>
                <a:off x="5225013" y="2182330"/>
                <a:ext cx="87480" cy="1969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4D43A52-58D8-4053-8D98-0808E33129A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207013" y="2164330"/>
                  <a:ext cx="123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4253480-7222-4D0A-A312-082DE0A4727E}"/>
                    </a:ext>
                  </a:extLst>
                </p14:cNvPr>
                <p14:cNvContentPartPr/>
                <p14:nvPr/>
              </p14:nvContentPartPr>
              <p14:xfrm>
                <a:off x="5393853" y="2155690"/>
                <a:ext cx="208080" cy="2142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4253480-7222-4D0A-A312-082DE0A4727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375853" y="2137720"/>
                  <a:ext cx="243720" cy="2497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809A4A0-F524-4E7F-BFF5-F97BEB5FAFD8}"/>
                    </a:ext>
                  </a:extLst>
                </p14:cNvPr>
                <p14:cNvContentPartPr/>
                <p14:nvPr/>
              </p14:nvContentPartPr>
              <p14:xfrm>
                <a:off x="5521293" y="2209690"/>
                <a:ext cx="110160" cy="1630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809A4A0-F524-4E7F-BFF5-F97BEB5FAFD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03293" y="2191690"/>
                  <a:ext cx="14580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94ABB2B-BAEB-46D7-84A8-C4BF9BF5B29A}"/>
              </a:ext>
            </a:extLst>
          </p:cNvPr>
          <p:cNvGrpSpPr/>
          <p:nvPr/>
        </p:nvGrpSpPr>
        <p:grpSpPr>
          <a:xfrm>
            <a:off x="4583853" y="2635930"/>
            <a:ext cx="811440" cy="240480"/>
            <a:chOff x="4583853" y="2635930"/>
            <a:chExt cx="811440" cy="24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3F23962-66C5-4366-9928-08A01F15A55D}"/>
                    </a:ext>
                  </a:extLst>
                </p14:cNvPr>
                <p14:cNvContentPartPr/>
                <p14:nvPr/>
              </p14:nvContentPartPr>
              <p14:xfrm>
                <a:off x="4583853" y="2643490"/>
                <a:ext cx="90720" cy="1868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3F23962-66C5-4366-9928-08A01F15A55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565853" y="2625490"/>
                  <a:ext cx="1263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0B1CB40-542D-4A72-89BE-C98B65127EBB}"/>
                    </a:ext>
                  </a:extLst>
                </p14:cNvPr>
                <p14:cNvContentPartPr/>
                <p14:nvPr/>
              </p14:nvContentPartPr>
              <p14:xfrm>
                <a:off x="4747293" y="2639530"/>
                <a:ext cx="172080" cy="1717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0B1CB40-542D-4A72-89BE-C98B65127EB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729255" y="2621530"/>
                  <a:ext cx="207795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F653651-A72B-403D-ABCE-22F3BC7FD147}"/>
                    </a:ext>
                  </a:extLst>
                </p14:cNvPr>
                <p14:cNvContentPartPr/>
                <p14:nvPr/>
              </p14:nvContentPartPr>
              <p14:xfrm>
                <a:off x="4987053" y="2701090"/>
                <a:ext cx="83880" cy="11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F653651-A72B-403D-ABCE-22F3BC7FD14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69053" y="2683090"/>
                  <a:ext cx="119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D1AD129-530F-44CB-9840-F5B236291DA7}"/>
                    </a:ext>
                  </a:extLst>
                </p14:cNvPr>
                <p14:cNvContentPartPr/>
                <p14:nvPr/>
              </p14:nvContentPartPr>
              <p14:xfrm>
                <a:off x="5011173" y="2770570"/>
                <a:ext cx="58680" cy="162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D1AD129-530F-44CB-9840-F5B236291DA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993173" y="2752570"/>
                  <a:ext cx="943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337C417-12C5-4F2F-8574-550E8DA42A66}"/>
                    </a:ext>
                  </a:extLst>
                </p14:cNvPr>
                <p14:cNvContentPartPr/>
                <p14:nvPr/>
              </p14:nvContentPartPr>
              <p14:xfrm>
                <a:off x="5229333" y="2635930"/>
                <a:ext cx="14040" cy="1900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337C417-12C5-4F2F-8574-550E8DA42A6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11333" y="2617930"/>
                  <a:ext cx="49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7E9F693-293F-44D0-AE1D-9CA4AA6F9CFB}"/>
                    </a:ext>
                  </a:extLst>
                </p14:cNvPr>
                <p14:cNvContentPartPr/>
                <p14:nvPr/>
              </p14:nvContentPartPr>
              <p14:xfrm>
                <a:off x="5288733" y="2652130"/>
                <a:ext cx="106560" cy="2242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7E9F693-293F-44D0-AE1D-9CA4AA6F9CF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270733" y="2634130"/>
                  <a:ext cx="142200" cy="2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F830D39-26B6-424D-A755-DBF6AFBD491C}"/>
              </a:ext>
            </a:extLst>
          </p:cNvPr>
          <p:cNvGrpSpPr/>
          <p:nvPr/>
        </p:nvGrpSpPr>
        <p:grpSpPr>
          <a:xfrm>
            <a:off x="4572333" y="3719530"/>
            <a:ext cx="1086840" cy="284400"/>
            <a:chOff x="4572333" y="3719530"/>
            <a:chExt cx="1086840" cy="28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CA8282D-A5B8-4EE0-A5EB-7FEA6EEEBF00}"/>
                    </a:ext>
                  </a:extLst>
                </p14:cNvPr>
                <p14:cNvContentPartPr/>
                <p14:nvPr/>
              </p14:nvContentPartPr>
              <p14:xfrm>
                <a:off x="4572333" y="3800530"/>
                <a:ext cx="113760" cy="2034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CA8282D-A5B8-4EE0-A5EB-7FEA6EEEBF0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54390" y="3782530"/>
                  <a:ext cx="149288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C7AEF14-AFA0-43DD-B6BF-81EAD21536B5}"/>
                    </a:ext>
                  </a:extLst>
                </p14:cNvPr>
                <p14:cNvContentPartPr/>
                <p14:nvPr/>
              </p14:nvContentPartPr>
              <p14:xfrm>
                <a:off x="4753053" y="3813130"/>
                <a:ext cx="149040" cy="1713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C7AEF14-AFA0-43DD-B6BF-81EAD21536B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35053" y="3795130"/>
                  <a:ext cx="184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F1BAD58-D755-4973-842B-15E4A8D0834B}"/>
                    </a:ext>
                  </a:extLst>
                </p14:cNvPr>
                <p14:cNvContentPartPr/>
                <p14:nvPr/>
              </p14:nvContentPartPr>
              <p14:xfrm>
                <a:off x="4961853" y="3848410"/>
                <a:ext cx="90360" cy="11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F1BAD58-D755-4973-842B-15E4A8D0834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943853" y="3830410"/>
                  <a:ext cx="1260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FF319E4-BA94-48DC-A8C6-B4FFAF71E926}"/>
                    </a:ext>
                  </a:extLst>
                </p14:cNvPr>
                <p14:cNvContentPartPr/>
                <p14:nvPr/>
              </p14:nvContentPartPr>
              <p14:xfrm>
                <a:off x="4977333" y="3935530"/>
                <a:ext cx="75600" cy="7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FF319E4-BA94-48DC-A8C6-B4FFAF71E92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959418" y="3917530"/>
                  <a:ext cx="111071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4530F13-7524-495D-9957-63CE9752D874}"/>
                    </a:ext>
                  </a:extLst>
                </p14:cNvPr>
                <p14:cNvContentPartPr/>
                <p14:nvPr/>
              </p14:nvContentPartPr>
              <p14:xfrm>
                <a:off x="5227173" y="3780730"/>
                <a:ext cx="96840" cy="1796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4530F13-7524-495D-9957-63CE9752D87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09173" y="3762730"/>
                  <a:ext cx="1324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F1551EB-2B2F-48B5-8B80-DABBA192B968}"/>
                    </a:ext>
                  </a:extLst>
                </p14:cNvPr>
                <p14:cNvContentPartPr/>
                <p14:nvPr/>
              </p14:nvContentPartPr>
              <p14:xfrm>
                <a:off x="5382333" y="3719530"/>
                <a:ext cx="248040" cy="239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F1551EB-2B2F-48B5-8B80-DABBA192B96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364333" y="3701530"/>
                  <a:ext cx="2836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82D5BD9-44AA-4C24-B1BB-0EFBC36A5920}"/>
                    </a:ext>
                  </a:extLst>
                </p14:cNvPr>
                <p14:cNvContentPartPr/>
                <p14:nvPr/>
              </p14:nvContentPartPr>
              <p14:xfrm>
                <a:off x="5523813" y="3809530"/>
                <a:ext cx="135360" cy="1641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82D5BD9-44AA-4C24-B1BB-0EFBC36A592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505813" y="3791530"/>
                  <a:ext cx="17100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C11BAD1-6D72-4574-9364-E96AF4F095C6}"/>
              </a:ext>
            </a:extLst>
          </p:cNvPr>
          <p:cNvGrpSpPr/>
          <p:nvPr/>
        </p:nvGrpSpPr>
        <p:grpSpPr>
          <a:xfrm>
            <a:off x="4514013" y="4871332"/>
            <a:ext cx="1328597" cy="327960"/>
            <a:chOff x="4514013" y="4871332"/>
            <a:chExt cx="1328597" cy="32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343E3BD-9823-4CB5-9A86-81CC95954A83}"/>
                    </a:ext>
                  </a:extLst>
                </p14:cNvPr>
                <p14:cNvContentPartPr/>
                <p14:nvPr/>
              </p14:nvContentPartPr>
              <p14:xfrm>
                <a:off x="4514013" y="4999330"/>
                <a:ext cx="108360" cy="1584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343E3BD-9823-4CB5-9A86-81CC95954A8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96013" y="4981330"/>
                  <a:ext cx="144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87D539F-75E6-4C68-96F4-4C2A0F3B4FC9}"/>
                    </a:ext>
                  </a:extLst>
                </p14:cNvPr>
                <p14:cNvContentPartPr/>
                <p14:nvPr/>
              </p14:nvContentPartPr>
              <p14:xfrm>
                <a:off x="4681053" y="5007610"/>
                <a:ext cx="22320" cy="1551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87D539F-75E6-4C68-96F4-4C2A0F3B4FC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663053" y="4989610"/>
                  <a:ext cx="579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C314304-2C12-4A7F-815B-F1480E5FE254}"/>
                    </a:ext>
                  </a:extLst>
                </p14:cNvPr>
                <p14:cNvContentPartPr/>
                <p14:nvPr/>
              </p14:nvContentPartPr>
              <p14:xfrm>
                <a:off x="4670613" y="5012650"/>
                <a:ext cx="151920" cy="1483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C314304-2C12-4A7F-815B-F1480E5FE25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652613" y="4994650"/>
                  <a:ext cx="1875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782B00C-51C8-4979-BA26-4716A6233FAB}"/>
                    </a:ext>
                  </a:extLst>
                </p14:cNvPr>
                <p14:cNvContentPartPr/>
                <p14:nvPr/>
              </p14:nvContentPartPr>
              <p14:xfrm>
                <a:off x="4915413" y="5023450"/>
                <a:ext cx="71640" cy="176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782B00C-51C8-4979-BA26-4716A6233FA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97503" y="5005450"/>
                  <a:ext cx="107102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A9A5683-1CC0-4BEA-87E7-4EA1D757DED9}"/>
                    </a:ext>
                  </a:extLst>
                </p14:cNvPr>
                <p14:cNvContentPartPr/>
                <p14:nvPr/>
              </p14:nvContentPartPr>
              <p14:xfrm>
                <a:off x="4941333" y="5097610"/>
                <a:ext cx="44280" cy="158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A9A5683-1CC0-4BEA-87E7-4EA1D757DED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923333" y="5079610"/>
                  <a:ext cx="79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3E4B8B3-F0C0-40E3-88F6-3F3C3671EC54}"/>
                    </a:ext>
                  </a:extLst>
                </p14:cNvPr>
                <p14:cNvContentPartPr/>
                <p14:nvPr/>
              </p14:nvContentPartPr>
              <p14:xfrm>
                <a:off x="5150493" y="5002930"/>
                <a:ext cx="30600" cy="1566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3E4B8B3-F0C0-40E3-88F6-3F3C3671EC5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132493" y="4984930"/>
                  <a:ext cx="66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97B9D80-38B4-45F7-AC12-C236A4D00F21}"/>
                    </a:ext>
                  </a:extLst>
                </p14:cNvPr>
                <p14:cNvContentPartPr/>
                <p14:nvPr/>
              </p14:nvContentPartPr>
              <p14:xfrm>
                <a:off x="5234013" y="4994290"/>
                <a:ext cx="145440" cy="1638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97B9D80-38B4-45F7-AC12-C236A4D00F2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16013" y="4976290"/>
                  <a:ext cx="1810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5FBA5E8-32DF-4A0C-8619-AF63AEA7BB34}"/>
                    </a:ext>
                  </a:extLst>
                </p14:cNvPr>
                <p14:cNvContentPartPr/>
                <p14:nvPr/>
              </p14:nvContentPartPr>
              <p14:xfrm>
                <a:off x="5568453" y="4997890"/>
                <a:ext cx="129240" cy="1724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5FBA5E8-32DF-4A0C-8619-AF63AEA7BB3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550453" y="4979852"/>
                  <a:ext cx="164880" cy="2081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B69133E-3A08-423D-A4D7-7D86BA2AAB38}"/>
                    </a:ext>
                  </a:extLst>
                </p14:cNvPr>
                <p14:cNvContentPartPr/>
                <p14:nvPr/>
              </p14:nvContentPartPr>
              <p14:xfrm>
                <a:off x="5412770" y="4871332"/>
                <a:ext cx="429840" cy="3279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B69133E-3A08-423D-A4D7-7D86BA2AAB3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94785" y="4853352"/>
                  <a:ext cx="465450" cy="36356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9842A88-4C3B-418B-9DC4-34017F39C591}"/>
              </a:ext>
            </a:extLst>
          </p:cNvPr>
          <p:cNvGrpSpPr/>
          <p:nvPr/>
        </p:nvGrpSpPr>
        <p:grpSpPr>
          <a:xfrm>
            <a:off x="1579850" y="4901212"/>
            <a:ext cx="1095840" cy="297360"/>
            <a:chOff x="1579850" y="4901212"/>
            <a:chExt cx="1095840" cy="29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257F222-B785-436F-BF27-0DE34E72FBA5}"/>
                    </a:ext>
                  </a:extLst>
                </p14:cNvPr>
                <p14:cNvContentPartPr/>
                <p14:nvPr/>
              </p14:nvContentPartPr>
              <p14:xfrm>
                <a:off x="1616930" y="5015692"/>
                <a:ext cx="6120" cy="1548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257F222-B785-436F-BF27-0DE34E72FBA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599930" y="4997692"/>
                  <a:ext cx="397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CB962FB-BEAC-451D-8C60-ABEBC6E3B247}"/>
                    </a:ext>
                  </a:extLst>
                </p14:cNvPr>
                <p14:cNvContentPartPr/>
                <p14:nvPr/>
              </p14:nvContentPartPr>
              <p14:xfrm>
                <a:off x="1579850" y="5001652"/>
                <a:ext cx="154800" cy="1818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CB962FB-BEAC-451D-8C60-ABEBC6E3B24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561850" y="4983688"/>
                  <a:ext cx="190440" cy="2173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445C183-6547-4A26-B117-E6DF8DB1E93B}"/>
                    </a:ext>
                  </a:extLst>
                </p14:cNvPr>
                <p14:cNvContentPartPr/>
                <p14:nvPr/>
              </p14:nvContentPartPr>
              <p14:xfrm>
                <a:off x="1773890" y="4982932"/>
                <a:ext cx="155520" cy="1854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445C183-6547-4A26-B117-E6DF8DB1E93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755848" y="4964897"/>
                  <a:ext cx="191243" cy="2211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C481EAA-7FA8-41F8-8F6C-FC7E63B2E978}"/>
                    </a:ext>
                  </a:extLst>
                </p14:cNvPr>
                <p14:cNvContentPartPr/>
                <p14:nvPr/>
              </p14:nvContentPartPr>
              <p14:xfrm>
                <a:off x="1994210" y="5019292"/>
                <a:ext cx="72000" cy="72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C481EAA-7FA8-41F8-8F6C-FC7E63B2E97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976300" y="5001292"/>
                  <a:ext cx="107463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793D356-99C5-4EF5-AEDB-7E31EB5E579E}"/>
                    </a:ext>
                  </a:extLst>
                </p14:cNvPr>
                <p14:cNvContentPartPr/>
                <p14:nvPr/>
              </p14:nvContentPartPr>
              <p14:xfrm>
                <a:off x="2014730" y="5071132"/>
                <a:ext cx="54720" cy="115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793D356-99C5-4EF5-AEDB-7E31EB5E579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996730" y="5052551"/>
                  <a:ext cx="90360" cy="483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B9989B5-7AFF-44FF-9954-7E57B386B0BF}"/>
                    </a:ext>
                  </a:extLst>
                </p14:cNvPr>
                <p14:cNvContentPartPr/>
                <p14:nvPr/>
              </p14:nvContentPartPr>
              <p14:xfrm>
                <a:off x="2203370" y="4987612"/>
                <a:ext cx="109800" cy="1861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B9989B5-7AFF-44FF-9954-7E57B386B0B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185370" y="4969612"/>
                  <a:ext cx="1454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376482B-2690-49B2-A7EE-28FA243ABBC7}"/>
                    </a:ext>
                  </a:extLst>
                </p14:cNvPr>
                <p14:cNvContentPartPr/>
                <p14:nvPr/>
              </p14:nvContentPartPr>
              <p14:xfrm>
                <a:off x="2371850" y="4901212"/>
                <a:ext cx="299520" cy="2523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376482B-2690-49B2-A7EE-28FA243ABBC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353850" y="4883212"/>
                  <a:ext cx="3351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44AFFEF-59E7-466D-8F34-F9D1B7D2A4BC}"/>
                    </a:ext>
                  </a:extLst>
                </p14:cNvPr>
                <p14:cNvContentPartPr/>
                <p14:nvPr/>
              </p14:nvContentPartPr>
              <p14:xfrm>
                <a:off x="2509370" y="4998052"/>
                <a:ext cx="166320" cy="2005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44AFFEF-59E7-466D-8F34-F9D1B7D2A4B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491370" y="4980052"/>
                  <a:ext cx="20196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0B08FDE-BE08-4A7C-95E0-09A3899AD804}"/>
              </a:ext>
            </a:extLst>
          </p:cNvPr>
          <p:cNvGrpSpPr/>
          <p:nvPr/>
        </p:nvGrpSpPr>
        <p:grpSpPr>
          <a:xfrm>
            <a:off x="1559690" y="5404852"/>
            <a:ext cx="1165680" cy="255600"/>
            <a:chOff x="1559690" y="5404852"/>
            <a:chExt cx="1165680" cy="25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AE2E355-0B1D-4612-A00A-B1E59E8BE867}"/>
                    </a:ext>
                  </a:extLst>
                </p14:cNvPr>
                <p14:cNvContentPartPr/>
                <p14:nvPr/>
              </p14:nvContentPartPr>
              <p14:xfrm>
                <a:off x="1573370" y="5439772"/>
                <a:ext cx="144000" cy="2163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AE2E355-0B1D-4612-A00A-B1E59E8BE86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555370" y="5421772"/>
                  <a:ext cx="1796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7396EFD-00E7-4253-BB3A-7F155263DB6B}"/>
                    </a:ext>
                  </a:extLst>
                </p14:cNvPr>
                <p14:cNvContentPartPr/>
                <p14:nvPr/>
              </p14:nvContentPartPr>
              <p14:xfrm>
                <a:off x="1559690" y="5540572"/>
                <a:ext cx="80280" cy="104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7396EFD-00E7-4253-BB3A-7F155263DB6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541690" y="5522572"/>
                  <a:ext cx="115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A22349B-2315-4B61-AFD8-F52BFAA2CFEF}"/>
                    </a:ext>
                  </a:extLst>
                </p14:cNvPr>
                <p14:cNvContentPartPr/>
                <p14:nvPr/>
              </p14:nvContentPartPr>
              <p14:xfrm>
                <a:off x="1778930" y="5475412"/>
                <a:ext cx="10080" cy="1501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A22349B-2315-4B61-AFD8-F52BFAA2CFE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760930" y="5457369"/>
                  <a:ext cx="45720" cy="1858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7AD24A1-6CCA-46CC-8DCB-648B259CCB04}"/>
                    </a:ext>
                  </a:extLst>
                </p14:cNvPr>
                <p14:cNvContentPartPr/>
                <p14:nvPr/>
              </p14:nvContentPartPr>
              <p14:xfrm>
                <a:off x="1746530" y="5452732"/>
                <a:ext cx="164160" cy="1980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7AD24A1-6CCA-46CC-8DCB-648B259CCB0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728530" y="5434765"/>
                  <a:ext cx="199800" cy="2335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D494724-CE8B-4C1E-992D-66A2FE0536B4}"/>
                    </a:ext>
                  </a:extLst>
                </p14:cNvPr>
                <p14:cNvContentPartPr/>
                <p14:nvPr/>
              </p14:nvContentPartPr>
              <p14:xfrm>
                <a:off x="1985210" y="5500612"/>
                <a:ext cx="82800" cy="1119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D494724-CE8B-4C1E-992D-66A2FE0536B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967210" y="5482554"/>
                  <a:ext cx="118440" cy="1477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7A02BD7-1F1C-4F42-A1F7-7A13D2D3A1EF}"/>
                    </a:ext>
                  </a:extLst>
                </p14:cNvPr>
                <p14:cNvContentPartPr/>
                <p14:nvPr/>
              </p14:nvContentPartPr>
              <p14:xfrm>
                <a:off x="2233970" y="5474692"/>
                <a:ext cx="10080" cy="1670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7A02BD7-1F1C-4F42-A1F7-7A13D2D3A1E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216591" y="5456653"/>
                  <a:ext cx="44491" cy="2027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A053C10-9DDA-4995-971B-7BF61D3F3F51}"/>
                    </a:ext>
                  </a:extLst>
                </p14:cNvPr>
                <p14:cNvContentPartPr/>
                <p14:nvPr/>
              </p14:nvContentPartPr>
              <p14:xfrm>
                <a:off x="2274290" y="5490892"/>
                <a:ext cx="121320" cy="1454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A053C10-9DDA-4995-971B-7BF61D3F3F5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256290" y="5472892"/>
                  <a:ext cx="156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5F0294D-6FB8-48E8-94D4-F09D7E1DED8E}"/>
                    </a:ext>
                  </a:extLst>
                </p14:cNvPr>
                <p14:cNvContentPartPr/>
                <p14:nvPr/>
              </p14:nvContentPartPr>
              <p14:xfrm>
                <a:off x="2456450" y="5404852"/>
                <a:ext cx="268920" cy="2448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5F0294D-6FB8-48E8-94D4-F09D7E1DED8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438450" y="5386878"/>
                  <a:ext cx="304560" cy="280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99643CF-9548-4AE8-A034-1DB75DE0EB00}"/>
                    </a:ext>
                  </a:extLst>
                </p14:cNvPr>
                <p14:cNvContentPartPr/>
                <p14:nvPr/>
              </p14:nvContentPartPr>
              <p14:xfrm>
                <a:off x="2586050" y="5477932"/>
                <a:ext cx="130320" cy="1825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99643CF-9548-4AE8-A034-1DB75DE0EB0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568100" y="5459932"/>
                  <a:ext cx="165862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2DD56B8-0411-4EFC-AE03-CBEF0C941781}"/>
              </a:ext>
            </a:extLst>
          </p:cNvPr>
          <p:cNvGrpSpPr/>
          <p:nvPr/>
        </p:nvGrpSpPr>
        <p:grpSpPr>
          <a:xfrm>
            <a:off x="4507370" y="5414572"/>
            <a:ext cx="464040" cy="195480"/>
            <a:chOff x="4507370" y="5414572"/>
            <a:chExt cx="464040" cy="19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9588AE6-4B17-4820-B2A8-C81771BD0367}"/>
                    </a:ext>
                  </a:extLst>
                </p14:cNvPr>
                <p14:cNvContentPartPr/>
                <p14:nvPr/>
              </p14:nvContentPartPr>
              <p14:xfrm>
                <a:off x="4507370" y="5414572"/>
                <a:ext cx="118800" cy="1918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9588AE6-4B17-4820-B2A8-C81771BD036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489370" y="5396572"/>
                  <a:ext cx="154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06FC873-E8CC-45D0-AEA2-3F8E2372EE65}"/>
                    </a:ext>
                  </a:extLst>
                </p14:cNvPr>
                <p14:cNvContentPartPr/>
                <p14:nvPr/>
              </p14:nvContentPartPr>
              <p14:xfrm>
                <a:off x="4682690" y="5420332"/>
                <a:ext cx="147600" cy="1897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06FC873-E8CC-45D0-AEA2-3F8E2372EE6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664690" y="5402366"/>
                  <a:ext cx="183240" cy="2252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B5CF9E3-F44F-475E-BD7E-2E88AD494AAF}"/>
                    </a:ext>
                  </a:extLst>
                </p14:cNvPr>
                <p14:cNvContentPartPr/>
                <p14:nvPr/>
              </p14:nvContentPartPr>
              <p14:xfrm>
                <a:off x="4701050" y="5516452"/>
                <a:ext cx="110520" cy="118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B5CF9E3-F44F-475E-BD7E-2E88AD494AA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683050" y="5498452"/>
                  <a:ext cx="146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67F47E0-D10E-4522-805E-1199C1968A46}"/>
                    </a:ext>
                  </a:extLst>
                </p14:cNvPr>
                <p14:cNvContentPartPr/>
                <p14:nvPr/>
              </p14:nvContentPartPr>
              <p14:xfrm>
                <a:off x="4915610" y="5478652"/>
                <a:ext cx="55800" cy="712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67F47E0-D10E-4522-805E-1199C1968A4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897610" y="5460652"/>
                  <a:ext cx="9144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7481EE7-90F2-487F-9179-462A8CC1419E}"/>
              </a:ext>
            </a:extLst>
          </p:cNvPr>
          <p:cNvGrpSpPr/>
          <p:nvPr/>
        </p:nvGrpSpPr>
        <p:grpSpPr>
          <a:xfrm>
            <a:off x="5148170" y="5427532"/>
            <a:ext cx="221040" cy="189360"/>
            <a:chOff x="5148170" y="5427532"/>
            <a:chExt cx="221040" cy="18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E1C3600-038D-4A56-8C5A-35A760C347FB}"/>
                    </a:ext>
                  </a:extLst>
                </p14:cNvPr>
                <p14:cNvContentPartPr/>
                <p14:nvPr/>
              </p14:nvContentPartPr>
              <p14:xfrm>
                <a:off x="5148170" y="5434372"/>
                <a:ext cx="30960" cy="1825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E1C3600-038D-4A56-8C5A-35A760C347F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130170" y="5416372"/>
                  <a:ext cx="666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D5B1AD8-4004-462B-BD2F-35ACC813C7F6}"/>
                    </a:ext>
                  </a:extLst>
                </p14:cNvPr>
                <p14:cNvContentPartPr/>
                <p14:nvPr/>
              </p14:nvContentPartPr>
              <p14:xfrm>
                <a:off x="5221610" y="5427532"/>
                <a:ext cx="147600" cy="1850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D5B1AD8-4004-462B-BD2F-35ACC813C7F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203610" y="5409532"/>
                  <a:ext cx="18324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A34A006-AA4C-44A2-B59B-185B8F475530}"/>
              </a:ext>
            </a:extLst>
          </p:cNvPr>
          <p:cNvGrpSpPr/>
          <p:nvPr/>
        </p:nvGrpSpPr>
        <p:grpSpPr>
          <a:xfrm>
            <a:off x="7501034" y="2529753"/>
            <a:ext cx="1103760" cy="308520"/>
            <a:chOff x="7501034" y="2529753"/>
            <a:chExt cx="1103760" cy="30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C505642-FABA-4603-AABC-7F387E8AF01F}"/>
                    </a:ext>
                  </a:extLst>
                </p14:cNvPr>
                <p14:cNvContentPartPr/>
                <p14:nvPr/>
              </p14:nvContentPartPr>
              <p14:xfrm>
                <a:off x="7501034" y="2585553"/>
                <a:ext cx="154080" cy="2134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C505642-FABA-4603-AABC-7F387E8AF01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482992" y="2567553"/>
                  <a:ext cx="189803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DEB463F-DCC4-46CF-8023-7914C52E2379}"/>
                    </a:ext>
                  </a:extLst>
                </p14:cNvPr>
                <p14:cNvContentPartPr/>
                <p14:nvPr/>
              </p14:nvContentPartPr>
              <p14:xfrm>
                <a:off x="7571594" y="2693913"/>
                <a:ext cx="67680" cy="1443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DEB463F-DCC4-46CF-8023-7914C52E237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553594" y="2675958"/>
                  <a:ext cx="103320" cy="1799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2A86129-EEC2-4C3E-B52F-E11724FA18D8}"/>
                    </a:ext>
                  </a:extLst>
                </p14:cNvPr>
                <p14:cNvContentPartPr/>
                <p14:nvPr/>
              </p14:nvContentPartPr>
              <p14:xfrm>
                <a:off x="7735754" y="2601393"/>
                <a:ext cx="112680" cy="2242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2A86129-EEC2-4C3E-B52F-E11724FA18D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717811" y="2583422"/>
                  <a:ext cx="148206" cy="2598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B621992-AAA1-47BB-9B12-58A96F883F03}"/>
                    </a:ext>
                  </a:extLst>
                </p14:cNvPr>
                <p14:cNvContentPartPr/>
                <p14:nvPr/>
              </p14:nvContentPartPr>
              <p14:xfrm>
                <a:off x="7925114" y="2680953"/>
                <a:ext cx="72360" cy="50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B621992-AAA1-47BB-9B12-58A96F883F0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907114" y="2662953"/>
                  <a:ext cx="108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8092252-5CEE-405B-91FD-38F8F2BEEABA}"/>
                    </a:ext>
                  </a:extLst>
                </p14:cNvPr>
                <p14:cNvContentPartPr/>
                <p14:nvPr/>
              </p14:nvContentPartPr>
              <p14:xfrm>
                <a:off x="7933034" y="2744673"/>
                <a:ext cx="73800" cy="255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8092252-5CEE-405B-91FD-38F8F2BEEAB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915121" y="2726673"/>
                  <a:ext cx="109267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64E7BD6-B754-433F-AD7D-4BC3F9133610}"/>
                    </a:ext>
                  </a:extLst>
                </p14:cNvPr>
                <p14:cNvContentPartPr/>
                <p14:nvPr/>
              </p14:nvContentPartPr>
              <p14:xfrm>
                <a:off x="8113034" y="2639553"/>
                <a:ext cx="131760" cy="1944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64E7BD6-B754-433F-AD7D-4BC3F913361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094985" y="2621553"/>
                  <a:ext cx="167498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6F87B3F-01C9-4E24-8025-A56D158778A0}"/>
                    </a:ext>
                  </a:extLst>
                </p14:cNvPr>
                <p14:cNvContentPartPr/>
                <p14:nvPr/>
              </p14:nvContentPartPr>
              <p14:xfrm>
                <a:off x="8297714" y="2529753"/>
                <a:ext cx="307080" cy="2991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6F87B3F-01C9-4E24-8025-A56D158778A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279714" y="2511753"/>
                  <a:ext cx="3427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B3EE6B9-B911-4735-965C-1AF5DF827FD2}"/>
                    </a:ext>
                  </a:extLst>
                </p14:cNvPr>
                <p14:cNvContentPartPr/>
                <p14:nvPr/>
              </p14:nvContentPartPr>
              <p14:xfrm>
                <a:off x="8445314" y="2651073"/>
                <a:ext cx="140040" cy="1681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B3EE6B9-B911-4735-965C-1AF5DF827FD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427314" y="2633073"/>
                  <a:ext cx="17568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61FDF1F-42BB-4730-875B-C2DCB2655516}"/>
              </a:ext>
            </a:extLst>
          </p:cNvPr>
          <p:cNvGrpSpPr/>
          <p:nvPr/>
        </p:nvGrpSpPr>
        <p:grpSpPr>
          <a:xfrm>
            <a:off x="7490594" y="2140233"/>
            <a:ext cx="755280" cy="229680"/>
            <a:chOff x="7490594" y="2140233"/>
            <a:chExt cx="755280" cy="22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DFAE103-87BB-47FF-87C4-91321DB98FFA}"/>
                    </a:ext>
                  </a:extLst>
                </p14:cNvPr>
                <p14:cNvContentPartPr/>
                <p14:nvPr/>
              </p14:nvContentPartPr>
              <p14:xfrm>
                <a:off x="7881194" y="2231313"/>
                <a:ext cx="76320" cy="90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DFAE103-87BB-47FF-87C4-91321DB98FF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863194" y="2212563"/>
                  <a:ext cx="111960" cy="461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8818FD9-50F6-4F11-9918-9185F1ADC5CA}"/>
                    </a:ext>
                  </a:extLst>
                </p14:cNvPr>
                <p14:cNvContentPartPr/>
                <p14:nvPr/>
              </p14:nvContentPartPr>
              <p14:xfrm>
                <a:off x="7913954" y="2307633"/>
                <a:ext cx="50400" cy="28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8818FD9-50F6-4F11-9918-9185F1ADC5C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896082" y="2289633"/>
                  <a:ext cx="85787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956B915-EE22-4C0D-B299-F50FDB3174EB}"/>
                    </a:ext>
                  </a:extLst>
                </p14:cNvPr>
                <p14:cNvContentPartPr/>
                <p14:nvPr/>
              </p14:nvContentPartPr>
              <p14:xfrm>
                <a:off x="8113394" y="2153913"/>
                <a:ext cx="132480" cy="2160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956B915-EE22-4C0D-B299-F50FDB3174E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095345" y="2135913"/>
                  <a:ext cx="168217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6F3C8F6-52D5-41BD-B53C-6DD73D57E97A}"/>
                    </a:ext>
                  </a:extLst>
                </p14:cNvPr>
                <p14:cNvContentPartPr/>
                <p14:nvPr/>
              </p14:nvContentPartPr>
              <p14:xfrm>
                <a:off x="7490594" y="2152473"/>
                <a:ext cx="129960" cy="1944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6F3C8F6-52D5-41BD-B53C-6DD73D57E97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472544" y="2134473"/>
                  <a:ext cx="165699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8E3C471-45A6-4AC6-861C-8E76502D5CE2}"/>
                    </a:ext>
                  </a:extLst>
                </p14:cNvPr>
                <p14:cNvContentPartPr/>
                <p14:nvPr/>
              </p14:nvContentPartPr>
              <p14:xfrm>
                <a:off x="7658354" y="2140233"/>
                <a:ext cx="136800" cy="2109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8E3C471-45A6-4AC6-861C-8E76502D5CE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640354" y="2122233"/>
                  <a:ext cx="1724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BA62951-B092-4BA8-A8C3-C2651B88F522}"/>
                    </a:ext>
                  </a:extLst>
                </p14:cNvPr>
                <p14:cNvContentPartPr/>
                <p14:nvPr/>
              </p14:nvContentPartPr>
              <p14:xfrm>
                <a:off x="7719554" y="2250753"/>
                <a:ext cx="56520" cy="1170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BA62951-B092-4BA8-A8C3-C2651B88F52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701668" y="2232753"/>
                  <a:ext cx="91934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D8E5249-9F77-4661-98BA-D368109D7920}"/>
              </a:ext>
            </a:extLst>
          </p:cNvPr>
          <p:cNvGrpSpPr/>
          <p:nvPr/>
        </p:nvGrpSpPr>
        <p:grpSpPr>
          <a:xfrm>
            <a:off x="7531274" y="4150113"/>
            <a:ext cx="1064520" cy="267120"/>
            <a:chOff x="7531274" y="4150113"/>
            <a:chExt cx="1064520" cy="26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86F7C4D-388B-427D-B3F6-C64BAF21B81E}"/>
                    </a:ext>
                  </a:extLst>
                </p14:cNvPr>
                <p14:cNvContentPartPr/>
                <p14:nvPr/>
              </p14:nvContentPartPr>
              <p14:xfrm>
                <a:off x="7534514" y="4227513"/>
                <a:ext cx="117720" cy="1832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86F7C4D-388B-427D-B3F6-C64BAF21B81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516569" y="4209513"/>
                  <a:ext cx="153251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BAEBAB3-FD5E-424F-A717-C3CD56E862C0}"/>
                    </a:ext>
                  </a:extLst>
                </p14:cNvPr>
                <p14:cNvContentPartPr/>
                <p14:nvPr/>
              </p14:nvContentPartPr>
              <p14:xfrm>
                <a:off x="7531274" y="4248033"/>
                <a:ext cx="107640" cy="1530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BAEBAB3-FD5E-424F-A717-C3CD56E862C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513274" y="4230033"/>
                  <a:ext cx="143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57B265E-7B7D-49E2-8C96-4853877C3018}"/>
                    </a:ext>
                  </a:extLst>
                </p14:cNvPr>
                <p14:cNvContentPartPr/>
                <p14:nvPr/>
              </p14:nvContentPartPr>
              <p14:xfrm>
                <a:off x="7714514" y="4243713"/>
                <a:ext cx="129600" cy="1677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57B265E-7B7D-49E2-8C96-4853877C301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696514" y="4225713"/>
                  <a:ext cx="1652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3C21643-CF9A-4E9B-9611-BEDB83B1BA12}"/>
                    </a:ext>
                  </a:extLst>
                </p14:cNvPr>
                <p14:cNvContentPartPr/>
                <p14:nvPr/>
              </p14:nvContentPartPr>
              <p14:xfrm>
                <a:off x="7942754" y="4290873"/>
                <a:ext cx="66600" cy="79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3C21643-CF9A-4E9B-9611-BEDB83B1BA1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924754" y="4272873"/>
                  <a:ext cx="102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14DB455-37CE-4868-823C-646F143731E4}"/>
                    </a:ext>
                  </a:extLst>
                </p14:cNvPr>
                <p14:cNvContentPartPr/>
                <p14:nvPr/>
              </p14:nvContentPartPr>
              <p14:xfrm>
                <a:off x="7957514" y="4357473"/>
                <a:ext cx="77040" cy="43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14DB455-37CE-4868-823C-646F143731E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939514" y="4339473"/>
                  <a:ext cx="112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FA1238A-F030-4A33-AB20-95D66B1791FC}"/>
                    </a:ext>
                  </a:extLst>
                </p14:cNvPr>
                <p14:cNvContentPartPr/>
                <p14:nvPr/>
              </p14:nvContentPartPr>
              <p14:xfrm>
                <a:off x="8200874" y="4197273"/>
                <a:ext cx="102960" cy="2088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FA1238A-F030-4A33-AB20-95D66B1791F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182874" y="4179273"/>
                  <a:ext cx="1386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B0B069F-CBF2-46EA-AC21-E0FA62C5A769}"/>
                    </a:ext>
                  </a:extLst>
                </p14:cNvPr>
                <p14:cNvContentPartPr/>
                <p14:nvPr/>
              </p14:nvContentPartPr>
              <p14:xfrm>
                <a:off x="8352434" y="4150113"/>
                <a:ext cx="230760" cy="2354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B0B069F-CBF2-46EA-AC21-E0FA62C5A76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334434" y="4132113"/>
                  <a:ext cx="2664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F89F2C4-34DB-4CE7-B789-605E6A7B2B26}"/>
                    </a:ext>
                  </a:extLst>
                </p14:cNvPr>
                <p14:cNvContentPartPr/>
                <p14:nvPr/>
              </p14:nvContentPartPr>
              <p14:xfrm>
                <a:off x="8502194" y="4223553"/>
                <a:ext cx="93600" cy="1936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F89F2C4-34DB-4CE7-B789-605E6A7B2B2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484194" y="4205553"/>
                  <a:ext cx="129240" cy="22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B251735-1CEE-4A93-8623-D0BB52C781FF}"/>
              </a:ext>
            </a:extLst>
          </p:cNvPr>
          <p:cNvGrpSpPr/>
          <p:nvPr/>
        </p:nvGrpSpPr>
        <p:grpSpPr>
          <a:xfrm>
            <a:off x="7498514" y="3759873"/>
            <a:ext cx="749520" cy="253080"/>
            <a:chOff x="7498514" y="3759873"/>
            <a:chExt cx="749520" cy="25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FF70548-4B68-46A4-B370-9B47C99D2299}"/>
                    </a:ext>
                  </a:extLst>
                </p14:cNvPr>
                <p14:cNvContentPartPr/>
                <p14:nvPr/>
              </p14:nvContentPartPr>
              <p14:xfrm>
                <a:off x="7498514" y="3810633"/>
                <a:ext cx="61560" cy="774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FF70548-4B68-46A4-B370-9B47C99D229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480514" y="3792549"/>
                  <a:ext cx="97200" cy="1132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89FA6AB-F515-4E46-AA5A-80545250566D}"/>
                    </a:ext>
                  </a:extLst>
                </p14:cNvPr>
                <p14:cNvContentPartPr/>
                <p14:nvPr/>
              </p14:nvContentPartPr>
              <p14:xfrm>
                <a:off x="7544594" y="3782553"/>
                <a:ext cx="77760" cy="2120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89FA6AB-F515-4E46-AA5A-80545250566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526594" y="3764553"/>
                  <a:ext cx="1134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C4E826D-FB62-4C50-A2E1-4E28563989AD}"/>
                    </a:ext>
                  </a:extLst>
                </p14:cNvPr>
                <p14:cNvContentPartPr/>
                <p14:nvPr/>
              </p14:nvContentPartPr>
              <p14:xfrm>
                <a:off x="7878674" y="3797673"/>
                <a:ext cx="71640" cy="241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C4E826D-FB62-4C50-A2E1-4E28563989A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860674" y="3779673"/>
                  <a:ext cx="1072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E093AA3-BBDF-4DA7-B0CB-D858C874C5B6}"/>
                    </a:ext>
                  </a:extLst>
                </p14:cNvPr>
                <p14:cNvContentPartPr/>
                <p14:nvPr/>
              </p14:nvContentPartPr>
              <p14:xfrm>
                <a:off x="7898474" y="3876873"/>
                <a:ext cx="64800" cy="97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E093AA3-BBDF-4DA7-B0CB-D858C874C5B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880573" y="3858873"/>
                  <a:ext cx="100243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E8E1B80-BE11-426C-9E57-C5349F0F1B63}"/>
                    </a:ext>
                  </a:extLst>
                </p14:cNvPr>
                <p14:cNvContentPartPr/>
                <p14:nvPr/>
              </p14:nvContentPartPr>
              <p14:xfrm>
                <a:off x="8118434" y="3759873"/>
                <a:ext cx="129600" cy="2530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E8E1B80-BE11-426C-9E57-C5349F0F1B6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100384" y="3741847"/>
                  <a:ext cx="165339" cy="2887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5F724D3-9836-4237-9CE5-C278DC2853B5}"/>
                    </a:ext>
                  </a:extLst>
                </p14:cNvPr>
                <p14:cNvContentPartPr/>
                <p14:nvPr/>
              </p14:nvContentPartPr>
              <p14:xfrm>
                <a:off x="7652234" y="3783633"/>
                <a:ext cx="158040" cy="1753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5F724D3-9836-4237-9CE5-C278DC2853B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634234" y="3765633"/>
                  <a:ext cx="19368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4B3B01D6-CFD0-4318-96E5-B843710252BA}"/>
              </a:ext>
            </a:extLst>
          </p:cNvPr>
          <p:cNvGrpSpPr/>
          <p:nvPr/>
        </p:nvGrpSpPr>
        <p:grpSpPr>
          <a:xfrm>
            <a:off x="7527674" y="5006193"/>
            <a:ext cx="425520" cy="230760"/>
            <a:chOff x="7527674" y="5006193"/>
            <a:chExt cx="425520" cy="23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B99CABB-FA1E-413E-A559-38189EE397FF}"/>
                    </a:ext>
                  </a:extLst>
                </p14:cNvPr>
                <p14:cNvContentPartPr/>
                <p14:nvPr/>
              </p14:nvContentPartPr>
              <p14:xfrm>
                <a:off x="7527674" y="5006193"/>
                <a:ext cx="139320" cy="2307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B99CABB-FA1E-413E-A559-38189EE397F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509674" y="4988193"/>
                  <a:ext cx="1749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38D659A-FEEB-4187-9227-D891D06BCA55}"/>
                    </a:ext>
                  </a:extLst>
                </p14:cNvPr>
                <p14:cNvContentPartPr/>
                <p14:nvPr/>
              </p14:nvContentPartPr>
              <p14:xfrm>
                <a:off x="7758434" y="5043993"/>
                <a:ext cx="25920" cy="1584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38D659A-FEEB-4187-9227-D891D06BCA5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740434" y="5026034"/>
                  <a:ext cx="61560" cy="1939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C7464DD-6643-43A9-81E1-247841E538F0}"/>
                    </a:ext>
                  </a:extLst>
                </p14:cNvPr>
                <p14:cNvContentPartPr/>
                <p14:nvPr/>
              </p14:nvContentPartPr>
              <p14:xfrm>
                <a:off x="7866794" y="5093313"/>
                <a:ext cx="86400" cy="86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C7464DD-6643-43A9-81E1-247841E538F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848794" y="5075313"/>
                  <a:ext cx="122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491791E-9575-4586-BDDF-B6ACC9F81043}"/>
                    </a:ext>
                  </a:extLst>
                </p14:cNvPr>
                <p14:cNvContentPartPr/>
                <p14:nvPr/>
              </p14:nvContentPartPr>
              <p14:xfrm>
                <a:off x="7869674" y="5181873"/>
                <a:ext cx="80280" cy="75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491791E-9575-4586-BDDF-B6ACC9F8104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851674" y="5163873"/>
                  <a:ext cx="11592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4647085-4AFC-4A59-B342-0AB7E22E3E90}"/>
              </a:ext>
            </a:extLst>
          </p:cNvPr>
          <p:cNvGrpSpPr/>
          <p:nvPr/>
        </p:nvGrpSpPr>
        <p:grpSpPr>
          <a:xfrm>
            <a:off x="8139674" y="4966953"/>
            <a:ext cx="545400" cy="257760"/>
            <a:chOff x="8139674" y="4966953"/>
            <a:chExt cx="545400" cy="25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45AD7B7-DF3E-4585-B9A4-69008FC8C6C3}"/>
                    </a:ext>
                  </a:extLst>
                </p14:cNvPr>
                <p14:cNvContentPartPr/>
                <p14:nvPr/>
              </p14:nvContentPartPr>
              <p14:xfrm>
                <a:off x="8139674" y="5036073"/>
                <a:ext cx="21960" cy="1717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45AD7B7-DF3E-4585-B9A4-69008FC8C6C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121674" y="5018073"/>
                  <a:ext cx="57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0F2DE16-E487-4893-AE65-13F999B854C1}"/>
                    </a:ext>
                  </a:extLst>
                </p14:cNvPr>
                <p14:cNvContentPartPr/>
                <p14:nvPr/>
              </p14:nvContentPartPr>
              <p14:xfrm>
                <a:off x="8198354" y="5042193"/>
                <a:ext cx="127080" cy="1598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0F2DE16-E487-4893-AE65-13F999B854C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180354" y="5024193"/>
                  <a:ext cx="1627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C267BAC-65E8-4DA2-8CB8-896D7C205C72}"/>
                    </a:ext>
                  </a:extLst>
                </p14:cNvPr>
                <p14:cNvContentPartPr/>
                <p14:nvPr/>
              </p14:nvContentPartPr>
              <p14:xfrm>
                <a:off x="8382674" y="4966953"/>
                <a:ext cx="302400" cy="2332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C267BAC-65E8-4DA2-8CB8-896D7C205C7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364674" y="4948925"/>
                  <a:ext cx="338040" cy="2689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885E768-63CE-4E1C-892F-7C4A3F209F25}"/>
                    </a:ext>
                  </a:extLst>
                </p14:cNvPr>
                <p14:cNvContentPartPr/>
                <p14:nvPr/>
              </p14:nvContentPartPr>
              <p14:xfrm>
                <a:off x="8534594" y="5042553"/>
                <a:ext cx="146880" cy="1821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885E768-63CE-4E1C-892F-7C4A3F209F2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516594" y="5024553"/>
                  <a:ext cx="182520" cy="21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88573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A661C4-FE1A-4C8F-99F3-7C70095B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17089" cy="852620"/>
          </a:xfrm>
        </p:spPr>
        <p:txBody>
          <a:bodyPr>
            <a:normAutofit fontScale="90000"/>
          </a:bodyPr>
          <a:lstStyle/>
          <a:p>
            <a:r>
              <a:rPr lang="en-US"/>
              <a:t>Chapter 14 Right Triangles &amp; Trigonometry</a:t>
            </a:r>
            <a:br>
              <a:rPr lang="en-US" sz="3600"/>
            </a:br>
            <a:r>
              <a:rPr lang="en-US" sz="3600"/>
              <a:t>     Standard</a:t>
            </a:r>
          </a:p>
        </p:txBody>
      </p:sp>
      <p:pic>
        <p:nvPicPr>
          <p:cNvPr id="4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618094B4-5270-458F-9CDC-499223262D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50834" y="0"/>
            <a:ext cx="1153913" cy="1157990"/>
          </a:xfr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8B571CE-0DEE-4036-80A7-8E1B97756F42}"/>
              </a:ext>
            </a:extLst>
          </p:cNvPr>
          <p:cNvSpPr txBox="1">
            <a:spLocks/>
          </p:cNvSpPr>
          <p:nvPr/>
        </p:nvSpPr>
        <p:spPr>
          <a:xfrm>
            <a:off x="899140" y="1701295"/>
            <a:ext cx="10921798" cy="3455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6A55BF-A883-46CB-AF54-866E1086061C}"/>
              </a:ext>
            </a:extLst>
          </p:cNvPr>
          <p:cNvSpPr/>
          <p:nvPr/>
        </p:nvSpPr>
        <p:spPr>
          <a:xfrm>
            <a:off x="899140" y="2006095"/>
            <a:ext cx="111748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/>
              <a:t>B.G.SRT.B.2 </a:t>
            </a:r>
            <a:r>
              <a:rPr lang="en-US"/>
              <a:t>Apply basic trigonometric ratios to solve right triangle problems.</a:t>
            </a:r>
          </a:p>
          <a:p>
            <a:endParaRPr lang="en-US"/>
          </a:p>
          <a:p>
            <a:r>
              <a:rPr lang="en-US" b="1" u="sng"/>
              <a:t>B.G.SRT.B.3 </a:t>
            </a:r>
            <a:r>
              <a:rPr lang="en-US"/>
              <a:t>Apply properties of 30° 60° 90°, 45° 45° 90°, similar, and congruent triangles.</a:t>
            </a:r>
          </a:p>
          <a:p>
            <a:endParaRPr lang="en-US"/>
          </a:p>
          <a:p>
            <a:r>
              <a:rPr lang="en-US" b="1" u="sng"/>
              <a:t>B.G.SRT.B.4 </a:t>
            </a:r>
            <a:r>
              <a:rPr lang="en-US"/>
              <a:t>Solve problems involving angles of elevation and angles of depression.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89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A661C4-FE1A-4C8F-99F3-7C70095B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17089" cy="894020"/>
          </a:xfrm>
        </p:spPr>
        <p:txBody>
          <a:bodyPr>
            <a:normAutofit fontScale="90000"/>
          </a:bodyPr>
          <a:lstStyle/>
          <a:p>
            <a:r>
              <a:rPr lang="en-US"/>
              <a:t> </a:t>
            </a:r>
            <a:r>
              <a:rPr lang="en-US" sz="3600"/>
              <a:t> 14-1 Triangle Right Trigonometry</a:t>
            </a:r>
            <a:br>
              <a:rPr lang="en-US" sz="3600"/>
            </a:br>
            <a:r>
              <a:rPr lang="en-US" sz="3600"/>
              <a:t>Objective</a:t>
            </a:r>
          </a:p>
        </p:txBody>
      </p:sp>
      <p:pic>
        <p:nvPicPr>
          <p:cNvPr id="4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618094B4-5270-458F-9CDC-499223262D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50834" y="0"/>
            <a:ext cx="1153913" cy="1157990"/>
          </a:xfr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F813557-54BA-4B7E-BD1C-AB6A3527A289}"/>
              </a:ext>
            </a:extLst>
          </p:cNvPr>
          <p:cNvSpPr txBox="1">
            <a:spLocks/>
          </p:cNvSpPr>
          <p:nvPr/>
        </p:nvSpPr>
        <p:spPr>
          <a:xfrm>
            <a:off x="1161622" y="2456682"/>
            <a:ext cx="9822922" cy="237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/>
              <a:t>SWBAT will use </a:t>
            </a:r>
            <a:r>
              <a:rPr lang="en-US">
                <a:highlight>
                  <a:srgbClr val="FFFF00"/>
                </a:highlight>
              </a:rPr>
              <a:t>trigonometric ratios</a:t>
            </a:r>
            <a:r>
              <a:rPr lang="en-US"/>
              <a:t> IOT solve problems involving </a:t>
            </a:r>
            <a:r>
              <a:rPr lang="en-US">
                <a:highlight>
                  <a:srgbClr val="FF00FF"/>
                </a:highlight>
              </a:rPr>
              <a:t>right triangles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026" name="Picture 2" descr="Clientmoji">
            <a:extLst>
              <a:ext uri="{FF2B5EF4-FFF2-40B4-BE49-F238E27FC236}">
                <a16:creationId xmlns:a16="http://schemas.microsoft.com/office/drawing/2014/main" id="{9D2AF58F-7144-43EC-A4E4-BCC8E1F46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60" y="4831080"/>
            <a:ext cx="1780735" cy="178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B916BA0-95E2-4379-9287-6B45B63B5A8C}"/>
              </a:ext>
            </a:extLst>
          </p:cNvPr>
          <p:cNvCxnSpPr>
            <a:cxnSpLocks/>
          </p:cNvCxnSpPr>
          <p:nvPr/>
        </p:nvCxnSpPr>
        <p:spPr>
          <a:xfrm flipH="1" flipV="1">
            <a:off x="4214191" y="2955235"/>
            <a:ext cx="473279" cy="41844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F0835BD-B9B6-44B7-97F5-41972A4406C2}"/>
              </a:ext>
            </a:extLst>
          </p:cNvPr>
          <p:cNvSpPr txBox="1"/>
          <p:nvPr/>
        </p:nvSpPr>
        <p:spPr>
          <a:xfrm flipH="1">
            <a:off x="3942500" y="3484325"/>
            <a:ext cx="1663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ighlight>
                  <a:srgbClr val="FFFF00"/>
                </a:highlight>
              </a:rPr>
              <a:t>sin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ighlight>
                  <a:srgbClr val="FFFF00"/>
                </a:highlight>
              </a:rPr>
              <a:t>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ighlight>
                  <a:srgbClr val="FFFF00"/>
                </a:highlight>
              </a:rPr>
              <a:t>tan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4E1A71-4D42-41CF-A0C2-842C05930BA2}"/>
              </a:ext>
            </a:extLst>
          </p:cNvPr>
          <p:cNvSpPr txBox="1"/>
          <p:nvPr/>
        </p:nvSpPr>
        <p:spPr>
          <a:xfrm>
            <a:off x="7699513" y="1578384"/>
            <a:ext cx="129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AF42B9-C60A-4902-AE6A-F936F181A1A1}"/>
              </a:ext>
            </a:extLst>
          </p:cNvPr>
          <p:cNvSpPr txBox="1"/>
          <p:nvPr/>
        </p:nvSpPr>
        <p:spPr>
          <a:xfrm flipH="1">
            <a:off x="7974164" y="1232703"/>
            <a:ext cx="2389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ighlight>
                  <a:srgbClr val="FF00FF"/>
                </a:highlight>
              </a:rPr>
              <a:t>A triangle that contains a right angle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306119-B9B3-4A21-8BE7-0A05FB6AB12C}"/>
              </a:ext>
            </a:extLst>
          </p:cNvPr>
          <p:cNvCxnSpPr>
            <a:cxnSpLocks/>
          </p:cNvCxnSpPr>
          <p:nvPr/>
        </p:nvCxnSpPr>
        <p:spPr>
          <a:xfrm flipH="1">
            <a:off x="8454887" y="1872240"/>
            <a:ext cx="869176" cy="58444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070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339941" cy="839814"/>
          </a:xfrm>
        </p:spPr>
        <p:txBody>
          <a:bodyPr>
            <a:normAutofit fontScale="90000"/>
          </a:bodyPr>
          <a:lstStyle/>
          <a:p>
            <a:r>
              <a:rPr lang="en-US"/>
              <a:t> </a:t>
            </a:r>
            <a:r>
              <a:rPr lang="en-US" sz="4000"/>
              <a:t>14-1 Right Triangle Trigonometry</a:t>
            </a:r>
            <a:br>
              <a:rPr lang="en-US" sz="4000"/>
            </a:br>
            <a:endParaRPr lang="en-US" sz="400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4990" y="81943"/>
            <a:ext cx="1185953" cy="11667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1A21E-2034-422E-8E97-F738B0EA5BF3}"/>
              </a:ext>
            </a:extLst>
          </p:cNvPr>
          <p:cNvSpPr txBox="1"/>
          <p:nvPr/>
        </p:nvSpPr>
        <p:spPr>
          <a:xfrm>
            <a:off x="875583" y="127365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Key Concepts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SWBAT will use trigonometric ratios IOT solve problems involving right triangles.</a:t>
            </a:r>
          </a:p>
          <a:p>
            <a:r>
              <a:rPr lang="en-US" b="1"/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3" name="Picture 12" descr="GEOM-CH08-562-A-KC">
            <a:extLst>
              <a:ext uri="{FF2B5EF4-FFF2-40B4-BE49-F238E27FC236}">
                <a16:creationId xmlns:a16="http://schemas.microsoft.com/office/drawing/2014/main" id="{842289A8-DB28-4617-82FD-9F1694E6C71A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225" y="1780030"/>
            <a:ext cx="8173366" cy="44617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7331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/>
              <a:t> 14-1 Examples</a:t>
            </a:r>
            <a:endParaRPr lang="en-US" sz="400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585" y="6405282"/>
            <a:ext cx="6280830" cy="404614"/>
          </a:xfrm>
        </p:spPr>
        <p:txBody>
          <a:bodyPr/>
          <a:lstStyle/>
          <a:p>
            <a:pPr lvl="0"/>
            <a:r>
              <a:rPr lang="en-US"/>
              <a:t>SWBAT will use trigonometric ratios IOT solve problems involving right triangles.</a:t>
            </a:r>
          </a:p>
          <a:p>
            <a:r>
              <a:rPr lang="en-US" b="1"/>
              <a:t> 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2D1B1F-3D73-4224-897C-1BCA1C725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228" y="1292532"/>
            <a:ext cx="9509781" cy="334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53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/>
              <a:t> 14-1 Examples</a:t>
            </a:r>
            <a:endParaRPr lang="en-US" sz="400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585" y="6405282"/>
            <a:ext cx="6280830" cy="404614"/>
          </a:xfrm>
        </p:spPr>
        <p:txBody>
          <a:bodyPr/>
          <a:lstStyle/>
          <a:p>
            <a:pPr lvl="0"/>
            <a:r>
              <a:rPr lang="en-US"/>
              <a:t>SWBAT will use trigonometric ratios IOT solve problems involving right triangles.</a:t>
            </a:r>
          </a:p>
          <a:p>
            <a:r>
              <a:rPr lang="en-US" b="1"/>
              <a:t> 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1DADE2-0375-417A-B712-15D56E09B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940" y="1161246"/>
            <a:ext cx="8821299" cy="375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73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/>
              <a:t> 14-1 Examples</a:t>
            </a:r>
            <a:endParaRPr lang="en-US" sz="400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585" y="6405282"/>
            <a:ext cx="6280830" cy="404614"/>
          </a:xfrm>
        </p:spPr>
        <p:txBody>
          <a:bodyPr/>
          <a:lstStyle/>
          <a:p>
            <a:pPr lvl="0"/>
            <a:r>
              <a:rPr lang="en-US"/>
              <a:t>SWBAT will use trigonometric ratios IOT solve problems involving right triangles.</a:t>
            </a:r>
          </a:p>
          <a:p>
            <a:r>
              <a:rPr lang="en-US" b="1"/>
              <a:t> 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ED01B0-4E8D-49A7-991C-9E86A3BEA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118" y="1161246"/>
            <a:ext cx="10646338" cy="116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61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/>
              <a:t> 14-1 Examples</a:t>
            </a:r>
            <a:endParaRPr lang="en-US" sz="400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585" y="6405282"/>
            <a:ext cx="6280830" cy="404614"/>
          </a:xfrm>
        </p:spPr>
        <p:txBody>
          <a:bodyPr/>
          <a:lstStyle/>
          <a:p>
            <a:pPr lvl="0"/>
            <a:r>
              <a:rPr lang="en-US"/>
              <a:t>SWBAT will use trigonometric ratios IOT solve problems involving right triangles.</a:t>
            </a:r>
          </a:p>
          <a:p>
            <a:r>
              <a:rPr lang="en-US" b="1"/>
              <a:t> 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EEF609-0D33-4105-8FDD-8B8785BDC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688" y="1150652"/>
            <a:ext cx="7352207" cy="116672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E1F646-E961-463A-9331-93149F3BC027}"/>
              </a:ext>
            </a:extLst>
          </p:cNvPr>
          <p:cNvCxnSpPr>
            <a:cxnSpLocks/>
          </p:cNvCxnSpPr>
          <p:nvPr/>
        </p:nvCxnSpPr>
        <p:spPr>
          <a:xfrm>
            <a:off x="7115589" y="1751852"/>
            <a:ext cx="0" cy="41522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808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A661C4-FE1A-4C8F-99F3-7C70095B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17089" cy="852620"/>
          </a:xfrm>
        </p:spPr>
        <p:txBody>
          <a:bodyPr>
            <a:normAutofit fontScale="90000"/>
          </a:bodyPr>
          <a:lstStyle/>
          <a:p>
            <a:r>
              <a:rPr lang="en-US"/>
              <a:t>Chapter 14 Right Triangles &amp; Trigonometry</a:t>
            </a:r>
            <a:br>
              <a:rPr lang="en-US" sz="3600"/>
            </a:br>
            <a:r>
              <a:rPr lang="en-US" sz="3600"/>
              <a:t>     Standard</a:t>
            </a:r>
          </a:p>
        </p:txBody>
      </p:sp>
      <p:pic>
        <p:nvPicPr>
          <p:cNvPr id="4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618094B4-5270-458F-9CDC-499223262D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50834" y="0"/>
            <a:ext cx="1153913" cy="1157990"/>
          </a:xfr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8B571CE-0DEE-4036-80A7-8E1B97756F42}"/>
              </a:ext>
            </a:extLst>
          </p:cNvPr>
          <p:cNvSpPr txBox="1">
            <a:spLocks/>
          </p:cNvSpPr>
          <p:nvPr/>
        </p:nvSpPr>
        <p:spPr>
          <a:xfrm>
            <a:off x="899140" y="1701295"/>
            <a:ext cx="10921798" cy="3455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6A55BF-A883-46CB-AF54-866E1086061C}"/>
              </a:ext>
            </a:extLst>
          </p:cNvPr>
          <p:cNvSpPr/>
          <p:nvPr/>
        </p:nvSpPr>
        <p:spPr>
          <a:xfrm>
            <a:off x="899140" y="2006095"/>
            <a:ext cx="111748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/>
              <a:t>B.G.SRT.B.2 </a:t>
            </a:r>
            <a:r>
              <a:rPr lang="en-US"/>
              <a:t>Apply basic trigonometric ratios to solve right triangle problems.</a:t>
            </a:r>
          </a:p>
          <a:p>
            <a:endParaRPr lang="en-US"/>
          </a:p>
          <a:p>
            <a:r>
              <a:rPr lang="en-US" b="1" u="sng"/>
              <a:t>B.G.SRT.B.3 </a:t>
            </a:r>
            <a:r>
              <a:rPr lang="en-US"/>
              <a:t>Apply properties of 30° 60° 90°, 45° 45° 90°, similar, and congruent triangles.</a:t>
            </a:r>
          </a:p>
          <a:p>
            <a:endParaRPr lang="en-US"/>
          </a:p>
          <a:p>
            <a:r>
              <a:rPr lang="en-US" b="1" u="sng"/>
              <a:t>B.G.SRT.B.4 </a:t>
            </a:r>
            <a:r>
              <a:rPr lang="en-US"/>
              <a:t>Solve problems involving angles of elevation and angles of depression.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65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7809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alibri"/>
                <a:cs typeface="Calibri"/>
              </a:rPr>
              <a:t>Independent Practice/Lesson Check 14-1</a:t>
            </a:r>
          </a:p>
        </p:txBody>
      </p:sp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6"/>
            <a:ext cx="1157198" cy="1166723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265601-3EBC-490B-9662-91E04EB493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84" r="890"/>
          <a:stretch/>
        </p:blipFill>
        <p:spPr>
          <a:xfrm>
            <a:off x="1374705" y="1285461"/>
            <a:ext cx="7888565" cy="53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68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7809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alibri"/>
                <a:cs typeface="Calibri"/>
              </a:rPr>
              <a:t>Independent Practice/Lesson Check 14-1</a:t>
            </a:r>
          </a:p>
        </p:txBody>
      </p:sp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6"/>
            <a:ext cx="1157198" cy="1166723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265601-3EBC-490B-9662-91E04EB493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28" r="390"/>
          <a:stretch/>
        </p:blipFill>
        <p:spPr>
          <a:xfrm>
            <a:off x="1374705" y="1298713"/>
            <a:ext cx="7928321" cy="530087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D5B4007-591D-43BC-8421-352D0DDF7E1D}"/>
              </a:ext>
            </a:extLst>
          </p:cNvPr>
          <p:cNvGrpSpPr/>
          <p:nvPr/>
        </p:nvGrpSpPr>
        <p:grpSpPr>
          <a:xfrm>
            <a:off x="2514488" y="2225741"/>
            <a:ext cx="196920" cy="461160"/>
            <a:chOff x="2514488" y="2225741"/>
            <a:chExt cx="196920" cy="46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6E59510-22C3-4265-B86F-943DAC5FA4F2}"/>
                    </a:ext>
                  </a:extLst>
                </p14:cNvPr>
                <p14:cNvContentPartPr/>
                <p14:nvPr/>
              </p14:nvContentPartPr>
              <p14:xfrm>
                <a:off x="2576408" y="2246621"/>
                <a:ext cx="93960" cy="81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6E59510-22C3-4265-B86F-943DAC5FA4F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58339" y="2228701"/>
                  <a:ext cx="129737" cy="116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EBCAAF5-8B6E-4FC9-B6CE-9671C42BF775}"/>
                    </a:ext>
                  </a:extLst>
                </p14:cNvPr>
                <p14:cNvContentPartPr/>
                <p14:nvPr/>
              </p14:nvContentPartPr>
              <p14:xfrm>
                <a:off x="2645168" y="2225741"/>
                <a:ext cx="15120" cy="168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EBCAAF5-8B6E-4FC9-B6CE-9671C42BF77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27168" y="2207741"/>
                  <a:ext cx="507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432C41C-4A87-4FBC-A60A-3F553D3E2BAF}"/>
                    </a:ext>
                  </a:extLst>
                </p14:cNvPr>
                <p14:cNvContentPartPr/>
                <p14:nvPr/>
              </p14:nvContentPartPr>
              <p14:xfrm>
                <a:off x="2514488" y="2464061"/>
                <a:ext cx="196920" cy="19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432C41C-4A87-4FBC-A60A-3F553D3E2BA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96521" y="2446061"/>
                  <a:ext cx="232495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D12F4AC-8909-4AE4-9B39-D0341F292B59}"/>
                    </a:ext>
                  </a:extLst>
                </p14:cNvPr>
                <p14:cNvContentPartPr/>
                <p14:nvPr/>
              </p14:nvContentPartPr>
              <p14:xfrm>
                <a:off x="2585048" y="2522741"/>
                <a:ext cx="86760" cy="164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D12F4AC-8909-4AE4-9B39-D0341F292B5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67048" y="2504741"/>
                  <a:ext cx="12240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3E183F-BECB-4561-9D25-FB164FC6103F}"/>
              </a:ext>
            </a:extLst>
          </p:cNvPr>
          <p:cNvGrpSpPr/>
          <p:nvPr/>
        </p:nvGrpSpPr>
        <p:grpSpPr>
          <a:xfrm>
            <a:off x="2562008" y="2900741"/>
            <a:ext cx="157320" cy="363600"/>
            <a:chOff x="2562008" y="2900741"/>
            <a:chExt cx="157320" cy="36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B6F9F7E-D41C-43DA-AF9D-B4090DB772A2}"/>
                    </a:ext>
                  </a:extLst>
                </p14:cNvPr>
                <p14:cNvContentPartPr/>
                <p14:nvPr/>
              </p14:nvContentPartPr>
              <p14:xfrm>
                <a:off x="2585768" y="2900741"/>
                <a:ext cx="74160" cy="129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B6F9F7E-D41C-43DA-AF9D-B4090DB772A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67768" y="2882741"/>
                  <a:ext cx="1098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5F36AF5-9683-4059-ACF1-626C545881A4}"/>
                    </a:ext>
                  </a:extLst>
                </p14:cNvPr>
                <p14:cNvContentPartPr/>
                <p14:nvPr/>
              </p14:nvContentPartPr>
              <p14:xfrm>
                <a:off x="2562008" y="3068501"/>
                <a:ext cx="157320" cy="12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5F36AF5-9683-4059-ACF1-626C545881A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44008" y="3050987"/>
                  <a:ext cx="192960" cy="476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DFCC04B-11D3-46B8-870C-7E381CDFF93B}"/>
                    </a:ext>
                  </a:extLst>
                </p14:cNvPr>
                <p14:cNvContentPartPr/>
                <p14:nvPr/>
              </p14:nvContentPartPr>
              <p14:xfrm>
                <a:off x="2594768" y="3119261"/>
                <a:ext cx="90720" cy="145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DFCC04B-11D3-46B8-870C-7E381CDFF93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76768" y="3101261"/>
                  <a:ext cx="12636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81040F1-5CED-4602-B6E6-C9935E4D7F81}"/>
              </a:ext>
            </a:extLst>
          </p:cNvPr>
          <p:cNvGrpSpPr/>
          <p:nvPr/>
        </p:nvGrpSpPr>
        <p:grpSpPr>
          <a:xfrm>
            <a:off x="2632208" y="3392141"/>
            <a:ext cx="180360" cy="372600"/>
            <a:chOff x="2632208" y="3392141"/>
            <a:chExt cx="180360" cy="37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350B98C-4392-49BB-B935-3ED89E601274}"/>
                    </a:ext>
                  </a:extLst>
                </p14:cNvPr>
                <p14:cNvContentPartPr/>
                <p14:nvPr/>
              </p14:nvContentPartPr>
              <p14:xfrm>
                <a:off x="2645888" y="3392141"/>
                <a:ext cx="106200" cy="87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350B98C-4392-49BB-B935-3ED89E60127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27949" y="3374141"/>
                  <a:ext cx="141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DA34855-FC6A-4748-9F58-DA60D459907F}"/>
                    </a:ext>
                  </a:extLst>
                </p14:cNvPr>
                <p14:cNvContentPartPr/>
                <p14:nvPr/>
              </p14:nvContentPartPr>
              <p14:xfrm>
                <a:off x="2738768" y="3409421"/>
                <a:ext cx="7920" cy="1472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DA34855-FC6A-4748-9F58-DA60D459907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21551" y="3391421"/>
                  <a:ext cx="4201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4DA9FA1-32DD-44BF-B866-ADBC26753BF7}"/>
                    </a:ext>
                  </a:extLst>
                </p14:cNvPr>
                <p14:cNvContentPartPr/>
                <p14:nvPr/>
              </p14:nvContentPartPr>
              <p14:xfrm>
                <a:off x="2632208" y="3552341"/>
                <a:ext cx="180360" cy="280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4DA9FA1-32DD-44BF-B866-ADBC26753BF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14208" y="3534341"/>
                  <a:ext cx="2160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75D7AB4-44F7-4177-A189-234D8EA945FC}"/>
                    </a:ext>
                  </a:extLst>
                </p14:cNvPr>
                <p14:cNvContentPartPr/>
                <p14:nvPr/>
              </p14:nvContentPartPr>
              <p14:xfrm>
                <a:off x="2655608" y="3615701"/>
                <a:ext cx="140400" cy="149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75D7AB4-44F7-4177-A189-234D8EA945F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37562" y="3597744"/>
                  <a:ext cx="176132" cy="18459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EF3C9D-CB8E-4FA8-8F07-26237C16FDAF}"/>
              </a:ext>
            </a:extLst>
          </p:cNvPr>
          <p:cNvGrpSpPr/>
          <p:nvPr/>
        </p:nvGrpSpPr>
        <p:grpSpPr>
          <a:xfrm>
            <a:off x="2607728" y="3879941"/>
            <a:ext cx="151200" cy="422280"/>
            <a:chOff x="2607728" y="3879941"/>
            <a:chExt cx="151200" cy="42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0031DA3-865F-4214-A964-1A1AB87D48C0}"/>
                    </a:ext>
                  </a:extLst>
                </p14:cNvPr>
                <p14:cNvContentPartPr/>
                <p14:nvPr/>
              </p14:nvContentPartPr>
              <p14:xfrm>
                <a:off x="2632568" y="3879941"/>
                <a:ext cx="81000" cy="1418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0031DA3-865F-4214-A964-1A1AB87D48C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14568" y="3861941"/>
                  <a:ext cx="116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DE632A6-40E7-4266-BC10-B681622C11FF}"/>
                    </a:ext>
                  </a:extLst>
                </p14:cNvPr>
                <p14:cNvContentPartPr/>
                <p14:nvPr/>
              </p14:nvContentPartPr>
              <p14:xfrm>
                <a:off x="2607728" y="4081541"/>
                <a:ext cx="151200" cy="14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DE632A6-40E7-4266-BC10-B681622C11F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89728" y="4063067"/>
                  <a:ext cx="186840" cy="50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83ADB40-89D4-4BF6-8F61-A881D1D019B1}"/>
                    </a:ext>
                  </a:extLst>
                </p14:cNvPr>
                <p14:cNvContentPartPr/>
                <p14:nvPr/>
              </p14:nvContentPartPr>
              <p14:xfrm>
                <a:off x="2607728" y="4158221"/>
                <a:ext cx="109080" cy="144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83ADB40-89D4-4BF6-8F61-A881D1D019B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89787" y="4140221"/>
                  <a:ext cx="144603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593C563-A118-4C1A-8798-0E8C8EE3E4C9}"/>
              </a:ext>
            </a:extLst>
          </p:cNvPr>
          <p:cNvGrpSpPr/>
          <p:nvPr/>
        </p:nvGrpSpPr>
        <p:grpSpPr>
          <a:xfrm>
            <a:off x="2559128" y="4467101"/>
            <a:ext cx="170280" cy="370800"/>
            <a:chOff x="2559128" y="4467101"/>
            <a:chExt cx="170280" cy="37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3567D46-8048-4017-8030-E3EA96A4ED8F}"/>
                    </a:ext>
                  </a:extLst>
                </p14:cNvPr>
                <p14:cNvContentPartPr/>
                <p14:nvPr/>
              </p14:nvContentPartPr>
              <p14:xfrm>
                <a:off x="2633648" y="4467101"/>
                <a:ext cx="82440" cy="149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3567D46-8048-4017-8030-E3EA96A4ED8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15648" y="4449058"/>
                  <a:ext cx="118080" cy="1854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06973C4-A14E-45A4-9F8E-C6E6CA9F6675}"/>
                    </a:ext>
                  </a:extLst>
                </p14:cNvPr>
                <p14:cNvContentPartPr/>
                <p14:nvPr/>
              </p14:nvContentPartPr>
              <p14:xfrm>
                <a:off x="2559128" y="4649981"/>
                <a:ext cx="170280" cy="29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06973C4-A14E-45A4-9F8E-C6E6CA9F667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41128" y="4631981"/>
                  <a:ext cx="2059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E9DB1A0-7ADF-48BB-A694-6439E22085CC}"/>
                    </a:ext>
                  </a:extLst>
                </p14:cNvPr>
                <p14:cNvContentPartPr/>
                <p14:nvPr/>
              </p14:nvContentPartPr>
              <p14:xfrm>
                <a:off x="2591168" y="4691021"/>
                <a:ext cx="115920" cy="1468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E9DB1A0-7ADF-48BB-A694-6439E22085C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73168" y="4673021"/>
                  <a:ext cx="15156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C92C8E4-21E0-4E8E-9AA2-321DAC6BC011}"/>
              </a:ext>
            </a:extLst>
          </p:cNvPr>
          <p:cNvGrpSpPr/>
          <p:nvPr/>
        </p:nvGrpSpPr>
        <p:grpSpPr>
          <a:xfrm>
            <a:off x="2542208" y="5017901"/>
            <a:ext cx="140760" cy="403560"/>
            <a:chOff x="2542208" y="5017901"/>
            <a:chExt cx="140760" cy="40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0ADCB1C-F273-4F58-9C73-465803742735}"/>
                    </a:ext>
                  </a:extLst>
                </p14:cNvPr>
                <p14:cNvContentPartPr/>
                <p14:nvPr/>
              </p14:nvContentPartPr>
              <p14:xfrm>
                <a:off x="2601248" y="5017901"/>
                <a:ext cx="64440" cy="1569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0ADCB1C-F273-4F58-9C73-46580374273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83248" y="4999901"/>
                  <a:ext cx="1000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9222E13-D9E4-4082-8A45-492D2394FECA}"/>
                    </a:ext>
                  </a:extLst>
                </p14:cNvPr>
                <p14:cNvContentPartPr/>
                <p14:nvPr/>
              </p14:nvContentPartPr>
              <p14:xfrm>
                <a:off x="2542208" y="5226701"/>
                <a:ext cx="140760" cy="13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9222E13-D9E4-4082-8A45-492D2394FEC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24208" y="5208701"/>
                  <a:ext cx="176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DAD1553-5D81-4DB8-8518-872C360C4C51}"/>
                    </a:ext>
                  </a:extLst>
                </p14:cNvPr>
                <p14:cNvContentPartPr/>
                <p14:nvPr/>
              </p14:nvContentPartPr>
              <p14:xfrm>
                <a:off x="2564528" y="5272421"/>
                <a:ext cx="94680" cy="149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DAD1553-5D81-4DB8-8518-872C360C4C5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46528" y="5254421"/>
                  <a:ext cx="13032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63699A6-7E3B-441D-90C1-0ACA711619B5}"/>
              </a:ext>
            </a:extLst>
          </p:cNvPr>
          <p:cNvGrpSpPr/>
          <p:nvPr/>
        </p:nvGrpSpPr>
        <p:grpSpPr>
          <a:xfrm>
            <a:off x="2607368" y="5553581"/>
            <a:ext cx="176760" cy="358920"/>
            <a:chOff x="2607368" y="5553581"/>
            <a:chExt cx="176760" cy="35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18EEDDB-B172-4D96-95E3-447B347CCA74}"/>
                    </a:ext>
                  </a:extLst>
                </p14:cNvPr>
                <p14:cNvContentPartPr/>
                <p14:nvPr/>
              </p14:nvContentPartPr>
              <p14:xfrm>
                <a:off x="2637248" y="5553581"/>
                <a:ext cx="66600" cy="730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18EEDDB-B172-4D96-95E3-447B347CCA7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619248" y="5535669"/>
                  <a:ext cx="102240" cy="1085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83D2A4E-812C-4224-A6CE-B77B0A170533}"/>
                    </a:ext>
                  </a:extLst>
                </p14:cNvPr>
                <p14:cNvContentPartPr/>
                <p14:nvPr/>
              </p14:nvContentPartPr>
              <p14:xfrm>
                <a:off x="2708528" y="5574461"/>
                <a:ext cx="10800" cy="1360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83D2A4E-812C-4224-A6CE-B77B0A17053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90528" y="5556461"/>
                  <a:ext cx="46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334D3BD-CFD8-433E-A279-3ACD6F17BBEE}"/>
                    </a:ext>
                  </a:extLst>
                </p14:cNvPr>
                <p14:cNvContentPartPr/>
                <p14:nvPr/>
              </p14:nvContentPartPr>
              <p14:xfrm>
                <a:off x="2607368" y="5708741"/>
                <a:ext cx="176760" cy="129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334D3BD-CFD8-433E-A279-3ACD6F17BBE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89368" y="5690741"/>
                  <a:ext cx="212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93C915E-C085-41CC-838C-1630BA02BA2D}"/>
                    </a:ext>
                  </a:extLst>
                </p14:cNvPr>
                <p14:cNvContentPartPr/>
                <p14:nvPr/>
              </p14:nvContentPartPr>
              <p14:xfrm>
                <a:off x="2613128" y="5759501"/>
                <a:ext cx="138600" cy="153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93C915E-C085-41CC-838C-1630BA02BA2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95128" y="5741501"/>
                  <a:ext cx="17424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A82F012-BE5E-457E-9AE8-3358F1323080}"/>
              </a:ext>
            </a:extLst>
          </p:cNvPr>
          <p:cNvGrpSpPr/>
          <p:nvPr/>
        </p:nvGrpSpPr>
        <p:grpSpPr>
          <a:xfrm>
            <a:off x="2566000" y="6048710"/>
            <a:ext cx="145800" cy="401400"/>
            <a:chOff x="2566000" y="6048710"/>
            <a:chExt cx="145800" cy="40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AFEAC7D-231F-4135-A1BF-AD3DB92582C8}"/>
                    </a:ext>
                  </a:extLst>
                </p14:cNvPr>
                <p14:cNvContentPartPr/>
                <p14:nvPr/>
              </p14:nvContentPartPr>
              <p14:xfrm>
                <a:off x="2617480" y="6048710"/>
                <a:ext cx="94320" cy="133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AFEAC7D-231F-4135-A1BF-AD3DB92582C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99411" y="6030710"/>
                  <a:ext cx="130097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B704AC4-2C96-4F79-AAF4-ADD9B002C0EF}"/>
                    </a:ext>
                  </a:extLst>
                </p14:cNvPr>
                <p14:cNvContentPartPr/>
                <p14:nvPr/>
              </p14:nvContentPartPr>
              <p14:xfrm>
                <a:off x="2566000" y="6188030"/>
                <a:ext cx="132840" cy="9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B704AC4-2C96-4F79-AAF4-ADD9B002C0E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548000" y="6170030"/>
                  <a:ext cx="168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6D4D5F8-DB61-4D3E-97BF-BE86DD763BE9}"/>
                    </a:ext>
                  </a:extLst>
                </p14:cNvPr>
                <p14:cNvContentPartPr/>
                <p14:nvPr/>
              </p14:nvContentPartPr>
              <p14:xfrm>
                <a:off x="2594800" y="6256070"/>
                <a:ext cx="86400" cy="65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6D4D5F8-DB61-4D3E-97BF-BE86DD763BE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76725" y="6238070"/>
                  <a:ext cx="122189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EDBC660-7D2C-40FB-922F-6160A6980A28}"/>
                    </a:ext>
                  </a:extLst>
                </p14:cNvPr>
                <p14:cNvContentPartPr/>
                <p14:nvPr/>
              </p14:nvContentPartPr>
              <p14:xfrm>
                <a:off x="2658880" y="6254990"/>
                <a:ext cx="11880" cy="195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EDBC660-7D2C-40FB-922F-6160A6980A2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40880" y="6236990"/>
                  <a:ext cx="4752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B922700-E4B1-4D2B-8946-58E1B5CBFEFD}"/>
              </a:ext>
            </a:extLst>
          </p:cNvPr>
          <p:cNvGrpSpPr/>
          <p:nvPr/>
        </p:nvGrpSpPr>
        <p:grpSpPr>
          <a:xfrm>
            <a:off x="6589360" y="6011270"/>
            <a:ext cx="198360" cy="369000"/>
            <a:chOff x="6589360" y="6011270"/>
            <a:chExt cx="198360" cy="36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BC3D7C8-945B-4A42-88E0-77A79D8B7271}"/>
                    </a:ext>
                  </a:extLst>
                </p14:cNvPr>
                <p14:cNvContentPartPr/>
                <p14:nvPr/>
              </p14:nvContentPartPr>
              <p14:xfrm>
                <a:off x="6615640" y="6026390"/>
                <a:ext cx="18720" cy="1422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BC3D7C8-945B-4A42-88E0-77A79D8B727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597640" y="6008390"/>
                  <a:ext cx="543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8247576-E2D4-4FE3-B954-C7BCFF2EB292}"/>
                    </a:ext>
                  </a:extLst>
                </p14:cNvPr>
                <p14:cNvContentPartPr/>
                <p14:nvPr/>
              </p14:nvContentPartPr>
              <p14:xfrm>
                <a:off x="6699880" y="6011270"/>
                <a:ext cx="66600" cy="121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8247576-E2D4-4FE3-B954-C7BCFF2EB29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81782" y="5993323"/>
                  <a:ext cx="102434" cy="1572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6E6F7F2-3929-4B97-B0FB-4CA3B2E4FA34}"/>
                    </a:ext>
                  </a:extLst>
                </p14:cNvPr>
                <p14:cNvContentPartPr/>
                <p14:nvPr/>
              </p14:nvContentPartPr>
              <p14:xfrm>
                <a:off x="6589360" y="6154550"/>
                <a:ext cx="198360" cy="158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6E6F7F2-3929-4B97-B0FB-4CA3B2E4FA3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571393" y="6136550"/>
                  <a:ext cx="233935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125F4CF-3C19-4C31-ABB3-38F691A0404A}"/>
                    </a:ext>
                  </a:extLst>
                </p14:cNvPr>
                <p14:cNvContentPartPr/>
                <p14:nvPr/>
              </p14:nvContentPartPr>
              <p14:xfrm>
                <a:off x="6599440" y="6228710"/>
                <a:ext cx="32040" cy="1429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125F4CF-3C19-4C31-ABB3-38F691A0404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81440" y="6210755"/>
                  <a:ext cx="67680" cy="1784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C8CE928-394D-464F-AA29-842F8131EBAE}"/>
                    </a:ext>
                  </a:extLst>
                </p14:cNvPr>
                <p14:cNvContentPartPr/>
                <p14:nvPr/>
              </p14:nvContentPartPr>
              <p14:xfrm>
                <a:off x="6679720" y="6236270"/>
                <a:ext cx="84960" cy="1440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C8CE928-394D-464F-AA29-842F8131EBA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661720" y="6218270"/>
                  <a:ext cx="12060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5F315BD-97D5-4CDC-A0EB-FBF660DA1F50}"/>
              </a:ext>
            </a:extLst>
          </p:cNvPr>
          <p:cNvGrpSpPr/>
          <p:nvPr/>
        </p:nvGrpSpPr>
        <p:grpSpPr>
          <a:xfrm>
            <a:off x="6569200" y="5456150"/>
            <a:ext cx="172440" cy="404640"/>
            <a:chOff x="6569200" y="5456150"/>
            <a:chExt cx="172440" cy="40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C7415E1-59B7-4EAD-B739-1819CF6EF1D4}"/>
                    </a:ext>
                  </a:extLst>
                </p14:cNvPr>
                <p14:cNvContentPartPr/>
                <p14:nvPr/>
              </p14:nvContentPartPr>
              <p14:xfrm>
                <a:off x="6619240" y="5456150"/>
                <a:ext cx="88920" cy="1490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C7415E1-59B7-4EAD-B739-1819CF6EF1D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601240" y="5438150"/>
                  <a:ext cx="124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558728D-5D66-4894-9C09-3D9BBC1F05D8}"/>
                    </a:ext>
                  </a:extLst>
                </p14:cNvPr>
                <p14:cNvContentPartPr/>
                <p14:nvPr/>
              </p14:nvContentPartPr>
              <p14:xfrm>
                <a:off x="6569200" y="5652710"/>
                <a:ext cx="157680" cy="241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558728D-5D66-4894-9C09-3D9BBC1F05D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51200" y="5634710"/>
                  <a:ext cx="1933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5101352-AABF-4E59-8D5B-BC0011FC9036}"/>
                    </a:ext>
                  </a:extLst>
                </p14:cNvPr>
                <p14:cNvContentPartPr/>
                <p14:nvPr/>
              </p14:nvContentPartPr>
              <p14:xfrm>
                <a:off x="6574960" y="5739830"/>
                <a:ext cx="4320" cy="1202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5101352-AABF-4E59-8D5B-BC0011FC903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56960" y="5721830"/>
                  <a:ext cx="39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26DCBD3-5722-41B4-81B4-DE9143068FCC}"/>
                    </a:ext>
                  </a:extLst>
                </p14:cNvPr>
                <p14:cNvContentPartPr/>
                <p14:nvPr/>
              </p14:nvContentPartPr>
              <p14:xfrm>
                <a:off x="6634720" y="5711030"/>
                <a:ext cx="106920" cy="149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26DCBD3-5722-41B4-81B4-DE9143068FC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16720" y="5693030"/>
                  <a:ext cx="14256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419E30D-9C42-4E00-9043-F8DCF2DD7D23}"/>
              </a:ext>
            </a:extLst>
          </p:cNvPr>
          <p:cNvGrpSpPr/>
          <p:nvPr/>
        </p:nvGrpSpPr>
        <p:grpSpPr>
          <a:xfrm>
            <a:off x="6580720" y="4989950"/>
            <a:ext cx="221040" cy="374400"/>
            <a:chOff x="6580720" y="4989950"/>
            <a:chExt cx="221040" cy="37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24648A1-FEAF-4FF3-8529-03AD26ACF0EC}"/>
                    </a:ext>
                  </a:extLst>
                </p14:cNvPr>
                <p14:cNvContentPartPr/>
                <p14:nvPr/>
              </p14:nvContentPartPr>
              <p14:xfrm>
                <a:off x="6609160" y="4998950"/>
                <a:ext cx="21600" cy="1213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24648A1-FEAF-4FF3-8529-03AD26ACF0E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91160" y="4980896"/>
                  <a:ext cx="57240" cy="1570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623DD1F-3EB7-431C-887E-D34C485D6A94}"/>
                    </a:ext>
                  </a:extLst>
                </p14:cNvPr>
                <p14:cNvContentPartPr/>
                <p14:nvPr/>
              </p14:nvContentPartPr>
              <p14:xfrm>
                <a:off x="6704560" y="4989950"/>
                <a:ext cx="71280" cy="1252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623DD1F-3EB7-431C-887E-D34C485D6A9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686560" y="4971950"/>
                  <a:ext cx="1069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5BCA045-F3E6-4A93-8AB6-5D6932F45F2E}"/>
                    </a:ext>
                  </a:extLst>
                </p14:cNvPr>
                <p14:cNvContentPartPr/>
                <p14:nvPr/>
              </p14:nvContentPartPr>
              <p14:xfrm>
                <a:off x="6580720" y="5169590"/>
                <a:ext cx="221040" cy="266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5BCA045-F3E6-4A93-8AB6-5D6932F45F2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562720" y="5151590"/>
                  <a:ext cx="256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ECD2D9E-3963-49AD-A650-84433A5AD1F4}"/>
                    </a:ext>
                  </a:extLst>
                </p14:cNvPr>
                <p14:cNvContentPartPr/>
                <p14:nvPr/>
              </p14:nvContentPartPr>
              <p14:xfrm>
                <a:off x="6594400" y="5200910"/>
                <a:ext cx="27360" cy="1411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ECD2D9E-3963-49AD-A650-84433A5AD1F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576160" y="5182956"/>
                  <a:ext cx="63475" cy="1766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6A5D476-20DF-4AA0-B344-566758DC29EE}"/>
                    </a:ext>
                  </a:extLst>
                </p14:cNvPr>
                <p14:cNvContentPartPr/>
                <p14:nvPr/>
              </p14:nvContentPartPr>
              <p14:xfrm>
                <a:off x="6691960" y="5218910"/>
                <a:ext cx="87480" cy="1454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6A5D476-20DF-4AA0-B344-566758DC29E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74034" y="5200910"/>
                  <a:ext cx="122974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602E21C-DCB7-4422-BA3E-1125FA463E4E}"/>
              </a:ext>
            </a:extLst>
          </p:cNvPr>
          <p:cNvGrpSpPr/>
          <p:nvPr/>
        </p:nvGrpSpPr>
        <p:grpSpPr>
          <a:xfrm>
            <a:off x="6572080" y="4435910"/>
            <a:ext cx="204480" cy="420120"/>
            <a:chOff x="6572080" y="4435910"/>
            <a:chExt cx="204480" cy="42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981F180-A0F1-4123-83A9-DD7B287CF228}"/>
                    </a:ext>
                  </a:extLst>
                </p14:cNvPr>
                <p14:cNvContentPartPr/>
                <p14:nvPr/>
              </p14:nvContentPartPr>
              <p14:xfrm>
                <a:off x="6572080" y="4439870"/>
                <a:ext cx="20880" cy="1270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981F180-A0F1-4123-83A9-DD7B287CF22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554080" y="4421870"/>
                  <a:ext cx="56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B2BD823-A18E-47F5-ACB2-49CF24CE8D86}"/>
                    </a:ext>
                  </a:extLst>
                </p14:cNvPr>
                <p14:cNvContentPartPr/>
                <p14:nvPr/>
              </p14:nvContentPartPr>
              <p14:xfrm>
                <a:off x="6663520" y="4435910"/>
                <a:ext cx="72360" cy="1328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B2BD823-A18E-47F5-ACB2-49CF24CE8D8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645430" y="4417959"/>
                  <a:ext cx="108178" cy="1683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FFCFACF-47FA-40DB-ABEC-C6B3477F8655}"/>
                    </a:ext>
                  </a:extLst>
                </p14:cNvPr>
                <p14:cNvContentPartPr/>
                <p14:nvPr/>
              </p14:nvContentPartPr>
              <p14:xfrm>
                <a:off x="6576400" y="4625270"/>
                <a:ext cx="200160" cy="43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FFCFACF-47FA-40DB-ABEC-C6B3477F865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558400" y="4605634"/>
                  <a:ext cx="235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DE6BE63-800D-4BC8-9976-7DA4D16E1360}"/>
                    </a:ext>
                  </a:extLst>
                </p14:cNvPr>
                <p14:cNvContentPartPr/>
                <p14:nvPr/>
              </p14:nvContentPartPr>
              <p14:xfrm>
                <a:off x="6597640" y="4687190"/>
                <a:ext cx="113400" cy="1688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DE6BE63-800D-4BC8-9976-7DA4D16E136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79697" y="4669190"/>
                  <a:ext cx="148927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5D9533A-6027-41B4-ADCC-861CD469CE88}"/>
              </a:ext>
            </a:extLst>
          </p:cNvPr>
          <p:cNvGrpSpPr/>
          <p:nvPr/>
        </p:nvGrpSpPr>
        <p:grpSpPr>
          <a:xfrm>
            <a:off x="6557320" y="3820310"/>
            <a:ext cx="231480" cy="379080"/>
            <a:chOff x="6557320" y="3820310"/>
            <a:chExt cx="231480" cy="37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B4AEC51-6656-4A60-A171-F680BB706D40}"/>
                    </a:ext>
                  </a:extLst>
                </p14:cNvPr>
                <p14:cNvContentPartPr/>
                <p14:nvPr/>
              </p14:nvContentPartPr>
              <p14:xfrm>
                <a:off x="6580000" y="3820310"/>
                <a:ext cx="26640" cy="1134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B4AEC51-6656-4A60-A171-F680BB706D4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562000" y="3802253"/>
                  <a:ext cx="62280" cy="1491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3308F89-95A2-4FD3-89B1-BDAC8F580663}"/>
                    </a:ext>
                  </a:extLst>
                </p14:cNvPr>
                <p14:cNvContentPartPr/>
                <p14:nvPr/>
              </p14:nvContentPartPr>
              <p14:xfrm>
                <a:off x="6650920" y="3821390"/>
                <a:ext cx="87120" cy="1123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3308F89-95A2-4FD3-89B1-BDAC8F58066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32994" y="3803390"/>
                  <a:ext cx="122613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73253E9-6E09-493F-BC0F-0774EAC5F7BF}"/>
                    </a:ext>
                  </a:extLst>
                </p14:cNvPr>
                <p14:cNvContentPartPr/>
                <p14:nvPr/>
              </p14:nvContentPartPr>
              <p14:xfrm>
                <a:off x="6557320" y="4000670"/>
                <a:ext cx="219960" cy="79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73253E9-6E09-493F-BC0F-0774EAC5F7B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539320" y="3981813"/>
                  <a:ext cx="255600" cy="452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E06112D-EEB0-4010-B34B-E00C6F8E3E87}"/>
                    </a:ext>
                  </a:extLst>
                </p14:cNvPr>
                <p14:cNvContentPartPr/>
                <p14:nvPr/>
              </p14:nvContentPartPr>
              <p14:xfrm>
                <a:off x="6590440" y="4056110"/>
                <a:ext cx="23040" cy="1296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E06112D-EEB0-4010-B34B-E00C6F8E3E8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572440" y="4038110"/>
                  <a:ext cx="58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DBB8DE7-933A-4B03-B1D6-7C5AB3FA4243}"/>
                    </a:ext>
                  </a:extLst>
                </p14:cNvPr>
                <p14:cNvContentPartPr/>
                <p14:nvPr/>
              </p14:nvContentPartPr>
              <p14:xfrm>
                <a:off x="6685840" y="4024070"/>
                <a:ext cx="102960" cy="1753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DBB8DE7-933A-4B03-B1D6-7C5AB3FA424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67840" y="4006070"/>
                  <a:ext cx="13860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65E7F90-F668-42A3-833F-08E662F27DBC}"/>
              </a:ext>
            </a:extLst>
          </p:cNvPr>
          <p:cNvGrpSpPr/>
          <p:nvPr/>
        </p:nvGrpSpPr>
        <p:grpSpPr>
          <a:xfrm>
            <a:off x="6551560" y="3363110"/>
            <a:ext cx="242280" cy="362880"/>
            <a:chOff x="6551560" y="3363110"/>
            <a:chExt cx="242280" cy="36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09168DB-1053-495E-9C30-2080B8395DC7}"/>
                    </a:ext>
                  </a:extLst>
                </p14:cNvPr>
                <p14:cNvContentPartPr/>
                <p14:nvPr/>
              </p14:nvContentPartPr>
              <p14:xfrm>
                <a:off x="6567400" y="3364190"/>
                <a:ext cx="22320" cy="1386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09168DB-1053-495E-9C30-2080B8395DC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549400" y="3346190"/>
                  <a:ext cx="57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C2195C6-1375-4E90-B7B0-21B48CD02CB6}"/>
                    </a:ext>
                  </a:extLst>
                </p14:cNvPr>
                <p14:cNvContentPartPr/>
                <p14:nvPr/>
              </p14:nvContentPartPr>
              <p14:xfrm>
                <a:off x="6661000" y="3363110"/>
                <a:ext cx="75600" cy="1188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C2195C6-1375-4E90-B7B0-21B48CD02CB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43000" y="3345110"/>
                  <a:ext cx="111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5E27938-71D3-4BC1-9DD4-6A2EF3F9E85B}"/>
                    </a:ext>
                  </a:extLst>
                </p14:cNvPr>
                <p14:cNvContentPartPr/>
                <p14:nvPr/>
              </p14:nvContentPartPr>
              <p14:xfrm>
                <a:off x="6551560" y="3534830"/>
                <a:ext cx="203040" cy="15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5E27938-71D3-4BC1-9DD4-6A2EF3F9E85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533560" y="3517249"/>
                  <a:ext cx="238680" cy="499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D4374B6-D6B1-4AF3-A9DD-CD2DD8EE3C2D}"/>
                    </a:ext>
                  </a:extLst>
                </p14:cNvPr>
                <p14:cNvContentPartPr/>
                <p14:nvPr/>
              </p14:nvContentPartPr>
              <p14:xfrm>
                <a:off x="6590440" y="3592430"/>
                <a:ext cx="28080" cy="1087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D4374B6-D6B1-4AF3-A9DD-CD2DD8EE3C2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72440" y="3574370"/>
                  <a:ext cx="63720" cy="1444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8C5D9D2-3275-48F4-9FFF-AD6DD9354C06}"/>
                    </a:ext>
                  </a:extLst>
                </p14:cNvPr>
                <p14:cNvContentPartPr/>
                <p14:nvPr/>
              </p14:nvContentPartPr>
              <p14:xfrm>
                <a:off x="6682240" y="3562910"/>
                <a:ext cx="111600" cy="1630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8C5D9D2-3275-48F4-9FFF-AD6DD9354C0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664182" y="3544910"/>
                  <a:ext cx="147355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3701659-E424-4EB9-A6C5-8CA780EA6C1D}"/>
              </a:ext>
            </a:extLst>
          </p:cNvPr>
          <p:cNvGrpSpPr/>
          <p:nvPr/>
        </p:nvGrpSpPr>
        <p:grpSpPr>
          <a:xfrm>
            <a:off x="6553360" y="2843270"/>
            <a:ext cx="225720" cy="376560"/>
            <a:chOff x="6553360" y="2843270"/>
            <a:chExt cx="225720" cy="37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44203AA-C665-47CE-BAA5-854DDFDE6063}"/>
                    </a:ext>
                  </a:extLst>
                </p14:cNvPr>
                <p14:cNvContentPartPr/>
                <p14:nvPr/>
              </p14:nvContentPartPr>
              <p14:xfrm>
                <a:off x="6592240" y="2843270"/>
                <a:ext cx="104040" cy="1155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44203AA-C665-47CE-BAA5-854DDFDE606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574240" y="2825270"/>
                  <a:ext cx="139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AC85BCE-025B-4860-92FD-8F4AD88495DA}"/>
                    </a:ext>
                  </a:extLst>
                </p14:cNvPr>
                <p14:cNvContentPartPr/>
                <p14:nvPr/>
              </p14:nvContentPartPr>
              <p14:xfrm>
                <a:off x="6553360" y="2992670"/>
                <a:ext cx="178200" cy="439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AC85BCE-025B-4860-92FD-8F4AD88495D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535360" y="2974521"/>
                  <a:ext cx="213840" cy="798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1460ECC-5992-4B0E-B716-E2E96C11ED5D}"/>
                    </a:ext>
                  </a:extLst>
                </p14:cNvPr>
                <p14:cNvContentPartPr/>
                <p14:nvPr/>
              </p14:nvContentPartPr>
              <p14:xfrm>
                <a:off x="6580000" y="3074390"/>
                <a:ext cx="21600" cy="1436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1460ECC-5992-4B0E-B716-E2E96C11ED5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562000" y="3056345"/>
                  <a:ext cx="57240" cy="1793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D5D61B4-A894-4E13-B586-4760B28683AF}"/>
                    </a:ext>
                  </a:extLst>
                </p14:cNvPr>
                <p14:cNvContentPartPr/>
                <p14:nvPr/>
              </p14:nvContentPartPr>
              <p14:xfrm>
                <a:off x="6681880" y="3064310"/>
                <a:ext cx="97200" cy="1555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D5D61B4-A894-4E13-B586-4760B28683A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663880" y="3046310"/>
                  <a:ext cx="13284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5EA0A47-7EE9-4EA9-82AE-6B7917AC914F}"/>
              </a:ext>
            </a:extLst>
          </p:cNvPr>
          <p:cNvGrpSpPr/>
          <p:nvPr/>
        </p:nvGrpSpPr>
        <p:grpSpPr>
          <a:xfrm>
            <a:off x="6583240" y="2414870"/>
            <a:ext cx="149400" cy="360360"/>
            <a:chOff x="6583240" y="2414870"/>
            <a:chExt cx="149400" cy="36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B636E63-EDF3-4710-89D5-8A459043BD23}"/>
                    </a:ext>
                  </a:extLst>
                </p14:cNvPr>
                <p14:cNvContentPartPr/>
                <p14:nvPr/>
              </p14:nvContentPartPr>
              <p14:xfrm>
                <a:off x="6583240" y="2418110"/>
                <a:ext cx="9360" cy="1087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B636E63-EDF3-4710-89D5-8A459043BD2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565240" y="2400169"/>
                  <a:ext cx="45000" cy="1442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7287855-87CB-4E11-8B9A-F555CB11B50D}"/>
                    </a:ext>
                  </a:extLst>
                </p14:cNvPr>
                <p14:cNvContentPartPr/>
                <p14:nvPr/>
              </p14:nvContentPartPr>
              <p14:xfrm>
                <a:off x="6643000" y="2414870"/>
                <a:ext cx="89640" cy="986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7287855-87CB-4E11-8B9A-F555CB11B50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625000" y="2396870"/>
                  <a:ext cx="125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B64191F-B64B-4F7A-86A3-F3146B344079}"/>
                    </a:ext>
                  </a:extLst>
                </p14:cNvPr>
                <p14:cNvContentPartPr/>
                <p14:nvPr/>
              </p14:nvContentPartPr>
              <p14:xfrm>
                <a:off x="6602680" y="2584790"/>
                <a:ext cx="120240" cy="126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B64191F-B64B-4F7A-86A3-F3146B34407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584626" y="2566790"/>
                  <a:ext cx="155987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9695AC8-5EE4-4270-82A6-588E6E51D0DD}"/>
                    </a:ext>
                  </a:extLst>
                </p14:cNvPr>
                <p14:cNvContentPartPr/>
                <p14:nvPr/>
              </p14:nvContentPartPr>
              <p14:xfrm>
                <a:off x="6591880" y="2637710"/>
                <a:ext cx="122400" cy="1375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9695AC8-5EE4-4270-82A6-588E6E51D0D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73880" y="2619710"/>
                  <a:ext cx="158040" cy="173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05072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A661C4-FE1A-4C8F-99F3-7C70095B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17089" cy="852620"/>
          </a:xfrm>
        </p:spPr>
        <p:txBody>
          <a:bodyPr>
            <a:normAutofit fontScale="90000"/>
          </a:bodyPr>
          <a:lstStyle/>
          <a:p>
            <a:r>
              <a:rPr lang="en-US"/>
              <a:t>Chapter 14 Right Triangles &amp; Trigonometry</a:t>
            </a:r>
            <a:br>
              <a:rPr lang="en-US" sz="3600"/>
            </a:br>
            <a:r>
              <a:rPr lang="en-US" sz="3600"/>
              <a:t>     Standard</a:t>
            </a:r>
          </a:p>
        </p:txBody>
      </p:sp>
      <p:pic>
        <p:nvPicPr>
          <p:cNvPr id="4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618094B4-5270-458F-9CDC-499223262D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50834" y="0"/>
            <a:ext cx="1153913" cy="1157990"/>
          </a:xfr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8B571CE-0DEE-4036-80A7-8E1B97756F42}"/>
              </a:ext>
            </a:extLst>
          </p:cNvPr>
          <p:cNvSpPr txBox="1">
            <a:spLocks/>
          </p:cNvSpPr>
          <p:nvPr/>
        </p:nvSpPr>
        <p:spPr>
          <a:xfrm>
            <a:off x="899140" y="1701295"/>
            <a:ext cx="10921798" cy="3455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6A55BF-A883-46CB-AF54-866E1086061C}"/>
              </a:ext>
            </a:extLst>
          </p:cNvPr>
          <p:cNvSpPr/>
          <p:nvPr/>
        </p:nvSpPr>
        <p:spPr>
          <a:xfrm>
            <a:off x="899140" y="2006095"/>
            <a:ext cx="111748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/>
              <a:t>B.G.SRT.B.2 </a:t>
            </a:r>
            <a:r>
              <a:rPr lang="en-US"/>
              <a:t>Apply basic trigonometric ratios to solve right triangle problems.</a:t>
            </a:r>
          </a:p>
          <a:p>
            <a:endParaRPr lang="en-US"/>
          </a:p>
          <a:p>
            <a:r>
              <a:rPr lang="en-US" b="1" u="sng"/>
              <a:t>B.G.SRT.B.3 </a:t>
            </a:r>
            <a:r>
              <a:rPr lang="en-US"/>
              <a:t>Apply properties of 30° 60° 90°, 45° 45° 90°, similar, and congruent triangles.</a:t>
            </a:r>
          </a:p>
          <a:p>
            <a:endParaRPr lang="en-US"/>
          </a:p>
          <a:p>
            <a:r>
              <a:rPr lang="en-US" b="1" u="sng"/>
              <a:t>B.G.SRT.B.4 </a:t>
            </a:r>
            <a:r>
              <a:rPr lang="en-US"/>
              <a:t>Solve problems involving angles of elevation and angles of depression.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79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A661C4-FE1A-4C8F-99F3-7C70095B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17089" cy="894020"/>
          </a:xfrm>
        </p:spPr>
        <p:txBody>
          <a:bodyPr>
            <a:normAutofit fontScale="90000"/>
          </a:bodyPr>
          <a:lstStyle/>
          <a:p>
            <a:r>
              <a:rPr lang="en-US"/>
              <a:t> </a:t>
            </a:r>
            <a:r>
              <a:rPr lang="en-US" sz="3600"/>
              <a:t> 14-2 Solve Right Triangles</a:t>
            </a:r>
            <a:br>
              <a:rPr lang="en-US" sz="3600"/>
            </a:br>
            <a:r>
              <a:rPr lang="en-US" sz="3600"/>
              <a:t>Objective</a:t>
            </a:r>
          </a:p>
        </p:txBody>
      </p:sp>
      <p:pic>
        <p:nvPicPr>
          <p:cNvPr id="4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618094B4-5270-458F-9CDC-499223262D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50834" y="0"/>
            <a:ext cx="1153913" cy="1157990"/>
          </a:xfr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F813557-54BA-4B7E-BD1C-AB6A3527A289}"/>
              </a:ext>
            </a:extLst>
          </p:cNvPr>
          <p:cNvSpPr txBox="1">
            <a:spLocks/>
          </p:cNvSpPr>
          <p:nvPr/>
        </p:nvSpPr>
        <p:spPr>
          <a:xfrm>
            <a:off x="1161622" y="2456682"/>
            <a:ext cx="9822922" cy="237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/>
              <a:t>SWBAT will use </a:t>
            </a:r>
            <a:r>
              <a:rPr lang="en-US">
                <a:highlight>
                  <a:srgbClr val="FFFF00"/>
                </a:highlight>
              </a:rPr>
              <a:t>trigonometric ratios</a:t>
            </a:r>
            <a:r>
              <a:rPr lang="en-US"/>
              <a:t> IOT solve problems involving </a:t>
            </a:r>
            <a:r>
              <a:rPr lang="en-US">
                <a:highlight>
                  <a:srgbClr val="FF00FF"/>
                </a:highlight>
              </a:rPr>
              <a:t>right triangles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026" name="Picture 2" descr="Clientmoji">
            <a:extLst>
              <a:ext uri="{FF2B5EF4-FFF2-40B4-BE49-F238E27FC236}">
                <a16:creationId xmlns:a16="http://schemas.microsoft.com/office/drawing/2014/main" id="{9D2AF58F-7144-43EC-A4E4-BCC8E1F46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60" y="4831080"/>
            <a:ext cx="1780735" cy="178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B916BA0-95E2-4379-9287-6B45B63B5A8C}"/>
              </a:ext>
            </a:extLst>
          </p:cNvPr>
          <p:cNvCxnSpPr>
            <a:cxnSpLocks/>
          </p:cNvCxnSpPr>
          <p:nvPr/>
        </p:nvCxnSpPr>
        <p:spPr>
          <a:xfrm flipH="1" flipV="1">
            <a:off x="4214191" y="2955235"/>
            <a:ext cx="473279" cy="41844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F0835BD-B9B6-44B7-97F5-41972A4406C2}"/>
              </a:ext>
            </a:extLst>
          </p:cNvPr>
          <p:cNvSpPr txBox="1"/>
          <p:nvPr/>
        </p:nvSpPr>
        <p:spPr>
          <a:xfrm flipH="1">
            <a:off x="3942500" y="3484325"/>
            <a:ext cx="1663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ighlight>
                  <a:srgbClr val="FFFF00"/>
                </a:highlight>
              </a:rPr>
              <a:t>sin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ighlight>
                  <a:srgbClr val="FFFF00"/>
                </a:highlight>
              </a:rPr>
              <a:t>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ighlight>
                  <a:srgbClr val="FFFF00"/>
                </a:highlight>
              </a:rPr>
              <a:t>tan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4E1A71-4D42-41CF-A0C2-842C05930BA2}"/>
              </a:ext>
            </a:extLst>
          </p:cNvPr>
          <p:cNvSpPr txBox="1"/>
          <p:nvPr/>
        </p:nvSpPr>
        <p:spPr>
          <a:xfrm>
            <a:off x="7699513" y="1578384"/>
            <a:ext cx="129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AF42B9-C60A-4902-AE6A-F936F181A1A1}"/>
              </a:ext>
            </a:extLst>
          </p:cNvPr>
          <p:cNvSpPr txBox="1"/>
          <p:nvPr/>
        </p:nvSpPr>
        <p:spPr>
          <a:xfrm flipH="1">
            <a:off x="7974164" y="1232703"/>
            <a:ext cx="2389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ighlight>
                  <a:srgbClr val="FF00FF"/>
                </a:highlight>
              </a:rPr>
              <a:t>A triangle that contains a right angle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306119-B9B3-4A21-8BE7-0A05FB6AB12C}"/>
              </a:ext>
            </a:extLst>
          </p:cNvPr>
          <p:cNvCxnSpPr>
            <a:cxnSpLocks/>
          </p:cNvCxnSpPr>
          <p:nvPr/>
        </p:nvCxnSpPr>
        <p:spPr>
          <a:xfrm flipH="1">
            <a:off x="8454887" y="1872240"/>
            <a:ext cx="869176" cy="58444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9294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339941" cy="839814"/>
          </a:xfrm>
        </p:spPr>
        <p:txBody>
          <a:bodyPr>
            <a:normAutofit fontScale="90000"/>
          </a:bodyPr>
          <a:lstStyle/>
          <a:p>
            <a:r>
              <a:rPr lang="en-US"/>
              <a:t> </a:t>
            </a:r>
            <a:r>
              <a:rPr lang="en-US" sz="4000"/>
              <a:t>14-2 Right Triangle Trigonometry</a:t>
            </a:r>
            <a:br>
              <a:rPr lang="en-US" sz="4000"/>
            </a:br>
            <a:endParaRPr lang="en-US" sz="400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4990" y="81943"/>
            <a:ext cx="1185953" cy="11667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1A21E-2034-422E-8E97-F738B0EA5BF3}"/>
              </a:ext>
            </a:extLst>
          </p:cNvPr>
          <p:cNvSpPr txBox="1"/>
          <p:nvPr/>
        </p:nvSpPr>
        <p:spPr>
          <a:xfrm>
            <a:off x="875583" y="127365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Key Concepts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SWBAT will use trigonometric ratios IOT solve problems involving right triangles.</a:t>
            </a:r>
          </a:p>
          <a:p>
            <a:r>
              <a:rPr lang="en-US" b="1"/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F524D6-8DEF-45A2-BC65-45500FC87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832" y="1752661"/>
            <a:ext cx="8484186" cy="323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067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/>
              <a:t> 14-2 Examples</a:t>
            </a:r>
            <a:endParaRPr lang="en-US" sz="400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585" y="6405282"/>
            <a:ext cx="6280830" cy="404614"/>
          </a:xfrm>
        </p:spPr>
        <p:txBody>
          <a:bodyPr/>
          <a:lstStyle/>
          <a:p>
            <a:pPr lvl="0"/>
            <a:r>
              <a:rPr lang="en-US"/>
              <a:t>SWBAT will use trigonometric ratios IOT solve problems involving right triangles.</a:t>
            </a:r>
          </a:p>
          <a:p>
            <a:r>
              <a:rPr lang="en-US" b="1"/>
              <a:t> 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E3657-5A53-494D-BF5C-CFFDE7C38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572" y="1106928"/>
            <a:ext cx="8114308" cy="282896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22F81B-689C-47D7-BAAB-90DBD42EDEE3}"/>
              </a:ext>
            </a:extLst>
          </p:cNvPr>
          <p:cNvCxnSpPr>
            <a:cxnSpLocks/>
          </p:cNvCxnSpPr>
          <p:nvPr/>
        </p:nvCxnSpPr>
        <p:spPr>
          <a:xfrm>
            <a:off x="5843380" y="1751852"/>
            <a:ext cx="0" cy="41522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195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/>
              <a:t> 14-2 Examples</a:t>
            </a:r>
            <a:endParaRPr lang="en-US" sz="400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585" y="6405282"/>
            <a:ext cx="6280830" cy="404614"/>
          </a:xfrm>
        </p:spPr>
        <p:txBody>
          <a:bodyPr/>
          <a:lstStyle/>
          <a:p>
            <a:pPr lvl="0"/>
            <a:r>
              <a:rPr lang="en-US"/>
              <a:t>SWBAT will use trigonometric ratios IOT solve problems involving right triangles.</a:t>
            </a:r>
          </a:p>
          <a:p>
            <a:r>
              <a:rPr lang="en-US" b="1"/>
              <a:t> 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F5FDE2-93E9-45F6-AD95-7796346DE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198" y="1236376"/>
            <a:ext cx="9467480" cy="82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748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/>
              <a:t> 14-2 Examples</a:t>
            </a:r>
            <a:endParaRPr lang="en-US" sz="400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585" y="6405282"/>
            <a:ext cx="6280830" cy="404614"/>
          </a:xfrm>
        </p:spPr>
        <p:txBody>
          <a:bodyPr/>
          <a:lstStyle/>
          <a:p>
            <a:pPr lvl="0"/>
            <a:r>
              <a:rPr lang="en-US"/>
              <a:t>SWBAT will use trigonometric ratios IOT solve problems involving right triangles.</a:t>
            </a:r>
          </a:p>
          <a:p>
            <a:r>
              <a:rPr lang="en-US" b="1"/>
              <a:t> 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71B448-C148-4C8F-8528-FB47CA552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426" y="1161246"/>
            <a:ext cx="9441817" cy="127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858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/>
              <a:t> 14-2 Examples</a:t>
            </a:r>
            <a:endParaRPr lang="en-US" sz="400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585" y="6405282"/>
            <a:ext cx="6280830" cy="404614"/>
          </a:xfrm>
        </p:spPr>
        <p:txBody>
          <a:bodyPr/>
          <a:lstStyle/>
          <a:p>
            <a:pPr lvl="0"/>
            <a:r>
              <a:rPr lang="en-US"/>
              <a:t>SWBAT will use trigonometric ratios IOT solve problems involving right triangles.</a:t>
            </a:r>
          </a:p>
          <a:p>
            <a:r>
              <a:rPr lang="en-US" b="1"/>
              <a:t> 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5C1766-02AF-4007-BE5F-BE477E22C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566" y="1292531"/>
            <a:ext cx="9895147" cy="106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190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7809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alibri"/>
                <a:cs typeface="Calibri"/>
              </a:rPr>
              <a:t>Independent Practice/Lesson Check 14-2</a:t>
            </a:r>
          </a:p>
        </p:txBody>
      </p:sp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6"/>
            <a:ext cx="1157198" cy="116672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6CE671-0455-470A-AF71-558463027EE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02635" y="1094740"/>
            <a:ext cx="9404722" cy="453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77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A661C4-FE1A-4C8F-99F3-7C70095BD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17089" cy="894020"/>
          </a:xfrm>
        </p:spPr>
        <p:txBody>
          <a:bodyPr>
            <a:normAutofit fontScale="90000"/>
          </a:bodyPr>
          <a:lstStyle/>
          <a:p>
            <a:r>
              <a:rPr lang="en-US"/>
              <a:t> </a:t>
            </a:r>
            <a:r>
              <a:rPr lang="en-US" sz="3600"/>
              <a:t> 10-2 Pythagorean Theorem</a:t>
            </a:r>
            <a:br>
              <a:rPr lang="en-US" sz="3600"/>
            </a:br>
            <a:r>
              <a:rPr lang="en-US" sz="3600"/>
              <a:t>Objective</a:t>
            </a:r>
          </a:p>
        </p:txBody>
      </p:sp>
      <p:pic>
        <p:nvPicPr>
          <p:cNvPr id="4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618094B4-5270-458F-9CDC-499223262D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50834" y="0"/>
            <a:ext cx="1153913" cy="1157990"/>
          </a:xfr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F813557-54BA-4B7E-BD1C-AB6A3527A289}"/>
              </a:ext>
            </a:extLst>
          </p:cNvPr>
          <p:cNvSpPr txBox="1">
            <a:spLocks/>
          </p:cNvSpPr>
          <p:nvPr/>
        </p:nvSpPr>
        <p:spPr>
          <a:xfrm>
            <a:off x="1161622" y="2456682"/>
            <a:ext cx="9822922" cy="237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/>
              <a:t>SWBAT use the </a:t>
            </a:r>
            <a:r>
              <a:rPr lang="en-US">
                <a:highlight>
                  <a:srgbClr val="FFFF00"/>
                </a:highlight>
              </a:rPr>
              <a:t>Pythagorean Theorem</a:t>
            </a:r>
            <a:r>
              <a:rPr lang="en-US"/>
              <a:t> IOT </a:t>
            </a:r>
            <a:r>
              <a:rPr lang="en-US">
                <a:highlight>
                  <a:srgbClr val="00FFFF"/>
                </a:highlight>
              </a:rPr>
              <a:t>solve</a:t>
            </a:r>
            <a:r>
              <a:rPr lang="en-US"/>
              <a:t> problems involving </a:t>
            </a:r>
            <a:r>
              <a:rPr lang="en-US">
                <a:highlight>
                  <a:srgbClr val="FF00FF"/>
                </a:highlight>
              </a:rPr>
              <a:t>right triangles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026" name="Picture 2" descr="Clientmoji">
            <a:extLst>
              <a:ext uri="{FF2B5EF4-FFF2-40B4-BE49-F238E27FC236}">
                <a16:creationId xmlns:a16="http://schemas.microsoft.com/office/drawing/2014/main" id="{9D2AF58F-7144-43EC-A4E4-BCC8E1F46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60" y="4831080"/>
            <a:ext cx="1780735" cy="178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B916BA0-95E2-4379-9287-6B45B63B5A8C}"/>
              </a:ext>
            </a:extLst>
          </p:cNvPr>
          <p:cNvCxnSpPr>
            <a:cxnSpLocks/>
          </p:cNvCxnSpPr>
          <p:nvPr/>
        </p:nvCxnSpPr>
        <p:spPr>
          <a:xfrm flipV="1">
            <a:off x="3869635" y="2858125"/>
            <a:ext cx="437777" cy="56953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F0835BD-B9B6-44B7-97F5-41972A4406C2}"/>
              </a:ext>
            </a:extLst>
          </p:cNvPr>
          <p:cNvSpPr txBox="1"/>
          <p:nvPr/>
        </p:nvSpPr>
        <p:spPr>
          <a:xfrm flipH="1">
            <a:off x="3226884" y="3577208"/>
            <a:ext cx="128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a</a:t>
            </a:r>
            <a:r>
              <a:rPr lang="en-US" baseline="30000">
                <a:highlight>
                  <a:srgbClr val="FFFF00"/>
                </a:highlight>
              </a:rPr>
              <a:t>2</a:t>
            </a:r>
            <a:r>
              <a:rPr lang="en-US">
                <a:highlight>
                  <a:srgbClr val="FFFF00"/>
                </a:highlight>
              </a:rPr>
              <a:t> + b</a:t>
            </a:r>
            <a:r>
              <a:rPr lang="en-US" baseline="30000">
                <a:highlight>
                  <a:srgbClr val="FFFF00"/>
                </a:highlight>
              </a:rPr>
              <a:t>2 </a:t>
            </a:r>
            <a:r>
              <a:rPr lang="en-US">
                <a:highlight>
                  <a:srgbClr val="FFFF00"/>
                </a:highlight>
              </a:rPr>
              <a:t>= c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4B8349C-04CF-4953-AAED-05B4869C5F50}"/>
              </a:ext>
            </a:extLst>
          </p:cNvPr>
          <p:cNvCxnSpPr>
            <a:cxnSpLocks/>
          </p:cNvCxnSpPr>
          <p:nvPr/>
        </p:nvCxnSpPr>
        <p:spPr>
          <a:xfrm>
            <a:off x="5125247" y="1855704"/>
            <a:ext cx="705710" cy="54944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978EC70-1FF4-4AB2-AA08-96092C1D220C}"/>
              </a:ext>
            </a:extLst>
          </p:cNvPr>
          <p:cNvSpPr txBox="1"/>
          <p:nvPr/>
        </p:nvSpPr>
        <p:spPr>
          <a:xfrm>
            <a:off x="3392529" y="1244528"/>
            <a:ext cx="3465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ighlight>
                  <a:srgbClr val="00FFFF"/>
                </a:highlight>
              </a:rPr>
              <a:t>Determine the measures of unknown sides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highlight>
                <a:srgbClr val="00FFFF"/>
              </a:highligh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4E1A71-4D42-41CF-A0C2-842C05930BA2}"/>
              </a:ext>
            </a:extLst>
          </p:cNvPr>
          <p:cNvSpPr txBox="1"/>
          <p:nvPr/>
        </p:nvSpPr>
        <p:spPr>
          <a:xfrm>
            <a:off x="7699513" y="1578384"/>
            <a:ext cx="129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AF42B9-C60A-4902-AE6A-F936F181A1A1}"/>
              </a:ext>
            </a:extLst>
          </p:cNvPr>
          <p:cNvSpPr txBox="1"/>
          <p:nvPr/>
        </p:nvSpPr>
        <p:spPr>
          <a:xfrm flipH="1">
            <a:off x="7974164" y="1232703"/>
            <a:ext cx="2389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highlight>
                  <a:srgbClr val="FF00FF"/>
                </a:highlight>
              </a:rPr>
              <a:t>A triangle that contains a right angle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A306119-B9B3-4A21-8BE7-0A05FB6AB12C}"/>
              </a:ext>
            </a:extLst>
          </p:cNvPr>
          <p:cNvCxnSpPr>
            <a:cxnSpLocks/>
          </p:cNvCxnSpPr>
          <p:nvPr/>
        </p:nvCxnSpPr>
        <p:spPr>
          <a:xfrm flipH="1">
            <a:off x="8812696" y="1947716"/>
            <a:ext cx="185531" cy="50896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4603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7809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alibri"/>
                <a:cs typeface="Calibri"/>
              </a:rPr>
              <a:t>Independent Practice/Lesson Check 14-2</a:t>
            </a:r>
          </a:p>
        </p:txBody>
      </p:sp>
      <p:pic>
        <p:nvPicPr>
          <p:cNvPr id="10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24D957-081A-4AD6-8604-AD3B508AF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6"/>
            <a:ext cx="1157198" cy="116672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6CE671-0455-470A-AF71-558463027EE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02635" y="1094740"/>
            <a:ext cx="9404722" cy="453743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8CEC39B-D0B7-43EA-ACFD-86BE00B7BA97}"/>
              </a:ext>
            </a:extLst>
          </p:cNvPr>
          <p:cNvGrpSpPr/>
          <p:nvPr/>
        </p:nvGrpSpPr>
        <p:grpSpPr>
          <a:xfrm>
            <a:off x="2350000" y="2535470"/>
            <a:ext cx="720360" cy="242640"/>
            <a:chOff x="2350000" y="2535470"/>
            <a:chExt cx="720360" cy="24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4CED7C1-C658-424B-8066-EE2AB0D9F06A}"/>
                    </a:ext>
                  </a:extLst>
                </p14:cNvPr>
                <p14:cNvContentPartPr/>
                <p14:nvPr/>
              </p14:nvContentPartPr>
              <p14:xfrm>
                <a:off x="2350000" y="2589470"/>
                <a:ext cx="96480" cy="1742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4CED7C1-C658-424B-8066-EE2AB0D9F06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32000" y="2571470"/>
                  <a:ext cx="1321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3235CD7-F8D4-4B16-99E0-02EABA2208D1}"/>
                    </a:ext>
                  </a:extLst>
                </p14:cNvPr>
                <p14:cNvContentPartPr/>
                <p14:nvPr/>
              </p14:nvContentPartPr>
              <p14:xfrm>
                <a:off x="2500840" y="2723390"/>
                <a:ext cx="9000" cy="176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3235CD7-F8D4-4B16-99E0-02EABA2208D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82090" y="2705750"/>
                  <a:ext cx="46125" cy="525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066BF10-895B-4701-A7DF-48806AF5D79E}"/>
                    </a:ext>
                  </a:extLst>
                </p14:cNvPr>
                <p14:cNvContentPartPr/>
                <p14:nvPr/>
              </p14:nvContentPartPr>
              <p14:xfrm>
                <a:off x="2548360" y="2590190"/>
                <a:ext cx="104760" cy="1573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066BF10-895B-4701-A7DF-48806AF5D79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30360" y="2572190"/>
                  <a:ext cx="1404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6982EC2-7111-43DE-AD13-2E490A483365}"/>
                    </a:ext>
                  </a:extLst>
                </p14:cNvPr>
                <p14:cNvContentPartPr/>
                <p14:nvPr/>
              </p14:nvContentPartPr>
              <p14:xfrm>
                <a:off x="2804680" y="2535470"/>
                <a:ext cx="84600" cy="237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6982EC2-7111-43DE-AD13-2E490A48336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86680" y="2517470"/>
                  <a:ext cx="1202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0E21180-ED7B-4A87-8365-CAD28E8CCFC1}"/>
                    </a:ext>
                  </a:extLst>
                </p14:cNvPr>
                <p14:cNvContentPartPr/>
                <p14:nvPr/>
              </p14:nvContentPartPr>
              <p14:xfrm>
                <a:off x="2771920" y="2654270"/>
                <a:ext cx="88920" cy="16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0E21180-ED7B-4A87-8365-CAD28E8CCFC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53920" y="2636270"/>
                  <a:ext cx="124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E37E9FA-8368-4D49-A1B7-66B0E1ABDEBD}"/>
                    </a:ext>
                  </a:extLst>
                </p14:cNvPr>
                <p14:cNvContentPartPr/>
                <p14:nvPr/>
              </p14:nvContentPartPr>
              <p14:xfrm>
                <a:off x="2997640" y="2572190"/>
                <a:ext cx="36720" cy="205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E37E9FA-8368-4D49-A1B7-66B0E1ABDEB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79640" y="2554190"/>
                  <a:ext cx="723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A53097E-21A6-4117-8BC7-787B750F2E0E}"/>
                    </a:ext>
                  </a:extLst>
                </p14:cNvPr>
                <p14:cNvContentPartPr/>
                <p14:nvPr/>
              </p14:nvContentPartPr>
              <p14:xfrm>
                <a:off x="2915920" y="2672270"/>
                <a:ext cx="99360" cy="6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A53097E-21A6-4117-8BC7-787B750F2E0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97985" y="2654270"/>
                  <a:ext cx="134871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403F778-503F-4FFD-8E34-4979B2D6855C}"/>
                    </a:ext>
                  </a:extLst>
                </p14:cNvPr>
                <p14:cNvContentPartPr/>
                <p14:nvPr/>
              </p14:nvContentPartPr>
              <p14:xfrm>
                <a:off x="3034000" y="2652470"/>
                <a:ext cx="36360" cy="24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403F778-503F-4FFD-8E34-4979B2D6855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16000" y="2634727"/>
                  <a:ext cx="72000" cy="5997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8E7F558-2BEE-4604-8E4B-57A389836BB3}"/>
              </a:ext>
            </a:extLst>
          </p:cNvPr>
          <p:cNvGrpSpPr/>
          <p:nvPr/>
        </p:nvGrpSpPr>
        <p:grpSpPr>
          <a:xfrm>
            <a:off x="2627920" y="2956310"/>
            <a:ext cx="426600" cy="288000"/>
            <a:chOff x="2627920" y="2956310"/>
            <a:chExt cx="426600" cy="28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15FC87E-766C-47DD-AC82-547C8DF249AF}"/>
                    </a:ext>
                  </a:extLst>
                </p14:cNvPr>
                <p14:cNvContentPartPr/>
                <p14:nvPr/>
              </p14:nvContentPartPr>
              <p14:xfrm>
                <a:off x="2627920" y="3038390"/>
                <a:ext cx="111600" cy="80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15FC87E-766C-47DD-AC82-547C8DF249A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09920" y="3020390"/>
                  <a:ext cx="147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D82A387-BC4C-41FD-8B21-4A5C2D93B845}"/>
                    </a:ext>
                  </a:extLst>
                </p14:cNvPr>
                <p14:cNvContentPartPr/>
                <p14:nvPr/>
              </p14:nvContentPartPr>
              <p14:xfrm>
                <a:off x="2736640" y="3026870"/>
                <a:ext cx="3960" cy="217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D82A387-BC4C-41FD-8B21-4A5C2D93B84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20140" y="3008870"/>
                  <a:ext cx="3663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480337A-138C-4662-A765-144F56EEEA00}"/>
                    </a:ext>
                  </a:extLst>
                </p14:cNvPr>
                <p14:cNvContentPartPr/>
                <p14:nvPr/>
              </p14:nvContentPartPr>
              <p14:xfrm>
                <a:off x="2819080" y="3036590"/>
                <a:ext cx="158040" cy="199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480337A-138C-4662-A765-144F56EEEA0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01080" y="3018590"/>
                  <a:ext cx="1936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B9C1D87-F656-46A5-83D1-BE32041E4F9C}"/>
                    </a:ext>
                  </a:extLst>
                </p14:cNvPr>
                <p14:cNvContentPartPr/>
                <p14:nvPr/>
              </p14:nvContentPartPr>
              <p14:xfrm>
                <a:off x="2991160" y="2956310"/>
                <a:ext cx="63360" cy="91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B9C1D87-F656-46A5-83D1-BE32041E4F9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73160" y="2938310"/>
                  <a:ext cx="9900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B58B8ED-6B18-4508-B984-ACF47EAC9CEF}"/>
              </a:ext>
            </a:extLst>
          </p:cNvPr>
          <p:cNvGrpSpPr/>
          <p:nvPr/>
        </p:nvGrpSpPr>
        <p:grpSpPr>
          <a:xfrm>
            <a:off x="2579320" y="3483350"/>
            <a:ext cx="462240" cy="277200"/>
            <a:chOff x="2579320" y="3483350"/>
            <a:chExt cx="462240" cy="27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54A2DBC-17F5-45E8-87DD-1CAA8E4462B0}"/>
                    </a:ext>
                  </a:extLst>
                </p14:cNvPr>
                <p14:cNvContentPartPr/>
                <p14:nvPr/>
              </p14:nvContentPartPr>
              <p14:xfrm>
                <a:off x="2579320" y="3540950"/>
                <a:ext cx="105120" cy="124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54A2DBC-17F5-45E8-87DD-1CAA8E4462B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61320" y="3522950"/>
                  <a:ext cx="1407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5D36C31-BB7C-492D-B715-00E4C06D4F41}"/>
                    </a:ext>
                  </a:extLst>
                </p14:cNvPr>
                <p14:cNvContentPartPr/>
                <p14:nvPr/>
              </p14:nvContentPartPr>
              <p14:xfrm>
                <a:off x="2688760" y="3538430"/>
                <a:ext cx="21600" cy="222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5D36C31-BB7C-492D-B715-00E4C06D4F4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70455" y="3520430"/>
                  <a:ext cx="57844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786967B-682C-478A-8B8A-B53A9FA849CB}"/>
                    </a:ext>
                  </a:extLst>
                </p14:cNvPr>
                <p14:cNvContentPartPr/>
                <p14:nvPr/>
              </p14:nvContentPartPr>
              <p14:xfrm>
                <a:off x="2755000" y="3547790"/>
                <a:ext cx="125640" cy="2077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786967B-682C-478A-8B8A-B53A9FA849C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36948" y="3529790"/>
                  <a:ext cx="161382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BCEEADE-CD5D-4CEF-ABFB-5502E0563560}"/>
                    </a:ext>
                  </a:extLst>
                </p14:cNvPr>
                <p14:cNvContentPartPr/>
                <p14:nvPr/>
              </p14:nvContentPartPr>
              <p14:xfrm>
                <a:off x="2964520" y="3483350"/>
                <a:ext cx="77040" cy="81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BCEEADE-CD5D-4CEF-ABFB-5502E056356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46520" y="3465350"/>
                  <a:ext cx="11268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8CE696E-D8E2-4774-9DC9-4A27E86C1ECE}"/>
              </a:ext>
            </a:extLst>
          </p:cNvPr>
          <p:cNvGrpSpPr/>
          <p:nvPr/>
        </p:nvGrpSpPr>
        <p:grpSpPr>
          <a:xfrm>
            <a:off x="2242000" y="4193270"/>
            <a:ext cx="404640" cy="186480"/>
            <a:chOff x="2242000" y="4193270"/>
            <a:chExt cx="404640" cy="18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79B8FF1-D5C0-434F-AD3E-55D89B28C82B}"/>
                    </a:ext>
                  </a:extLst>
                </p14:cNvPr>
                <p14:cNvContentPartPr/>
                <p14:nvPr/>
              </p14:nvContentPartPr>
              <p14:xfrm>
                <a:off x="2242000" y="4206230"/>
                <a:ext cx="118800" cy="172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79B8FF1-D5C0-434F-AD3E-55D89B28C82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24000" y="4188230"/>
                  <a:ext cx="1544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D99622D-73A0-470C-B1F6-BE4839CA8928}"/>
                    </a:ext>
                  </a:extLst>
                </p14:cNvPr>
                <p14:cNvContentPartPr/>
                <p14:nvPr/>
              </p14:nvContentPartPr>
              <p14:xfrm>
                <a:off x="2432800" y="4326830"/>
                <a:ext cx="12600" cy="28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D99622D-73A0-470C-B1F6-BE4839CA892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14800" y="4308830"/>
                  <a:ext cx="482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2D8F2E4-FFCA-447D-B04F-5459DA9517C6}"/>
                    </a:ext>
                  </a:extLst>
                </p14:cNvPr>
                <p14:cNvContentPartPr/>
                <p14:nvPr/>
              </p14:nvContentPartPr>
              <p14:xfrm>
                <a:off x="2526040" y="4193270"/>
                <a:ext cx="120600" cy="1864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2D8F2E4-FFCA-447D-B04F-5459DA9517C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08040" y="4175305"/>
                  <a:ext cx="156240" cy="22205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D06498E-23D1-4799-9D66-ACCFA951805D}"/>
              </a:ext>
            </a:extLst>
          </p:cNvPr>
          <p:cNvGrpSpPr/>
          <p:nvPr/>
        </p:nvGrpSpPr>
        <p:grpSpPr>
          <a:xfrm>
            <a:off x="2804680" y="4216310"/>
            <a:ext cx="259200" cy="318600"/>
            <a:chOff x="2804680" y="4216310"/>
            <a:chExt cx="259200" cy="31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59C8B4E-2426-4137-BC64-B2BC44E97ED0}"/>
                    </a:ext>
                  </a:extLst>
                </p14:cNvPr>
                <p14:cNvContentPartPr/>
                <p14:nvPr/>
              </p14:nvContentPartPr>
              <p14:xfrm>
                <a:off x="2804680" y="4261310"/>
                <a:ext cx="113760" cy="273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59C8B4E-2426-4137-BC64-B2BC44E97ED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86623" y="4243310"/>
                  <a:ext cx="149513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2049B24-93B8-4F21-9F4B-1C25418C1674}"/>
                    </a:ext>
                  </a:extLst>
                </p14:cNvPr>
                <p14:cNvContentPartPr/>
                <p14:nvPr/>
              </p14:nvContentPartPr>
              <p14:xfrm>
                <a:off x="2954440" y="4216310"/>
                <a:ext cx="109440" cy="225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2049B24-93B8-4F21-9F4B-1C25418C167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36440" y="4198281"/>
                  <a:ext cx="145080" cy="26105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170BF67-CA13-497A-9B82-1E01B7E3978D}"/>
              </a:ext>
            </a:extLst>
          </p:cNvPr>
          <p:cNvGrpSpPr/>
          <p:nvPr/>
        </p:nvGrpSpPr>
        <p:grpSpPr>
          <a:xfrm>
            <a:off x="2264320" y="4684670"/>
            <a:ext cx="785160" cy="696240"/>
            <a:chOff x="2264320" y="4684670"/>
            <a:chExt cx="785160" cy="69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04CD8C4-DA12-403F-9488-73AEB8AFDA3D}"/>
                    </a:ext>
                  </a:extLst>
                </p14:cNvPr>
                <p14:cNvContentPartPr/>
                <p14:nvPr/>
              </p14:nvContentPartPr>
              <p14:xfrm>
                <a:off x="2264320" y="4697630"/>
                <a:ext cx="134280" cy="1926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04CD8C4-DA12-403F-9488-73AEB8AFDA3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246320" y="4679630"/>
                  <a:ext cx="1699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F99F7F1-AB69-4923-AD4A-E8ED0592BC9C}"/>
                    </a:ext>
                  </a:extLst>
                </p14:cNvPr>
                <p14:cNvContentPartPr/>
                <p14:nvPr/>
              </p14:nvContentPartPr>
              <p14:xfrm>
                <a:off x="2452600" y="4834430"/>
                <a:ext cx="6840" cy="13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F99F7F1-AB69-4923-AD4A-E8ED0592BC9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434600" y="4816904"/>
                  <a:ext cx="42480" cy="480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4B0A3F1-B701-409A-9BE2-6097B0F577B2}"/>
                    </a:ext>
                  </a:extLst>
                </p14:cNvPr>
                <p14:cNvContentPartPr/>
                <p14:nvPr/>
              </p14:nvContentPartPr>
              <p14:xfrm>
                <a:off x="2577880" y="4747310"/>
                <a:ext cx="7560" cy="1454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4B0A3F1-B701-409A-9BE2-6097B0F577B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59880" y="4729265"/>
                  <a:ext cx="43200" cy="1811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9CBE03A-49DC-4916-AB98-060CA7981B56}"/>
                    </a:ext>
                  </a:extLst>
                </p14:cNvPr>
                <p14:cNvContentPartPr/>
                <p14:nvPr/>
              </p14:nvContentPartPr>
              <p14:xfrm>
                <a:off x="2783440" y="4760270"/>
                <a:ext cx="107280" cy="2703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9CBE03A-49DC-4916-AB98-060CA7981B5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765440" y="4742270"/>
                  <a:ext cx="1429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CFDD9A5-00D1-476E-8AE3-4632B1878363}"/>
                    </a:ext>
                  </a:extLst>
                </p14:cNvPr>
                <p14:cNvContentPartPr/>
                <p14:nvPr/>
              </p14:nvContentPartPr>
              <p14:xfrm>
                <a:off x="2939680" y="4684670"/>
                <a:ext cx="109800" cy="2214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CFDD9A5-00D1-476E-8AE3-4632B187836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21680" y="4666670"/>
                  <a:ext cx="1454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F45F2CF-5A6C-4171-96BB-8648E7F2CEE0}"/>
                    </a:ext>
                  </a:extLst>
                </p14:cNvPr>
                <p14:cNvContentPartPr/>
                <p14:nvPr/>
              </p14:nvContentPartPr>
              <p14:xfrm>
                <a:off x="2576440" y="5163110"/>
                <a:ext cx="25560" cy="2156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F45F2CF-5A6C-4171-96BB-8648E7F2CEE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558440" y="5145110"/>
                  <a:ext cx="612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C077AE6-C1A6-486C-956B-DBBA7EDCC833}"/>
                    </a:ext>
                  </a:extLst>
                </p14:cNvPr>
                <p14:cNvContentPartPr/>
                <p14:nvPr/>
              </p14:nvContentPartPr>
              <p14:xfrm>
                <a:off x="2653120" y="5168150"/>
                <a:ext cx="127080" cy="2127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C077AE6-C1A6-486C-956B-DBBA7EDCC83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35069" y="5150150"/>
                  <a:ext cx="162821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74D5A75-B0DF-4CEE-BDEA-DB03C9142E88}"/>
                    </a:ext>
                  </a:extLst>
                </p14:cNvPr>
                <p14:cNvContentPartPr/>
                <p14:nvPr/>
              </p14:nvContentPartPr>
              <p14:xfrm>
                <a:off x="2846440" y="5129270"/>
                <a:ext cx="63720" cy="1033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74D5A75-B0DF-4CEE-BDEA-DB03C9142E8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28541" y="5111270"/>
                  <a:ext cx="9916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8DFAFA5-A783-40A9-8877-041CA9D13D01}"/>
              </a:ext>
            </a:extLst>
          </p:cNvPr>
          <p:cNvGrpSpPr/>
          <p:nvPr/>
        </p:nvGrpSpPr>
        <p:grpSpPr>
          <a:xfrm>
            <a:off x="7142463" y="2455390"/>
            <a:ext cx="464400" cy="317520"/>
            <a:chOff x="7142463" y="2455390"/>
            <a:chExt cx="464400" cy="31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D8A8145-CDDD-45A2-970E-56B3EF063108}"/>
                    </a:ext>
                  </a:extLst>
                </p14:cNvPr>
                <p14:cNvContentPartPr/>
                <p14:nvPr/>
              </p14:nvContentPartPr>
              <p14:xfrm>
                <a:off x="7142463" y="2525590"/>
                <a:ext cx="118440" cy="2473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D8A8145-CDDD-45A2-970E-56B3EF06310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124463" y="2507590"/>
                  <a:ext cx="1540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4665BAE-5A11-4C7B-98E8-EDC3EF106C8F}"/>
                    </a:ext>
                  </a:extLst>
                </p14:cNvPr>
                <p14:cNvContentPartPr/>
                <p14:nvPr/>
              </p14:nvContentPartPr>
              <p14:xfrm>
                <a:off x="7340103" y="2504350"/>
                <a:ext cx="121320" cy="2599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4665BAE-5A11-4C7B-98E8-EDC3EF106C8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22103" y="2486350"/>
                  <a:ext cx="1569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E438E3E-64E7-4704-9DA6-F4E91111FC62}"/>
                    </a:ext>
                  </a:extLst>
                </p14:cNvPr>
                <p14:cNvContentPartPr/>
                <p14:nvPr/>
              </p14:nvContentPartPr>
              <p14:xfrm>
                <a:off x="7544223" y="2455390"/>
                <a:ext cx="62640" cy="1162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E438E3E-64E7-4704-9DA6-F4E91111FC6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526223" y="2437390"/>
                  <a:ext cx="9828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6FB2405-3EF6-450B-9D42-555BBCA9AFAF}"/>
              </a:ext>
            </a:extLst>
          </p:cNvPr>
          <p:cNvGrpSpPr/>
          <p:nvPr/>
        </p:nvGrpSpPr>
        <p:grpSpPr>
          <a:xfrm>
            <a:off x="6822423" y="3032110"/>
            <a:ext cx="933840" cy="249840"/>
            <a:chOff x="6822423" y="3032110"/>
            <a:chExt cx="933840" cy="24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D2B1592-0887-4E97-B765-944DA7962026}"/>
                    </a:ext>
                  </a:extLst>
                </p14:cNvPr>
                <p14:cNvContentPartPr/>
                <p14:nvPr/>
              </p14:nvContentPartPr>
              <p14:xfrm>
                <a:off x="6822423" y="3061630"/>
                <a:ext cx="134640" cy="2203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D2B1592-0887-4E97-B765-944DA796202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04423" y="3043630"/>
                  <a:ext cx="1702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99E3E6F-C001-44C8-888B-676627D498AD}"/>
                    </a:ext>
                  </a:extLst>
                </p14:cNvPr>
                <p14:cNvContentPartPr/>
                <p14:nvPr/>
              </p14:nvContentPartPr>
              <p14:xfrm>
                <a:off x="7036983" y="3214990"/>
                <a:ext cx="14760" cy="32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99E3E6F-C001-44C8-888B-676627D498A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018983" y="3196990"/>
                  <a:ext cx="504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6D77508-021D-4A1E-A6AD-AB6B76CFA0C6}"/>
                    </a:ext>
                  </a:extLst>
                </p14:cNvPr>
                <p14:cNvContentPartPr/>
                <p14:nvPr/>
              </p14:nvContentPartPr>
              <p14:xfrm>
                <a:off x="7102503" y="3032110"/>
                <a:ext cx="103680" cy="2250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6D77508-021D-4A1E-A6AD-AB6B76CFA0C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084503" y="3014110"/>
                  <a:ext cx="1393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AB5DC5E-B7E2-4621-94D8-9895E16BEE61}"/>
                    </a:ext>
                  </a:extLst>
                </p14:cNvPr>
                <p14:cNvContentPartPr/>
                <p14:nvPr/>
              </p14:nvContentPartPr>
              <p14:xfrm>
                <a:off x="7315623" y="3092590"/>
                <a:ext cx="136080" cy="1490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AB5DC5E-B7E2-4621-94D8-9895E16BEE6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97623" y="3074590"/>
                  <a:ext cx="171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EFB8598-AEB2-4F8D-B2E2-F8F6948816A1}"/>
                    </a:ext>
                  </a:extLst>
                </p14:cNvPr>
                <p14:cNvContentPartPr/>
                <p14:nvPr/>
              </p14:nvContentPartPr>
              <p14:xfrm>
                <a:off x="7472223" y="3094390"/>
                <a:ext cx="284040" cy="137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EFB8598-AEB2-4F8D-B2E2-F8F6948816A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54223" y="3076390"/>
                  <a:ext cx="31968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0FDF332-8395-415B-8B34-0BFD6B9F59F7}"/>
              </a:ext>
            </a:extLst>
          </p:cNvPr>
          <p:cNvGrpSpPr/>
          <p:nvPr/>
        </p:nvGrpSpPr>
        <p:grpSpPr>
          <a:xfrm>
            <a:off x="6841143" y="3539350"/>
            <a:ext cx="928800" cy="260640"/>
            <a:chOff x="6841143" y="3539350"/>
            <a:chExt cx="928800" cy="26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7D092A7-91D6-4E93-9C12-042A581A6DB4}"/>
                    </a:ext>
                  </a:extLst>
                </p14:cNvPr>
                <p14:cNvContentPartPr/>
                <p14:nvPr/>
              </p14:nvContentPartPr>
              <p14:xfrm>
                <a:off x="6841143" y="3552310"/>
                <a:ext cx="147960" cy="1231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7D092A7-91D6-4E93-9C12-042A581A6DB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23099" y="3534362"/>
                  <a:ext cx="183687" cy="158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C404DB2-3BF5-450C-A395-17556B520349}"/>
                    </a:ext>
                  </a:extLst>
                </p14:cNvPr>
                <p14:cNvContentPartPr/>
                <p14:nvPr/>
              </p14:nvContentPartPr>
              <p14:xfrm>
                <a:off x="6955983" y="3539350"/>
                <a:ext cx="19440" cy="2606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C404DB2-3BF5-450C-A395-17556B52034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937983" y="3521325"/>
                  <a:ext cx="55080" cy="2963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02773FD-BBB5-41B4-8FD9-F029633B3B2A}"/>
                    </a:ext>
                  </a:extLst>
                </p14:cNvPr>
                <p14:cNvContentPartPr/>
                <p14:nvPr/>
              </p14:nvContentPartPr>
              <p14:xfrm>
                <a:off x="7059303" y="3720430"/>
                <a:ext cx="27000" cy="392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02773FD-BBB5-41B4-8FD9-F029633B3B2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041303" y="3702263"/>
                  <a:ext cx="62640" cy="752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7C67712-B52A-4E86-B818-179E84043FCD}"/>
                    </a:ext>
                  </a:extLst>
                </p14:cNvPr>
                <p14:cNvContentPartPr/>
                <p14:nvPr/>
              </p14:nvContentPartPr>
              <p14:xfrm>
                <a:off x="7164423" y="3552670"/>
                <a:ext cx="28080" cy="2070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7C67712-B52A-4E86-B818-179E84043FC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146423" y="3534639"/>
                  <a:ext cx="63720" cy="2427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184B5B0-3874-4C1E-9149-E55B045C5FFA}"/>
                    </a:ext>
                  </a:extLst>
                </p14:cNvPr>
                <p14:cNvContentPartPr/>
                <p14:nvPr/>
              </p14:nvContentPartPr>
              <p14:xfrm>
                <a:off x="7341183" y="3583990"/>
                <a:ext cx="138600" cy="1659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184B5B0-3874-4C1E-9149-E55B045C5FF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323183" y="3565990"/>
                  <a:ext cx="174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13FCB05-DF6A-40C6-8BDB-519441A619FC}"/>
                    </a:ext>
                  </a:extLst>
                </p14:cNvPr>
                <p14:cNvContentPartPr/>
                <p14:nvPr/>
              </p14:nvContentPartPr>
              <p14:xfrm>
                <a:off x="7479063" y="3576790"/>
                <a:ext cx="290880" cy="1717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13FCB05-DF6A-40C6-8BDB-519441A619F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61063" y="3558790"/>
                  <a:ext cx="32652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8BCD6F2-C11F-4C82-B45B-724035C2749E}"/>
              </a:ext>
            </a:extLst>
          </p:cNvPr>
          <p:cNvGrpSpPr/>
          <p:nvPr/>
        </p:nvGrpSpPr>
        <p:grpSpPr>
          <a:xfrm>
            <a:off x="7151103" y="4127590"/>
            <a:ext cx="472320" cy="278280"/>
            <a:chOff x="7151103" y="4127590"/>
            <a:chExt cx="472320" cy="27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7A8335B-2DC2-416B-B9C6-294551B36406}"/>
                    </a:ext>
                  </a:extLst>
                </p14:cNvPr>
                <p14:cNvContentPartPr/>
                <p14:nvPr/>
              </p14:nvContentPartPr>
              <p14:xfrm>
                <a:off x="7151103" y="4177990"/>
                <a:ext cx="174960" cy="2149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7A8335B-2DC2-416B-B9C6-294551B3640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33103" y="4159990"/>
                  <a:ext cx="2106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FF33C78-F3CC-49D7-BFED-0EC831D2578D}"/>
                    </a:ext>
                  </a:extLst>
                </p14:cNvPr>
                <p14:cNvContentPartPr/>
                <p14:nvPr/>
              </p14:nvContentPartPr>
              <p14:xfrm>
                <a:off x="7343343" y="4174750"/>
                <a:ext cx="141480" cy="2311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FF33C78-F3CC-49D7-BFED-0EC831D2578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25343" y="4156750"/>
                  <a:ext cx="1771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84B89DE-82CF-42F0-8209-7D3DF17BC67D}"/>
                    </a:ext>
                  </a:extLst>
                </p14:cNvPr>
                <p14:cNvContentPartPr/>
                <p14:nvPr/>
              </p14:nvContentPartPr>
              <p14:xfrm>
                <a:off x="7563663" y="4127590"/>
                <a:ext cx="59760" cy="662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84B89DE-82CF-42F0-8209-7D3DF17BC67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45771" y="4109590"/>
                  <a:ext cx="95187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C370E64-5EAA-412F-A4C7-3817AB6E32DC}"/>
              </a:ext>
            </a:extLst>
          </p:cNvPr>
          <p:cNvGrpSpPr/>
          <p:nvPr/>
        </p:nvGrpSpPr>
        <p:grpSpPr>
          <a:xfrm>
            <a:off x="7129863" y="4578670"/>
            <a:ext cx="455760" cy="336240"/>
            <a:chOff x="7129863" y="4578670"/>
            <a:chExt cx="455760" cy="33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C64BB06-6010-42F1-84BC-035646954261}"/>
                    </a:ext>
                  </a:extLst>
                </p14:cNvPr>
                <p14:cNvContentPartPr/>
                <p14:nvPr/>
              </p14:nvContentPartPr>
              <p14:xfrm>
                <a:off x="7129863" y="4679110"/>
                <a:ext cx="125640" cy="2358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C64BB06-6010-42F1-84BC-03564695426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111914" y="4661110"/>
                  <a:ext cx="161178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DB2C41E-D096-40C0-BEFF-8B02F624A125}"/>
                    </a:ext>
                  </a:extLst>
                </p14:cNvPr>
                <p14:cNvContentPartPr/>
                <p14:nvPr/>
              </p14:nvContentPartPr>
              <p14:xfrm>
                <a:off x="7338663" y="4644550"/>
                <a:ext cx="118080" cy="2512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DB2C41E-D096-40C0-BEFF-8B02F624A12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320663" y="4626550"/>
                  <a:ext cx="1537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62202F5-5F90-40E4-A11F-5A9D4D507DC5}"/>
                    </a:ext>
                  </a:extLst>
                </p14:cNvPr>
                <p14:cNvContentPartPr/>
                <p14:nvPr/>
              </p14:nvContentPartPr>
              <p14:xfrm>
                <a:off x="7531983" y="4578670"/>
                <a:ext cx="53640" cy="968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62202F5-5F90-40E4-A11F-5A9D4D507DC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513983" y="4560670"/>
                  <a:ext cx="8928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13ABF04-8CA4-4F84-99C4-2CB33FAC2A5A}"/>
              </a:ext>
            </a:extLst>
          </p:cNvPr>
          <p:cNvGrpSpPr/>
          <p:nvPr/>
        </p:nvGrpSpPr>
        <p:grpSpPr>
          <a:xfrm>
            <a:off x="6997023" y="5120110"/>
            <a:ext cx="876600" cy="244080"/>
            <a:chOff x="6997023" y="5120110"/>
            <a:chExt cx="876600" cy="24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0427584-DC8E-4CF4-8008-3CE906D06135}"/>
                    </a:ext>
                  </a:extLst>
                </p14:cNvPr>
                <p14:cNvContentPartPr/>
                <p14:nvPr/>
              </p14:nvContentPartPr>
              <p14:xfrm>
                <a:off x="6997023" y="5133430"/>
                <a:ext cx="24480" cy="2307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0427584-DC8E-4CF4-8008-3CE906D0613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979023" y="5115458"/>
                  <a:ext cx="60120" cy="2663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5306459-9C04-47F6-AAAF-C26498B83B0F}"/>
                    </a:ext>
                  </a:extLst>
                </p14:cNvPr>
                <p14:cNvContentPartPr/>
                <p14:nvPr/>
              </p14:nvContentPartPr>
              <p14:xfrm>
                <a:off x="7128063" y="5138470"/>
                <a:ext cx="108360" cy="2080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5306459-9C04-47F6-AAAF-C26498B83B0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10063" y="5120470"/>
                  <a:ext cx="1440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7A84FA8-16C6-46EE-BA6A-E8F3BEFDBB17}"/>
                    </a:ext>
                  </a:extLst>
                </p14:cNvPr>
                <p14:cNvContentPartPr/>
                <p14:nvPr/>
              </p14:nvContentPartPr>
              <p14:xfrm>
                <a:off x="7321383" y="5296870"/>
                <a:ext cx="3600" cy="90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7A84FA8-16C6-46EE-BA6A-E8F3BEFDBB1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03383" y="5278120"/>
                  <a:ext cx="39240" cy="461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7EA8CD8-E8D5-4039-9242-70ED45E35BDD}"/>
                    </a:ext>
                  </a:extLst>
                </p14:cNvPr>
                <p14:cNvContentPartPr/>
                <p14:nvPr/>
              </p14:nvContentPartPr>
              <p14:xfrm>
                <a:off x="7390143" y="5120110"/>
                <a:ext cx="150480" cy="2440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7EA8CD8-E8D5-4039-9242-70ED45E35BD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372143" y="5102137"/>
                  <a:ext cx="186120" cy="279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0DC849B-7690-4DA7-8983-8E6EF7066D29}"/>
                    </a:ext>
                  </a:extLst>
                </p14:cNvPr>
                <p14:cNvContentPartPr/>
                <p14:nvPr/>
              </p14:nvContentPartPr>
              <p14:xfrm>
                <a:off x="7646103" y="5188510"/>
                <a:ext cx="227520" cy="1526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0DC849B-7690-4DA7-8983-8E6EF7066D2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628103" y="5170510"/>
                  <a:ext cx="263160" cy="188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70709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339941" cy="839814"/>
          </a:xfrm>
        </p:spPr>
        <p:txBody>
          <a:bodyPr>
            <a:normAutofit fontScale="90000"/>
          </a:bodyPr>
          <a:lstStyle/>
          <a:p>
            <a:r>
              <a:rPr lang="en-US"/>
              <a:t> </a:t>
            </a:r>
            <a:r>
              <a:rPr lang="en-US" sz="4000"/>
              <a:t>10-2 Pythagorean Theorem</a:t>
            </a:r>
            <a:br>
              <a:rPr lang="en-US" sz="4000"/>
            </a:br>
            <a:endParaRPr lang="en-US" sz="400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4990" y="81943"/>
            <a:ext cx="1185953" cy="11667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A1A21E-2034-422E-8E97-F738B0EA5BF3}"/>
              </a:ext>
            </a:extLst>
          </p:cNvPr>
          <p:cNvSpPr txBox="1"/>
          <p:nvPr/>
        </p:nvSpPr>
        <p:spPr>
          <a:xfrm>
            <a:off x="875583" y="127365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Key Concepts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SWBAT use the Pythagorean Theorem IOT solve problems involving right triangles.</a:t>
            </a:r>
          </a:p>
          <a:p>
            <a:r>
              <a:rPr lang="en-US" b="1"/>
              <a:t> </a:t>
            </a:r>
            <a:endParaRPr lang="en-US"/>
          </a:p>
          <a:p>
            <a:r>
              <a:rPr lang="en-US" b="1"/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546017E8-0DA2-43B3-955F-09F938A87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776" y="1292532"/>
            <a:ext cx="6455833" cy="484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445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/>
              <a:t> 10-2 Examples</a:t>
            </a:r>
            <a:endParaRPr lang="en-US" sz="400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585" y="6405282"/>
            <a:ext cx="6280830" cy="404614"/>
          </a:xfrm>
        </p:spPr>
        <p:txBody>
          <a:bodyPr/>
          <a:lstStyle/>
          <a:p>
            <a:r>
              <a:rPr lang="en-US"/>
              <a:t>SWBAT use the Pythagorean Theorem IOT solve problems involving right triangles.</a:t>
            </a:r>
          </a:p>
          <a:p>
            <a:r>
              <a:rPr lang="en-US" b="1"/>
              <a:t> 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5A9023-367D-482A-B4E0-38A53680A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495" y="1292531"/>
            <a:ext cx="8357566" cy="277678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28D93D-F1AD-4C5E-945B-FAB90661F3E4}"/>
              </a:ext>
            </a:extLst>
          </p:cNvPr>
          <p:cNvCxnSpPr>
            <a:cxnSpLocks/>
          </p:cNvCxnSpPr>
          <p:nvPr/>
        </p:nvCxnSpPr>
        <p:spPr>
          <a:xfrm>
            <a:off x="5790371" y="1993179"/>
            <a:ext cx="0" cy="41522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458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/>
              <a:t> 10-2 Examples</a:t>
            </a:r>
            <a:endParaRPr lang="en-US" sz="400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585" y="6405282"/>
            <a:ext cx="6280830" cy="404614"/>
          </a:xfrm>
        </p:spPr>
        <p:txBody>
          <a:bodyPr/>
          <a:lstStyle/>
          <a:p>
            <a:r>
              <a:rPr lang="en-US"/>
              <a:t>SWBAT use the Pythagorean Theorem IOT solve problems involving right triangles.</a:t>
            </a:r>
          </a:p>
          <a:p>
            <a:r>
              <a:rPr lang="en-US" b="1"/>
              <a:t> 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DE7790-F8DF-4F1A-B0A7-05CA95F28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822" y="1198276"/>
            <a:ext cx="9073087" cy="86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26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704BA0-ED9A-4586-A32F-57443B584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54" y="1263065"/>
            <a:ext cx="8935680" cy="975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/>
              <a:t> 10-2 Examples</a:t>
            </a:r>
            <a:endParaRPr lang="en-US" sz="400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585" y="6405282"/>
            <a:ext cx="6280830" cy="404614"/>
          </a:xfrm>
        </p:spPr>
        <p:txBody>
          <a:bodyPr/>
          <a:lstStyle/>
          <a:p>
            <a:r>
              <a:rPr lang="en-US"/>
              <a:t>SWBAT use the Pythagorean Theorem IOT solve problems involving right triangles.</a:t>
            </a:r>
          </a:p>
          <a:p>
            <a:r>
              <a:rPr lang="en-US" b="1"/>
              <a:t> 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28D93D-F1AD-4C5E-945B-FAB90661F3E4}"/>
              </a:ext>
            </a:extLst>
          </p:cNvPr>
          <p:cNvCxnSpPr>
            <a:cxnSpLocks/>
          </p:cNvCxnSpPr>
          <p:nvPr/>
        </p:nvCxnSpPr>
        <p:spPr>
          <a:xfrm>
            <a:off x="6081919" y="2006431"/>
            <a:ext cx="0" cy="41522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897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>
            <a:normAutofit/>
          </a:bodyPr>
          <a:lstStyle/>
          <a:p>
            <a:r>
              <a:rPr lang="en-US"/>
              <a:t> 10-2 Examples</a:t>
            </a:r>
            <a:endParaRPr lang="en-US" sz="4000">
              <a:latin typeface="Calibri"/>
              <a:cs typeface="Calibri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001D81D-1950-43FF-B790-8153BA308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4116" y="-5477"/>
            <a:ext cx="1185953" cy="116672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EFA51-5B93-464F-8892-A4F9250E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55585" y="6405282"/>
            <a:ext cx="6280830" cy="404614"/>
          </a:xfrm>
        </p:spPr>
        <p:txBody>
          <a:bodyPr/>
          <a:lstStyle/>
          <a:p>
            <a:r>
              <a:rPr lang="en-US"/>
              <a:t>SWBAT use the Pythagorean Theorem IOT solve problems involving right triangles.</a:t>
            </a:r>
          </a:p>
          <a:p>
            <a:r>
              <a:rPr lang="en-US" b="1"/>
              <a:t> 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62336-2B53-44CE-82B0-D59FD8C89E86}"/>
              </a:ext>
            </a:extLst>
          </p:cNvPr>
          <p:cNvSpPr txBox="1"/>
          <p:nvPr/>
        </p:nvSpPr>
        <p:spPr>
          <a:xfrm>
            <a:off x="8547652" y="3827985"/>
            <a:ext cx="212035" cy="810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53B17-1D65-4555-83AD-D2627C766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383" y="1161246"/>
            <a:ext cx="9549638" cy="89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6085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Crop</vt:lpstr>
      <vt:lpstr>PowerPoint Presentation</vt:lpstr>
      <vt:lpstr>Chapter 14 Overview  Right Triangles &amp; Trigonometry</vt:lpstr>
      <vt:lpstr>Chapter 14 Right Triangles &amp; Trigonometry      Standard</vt:lpstr>
      <vt:lpstr>  10-2 Pythagorean Theorem Objective</vt:lpstr>
      <vt:lpstr> 10-2 Pythagorean Theorem </vt:lpstr>
      <vt:lpstr> 10-2 Examples</vt:lpstr>
      <vt:lpstr> 10-2 Examples</vt:lpstr>
      <vt:lpstr> 10-2 Examples</vt:lpstr>
      <vt:lpstr> 10-2 Examples</vt:lpstr>
      <vt:lpstr> 10-2 Examples</vt:lpstr>
      <vt:lpstr>Independent Practice/Lesson Check 10-2</vt:lpstr>
      <vt:lpstr>Independent Practice/Lesson Check 10-2</vt:lpstr>
      <vt:lpstr>Chapter 14 Right Triangles &amp; Trigonometry      Standard</vt:lpstr>
      <vt:lpstr>  10-3 Special Right Triangles Objective</vt:lpstr>
      <vt:lpstr> 10-3 Special Right Triangles </vt:lpstr>
      <vt:lpstr> 10-3 Examples</vt:lpstr>
      <vt:lpstr> 10-3 Examples</vt:lpstr>
      <vt:lpstr> 10-3 Examples</vt:lpstr>
      <vt:lpstr> 10-3 Examples</vt:lpstr>
      <vt:lpstr> 10-3 Examples</vt:lpstr>
      <vt:lpstr>Independent Practice/Lesson Check 10-3</vt:lpstr>
      <vt:lpstr>Independent Practice/Lesson Check 10-3</vt:lpstr>
      <vt:lpstr>Chapter 14 Right Triangles &amp; Trigonometry      Standard</vt:lpstr>
      <vt:lpstr>  14-1 Triangle Right Trigonometry Objective</vt:lpstr>
      <vt:lpstr> 14-1 Right Triangle Trigonometry </vt:lpstr>
      <vt:lpstr> 14-1 Examples</vt:lpstr>
      <vt:lpstr> 14-1 Examples</vt:lpstr>
      <vt:lpstr> 14-1 Examples</vt:lpstr>
      <vt:lpstr> 14-1 Examples</vt:lpstr>
      <vt:lpstr>Independent Practice/Lesson Check 14-1</vt:lpstr>
      <vt:lpstr>Independent Practice/Lesson Check 14-1</vt:lpstr>
      <vt:lpstr>Chapter 14 Right Triangles &amp; Trigonometry      Standard</vt:lpstr>
      <vt:lpstr>  14-2 Solve Right Triangles Objective</vt:lpstr>
      <vt:lpstr> 14-2 Right Triangle Trigonometry </vt:lpstr>
      <vt:lpstr> 14-2 Examples</vt:lpstr>
      <vt:lpstr> 14-2 Examples</vt:lpstr>
      <vt:lpstr> 14-2 Examples</vt:lpstr>
      <vt:lpstr> 14-2 Examples</vt:lpstr>
      <vt:lpstr>Independent Practice/Lesson Check 14-2</vt:lpstr>
      <vt:lpstr>Independent Practice/Lesson Check 14-2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N CARTER</dc:creator>
  <cp:revision>1</cp:revision>
  <dcterms:created xsi:type="dcterms:W3CDTF">2021-06-30T18:06:33Z</dcterms:created>
  <dcterms:modified xsi:type="dcterms:W3CDTF">2022-01-31T19:05:15Z</dcterms:modified>
</cp:coreProperties>
</file>