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55"/>
  </p:notesMasterIdLst>
  <p:sldIdLst>
    <p:sldId id="256" r:id="rId2"/>
    <p:sldId id="257" r:id="rId3"/>
    <p:sldId id="290" r:id="rId4"/>
    <p:sldId id="363" r:id="rId5"/>
    <p:sldId id="263" r:id="rId6"/>
    <p:sldId id="392" r:id="rId7"/>
    <p:sldId id="393" r:id="rId8"/>
    <p:sldId id="394" r:id="rId9"/>
    <p:sldId id="395" r:id="rId10"/>
    <p:sldId id="391" r:id="rId11"/>
    <p:sldId id="396" r:id="rId12"/>
    <p:sldId id="350" r:id="rId13"/>
    <p:sldId id="369" r:id="rId14"/>
    <p:sldId id="397" r:id="rId15"/>
    <p:sldId id="403" r:id="rId16"/>
    <p:sldId id="399" r:id="rId17"/>
    <p:sldId id="380" r:id="rId18"/>
    <p:sldId id="400" r:id="rId19"/>
    <p:sldId id="381" r:id="rId20"/>
    <p:sldId id="405" r:id="rId21"/>
    <p:sldId id="401" r:id="rId22"/>
    <p:sldId id="402" r:id="rId23"/>
    <p:sldId id="384" r:id="rId24"/>
    <p:sldId id="406" r:id="rId25"/>
    <p:sldId id="404" r:id="rId26"/>
    <p:sldId id="407" r:id="rId27"/>
    <p:sldId id="408" r:id="rId28"/>
    <p:sldId id="383" r:id="rId29"/>
    <p:sldId id="410" r:id="rId30"/>
    <p:sldId id="409" r:id="rId31"/>
    <p:sldId id="355" r:id="rId32"/>
    <p:sldId id="411" r:id="rId33"/>
    <p:sldId id="357" r:id="rId34"/>
    <p:sldId id="412" r:id="rId35"/>
    <p:sldId id="413" r:id="rId36"/>
    <p:sldId id="414" r:id="rId37"/>
    <p:sldId id="415" r:id="rId38"/>
    <p:sldId id="426" r:id="rId39"/>
    <p:sldId id="418" r:id="rId40"/>
    <p:sldId id="419" r:id="rId41"/>
    <p:sldId id="420" r:id="rId42"/>
    <p:sldId id="421" r:id="rId43"/>
    <p:sldId id="422" r:id="rId44"/>
    <p:sldId id="416" r:id="rId45"/>
    <p:sldId id="417" r:id="rId46"/>
    <p:sldId id="423" r:id="rId47"/>
    <p:sldId id="428" r:id="rId48"/>
    <p:sldId id="431" r:id="rId49"/>
    <p:sldId id="429" r:id="rId50"/>
    <p:sldId id="430" r:id="rId51"/>
    <p:sldId id="432" r:id="rId52"/>
    <p:sldId id="425" r:id="rId53"/>
    <p:sldId id="42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E145DD-E4A6-4243-8372-8180A4237739}" v="295" dt="2021-07-08T18:32:37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0" y="-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cy Carter" userId="2f5be7f5713387d1" providerId="LiveId" clId="{F9E145DD-E4A6-4243-8372-8180A4237739}"/>
    <pc:docChg chg="undo redo custSel modSld">
      <pc:chgData name="Tracy Carter" userId="2f5be7f5713387d1" providerId="LiveId" clId="{F9E145DD-E4A6-4243-8372-8180A4237739}" dt="2021-08-02T18:04:50.517" v="353" actId="20577"/>
      <pc:docMkLst>
        <pc:docMk/>
      </pc:docMkLst>
      <pc:sldChg chg="modSp mod">
        <pc:chgData name="Tracy Carter" userId="2f5be7f5713387d1" providerId="LiveId" clId="{F9E145DD-E4A6-4243-8372-8180A4237739}" dt="2021-07-01T18:07:46.696" v="47" actId="20577"/>
        <pc:sldMkLst>
          <pc:docMk/>
          <pc:sldMk cId="3397078712" sldId="257"/>
        </pc:sldMkLst>
        <pc:spChg chg="mod">
          <ac:chgData name="Tracy Carter" userId="2f5be7f5713387d1" providerId="LiveId" clId="{F9E145DD-E4A6-4243-8372-8180A4237739}" dt="2021-07-01T17:51:04.959" v="24" actId="20577"/>
          <ac:spMkLst>
            <pc:docMk/>
            <pc:sldMk cId="3397078712" sldId="257"/>
            <ac:spMk id="17" creationId="{56117506-5EA2-48E1-9422-2825F64CFB2C}"/>
          </ac:spMkLst>
        </pc:spChg>
        <pc:spChg chg="mod">
          <ac:chgData name="Tracy Carter" userId="2f5be7f5713387d1" providerId="LiveId" clId="{F9E145DD-E4A6-4243-8372-8180A4237739}" dt="2021-07-01T18:03:45.857" v="25" actId="1076"/>
          <ac:spMkLst>
            <pc:docMk/>
            <pc:sldMk cId="3397078712" sldId="257"/>
            <ac:spMk id="18" creationId="{AE35A3E0-D326-4D09-B6D1-BE4C8E2D1CB6}"/>
          </ac:spMkLst>
        </pc:spChg>
        <pc:spChg chg="mod">
          <ac:chgData name="Tracy Carter" userId="2f5be7f5713387d1" providerId="LiveId" clId="{F9E145DD-E4A6-4243-8372-8180A4237739}" dt="2021-07-01T18:07:46.696" v="47" actId="20577"/>
          <ac:spMkLst>
            <pc:docMk/>
            <pc:sldMk cId="3397078712" sldId="257"/>
            <ac:spMk id="20" creationId="{D1EB6C91-6FDE-4F8D-B64D-9A1EFDFB8D1D}"/>
          </ac:spMkLst>
        </pc:spChg>
      </pc:sldChg>
      <pc:sldChg chg="addSp modSp mod">
        <pc:chgData name="Tracy Carter" userId="2f5be7f5713387d1" providerId="LiveId" clId="{F9E145DD-E4A6-4243-8372-8180A4237739}" dt="2021-07-08T18:21:25.384" v="147" actId="20577"/>
        <pc:sldMkLst>
          <pc:docMk/>
          <pc:sldMk cId="3834840846" sldId="350"/>
        </pc:sldMkLst>
        <pc:spChg chg="add mod">
          <ac:chgData name="Tracy Carter" userId="2f5be7f5713387d1" providerId="LiveId" clId="{F9E145DD-E4A6-4243-8372-8180A4237739}" dt="2021-07-08T18:21:25.384" v="147" actId="20577"/>
          <ac:spMkLst>
            <pc:docMk/>
            <pc:sldMk cId="3834840846" sldId="350"/>
            <ac:spMk id="7" creationId="{A11C2BE3-BC20-4427-AB0E-6BD33D51035A}"/>
          </ac:spMkLst>
        </pc:spChg>
        <pc:spChg chg="mod">
          <ac:chgData name="Tracy Carter" userId="2f5be7f5713387d1" providerId="LiveId" clId="{F9E145DD-E4A6-4243-8372-8180A4237739}" dt="2021-07-08T18:18:42.475" v="109" actId="1076"/>
          <ac:spMkLst>
            <pc:docMk/>
            <pc:sldMk cId="3834840846" sldId="350"/>
            <ac:spMk id="9" creationId="{B1F6B95B-E03D-4F4E-A2B6-0E0C83C8D248}"/>
          </ac:spMkLst>
        </pc:spChg>
      </pc:sldChg>
      <pc:sldChg chg="modSp mod">
        <pc:chgData name="Tracy Carter" userId="2f5be7f5713387d1" providerId="LiveId" clId="{F9E145DD-E4A6-4243-8372-8180A4237739}" dt="2021-07-08T18:29:59.312" v="174" actId="14100"/>
        <pc:sldMkLst>
          <pc:docMk/>
          <pc:sldMk cId="959084510" sldId="355"/>
        </pc:sldMkLst>
        <pc:spChg chg="mod">
          <ac:chgData name="Tracy Carter" userId="2f5be7f5713387d1" providerId="LiveId" clId="{F9E145DD-E4A6-4243-8372-8180A4237739}" dt="2021-07-08T18:29:51.861" v="170" actId="1076"/>
          <ac:spMkLst>
            <pc:docMk/>
            <pc:sldMk cId="959084510" sldId="355"/>
            <ac:spMk id="2" creationId="{F3BDA85A-8971-4B97-AB11-1E250127A859}"/>
          </ac:spMkLst>
        </pc:spChg>
        <pc:picChg chg="mod">
          <ac:chgData name="Tracy Carter" userId="2f5be7f5713387d1" providerId="LiveId" clId="{F9E145DD-E4A6-4243-8372-8180A4237739}" dt="2021-07-08T18:29:59.312" v="174" actId="14100"/>
          <ac:picMkLst>
            <pc:docMk/>
            <pc:sldMk cId="959084510" sldId="355"/>
            <ac:picMk id="7" creationId="{2EC30A8F-875E-4BDC-A0AF-F421BC66C6F6}"/>
          </ac:picMkLst>
        </pc:picChg>
        <pc:picChg chg="mod">
          <ac:chgData name="Tracy Carter" userId="2f5be7f5713387d1" providerId="LiveId" clId="{F9E145DD-E4A6-4243-8372-8180A4237739}" dt="2021-07-08T18:29:57.384" v="173" actId="14100"/>
          <ac:picMkLst>
            <pc:docMk/>
            <pc:sldMk cId="959084510" sldId="355"/>
            <ac:picMk id="9" creationId="{D7C506A3-BD54-4169-AE31-3E00910F4010}"/>
          </ac:picMkLst>
        </pc:picChg>
      </pc:sldChg>
      <pc:sldChg chg="addSp delSp modSp mod">
        <pc:chgData name="Tracy Carter" userId="2f5be7f5713387d1" providerId="LiveId" clId="{F9E145DD-E4A6-4243-8372-8180A4237739}" dt="2021-07-08T18:20:04.159" v="111"/>
        <pc:sldMkLst>
          <pc:docMk/>
          <pc:sldMk cId="1790129354" sldId="381"/>
        </pc:sldMkLst>
        <pc:spChg chg="add">
          <ac:chgData name="Tracy Carter" userId="2f5be7f5713387d1" providerId="LiveId" clId="{F9E145DD-E4A6-4243-8372-8180A4237739}" dt="2021-07-08T18:20:04.159" v="111"/>
          <ac:spMkLst>
            <pc:docMk/>
            <pc:sldMk cId="1790129354" sldId="381"/>
            <ac:spMk id="11" creationId="{0C5E90A7-6026-4E93-8909-ACDE68A9CDA6}"/>
          </ac:spMkLst>
        </pc:spChg>
        <pc:picChg chg="mod">
          <ac:chgData name="Tracy Carter" userId="2f5be7f5713387d1" providerId="LiveId" clId="{F9E145DD-E4A6-4243-8372-8180A4237739}" dt="2021-07-08T18:20:01.775" v="110" actId="1076"/>
          <ac:picMkLst>
            <pc:docMk/>
            <pc:sldMk cId="1790129354" sldId="381"/>
            <ac:picMk id="12" creationId="{DE5150B2-66C0-469E-AC16-70C93D650510}"/>
          </ac:picMkLst>
        </pc:picChg>
        <pc:cxnChg chg="add del">
          <ac:chgData name="Tracy Carter" userId="2f5be7f5713387d1" providerId="LiveId" clId="{F9E145DD-E4A6-4243-8372-8180A4237739}" dt="2021-07-06T15:28:41.992" v="55" actId="478"/>
          <ac:cxnSpMkLst>
            <pc:docMk/>
            <pc:sldMk cId="1790129354" sldId="381"/>
            <ac:cxnSpMk id="7" creationId="{43A2B88E-FBE1-485C-8B12-EDEBDE46E134}"/>
          </ac:cxnSpMkLst>
        </pc:cxnChg>
        <pc:cxnChg chg="add del">
          <ac:chgData name="Tracy Carter" userId="2f5be7f5713387d1" providerId="LiveId" clId="{F9E145DD-E4A6-4243-8372-8180A4237739}" dt="2021-07-06T15:28:43.169" v="56" actId="478"/>
          <ac:cxnSpMkLst>
            <pc:docMk/>
            <pc:sldMk cId="1790129354" sldId="381"/>
            <ac:cxnSpMk id="8" creationId="{83597B92-C65C-494C-889E-3170B616695A}"/>
          </ac:cxnSpMkLst>
        </pc:cxnChg>
        <pc:cxnChg chg="add mod">
          <ac:chgData name="Tracy Carter" userId="2f5be7f5713387d1" providerId="LiveId" clId="{F9E145DD-E4A6-4243-8372-8180A4237739}" dt="2021-07-06T15:28:39.427" v="54" actId="1076"/>
          <ac:cxnSpMkLst>
            <pc:docMk/>
            <pc:sldMk cId="1790129354" sldId="381"/>
            <ac:cxnSpMk id="9" creationId="{622A580A-FE9C-46EC-B133-74C71EBCDCDE}"/>
          </ac:cxnSpMkLst>
        </pc:cxnChg>
        <pc:cxnChg chg="add mod">
          <ac:chgData name="Tracy Carter" userId="2f5be7f5713387d1" providerId="LiveId" clId="{F9E145DD-E4A6-4243-8372-8180A4237739}" dt="2021-07-06T15:30:21.457" v="76" actId="1076"/>
          <ac:cxnSpMkLst>
            <pc:docMk/>
            <pc:sldMk cId="1790129354" sldId="381"/>
            <ac:cxnSpMk id="10" creationId="{33853424-2AC3-4094-88F5-B69152B0BF1C}"/>
          </ac:cxnSpMkLst>
        </pc:cxnChg>
        <pc:cxnChg chg="add del mod">
          <ac:chgData name="Tracy Carter" userId="2f5be7f5713387d1" providerId="LiveId" clId="{F9E145DD-E4A6-4243-8372-8180A4237739}" dt="2021-07-06T15:29:13.942" v="62"/>
          <ac:cxnSpMkLst>
            <pc:docMk/>
            <pc:sldMk cId="1790129354" sldId="381"/>
            <ac:cxnSpMk id="11" creationId="{E4D76744-4F6D-43E9-80C4-937E49394439}"/>
          </ac:cxnSpMkLst>
        </pc:cxnChg>
        <pc:cxnChg chg="add del mod">
          <ac:chgData name="Tracy Carter" userId="2f5be7f5713387d1" providerId="LiveId" clId="{F9E145DD-E4A6-4243-8372-8180A4237739}" dt="2021-07-06T15:30:04.399" v="72"/>
          <ac:cxnSpMkLst>
            <pc:docMk/>
            <pc:sldMk cId="1790129354" sldId="381"/>
            <ac:cxnSpMk id="13" creationId="{2EC5C8BC-EC35-4CCB-86ED-64242E339ADA}"/>
          </ac:cxnSpMkLst>
        </pc:cxnChg>
        <pc:cxnChg chg="add mod">
          <ac:chgData name="Tracy Carter" userId="2f5be7f5713387d1" providerId="LiveId" clId="{F9E145DD-E4A6-4243-8372-8180A4237739}" dt="2021-07-06T15:30:13.798" v="75" actId="1076"/>
          <ac:cxnSpMkLst>
            <pc:docMk/>
            <pc:sldMk cId="1790129354" sldId="381"/>
            <ac:cxnSpMk id="14" creationId="{63431440-F6E4-4232-BEE6-A1F9135EBCF7}"/>
          </ac:cxnSpMkLst>
        </pc:cxnChg>
      </pc:sldChg>
      <pc:sldChg chg="addSp modSp mod">
        <pc:chgData name="Tracy Carter" userId="2f5be7f5713387d1" providerId="LiveId" clId="{F9E145DD-E4A6-4243-8372-8180A4237739}" dt="2021-07-08T18:18:00.298" v="97" actId="1076"/>
        <pc:sldMkLst>
          <pc:docMk/>
          <pc:sldMk cId="3704795524" sldId="394"/>
        </pc:sldMkLst>
        <pc:spChg chg="add mod">
          <ac:chgData name="Tracy Carter" userId="2f5be7f5713387d1" providerId="LiveId" clId="{F9E145DD-E4A6-4243-8372-8180A4237739}" dt="2021-07-08T18:17:53.530" v="96" actId="1076"/>
          <ac:spMkLst>
            <pc:docMk/>
            <pc:sldMk cId="3704795524" sldId="394"/>
            <ac:spMk id="5" creationId="{86F14A82-8C74-4DA1-B9E0-1BD44960B5DE}"/>
          </ac:spMkLst>
        </pc:spChg>
        <pc:spChg chg="mod">
          <ac:chgData name="Tracy Carter" userId="2f5be7f5713387d1" providerId="LiveId" clId="{F9E145DD-E4A6-4243-8372-8180A4237739}" dt="2021-07-08T18:17:48.274" v="95" actId="1076"/>
          <ac:spMkLst>
            <pc:docMk/>
            <pc:sldMk cId="3704795524" sldId="394"/>
            <ac:spMk id="7" creationId="{8E839865-DFD5-4DD1-B2C1-0D45FB526917}"/>
          </ac:spMkLst>
        </pc:spChg>
        <pc:spChg chg="mod">
          <ac:chgData name="Tracy Carter" userId="2f5be7f5713387d1" providerId="LiveId" clId="{F9E145DD-E4A6-4243-8372-8180A4237739}" dt="2021-07-08T18:18:00.298" v="97" actId="1076"/>
          <ac:spMkLst>
            <pc:docMk/>
            <pc:sldMk cId="3704795524" sldId="394"/>
            <ac:spMk id="9" creationId="{3547576C-CE72-4BB8-A3D3-929F7DE53AD1}"/>
          </ac:spMkLst>
        </pc:spChg>
        <pc:cxnChg chg="add">
          <ac:chgData name="Tracy Carter" userId="2f5be7f5713387d1" providerId="LiveId" clId="{F9E145DD-E4A6-4243-8372-8180A4237739}" dt="2021-07-06T15:28:06.032" v="48"/>
          <ac:cxnSpMkLst>
            <pc:docMk/>
            <pc:sldMk cId="3704795524" sldId="394"/>
            <ac:cxnSpMk id="10" creationId="{5C53A62C-8ECF-4F0B-853C-695595660176}"/>
          </ac:cxnSpMkLst>
        </pc:cxnChg>
      </pc:sldChg>
      <pc:sldChg chg="addSp modSp mod">
        <pc:chgData name="Tracy Carter" userId="2f5be7f5713387d1" providerId="LiveId" clId="{F9E145DD-E4A6-4243-8372-8180A4237739}" dt="2021-07-08T18:18:25.044" v="107" actId="20577"/>
        <pc:sldMkLst>
          <pc:docMk/>
          <pc:sldMk cId="1207171721" sldId="395"/>
        </pc:sldMkLst>
        <pc:spChg chg="add mod">
          <ac:chgData name="Tracy Carter" userId="2f5be7f5713387d1" providerId="LiveId" clId="{F9E145DD-E4A6-4243-8372-8180A4237739}" dt="2021-07-08T18:18:25.044" v="107" actId="20577"/>
          <ac:spMkLst>
            <pc:docMk/>
            <pc:sldMk cId="1207171721" sldId="395"/>
            <ac:spMk id="9" creationId="{9D2121BE-54EC-4374-8D41-C75884024E67}"/>
          </ac:spMkLst>
        </pc:spChg>
        <pc:spChg chg="mod">
          <ac:chgData name="Tracy Carter" userId="2f5be7f5713387d1" providerId="LiveId" clId="{F9E145DD-E4A6-4243-8372-8180A4237739}" dt="2021-07-08T18:18:13.307" v="98" actId="1076"/>
          <ac:spMkLst>
            <pc:docMk/>
            <pc:sldMk cId="1207171721" sldId="395"/>
            <ac:spMk id="10" creationId="{FF54D850-C029-4D58-B42E-2B93F8C7647B}"/>
          </ac:spMkLst>
        </pc:spChg>
      </pc:sldChg>
      <pc:sldChg chg="modSp mod">
        <pc:chgData name="Tracy Carter" userId="2f5be7f5713387d1" providerId="LiveId" clId="{F9E145DD-E4A6-4243-8372-8180A4237739}" dt="2021-08-02T18:04:50.517" v="353" actId="20577"/>
        <pc:sldMkLst>
          <pc:docMk/>
          <pc:sldMk cId="12622314" sldId="399"/>
        </pc:sldMkLst>
        <pc:spChg chg="mod">
          <ac:chgData name="Tracy Carter" userId="2f5be7f5713387d1" providerId="LiveId" clId="{F9E145DD-E4A6-4243-8372-8180A4237739}" dt="2021-08-02T18:04:50.517" v="353" actId="20577"/>
          <ac:spMkLst>
            <pc:docMk/>
            <pc:sldMk cId="12622314" sldId="399"/>
            <ac:spMk id="10" creationId="{1978EC70-1FF4-4AB2-AA08-96092C1D220C}"/>
          </ac:spMkLst>
        </pc:spChg>
        <pc:spChg chg="mod">
          <ac:chgData name="Tracy Carter" userId="2f5be7f5713387d1" providerId="LiveId" clId="{F9E145DD-E4A6-4243-8372-8180A4237739}" dt="2021-08-02T18:04:08.813" v="304" actId="20577"/>
          <ac:spMkLst>
            <pc:docMk/>
            <pc:sldMk cId="12622314" sldId="399"/>
            <ac:spMk id="21" creationId="{DF0835BD-B9B6-44B7-97F5-41972A4406C2}"/>
          </ac:spMkLst>
        </pc:spChg>
      </pc:sldChg>
      <pc:sldChg chg="addSp modSp mod">
        <pc:chgData name="Tracy Carter" userId="2f5be7f5713387d1" providerId="LiveId" clId="{F9E145DD-E4A6-4243-8372-8180A4237739}" dt="2021-07-08T18:20:38.043" v="121" actId="20577"/>
        <pc:sldMkLst>
          <pc:docMk/>
          <pc:sldMk cId="4250316127" sldId="401"/>
        </pc:sldMkLst>
        <pc:spChg chg="add mod">
          <ac:chgData name="Tracy Carter" userId="2f5be7f5713387d1" providerId="LiveId" clId="{F9E145DD-E4A6-4243-8372-8180A4237739}" dt="2021-07-08T18:20:38.043" v="121" actId="20577"/>
          <ac:spMkLst>
            <pc:docMk/>
            <pc:sldMk cId="4250316127" sldId="401"/>
            <ac:spMk id="7" creationId="{BBADA4C0-3937-408D-8AA8-6D88B3EFEEEA}"/>
          </ac:spMkLst>
        </pc:spChg>
        <pc:picChg chg="mod">
          <ac:chgData name="Tracy Carter" userId="2f5be7f5713387d1" providerId="LiveId" clId="{F9E145DD-E4A6-4243-8372-8180A4237739}" dt="2021-07-08T18:20:26.822" v="116" actId="1076"/>
          <ac:picMkLst>
            <pc:docMk/>
            <pc:sldMk cId="4250316127" sldId="401"/>
            <ac:picMk id="5" creationId="{7B9B2EAF-DD13-41FC-B5E6-E2254C4D7C87}"/>
          </ac:picMkLst>
        </pc:picChg>
      </pc:sldChg>
      <pc:sldChg chg="addSp modSp mod">
        <pc:chgData name="Tracy Carter" userId="2f5be7f5713387d1" providerId="LiveId" clId="{F9E145DD-E4A6-4243-8372-8180A4237739}" dt="2021-07-08T18:21:03.738" v="134" actId="1076"/>
        <pc:sldMkLst>
          <pc:docMk/>
          <pc:sldMk cId="2060893833" sldId="402"/>
        </pc:sldMkLst>
        <pc:spChg chg="add mod">
          <ac:chgData name="Tracy Carter" userId="2f5be7f5713387d1" providerId="LiveId" clId="{F9E145DD-E4A6-4243-8372-8180A4237739}" dt="2021-07-08T18:21:03.738" v="134" actId="1076"/>
          <ac:spMkLst>
            <pc:docMk/>
            <pc:sldMk cId="2060893833" sldId="402"/>
            <ac:spMk id="10" creationId="{67B3ED41-22F1-43D0-8C48-0CA0B5B0947A}"/>
          </ac:spMkLst>
        </pc:spChg>
        <pc:cxnChg chg="add">
          <ac:chgData name="Tracy Carter" userId="2f5be7f5713387d1" providerId="LiveId" clId="{F9E145DD-E4A6-4243-8372-8180A4237739}" dt="2021-07-06T15:30:34.076" v="77"/>
          <ac:cxnSpMkLst>
            <pc:docMk/>
            <pc:sldMk cId="2060893833" sldId="402"/>
            <ac:cxnSpMk id="7" creationId="{824DC82D-FFC5-4095-980F-A803CA5D4FEC}"/>
          </ac:cxnSpMkLst>
        </pc:cxnChg>
        <pc:cxnChg chg="add mod">
          <ac:chgData name="Tracy Carter" userId="2f5be7f5713387d1" providerId="LiveId" clId="{F9E145DD-E4A6-4243-8372-8180A4237739}" dt="2021-07-06T15:30:54.378" v="81" actId="1076"/>
          <ac:cxnSpMkLst>
            <pc:docMk/>
            <pc:sldMk cId="2060893833" sldId="402"/>
            <ac:cxnSpMk id="8" creationId="{5DBB50D3-5AE1-44CA-8FF7-8691FF0B97A2}"/>
          </ac:cxnSpMkLst>
        </pc:cxnChg>
        <pc:cxnChg chg="add mod">
          <ac:chgData name="Tracy Carter" userId="2f5be7f5713387d1" providerId="LiveId" clId="{F9E145DD-E4A6-4243-8372-8180A4237739}" dt="2021-07-06T15:30:45.411" v="80" actId="1076"/>
          <ac:cxnSpMkLst>
            <pc:docMk/>
            <pc:sldMk cId="2060893833" sldId="402"/>
            <ac:cxnSpMk id="9" creationId="{73BC57BA-1CDF-4BD4-92D6-3186126474EF}"/>
          </ac:cxnSpMkLst>
        </pc:cxnChg>
      </pc:sldChg>
      <pc:sldChg chg="addSp modSp mod">
        <pc:chgData name="Tracy Carter" userId="2f5be7f5713387d1" providerId="LiveId" clId="{F9E145DD-E4A6-4243-8372-8180A4237739}" dt="2021-07-08T18:20:13.607" v="113" actId="1076"/>
        <pc:sldMkLst>
          <pc:docMk/>
          <pc:sldMk cId="204454933" sldId="405"/>
        </pc:sldMkLst>
        <pc:spChg chg="add mod">
          <ac:chgData name="Tracy Carter" userId="2f5be7f5713387d1" providerId="LiveId" clId="{F9E145DD-E4A6-4243-8372-8180A4237739}" dt="2021-07-08T18:20:13.607" v="113" actId="1076"/>
          <ac:spMkLst>
            <pc:docMk/>
            <pc:sldMk cId="204454933" sldId="405"/>
            <ac:spMk id="7" creationId="{7F3149B9-2EC1-4576-A6C4-D13F004BFF37}"/>
          </ac:spMkLst>
        </pc:spChg>
      </pc:sldChg>
      <pc:sldChg chg="addSp delSp mod">
        <pc:chgData name="Tracy Carter" userId="2f5be7f5713387d1" providerId="LiveId" clId="{F9E145DD-E4A6-4243-8372-8180A4237739}" dt="2021-07-08T18:24:39.789" v="154"/>
        <pc:sldMkLst>
          <pc:docMk/>
          <pc:sldMk cId="1399008777" sldId="409"/>
        </pc:sldMkLst>
        <pc:spChg chg="add del">
          <ac:chgData name="Tracy Carter" userId="2f5be7f5713387d1" providerId="LiveId" clId="{F9E145DD-E4A6-4243-8372-8180A4237739}" dt="2021-07-08T18:24:27.572" v="152" actId="478"/>
          <ac:spMkLst>
            <pc:docMk/>
            <pc:sldMk cId="1399008777" sldId="409"/>
            <ac:spMk id="7" creationId="{13B21D27-BC2F-4B01-8473-77FBB46FA6C7}"/>
          </ac:spMkLst>
        </pc:spChg>
        <pc:spChg chg="add del">
          <ac:chgData name="Tracy Carter" userId="2f5be7f5713387d1" providerId="LiveId" clId="{F9E145DD-E4A6-4243-8372-8180A4237739}" dt="2021-07-08T18:24:38.172" v="153" actId="478"/>
          <ac:spMkLst>
            <pc:docMk/>
            <pc:sldMk cId="1399008777" sldId="409"/>
            <ac:spMk id="8" creationId="{0F4AF0A2-A9F6-47A7-897F-1797A7362326}"/>
          </ac:spMkLst>
        </pc:spChg>
        <pc:spChg chg="add">
          <ac:chgData name="Tracy Carter" userId="2f5be7f5713387d1" providerId="LiveId" clId="{F9E145DD-E4A6-4243-8372-8180A4237739}" dt="2021-07-08T18:24:39.789" v="154"/>
          <ac:spMkLst>
            <pc:docMk/>
            <pc:sldMk cId="1399008777" sldId="409"/>
            <ac:spMk id="9" creationId="{96E678E2-6FA6-44C8-9EED-EE6672C0B1F9}"/>
          </ac:spMkLst>
        </pc:spChg>
        <pc:spChg chg="del">
          <ac:chgData name="Tracy Carter" userId="2f5be7f5713387d1" providerId="LiveId" clId="{F9E145DD-E4A6-4243-8372-8180A4237739}" dt="2021-07-08T18:23:01.765" v="149" actId="21"/>
          <ac:spMkLst>
            <pc:docMk/>
            <pc:sldMk cId="1399008777" sldId="409"/>
            <ac:spMk id="244" creationId="{9993EFF6-6150-4168-BA9C-EA671BCBF5C1}"/>
          </ac:spMkLst>
        </pc:spChg>
      </pc:sldChg>
      <pc:sldChg chg="addSp">
        <pc:chgData name="Tracy Carter" userId="2f5be7f5713387d1" providerId="LiveId" clId="{F9E145DD-E4A6-4243-8372-8180A4237739}" dt="2021-07-08T18:22:50.881" v="148"/>
        <pc:sldMkLst>
          <pc:docMk/>
          <pc:sldMk cId="589321144" sldId="410"/>
        </pc:sldMkLst>
        <pc:spChg chg="add">
          <ac:chgData name="Tracy Carter" userId="2f5be7f5713387d1" providerId="LiveId" clId="{F9E145DD-E4A6-4243-8372-8180A4237739}" dt="2021-07-08T18:22:50.881" v="148"/>
          <ac:spMkLst>
            <pc:docMk/>
            <pc:sldMk cId="589321144" sldId="410"/>
            <ac:spMk id="7" creationId="{686E81AF-6D3E-478C-9D0B-1210F52A3BFA}"/>
          </ac:spMkLst>
        </pc:spChg>
      </pc:sldChg>
      <pc:sldChg chg="addSp modSp mod">
        <pc:chgData name="Tracy Carter" userId="2f5be7f5713387d1" providerId="LiveId" clId="{F9E145DD-E4A6-4243-8372-8180A4237739}" dt="2021-07-08T18:30:04.517" v="176" actId="20577"/>
        <pc:sldMkLst>
          <pc:docMk/>
          <pc:sldMk cId="3688613215" sldId="411"/>
        </pc:sldMkLst>
        <pc:spChg chg="add mod">
          <ac:chgData name="Tracy Carter" userId="2f5be7f5713387d1" providerId="LiveId" clId="{F9E145DD-E4A6-4243-8372-8180A4237739}" dt="2021-07-08T18:30:04.517" v="176" actId="20577"/>
          <ac:spMkLst>
            <pc:docMk/>
            <pc:sldMk cId="3688613215" sldId="411"/>
            <ac:spMk id="7" creationId="{55F663F4-620D-4452-B0B6-28B63EF3552F}"/>
          </ac:spMkLst>
        </pc:spChg>
      </pc:sldChg>
      <pc:sldChg chg="addSp modSp mod">
        <pc:chgData name="Tracy Carter" userId="2f5be7f5713387d1" providerId="LiveId" clId="{F9E145DD-E4A6-4243-8372-8180A4237739}" dt="2021-07-08T18:31:05.137" v="188" actId="1076"/>
        <pc:sldMkLst>
          <pc:docMk/>
          <pc:sldMk cId="3404323239" sldId="420"/>
        </pc:sldMkLst>
        <pc:spChg chg="add mod">
          <ac:chgData name="Tracy Carter" userId="2f5be7f5713387d1" providerId="LiveId" clId="{F9E145DD-E4A6-4243-8372-8180A4237739}" dt="2021-07-08T18:31:01.856" v="187" actId="1076"/>
          <ac:spMkLst>
            <pc:docMk/>
            <pc:sldMk cId="3404323239" sldId="420"/>
            <ac:spMk id="3" creationId="{22A62F70-D2C6-4A8A-B3BC-DA6E3E854CC1}"/>
          </ac:spMkLst>
        </pc:spChg>
        <pc:spChg chg="mod">
          <ac:chgData name="Tracy Carter" userId="2f5be7f5713387d1" providerId="LiveId" clId="{F9E145DD-E4A6-4243-8372-8180A4237739}" dt="2021-07-08T18:31:05.137" v="188" actId="1076"/>
          <ac:spMkLst>
            <pc:docMk/>
            <pc:sldMk cId="3404323239" sldId="420"/>
            <ac:spMk id="7" creationId="{F17B86A0-D403-4A00-A781-6B83515B9D16}"/>
          </ac:spMkLst>
        </pc:spChg>
      </pc:sldChg>
      <pc:sldChg chg="addSp modSp mod">
        <pc:chgData name="Tracy Carter" userId="2f5be7f5713387d1" providerId="LiveId" clId="{F9E145DD-E4A6-4243-8372-8180A4237739}" dt="2021-07-08T18:31:14.689" v="190" actId="1076"/>
        <pc:sldMkLst>
          <pc:docMk/>
          <pc:sldMk cId="489923839" sldId="421"/>
        </pc:sldMkLst>
        <pc:spChg chg="add mod">
          <ac:chgData name="Tracy Carter" userId="2f5be7f5713387d1" providerId="LiveId" clId="{F9E145DD-E4A6-4243-8372-8180A4237739}" dt="2021-07-08T18:31:14.689" v="190" actId="1076"/>
          <ac:spMkLst>
            <pc:docMk/>
            <pc:sldMk cId="489923839" sldId="421"/>
            <ac:spMk id="9" creationId="{9BE1DD5E-3EFA-4A60-AADC-D86E1C15D7C3}"/>
          </ac:spMkLst>
        </pc:spChg>
        <pc:cxnChg chg="add mod">
          <ac:chgData name="Tracy Carter" userId="2f5be7f5713387d1" providerId="LiveId" clId="{F9E145DD-E4A6-4243-8372-8180A4237739}" dt="2021-07-06T15:31:32.387" v="85" actId="1076"/>
          <ac:cxnSpMkLst>
            <pc:docMk/>
            <pc:sldMk cId="489923839" sldId="421"/>
            <ac:cxnSpMk id="7" creationId="{385E7C5F-6827-43AE-95FC-3ECAADC84EC2}"/>
          </ac:cxnSpMkLst>
        </pc:cxnChg>
        <pc:cxnChg chg="add mod">
          <ac:chgData name="Tracy Carter" userId="2f5be7f5713387d1" providerId="LiveId" clId="{F9E145DD-E4A6-4243-8372-8180A4237739}" dt="2021-07-06T15:31:25.515" v="84" actId="1076"/>
          <ac:cxnSpMkLst>
            <pc:docMk/>
            <pc:sldMk cId="489923839" sldId="421"/>
            <ac:cxnSpMk id="8" creationId="{34C40219-7F8B-428A-B2B0-331DD62F8578}"/>
          </ac:cxnSpMkLst>
        </pc:cxnChg>
      </pc:sldChg>
      <pc:sldChg chg="addSp modSp mod">
        <pc:chgData name="Tracy Carter" userId="2f5be7f5713387d1" providerId="LiveId" clId="{F9E145DD-E4A6-4243-8372-8180A4237739}" dt="2021-07-08T18:31:51.060" v="204" actId="1076"/>
        <pc:sldMkLst>
          <pc:docMk/>
          <pc:sldMk cId="1925141974" sldId="422"/>
        </pc:sldMkLst>
        <pc:spChg chg="mod">
          <ac:chgData name="Tracy Carter" userId="2f5be7f5713387d1" providerId="LiveId" clId="{F9E145DD-E4A6-4243-8372-8180A4237739}" dt="2021-07-08T18:31:45.932" v="203" actId="1076"/>
          <ac:spMkLst>
            <pc:docMk/>
            <pc:sldMk cId="1925141974" sldId="422"/>
            <ac:spMk id="3" creationId="{5DC4EC9D-60B4-4602-86D0-C348362D5DEE}"/>
          </ac:spMkLst>
        </pc:spChg>
        <pc:spChg chg="add mod">
          <ac:chgData name="Tracy Carter" userId="2f5be7f5713387d1" providerId="LiveId" clId="{F9E145DD-E4A6-4243-8372-8180A4237739}" dt="2021-07-08T18:31:51.060" v="204" actId="1076"/>
          <ac:spMkLst>
            <pc:docMk/>
            <pc:sldMk cId="1925141974" sldId="422"/>
            <ac:spMk id="8" creationId="{AFE95EF7-CBA6-4E03-81BA-86218E0B197B}"/>
          </ac:spMkLst>
        </pc:spChg>
        <pc:cxnChg chg="add mod">
          <ac:chgData name="Tracy Carter" userId="2f5be7f5713387d1" providerId="LiveId" clId="{F9E145DD-E4A6-4243-8372-8180A4237739}" dt="2021-07-06T15:31:44.259" v="87" actId="1076"/>
          <ac:cxnSpMkLst>
            <pc:docMk/>
            <pc:sldMk cId="1925141974" sldId="422"/>
            <ac:cxnSpMk id="7" creationId="{CB3F02D5-A9AD-4A7C-A489-2F0C420150E6}"/>
          </ac:cxnSpMkLst>
        </pc:cxnChg>
      </pc:sldChg>
      <pc:sldChg chg="addSp modSp mod">
        <pc:chgData name="Tracy Carter" userId="2f5be7f5713387d1" providerId="LiveId" clId="{F9E145DD-E4A6-4243-8372-8180A4237739}" dt="2021-07-08T18:32:10.069" v="207" actId="1076"/>
        <pc:sldMkLst>
          <pc:docMk/>
          <pc:sldMk cId="575229309" sldId="429"/>
        </pc:sldMkLst>
        <pc:spChg chg="mod">
          <ac:chgData name="Tracy Carter" userId="2f5be7f5713387d1" providerId="LiveId" clId="{F9E145DD-E4A6-4243-8372-8180A4237739}" dt="2021-07-08T18:32:04.068" v="205" actId="1076"/>
          <ac:spMkLst>
            <pc:docMk/>
            <pc:sldMk cId="575229309" sldId="429"/>
            <ac:spMk id="5" creationId="{CF774938-64C7-403A-BA57-03F32D8A626D}"/>
          </ac:spMkLst>
        </pc:spChg>
        <pc:spChg chg="add mod">
          <ac:chgData name="Tracy Carter" userId="2f5be7f5713387d1" providerId="LiveId" clId="{F9E145DD-E4A6-4243-8372-8180A4237739}" dt="2021-07-08T18:32:10.069" v="207" actId="1076"/>
          <ac:spMkLst>
            <pc:docMk/>
            <pc:sldMk cId="575229309" sldId="429"/>
            <ac:spMk id="7" creationId="{54A39604-2ED0-4B3A-91B3-F204FB678D2E}"/>
          </ac:spMkLst>
        </pc:spChg>
      </pc:sldChg>
      <pc:sldChg chg="addSp modSp mod">
        <pc:chgData name="Tracy Carter" userId="2f5be7f5713387d1" providerId="LiveId" clId="{F9E145DD-E4A6-4243-8372-8180A4237739}" dt="2021-07-08T18:32:28.524" v="215" actId="14100"/>
        <pc:sldMkLst>
          <pc:docMk/>
          <pc:sldMk cId="3672230320" sldId="430"/>
        </pc:sldMkLst>
        <pc:spChg chg="add mod">
          <ac:chgData name="Tracy Carter" userId="2f5be7f5713387d1" providerId="LiveId" clId="{F9E145DD-E4A6-4243-8372-8180A4237739}" dt="2021-07-08T18:32:28.524" v="215" actId="14100"/>
          <ac:spMkLst>
            <pc:docMk/>
            <pc:sldMk cId="3672230320" sldId="430"/>
            <ac:spMk id="7" creationId="{C18821A9-9292-4973-AB4B-EE71C2840241}"/>
          </ac:spMkLst>
        </pc:spChg>
      </pc:sldChg>
      <pc:sldChg chg="addSp modSp mod">
        <pc:chgData name="Tracy Carter" userId="2f5be7f5713387d1" providerId="LiveId" clId="{F9E145DD-E4A6-4243-8372-8180A4237739}" dt="2021-07-08T18:32:49.204" v="225" actId="1076"/>
        <pc:sldMkLst>
          <pc:docMk/>
          <pc:sldMk cId="3796541640" sldId="432"/>
        </pc:sldMkLst>
        <pc:spChg chg="mod">
          <ac:chgData name="Tracy Carter" userId="2f5be7f5713387d1" providerId="LiveId" clId="{F9E145DD-E4A6-4243-8372-8180A4237739}" dt="2021-07-08T18:32:49.204" v="225" actId="1076"/>
          <ac:spMkLst>
            <pc:docMk/>
            <pc:sldMk cId="3796541640" sldId="432"/>
            <ac:spMk id="5" creationId="{9D99BAB1-F40D-4F65-B67F-BAC1489A3FE7}"/>
          </ac:spMkLst>
        </pc:spChg>
        <pc:spChg chg="add mod">
          <ac:chgData name="Tracy Carter" userId="2f5be7f5713387d1" providerId="LiveId" clId="{F9E145DD-E4A6-4243-8372-8180A4237739}" dt="2021-07-08T18:32:46.640" v="224" actId="1076"/>
          <ac:spMkLst>
            <pc:docMk/>
            <pc:sldMk cId="3796541640" sldId="432"/>
            <ac:spMk id="7" creationId="{A1A1C6A8-29A4-4499-8840-E112912FBD97}"/>
          </ac:spMkLst>
        </pc:spChg>
      </pc:sldChg>
    </pc:docChg>
  </pc:docChgLst>
  <pc:docChgLst>
    <pc:chgData name="Tracy Carter" userId="2f5be7f5713387d1" providerId="LiveId" clId="{B7778E5A-376A-4101-85BD-6D8602568DD3}"/>
    <pc:docChg chg="undo redo custSel mod addSld delSld modSld sldOrd">
      <pc:chgData name="Tracy Carter" userId="2f5be7f5713387d1" providerId="LiveId" clId="{B7778E5A-376A-4101-85BD-6D8602568DD3}" dt="2021-07-01T17:43:18.699" v="2935" actId="20577"/>
      <pc:docMkLst>
        <pc:docMk/>
      </pc:docMkLst>
      <pc:sldChg chg="addSp delSp modSp mod">
        <pc:chgData name="Tracy Carter" userId="2f5be7f5713387d1" providerId="LiveId" clId="{B7778E5A-376A-4101-85BD-6D8602568DD3}" dt="2021-06-29T14:37:26.978" v="18" actId="6549"/>
        <pc:sldMkLst>
          <pc:docMk/>
          <pc:sldMk cId="109857222" sldId="256"/>
        </pc:sldMkLst>
        <pc:spChg chg="mod">
          <ac:chgData name="Tracy Carter" userId="2f5be7f5713387d1" providerId="LiveId" clId="{B7778E5A-376A-4101-85BD-6D8602568DD3}" dt="2021-06-29T14:37:26.978" v="18" actId="6549"/>
          <ac:spMkLst>
            <pc:docMk/>
            <pc:sldMk cId="109857222" sldId="256"/>
            <ac:spMk id="6" creationId="{7C6B57C1-9B6E-4E8F-929E-84925D680161}"/>
          </ac:spMkLst>
        </pc:spChg>
        <pc:spChg chg="add del mod">
          <ac:chgData name="Tracy Carter" userId="2f5be7f5713387d1" providerId="LiveId" clId="{B7778E5A-376A-4101-85BD-6D8602568DD3}" dt="2021-06-29T14:35:31.783" v="6" actId="1076"/>
          <ac:spMkLst>
            <pc:docMk/>
            <pc:sldMk cId="109857222" sldId="256"/>
            <ac:spMk id="10" creationId="{01ED9A6F-3462-4772-AE40-E246396641E8}"/>
          </ac:spMkLst>
        </pc:spChg>
        <pc:spChg chg="mod">
          <ac:chgData name="Tracy Carter" userId="2f5be7f5713387d1" providerId="LiveId" clId="{B7778E5A-376A-4101-85BD-6D8602568DD3}" dt="2021-06-29T14:36:52.288" v="16" actId="20577"/>
          <ac:spMkLst>
            <pc:docMk/>
            <pc:sldMk cId="109857222" sldId="256"/>
            <ac:spMk id="33" creationId="{346BF07D-9D51-4082-A084-0B48DAB2B72D}"/>
          </ac:spMkLst>
        </pc:spChg>
        <pc:spChg chg="mod">
          <ac:chgData name="Tracy Carter" userId="2f5be7f5713387d1" providerId="LiveId" clId="{B7778E5A-376A-4101-85BD-6D8602568DD3}" dt="2021-06-29T14:36:00.007" v="9" actId="1076"/>
          <ac:spMkLst>
            <pc:docMk/>
            <pc:sldMk cId="109857222" sldId="256"/>
            <ac:spMk id="34" creationId="{405499A8-4AA8-4DE7-92DA-A87AB109820D}"/>
          </ac:spMkLst>
        </pc:spChg>
        <pc:spChg chg="mod">
          <ac:chgData name="Tracy Carter" userId="2f5be7f5713387d1" providerId="LiveId" clId="{B7778E5A-376A-4101-85BD-6D8602568DD3}" dt="2021-06-29T14:36:28.118" v="11" actId="1076"/>
          <ac:spMkLst>
            <pc:docMk/>
            <pc:sldMk cId="109857222" sldId="256"/>
            <ac:spMk id="38" creationId="{37DB9AF1-8308-4041-B151-11C162461989}"/>
          </ac:spMkLst>
        </pc:spChg>
        <pc:picChg chg="del">
          <ac:chgData name="Tracy Carter" userId="2f5be7f5713387d1" providerId="LiveId" clId="{B7778E5A-376A-4101-85BD-6D8602568DD3}" dt="2021-06-29T14:35:17.304" v="0" actId="478"/>
          <ac:picMkLst>
            <pc:docMk/>
            <pc:sldMk cId="109857222" sldId="256"/>
            <ac:picMk id="3" creationId="{81D682ED-8359-4566-AA1D-E6432E9FEEB1}"/>
          </ac:picMkLst>
        </pc:picChg>
        <pc:inkChg chg="del">
          <ac:chgData name="Tracy Carter" userId="2f5be7f5713387d1" providerId="LiveId" clId="{B7778E5A-376A-4101-85BD-6D8602568DD3}" dt="2021-06-29T14:35:37.334" v="7" actId="478"/>
          <ac:inkMkLst>
            <pc:docMk/>
            <pc:sldMk cId="109857222" sldId="256"/>
            <ac:inkMk id="2" creationId="{4D84624E-AAAB-433A-B9CC-D8B9E97D71D2}"/>
          </ac:inkMkLst>
        </pc:inkChg>
        <pc:inkChg chg="del mod">
          <ac:chgData name="Tracy Carter" userId="2f5be7f5713387d1" providerId="LiveId" clId="{B7778E5A-376A-4101-85BD-6D8602568DD3}" dt="2021-06-29T14:35:22.118" v="2" actId="478"/>
          <ac:inkMkLst>
            <pc:docMk/>
            <pc:sldMk cId="109857222" sldId="256"/>
            <ac:inkMk id="4" creationId="{2DD93712-751C-4C2E-90F0-C553C01745FF}"/>
          </ac:inkMkLst>
        </pc:inkChg>
      </pc:sldChg>
      <pc:sldChg chg="modSp mod">
        <pc:chgData name="Tracy Carter" userId="2f5be7f5713387d1" providerId="LiveId" clId="{B7778E5A-376A-4101-85BD-6D8602568DD3}" dt="2021-06-29T14:53:21.616" v="293" actId="20577"/>
        <pc:sldMkLst>
          <pc:docMk/>
          <pc:sldMk cId="3397078712" sldId="257"/>
        </pc:sldMkLst>
        <pc:spChg chg="mod">
          <ac:chgData name="Tracy Carter" userId="2f5be7f5713387d1" providerId="LiveId" clId="{B7778E5A-376A-4101-85BD-6D8602568DD3}" dt="2021-06-29T14:53:21.616" v="293" actId="20577"/>
          <ac:spMkLst>
            <pc:docMk/>
            <pc:sldMk cId="3397078712" sldId="257"/>
            <ac:spMk id="17" creationId="{56117506-5EA2-48E1-9422-2825F64CFB2C}"/>
          </ac:spMkLst>
        </pc:spChg>
        <pc:spChg chg="mod">
          <ac:chgData name="Tracy Carter" userId="2f5be7f5713387d1" providerId="LiveId" clId="{B7778E5A-376A-4101-85BD-6D8602568DD3}" dt="2021-06-29T14:52:03.785" v="278" actId="20577"/>
          <ac:spMkLst>
            <pc:docMk/>
            <pc:sldMk cId="3397078712" sldId="257"/>
            <ac:spMk id="19" creationId="{4CC2DD56-6C10-457D-81BA-256BFB1444E0}"/>
          </ac:spMkLst>
        </pc:spChg>
        <pc:spChg chg="mod">
          <ac:chgData name="Tracy Carter" userId="2f5be7f5713387d1" providerId="LiveId" clId="{B7778E5A-376A-4101-85BD-6D8602568DD3}" dt="2021-06-29T14:39:08.658" v="73" actId="20577"/>
          <ac:spMkLst>
            <pc:docMk/>
            <pc:sldMk cId="3397078712" sldId="257"/>
            <ac:spMk id="20" creationId="{D1EB6C91-6FDE-4F8D-B64D-9A1EFDFB8D1D}"/>
          </ac:spMkLst>
        </pc:spChg>
      </pc:sldChg>
      <pc:sldChg chg="addSp delSp modSp mod">
        <pc:chgData name="Tracy Carter" userId="2f5be7f5713387d1" providerId="LiveId" clId="{B7778E5A-376A-4101-85BD-6D8602568DD3}" dt="2021-06-30T17:46:29.549" v="1511" actId="20577"/>
        <pc:sldMkLst>
          <pc:docMk/>
          <pc:sldMk cId="1537744096" sldId="263"/>
        </pc:sldMkLst>
        <pc:spChg chg="mod">
          <ac:chgData name="Tracy Carter" userId="2f5be7f5713387d1" providerId="LiveId" clId="{B7778E5A-376A-4101-85BD-6D8602568DD3}" dt="2021-06-29T15:55:04.467" v="631" actId="20577"/>
          <ac:spMkLst>
            <pc:docMk/>
            <pc:sldMk cId="1537744096" sldId="263"/>
            <ac:spMk id="2" creationId="{F3BDA85A-8971-4B97-AB11-1E250127A859}"/>
          </ac:spMkLst>
        </pc:spChg>
        <pc:spChg chg="mod">
          <ac:chgData name="Tracy Carter" userId="2f5be7f5713387d1" providerId="LiveId" clId="{B7778E5A-376A-4101-85BD-6D8602568DD3}" dt="2021-06-30T17:44:12.243" v="1456" actId="1076"/>
          <ac:spMkLst>
            <pc:docMk/>
            <pc:sldMk cId="1537744096" sldId="263"/>
            <ac:spMk id="5" creationId="{ACA1A21E-2034-422E-8E97-F738B0EA5BF3}"/>
          </ac:spMkLst>
        </pc:spChg>
        <pc:spChg chg="add del">
          <ac:chgData name="Tracy Carter" userId="2f5be7f5713387d1" providerId="LiveId" clId="{B7778E5A-376A-4101-85BD-6D8602568DD3}" dt="2021-06-29T18:09:20.324" v="637" actId="478"/>
          <ac:spMkLst>
            <pc:docMk/>
            <pc:sldMk cId="1537744096" sldId="263"/>
            <ac:spMk id="6" creationId="{5DFE4B16-3BE2-4234-98E6-EE96CA0224D0}"/>
          </ac:spMkLst>
        </pc:spChg>
        <pc:spChg chg="add del mod">
          <ac:chgData name="Tracy Carter" userId="2f5be7f5713387d1" providerId="LiveId" clId="{B7778E5A-376A-4101-85BD-6D8602568DD3}" dt="2021-06-29T18:09:48.324" v="644" actId="478"/>
          <ac:spMkLst>
            <pc:docMk/>
            <pc:sldMk cId="1537744096" sldId="263"/>
            <ac:spMk id="7" creationId="{1036E699-BBB6-4B43-8119-EC4C9A639D05}"/>
          </ac:spMkLst>
        </pc:spChg>
        <pc:spChg chg="add mod">
          <ac:chgData name="Tracy Carter" userId="2f5be7f5713387d1" providerId="LiveId" clId="{B7778E5A-376A-4101-85BD-6D8602568DD3}" dt="2021-06-29T15:36:54.255" v="600" actId="767"/>
          <ac:spMkLst>
            <pc:docMk/>
            <pc:sldMk cId="1537744096" sldId="263"/>
            <ac:spMk id="8" creationId="{99C62336-2B53-44CE-82B0-D59FD8C89E86}"/>
          </ac:spMkLst>
        </pc:spChg>
        <pc:spChg chg="add mod">
          <ac:chgData name="Tracy Carter" userId="2f5be7f5713387d1" providerId="LiveId" clId="{B7778E5A-376A-4101-85BD-6D8602568DD3}" dt="2021-06-29T18:10:26.202" v="659" actId="20577"/>
          <ac:spMkLst>
            <pc:docMk/>
            <pc:sldMk cId="1537744096" sldId="263"/>
            <ac:spMk id="9" creationId="{41E4C82B-4379-4771-8C0B-0345DB7B0C0F}"/>
          </ac:spMkLst>
        </pc:spChg>
        <pc:spChg chg="add mod">
          <ac:chgData name="Tracy Carter" userId="2f5be7f5713387d1" providerId="LiveId" clId="{B7778E5A-376A-4101-85BD-6D8602568DD3}" dt="2021-06-30T17:44:17.658" v="1457" actId="1076"/>
          <ac:spMkLst>
            <pc:docMk/>
            <pc:sldMk cId="1537744096" sldId="263"/>
            <ac:spMk id="11" creationId="{2716B26B-AE9E-4C9A-A04C-2B956DDC3CAF}"/>
          </ac:spMkLst>
        </pc:spChg>
        <pc:spChg chg="add del">
          <ac:chgData name="Tracy Carter" userId="2f5be7f5713387d1" providerId="LiveId" clId="{B7778E5A-376A-4101-85BD-6D8602568DD3}" dt="2021-06-29T18:09:06.573" v="635"/>
          <ac:spMkLst>
            <pc:docMk/>
            <pc:sldMk cId="1537744096" sldId="263"/>
            <ac:spMk id="13" creationId="{991AECF7-1A2A-4D8F-AFB9-5B17A6E6450C}"/>
          </ac:spMkLst>
        </pc:spChg>
        <pc:spChg chg="add mod">
          <ac:chgData name="Tracy Carter" userId="2f5be7f5713387d1" providerId="LiveId" clId="{B7778E5A-376A-4101-85BD-6D8602568DD3}" dt="2021-06-30T17:45:19.997" v="1474" actId="20577"/>
          <ac:spMkLst>
            <pc:docMk/>
            <pc:sldMk cId="1537744096" sldId="263"/>
            <ac:spMk id="17" creationId="{F5935151-D219-4657-9063-267B2AA74123}"/>
          </ac:spMkLst>
        </pc:spChg>
        <pc:spChg chg="add mod">
          <ac:chgData name="Tracy Carter" userId="2f5be7f5713387d1" providerId="LiveId" clId="{B7778E5A-376A-4101-85BD-6D8602568DD3}" dt="2021-06-30T17:45:58.759" v="1480" actId="20577"/>
          <ac:spMkLst>
            <pc:docMk/>
            <pc:sldMk cId="1537744096" sldId="263"/>
            <ac:spMk id="18" creationId="{1DF27D3F-F9B6-4324-B88C-9F9AA5E429C6}"/>
          </ac:spMkLst>
        </pc:spChg>
        <pc:spChg chg="del">
          <ac:chgData name="Tracy Carter" userId="2f5be7f5713387d1" providerId="LiveId" clId="{B7778E5A-376A-4101-85BD-6D8602568DD3}" dt="2021-06-29T18:09:34.901" v="641" actId="478"/>
          <ac:spMkLst>
            <pc:docMk/>
            <pc:sldMk cId="1537744096" sldId="263"/>
            <ac:spMk id="19" creationId="{6D65543E-CE56-4194-9282-6D34C1ABB07F}"/>
          </ac:spMkLst>
        </pc:spChg>
        <pc:spChg chg="del">
          <ac:chgData name="Tracy Carter" userId="2f5be7f5713387d1" providerId="LiveId" clId="{B7778E5A-376A-4101-85BD-6D8602568DD3}" dt="2021-06-29T18:09:32.185" v="640" actId="478"/>
          <ac:spMkLst>
            <pc:docMk/>
            <pc:sldMk cId="1537744096" sldId="263"/>
            <ac:spMk id="20" creationId="{CABF51CC-F05F-4985-AF2E-9075AF3B3302}"/>
          </ac:spMkLst>
        </pc:spChg>
        <pc:spChg chg="del">
          <ac:chgData name="Tracy Carter" userId="2f5be7f5713387d1" providerId="LiveId" clId="{B7778E5A-376A-4101-85BD-6D8602568DD3}" dt="2021-06-29T18:09:37.978" v="642" actId="478"/>
          <ac:spMkLst>
            <pc:docMk/>
            <pc:sldMk cId="1537744096" sldId="263"/>
            <ac:spMk id="21" creationId="{039E4134-172D-4460-AA75-01C77491FC38}"/>
          </ac:spMkLst>
        </pc:spChg>
        <pc:spChg chg="del mod">
          <ac:chgData name="Tracy Carter" userId="2f5be7f5713387d1" providerId="LiveId" clId="{B7778E5A-376A-4101-85BD-6D8602568DD3}" dt="2021-06-29T18:09:29.408" v="639" actId="478"/>
          <ac:spMkLst>
            <pc:docMk/>
            <pc:sldMk cId="1537744096" sldId="263"/>
            <ac:spMk id="22" creationId="{F2480B2E-42FC-4F1A-82D8-B055BCCB5202}"/>
          </ac:spMkLst>
        </pc:spChg>
        <pc:spChg chg="add mod">
          <ac:chgData name="Tracy Carter" userId="2f5be7f5713387d1" providerId="LiveId" clId="{B7778E5A-376A-4101-85BD-6D8602568DD3}" dt="2021-06-30T17:46:29.549" v="1511" actId="20577"/>
          <ac:spMkLst>
            <pc:docMk/>
            <pc:sldMk cId="1537744096" sldId="263"/>
            <ac:spMk id="23" creationId="{17C9AD58-9E6E-4CBC-8C19-0B9821747871}"/>
          </ac:spMkLst>
        </pc:spChg>
        <pc:spChg chg="add mod">
          <ac:chgData name="Tracy Carter" userId="2f5be7f5713387d1" providerId="LiveId" clId="{B7778E5A-376A-4101-85BD-6D8602568DD3}" dt="2021-06-30T17:46:15.263" v="1496" actId="20577"/>
          <ac:spMkLst>
            <pc:docMk/>
            <pc:sldMk cId="1537744096" sldId="263"/>
            <ac:spMk id="24" creationId="{E4BBABEB-6288-47E9-AE52-2522466C762F}"/>
          </ac:spMkLst>
        </pc:spChg>
        <pc:spChg chg="add mod">
          <ac:chgData name="Tracy Carter" userId="2f5be7f5713387d1" providerId="LiveId" clId="{B7778E5A-376A-4101-85BD-6D8602568DD3}" dt="2021-06-30T17:46:25.085" v="1506" actId="20577"/>
          <ac:spMkLst>
            <pc:docMk/>
            <pc:sldMk cId="1537744096" sldId="263"/>
            <ac:spMk id="25" creationId="{E9F6C5BB-32CA-4D8D-9238-5B92B0E229B1}"/>
          </ac:spMkLst>
        </pc:spChg>
        <pc:spChg chg="add mod">
          <ac:chgData name="Tracy Carter" userId="2f5be7f5713387d1" providerId="LiveId" clId="{B7778E5A-376A-4101-85BD-6D8602568DD3}" dt="2021-06-30T17:46:08.821" v="1487" actId="20577"/>
          <ac:spMkLst>
            <pc:docMk/>
            <pc:sldMk cId="1537744096" sldId="263"/>
            <ac:spMk id="26" creationId="{865EA789-6243-481C-82F3-EF3CD69B76DC}"/>
          </ac:spMkLst>
        </pc:spChg>
        <pc:picChg chg="add del mod">
          <ac:chgData name="Tracy Carter" userId="2f5be7f5713387d1" providerId="LiveId" clId="{B7778E5A-376A-4101-85BD-6D8602568DD3}" dt="2021-06-29T18:12:33.817" v="671" actId="21"/>
          <ac:picMkLst>
            <pc:docMk/>
            <pc:sldMk cId="1537744096" sldId="263"/>
            <ac:picMk id="10" creationId="{533F97C9-217E-4FCC-99D0-9A705E4C0181}"/>
          </ac:picMkLst>
        </pc:picChg>
      </pc:sldChg>
      <pc:sldChg chg="delSp modSp mod ord">
        <pc:chgData name="Tracy Carter" userId="2f5be7f5713387d1" providerId="LiveId" clId="{B7778E5A-376A-4101-85BD-6D8602568DD3}" dt="2021-06-30T17:09:18.886" v="1346"/>
        <pc:sldMkLst>
          <pc:docMk/>
          <pc:sldMk cId="3923865288" sldId="290"/>
        </pc:sldMkLst>
        <pc:spChg chg="mod">
          <ac:chgData name="Tracy Carter" userId="2f5be7f5713387d1" providerId="LiveId" clId="{B7778E5A-376A-4101-85BD-6D8602568DD3}" dt="2021-06-29T15:02:28.468" v="327" actId="6549"/>
          <ac:spMkLst>
            <pc:docMk/>
            <pc:sldMk cId="3923865288" sldId="290"/>
            <ac:spMk id="3" creationId="{82A661C4-FE1A-4C8F-99F3-7C70095BD8F9}"/>
          </ac:spMkLst>
        </pc:spChg>
        <pc:spChg chg="mod">
          <ac:chgData name="Tracy Carter" userId="2f5be7f5713387d1" providerId="LiveId" clId="{B7778E5A-376A-4101-85BD-6D8602568DD3}" dt="2021-06-30T17:09:15.433" v="1344" actId="1076"/>
          <ac:spMkLst>
            <pc:docMk/>
            <pc:sldMk cId="3923865288" sldId="290"/>
            <ac:spMk id="7" creationId="{F8B571CE-0DEE-4036-80A7-8E1B97756F42}"/>
          </ac:spMkLst>
        </pc:spChg>
        <pc:spChg chg="del mod">
          <ac:chgData name="Tracy Carter" userId="2f5be7f5713387d1" providerId="LiveId" clId="{B7778E5A-376A-4101-85BD-6D8602568DD3}" dt="2021-06-29T15:02:33.971" v="329" actId="478"/>
          <ac:spMkLst>
            <pc:docMk/>
            <pc:sldMk cId="3923865288" sldId="290"/>
            <ac:spMk id="13" creationId="{1F813557-54BA-4B7E-BD1C-AB6A3527A289}"/>
          </ac:spMkLst>
        </pc:spChg>
      </pc:sldChg>
      <pc:sldChg chg="del">
        <pc:chgData name="Tracy Carter" userId="2f5be7f5713387d1" providerId="LiveId" clId="{B7778E5A-376A-4101-85BD-6D8602568DD3}" dt="2021-06-30T18:09:20.204" v="1730" actId="47"/>
        <pc:sldMkLst>
          <pc:docMk/>
          <pc:sldMk cId="3728895268" sldId="337"/>
        </pc:sldMkLst>
      </pc:sldChg>
      <pc:sldChg chg="del">
        <pc:chgData name="Tracy Carter" userId="2f5be7f5713387d1" providerId="LiveId" clId="{B7778E5A-376A-4101-85BD-6D8602568DD3}" dt="2021-07-01T15:20:05.160" v="2168" actId="2696"/>
        <pc:sldMkLst>
          <pc:docMk/>
          <pc:sldMk cId="1559459149" sldId="340"/>
        </pc:sldMkLst>
      </pc:sldChg>
      <pc:sldChg chg="addSp delSp modSp mod">
        <pc:chgData name="Tracy Carter" userId="2f5be7f5713387d1" providerId="LiveId" clId="{B7778E5A-376A-4101-85BD-6D8602568DD3}" dt="2021-06-30T16:18:58.814" v="1001" actId="20577"/>
        <pc:sldMkLst>
          <pc:docMk/>
          <pc:sldMk cId="3834840846" sldId="350"/>
        </pc:sldMkLst>
        <pc:spChg chg="mod">
          <ac:chgData name="Tracy Carter" userId="2f5be7f5713387d1" providerId="LiveId" clId="{B7778E5A-376A-4101-85BD-6D8602568DD3}" dt="2021-06-30T16:18:58.814" v="1001" actId="20577"/>
          <ac:spMkLst>
            <pc:docMk/>
            <pc:sldMk cId="3834840846" sldId="350"/>
            <ac:spMk id="2" creationId="{F3BDA85A-8971-4B97-AB11-1E250127A859}"/>
          </ac:spMkLst>
        </pc:spChg>
        <pc:spChg chg="del">
          <ac:chgData name="Tracy Carter" userId="2f5be7f5713387d1" providerId="LiveId" clId="{B7778E5A-376A-4101-85BD-6D8602568DD3}" dt="2021-06-29T19:08:41.145" v="837" actId="478"/>
          <ac:spMkLst>
            <pc:docMk/>
            <pc:sldMk cId="3834840846" sldId="350"/>
            <ac:spMk id="5" creationId="{ACA1A21E-2034-422E-8E97-F738B0EA5BF3}"/>
          </ac:spMkLst>
        </pc:spChg>
        <pc:spChg chg="del mod">
          <ac:chgData name="Tracy Carter" userId="2f5be7f5713387d1" providerId="LiveId" clId="{B7778E5A-376A-4101-85BD-6D8602568DD3}" dt="2021-06-29T15:35:15.446" v="593" actId="478"/>
          <ac:spMkLst>
            <pc:docMk/>
            <pc:sldMk cId="3834840846" sldId="350"/>
            <ac:spMk id="6" creationId="{DF050894-9975-4F20-B81D-4280FFFC460C}"/>
          </ac:spMkLst>
        </pc:spChg>
        <pc:spChg chg="add del mod">
          <ac:chgData name="Tracy Carter" userId="2f5be7f5713387d1" providerId="LiveId" clId="{B7778E5A-376A-4101-85BD-6D8602568DD3}" dt="2021-06-29T15:36:40.877" v="598" actId="478"/>
          <ac:spMkLst>
            <pc:docMk/>
            <pc:sldMk cId="3834840846" sldId="350"/>
            <ac:spMk id="7" creationId="{4DC7CC56-7D85-4350-B60D-A67671853317}"/>
          </ac:spMkLst>
        </pc:spChg>
        <pc:spChg chg="add mod">
          <ac:chgData name="Tracy Carter" userId="2f5be7f5713387d1" providerId="LiveId" clId="{B7778E5A-376A-4101-85BD-6D8602568DD3}" dt="2021-06-29T19:09:02.774" v="844" actId="14100"/>
          <ac:spMkLst>
            <pc:docMk/>
            <pc:sldMk cId="3834840846" sldId="350"/>
            <ac:spMk id="9" creationId="{B1F6B95B-E03D-4F4E-A2B6-0E0C83C8D248}"/>
          </ac:spMkLst>
        </pc:spChg>
        <pc:spChg chg="add mod">
          <ac:chgData name="Tracy Carter" userId="2f5be7f5713387d1" providerId="LiveId" clId="{B7778E5A-376A-4101-85BD-6D8602568DD3}" dt="2021-06-29T19:09:55.933" v="873" actId="20577"/>
          <ac:spMkLst>
            <pc:docMk/>
            <pc:sldMk cId="3834840846" sldId="350"/>
            <ac:spMk id="10" creationId="{98EB1835-51AC-4538-BFB6-2DEECF9EF23B}"/>
          </ac:spMkLst>
        </pc:spChg>
        <pc:picChg chg="del">
          <ac:chgData name="Tracy Carter" userId="2f5be7f5713387d1" providerId="LiveId" clId="{B7778E5A-376A-4101-85BD-6D8602568DD3}" dt="2021-06-29T15:35:17.605" v="594" actId="478"/>
          <ac:picMkLst>
            <pc:docMk/>
            <pc:sldMk cId="3834840846" sldId="350"/>
            <ac:picMk id="8" creationId="{6F4240B3-12E4-4E76-B275-E55680FFC6F8}"/>
          </ac:picMkLst>
        </pc:picChg>
      </pc:sldChg>
      <pc:sldChg chg="addSp delSp modSp mod ord">
        <pc:chgData name="Tracy Carter" userId="2f5be7f5713387d1" providerId="LiveId" clId="{B7778E5A-376A-4101-85BD-6D8602568DD3}" dt="2021-07-01T15:59:05.577" v="2405" actId="14100"/>
        <pc:sldMkLst>
          <pc:docMk/>
          <pc:sldMk cId="959084510" sldId="355"/>
        </pc:sldMkLst>
        <pc:spChg chg="mod">
          <ac:chgData name="Tracy Carter" userId="2f5be7f5713387d1" providerId="LiveId" clId="{B7778E5A-376A-4101-85BD-6D8602568DD3}" dt="2021-06-30T18:09:54.651" v="1766" actId="20577"/>
          <ac:spMkLst>
            <pc:docMk/>
            <pc:sldMk cId="959084510" sldId="355"/>
            <ac:spMk id="2" creationId="{F3BDA85A-8971-4B97-AB11-1E250127A859}"/>
          </ac:spMkLst>
        </pc:spChg>
        <pc:spChg chg="del mod">
          <ac:chgData name="Tracy Carter" userId="2f5be7f5713387d1" providerId="LiveId" clId="{B7778E5A-376A-4101-85BD-6D8602568DD3}" dt="2021-06-30T19:15:58.067" v="2009" actId="478"/>
          <ac:spMkLst>
            <pc:docMk/>
            <pc:sldMk cId="959084510" sldId="355"/>
            <ac:spMk id="3" creationId="{6F5C6F06-8B2F-4140-91A2-F427FD16DEF8}"/>
          </ac:spMkLst>
        </pc:spChg>
        <pc:spChg chg="del">
          <ac:chgData name="Tracy Carter" userId="2f5be7f5713387d1" providerId="LiveId" clId="{B7778E5A-376A-4101-85BD-6D8602568DD3}" dt="2021-06-30T19:23:04.758" v="2093" actId="478"/>
          <ac:spMkLst>
            <pc:docMk/>
            <pc:sldMk cId="959084510" sldId="355"/>
            <ac:spMk id="244" creationId="{9993EFF6-6150-4168-BA9C-EA671BCBF5C1}"/>
          </ac:spMkLst>
        </pc:spChg>
        <pc:picChg chg="add mod">
          <ac:chgData name="Tracy Carter" userId="2f5be7f5713387d1" providerId="LiveId" clId="{B7778E5A-376A-4101-85BD-6D8602568DD3}" dt="2021-07-01T15:59:05.577" v="2405" actId="14100"/>
          <ac:picMkLst>
            <pc:docMk/>
            <pc:sldMk cId="959084510" sldId="355"/>
            <ac:picMk id="7" creationId="{2EC30A8F-875E-4BDC-A0AF-F421BC66C6F6}"/>
          </ac:picMkLst>
        </pc:picChg>
        <pc:picChg chg="add del mod">
          <ac:chgData name="Tracy Carter" userId="2f5be7f5713387d1" providerId="LiveId" clId="{B7778E5A-376A-4101-85BD-6D8602568DD3}" dt="2021-07-01T15:17:38.437" v="2163" actId="478"/>
          <ac:picMkLst>
            <pc:docMk/>
            <pc:sldMk cId="959084510" sldId="355"/>
            <ac:picMk id="8" creationId="{B3CEF6BB-7EA8-454D-8413-1AA4212D92F6}"/>
          </ac:picMkLst>
        </pc:picChg>
        <pc:picChg chg="add mod">
          <ac:chgData name="Tracy Carter" userId="2f5be7f5713387d1" providerId="LiveId" clId="{B7778E5A-376A-4101-85BD-6D8602568DD3}" dt="2021-07-01T15:58:55.608" v="2404" actId="1076"/>
          <ac:picMkLst>
            <pc:docMk/>
            <pc:sldMk cId="959084510" sldId="355"/>
            <ac:picMk id="9" creationId="{D7C506A3-BD54-4169-AE31-3E00910F4010}"/>
          </ac:picMkLst>
        </pc:picChg>
        <pc:inkChg chg="del">
          <ac:chgData name="Tracy Carter" userId="2f5be7f5713387d1" providerId="LiveId" clId="{B7778E5A-376A-4101-85BD-6D8602568DD3}" dt="2021-06-30T19:16:01.789" v="2010" actId="478"/>
          <ac:inkMkLst>
            <pc:docMk/>
            <pc:sldMk cId="959084510" sldId="355"/>
            <ac:inkMk id="5" creationId="{9FB250A7-1547-44B8-A3ED-7E740BFC1C7B}"/>
          </ac:inkMkLst>
        </pc:inkChg>
      </pc:sldChg>
      <pc:sldChg chg="addSp delSp modSp mod">
        <pc:chgData name="Tracy Carter" userId="2f5be7f5713387d1" providerId="LiveId" clId="{B7778E5A-376A-4101-85BD-6D8602568DD3}" dt="2021-07-01T15:20:33.470" v="2174" actId="14100"/>
        <pc:sldMkLst>
          <pc:docMk/>
          <pc:sldMk cId="2312973296" sldId="357"/>
        </pc:sldMkLst>
        <pc:spChg chg="mod">
          <ac:chgData name="Tracy Carter" userId="2f5be7f5713387d1" providerId="LiveId" clId="{B7778E5A-376A-4101-85BD-6D8602568DD3}" dt="2021-07-01T15:20:12.399" v="2171" actId="20577"/>
          <ac:spMkLst>
            <pc:docMk/>
            <pc:sldMk cId="2312973296" sldId="357"/>
            <ac:spMk id="2" creationId="{F3BDA85A-8971-4B97-AB11-1E250127A859}"/>
          </ac:spMkLst>
        </pc:spChg>
        <pc:picChg chg="del">
          <ac:chgData name="Tracy Carter" userId="2f5be7f5713387d1" providerId="LiveId" clId="{B7778E5A-376A-4101-85BD-6D8602568DD3}" dt="2021-07-01T15:20:09.159" v="2169" actId="478"/>
          <ac:picMkLst>
            <pc:docMk/>
            <pc:sldMk cId="2312973296" sldId="357"/>
            <ac:picMk id="3" creationId="{3F8DE9E1-0998-490D-85AF-97EAEC47F6C7}"/>
          </ac:picMkLst>
        </pc:picChg>
        <pc:picChg chg="add mod">
          <ac:chgData name="Tracy Carter" userId="2f5be7f5713387d1" providerId="LiveId" clId="{B7778E5A-376A-4101-85BD-6D8602568DD3}" dt="2021-07-01T15:20:33.470" v="2174" actId="14100"/>
          <ac:picMkLst>
            <pc:docMk/>
            <pc:sldMk cId="2312973296" sldId="357"/>
            <ac:picMk id="5" creationId="{F8C0EC01-5B65-4068-9AE4-0F6495B642DC}"/>
          </ac:picMkLst>
        </pc:picChg>
      </pc:sldChg>
      <pc:sldChg chg="del">
        <pc:chgData name="Tracy Carter" userId="2f5be7f5713387d1" providerId="LiveId" clId="{B7778E5A-376A-4101-85BD-6D8602568DD3}" dt="2021-06-30T19:22:38.537" v="2083" actId="47"/>
        <pc:sldMkLst>
          <pc:docMk/>
          <pc:sldMk cId="1180750126" sldId="360"/>
        </pc:sldMkLst>
      </pc:sldChg>
      <pc:sldChg chg="del">
        <pc:chgData name="Tracy Carter" userId="2f5be7f5713387d1" providerId="LiveId" clId="{B7778E5A-376A-4101-85BD-6D8602568DD3}" dt="2021-06-30T19:22:39.199" v="2084" actId="47"/>
        <pc:sldMkLst>
          <pc:docMk/>
          <pc:sldMk cId="4253025074" sldId="361"/>
        </pc:sldMkLst>
      </pc:sldChg>
      <pc:sldChg chg="delSp modSp mod">
        <pc:chgData name="Tracy Carter" userId="2f5be7f5713387d1" providerId="LiveId" clId="{B7778E5A-376A-4101-85BD-6D8602568DD3}" dt="2021-07-01T15:56:52.246" v="2403" actId="1076"/>
        <pc:sldMkLst>
          <pc:docMk/>
          <pc:sldMk cId="3779460367" sldId="363"/>
        </pc:sldMkLst>
        <pc:spChg chg="mod">
          <ac:chgData name="Tracy Carter" userId="2f5be7f5713387d1" providerId="LiveId" clId="{B7778E5A-376A-4101-85BD-6D8602568DD3}" dt="2021-06-29T15:26:36.392" v="410" actId="20577"/>
          <ac:spMkLst>
            <pc:docMk/>
            <pc:sldMk cId="3779460367" sldId="363"/>
            <ac:spMk id="3" creationId="{82A661C4-FE1A-4C8F-99F3-7C70095BD8F9}"/>
          </ac:spMkLst>
        </pc:spChg>
        <pc:spChg chg="mod">
          <ac:chgData name="Tracy Carter" userId="2f5be7f5713387d1" providerId="LiveId" clId="{B7778E5A-376A-4101-85BD-6D8602568DD3}" dt="2021-07-01T15:56:52.246" v="2403" actId="1076"/>
          <ac:spMkLst>
            <pc:docMk/>
            <pc:sldMk cId="3779460367" sldId="363"/>
            <ac:spMk id="10" creationId="{1978EC70-1FF4-4AB2-AA08-96092C1D220C}"/>
          </ac:spMkLst>
        </pc:spChg>
        <pc:spChg chg="mod">
          <ac:chgData name="Tracy Carter" userId="2f5be7f5713387d1" providerId="LiveId" clId="{B7778E5A-376A-4101-85BD-6D8602568DD3}" dt="2021-06-29T15:34:23.038" v="586" actId="1076"/>
          <ac:spMkLst>
            <pc:docMk/>
            <pc:sldMk cId="3779460367" sldId="363"/>
            <ac:spMk id="13" creationId="{1F813557-54BA-4B7E-BD1C-AB6A3527A289}"/>
          </ac:spMkLst>
        </pc:spChg>
        <pc:spChg chg="del">
          <ac:chgData name="Tracy Carter" userId="2f5be7f5713387d1" providerId="LiveId" clId="{B7778E5A-376A-4101-85BD-6D8602568DD3}" dt="2021-06-29T15:30:43.413" v="486" actId="478"/>
          <ac:spMkLst>
            <pc:docMk/>
            <pc:sldMk cId="3779460367" sldId="363"/>
            <ac:spMk id="20" creationId="{8E25A73D-D4ED-4C18-A4F4-2E504CB844C6}"/>
          </ac:spMkLst>
        </pc:spChg>
        <pc:spChg chg="mod">
          <ac:chgData name="Tracy Carter" userId="2f5be7f5713387d1" providerId="LiveId" clId="{B7778E5A-376A-4101-85BD-6D8602568DD3}" dt="2021-06-29T15:33:46.808" v="524" actId="20577"/>
          <ac:spMkLst>
            <pc:docMk/>
            <pc:sldMk cId="3779460367" sldId="363"/>
            <ac:spMk id="21" creationId="{DF0835BD-B9B6-44B7-97F5-41972A4406C2}"/>
          </ac:spMkLst>
        </pc:spChg>
        <pc:spChg chg="del mod">
          <ac:chgData name="Tracy Carter" userId="2f5be7f5713387d1" providerId="LiveId" clId="{B7778E5A-376A-4101-85BD-6D8602568DD3}" dt="2021-06-29T15:30:36.646" v="484" actId="478"/>
          <ac:spMkLst>
            <pc:docMk/>
            <pc:sldMk cId="3779460367" sldId="363"/>
            <ac:spMk id="23" creationId="{5F01D62D-8E99-41E6-BE28-8A666E9DEC82}"/>
          </ac:spMkLst>
        </pc:spChg>
        <pc:cxnChg chg="mod">
          <ac:chgData name="Tracy Carter" userId="2f5be7f5713387d1" providerId="LiveId" clId="{B7778E5A-376A-4101-85BD-6D8602568DD3}" dt="2021-06-29T15:30:57.405" v="489" actId="14100"/>
          <ac:cxnSpMkLst>
            <pc:docMk/>
            <pc:sldMk cId="3779460367" sldId="363"/>
            <ac:cxnSpMk id="19" creationId="{DB916BA0-95E2-4379-9287-6B45B63B5A8C}"/>
          </ac:cxnSpMkLst>
        </pc:cxnChg>
        <pc:cxnChg chg="del">
          <ac:chgData name="Tracy Carter" userId="2f5be7f5713387d1" providerId="LiveId" clId="{B7778E5A-376A-4101-85BD-6D8602568DD3}" dt="2021-06-29T15:30:01.543" v="482" actId="478"/>
          <ac:cxnSpMkLst>
            <pc:docMk/>
            <pc:sldMk cId="3779460367" sldId="363"/>
            <ac:cxnSpMk id="24" creationId="{C0F79343-801D-4DF9-9AD8-62B37D07DDA4}"/>
          </ac:cxnSpMkLst>
        </pc:cxnChg>
        <pc:cxnChg chg="del mod">
          <ac:chgData name="Tracy Carter" userId="2f5be7f5713387d1" providerId="LiveId" clId="{B7778E5A-376A-4101-85BD-6D8602568DD3}" dt="2021-06-29T15:30:39.847" v="485" actId="478"/>
          <ac:cxnSpMkLst>
            <pc:docMk/>
            <pc:sldMk cId="3779460367" sldId="363"/>
            <ac:cxnSpMk id="27" creationId="{F3FC9B82-0AA4-4725-AF12-9D82B15C7EB6}"/>
          </ac:cxnSpMkLst>
        </pc:cxnChg>
        <pc:cxnChg chg="mod">
          <ac:chgData name="Tracy Carter" userId="2f5be7f5713387d1" providerId="LiveId" clId="{B7778E5A-376A-4101-85BD-6D8602568DD3}" dt="2021-06-29T15:31:10.853" v="491" actId="1076"/>
          <ac:cxnSpMkLst>
            <pc:docMk/>
            <pc:sldMk cId="3779460367" sldId="363"/>
            <ac:cxnSpMk id="29" creationId="{64B8349C-04CF-4953-AAED-05B4869C5F50}"/>
          </ac:cxnSpMkLst>
        </pc:cxnChg>
      </pc:sldChg>
      <pc:sldChg chg="addSp delSp modSp mod ord">
        <pc:chgData name="Tracy Carter" userId="2f5be7f5713387d1" providerId="LiveId" clId="{B7778E5A-376A-4101-85BD-6D8602568DD3}" dt="2021-06-29T19:13:11.098" v="891" actId="14100"/>
        <pc:sldMkLst>
          <pc:docMk/>
          <pc:sldMk cId="989151033" sldId="369"/>
        </pc:sldMkLst>
        <pc:spChg chg="mod">
          <ac:chgData name="Tracy Carter" userId="2f5be7f5713387d1" providerId="LiveId" clId="{B7778E5A-376A-4101-85BD-6D8602568DD3}" dt="2021-06-29T19:12:38.998" v="886" actId="20577"/>
          <ac:spMkLst>
            <pc:docMk/>
            <pc:sldMk cId="989151033" sldId="369"/>
            <ac:spMk id="2" creationId="{F3BDA85A-8971-4B97-AB11-1E250127A859}"/>
          </ac:spMkLst>
        </pc:spChg>
        <pc:picChg chg="del mod">
          <ac:chgData name="Tracy Carter" userId="2f5be7f5713387d1" providerId="LiveId" clId="{B7778E5A-376A-4101-85BD-6D8602568DD3}" dt="2021-06-29T19:12:41.419" v="888" actId="478"/>
          <ac:picMkLst>
            <pc:docMk/>
            <pc:sldMk cId="989151033" sldId="369"/>
            <ac:picMk id="5" creationId="{92BA4601-960D-48B3-8B81-BB5473E16D24}"/>
          </ac:picMkLst>
        </pc:picChg>
        <pc:picChg chg="add mod">
          <ac:chgData name="Tracy Carter" userId="2f5be7f5713387d1" providerId="LiveId" clId="{B7778E5A-376A-4101-85BD-6D8602568DD3}" dt="2021-06-29T19:13:11.098" v="891" actId="14100"/>
          <ac:picMkLst>
            <pc:docMk/>
            <pc:sldMk cId="989151033" sldId="369"/>
            <ac:picMk id="6" creationId="{0AAFDE02-B534-4AC2-B0CD-AF7F9E7B4BD5}"/>
          </ac:picMkLst>
        </pc:picChg>
      </pc:sldChg>
      <pc:sldChg chg="del">
        <pc:chgData name="Tracy Carter" userId="2f5be7f5713387d1" providerId="LiveId" clId="{B7778E5A-376A-4101-85BD-6D8602568DD3}" dt="2021-07-01T15:19:59.831" v="2167" actId="2696"/>
        <pc:sldMkLst>
          <pc:docMk/>
          <pc:sldMk cId="1620667248" sldId="372"/>
        </pc:sldMkLst>
      </pc:sldChg>
      <pc:sldChg chg="del">
        <pc:chgData name="Tracy Carter" userId="2f5be7f5713387d1" providerId="LiveId" clId="{B7778E5A-376A-4101-85BD-6D8602568DD3}" dt="2021-06-30T19:22:29.640" v="2079" actId="2696"/>
        <pc:sldMkLst>
          <pc:docMk/>
          <pc:sldMk cId="2310159820" sldId="373"/>
        </pc:sldMkLst>
      </pc:sldChg>
      <pc:sldChg chg="del">
        <pc:chgData name="Tracy Carter" userId="2f5be7f5713387d1" providerId="LiveId" clId="{B7778E5A-376A-4101-85BD-6D8602568DD3}" dt="2021-06-30T19:22:26.604" v="2078" actId="2696"/>
        <pc:sldMkLst>
          <pc:docMk/>
          <pc:sldMk cId="3933828014" sldId="374"/>
        </pc:sldMkLst>
      </pc:sldChg>
      <pc:sldChg chg="del">
        <pc:chgData name="Tracy Carter" userId="2f5be7f5713387d1" providerId="LiveId" clId="{B7778E5A-376A-4101-85BD-6D8602568DD3}" dt="2021-06-30T19:22:39.801" v="2085" actId="47"/>
        <pc:sldMkLst>
          <pc:docMk/>
          <pc:sldMk cId="2214204262" sldId="377"/>
        </pc:sldMkLst>
      </pc:sldChg>
      <pc:sldChg chg="del">
        <pc:chgData name="Tracy Carter" userId="2f5be7f5713387d1" providerId="LiveId" clId="{B7778E5A-376A-4101-85BD-6D8602568DD3}" dt="2021-06-30T19:22:40.383" v="2086" actId="47"/>
        <pc:sldMkLst>
          <pc:docMk/>
          <pc:sldMk cId="2836472809" sldId="378"/>
        </pc:sldMkLst>
      </pc:sldChg>
      <pc:sldChg chg="addSp delSp modSp mod">
        <pc:chgData name="Tracy Carter" userId="2f5be7f5713387d1" providerId="LiveId" clId="{B7778E5A-376A-4101-85BD-6D8602568DD3}" dt="2021-06-30T17:55:24.059" v="1652" actId="20577"/>
        <pc:sldMkLst>
          <pc:docMk/>
          <pc:sldMk cId="169009169" sldId="380"/>
        </pc:sldMkLst>
        <pc:spChg chg="mod">
          <ac:chgData name="Tracy Carter" userId="2f5be7f5713387d1" providerId="LiveId" clId="{B7778E5A-376A-4101-85BD-6D8602568DD3}" dt="2021-06-29T19:18:06.900" v="947" actId="6549"/>
          <ac:spMkLst>
            <pc:docMk/>
            <pc:sldMk cId="169009169" sldId="380"/>
            <ac:spMk id="2" creationId="{F3BDA85A-8971-4B97-AB11-1E250127A859}"/>
          </ac:spMkLst>
        </pc:spChg>
        <pc:spChg chg="del mod">
          <ac:chgData name="Tracy Carter" userId="2f5be7f5713387d1" providerId="LiveId" clId="{B7778E5A-376A-4101-85BD-6D8602568DD3}" dt="2021-06-29T19:17:41.081" v="916" actId="478"/>
          <ac:spMkLst>
            <pc:docMk/>
            <pc:sldMk cId="169009169" sldId="380"/>
            <ac:spMk id="3" creationId="{6EB6D8E9-887B-49DA-88B1-6DC0E3245437}"/>
          </ac:spMkLst>
        </pc:spChg>
        <pc:spChg chg="mod">
          <ac:chgData name="Tracy Carter" userId="2f5be7f5713387d1" providerId="LiveId" clId="{B7778E5A-376A-4101-85BD-6D8602568DD3}" dt="2021-06-29T19:18:18.900" v="959" actId="20577"/>
          <ac:spMkLst>
            <pc:docMk/>
            <pc:sldMk cId="169009169" sldId="380"/>
            <ac:spMk id="5" creationId="{ACA1A21E-2034-422E-8E97-F738B0EA5BF3}"/>
          </ac:spMkLst>
        </pc:spChg>
        <pc:spChg chg="mod">
          <ac:chgData name="Tracy Carter" userId="2f5be7f5713387d1" providerId="LiveId" clId="{B7778E5A-376A-4101-85BD-6D8602568DD3}" dt="2021-06-30T16:17:58.027" v="981"/>
          <ac:spMkLst>
            <pc:docMk/>
            <pc:sldMk cId="169009169" sldId="380"/>
            <ac:spMk id="6" creationId="{4A71D07B-B8DE-4A72-8252-335484F90A63}"/>
          </ac:spMkLst>
        </pc:spChg>
        <pc:spChg chg="add mod">
          <ac:chgData name="Tracy Carter" userId="2f5be7f5713387d1" providerId="LiveId" clId="{B7778E5A-376A-4101-85BD-6D8602568DD3}" dt="2021-06-30T17:54:12.027" v="1610" actId="20577"/>
          <ac:spMkLst>
            <pc:docMk/>
            <pc:sldMk cId="169009169" sldId="380"/>
            <ac:spMk id="8" creationId="{F6676574-7B06-46D1-A265-53D30243AAFE}"/>
          </ac:spMkLst>
        </pc:spChg>
        <pc:spChg chg="add mod">
          <ac:chgData name="Tracy Carter" userId="2f5be7f5713387d1" providerId="LiveId" clId="{B7778E5A-376A-4101-85BD-6D8602568DD3}" dt="2021-06-30T17:55:24.059" v="1652" actId="20577"/>
          <ac:spMkLst>
            <pc:docMk/>
            <pc:sldMk cId="169009169" sldId="380"/>
            <ac:spMk id="9" creationId="{C838728E-EB5C-47EA-BECE-2B4B4151A3F6}"/>
          </ac:spMkLst>
        </pc:spChg>
        <pc:spChg chg="add mod">
          <ac:chgData name="Tracy Carter" userId="2f5be7f5713387d1" providerId="LiveId" clId="{B7778E5A-376A-4101-85BD-6D8602568DD3}" dt="2021-06-30T17:54:56.460" v="1640" actId="20577"/>
          <ac:spMkLst>
            <pc:docMk/>
            <pc:sldMk cId="169009169" sldId="380"/>
            <ac:spMk id="10" creationId="{6B2E043A-DB66-48F5-9351-6C0CF9A8F7FA}"/>
          </ac:spMkLst>
        </pc:spChg>
        <pc:picChg chg="add mod">
          <ac:chgData name="Tracy Carter" userId="2f5be7f5713387d1" providerId="LiveId" clId="{B7778E5A-376A-4101-85BD-6D8602568DD3}" dt="2021-06-30T17:53:46.654" v="1605" actId="14100"/>
          <ac:picMkLst>
            <pc:docMk/>
            <pc:sldMk cId="169009169" sldId="380"/>
            <ac:picMk id="7" creationId="{D63E75E4-99A9-4E2F-9FE0-027B902EB7DF}"/>
          </ac:picMkLst>
        </pc:picChg>
      </pc:sldChg>
      <pc:sldChg chg="addSp delSp modSp mod">
        <pc:chgData name="Tracy Carter" userId="2f5be7f5713387d1" providerId="LiveId" clId="{B7778E5A-376A-4101-85BD-6D8602568DD3}" dt="2021-06-30T17:19:53.511" v="1382" actId="14100"/>
        <pc:sldMkLst>
          <pc:docMk/>
          <pc:sldMk cId="1790129354" sldId="381"/>
        </pc:sldMkLst>
        <pc:spChg chg="mod">
          <ac:chgData name="Tracy Carter" userId="2f5be7f5713387d1" providerId="LiveId" clId="{B7778E5A-376A-4101-85BD-6D8602568DD3}" dt="2021-06-30T16:19:19.087" v="1004" actId="20577"/>
          <ac:spMkLst>
            <pc:docMk/>
            <pc:sldMk cId="1790129354" sldId="381"/>
            <ac:spMk id="2" creationId="{F3BDA85A-8971-4B97-AB11-1E250127A859}"/>
          </ac:spMkLst>
        </pc:spChg>
        <pc:spChg chg="del">
          <ac:chgData name="Tracy Carter" userId="2f5be7f5713387d1" providerId="LiveId" clId="{B7778E5A-376A-4101-85BD-6D8602568DD3}" dt="2021-06-30T16:19:26.624" v="1005" actId="478"/>
          <ac:spMkLst>
            <pc:docMk/>
            <pc:sldMk cId="1790129354" sldId="381"/>
            <ac:spMk id="3" creationId="{18D1C12D-1AEF-46C8-833E-B47AF9823875}"/>
          </ac:spMkLst>
        </pc:spChg>
        <pc:spChg chg="add del">
          <ac:chgData name="Tracy Carter" userId="2f5be7f5713387d1" providerId="LiveId" clId="{B7778E5A-376A-4101-85BD-6D8602568DD3}" dt="2021-06-30T17:01:24.333" v="1323" actId="478"/>
          <ac:spMkLst>
            <pc:docMk/>
            <pc:sldMk cId="1790129354" sldId="381"/>
            <ac:spMk id="5" creationId="{ACA1A21E-2034-422E-8E97-F738B0EA5BF3}"/>
          </ac:spMkLst>
        </pc:spChg>
        <pc:spChg chg="mod">
          <ac:chgData name="Tracy Carter" userId="2f5be7f5713387d1" providerId="LiveId" clId="{B7778E5A-376A-4101-85BD-6D8602568DD3}" dt="2021-06-30T17:08:15.470" v="1338"/>
          <ac:spMkLst>
            <pc:docMk/>
            <pc:sldMk cId="1790129354" sldId="381"/>
            <ac:spMk id="6" creationId="{94C14AB2-D6EC-4D5B-AA67-DF32EF879274}"/>
          </ac:spMkLst>
        </pc:spChg>
        <pc:spChg chg="add del mod">
          <ac:chgData name="Tracy Carter" userId="2f5be7f5713387d1" providerId="LiveId" clId="{B7778E5A-376A-4101-85BD-6D8602568DD3}" dt="2021-06-30T17:01:21.081" v="1322"/>
          <ac:spMkLst>
            <pc:docMk/>
            <pc:sldMk cId="1790129354" sldId="381"/>
            <ac:spMk id="7" creationId="{72EA9677-47A6-4349-B189-7FDB42600D53}"/>
          </ac:spMkLst>
        </pc:spChg>
        <pc:spChg chg="add del">
          <ac:chgData name="Tracy Carter" userId="2f5be7f5713387d1" providerId="LiveId" clId="{B7778E5A-376A-4101-85BD-6D8602568DD3}" dt="2021-06-30T17:01:16.444" v="1317"/>
          <ac:spMkLst>
            <pc:docMk/>
            <pc:sldMk cId="1790129354" sldId="381"/>
            <ac:spMk id="8" creationId="{726D3A9F-E065-4F64-BB3D-E9D15CF1ABAE}"/>
          </ac:spMkLst>
        </pc:spChg>
        <pc:picChg chg="add del mod">
          <ac:chgData name="Tracy Carter" userId="2f5be7f5713387d1" providerId="LiveId" clId="{B7778E5A-376A-4101-85BD-6D8602568DD3}" dt="2021-06-30T17:17:25.146" v="1368" actId="478"/>
          <ac:picMkLst>
            <pc:docMk/>
            <pc:sldMk cId="1790129354" sldId="381"/>
            <ac:picMk id="9" creationId="{8B382519-7361-435F-A4DD-D367A62BC09A}"/>
          </ac:picMkLst>
        </pc:picChg>
        <pc:picChg chg="add del mod">
          <ac:chgData name="Tracy Carter" userId="2f5be7f5713387d1" providerId="LiveId" clId="{B7778E5A-376A-4101-85BD-6D8602568DD3}" dt="2021-06-30T17:17:46.987" v="1372" actId="478"/>
          <ac:picMkLst>
            <pc:docMk/>
            <pc:sldMk cId="1790129354" sldId="381"/>
            <ac:picMk id="10" creationId="{E560954C-DFC4-460D-AD79-2A41F237240B}"/>
          </ac:picMkLst>
        </pc:picChg>
        <pc:picChg chg="add del mod">
          <ac:chgData name="Tracy Carter" userId="2f5be7f5713387d1" providerId="LiveId" clId="{B7778E5A-376A-4101-85BD-6D8602568DD3}" dt="2021-06-30T17:19:43.595" v="1380" actId="478"/>
          <ac:picMkLst>
            <pc:docMk/>
            <pc:sldMk cId="1790129354" sldId="381"/>
            <ac:picMk id="11" creationId="{AC913675-D63D-4F24-B3DB-E33C56CAA717}"/>
          </ac:picMkLst>
        </pc:picChg>
        <pc:picChg chg="add mod">
          <ac:chgData name="Tracy Carter" userId="2f5be7f5713387d1" providerId="LiveId" clId="{B7778E5A-376A-4101-85BD-6D8602568DD3}" dt="2021-06-30T17:19:53.511" v="1382" actId="14100"/>
          <ac:picMkLst>
            <pc:docMk/>
            <pc:sldMk cId="1790129354" sldId="381"/>
            <ac:picMk id="12" creationId="{DE5150B2-66C0-469E-AC16-70C93D650510}"/>
          </ac:picMkLst>
        </pc:picChg>
      </pc:sldChg>
      <pc:sldChg chg="del">
        <pc:chgData name="Tracy Carter" userId="2f5be7f5713387d1" providerId="LiveId" clId="{B7778E5A-376A-4101-85BD-6D8602568DD3}" dt="2021-06-30T17:11:10.096" v="1366" actId="2696"/>
        <pc:sldMkLst>
          <pc:docMk/>
          <pc:sldMk cId="12795506" sldId="382"/>
        </pc:sldMkLst>
      </pc:sldChg>
      <pc:sldChg chg="addSp delSp modSp mod setBg">
        <pc:chgData name="Tracy Carter" userId="2f5be7f5713387d1" providerId="LiveId" clId="{B7778E5A-376A-4101-85BD-6D8602568DD3}" dt="2021-06-30T18:17:40.782" v="1781" actId="1076"/>
        <pc:sldMkLst>
          <pc:docMk/>
          <pc:sldMk cId="984008854" sldId="383"/>
        </pc:sldMkLst>
        <pc:spChg chg="add mod">
          <ac:chgData name="Tracy Carter" userId="2f5be7f5713387d1" providerId="LiveId" clId="{B7778E5A-376A-4101-85BD-6D8602568DD3}" dt="2021-06-30T18:08:41.848" v="1728" actId="1076"/>
          <ac:spMkLst>
            <pc:docMk/>
            <pc:sldMk cId="984008854" sldId="383"/>
            <ac:spMk id="2" creationId="{9AE6FB0C-DAE8-4D16-A4BF-D687FFBC5595}"/>
          </ac:spMkLst>
        </pc:spChg>
        <pc:spChg chg="mod">
          <ac:chgData name="Tracy Carter" userId="2f5be7f5713387d1" providerId="LiveId" clId="{B7778E5A-376A-4101-85BD-6D8602568DD3}" dt="2021-06-30T18:07:36.285" v="1719" actId="6549"/>
          <ac:spMkLst>
            <pc:docMk/>
            <pc:sldMk cId="984008854" sldId="383"/>
            <ac:spMk id="3" creationId="{82A661C4-FE1A-4C8F-99F3-7C70095BD8F9}"/>
          </ac:spMkLst>
        </pc:spChg>
        <pc:spChg chg="add mod">
          <ac:chgData name="Tracy Carter" userId="2f5be7f5713387d1" providerId="LiveId" clId="{B7778E5A-376A-4101-85BD-6D8602568DD3}" dt="2021-06-30T18:17:40.782" v="1781" actId="1076"/>
          <ac:spMkLst>
            <pc:docMk/>
            <pc:sldMk cId="984008854" sldId="383"/>
            <ac:spMk id="5" creationId="{EAA836D8-76B4-46E1-93B5-BE3D998A17BD}"/>
          </ac:spMkLst>
        </pc:spChg>
        <pc:spChg chg="del mod">
          <ac:chgData name="Tracy Carter" userId="2f5be7f5713387d1" providerId="LiveId" clId="{B7778E5A-376A-4101-85BD-6D8602568DD3}" dt="2021-06-30T18:05:38.072" v="1697" actId="478"/>
          <ac:spMkLst>
            <pc:docMk/>
            <pc:sldMk cId="984008854" sldId="383"/>
            <ac:spMk id="7" creationId="{F8B571CE-0DEE-4036-80A7-8E1B97756F42}"/>
          </ac:spMkLst>
        </pc:spChg>
        <pc:spChg chg="del">
          <ac:chgData name="Tracy Carter" userId="2f5be7f5713387d1" providerId="LiveId" clId="{B7778E5A-376A-4101-85BD-6D8602568DD3}" dt="2021-06-30T18:05:53.792" v="1698" actId="478"/>
          <ac:spMkLst>
            <pc:docMk/>
            <pc:sldMk cId="984008854" sldId="383"/>
            <ac:spMk id="13" creationId="{1F813557-54BA-4B7E-BD1C-AB6A3527A289}"/>
          </ac:spMkLst>
        </pc:spChg>
        <pc:spChg chg="add">
          <ac:chgData name="Tracy Carter" userId="2f5be7f5713387d1" providerId="LiveId" clId="{B7778E5A-376A-4101-85BD-6D8602568DD3}" dt="2021-06-30T18:06:33.397" v="1701" actId="26606"/>
          <ac:spMkLst>
            <pc:docMk/>
            <pc:sldMk cId="984008854" sldId="383"/>
            <ac:spMk id="75" creationId="{CB73C468-D875-4A8E-A540-E43BF8232DD4}"/>
          </ac:spMkLst>
        </pc:spChg>
        <pc:spChg chg="add">
          <ac:chgData name="Tracy Carter" userId="2f5be7f5713387d1" providerId="LiveId" clId="{B7778E5A-376A-4101-85BD-6D8602568DD3}" dt="2021-06-30T18:06:33.397" v="1701" actId="26606"/>
          <ac:spMkLst>
            <pc:docMk/>
            <pc:sldMk cId="984008854" sldId="383"/>
            <ac:spMk id="77" creationId="{B4734F2F-19FC-4D35-9BDE-5CEAD57D9B55}"/>
          </ac:spMkLst>
        </pc:spChg>
        <pc:spChg chg="add">
          <ac:chgData name="Tracy Carter" userId="2f5be7f5713387d1" providerId="LiveId" clId="{B7778E5A-376A-4101-85BD-6D8602568DD3}" dt="2021-06-30T18:06:33.397" v="1701" actId="26606"/>
          <ac:spMkLst>
            <pc:docMk/>
            <pc:sldMk cId="984008854" sldId="383"/>
            <ac:spMk id="79" creationId="{D97A8A26-FD96-4968-A34A-727382AC7E46}"/>
          </ac:spMkLst>
        </pc:spChg>
        <pc:grpChg chg="add">
          <ac:chgData name="Tracy Carter" userId="2f5be7f5713387d1" providerId="LiveId" clId="{B7778E5A-376A-4101-85BD-6D8602568DD3}" dt="2021-06-30T18:06:33.397" v="1701" actId="26606"/>
          <ac:grpSpMkLst>
            <pc:docMk/>
            <pc:sldMk cId="984008854" sldId="383"/>
            <ac:grpSpMk id="71" creationId="{449BC34D-9C23-4D6D-8213-1F471AF85B3F}"/>
          </ac:grpSpMkLst>
        </pc:grpChg>
        <pc:picChg chg="ord">
          <ac:chgData name="Tracy Carter" userId="2f5be7f5713387d1" providerId="LiveId" clId="{B7778E5A-376A-4101-85BD-6D8602568DD3}" dt="2021-06-30T18:06:33.397" v="1701" actId="26606"/>
          <ac:picMkLst>
            <pc:docMk/>
            <pc:sldMk cId="984008854" sldId="383"/>
            <ac:picMk id="4" creationId="{618094B4-5270-458F-9CDC-499223262D06}"/>
          </ac:picMkLst>
        </pc:picChg>
        <pc:picChg chg="add mod">
          <ac:chgData name="Tracy Carter" userId="2f5be7f5713387d1" providerId="LiveId" clId="{B7778E5A-376A-4101-85BD-6D8602568DD3}" dt="2021-06-30T18:07:03.651" v="1706" actId="1076"/>
          <ac:picMkLst>
            <pc:docMk/>
            <pc:sldMk cId="984008854" sldId="383"/>
            <ac:picMk id="1026" creationId="{1F7D8176-5F99-477A-995B-08B405AD5C3B}"/>
          </ac:picMkLst>
        </pc:picChg>
      </pc:sldChg>
      <pc:sldChg chg="addSp delSp modSp mod">
        <pc:chgData name="Tracy Carter" userId="2f5be7f5713387d1" providerId="LiveId" clId="{B7778E5A-376A-4101-85BD-6D8602568DD3}" dt="2021-06-30T17:24:15.413" v="1394" actId="14100"/>
        <pc:sldMkLst>
          <pc:docMk/>
          <pc:sldMk cId="205637971" sldId="384"/>
        </pc:sldMkLst>
        <pc:spChg chg="mod">
          <ac:chgData name="Tracy Carter" userId="2f5be7f5713387d1" providerId="LiveId" clId="{B7778E5A-376A-4101-85BD-6D8602568DD3}" dt="2021-06-30T17:10:18.391" v="1360" actId="20577"/>
          <ac:spMkLst>
            <pc:docMk/>
            <pc:sldMk cId="205637971" sldId="384"/>
            <ac:spMk id="2" creationId="{F3BDA85A-8971-4B97-AB11-1E250127A859}"/>
          </ac:spMkLst>
        </pc:spChg>
        <pc:spChg chg="add del">
          <ac:chgData name="Tracy Carter" userId="2f5be7f5713387d1" providerId="LiveId" clId="{B7778E5A-376A-4101-85BD-6D8602568DD3}" dt="2021-06-30T17:10:39.560" v="1362" actId="478"/>
          <ac:spMkLst>
            <pc:docMk/>
            <pc:sldMk cId="205637971" sldId="384"/>
            <ac:spMk id="3" creationId="{F4E9242C-58DF-4BD5-9E14-4AD0C091830A}"/>
          </ac:spMkLst>
        </pc:s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21" creationId="{8C2B7992-790D-43A3-8FDF-B659C025B301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22" creationId="{AAED7189-8A82-4213-96F7-48FEC42427E4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38" creationId="{5A6D4E54-50B0-475F-9C17-DB8EE7B28D21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39" creationId="{02C97019-07F5-4524-89E6-3C0F899E05B2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45" creationId="{FC1B74F3-C781-4C86-A85F-F14714D1F6B4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53" creationId="{899E941F-4800-473C-99F8-28FC903094EB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54" creationId="{E6D4D82F-C4C3-4782-9778-302605B0F93F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58" creationId="{29D8EE0C-B49E-4C62-90C8-A06455B9487C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64" creationId="{8D6251A0-3D1D-4018-90B4-F8823ACF1DB0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65" creationId="{56679BEC-7EAA-4D23-929A-557574B5CBF8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03" creationId="{6AF5E67B-B5FD-4769-8B4C-04F8344D05FD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17" creationId="{C23DAABF-861E-4346-BC1A-9FEEC8779891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18" creationId="{734B7810-FD72-4371-817A-A72022CDC0DE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24" creationId="{FF3C5ECC-C6B6-4130-804E-B12047346274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36" creationId="{E09A6804-8DAB-4C53-960E-A5FBC2001DFA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44" creationId="{CE382549-E12D-44C9-A757-9F2DA7CFCFA3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50" creationId="{D74FF16A-6922-4211-8B89-50D57BF153CE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65" creationId="{087B3125-0EB8-47D3-9DF3-47BA2CFCC490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66" creationId="{BDE4EDEE-7100-4624-8FD5-573898182F74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67" creationId="{2EBF151D-CB10-4F29-BC3C-C5F0BD8758ED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68" creationId="{260239BE-8A7D-4E40-BA0F-8749D7F4E238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81" creationId="{C2537826-F571-4898-8644-C3B90D913EAE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82" creationId="{2E0183C3-AA4C-4DF0-8672-8C92DB4DAD48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90" creationId="{54AD0C70-5A67-4075-8953-B6290B578E8B}"/>
          </ac:grpSpMkLst>
        </pc:grpChg>
        <pc:grpChg chg="add del">
          <ac:chgData name="Tracy Carter" userId="2f5be7f5713387d1" providerId="LiveId" clId="{B7778E5A-376A-4101-85BD-6D8602568DD3}" dt="2021-06-30T17:10:47.248" v="1363" actId="478"/>
          <ac:grpSpMkLst>
            <pc:docMk/>
            <pc:sldMk cId="205637971" sldId="384"/>
            <ac:grpSpMk id="194" creationId="{F60860D4-11C3-4346-8B5E-50438C8586C4}"/>
          </ac:grpSpMkLst>
        </pc:grpChg>
        <pc:grpChg chg="add del mod">
          <ac:chgData name="Tracy Carter" userId="2f5be7f5713387d1" providerId="LiveId" clId="{B7778E5A-376A-4101-85BD-6D8602568DD3}" dt="2021-06-30T17:10:53.710" v="1365" actId="478"/>
          <ac:grpSpMkLst>
            <pc:docMk/>
            <pc:sldMk cId="205637971" sldId="384"/>
            <ac:grpSpMk id="224" creationId="{05124520-EBB5-43EC-BAFB-48C41D0C767B}"/>
          </ac:grpSpMkLst>
        </pc:grpChg>
        <pc:picChg chg="del">
          <ac:chgData name="Tracy Carter" userId="2f5be7f5713387d1" providerId="LiveId" clId="{B7778E5A-376A-4101-85BD-6D8602568DD3}" dt="2021-06-30T17:10:01.654" v="1354" actId="478"/>
          <ac:picMkLst>
            <pc:docMk/>
            <pc:sldMk cId="205637971" sldId="384"/>
            <ac:picMk id="5" creationId="{92BA4601-960D-48B3-8B81-BB5473E16D24}"/>
          </ac:picMkLst>
        </pc:picChg>
        <pc:picChg chg="add mod">
          <ac:chgData name="Tracy Carter" userId="2f5be7f5713387d1" providerId="LiveId" clId="{B7778E5A-376A-4101-85BD-6D8602568DD3}" dt="2021-06-30T17:24:15.413" v="1394" actId="14100"/>
          <ac:picMkLst>
            <pc:docMk/>
            <pc:sldMk cId="205637971" sldId="384"/>
            <ac:picMk id="218" creationId="{F5260B0B-809B-4DAD-8AB2-A729DE28929A}"/>
          </ac:picMkLst>
        </pc:pic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23" creationId="{32189ADB-E2A0-4015-BCAE-EC5BA53EC2A4}"/>
          </ac:inkMkLst>
        </pc:ink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24" creationId="{CD3C837C-45DD-4309-BB56-892C6C928F66}"/>
          </ac:inkMkLst>
        </pc:ink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25" creationId="{A4FFD5F9-7871-4311-ABAB-5A2B0FC13370}"/>
          </ac:inkMkLst>
        </pc:ink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46" creationId="{5051CB52-AE50-4936-874D-CA7C0AE75C69}"/>
          </ac:inkMkLst>
        </pc:ink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63" creationId="{6F4974C0-5909-454C-9A3E-42F1D3C4D48C}"/>
          </ac:inkMkLst>
        </pc:ink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97" creationId="{4760F6F8-9AA2-4535-877C-983F881A5D09}"/>
          </ac:inkMkLst>
        </pc:ink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98" creationId="{46A449B6-67A2-4D8A-B859-054CBB94968E}"/>
          </ac:inkMkLst>
        </pc:ink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99" creationId="{D6E5C18F-43BB-4546-B650-258993467B92}"/>
          </ac:inkMkLst>
        </pc:ink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100" creationId="{F31B27AE-7BCC-4504-90FF-A18890A72710}"/>
          </ac:inkMkLst>
        </pc:ink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116" creationId="{5B7DF325-02F6-4891-A612-6CE6AD916C79}"/>
          </ac:inkMkLst>
        </pc:inkChg>
        <pc:inkChg chg="add del">
          <ac:chgData name="Tracy Carter" userId="2f5be7f5713387d1" providerId="LiveId" clId="{B7778E5A-376A-4101-85BD-6D8602568DD3}" dt="2021-06-30T17:10:47.248" v="1363" actId="478"/>
          <ac:inkMkLst>
            <pc:docMk/>
            <pc:sldMk cId="205637971" sldId="384"/>
            <ac:inkMk id="164" creationId="{AA70FCE9-3EBF-462E-A9E7-1D7EDBC661B5}"/>
          </ac:inkMkLst>
        </pc:inkChg>
      </pc:sldChg>
      <pc:sldChg chg="del">
        <pc:chgData name="Tracy Carter" userId="2f5be7f5713387d1" providerId="LiveId" clId="{B7778E5A-376A-4101-85BD-6D8602568DD3}" dt="2021-06-30T18:09:17.364" v="1729" actId="2696"/>
        <pc:sldMkLst>
          <pc:docMk/>
          <pc:sldMk cId="2418367886" sldId="385"/>
        </pc:sldMkLst>
      </pc:sldChg>
      <pc:sldChg chg="del">
        <pc:chgData name="Tracy Carter" userId="2f5be7f5713387d1" providerId="LiveId" clId="{B7778E5A-376A-4101-85BD-6D8602568DD3}" dt="2021-06-30T19:22:34.874" v="2080" actId="47"/>
        <pc:sldMkLst>
          <pc:docMk/>
          <pc:sldMk cId="4082798205" sldId="386"/>
        </pc:sldMkLst>
      </pc:sldChg>
      <pc:sldChg chg="del">
        <pc:chgData name="Tracy Carter" userId="2f5be7f5713387d1" providerId="LiveId" clId="{B7778E5A-376A-4101-85BD-6D8602568DD3}" dt="2021-06-30T19:22:37.193" v="2081" actId="47"/>
        <pc:sldMkLst>
          <pc:docMk/>
          <pc:sldMk cId="2542997002" sldId="387"/>
        </pc:sldMkLst>
      </pc:sldChg>
      <pc:sldChg chg="del">
        <pc:chgData name="Tracy Carter" userId="2f5be7f5713387d1" providerId="LiveId" clId="{B7778E5A-376A-4101-85BD-6D8602568DD3}" dt="2021-06-30T19:22:37.853" v="2082" actId="47"/>
        <pc:sldMkLst>
          <pc:docMk/>
          <pc:sldMk cId="2718701022" sldId="388"/>
        </pc:sldMkLst>
      </pc:sldChg>
      <pc:sldChg chg="del">
        <pc:chgData name="Tracy Carter" userId="2f5be7f5713387d1" providerId="LiveId" clId="{B7778E5A-376A-4101-85BD-6D8602568DD3}" dt="2021-06-30T19:22:41.017" v="2087" actId="47"/>
        <pc:sldMkLst>
          <pc:docMk/>
          <pc:sldMk cId="3253231973" sldId="389"/>
        </pc:sldMkLst>
      </pc:sldChg>
      <pc:sldChg chg="del">
        <pc:chgData name="Tracy Carter" userId="2f5be7f5713387d1" providerId="LiveId" clId="{B7778E5A-376A-4101-85BD-6D8602568DD3}" dt="2021-06-30T19:22:46.168" v="2088" actId="47"/>
        <pc:sldMkLst>
          <pc:docMk/>
          <pc:sldMk cId="2434883191" sldId="390"/>
        </pc:sldMkLst>
      </pc:sldChg>
      <pc:sldChg chg="add del">
        <pc:chgData name="Tracy Carter" userId="2f5be7f5713387d1" providerId="LiveId" clId="{B7778E5A-376A-4101-85BD-6D8602568DD3}" dt="2021-06-29T15:24:12.727" v="338" actId="2696"/>
        <pc:sldMkLst>
          <pc:docMk/>
          <pc:sldMk cId="1183667862" sldId="391"/>
        </pc:sldMkLst>
      </pc:sldChg>
      <pc:sldChg chg="addSp delSp modSp add mod">
        <pc:chgData name="Tracy Carter" userId="2f5be7f5713387d1" providerId="LiveId" clId="{B7778E5A-376A-4101-85BD-6D8602568DD3}" dt="2021-06-30T17:52:49.199" v="1604" actId="20577"/>
        <pc:sldMkLst>
          <pc:docMk/>
          <pc:sldMk cId="2596683389" sldId="391"/>
        </pc:sldMkLst>
        <pc:spChg chg="add mod">
          <ac:chgData name="Tracy Carter" userId="2f5be7f5713387d1" providerId="LiveId" clId="{B7778E5A-376A-4101-85BD-6D8602568DD3}" dt="2021-06-30T17:52:49.199" v="1604" actId="20577"/>
          <ac:spMkLst>
            <pc:docMk/>
            <pc:sldMk cId="2596683389" sldId="391"/>
            <ac:spMk id="6" creationId="{93ED75F3-FEFD-4E5B-B8A7-67B7A2DA7ED2}"/>
          </ac:spMkLst>
        </pc:spChg>
        <pc:spChg chg="del mod">
          <ac:chgData name="Tracy Carter" userId="2f5be7f5713387d1" providerId="LiveId" clId="{B7778E5A-376A-4101-85BD-6D8602568DD3}" dt="2021-06-29T18:10:41.794" v="662" actId="478"/>
          <ac:spMkLst>
            <pc:docMk/>
            <pc:sldMk cId="2596683389" sldId="391"/>
            <ac:spMk id="9" creationId="{41E4C82B-4379-4771-8C0B-0345DB7B0C0F}"/>
          </ac:spMkLst>
        </pc:spChg>
        <pc:spChg chg="add mod">
          <ac:chgData name="Tracy Carter" userId="2f5be7f5713387d1" providerId="LiveId" clId="{B7778E5A-376A-4101-85BD-6D8602568DD3}" dt="2021-06-30T17:52:33.258" v="1590" actId="14100"/>
          <ac:spMkLst>
            <pc:docMk/>
            <pc:sldMk cId="2596683389" sldId="391"/>
            <ac:spMk id="10" creationId="{89CFFDAF-69CD-483D-904F-EE5BB1DD3868}"/>
          </ac:spMkLst>
        </pc:spChg>
        <pc:spChg chg="add mod">
          <ac:chgData name="Tracy Carter" userId="2f5be7f5713387d1" providerId="LiveId" clId="{B7778E5A-376A-4101-85BD-6D8602568DD3}" dt="2021-06-30T17:51:34.825" v="1559" actId="20577"/>
          <ac:spMkLst>
            <pc:docMk/>
            <pc:sldMk cId="2596683389" sldId="391"/>
            <ac:spMk id="11" creationId="{AFD32EEC-6ADE-41C9-A67F-7EF49D79BD00}"/>
          </ac:spMkLst>
        </pc:spChg>
        <pc:spChg chg="add mod">
          <ac:chgData name="Tracy Carter" userId="2f5be7f5713387d1" providerId="LiveId" clId="{B7778E5A-376A-4101-85BD-6D8602568DD3}" dt="2021-06-30T17:52:05.193" v="1574" actId="20577"/>
          <ac:spMkLst>
            <pc:docMk/>
            <pc:sldMk cId="2596683389" sldId="391"/>
            <ac:spMk id="12" creationId="{FDBD6709-9DF7-42A9-8A11-0C2A542359C1}"/>
          </ac:spMkLst>
        </pc:spChg>
        <pc:spChg chg="add mod">
          <ac:chgData name="Tracy Carter" userId="2f5be7f5713387d1" providerId="LiveId" clId="{B7778E5A-376A-4101-85BD-6D8602568DD3}" dt="2021-06-30T17:50:49.867" v="1544" actId="1076"/>
          <ac:spMkLst>
            <pc:docMk/>
            <pc:sldMk cId="2596683389" sldId="391"/>
            <ac:spMk id="13" creationId="{4AF62B15-D118-41C1-B79C-D7DBBD55EA0E}"/>
          </ac:spMkLst>
        </pc:spChg>
        <pc:spChg chg="add mod">
          <ac:chgData name="Tracy Carter" userId="2f5be7f5713387d1" providerId="LiveId" clId="{B7778E5A-376A-4101-85BD-6D8602568DD3}" dt="2021-06-30T17:52:39.399" v="1602" actId="20577"/>
          <ac:spMkLst>
            <pc:docMk/>
            <pc:sldMk cId="2596683389" sldId="391"/>
            <ac:spMk id="14" creationId="{B2A559CB-18DA-4A8B-A44A-F5D98CA8AEA5}"/>
          </ac:spMkLst>
        </pc:spChg>
      </pc:sldChg>
      <pc:sldChg chg="addSp delSp modSp add mod">
        <pc:chgData name="Tracy Carter" userId="2f5be7f5713387d1" providerId="LiveId" clId="{B7778E5A-376A-4101-85BD-6D8602568DD3}" dt="2021-06-29T18:13:38.248" v="684" actId="14100"/>
        <pc:sldMkLst>
          <pc:docMk/>
          <pc:sldMk cId="2814564119" sldId="392"/>
        </pc:sldMkLst>
        <pc:spChg chg="del mod">
          <ac:chgData name="Tracy Carter" userId="2f5be7f5713387d1" providerId="LiveId" clId="{B7778E5A-376A-4101-85BD-6D8602568DD3}" dt="2021-06-29T18:12:45.793" v="674" actId="478"/>
          <ac:spMkLst>
            <pc:docMk/>
            <pc:sldMk cId="2814564119" sldId="392"/>
            <ac:spMk id="9" creationId="{41E4C82B-4379-4771-8C0B-0345DB7B0C0F}"/>
          </ac:spMkLst>
        </pc:spChg>
        <pc:picChg chg="add mod">
          <ac:chgData name="Tracy Carter" userId="2f5be7f5713387d1" providerId="LiveId" clId="{B7778E5A-376A-4101-85BD-6D8602568DD3}" dt="2021-06-29T18:13:38.248" v="684" actId="14100"/>
          <ac:picMkLst>
            <pc:docMk/>
            <pc:sldMk cId="2814564119" sldId="392"/>
            <ac:picMk id="6" creationId="{43C4AA8B-E09E-4201-AA6F-836130016A53}"/>
          </ac:picMkLst>
        </pc:picChg>
        <pc:picChg chg="add del mod">
          <ac:chgData name="Tracy Carter" userId="2f5be7f5713387d1" providerId="LiveId" clId="{B7778E5A-376A-4101-85BD-6D8602568DD3}" dt="2021-06-29T18:13:17.905" v="679" actId="478"/>
          <ac:picMkLst>
            <pc:docMk/>
            <pc:sldMk cId="2814564119" sldId="392"/>
            <ac:picMk id="10" creationId="{B7779F04-3C83-43FC-9C06-8FD61254F146}"/>
          </ac:picMkLst>
        </pc:picChg>
      </pc:sldChg>
      <pc:sldChg chg="addSp delSp modSp add mod">
        <pc:chgData name="Tracy Carter" userId="2f5be7f5713387d1" providerId="LiveId" clId="{B7778E5A-376A-4101-85BD-6D8602568DD3}" dt="2021-06-29T18:18:43.315" v="697" actId="1076"/>
        <pc:sldMkLst>
          <pc:docMk/>
          <pc:sldMk cId="651047202" sldId="393"/>
        </pc:sldMkLst>
        <pc:spChg chg="del mod">
          <ac:chgData name="Tracy Carter" userId="2f5be7f5713387d1" providerId="LiveId" clId="{B7778E5A-376A-4101-85BD-6D8602568DD3}" dt="2021-06-29T18:18:05.952" v="691" actId="478"/>
          <ac:spMkLst>
            <pc:docMk/>
            <pc:sldMk cId="651047202" sldId="393"/>
            <ac:spMk id="2" creationId="{F3BDA85A-8971-4B97-AB11-1E250127A859}"/>
          </ac:spMkLst>
        </pc:spChg>
        <pc:spChg chg="del">
          <ac:chgData name="Tracy Carter" userId="2f5be7f5713387d1" providerId="LiveId" clId="{B7778E5A-376A-4101-85BD-6D8602568DD3}" dt="2021-06-29T18:18:38.154" v="696" actId="478"/>
          <ac:spMkLst>
            <pc:docMk/>
            <pc:sldMk cId="651047202" sldId="393"/>
            <ac:spMk id="5" creationId="{ACA1A21E-2034-422E-8E97-F738B0EA5BF3}"/>
          </ac:spMkLst>
        </pc:spChg>
        <pc:spChg chg="add del mod">
          <ac:chgData name="Tracy Carter" userId="2f5be7f5713387d1" providerId="LiveId" clId="{B7778E5A-376A-4101-85BD-6D8602568DD3}" dt="2021-06-29T18:18:10.319" v="692" actId="478"/>
          <ac:spMkLst>
            <pc:docMk/>
            <pc:sldMk cId="651047202" sldId="393"/>
            <ac:spMk id="11" creationId="{9FC30485-1012-41B6-8B6A-3A172C973DAF}"/>
          </ac:spMkLst>
        </pc:spChg>
        <pc:picChg chg="mod">
          <ac:chgData name="Tracy Carter" userId="2f5be7f5713387d1" providerId="LiveId" clId="{B7778E5A-376A-4101-85BD-6D8602568DD3}" dt="2021-06-29T18:18:43.315" v="697" actId="1076"/>
          <ac:picMkLst>
            <pc:docMk/>
            <pc:sldMk cId="651047202" sldId="393"/>
            <ac:picMk id="4" creationId="{6001D81D-1950-43FF-B790-8153BA3087B5}"/>
          </ac:picMkLst>
        </pc:picChg>
        <pc:picChg chg="del">
          <ac:chgData name="Tracy Carter" userId="2f5be7f5713387d1" providerId="LiveId" clId="{B7778E5A-376A-4101-85BD-6D8602568DD3}" dt="2021-06-29T18:17:29.571" v="686" actId="478"/>
          <ac:picMkLst>
            <pc:docMk/>
            <pc:sldMk cId="651047202" sldId="393"/>
            <ac:picMk id="6" creationId="{43C4AA8B-E09E-4201-AA6F-836130016A53}"/>
          </ac:picMkLst>
        </pc:picChg>
        <pc:picChg chg="add">
          <ac:chgData name="Tracy Carter" userId="2f5be7f5713387d1" providerId="LiveId" clId="{B7778E5A-376A-4101-85BD-6D8602568DD3}" dt="2021-06-29T18:17:31.603" v="687"/>
          <ac:picMkLst>
            <pc:docMk/>
            <pc:sldMk cId="651047202" sldId="393"/>
            <ac:picMk id="9" creationId="{BDF020EA-8687-434F-AEF9-A5934F2E5EE3}"/>
          </ac:picMkLst>
        </pc:picChg>
        <pc:picChg chg="add mod">
          <ac:chgData name="Tracy Carter" userId="2f5be7f5713387d1" providerId="LiveId" clId="{B7778E5A-376A-4101-85BD-6D8602568DD3}" dt="2021-06-29T18:18:32.621" v="695" actId="14100"/>
          <ac:picMkLst>
            <pc:docMk/>
            <pc:sldMk cId="651047202" sldId="393"/>
            <ac:picMk id="10" creationId="{AAA4605B-7129-4EE5-BD24-9F4281C69EA9}"/>
          </ac:picMkLst>
        </pc:picChg>
      </pc:sldChg>
      <pc:sldChg chg="add del">
        <pc:chgData name="Tracy Carter" userId="2f5be7f5713387d1" providerId="LiveId" clId="{B7778E5A-376A-4101-85BD-6D8602568DD3}" dt="2021-06-29T18:19:19.728" v="699" actId="2890"/>
        <pc:sldMkLst>
          <pc:docMk/>
          <pc:sldMk cId="474202432" sldId="394"/>
        </pc:sldMkLst>
      </pc:sldChg>
      <pc:sldChg chg="add del">
        <pc:chgData name="Tracy Carter" userId="2f5be7f5713387d1" providerId="LiveId" clId="{B7778E5A-376A-4101-85BD-6D8602568DD3}" dt="2021-06-29T18:19:41.325" v="701" actId="2890"/>
        <pc:sldMkLst>
          <pc:docMk/>
          <pc:sldMk cId="2486323435" sldId="394"/>
        </pc:sldMkLst>
      </pc:sldChg>
      <pc:sldChg chg="addSp delSp modSp add mod ord">
        <pc:chgData name="Tracy Carter" userId="2f5be7f5713387d1" providerId="LiveId" clId="{B7778E5A-376A-4101-85BD-6D8602568DD3}" dt="2021-06-29T19:06:46.930" v="821" actId="21"/>
        <pc:sldMkLst>
          <pc:docMk/>
          <pc:sldMk cId="3704795524" sldId="394"/>
        </pc:sldMkLst>
        <pc:spChg chg="mod">
          <ac:chgData name="Tracy Carter" userId="2f5be7f5713387d1" providerId="LiveId" clId="{B7778E5A-376A-4101-85BD-6D8602568DD3}" dt="2021-06-29T18:20:15.024" v="741" actId="6549"/>
          <ac:spMkLst>
            <pc:docMk/>
            <pc:sldMk cId="3704795524" sldId="394"/>
            <ac:spMk id="2" creationId="{F3BDA85A-8971-4B97-AB11-1E250127A859}"/>
          </ac:spMkLst>
        </pc:spChg>
        <pc:spChg chg="del">
          <ac:chgData name="Tracy Carter" userId="2f5be7f5713387d1" providerId="LiveId" clId="{B7778E5A-376A-4101-85BD-6D8602568DD3}" dt="2021-06-29T18:20:20.514" v="742" actId="478"/>
          <ac:spMkLst>
            <pc:docMk/>
            <pc:sldMk cId="3704795524" sldId="394"/>
            <ac:spMk id="5" creationId="{ACA1A21E-2034-422E-8E97-F738B0EA5BF3}"/>
          </ac:spMkLst>
        </pc:spChg>
        <pc:spChg chg="add mod">
          <ac:chgData name="Tracy Carter" userId="2f5be7f5713387d1" providerId="LiveId" clId="{B7778E5A-376A-4101-85BD-6D8602568DD3}" dt="2021-06-29T18:21:41.233" v="757" actId="1076"/>
          <ac:spMkLst>
            <pc:docMk/>
            <pc:sldMk cId="3704795524" sldId="394"/>
            <ac:spMk id="7" creationId="{8E839865-DFD5-4DD1-B2C1-0D45FB526917}"/>
          </ac:spMkLst>
        </pc:spChg>
        <pc:spChg chg="add mod">
          <ac:chgData name="Tracy Carter" userId="2f5be7f5713387d1" providerId="LiveId" clId="{B7778E5A-376A-4101-85BD-6D8602568DD3}" dt="2021-06-29T19:05:23.737" v="811" actId="20577"/>
          <ac:spMkLst>
            <pc:docMk/>
            <pc:sldMk cId="3704795524" sldId="394"/>
            <ac:spMk id="9" creationId="{3547576C-CE72-4BB8-A3D3-929F7DE53AD1}"/>
          </ac:spMkLst>
        </pc:spChg>
        <pc:spChg chg="add del mod">
          <ac:chgData name="Tracy Carter" userId="2f5be7f5713387d1" providerId="LiveId" clId="{B7778E5A-376A-4101-85BD-6D8602568DD3}" dt="2021-06-29T19:06:46.930" v="821" actId="21"/>
          <ac:spMkLst>
            <pc:docMk/>
            <pc:sldMk cId="3704795524" sldId="394"/>
            <ac:spMk id="10" creationId="{FF54D850-C029-4D58-B42E-2B93F8C7647B}"/>
          </ac:spMkLst>
        </pc:spChg>
        <pc:picChg chg="del">
          <ac:chgData name="Tracy Carter" userId="2f5be7f5713387d1" providerId="LiveId" clId="{B7778E5A-376A-4101-85BD-6D8602568DD3}" dt="2021-06-29T18:20:22.305" v="743" actId="478"/>
          <ac:picMkLst>
            <pc:docMk/>
            <pc:sldMk cId="3704795524" sldId="394"/>
            <ac:picMk id="6" creationId="{43C4AA8B-E09E-4201-AA6F-836130016A53}"/>
          </ac:picMkLst>
        </pc:picChg>
      </pc:sldChg>
      <pc:sldChg chg="addSp delSp modSp add mod">
        <pc:chgData name="Tracy Carter" userId="2f5be7f5713387d1" providerId="LiveId" clId="{B7778E5A-376A-4101-85BD-6D8602568DD3}" dt="2021-06-29T19:08:28.245" v="835" actId="20577"/>
        <pc:sldMkLst>
          <pc:docMk/>
          <pc:sldMk cId="1207171721" sldId="395"/>
        </pc:sldMkLst>
        <pc:spChg chg="add mod">
          <ac:chgData name="Tracy Carter" userId="2f5be7f5713387d1" providerId="LiveId" clId="{B7778E5A-376A-4101-85BD-6D8602568DD3}" dt="2021-06-29T19:08:25.179" v="834" actId="20577"/>
          <ac:spMkLst>
            <pc:docMk/>
            <pc:sldMk cId="1207171721" sldId="395"/>
            <ac:spMk id="5" creationId="{E0C521C7-2E4E-4154-8BD7-A7C1D9E88750}"/>
          </ac:spMkLst>
        </pc:spChg>
        <pc:spChg chg="del mod">
          <ac:chgData name="Tracy Carter" userId="2f5be7f5713387d1" providerId="LiveId" clId="{B7778E5A-376A-4101-85BD-6D8602568DD3}" dt="2021-06-29T19:06:53.624" v="824" actId="478"/>
          <ac:spMkLst>
            <pc:docMk/>
            <pc:sldMk cId="1207171721" sldId="395"/>
            <ac:spMk id="7" creationId="{8E839865-DFD5-4DD1-B2C1-0D45FB526917}"/>
          </ac:spMkLst>
        </pc:spChg>
        <pc:spChg chg="del">
          <ac:chgData name="Tracy Carter" userId="2f5be7f5713387d1" providerId="LiveId" clId="{B7778E5A-376A-4101-85BD-6D8602568DD3}" dt="2021-06-29T19:06:56.680" v="825" actId="478"/>
          <ac:spMkLst>
            <pc:docMk/>
            <pc:sldMk cId="1207171721" sldId="395"/>
            <ac:spMk id="9" creationId="{3547576C-CE72-4BB8-A3D3-929F7DE53AD1}"/>
          </ac:spMkLst>
        </pc:spChg>
        <pc:spChg chg="mod">
          <ac:chgData name="Tracy Carter" userId="2f5be7f5713387d1" providerId="LiveId" clId="{B7778E5A-376A-4101-85BD-6D8602568DD3}" dt="2021-06-29T19:08:28.245" v="835" actId="20577"/>
          <ac:spMkLst>
            <pc:docMk/>
            <pc:sldMk cId="1207171721" sldId="395"/>
            <ac:spMk id="10" creationId="{FF54D850-C029-4D58-B42E-2B93F8C7647B}"/>
          </ac:spMkLst>
        </pc:spChg>
      </pc:sldChg>
      <pc:sldChg chg="addSp delSp modSp add del mod">
        <pc:chgData name="Tracy Carter" userId="2f5be7f5713387d1" providerId="LiveId" clId="{B7778E5A-376A-4101-85BD-6D8602568DD3}" dt="2021-06-29T19:12:11.190" v="882" actId="14100"/>
        <pc:sldMkLst>
          <pc:docMk/>
          <pc:sldMk cId="3627398726" sldId="396"/>
        </pc:sldMkLst>
        <pc:spChg chg="del mod">
          <ac:chgData name="Tracy Carter" userId="2f5be7f5713387d1" providerId="LiveId" clId="{B7778E5A-376A-4101-85BD-6D8602568DD3}" dt="2021-06-29T19:11:55.953" v="878" actId="478"/>
          <ac:spMkLst>
            <pc:docMk/>
            <pc:sldMk cId="3627398726" sldId="396"/>
            <ac:spMk id="6" creationId="{93ED75F3-FEFD-4E5B-B8A7-67B7A2DA7ED2}"/>
          </ac:spMkLst>
        </pc:spChg>
        <pc:picChg chg="add mod">
          <ac:chgData name="Tracy Carter" userId="2f5be7f5713387d1" providerId="LiveId" clId="{B7778E5A-376A-4101-85BD-6D8602568DD3}" dt="2021-06-29T19:12:11.190" v="882" actId="14100"/>
          <ac:picMkLst>
            <pc:docMk/>
            <pc:sldMk cId="3627398726" sldId="396"/>
            <ac:picMk id="9" creationId="{B705C2DE-3343-42FE-B820-90F4226C7922}"/>
          </ac:picMkLst>
        </pc:picChg>
      </pc:sldChg>
      <pc:sldChg chg="add">
        <pc:chgData name="Tracy Carter" userId="2f5be7f5713387d1" providerId="LiveId" clId="{B7778E5A-376A-4101-85BD-6D8602568DD3}" dt="2021-06-29T19:13:20.342" v="892" actId="2890"/>
        <pc:sldMkLst>
          <pc:docMk/>
          <pc:sldMk cId="2848360442" sldId="397"/>
        </pc:sldMkLst>
      </pc:sldChg>
      <pc:sldChg chg="add del ord">
        <pc:chgData name="Tracy Carter" userId="2f5be7f5713387d1" providerId="LiveId" clId="{B7778E5A-376A-4101-85BD-6D8602568DD3}" dt="2021-06-30T17:09:37.606" v="1350" actId="47"/>
        <pc:sldMkLst>
          <pc:docMk/>
          <pc:sldMk cId="656666973" sldId="398"/>
        </pc:sldMkLst>
      </pc:sldChg>
      <pc:sldChg chg="addSp delSp modSp add mod ord">
        <pc:chgData name="Tracy Carter" userId="2f5be7f5713387d1" providerId="LiveId" clId="{B7778E5A-376A-4101-85BD-6D8602568DD3}" dt="2021-07-01T15:21:31.429" v="2181" actId="20578"/>
        <pc:sldMkLst>
          <pc:docMk/>
          <pc:sldMk cId="12622314" sldId="399"/>
        </pc:sldMkLst>
        <pc:spChg chg="mod">
          <ac:chgData name="Tracy Carter" userId="2f5be7f5713387d1" providerId="LiveId" clId="{B7778E5A-376A-4101-85BD-6D8602568DD3}" dt="2021-06-29T19:14:35.858" v="914" actId="6549"/>
          <ac:spMkLst>
            <pc:docMk/>
            <pc:sldMk cId="12622314" sldId="399"/>
            <ac:spMk id="3" creationId="{82A661C4-FE1A-4C8F-99F3-7C70095BD8F9}"/>
          </ac:spMkLst>
        </pc:spChg>
        <pc:spChg chg="add del mod">
          <ac:chgData name="Tracy Carter" userId="2f5be7f5713387d1" providerId="LiveId" clId="{B7778E5A-376A-4101-85BD-6D8602568DD3}" dt="2021-06-30T16:29:37.968" v="1118" actId="13926"/>
          <ac:spMkLst>
            <pc:docMk/>
            <pc:sldMk cId="12622314" sldId="399"/>
            <ac:spMk id="8" creationId="{EC569961-4B7E-4EF5-AD80-93B1B55C2F22}"/>
          </ac:spMkLst>
        </pc:spChg>
        <pc:spChg chg="mod">
          <ac:chgData name="Tracy Carter" userId="2f5be7f5713387d1" providerId="LiveId" clId="{B7778E5A-376A-4101-85BD-6D8602568DD3}" dt="2021-06-30T16:22:17.430" v="1013" actId="1076"/>
          <ac:spMkLst>
            <pc:docMk/>
            <pc:sldMk cId="12622314" sldId="399"/>
            <ac:spMk id="10" creationId="{1978EC70-1FF4-4AB2-AA08-96092C1D220C}"/>
          </ac:spMkLst>
        </pc:spChg>
        <pc:spChg chg="add mod">
          <ac:chgData name="Tracy Carter" userId="2f5be7f5713387d1" providerId="LiveId" clId="{B7778E5A-376A-4101-85BD-6D8602568DD3}" dt="2021-06-30T16:34:51.087" v="1150" actId="13926"/>
          <ac:spMkLst>
            <pc:docMk/>
            <pc:sldMk cId="12622314" sldId="399"/>
            <ac:spMk id="11" creationId="{56683DB4-D867-4A65-9B7F-6CC3572A7574}"/>
          </ac:spMkLst>
        </pc:spChg>
        <pc:spChg chg="mod">
          <ac:chgData name="Tracy Carter" userId="2f5be7f5713387d1" providerId="LiveId" clId="{B7778E5A-376A-4101-85BD-6D8602568DD3}" dt="2021-06-30T17:07:17.566" v="1335" actId="13926"/>
          <ac:spMkLst>
            <pc:docMk/>
            <pc:sldMk cId="12622314" sldId="399"/>
            <ac:spMk id="13" creationId="{1F813557-54BA-4B7E-BD1C-AB6A3527A289}"/>
          </ac:spMkLst>
        </pc:spChg>
        <pc:spChg chg="add mod">
          <ac:chgData name="Tracy Carter" userId="2f5be7f5713387d1" providerId="LiveId" clId="{B7778E5A-376A-4101-85BD-6D8602568DD3}" dt="2021-06-30T16:36:47.631" v="1158" actId="767"/>
          <ac:spMkLst>
            <pc:docMk/>
            <pc:sldMk cId="12622314" sldId="399"/>
            <ac:spMk id="17" creationId="{43BF495C-351E-47B4-BDC4-2385F171C005}"/>
          </ac:spMkLst>
        </pc:spChg>
        <pc:spChg chg="add mod">
          <ac:chgData name="Tracy Carter" userId="2f5be7f5713387d1" providerId="LiveId" clId="{B7778E5A-376A-4101-85BD-6D8602568DD3}" dt="2021-06-30T16:43:08.623" v="1230" actId="13926"/>
          <ac:spMkLst>
            <pc:docMk/>
            <pc:sldMk cId="12622314" sldId="399"/>
            <ac:spMk id="20" creationId="{01D97FAE-B09C-452D-8AAA-66524DF8B7F4}"/>
          </ac:spMkLst>
        </pc:spChg>
        <pc:spChg chg="mod">
          <ac:chgData name="Tracy Carter" userId="2f5be7f5713387d1" providerId="LiveId" clId="{B7778E5A-376A-4101-85BD-6D8602568DD3}" dt="2021-06-30T16:23:04.298" v="1022" actId="1076"/>
          <ac:spMkLst>
            <pc:docMk/>
            <pc:sldMk cId="12622314" sldId="399"/>
            <ac:spMk id="21" creationId="{DF0835BD-B9B6-44B7-97F5-41972A4406C2}"/>
          </ac:spMkLst>
        </pc:spChg>
        <pc:spChg chg="add mod">
          <ac:chgData name="Tracy Carter" userId="2f5be7f5713387d1" providerId="LiveId" clId="{B7778E5A-376A-4101-85BD-6D8602568DD3}" dt="2021-06-30T16:44:16.696" v="1303" actId="13926"/>
          <ac:spMkLst>
            <pc:docMk/>
            <pc:sldMk cId="12622314" sldId="399"/>
            <ac:spMk id="22" creationId="{1C3BA228-4752-4F90-925A-FC66B9A79E3A}"/>
          </ac:spMkLst>
        </pc:spChg>
        <pc:cxnChg chg="add mod">
          <ac:chgData name="Tracy Carter" userId="2f5be7f5713387d1" providerId="LiveId" clId="{B7778E5A-376A-4101-85BD-6D8602568DD3}" dt="2021-06-30T16:29:30.382" v="1117" actId="14100"/>
          <ac:cxnSpMkLst>
            <pc:docMk/>
            <pc:sldMk cId="12622314" sldId="399"/>
            <ac:cxnSpMk id="15" creationId="{48512FB5-02F9-4F4F-8BA8-0437D6501018}"/>
          </ac:cxnSpMkLst>
        </pc:cxnChg>
        <pc:cxnChg chg="add mod">
          <ac:chgData name="Tracy Carter" userId="2f5be7f5713387d1" providerId="LiveId" clId="{B7778E5A-376A-4101-85BD-6D8602568DD3}" dt="2021-06-30T16:36:11.072" v="1157" actId="14100"/>
          <ac:cxnSpMkLst>
            <pc:docMk/>
            <pc:sldMk cId="12622314" sldId="399"/>
            <ac:cxnSpMk id="18" creationId="{78EC3B50-9A06-4A0F-A052-02B61BB68F22}"/>
          </ac:cxnSpMkLst>
        </pc:cxnChg>
        <pc:cxnChg chg="mod">
          <ac:chgData name="Tracy Carter" userId="2f5be7f5713387d1" providerId="LiveId" clId="{B7778E5A-376A-4101-85BD-6D8602568DD3}" dt="2021-06-30T16:22:57.070" v="1021" actId="14100"/>
          <ac:cxnSpMkLst>
            <pc:docMk/>
            <pc:sldMk cId="12622314" sldId="399"/>
            <ac:cxnSpMk id="19" creationId="{DB916BA0-95E2-4379-9287-6B45B63B5A8C}"/>
          </ac:cxnSpMkLst>
        </pc:cxnChg>
        <pc:cxnChg chg="add mod">
          <ac:chgData name="Tracy Carter" userId="2f5be7f5713387d1" providerId="LiveId" clId="{B7778E5A-376A-4101-85BD-6D8602568DD3}" dt="2021-06-30T16:44:41.754" v="1307" actId="1076"/>
          <ac:cxnSpMkLst>
            <pc:docMk/>
            <pc:sldMk cId="12622314" sldId="399"/>
            <ac:cxnSpMk id="25" creationId="{DA765274-7C96-4C9D-9419-92060F719ABB}"/>
          </ac:cxnSpMkLst>
        </pc:cxnChg>
        <pc:cxnChg chg="add mod">
          <ac:chgData name="Tracy Carter" userId="2f5be7f5713387d1" providerId="LiveId" clId="{B7778E5A-376A-4101-85BD-6D8602568DD3}" dt="2021-06-30T16:44:53.409" v="1310" actId="14100"/>
          <ac:cxnSpMkLst>
            <pc:docMk/>
            <pc:sldMk cId="12622314" sldId="399"/>
            <ac:cxnSpMk id="27" creationId="{71BDA6B5-8A9E-4DDD-B87C-34CF69F1F19F}"/>
          </ac:cxnSpMkLst>
        </pc:cxnChg>
        <pc:cxnChg chg="mod">
          <ac:chgData name="Tracy Carter" userId="2f5be7f5713387d1" providerId="LiveId" clId="{B7778E5A-376A-4101-85BD-6D8602568DD3}" dt="2021-06-30T16:35:13.997" v="1151" actId="1076"/>
          <ac:cxnSpMkLst>
            <pc:docMk/>
            <pc:sldMk cId="12622314" sldId="399"/>
            <ac:cxnSpMk id="29" creationId="{64B8349C-04CF-4953-AAED-05B4869C5F50}"/>
          </ac:cxnSpMkLst>
        </pc:cxnChg>
      </pc:sldChg>
      <pc:sldChg chg="addSp delSp modSp add mod">
        <pc:chgData name="Tracy Carter" userId="2f5be7f5713387d1" providerId="LiveId" clId="{B7778E5A-376A-4101-85BD-6D8602568DD3}" dt="2021-06-30T16:21:07.651" v="1011" actId="1076"/>
        <pc:sldMkLst>
          <pc:docMk/>
          <pc:sldMk cId="581707555" sldId="400"/>
        </pc:sldMkLst>
        <pc:picChg chg="del">
          <ac:chgData name="Tracy Carter" userId="2f5be7f5713387d1" providerId="LiveId" clId="{B7778E5A-376A-4101-85BD-6D8602568DD3}" dt="2021-06-30T16:20:51.830" v="1009" actId="478"/>
          <ac:picMkLst>
            <pc:docMk/>
            <pc:sldMk cId="581707555" sldId="400"/>
            <ac:picMk id="7" creationId="{D63E75E4-99A9-4E2F-9FE0-027B902EB7DF}"/>
          </ac:picMkLst>
        </pc:picChg>
        <pc:picChg chg="add mod">
          <ac:chgData name="Tracy Carter" userId="2f5be7f5713387d1" providerId="LiveId" clId="{B7778E5A-376A-4101-85BD-6D8602568DD3}" dt="2021-06-30T16:21:07.651" v="1011" actId="1076"/>
          <ac:picMkLst>
            <pc:docMk/>
            <pc:sldMk cId="581707555" sldId="400"/>
            <ac:picMk id="8" creationId="{F37F5210-9F31-468C-85D1-D606E96A72D1}"/>
          </ac:picMkLst>
        </pc:picChg>
      </pc:sldChg>
      <pc:sldChg chg="addSp delSp modSp add mod">
        <pc:chgData name="Tracy Carter" userId="2f5be7f5713387d1" providerId="LiveId" clId="{B7778E5A-376A-4101-85BD-6D8602568DD3}" dt="2021-06-30T17:22:25.163" v="1387" actId="14100"/>
        <pc:sldMkLst>
          <pc:docMk/>
          <pc:sldMk cId="4250316127" sldId="401"/>
        </pc:sldMkLst>
        <pc:spChg chg="mod">
          <ac:chgData name="Tracy Carter" userId="2f5be7f5713387d1" providerId="LiveId" clId="{B7778E5A-376A-4101-85BD-6D8602568DD3}" dt="2021-06-30T17:08:27.410" v="1340" actId="1076"/>
          <ac:spMkLst>
            <pc:docMk/>
            <pc:sldMk cId="4250316127" sldId="401"/>
            <ac:spMk id="6" creationId="{94C14AB2-D6EC-4D5B-AA67-DF32EF879274}"/>
          </ac:spMkLst>
        </pc:spChg>
        <pc:picChg chg="add del mod">
          <ac:chgData name="Tracy Carter" userId="2f5be7f5713387d1" providerId="LiveId" clId="{B7778E5A-376A-4101-85BD-6D8602568DD3}" dt="2021-06-30T17:20:32.236" v="1383" actId="478"/>
          <ac:picMkLst>
            <pc:docMk/>
            <pc:sldMk cId="4250316127" sldId="401"/>
            <ac:picMk id="3" creationId="{314289D4-0B52-49C6-92E3-A54C82C3DB47}"/>
          </ac:picMkLst>
        </pc:picChg>
        <pc:picChg chg="add mod">
          <ac:chgData name="Tracy Carter" userId="2f5be7f5713387d1" providerId="LiveId" clId="{B7778E5A-376A-4101-85BD-6D8602568DD3}" dt="2021-06-30T17:22:25.163" v="1387" actId="14100"/>
          <ac:picMkLst>
            <pc:docMk/>
            <pc:sldMk cId="4250316127" sldId="401"/>
            <ac:picMk id="5" creationId="{7B9B2EAF-DD13-41FC-B5E6-E2254C4D7C87}"/>
          </ac:picMkLst>
        </pc:picChg>
        <pc:picChg chg="del">
          <ac:chgData name="Tracy Carter" userId="2f5be7f5713387d1" providerId="LiveId" clId="{B7778E5A-376A-4101-85BD-6D8602568DD3}" dt="2021-06-30T17:02:52.595" v="1330" actId="478"/>
          <ac:picMkLst>
            <pc:docMk/>
            <pc:sldMk cId="4250316127" sldId="401"/>
            <ac:picMk id="9" creationId="{8B382519-7361-435F-A4DD-D367A62BC09A}"/>
          </ac:picMkLst>
        </pc:picChg>
      </pc:sldChg>
      <pc:sldChg chg="addSp delSp modSp add mod">
        <pc:chgData name="Tracy Carter" userId="2f5be7f5713387d1" providerId="LiveId" clId="{B7778E5A-376A-4101-85BD-6D8602568DD3}" dt="2021-06-30T17:23:34.365" v="1390" actId="14100"/>
        <pc:sldMkLst>
          <pc:docMk/>
          <pc:sldMk cId="2060893833" sldId="402"/>
        </pc:sldMkLst>
        <pc:picChg chg="del">
          <ac:chgData name="Tracy Carter" userId="2f5be7f5713387d1" providerId="LiveId" clId="{B7778E5A-376A-4101-85BD-6D8602568DD3}" dt="2021-06-30T17:07:33.876" v="1337" actId="478"/>
          <ac:picMkLst>
            <pc:docMk/>
            <pc:sldMk cId="2060893833" sldId="402"/>
            <ac:picMk id="3" creationId="{314289D4-0B52-49C6-92E3-A54C82C3DB47}"/>
          </ac:picMkLst>
        </pc:picChg>
        <pc:picChg chg="add mod">
          <ac:chgData name="Tracy Carter" userId="2f5be7f5713387d1" providerId="LiveId" clId="{B7778E5A-376A-4101-85BD-6D8602568DD3}" dt="2021-06-30T17:23:34.365" v="1390" actId="14100"/>
          <ac:picMkLst>
            <pc:docMk/>
            <pc:sldMk cId="2060893833" sldId="402"/>
            <ac:picMk id="5" creationId="{64D5B8B5-EFB0-404E-A495-3601E86976D3}"/>
          </ac:picMkLst>
        </pc:picChg>
      </pc:sldChg>
      <pc:sldChg chg="add ord">
        <pc:chgData name="Tracy Carter" userId="2f5be7f5713387d1" providerId="LiveId" clId="{B7778E5A-376A-4101-85BD-6D8602568DD3}" dt="2021-06-30T17:09:34.669" v="1349"/>
        <pc:sldMkLst>
          <pc:docMk/>
          <pc:sldMk cId="1394510245" sldId="403"/>
        </pc:sldMkLst>
      </pc:sldChg>
      <pc:sldChg chg="add ord">
        <pc:chgData name="Tracy Carter" userId="2f5be7f5713387d1" providerId="LiveId" clId="{B7778E5A-376A-4101-85BD-6D8602568DD3}" dt="2021-06-30T17:09:50.360" v="1353"/>
        <pc:sldMkLst>
          <pc:docMk/>
          <pc:sldMk cId="2046423599" sldId="404"/>
        </pc:sldMkLst>
      </pc:sldChg>
      <pc:sldChg chg="add">
        <pc:chgData name="Tracy Carter" userId="2f5be7f5713387d1" providerId="LiveId" clId="{B7778E5A-376A-4101-85BD-6D8602568DD3}" dt="2021-06-30T17:17:43.279" v="1371" actId="2890"/>
        <pc:sldMkLst>
          <pc:docMk/>
          <pc:sldMk cId="204454933" sldId="405"/>
        </pc:sldMkLst>
      </pc:sldChg>
      <pc:sldChg chg="add">
        <pc:chgData name="Tracy Carter" userId="2f5be7f5713387d1" providerId="LiveId" clId="{B7778E5A-376A-4101-85BD-6D8602568DD3}" dt="2021-06-30T17:24:22.208" v="1395" actId="2890"/>
        <pc:sldMkLst>
          <pc:docMk/>
          <pc:sldMk cId="2113722618" sldId="406"/>
        </pc:sldMkLst>
      </pc:sldChg>
      <pc:sldChg chg="delSp modSp add mod ord">
        <pc:chgData name="Tracy Carter" userId="2f5be7f5713387d1" providerId="LiveId" clId="{B7778E5A-376A-4101-85BD-6D8602568DD3}" dt="2021-07-01T15:16:17.348" v="2162" actId="1076"/>
        <pc:sldMkLst>
          <pc:docMk/>
          <pc:sldMk cId="61253381" sldId="407"/>
        </pc:sldMkLst>
        <pc:spChg chg="mod">
          <ac:chgData name="Tracy Carter" userId="2f5be7f5713387d1" providerId="LiveId" clId="{B7778E5A-376A-4101-85BD-6D8602568DD3}" dt="2021-06-30T17:25:57.286" v="1442" actId="20577"/>
          <ac:spMkLst>
            <pc:docMk/>
            <pc:sldMk cId="61253381" sldId="407"/>
            <ac:spMk id="3" creationId="{82A661C4-FE1A-4C8F-99F3-7C70095BD8F9}"/>
          </ac:spMkLst>
        </pc:spChg>
        <pc:spChg chg="del">
          <ac:chgData name="Tracy Carter" userId="2f5be7f5713387d1" providerId="LiveId" clId="{B7778E5A-376A-4101-85BD-6D8602568DD3}" dt="2021-07-01T15:15:14.972" v="2148" actId="478"/>
          <ac:spMkLst>
            <pc:docMk/>
            <pc:sldMk cId="61253381" sldId="407"/>
            <ac:spMk id="8" creationId="{EC569961-4B7E-4EF5-AD80-93B1B55C2F22}"/>
          </ac:spMkLst>
        </pc:spChg>
        <pc:spChg chg="mod">
          <ac:chgData name="Tracy Carter" userId="2f5be7f5713387d1" providerId="LiveId" clId="{B7778E5A-376A-4101-85BD-6D8602568DD3}" dt="2021-07-01T15:16:09.772" v="2160" actId="1076"/>
          <ac:spMkLst>
            <pc:docMk/>
            <pc:sldMk cId="61253381" sldId="407"/>
            <ac:spMk id="10" creationId="{1978EC70-1FF4-4AB2-AA08-96092C1D220C}"/>
          </ac:spMkLst>
        </pc:spChg>
        <pc:spChg chg="del">
          <ac:chgData name="Tracy Carter" userId="2f5be7f5713387d1" providerId="LiveId" clId="{B7778E5A-376A-4101-85BD-6D8602568DD3}" dt="2021-07-01T15:15:37.007" v="2155" actId="478"/>
          <ac:spMkLst>
            <pc:docMk/>
            <pc:sldMk cId="61253381" sldId="407"/>
            <ac:spMk id="11" creationId="{56683DB4-D867-4A65-9B7F-6CC3572A7574}"/>
          </ac:spMkLst>
        </pc:spChg>
        <pc:spChg chg="mod">
          <ac:chgData name="Tracy Carter" userId="2f5be7f5713387d1" providerId="LiveId" clId="{B7778E5A-376A-4101-85BD-6D8602568DD3}" dt="2021-07-01T15:15:57.916" v="2157" actId="1076"/>
          <ac:spMkLst>
            <pc:docMk/>
            <pc:sldMk cId="61253381" sldId="407"/>
            <ac:spMk id="13" creationId="{1F813557-54BA-4B7E-BD1C-AB6A3527A289}"/>
          </ac:spMkLst>
        </pc:spChg>
        <pc:spChg chg="del mod">
          <ac:chgData name="Tracy Carter" userId="2f5be7f5713387d1" providerId="LiveId" clId="{B7778E5A-376A-4101-85BD-6D8602568DD3}" dt="2021-07-01T15:15:29.588" v="2153" actId="478"/>
          <ac:spMkLst>
            <pc:docMk/>
            <pc:sldMk cId="61253381" sldId="407"/>
            <ac:spMk id="20" creationId="{01D97FAE-B09C-452D-8AAA-66524DF8B7F4}"/>
          </ac:spMkLst>
        </pc:spChg>
        <pc:spChg chg="mod">
          <ac:chgData name="Tracy Carter" userId="2f5be7f5713387d1" providerId="LiveId" clId="{B7778E5A-376A-4101-85BD-6D8602568DD3}" dt="2021-07-01T15:16:17.348" v="2162" actId="1076"/>
          <ac:spMkLst>
            <pc:docMk/>
            <pc:sldMk cId="61253381" sldId="407"/>
            <ac:spMk id="21" creationId="{DF0835BD-B9B6-44B7-97F5-41972A4406C2}"/>
          </ac:spMkLst>
        </pc:spChg>
        <pc:spChg chg="del">
          <ac:chgData name="Tracy Carter" userId="2f5be7f5713387d1" providerId="LiveId" clId="{B7778E5A-376A-4101-85BD-6D8602568DD3}" dt="2021-07-01T15:15:21.836" v="2150" actId="478"/>
          <ac:spMkLst>
            <pc:docMk/>
            <pc:sldMk cId="61253381" sldId="407"/>
            <ac:spMk id="22" creationId="{1C3BA228-4752-4F90-925A-FC66B9A79E3A}"/>
          </ac:spMkLst>
        </pc:spChg>
        <pc:cxnChg chg="del">
          <ac:chgData name="Tracy Carter" userId="2f5be7f5713387d1" providerId="LiveId" clId="{B7778E5A-376A-4101-85BD-6D8602568DD3}" dt="2021-07-01T15:15:17.948" v="2149" actId="478"/>
          <ac:cxnSpMkLst>
            <pc:docMk/>
            <pc:sldMk cId="61253381" sldId="407"/>
            <ac:cxnSpMk id="15" creationId="{48512FB5-02F9-4F4F-8BA8-0437D6501018}"/>
          </ac:cxnSpMkLst>
        </pc:cxnChg>
        <pc:cxnChg chg="del">
          <ac:chgData name="Tracy Carter" userId="2f5be7f5713387d1" providerId="LiveId" clId="{B7778E5A-376A-4101-85BD-6D8602568DD3}" dt="2021-07-01T15:15:39.276" v="2156" actId="478"/>
          <ac:cxnSpMkLst>
            <pc:docMk/>
            <pc:sldMk cId="61253381" sldId="407"/>
            <ac:cxnSpMk id="18" creationId="{78EC3B50-9A06-4A0F-A052-02B61BB68F22}"/>
          </ac:cxnSpMkLst>
        </pc:cxnChg>
        <pc:cxnChg chg="mod">
          <ac:chgData name="Tracy Carter" userId="2f5be7f5713387d1" providerId="LiveId" clId="{B7778E5A-376A-4101-85BD-6D8602568DD3}" dt="2021-07-01T15:16:13.532" v="2161" actId="1076"/>
          <ac:cxnSpMkLst>
            <pc:docMk/>
            <pc:sldMk cId="61253381" sldId="407"/>
            <ac:cxnSpMk id="19" creationId="{DB916BA0-95E2-4379-9287-6B45B63B5A8C}"/>
          </ac:cxnSpMkLst>
        </pc:cxnChg>
        <pc:cxnChg chg="del">
          <ac:chgData name="Tracy Carter" userId="2f5be7f5713387d1" providerId="LiveId" clId="{B7778E5A-376A-4101-85BD-6D8602568DD3}" dt="2021-07-01T15:15:31.332" v="2154" actId="478"/>
          <ac:cxnSpMkLst>
            <pc:docMk/>
            <pc:sldMk cId="61253381" sldId="407"/>
            <ac:cxnSpMk id="25" creationId="{DA765274-7C96-4C9D-9419-92060F719ABB}"/>
          </ac:cxnSpMkLst>
        </pc:cxnChg>
        <pc:cxnChg chg="del">
          <ac:chgData name="Tracy Carter" userId="2f5be7f5713387d1" providerId="LiveId" clId="{B7778E5A-376A-4101-85BD-6D8602568DD3}" dt="2021-07-01T15:15:23.812" v="2151" actId="478"/>
          <ac:cxnSpMkLst>
            <pc:docMk/>
            <pc:sldMk cId="61253381" sldId="407"/>
            <ac:cxnSpMk id="27" creationId="{71BDA6B5-8A9E-4DDD-B87C-34CF69F1F19F}"/>
          </ac:cxnSpMkLst>
        </pc:cxnChg>
        <pc:cxnChg chg="mod">
          <ac:chgData name="Tracy Carter" userId="2f5be7f5713387d1" providerId="LiveId" clId="{B7778E5A-376A-4101-85BD-6D8602568DD3}" dt="2021-07-01T15:16:03.436" v="2159" actId="1076"/>
          <ac:cxnSpMkLst>
            <pc:docMk/>
            <pc:sldMk cId="61253381" sldId="407"/>
            <ac:cxnSpMk id="29" creationId="{64B8349C-04CF-4953-AAED-05B4869C5F50}"/>
          </ac:cxnSpMkLst>
        </pc:cxnChg>
      </pc:sldChg>
      <pc:sldChg chg="addSp delSp modSp add mod ord">
        <pc:chgData name="Tracy Carter" userId="2f5be7f5713387d1" providerId="LiveId" clId="{B7778E5A-376A-4101-85BD-6D8602568DD3}" dt="2021-06-30T18:29:27.709" v="2006" actId="14100"/>
        <pc:sldMkLst>
          <pc:docMk/>
          <pc:sldMk cId="714572093" sldId="408"/>
        </pc:sldMkLst>
        <pc:spChg chg="mod">
          <ac:chgData name="Tracy Carter" userId="2f5be7f5713387d1" providerId="LiveId" clId="{B7778E5A-376A-4101-85BD-6D8602568DD3}" dt="2021-06-30T18:18:35.293" v="1831" actId="6549"/>
          <ac:spMkLst>
            <pc:docMk/>
            <pc:sldMk cId="714572093" sldId="408"/>
            <ac:spMk id="2" creationId="{F3BDA85A-8971-4B97-AB11-1E250127A859}"/>
          </ac:spMkLst>
        </pc:spChg>
        <pc:spChg chg="add mod">
          <ac:chgData name="Tracy Carter" userId="2f5be7f5713387d1" providerId="LiveId" clId="{B7778E5A-376A-4101-85BD-6D8602568DD3}" dt="2021-06-30T18:21:42.782" v="1872" actId="1076"/>
          <ac:spMkLst>
            <pc:docMk/>
            <pc:sldMk cId="714572093" sldId="408"/>
            <ac:spMk id="3" creationId="{88AC0239-AB03-4A2C-A7ED-AFC5FB0CF146}"/>
          </ac:spMkLst>
        </pc:spChg>
        <pc:spChg chg="mod">
          <ac:chgData name="Tracy Carter" userId="2f5be7f5713387d1" providerId="LiveId" clId="{B7778E5A-376A-4101-85BD-6D8602568DD3}" dt="2021-06-30T18:22:38.647" v="1883" actId="1076"/>
          <ac:spMkLst>
            <pc:docMk/>
            <pc:sldMk cId="714572093" sldId="408"/>
            <ac:spMk id="6" creationId="{4A71D07B-B8DE-4A72-8252-335484F90A63}"/>
          </ac:spMkLst>
        </pc:spChg>
        <pc:spChg chg="del">
          <ac:chgData name="Tracy Carter" userId="2f5be7f5713387d1" providerId="LiveId" clId="{B7778E5A-376A-4101-85BD-6D8602568DD3}" dt="2021-06-30T18:18:43.483" v="1833" actId="478"/>
          <ac:spMkLst>
            <pc:docMk/>
            <pc:sldMk cId="714572093" sldId="408"/>
            <ac:spMk id="8" creationId="{F6676574-7B06-46D1-A265-53D30243AAFE}"/>
          </ac:spMkLst>
        </pc:spChg>
        <pc:spChg chg="del mod">
          <ac:chgData name="Tracy Carter" userId="2f5be7f5713387d1" providerId="LiveId" clId="{B7778E5A-376A-4101-85BD-6D8602568DD3}" dt="2021-06-30T18:21:02.435" v="1864" actId="478"/>
          <ac:spMkLst>
            <pc:docMk/>
            <pc:sldMk cId="714572093" sldId="408"/>
            <ac:spMk id="9" creationId="{C838728E-EB5C-47EA-BECE-2B4B4151A3F6}"/>
          </ac:spMkLst>
        </pc:spChg>
        <pc:spChg chg="del mod">
          <ac:chgData name="Tracy Carter" userId="2f5be7f5713387d1" providerId="LiveId" clId="{B7778E5A-376A-4101-85BD-6D8602568DD3}" dt="2021-06-30T18:20:56.443" v="1862" actId="478"/>
          <ac:spMkLst>
            <pc:docMk/>
            <pc:sldMk cId="714572093" sldId="408"/>
            <ac:spMk id="10" creationId="{6B2E043A-DB66-48F5-9351-6C0CF9A8F7FA}"/>
          </ac:spMkLst>
        </pc:spChg>
        <pc:spChg chg="add del">
          <ac:chgData name="Tracy Carter" userId="2f5be7f5713387d1" providerId="LiveId" clId="{B7778E5A-376A-4101-85BD-6D8602568DD3}" dt="2021-06-30T18:20:58.627" v="1863" actId="478"/>
          <ac:spMkLst>
            <pc:docMk/>
            <pc:sldMk cId="714572093" sldId="408"/>
            <ac:spMk id="11" creationId="{217A30CF-A54B-41D1-95BD-1EB073BEFE70}"/>
          </ac:spMkLst>
        </pc:spChg>
        <pc:spChg chg="add mod">
          <ac:chgData name="Tracy Carter" userId="2f5be7f5713387d1" providerId="LiveId" clId="{B7778E5A-376A-4101-85BD-6D8602568DD3}" dt="2021-06-30T18:27:53.493" v="1918" actId="20577"/>
          <ac:spMkLst>
            <pc:docMk/>
            <pc:sldMk cId="714572093" sldId="408"/>
            <ac:spMk id="12" creationId="{86303846-724A-4353-B602-EE3062961AF3}"/>
          </ac:spMkLst>
        </pc:spChg>
        <pc:spChg chg="add mod">
          <ac:chgData name="Tracy Carter" userId="2f5be7f5713387d1" providerId="LiveId" clId="{B7778E5A-376A-4101-85BD-6D8602568DD3}" dt="2021-06-30T18:27:32.604" v="1904" actId="20577"/>
          <ac:spMkLst>
            <pc:docMk/>
            <pc:sldMk cId="714572093" sldId="408"/>
            <ac:spMk id="13" creationId="{28B314D5-2C5A-4BF4-BA7C-5D68B22D734C}"/>
          </ac:spMkLst>
        </pc:spChg>
        <pc:spChg chg="add mod">
          <ac:chgData name="Tracy Carter" userId="2f5be7f5713387d1" providerId="LiveId" clId="{B7778E5A-376A-4101-85BD-6D8602568DD3}" dt="2021-06-30T18:28:25.773" v="1941" actId="20577"/>
          <ac:spMkLst>
            <pc:docMk/>
            <pc:sldMk cId="714572093" sldId="408"/>
            <ac:spMk id="14" creationId="{7A2B2CF1-4DB3-4409-9FE2-9FB09B281EBE}"/>
          </ac:spMkLst>
        </pc:spChg>
        <pc:spChg chg="add mod">
          <ac:chgData name="Tracy Carter" userId="2f5be7f5713387d1" providerId="LiveId" clId="{B7778E5A-376A-4101-85BD-6D8602568DD3}" dt="2021-06-30T18:28:08.934" v="1926" actId="20577"/>
          <ac:spMkLst>
            <pc:docMk/>
            <pc:sldMk cId="714572093" sldId="408"/>
            <ac:spMk id="15" creationId="{E9647CC2-E042-4EAB-99B0-0E5922A4B0EE}"/>
          </ac:spMkLst>
        </pc:spChg>
        <pc:spChg chg="add mod">
          <ac:chgData name="Tracy Carter" userId="2f5be7f5713387d1" providerId="LiveId" clId="{B7778E5A-376A-4101-85BD-6D8602568DD3}" dt="2021-06-30T18:28:44.936" v="1957" actId="20577"/>
          <ac:spMkLst>
            <pc:docMk/>
            <pc:sldMk cId="714572093" sldId="408"/>
            <ac:spMk id="16" creationId="{4C449E85-4492-4762-916B-61E1F81B8CFB}"/>
          </ac:spMkLst>
        </pc:spChg>
        <pc:spChg chg="add mod">
          <ac:chgData name="Tracy Carter" userId="2f5be7f5713387d1" providerId="LiveId" clId="{B7778E5A-376A-4101-85BD-6D8602568DD3}" dt="2021-06-30T18:29:00.998" v="1980" actId="20577"/>
          <ac:spMkLst>
            <pc:docMk/>
            <pc:sldMk cId="714572093" sldId="408"/>
            <ac:spMk id="17" creationId="{1563A60D-9453-46D4-B064-A49C17979253}"/>
          </ac:spMkLst>
        </pc:spChg>
        <pc:spChg chg="add mod">
          <ac:chgData name="Tracy Carter" userId="2f5be7f5713387d1" providerId="LiveId" clId="{B7778E5A-376A-4101-85BD-6D8602568DD3}" dt="2021-06-30T18:29:27.709" v="2006" actId="14100"/>
          <ac:spMkLst>
            <pc:docMk/>
            <pc:sldMk cId="714572093" sldId="408"/>
            <ac:spMk id="18" creationId="{B1C0910E-8FF2-4A48-A6AD-85CAA9162210}"/>
          </ac:spMkLst>
        </pc:spChg>
        <pc:spChg chg="add mod">
          <ac:chgData name="Tracy Carter" userId="2f5be7f5713387d1" providerId="LiveId" clId="{B7778E5A-376A-4101-85BD-6D8602568DD3}" dt="2021-06-30T18:26:15.268" v="1892" actId="20577"/>
          <ac:spMkLst>
            <pc:docMk/>
            <pc:sldMk cId="714572093" sldId="408"/>
            <ac:spMk id="19" creationId="{0DA4CC9E-0E1D-4B77-8B47-035941AB71D4}"/>
          </ac:spMkLst>
        </pc:spChg>
        <pc:picChg chg="del">
          <ac:chgData name="Tracy Carter" userId="2f5be7f5713387d1" providerId="LiveId" clId="{B7778E5A-376A-4101-85BD-6D8602568DD3}" dt="2021-06-30T18:18:40.714" v="1832" actId="478"/>
          <ac:picMkLst>
            <pc:docMk/>
            <pc:sldMk cId="714572093" sldId="408"/>
            <ac:picMk id="7" creationId="{D63E75E4-99A9-4E2F-9FE0-027B902EB7DF}"/>
          </ac:picMkLst>
        </pc:picChg>
      </pc:sldChg>
      <pc:sldChg chg="addSp modSp add mod ord">
        <pc:chgData name="Tracy Carter" userId="2f5be7f5713387d1" providerId="LiveId" clId="{B7778E5A-376A-4101-85BD-6D8602568DD3}" dt="2021-06-30T19:23:00.533" v="2092"/>
        <pc:sldMkLst>
          <pc:docMk/>
          <pc:sldMk cId="1399008777" sldId="409"/>
        </pc:sldMkLst>
        <pc:spChg chg="add mod">
          <ac:chgData name="Tracy Carter" userId="2f5be7f5713387d1" providerId="LiveId" clId="{B7778E5A-376A-4101-85BD-6D8602568DD3}" dt="2021-06-30T19:22:01.246" v="2074" actId="1076"/>
          <ac:spMkLst>
            <pc:docMk/>
            <pc:sldMk cId="1399008777" sldId="409"/>
            <ac:spMk id="3" creationId="{EA6A7E5F-EA46-437C-8A99-B318F1FE0D67}"/>
          </ac:spMkLst>
        </pc:spChg>
      </pc:sldChg>
      <pc:sldChg chg="addSp delSp modSp add mod ord">
        <pc:chgData name="Tracy Carter" userId="2f5be7f5713387d1" providerId="LiveId" clId="{B7778E5A-376A-4101-85BD-6D8602568DD3}" dt="2021-06-30T19:22:08.623" v="2075" actId="478"/>
        <pc:sldMkLst>
          <pc:docMk/>
          <pc:sldMk cId="589321144" sldId="410"/>
        </pc:sldMkLst>
        <pc:spChg chg="add mod">
          <ac:chgData name="Tracy Carter" userId="2f5be7f5713387d1" providerId="LiveId" clId="{B7778E5A-376A-4101-85BD-6D8602568DD3}" dt="2021-06-30T19:17:49.393" v="2026" actId="20577"/>
          <ac:spMkLst>
            <pc:docMk/>
            <pc:sldMk cId="589321144" sldId="410"/>
            <ac:spMk id="3" creationId="{11343414-2346-49DB-9966-09D7B4E833EB}"/>
          </ac:spMkLst>
        </pc:spChg>
        <pc:spChg chg="add mod">
          <ac:chgData name="Tracy Carter" userId="2f5be7f5713387d1" providerId="LiveId" clId="{B7778E5A-376A-4101-85BD-6D8602568DD3}" dt="2021-06-30T19:19:14.462" v="2043" actId="20577"/>
          <ac:spMkLst>
            <pc:docMk/>
            <pc:sldMk cId="589321144" sldId="410"/>
            <ac:spMk id="5" creationId="{B7B46AC1-1207-4F67-9303-FC7158855287}"/>
          </ac:spMkLst>
        </pc:spChg>
        <pc:spChg chg="add del mod">
          <ac:chgData name="Tracy Carter" userId="2f5be7f5713387d1" providerId="LiveId" clId="{B7778E5A-376A-4101-85BD-6D8602568DD3}" dt="2021-06-30T19:21:16.416" v="2053"/>
          <ac:spMkLst>
            <pc:docMk/>
            <pc:sldMk cId="589321144" sldId="410"/>
            <ac:spMk id="7" creationId="{4F76D519-6CB8-4DA4-AF16-5E7D3FE6E7DB}"/>
          </ac:spMkLst>
        </pc:spChg>
        <pc:spChg chg="del">
          <ac:chgData name="Tracy Carter" userId="2f5be7f5713387d1" providerId="LiveId" clId="{B7778E5A-376A-4101-85BD-6D8602568DD3}" dt="2021-06-30T19:22:08.623" v="2075" actId="478"/>
          <ac:spMkLst>
            <pc:docMk/>
            <pc:sldMk cId="589321144" sldId="410"/>
            <ac:spMk id="244" creationId="{9993EFF6-6150-4168-BA9C-EA671BCBF5C1}"/>
          </ac:spMkLst>
        </pc:spChg>
      </pc:sldChg>
      <pc:sldChg chg="addSp modSp add mod">
        <pc:chgData name="Tracy Carter" userId="2f5be7f5713387d1" providerId="LiveId" clId="{B7778E5A-376A-4101-85BD-6D8602568DD3}" dt="2021-06-30T19:24:45.690" v="2134" actId="20577"/>
        <pc:sldMkLst>
          <pc:docMk/>
          <pc:sldMk cId="3688613215" sldId="411"/>
        </pc:sldMkLst>
        <pc:spChg chg="add mod">
          <ac:chgData name="Tracy Carter" userId="2f5be7f5713387d1" providerId="LiveId" clId="{B7778E5A-376A-4101-85BD-6D8602568DD3}" dt="2021-06-30T19:24:45.690" v="2134" actId="20577"/>
          <ac:spMkLst>
            <pc:docMk/>
            <pc:sldMk cId="3688613215" sldId="411"/>
            <ac:spMk id="3" creationId="{1818CB3E-A3EB-4791-BE24-9D8303F48E66}"/>
          </ac:spMkLst>
        </pc:spChg>
      </pc:sldChg>
      <pc:sldChg chg="add">
        <pc:chgData name="Tracy Carter" userId="2f5be7f5713387d1" providerId="LiveId" clId="{B7778E5A-376A-4101-85BD-6D8602568DD3}" dt="2021-07-01T15:20:38.091" v="2175" actId="2890"/>
        <pc:sldMkLst>
          <pc:docMk/>
          <pc:sldMk cId="824184865" sldId="412"/>
        </pc:sldMkLst>
      </pc:sldChg>
      <pc:sldChg chg="add ord">
        <pc:chgData name="Tracy Carter" userId="2f5be7f5713387d1" providerId="LiveId" clId="{B7778E5A-376A-4101-85BD-6D8602568DD3}" dt="2021-07-01T15:21:11.670" v="2178"/>
        <pc:sldMkLst>
          <pc:docMk/>
          <pc:sldMk cId="1376993193" sldId="413"/>
        </pc:sldMkLst>
      </pc:sldChg>
      <pc:sldChg chg="delSp modSp add mod ord">
        <pc:chgData name="Tracy Carter" userId="2f5be7f5713387d1" providerId="LiveId" clId="{B7778E5A-376A-4101-85BD-6D8602568DD3}" dt="2021-07-01T16:08:23.800" v="2583" actId="14100"/>
        <pc:sldMkLst>
          <pc:docMk/>
          <pc:sldMk cId="3168783311" sldId="414"/>
        </pc:sldMkLst>
        <pc:spChg chg="mod">
          <ac:chgData name="Tracy Carter" userId="2f5be7f5713387d1" providerId="LiveId" clId="{B7778E5A-376A-4101-85BD-6D8602568DD3}" dt="2021-07-01T15:39:29.412" v="2251" actId="20577"/>
          <ac:spMkLst>
            <pc:docMk/>
            <pc:sldMk cId="3168783311" sldId="414"/>
            <ac:spMk id="3" creationId="{82A661C4-FE1A-4C8F-99F3-7C70095BD8F9}"/>
          </ac:spMkLst>
        </pc:spChg>
        <pc:spChg chg="mod">
          <ac:chgData name="Tracy Carter" userId="2f5be7f5713387d1" providerId="LiveId" clId="{B7778E5A-376A-4101-85BD-6D8602568DD3}" dt="2021-07-01T16:07:34.682" v="2557" actId="20577"/>
          <ac:spMkLst>
            <pc:docMk/>
            <pc:sldMk cId="3168783311" sldId="414"/>
            <ac:spMk id="8" creationId="{EC569961-4B7E-4EF5-AD80-93B1B55C2F22}"/>
          </ac:spMkLst>
        </pc:spChg>
        <pc:spChg chg="mod">
          <ac:chgData name="Tracy Carter" userId="2f5be7f5713387d1" providerId="LiveId" clId="{B7778E5A-376A-4101-85BD-6D8602568DD3}" dt="2021-07-01T16:06:01.489" v="2463" actId="20577"/>
          <ac:spMkLst>
            <pc:docMk/>
            <pc:sldMk cId="3168783311" sldId="414"/>
            <ac:spMk id="10" creationId="{1978EC70-1FF4-4AB2-AA08-96092C1D220C}"/>
          </ac:spMkLst>
        </pc:spChg>
        <pc:spChg chg="mod">
          <ac:chgData name="Tracy Carter" userId="2f5be7f5713387d1" providerId="LiveId" clId="{B7778E5A-376A-4101-85BD-6D8602568DD3}" dt="2021-07-01T16:07:02.156" v="2508" actId="1076"/>
          <ac:spMkLst>
            <pc:docMk/>
            <pc:sldMk cId="3168783311" sldId="414"/>
            <ac:spMk id="11" creationId="{56683DB4-D867-4A65-9B7F-6CC3572A7574}"/>
          </ac:spMkLst>
        </pc:spChg>
        <pc:spChg chg="mod">
          <ac:chgData name="Tracy Carter" userId="2f5be7f5713387d1" providerId="LiveId" clId="{B7778E5A-376A-4101-85BD-6D8602568DD3}" dt="2021-07-01T15:56:03.524" v="2368" actId="13926"/>
          <ac:spMkLst>
            <pc:docMk/>
            <pc:sldMk cId="3168783311" sldId="414"/>
            <ac:spMk id="13" creationId="{1F813557-54BA-4B7E-BD1C-AB6A3527A289}"/>
          </ac:spMkLst>
        </pc:spChg>
        <pc:spChg chg="del">
          <ac:chgData name="Tracy Carter" userId="2f5be7f5713387d1" providerId="LiveId" clId="{B7778E5A-376A-4101-85BD-6D8602568DD3}" dt="2021-07-01T15:54:58.500" v="2366" actId="478"/>
          <ac:spMkLst>
            <pc:docMk/>
            <pc:sldMk cId="3168783311" sldId="414"/>
            <ac:spMk id="20" creationId="{01D97FAE-B09C-452D-8AAA-66524DF8B7F4}"/>
          </ac:spMkLst>
        </pc:spChg>
        <pc:spChg chg="mod">
          <ac:chgData name="Tracy Carter" userId="2f5be7f5713387d1" providerId="LiveId" clId="{B7778E5A-376A-4101-85BD-6D8602568DD3}" dt="2021-07-01T16:07:07.372" v="2509" actId="1076"/>
          <ac:spMkLst>
            <pc:docMk/>
            <pc:sldMk cId="3168783311" sldId="414"/>
            <ac:spMk id="21" creationId="{DF0835BD-B9B6-44B7-97F5-41972A4406C2}"/>
          </ac:spMkLst>
        </pc:spChg>
        <pc:spChg chg="mod">
          <ac:chgData name="Tracy Carter" userId="2f5be7f5713387d1" providerId="LiveId" clId="{B7778E5A-376A-4101-85BD-6D8602568DD3}" dt="2021-07-01T16:08:11.868" v="2580" actId="20577"/>
          <ac:spMkLst>
            <pc:docMk/>
            <pc:sldMk cId="3168783311" sldId="414"/>
            <ac:spMk id="22" creationId="{1C3BA228-4752-4F90-925A-FC66B9A79E3A}"/>
          </ac:spMkLst>
        </pc:spChg>
        <pc:cxnChg chg="mod">
          <ac:chgData name="Tracy Carter" userId="2f5be7f5713387d1" providerId="LiveId" clId="{B7778E5A-376A-4101-85BD-6D8602568DD3}" dt="2021-07-01T15:54:27.883" v="2357" actId="1076"/>
          <ac:cxnSpMkLst>
            <pc:docMk/>
            <pc:sldMk cId="3168783311" sldId="414"/>
            <ac:cxnSpMk id="15" creationId="{48512FB5-02F9-4F4F-8BA8-0437D6501018}"/>
          </ac:cxnSpMkLst>
        </pc:cxnChg>
        <pc:cxnChg chg="del">
          <ac:chgData name="Tracy Carter" userId="2f5be7f5713387d1" providerId="LiveId" clId="{B7778E5A-376A-4101-85BD-6D8602568DD3}" dt="2021-07-01T15:55:07.077" v="2367" actId="478"/>
          <ac:cxnSpMkLst>
            <pc:docMk/>
            <pc:sldMk cId="3168783311" sldId="414"/>
            <ac:cxnSpMk id="18" creationId="{78EC3B50-9A06-4A0F-A052-02B61BB68F22}"/>
          </ac:cxnSpMkLst>
        </pc:cxnChg>
        <pc:cxnChg chg="mod">
          <ac:chgData name="Tracy Carter" userId="2f5be7f5713387d1" providerId="LiveId" clId="{B7778E5A-376A-4101-85BD-6D8602568DD3}" dt="2021-07-01T15:54:06.658" v="2355" actId="14100"/>
          <ac:cxnSpMkLst>
            <pc:docMk/>
            <pc:sldMk cId="3168783311" sldId="414"/>
            <ac:cxnSpMk id="19" creationId="{DB916BA0-95E2-4379-9287-6B45B63B5A8C}"/>
          </ac:cxnSpMkLst>
        </pc:cxnChg>
        <pc:cxnChg chg="mod">
          <ac:chgData name="Tracy Carter" userId="2f5be7f5713387d1" providerId="LiveId" clId="{B7778E5A-376A-4101-85BD-6D8602568DD3}" dt="2021-07-01T16:08:23.800" v="2583" actId="14100"/>
          <ac:cxnSpMkLst>
            <pc:docMk/>
            <pc:sldMk cId="3168783311" sldId="414"/>
            <ac:cxnSpMk id="25" creationId="{DA765274-7C96-4C9D-9419-92060F719ABB}"/>
          </ac:cxnSpMkLst>
        </pc:cxnChg>
        <pc:cxnChg chg="mod">
          <ac:chgData name="Tracy Carter" userId="2f5be7f5713387d1" providerId="LiveId" clId="{B7778E5A-376A-4101-85BD-6D8602568DD3}" dt="2021-07-01T15:54:50.746" v="2364" actId="1076"/>
          <ac:cxnSpMkLst>
            <pc:docMk/>
            <pc:sldMk cId="3168783311" sldId="414"/>
            <ac:cxnSpMk id="27" creationId="{71BDA6B5-8A9E-4DDD-B87C-34CF69F1F19F}"/>
          </ac:cxnSpMkLst>
        </pc:cxnChg>
        <pc:cxnChg chg="mod">
          <ac:chgData name="Tracy Carter" userId="2f5be7f5713387d1" providerId="LiveId" clId="{B7778E5A-376A-4101-85BD-6D8602568DD3}" dt="2021-07-01T15:53:55.810" v="2352" actId="14100"/>
          <ac:cxnSpMkLst>
            <pc:docMk/>
            <pc:sldMk cId="3168783311" sldId="414"/>
            <ac:cxnSpMk id="29" creationId="{64B8349C-04CF-4953-AAED-05B4869C5F50}"/>
          </ac:cxnSpMkLst>
        </pc:cxnChg>
      </pc:sldChg>
      <pc:sldChg chg="addSp delSp modSp add mod ord">
        <pc:chgData name="Tracy Carter" userId="2f5be7f5713387d1" providerId="LiveId" clId="{B7778E5A-376A-4101-85BD-6D8602568DD3}" dt="2021-07-01T16:38:39.839" v="2644" actId="1076"/>
        <pc:sldMkLst>
          <pc:docMk/>
          <pc:sldMk cId="3424682243" sldId="415"/>
        </pc:sldMkLst>
        <pc:spChg chg="mod">
          <ac:chgData name="Tracy Carter" userId="2f5be7f5713387d1" providerId="LiveId" clId="{B7778E5A-376A-4101-85BD-6D8602568DD3}" dt="2021-07-01T15:39:51.153" v="2253" actId="27636"/>
          <ac:spMkLst>
            <pc:docMk/>
            <pc:sldMk cId="3424682243" sldId="415"/>
            <ac:spMk id="2" creationId="{F3BDA85A-8971-4B97-AB11-1E250127A859}"/>
          </ac:spMkLst>
        </pc:spChg>
        <pc:spChg chg="del mod">
          <ac:chgData name="Tracy Carter" userId="2f5be7f5713387d1" providerId="LiveId" clId="{B7778E5A-376A-4101-85BD-6D8602568DD3}" dt="2021-07-01T15:41:43.084" v="2270" actId="478"/>
          <ac:spMkLst>
            <pc:docMk/>
            <pc:sldMk cId="3424682243" sldId="415"/>
            <ac:spMk id="3" creationId="{88AC0239-AB03-4A2C-A7ED-AFC5FB0CF146}"/>
          </ac:spMkLst>
        </pc:spChg>
        <pc:spChg chg="mod">
          <ac:chgData name="Tracy Carter" userId="2f5be7f5713387d1" providerId="LiveId" clId="{B7778E5A-376A-4101-85BD-6D8602568DD3}" dt="2021-07-01T15:42:07.607" v="2282" actId="1076"/>
          <ac:spMkLst>
            <pc:docMk/>
            <pc:sldMk cId="3424682243" sldId="415"/>
            <ac:spMk id="5" creationId="{ACA1A21E-2034-422E-8E97-F738B0EA5BF3}"/>
          </ac:spMkLst>
        </pc:spChg>
        <pc:spChg chg="add mod">
          <ac:chgData name="Tracy Carter" userId="2f5be7f5713387d1" providerId="LiveId" clId="{B7778E5A-376A-4101-85BD-6D8602568DD3}" dt="2021-07-01T16:36:58.449" v="2604" actId="20577"/>
          <ac:spMkLst>
            <pc:docMk/>
            <pc:sldMk cId="3424682243" sldId="415"/>
            <ac:spMk id="7" creationId="{9EF6C98F-11DD-427E-B86D-EFA796D474B4}"/>
          </ac:spMkLst>
        </pc:spChg>
        <pc:spChg chg="del mod">
          <ac:chgData name="Tracy Carter" userId="2f5be7f5713387d1" providerId="LiveId" clId="{B7778E5A-376A-4101-85BD-6D8602568DD3}" dt="2021-07-01T15:41:51.748" v="2275" actId="478"/>
          <ac:spMkLst>
            <pc:docMk/>
            <pc:sldMk cId="3424682243" sldId="415"/>
            <ac:spMk id="12" creationId="{86303846-724A-4353-B602-EE3062961AF3}"/>
          </ac:spMkLst>
        </pc:spChg>
        <pc:spChg chg="del mod">
          <ac:chgData name="Tracy Carter" userId="2f5be7f5713387d1" providerId="LiveId" clId="{B7778E5A-376A-4101-85BD-6D8602568DD3}" dt="2021-07-01T15:41:48.644" v="2273" actId="478"/>
          <ac:spMkLst>
            <pc:docMk/>
            <pc:sldMk cId="3424682243" sldId="415"/>
            <ac:spMk id="13" creationId="{28B314D5-2C5A-4BF4-BA7C-5D68B22D734C}"/>
          </ac:spMkLst>
        </pc:spChg>
        <pc:spChg chg="del">
          <ac:chgData name="Tracy Carter" userId="2f5be7f5713387d1" providerId="LiveId" clId="{B7778E5A-376A-4101-85BD-6D8602568DD3}" dt="2021-07-01T15:42:02.356" v="2281" actId="478"/>
          <ac:spMkLst>
            <pc:docMk/>
            <pc:sldMk cId="3424682243" sldId="415"/>
            <ac:spMk id="14" creationId="{7A2B2CF1-4DB3-4409-9FE2-9FB09B281EBE}"/>
          </ac:spMkLst>
        </pc:spChg>
        <pc:spChg chg="del">
          <ac:chgData name="Tracy Carter" userId="2f5be7f5713387d1" providerId="LiveId" clId="{B7778E5A-376A-4101-85BD-6D8602568DD3}" dt="2021-07-01T15:41:53.252" v="2276" actId="478"/>
          <ac:spMkLst>
            <pc:docMk/>
            <pc:sldMk cId="3424682243" sldId="415"/>
            <ac:spMk id="15" creationId="{E9647CC2-E042-4EAB-99B0-0E5922A4B0EE}"/>
          </ac:spMkLst>
        </pc:spChg>
        <pc:spChg chg="del">
          <ac:chgData name="Tracy Carter" userId="2f5be7f5713387d1" providerId="LiveId" clId="{B7778E5A-376A-4101-85BD-6D8602568DD3}" dt="2021-07-01T15:41:54.644" v="2277" actId="478"/>
          <ac:spMkLst>
            <pc:docMk/>
            <pc:sldMk cId="3424682243" sldId="415"/>
            <ac:spMk id="16" creationId="{4C449E85-4492-4762-916B-61E1F81B8CFB}"/>
          </ac:spMkLst>
        </pc:spChg>
        <pc:spChg chg="del">
          <ac:chgData name="Tracy Carter" userId="2f5be7f5713387d1" providerId="LiveId" clId="{B7778E5A-376A-4101-85BD-6D8602568DD3}" dt="2021-07-01T15:41:55.941" v="2278" actId="478"/>
          <ac:spMkLst>
            <pc:docMk/>
            <pc:sldMk cId="3424682243" sldId="415"/>
            <ac:spMk id="17" creationId="{1563A60D-9453-46D4-B064-A49C17979253}"/>
          </ac:spMkLst>
        </pc:spChg>
        <pc:spChg chg="del mod">
          <ac:chgData name="Tracy Carter" userId="2f5be7f5713387d1" providerId="LiveId" clId="{B7778E5A-376A-4101-85BD-6D8602568DD3}" dt="2021-07-01T15:41:59.076" v="2280" actId="478"/>
          <ac:spMkLst>
            <pc:docMk/>
            <pc:sldMk cId="3424682243" sldId="415"/>
            <ac:spMk id="18" creationId="{B1C0910E-8FF2-4A48-A6AD-85CAA9162210}"/>
          </ac:spMkLst>
        </pc:spChg>
        <pc:spChg chg="del">
          <ac:chgData name="Tracy Carter" userId="2f5be7f5713387d1" providerId="LiveId" clId="{B7778E5A-376A-4101-85BD-6D8602568DD3}" dt="2021-07-01T15:41:46.068" v="2271" actId="478"/>
          <ac:spMkLst>
            <pc:docMk/>
            <pc:sldMk cId="3424682243" sldId="415"/>
            <ac:spMk id="19" creationId="{0DA4CC9E-0E1D-4B77-8B47-035941AB71D4}"/>
          </ac:spMkLst>
        </pc:spChg>
        <pc:spChg chg="add mod">
          <ac:chgData name="Tracy Carter" userId="2f5be7f5713387d1" providerId="LiveId" clId="{B7778E5A-376A-4101-85BD-6D8602568DD3}" dt="2021-07-01T16:38:10.171" v="2630" actId="14100"/>
          <ac:spMkLst>
            <pc:docMk/>
            <pc:sldMk cId="3424682243" sldId="415"/>
            <ac:spMk id="22" creationId="{1D0F7E76-96CA-4558-9812-C81CBC2955FE}"/>
          </ac:spMkLst>
        </pc:spChg>
        <pc:spChg chg="add mod">
          <ac:chgData name="Tracy Carter" userId="2f5be7f5713387d1" providerId="LiveId" clId="{B7778E5A-376A-4101-85BD-6D8602568DD3}" dt="2021-07-01T16:38:39.839" v="2644" actId="1076"/>
          <ac:spMkLst>
            <pc:docMk/>
            <pc:sldMk cId="3424682243" sldId="415"/>
            <ac:spMk id="23" creationId="{234D69CE-DD08-4D91-9F25-4619B442E4E2}"/>
          </ac:spMkLst>
        </pc:spChg>
        <pc:spChg chg="add mod">
          <ac:chgData name="Tracy Carter" userId="2f5be7f5713387d1" providerId="LiveId" clId="{B7778E5A-376A-4101-85BD-6D8602568DD3}" dt="2021-07-01T16:38:17.243" v="2634" actId="20577"/>
          <ac:spMkLst>
            <pc:docMk/>
            <pc:sldMk cId="3424682243" sldId="415"/>
            <ac:spMk id="24" creationId="{478F9A29-2207-4B39-8F11-3F62119E9A98}"/>
          </ac:spMkLst>
        </pc:spChg>
        <pc:picChg chg="add del mod">
          <ac:chgData name="Tracy Carter" userId="2f5be7f5713387d1" providerId="LiveId" clId="{B7778E5A-376A-4101-85BD-6D8602568DD3}" dt="2021-07-01T16:36:37.999" v="2598" actId="478"/>
          <ac:picMkLst>
            <pc:docMk/>
            <pc:sldMk cId="3424682243" sldId="415"/>
            <ac:picMk id="20" creationId="{BE68141B-889D-4753-802E-1728F0AD572F}"/>
          </ac:picMkLst>
        </pc:picChg>
        <pc:picChg chg="add del mod modCrop">
          <ac:chgData name="Tracy Carter" userId="2f5be7f5713387d1" providerId="LiveId" clId="{B7778E5A-376A-4101-85BD-6D8602568DD3}" dt="2021-07-01T16:36:39.223" v="2599" actId="478"/>
          <ac:picMkLst>
            <pc:docMk/>
            <pc:sldMk cId="3424682243" sldId="415"/>
            <ac:picMk id="21" creationId="{0A52A2C6-8165-437B-A8C5-1B2FEB3C5AC6}"/>
          </ac:picMkLst>
        </pc:picChg>
      </pc:sldChg>
      <pc:sldChg chg="addSp delSp modSp add mod ord setBg">
        <pc:chgData name="Tracy Carter" userId="2f5be7f5713387d1" providerId="LiveId" clId="{B7778E5A-376A-4101-85BD-6D8602568DD3}" dt="2021-07-01T15:37:06.659" v="2198" actId="14100"/>
        <pc:sldMkLst>
          <pc:docMk/>
          <pc:sldMk cId="1881222007" sldId="416"/>
        </pc:sldMkLst>
        <pc:spChg chg="mod">
          <ac:chgData name="Tracy Carter" userId="2f5be7f5713387d1" providerId="LiveId" clId="{B7778E5A-376A-4101-85BD-6D8602568DD3}" dt="2021-07-01T15:36:56.767" v="2195" actId="26606"/>
          <ac:spMkLst>
            <pc:docMk/>
            <pc:sldMk cId="1881222007" sldId="416"/>
            <ac:spMk id="2" creationId="{F3BDA85A-8971-4B97-AB11-1E250127A859}"/>
          </ac:spMkLst>
        </pc:spChg>
        <pc:spChg chg="add del">
          <ac:chgData name="Tracy Carter" userId="2f5be7f5713387d1" providerId="LiveId" clId="{B7778E5A-376A-4101-85BD-6D8602568DD3}" dt="2021-07-01T15:36:56.767" v="2195" actId="26606"/>
          <ac:spMkLst>
            <pc:docMk/>
            <pc:sldMk cId="1881222007" sldId="416"/>
            <ac:spMk id="19" creationId="{78511CAE-6AAD-4026-90B0-6917258C1C7E}"/>
          </ac:spMkLst>
        </pc:spChg>
        <pc:spChg chg="add del">
          <ac:chgData name="Tracy Carter" userId="2f5be7f5713387d1" providerId="LiveId" clId="{B7778E5A-376A-4101-85BD-6D8602568DD3}" dt="2021-07-01T15:36:56.767" v="2195" actId="26606"/>
          <ac:spMkLst>
            <pc:docMk/>
            <pc:sldMk cId="1881222007" sldId="416"/>
            <ac:spMk id="21" creationId="{7388763A-4025-4433-A72C-457FC3763E58}"/>
          </ac:spMkLst>
        </pc:spChg>
        <pc:spChg chg="add del">
          <ac:chgData name="Tracy Carter" userId="2f5be7f5713387d1" providerId="LiveId" clId="{B7778E5A-376A-4101-85BD-6D8602568DD3}" dt="2021-07-01T15:36:56.767" v="2195" actId="26606"/>
          <ac:spMkLst>
            <pc:docMk/>
            <pc:sldMk cId="1881222007" sldId="416"/>
            <ac:spMk id="23" creationId="{8A2DFE20-1EAE-45A9-AD16-D4DBD0ABBBC7}"/>
          </ac:spMkLst>
        </pc:spChg>
        <pc:grpChg chg="add del">
          <ac:chgData name="Tracy Carter" userId="2f5be7f5713387d1" providerId="LiveId" clId="{B7778E5A-376A-4101-85BD-6D8602568DD3}" dt="2021-07-01T15:36:56.767" v="2195" actId="26606"/>
          <ac:grpSpMkLst>
            <pc:docMk/>
            <pc:sldMk cId="1881222007" sldId="416"/>
            <ac:grpSpMk id="15" creationId="{57500303-A207-4812-BEB9-51E132FEB73F}"/>
          </ac:grpSpMkLst>
        </pc:grpChg>
        <pc:picChg chg="add mod">
          <ac:chgData name="Tracy Carter" userId="2f5be7f5713387d1" providerId="LiveId" clId="{B7778E5A-376A-4101-85BD-6D8602568DD3}" dt="2021-07-01T15:37:06.659" v="2198" actId="14100"/>
          <ac:picMkLst>
            <pc:docMk/>
            <pc:sldMk cId="1881222007" sldId="416"/>
            <ac:picMk id="3" creationId="{751F8FB7-385C-428E-AED3-7DF5A2FF46D5}"/>
          </ac:picMkLst>
        </pc:picChg>
        <pc:picChg chg="del mod ord">
          <ac:chgData name="Tracy Carter" userId="2f5be7f5713387d1" providerId="LiveId" clId="{B7778E5A-376A-4101-85BD-6D8602568DD3}" dt="2021-07-01T15:37:00.041" v="2196" actId="478"/>
          <ac:picMkLst>
            <pc:docMk/>
            <pc:sldMk cId="1881222007" sldId="416"/>
            <ac:picMk id="5" creationId="{F8C0EC01-5B65-4068-9AE4-0F6495B642DC}"/>
          </ac:picMkLst>
        </pc:picChg>
        <pc:picChg chg="mod ord">
          <ac:chgData name="Tracy Carter" userId="2f5be7f5713387d1" providerId="LiveId" clId="{B7778E5A-376A-4101-85BD-6D8602568DD3}" dt="2021-07-01T15:36:56.767" v="2195" actId="26606"/>
          <ac:picMkLst>
            <pc:docMk/>
            <pc:sldMk cId="1881222007" sldId="416"/>
            <ac:picMk id="10" creationId="{4624D957-081A-4AD6-8604-AD3B508AFA92}"/>
          </ac:picMkLst>
        </pc:picChg>
      </pc:sldChg>
      <pc:sldChg chg="add">
        <pc:chgData name="Tracy Carter" userId="2f5be7f5713387d1" providerId="LiveId" clId="{B7778E5A-376A-4101-85BD-6D8602568DD3}" dt="2021-07-01T15:37:15.842" v="2199" actId="2890"/>
        <pc:sldMkLst>
          <pc:docMk/>
          <pc:sldMk cId="2985849891" sldId="417"/>
        </pc:sldMkLst>
      </pc:sldChg>
      <pc:sldChg chg="addSp delSp modSp add mod ord">
        <pc:chgData name="Tracy Carter" userId="2f5be7f5713387d1" providerId="LiveId" clId="{B7778E5A-376A-4101-85BD-6D8602568DD3}" dt="2021-07-01T16:01:42.884" v="2406"/>
        <pc:sldMkLst>
          <pc:docMk/>
          <pc:sldMk cId="3056065149" sldId="418"/>
        </pc:sldMkLst>
        <pc:spChg chg="mod">
          <ac:chgData name="Tracy Carter" userId="2f5be7f5713387d1" providerId="LiveId" clId="{B7778E5A-376A-4101-85BD-6D8602568DD3}" dt="2021-07-01T15:40:13.134" v="2257" actId="255"/>
          <ac:spMkLst>
            <pc:docMk/>
            <pc:sldMk cId="3056065149" sldId="418"/>
            <ac:spMk id="2" creationId="{F3BDA85A-8971-4B97-AB11-1E250127A859}"/>
          </ac:spMkLst>
        </pc:spChg>
        <pc:spChg chg="add del">
          <ac:chgData name="Tracy Carter" userId="2f5be7f5713387d1" providerId="LiveId" clId="{B7778E5A-376A-4101-85BD-6D8602568DD3}" dt="2021-07-01T15:40:21.760" v="2260"/>
          <ac:spMkLst>
            <pc:docMk/>
            <pc:sldMk cId="3056065149" sldId="418"/>
            <ac:spMk id="3" creationId="{E704107E-6138-4591-94FB-30C05A714F8D}"/>
          </ac:spMkLst>
        </pc:spChg>
        <pc:spChg chg="mod">
          <ac:chgData name="Tracy Carter" userId="2f5be7f5713387d1" providerId="LiveId" clId="{B7778E5A-376A-4101-85BD-6D8602568DD3}" dt="2021-07-01T16:01:42.884" v="2406"/>
          <ac:spMkLst>
            <pc:docMk/>
            <pc:sldMk cId="3056065149" sldId="418"/>
            <ac:spMk id="6" creationId="{4A71D07B-B8DE-4A72-8252-335484F90A63}"/>
          </ac:spMkLst>
        </pc:spChg>
        <pc:picChg chg="add mod">
          <ac:chgData name="Tracy Carter" userId="2f5be7f5713387d1" providerId="LiveId" clId="{B7778E5A-376A-4101-85BD-6D8602568DD3}" dt="2021-07-01T15:40:44.595" v="2263" actId="14100"/>
          <ac:picMkLst>
            <pc:docMk/>
            <pc:sldMk cId="3056065149" sldId="418"/>
            <ac:picMk id="7" creationId="{ACD24EE9-A089-4DA8-AAF6-121AE426DF82}"/>
          </ac:picMkLst>
        </pc:picChg>
        <pc:picChg chg="del">
          <ac:chgData name="Tracy Carter" userId="2f5be7f5713387d1" providerId="LiveId" clId="{B7778E5A-376A-4101-85BD-6D8602568DD3}" dt="2021-07-01T15:40:17.301" v="2258" actId="478"/>
          <ac:picMkLst>
            <pc:docMk/>
            <pc:sldMk cId="3056065149" sldId="418"/>
            <ac:picMk id="8" creationId="{F37F5210-9F31-468C-85D1-D606E96A72D1}"/>
          </ac:picMkLst>
        </pc:picChg>
      </pc:sldChg>
      <pc:sldChg chg="addSp delSp modSp add mod">
        <pc:chgData name="Tracy Carter" userId="2f5be7f5713387d1" providerId="LiveId" clId="{B7778E5A-376A-4101-85BD-6D8602568DD3}" dt="2021-07-01T16:01:49.746" v="2407"/>
        <pc:sldMkLst>
          <pc:docMk/>
          <pc:sldMk cId="255429242" sldId="419"/>
        </pc:sldMkLst>
        <pc:spChg chg="mod">
          <ac:chgData name="Tracy Carter" userId="2f5be7f5713387d1" providerId="LiveId" clId="{B7778E5A-376A-4101-85BD-6D8602568DD3}" dt="2021-07-01T16:01:49.746" v="2407"/>
          <ac:spMkLst>
            <pc:docMk/>
            <pc:sldMk cId="255429242" sldId="419"/>
            <ac:spMk id="6" creationId="{4A71D07B-B8DE-4A72-8252-335484F90A63}"/>
          </ac:spMkLst>
        </pc:spChg>
        <pc:picChg chg="add mod">
          <ac:chgData name="Tracy Carter" userId="2f5be7f5713387d1" providerId="LiveId" clId="{B7778E5A-376A-4101-85BD-6D8602568DD3}" dt="2021-07-01T15:41:31.116" v="2268" actId="14100"/>
          <ac:picMkLst>
            <pc:docMk/>
            <pc:sldMk cId="255429242" sldId="419"/>
            <ac:picMk id="3" creationId="{66008FC7-3EDD-4BF2-894F-D58BA78A68DF}"/>
          </ac:picMkLst>
        </pc:picChg>
        <pc:picChg chg="del">
          <ac:chgData name="Tracy Carter" userId="2f5be7f5713387d1" providerId="LiveId" clId="{B7778E5A-376A-4101-85BD-6D8602568DD3}" dt="2021-07-01T15:41:22.099" v="2265" actId="478"/>
          <ac:picMkLst>
            <pc:docMk/>
            <pc:sldMk cId="255429242" sldId="419"/>
            <ac:picMk id="7" creationId="{ACD24EE9-A089-4DA8-AAF6-121AE426DF82}"/>
          </ac:picMkLst>
        </pc:picChg>
      </pc:sldChg>
      <pc:sldChg chg="addSp delSp modSp add mod ord">
        <pc:chgData name="Tracy Carter" userId="2f5be7f5713387d1" providerId="LiveId" clId="{B7778E5A-376A-4101-85BD-6D8602568DD3}" dt="2021-07-01T16:02:02.355" v="2408"/>
        <pc:sldMkLst>
          <pc:docMk/>
          <pc:sldMk cId="3404323239" sldId="420"/>
        </pc:sldMkLst>
        <pc:spChg chg="mod">
          <ac:chgData name="Tracy Carter" userId="2f5be7f5713387d1" providerId="LiveId" clId="{B7778E5A-376A-4101-85BD-6D8602568DD3}" dt="2021-07-01T15:49:56.282" v="2316" actId="20577"/>
          <ac:spMkLst>
            <pc:docMk/>
            <pc:sldMk cId="3404323239" sldId="420"/>
            <ac:spMk id="2" creationId="{F3BDA85A-8971-4B97-AB11-1E250127A859}"/>
          </ac:spMkLst>
        </pc:spChg>
        <pc:spChg chg="del mod">
          <ac:chgData name="Tracy Carter" userId="2f5be7f5713387d1" providerId="LiveId" clId="{B7778E5A-376A-4101-85BD-6D8602568DD3}" dt="2021-07-01T15:49:51.409" v="2314" actId="478"/>
          <ac:spMkLst>
            <pc:docMk/>
            <pc:sldMk cId="3404323239" sldId="420"/>
            <ac:spMk id="3" creationId="{EA6A7E5F-EA46-437C-8A99-B318F1FE0D67}"/>
          </ac:spMkLst>
        </pc:spChg>
        <pc:spChg chg="add mod">
          <ac:chgData name="Tracy Carter" userId="2f5be7f5713387d1" providerId="LiveId" clId="{B7778E5A-376A-4101-85BD-6D8602568DD3}" dt="2021-07-01T15:50:47.708" v="2328" actId="6549"/>
          <ac:spMkLst>
            <pc:docMk/>
            <pc:sldMk cId="3404323239" sldId="420"/>
            <ac:spMk id="5" creationId="{CDBC95C1-B147-4E0F-B417-5D31A554A042}"/>
          </ac:spMkLst>
        </pc:spChg>
        <pc:spChg chg="mod">
          <ac:chgData name="Tracy Carter" userId="2f5be7f5713387d1" providerId="LiveId" clId="{B7778E5A-376A-4101-85BD-6D8602568DD3}" dt="2021-07-01T16:02:02.355" v="2408"/>
          <ac:spMkLst>
            <pc:docMk/>
            <pc:sldMk cId="3404323239" sldId="420"/>
            <ac:spMk id="6" creationId="{5C2B845A-C138-4A8C-91D5-8C19D660AE0B}"/>
          </ac:spMkLst>
        </pc:spChg>
        <pc:spChg chg="add mod">
          <ac:chgData name="Tracy Carter" userId="2f5be7f5713387d1" providerId="LiveId" clId="{B7778E5A-376A-4101-85BD-6D8602568DD3}" dt="2021-07-01T15:51:04.331" v="2338" actId="20577"/>
          <ac:spMkLst>
            <pc:docMk/>
            <pc:sldMk cId="3404323239" sldId="420"/>
            <ac:spMk id="7" creationId="{F17B86A0-D403-4A00-A781-6B83515B9D16}"/>
          </ac:spMkLst>
        </pc:spChg>
        <pc:spChg chg="del">
          <ac:chgData name="Tracy Carter" userId="2f5be7f5713387d1" providerId="LiveId" clId="{B7778E5A-376A-4101-85BD-6D8602568DD3}" dt="2021-07-01T15:50:01.865" v="2317" actId="478"/>
          <ac:spMkLst>
            <pc:docMk/>
            <pc:sldMk cId="3404323239" sldId="420"/>
            <ac:spMk id="244" creationId="{9993EFF6-6150-4168-BA9C-EA671BCBF5C1}"/>
          </ac:spMkLst>
        </pc:spChg>
      </pc:sldChg>
      <pc:sldChg chg="addSp delSp modSp add mod">
        <pc:chgData name="Tracy Carter" userId="2f5be7f5713387d1" providerId="LiveId" clId="{B7778E5A-376A-4101-85BD-6D8602568DD3}" dt="2021-07-01T16:05:16.323" v="2440" actId="20577"/>
        <pc:sldMkLst>
          <pc:docMk/>
          <pc:sldMk cId="489923839" sldId="421"/>
        </pc:sldMkLst>
        <pc:spChg chg="add mod">
          <ac:chgData name="Tracy Carter" userId="2f5be7f5713387d1" providerId="LiveId" clId="{B7778E5A-376A-4101-85BD-6D8602568DD3}" dt="2021-07-01T16:05:16.323" v="2440" actId="20577"/>
          <ac:spMkLst>
            <pc:docMk/>
            <pc:sldMk cId="489923839" sldId="421"/>
            <ac:spMk id="3" creationId="{4F7E5DB8-2212-45F4-ADA7-8B464F512F2C}"/>
          </ac:spMkLst>
        </pc:spChg>
        <pc:spChg chg="del">
          <ac:chgData name="Tracy Carter" userId="2f5be7f5713387d1" providerId="LiveId" clId="{B7778E5A-376A-4101-85BD-6D8602568DD3}" dt="2021-07-01T15:50:29.491" v="2324" actId="478"/>
          <ac:spMkLst>
            <pc:docMk/>
            <pc:sldMk cId="489923839" sldId="421"/>
            <ac:spMk id="5" creationId="{CDBC95C1-B147-4E0F-B417-5D31A554A042}"/>
          </ac:spMkLst>
        </pc:spChg>
        <pc:spChg chg="mod">
          <ac:chgData name="Tracy Carter" userId="2f5be7f5713387d1" providerId="LiveId" clId="{B7778E5A-376A-4101-85BD-6D8602568DD3}" dt="2021-07-01T16:02:19.678" v="2411"/>
          <ac:spMkLst>
            <pc:docMk/>
            <pc:sldMk cId="489923839" sldId="421"/>
            <ac:spMk id="6" creationId="{5C2B845A-C138-4A8C-91D5-8C19D660AE0B}"/>
          </ac:spMkLst>
        </pc:spChg>
      </pc:sldChg>
      <pc:sldChg chg="addSp delSp modSp add mod">
        <pc:chgData name="Tracy Carter" userId="2f5be7f5713387d1" providerId="LiveId" clId="{B7778E5A-376A-4101-85BD-6D8602568DD3}" dt="2021-07-01T16:04:47.209" v="2428" actId="20577"/>
        <pc:sldMkLst>
          <pc:docMk/>
          <pc:sldMk cId="1925141974" sldId="422"/>
        </pc:sldMkLst>
        <pc:spChg chg="add mod">
          <ac:chgData name="Tracy Carter" userId="2f5be7f5713387d1" providerId="LiveId" clId="{B7778E5A-376A-4101-85BD-6D8602568DD3}" dt="2021-07-01T16:04:47.209" v="2428" actId="20577"/>
          <ac:spMkLst>
            <pc:docMk/>
            <pc:sldMk cId="1925141974" sldId="422"/>
            <ac:spMk id="3" creationId="{5DC4EC9D-60B4-4602-86D0-C348362D5DEE}"/>
          </ac:spMkLst>
        </pc:spChg>
        <pc:spChg chg="del mod">
          <ac:chgData name="Tracy Carter" userId="2f5be7f5713387d1" providerId="LiveId" clId="{B7778E5A-376A-4101-85BD-6D8602568DD3}" dt="2021-07-01T15:50:26.058" v="2323" actId="478"/>
          <ac:spMkLst>
            <pc:docMk/>
            <pc:sldMk cId="1925141974" sldId="422"/>
            <ac:spMk id="5" creationId="{CDBC95C1-B147-4E0F-B417-5D31A554A042}"/>
          </ac:spMkLst>
        </pc:spChg>
        <pc:spChg chg="mod">
          <ac:chgData name="Tracy Carter" userId="2f5be7f5713387d1" providerId="LiveId" clId="{B7778E5A-376A-4101-85BD-6D8602568DD3}" dt="2021-07-01T16:02:26.121" v="2412"/>
          <ac:spMkLst>
            <pc:docMk/>
            <pc:sldMk cId="1925141974" sldId="422"/>
            <ac:spMk id="6" creationId="{5C2B845A-C138-4A8C-91D5-8C19D660AE0B}"/>
          </ac:spMkLst>
        </pc:spChg>
      </pc:sldChg>
      <pc:sldChg chg="add ord">
        <pc:chgData name="Tracy Carter" userId="2f5be7f5713387d1" providerId="LiveId" clId="{B7778E5A-376A-4101-85BD-6D8602568DD3}" dt="2021-07-01T16:09:06.323" v="2586"/>
        <pc:sldMkLst>
          <pc:docMk/>
          <pc:sldMk cId="1010215586" sldId="423"/>
        </pc:sldMkLst>
      </pc:sldChg>
      <pc:sldChg chg="add del ord">
        <pc:chgData name="Tracy Carter" userId="2f5be7f5713387d1" providerId="LiveId" clId="{B7778E5A-376A-4101-85BD-6D8602568DD3}" dt="2021-07-01T16:09:31.983" v="2596" actId="2696"/>
        <pc:sldMkLst>
          <pc:docMk/>
          <pc:sldMk cId="275791099" sldId="424"/>
        </pc:sldMkLst>
      </pc:sldChg>
      <pc:sldChg chg="addSp delSp modSp add mod ord">
        <pc:chgData name="Tracy Carter" userId="2f5be7f5713387d1" providerId="LiveId" clId="{B7778E5A-376A-4101-85BD-6D8602568DD3}" dt="2021-07-01T17:16:22.836" v="2648" actId="14100"/>
        <pc:sldMkLst>
          <pc:docMk/>
          <pc:sldMk cId="680408548" sldId="425"/>
        </pc:sldMkLst>
        <pc:spChg chg="mod">
          <ac:chgData name="Tracy Carter" userId="2f5be7f5713387d1" providerId="LiveId" clId="{B7778E5A-376A-4101-85BD-6D8602568DD3}" dt="2021-07-01T16:09:25.278" v="2594" actId="20577"/>
          <ac:spMkLst>
            <pc:docMk/>
            <pc:sldMk cId="680408548" sldId="425"/>
            <ac:spMk id="2" creationId="{F3BDA85A-8971-4B97-AB11-1E250127A859}"/>
          </ac:spMkLst>
        </pc:spChg>
        <pc:picChg chg="del">
          <ac:chgData name="Tracy Carter" userId="2f5be7f5713387d1" providerId="LiveId" clId="{B7778E5A-376A-4101-85BD-6D8602568DD3}" dt="2021-07-01T16:09:26.977" v="2595" actId="478"/>
          <ac:picMkLst>
            <pc:docMk/>
            <pc:sldMk cId="680408548" sldId="425"/>
            <ac:picMk id="3" creationId="{751F8FB7-385C-428E-AED3-7DF5A2FF46D5}"/>
          </ac:picMkLst>
        </pc:picChg>
        <pc:picChg chg="add mod">
          <ac:chgData name="Tracy Carter" userId="2f5be7f5713387d1" providerId="LiveId" clId="{B7778E5A-376A-4101-85BD-6D8602568DD3}" dt="2021-07-01T17:16:22.836" v="2648" actId="14100"/>
          <ac:picMkLst>
            <pc:docMk/>
            <pc:sldMk cId="680408548" sldId="425"/>
            <ac:picMk id="4" creationId="{556C0150-B961-4FE6-A759-21B278BF2689}"/>
          </ac:picMkLst>
        </pc:picChg>
      </pc:sldChg>
      <pc:sldChg chg="add">
        <pc:chgData name="Tracy Carter" userId="2f5be7f5713387d1" providerId="LiveId" clId="{B7778E5A-376A-4101-85BD-6D8602568DD3}" dt="2021-07-01T16:36:32.010" v="2597" actId="2890"/>
        <pc:sldMkLst>
          <pc:docMk/>
          <pc:sldMk cId="2134379288" sldId="426"/>
        </pc:sldMkLst>
      </pc:sldChg>
      <pc:sldChg chg="add">
        <pc:chgData name="Tracy Carter" userId="2f5be7f5713387d1" providerId="LiveId" clId="{B7778E5A-376A-4101-85BD-6D8602568DD3}" dt="2021-07-01T17:16:26.684" v="2649" actId="2890"/>
        <pc:sldMkLst>
          <pc:docMk/>
          <pc:sldMk cId="3975364385" sldId="427"/>
        </pc:sldMkLst>
      </pc:sldChg>
      <pc:sldChg chg="addSp delSp modSp add mod ord">
        <pc:chgData name="Tracy Carter" userId="2f5be7f5713387d1" providerId="LiveId" clId="{B7778E5A-376A-4101-85BD-6D8602568DD3}" dt="2021-07-01T17:43:18.699" v="2935" actId="20577"/>
        <pc:sldMkLst>
          <pc:docMk/>
          <pc:sldMk cId="2659786447" sldId="428"/>
        </pc:sldMkLst>
        <pc:spChg chg="mod">
          <ac:chgData name="Tracy Carter" userId="2f5be7f5713387d1" providerId="LiveId" clId="{B7778E5A-376A-4101-85BD-6D8602568DD3}" dt="2021-07-01T17:24:14.386" v="2704" actId="20577"/>
          <ac:spMkLst>
            <pc:docMk/>
            <pc:sldMk cId="2659786447" sldId="428"/>
            <ac:spMk id="3" creationId="{82A661C4-FE1A-4C8F-99F3-7C70095BD8F9}"/>
          </ac:spMkLst>
        </pc:spChg>
        <pc:spChg chg="mod">
          <ac:chgData name="Tracy Carter" userId="2f5be7f5713387d1" providerId="LiveId" clId="{B7778E5A-376A-4101-85BD-6D8602568DD3}" dt="2021-07-01T17:38:55.612" v="2846" actId="1076"/>
          <ac:spMkLst>
            <pc:docMk/>
            <pc:sldMk cId="2659786447" sldId="428"/>
            <ac:spMk id="8" creationId="{EC569961-4B7E-4EF5-AD80-93B1B55C2F22}"/>
          </ac:spMkLst>
        </pc:spChg>
        <pc:spChg chg="mod">
          <ac:chgData name="Tracy Carter" userId="2f5be7f5713387d1" providerId="LiveId" clId="{B7778E5A-376A-4101-85BD-6D8602568DD3}" dt="2021-07-01T17:38:34.528" v="2841" actId="1076"/>
          <ac:spMkLst>
            <pc:docMk/>
            <pc:sldMk cId="2659786447" sldId="428"/>
            <ac:spMk id="11" creationId="{56683DB4-D867-4A65-9B7F-6CC3572A7574}"/>
          </ac:spMkLst>
        </pc:spChg>
        <pc:spChg chg="mod">
          <ac:chgData name="Tracy Carter" userId="2f5be7f5713387d1" providerId="LiveId" clId="{B7778E5A-376A-4101-85BD-6D8602568DD3}" dt="2021-07-01T17:39:20.350" v="2848" actId="13926"/>
          <ac:spMkLst>
            <pc:docMk/>
            <pc:sldMk cId="2659786447" sldId="428"/>
            <ac:spMk id="13" creationId="{1F813557-54BA-4B7E-BD1C-AB6A3527A289}"/>
          </ac:spMkLst>
        </pc:spChg>
        <pc:spChg chg="add del mod">
          <ac:chgData name="Tracy Carter" userId="2f5be7f5713387d1" providerId="LiveId" clId="{B7778E5A-376A-4101-85BD-6D8602568DD3}" dt="2021-07-01T17:43:18.699" v="2935" actId="20577"/>
          <ac:spMkLst>
            <pc:docMk/>
            <pc:sldMk cId="2659786447" sldId="428"/>
            <ac:spMk id="22" creationId="{1C3BA228-4752-4F90-925A-FC66B9A79E3A}"/>
          </ac:spMkLst>
        </pc:spChg>
        <pc:cxnChg chg="mod">
          <ac:chgData name="Tracy Carter" userId="2f5be7f5713387d1" providerId="LiveId" clId="{B7778E5A-376A-4101-85BD-6D8602568DD3}" dt="2021-07-01T17:38:40.976" v="2843" actId="14100"/>
          <ac:cxnSpMkLst>
            <pc:docMk/>
            <pc:sldMk cId="2659786447" sldId="428"/>
            <ac:cxnSpMk id="15" creationId="{48512FB5-02F9-4F4F-8BA8-0437D6501018}"/>
          </ac:cxnSpMkLst>
        </pc:cxnChg>
        <pc:cxnChg chg="mod">
          <ac:chgData name="Tracy Carter" userId="2f5be7f5713387d1" providerId="LiveId" clId="{B7778E5A-376A-4101-85BD-6D8602568DD3}" dt="2021-07-01T17:36:03.387" v="2833" actId="14100"/>
          <ac:cxnSpMkLst>
            <pc:docMk/>
            <pc:sldMk cId="2659786447" sldId="428"/>
            <ac:cxnSpMk id="19" creationId="{DB916BA0-95E2-4379-9287-6B45B63B5A8C}"/>
          </ac:cxnSpMkLst>
        </pc:cxnChg>
        <pc:cxnChg chg="mod">
          <ac:chgData name="Tracy Carter" userId="2f5be7f5713387d1" providerId="LiveId" clId="{B7778E5A-376A-4101-85BD-6D8602568DD3}" dt="2021-07-01T17:39:24.188" v="2849" actId="1076"/>
          <ac:cxnSpMkLst>
            <pc:docMk/>
            <pc:sldMk cId="2659786447" sldId="428"/>
            <ac:cxnSpMk id="25" creationId="{DA765274-7C96-4C9D-9419-92060F719ABB}"/>
          </ac:cxnSpMkLst>
        </pc:cxnChg>
        <pc:cxnChg chg="mod">
          <ac:chgData name="Tracy Carter" userId="2f5be7f5713387d1" providerId="LiveId" clId="{B7778E5A-376A-4101-85BD-6D8602568DD3}" dt="2021-07-01T17:38:47.560" v="2845" actId="1076"/>
          <ac:cxnSpMkLst>
            <pc:docMk/>
            <pc:sldMk cId="2659786447" sldId="428"/>
            <ac:cxnSpMk id="27" creationId="{71BDA6B5-8A9E-4DDD-B87C-34CF69F1F19F}"/>
          </ac:cxnSpMkLst>
        </pc:cxnChg>
      </pc:sldChg>
      <pc:sldChg chg="addSp delSp modSp add mod ord">
        <pc:chgData name="Tracy Carter" userId="2f5be7f5713387d1" providerId="LiveId" clId="{B7778E5A-376A-4101-85BD-6D8602568DD3}" dt="2021-07-01T17:32:17.884" v="2788" actId="20577"/>
        <pc:sldMkLst>
          <pc:docMk/>
          <pc:sldMk cId="575229309" sldId="429"/>
        </pc:sldMkLst>
        <pc:spChg chg="mod">
          <ac:chgData name="Tracy Carter" userId="2f5be7f5713387d1" providerId="LiveId" clId="{B7778E5A-376A-4101-85BD-6D8602568DD3}" dt="2021-07-01T17:22:31.559" v="2659" actId="20577"/>
          <ac:spMkLst>
            <pc:docMk/>
            <pc:sldMk cId="575229309" sldId="429"/>
            <ac:spMk id="2" creationId="{F3BDA85A-8971-4B97-AB11-1E250127A859}"/>
          </ac:spMkLst>
        </pc:spChg>
        <pc:spChg chg="del mod">
          <ac:chgData name="Tracy Carter" userId="2f5be7f5713387d1" providerId="LiveId" clId="{B7778E5A-376A-4101-85BD-6D8602568DD3}" dt="2021-07-01T17:22:45.467" v="2661" actId="478"/>
          <ac:spMkLst>
            <pc:docMk/>
            <pc:sldMk cId="575229309" sldId="429"/>
            <ac:spMk id="3" creationId="{4F7E5DB8-2212-45F4-ADA7-8B464F512F2C}"/>
          </ac:spMkLst>
        </pc:spChg>
        <pc:spChg chg="add mod">
          <ac:chgData name="Tracy Carter" userId="2f5be7f5713387d1" providerId="LiveId" clId="{B7778E5A-376A-4101-85BD-6D8602568DD3}" dt="2021-07-01T17:32:17.884" v="2788" actId="20577"/>
          <ac:spMkLst>
            <pc:docMk/>
            <pc:sldMk cId="575229309" sldId="429"/>
            <ac:spMk id="5" creationId="{CF774938-64C7-403A-BA57-03F32D8A626D}"/>
          </ac:spMkLst>
        </pc:spChg>
        <pc:spChg chg="mod">
          <ac:chgData name="Tracy Carter" userId="2f5be7f5713387d1" providerId="LiveId" clId="{B7778E5A-376A-4101-85BD-6D8602568DD3}" dt="2021-07-01T17:22:53.565" v="2662"/>
          <ac:spMkLst>
            <pc:docMk/>
            <pc:sldMk cId="575229309" sldId="429"/>
            <ac:spMk id="6" creationId="{5C2B845A-C138-4A8C-91D5-8C19D660AE0B}"/>
          </ac:spMkLst>
        </pc:spChg>
      </pc:sldChg>
      <pc:sldChg chg="addSp modSp add mod">
        <pc:chgData name="Tracy Carter" userId="2f5be7f5713387d1" providerId="LiveId" clId="{B7778E5A-376A-4101-85BD-6D8602568DD3}" dt="2021-07-01T17:34:14.902" v="2816" actId="20577"/>
        <pc:sldMkLst>
          <pc:docMk/>
          <pc:sldMk cId="3672230320" sldId="430"/>
        </pc:sldMkLst>
        <pc:spChg chg="add mod">
          <ac:chgData name="Tracy Carter" userId="2f5be7f5713387d1" providerId="LiveId" clId="{B7778E5A-376A-4101-85BD-6D8602568DD3}" dt="2021-07-01T17:34:14.902" v="2816" actId="20577"/>
          <ac:spMkLst>
            <pc:docMk/>
            <pc:sldMk cId="3672230320" sldId="430"/>
            <ac:spMk id="3" creationId="{4C3D5465-B2E5-485D-A16D-9DF44696090F}"/>
          </ac:spMkLst>
        </pc:spChg>
        <pc:spChg chg="mod">
          <ac:chgData name="Tracy Carter" userId="2f5be7f5713387d1" providerId="LiveId" clId="{B7778E5A-376A-4101-85BD-6D8602568DD3}" dt="2021-07-01T17:23:22.899" v="2664"/>
          <ac:spMkLst>
            <pc:docMk/>
            <pc:sldMk cId="3672230320" sldId="430"/>
            <ac:spMk id="6" creationId="{5C2B845A-C138-4A8C-91D5-8C19D660AE0B}"/>
          </ac:spMkLst>
        </pc:spChg>
      </pc:sldChg>
      <pc:sldChg chg="addSp delSp modSp add mod ord">
        <pc:chgData name="Tracy Carter" userId="2f5be7f5713387d1" providerId="LiveId" clId="{B7778E5A-376A-4101-85BD-6D8602568DD3}" dt="2021-07-01T17:28:47.427" v="2762" actId="14100"/>
        <pc:sldMkLst>
          <pc:docMk/>
          <pc:sldMk cId="1493598549" sldId="431"/>
        </pc:sldMkLst>
        <pc:spChg chg="mod">
          <ac:chgData name="Tracy Carter" userId="2f5be7f5713387d1" providerId="LiveId" clId="{B7778E5A-376A-4101-85BD-6D8602568DD3}" dt="2021-07-01T17:24:27.707" v="2706" actId="27636"/>
          <ac:spMkLst>
            <pc:docMk/>
            <pc:sldMk cId="1493598549" sldId="431"/>
            <ac:spMk id="2" creationId="{F3BDA85A-8971-4B97-AB11-1E250127A859}"/>
          </ac:spMkLst>
        </pc:spChg>
        <pc:spChg chg="add mod">
          <ac:chgData name="Tracy Carter" userId="2f5be7f5713387d1" providerId="LiveId" clId="{B7778E5A-376A-4101-85BD-6D8602568DD3}" dt="2021-07-01T17:28:47.427" v="2762" actId="14100"/>
          <ac:spMkLst>
            <pc:docMk/>
            <pc:sldMk cId="1493598549" sldId="431"/>
            <ac:spMk id="3" creationId="{CFC139F9-CAAA-460B-A9F7-820A9459B637}"/>
          </ac:spMkLst>
        </pc:spChg>
        <pc:spChg chg="mod">
          <ac:chgData name="Tracy Carter" userId="2f5be7f5713387d1" providerId="LiveId" clId="{B7778E5A-376A-4101-85BD-6D8602568DD3}" dt="2021-07-01T17:24:32.540" v="2707" actId="1076"/>
          <ac:spMkLst>
            <pc:docMk/>
            <pc:sldMk cId="1493598549" sldId="431"/>
            <ac:spMk id="5" creationId="{ACA1A21E-2034-422E-8E97-F738B0EA5BF3}"/>
          </ac:spMkLst>
        </pc:spChg>
        <pc:spChg chg="mod">
          <ac:chgData name="Tracy Carter" userId="2f5be7f5713387d1" providerId="LiveId" clId="{B7778E5A-376A-4101-85BD-6D8602568DD3}" dt="2021-07-01T17:25:50.773" v="2713" actId="20577"/>
          <ac:spMkLst>
            <pc:docMk/>
            <pc:sldMk cId="1493598549" sldId="431"/>
            <ac:spMk id="6" creationId="{4A71D07B-B8DE-4A72-8252-335484F90A63}"/>
          </ac:spMkLst>
        </pc:spChg>
        <pc:spChg chg="del mod">
          <ac:chgData name="Tracy Carter" userId="2f5be7f5713387d1" providerId="LiveId" clId="{B7778E5A-376A-4101-85BD-6D8602568DD3}" dt="2021-07-01T17:26:00.581" v="2715" actId="478"/>
          <ac:spMkLst>
            <pc:docMk/>
            <pc:sldMk cId="1493598549" sldId="431"/>
            <ac:spMk id="7" creationId="{9EF6C98F-11DD-427E-B86D-EFA796D474B4}"/>
          </ac:spMkLst>
        </pc:spChg>
        <pc:spChg chg="mod">
          <ac:chgData name="Tracy Carter" userId="2f5be7f5713387d1" providerId="LiveId" clId="{B7778E5A-376A-4101-85BD-6D8602568DD3}" dt="2021-07-01T17:28:42.033" v="2761" actId="1076"/>
          <ac:spMkLst>
            <pc:docMk/>
            <pc:sldMk cId="1493598549" sldId="431"/>
            <ac:spMk id="22" creationId="{1D0F7E76-96CA-4558-9812-C81CBC2955FE}"/>
          </ac:spMkLst>
        </pc:spChg>
        <pc:spChg chg="mod">
          <ac:chgData name="Tracy Carter" userId="2f5be7f5713387d1" providerId="LiveId" clId="{B7778E5A-376A-4101-85BD-6D8602568DD3}" dt="2021-07-01T17:28:32.833" v="2760" actId="1076"/>
          <ac:spMkLst>
            <pc:docMk/>
            <pc:sldMk cId="1493598549" sldId="431"/>
            <ac:spMk id="23" creationId="{234D69CE-DD08-4D91-9F25-4619B442E4E2}"/>
          </ac:spMkLst>
        </pc:spChg>
        <pc:spChg chg="del">
          <ac:chgData name="Tracy Carter" userId="2f5be7f5713387d1" providerId="LiveId" clId="{B7778E5A-376A-4101-85BD-6D8602568DD3}" dt="2021-07-01T17:27:51.990" v="2745" actId="478"/>
          <ac:spMkLst>
            <pc:docMk/>
            <pc:sldMk cId="1493598549" sldId="431"/>
            <ac:spMk id="24" creationId="{478F9A29-2207-4B39-8F11-3F62119E9A98}"/>
          </ac:spMkLst>
        </pc:spChg>
      </pc:sldChg>
      <pc:sldChg chg="addSp delSp modSp add mod">
        <pc:chgData name="Tracy Carter" userId="2f5be7f5713387d1" providerId="LiveId" clId="{B7778E5A-376A-4101-85BD-6D8602568DD3}" dt="2021-07-01T17:35:08.151" v="2830" actId="1076"/>
        <pc:sldMkLst>
          <pc:docMk/>
          <pc:sldMk cId="3796541640" sldId="432"/>
        </pc:sldMkLst>
        <pc:spChg chg="del mod">
          <ac:chgData name="Tracy Carter" userId="2f5be7f5713387d1" providerId="LiveId" clId="{B7778E5A-376A-4101-85BD-6D8602568DD3}" dt="2021-07-01T17:34:24.944" v="2820" actId="478"/>
          <ac:spMkLst>
            <pc:docMk/>
            <pc:sldMk cId="3796541640" sldId="432"/>
            <ac:spMk id="3" creationId="{4C3D5465-B2E5-485D-A16D-9DF44696090F}"/>
          </ac:spMkLst>
        </pc:spChg>
        <pc:spChg chg="add mod">
          <ac:chgData name="Tracy Carter" userId="2f5be7f5713387d1" providerId="LiveId" clId="{B7778E5A-376A-4101-85BD-6D8602568DD3}" dt="2021-07-01T17:35:08.151" v="2830" actId="1076"/>
          <ac:spMkLst>
            <pc:docMk/>
            <pc:sldMk cId="3796541640" sldId="432"/>
            <ac:spMk id="5" creationId="{9D99BAB1-F40D-4F65-B67F-BAC1489A3FE7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3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10135 0 0,'0'0'778'0'0,"0"0"-488"0"0,0 0-168 0 0,0 0-24 0 0,0 0-2 0 0,0 0-28 0 0,0 0-872 0 0,0 0-3068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F6C12-2956-40A3-BBE6-DBEABA9E59C5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4FD01-4642-4DAC-86D4-3C4754983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68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98F5259-290B-4D23-B4C9-D2A728F04D80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66619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68BE8-2F0C-4C54-B2BD-56E0CCF9D93D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5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F7BC-F777-4AAF-8E93-7B24A9E5139D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1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73726-3FA8-452E-AF11-21D994C53A14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1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DB4E24A-753E-4B5A-8F34-C66D21EDFC5D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3460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80271-9286-46EB-B2F0-BF830FA81D67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3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9272C-0DF4-4DF3-8B6D-8C8FDF79DB64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7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800A1-8E72-4E29-AF27-C743BBD8384A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9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E0D6-3E69-4127-8543-34A4512BAA64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0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3C7027-76A3-4B43-AA0F-E08BAA9B6FA5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431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6D10F2-44E9-4FBB-A309-DE9E79FFB493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16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606AB51-0D5F-4B2A-9F41-F52FD0BAD5A8}" type="datetime1">
              <a:rPr lang="en-US" smtClean="0"/>
              <a:t>8/2/2021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604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pngimg.com/download/5157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oval-png" TargetMode="External"/><Relationship Id="rId11" Type="http://schemas.openxmlformats.org/officeDocument/2006/relationships/hyperlink" Target="http://pngimg.com/download/5911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://www.cordovacarter.weebly.com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://pngimg.com/download/6981" TargetMode="External"/><Relationship Id="rId14" Type="http://schemas.openxmlformats.org/officeDocument/2006/relationships/hyperlink" Target="http://www.deltamath.com" TargetMode="External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bird standing on a beach&#10;&#10;Description automatically generated">
            <a:extLst>
              <a:ext uri="{FF2B5EF4-FFF2-40B4-BE49-F238E27FC236}">
                <a16:creationId xmlns:a16="http://schemas.microsoft.com/office/drawing/2014/main" id="{79579AE7-F3A7-418C-802A-CF538CFA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4736494"/>
            <a:ext cx="12203501" cy="2115163"/>
          </a:xfrm>
          <a:prstGeom prst="rect">
            <a:avLst/>
          </a:prstGeom>
        </p:spPr>
      </p:pic>
      <p:pic>
        <p:nvPicPr>
          <p:cNvPr id="8" name="Picture 8" descr="A close up of a keyboard&#10;&#10;Description automatically generated">
            <a:extLst>
              <a:ext uri="{FF2B5EF4-FFF2-40B4-BE49-F238E27FC236}">
                <a16:creationId xmlns:a16="http://schemas.microsoft.com/office/drawing/2014/main" id="{EBBD0567-1717-4706-9322-03153A6E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9"/>
            <a:ext cx="12160367" cy="4730167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7B42429-07B5-493B-81EA-645AC0D05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5" t="14737" r="20419" b="-1053"/>
          <a:stretch/>
        </p:blipFill>
        <p:spPr>
          <a:xfrm>
            <a:off x="483079" y="2057400"/>
            <a:ext cx="2801873" cy="4064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ED9A6F-3462-4772-AE40-E246396641E8}"/>
              </a:ext>
            </a:extLst>
          </p:cNvPr>
          <p:cNvSpPr/>
          <p:nvPr/>
        </p:nvSpPr>
        <p:spPr>
          <a:xfrm>
            <a:off x="3122762" y="700177"/>
            <a:ext cx="5707809" cy="2846715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/>
                <a:ea typeface="Calibri"/>
                <a:cs typeface="Calibri"/>
              </a:rPr>
              <a:t>​</a:t>
            </a:r>
            <a:endParaRPr lang="en-US" dirty="0"/>
          </a:p>
        </p:txBody>
      </p:sp>
      <p:pic>
        <p:nvPicPr>
          <p:cNvPr id="14" name="Picture 14" descr="A picture containing bowl, plate, cup, food&#10;&#10;Description automatically generated">
            <a:extLst>
              <a:ext uri="{FF2B5EF4-FFF2-40B4-BE49-F238E27FC236}">
                <a16:creationId xmlns:a16="http://schemas.microsoft.com/office/drawing/2014/main" id="{6EAD7B4E-CF42-465B-AFE8-B224AFFCA1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7" t="3279" r="984" b="-1422"/>
          <a:stretch/>
        </p:blipFill>
        <p:spPr>
          <a:xfrm>
            <a:off x="2910643" y="4770954"/>
            <a:ext cx="6197359" cy="2125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D94AB2-B6F6-4739-96FB-8EBC22EE8ECB}"/>
              </a:ext>
            </a:extLst>
          </p:cNvPr>
          <p:cNvSpPr txBox="1"/>
          <p:nvPr/>
        </p:nvSpPr>
        <p:spPr>
          <a:xfrm>
            <a:off x="5270740" y="635458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F27C15-63EA-4F81-831D-84F92DFCAD27}"/>
              </a:ext>
            </a:extLst>
          </p:cNvPr>
          <p:cNvSpPr txBox="1"/>
          <p:nvPr/>
        </p:nvSpPr>
        <p:spPr>
          <a:xfrm>
            <a:off x="4724400" y="436721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29" name="Picture 29">
            <a:extLst>
              <a:ext uri="{FF2B5EF4-FFF2-40B4-BE49-F238E27FC236}">
                <a16:creationId xmlns:a16="http://schemas.microsoft.com/office/drawing/2014/main" id="{B8A87B96-117F-475B-9698-3DEE51504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871" y="1978694"/>
            <a:ext cx="2743199" cy="3446952"/>
          </a:xfrm>
          <a:prstGeom prst="rect">
            <a:avLst/>
          </a:prstGeom>
        </p:spPr>
      </p:pic>
      <p:pic>
        <p:nvPicPr>
          <p:cNvPr id="23" name="Picture 23" descr="A table that has some furniture in it&#10;&#10;Description automatically generated">
            <a:extLst>
              <a:ext uri="{FF2B5EF4-FFF2-40B4-BE49-F238E27FC236}">
                <a16:creationId xmlns:a16="http://schemas.microsoft.com/office/drawing/2014/main" id="{F85CBA25-68D1-4641-AB09-8B0F2232C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20000">
            <a:off x="7556739" y="4201254"/>
            <a:ext cx="2743199" cy="1877301"/>
          </a:xfrm>
          <a:prstGeom prst="rect">
            <a:avLst/>
          </a:prstGeom>
        </p:spPr>
      </p:pic>
      <p:pic>
        <p:nvPicPr>
          <p:cNvPr id="26" name="Picture 26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C9262316-85F7-470E-988D-3A6E6AE84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33758" y="3551773"/>
            <a:ext cx="1506747" cy="890265"/>
          </a:xfrm>
          <a:prstGeom prst="rect">
            <a:avLst/>
          </a:prstGeom>
        </p:spPr>
      </p:pic>
      <p:pic>
        <p:nvPicPr>
          <p:cNvPr id="30" name="Picture 30" descr="A clock is shown at the time&#10;&#10;Description automatically generated">
            <a:extLst>
              <a:ext uri="{FF2B5EF4-FFF2-40B4-BE49-F238E27FC236}">
                <a16:creationId xmlns:a16="http://schemas.microsoft.com/office/drawing/2014/main" id="{ED6CC4EC-9CCF-40E3-A292-BFA9728ABF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892287" y="1576016"/>
            <a:ext cx="715992" cy="9742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424835F-5AB4-4849-A0E2-1DB0E0DEBE61}"/>
              </a:ext>
            </a:extLst>
          </p:cNvPr>
          <p:cNvSpPr txBox="1"/>
          <p:nvPr/>
        </p:nvSpPr>
        <p:spPr>
          <a:xfrm>
            <a:off x="4724400" y="52673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6BF07D-9D51-4082-A084-0B48DAB2B72D}"/>
              </a:ext>
            </a:extLst>
          </p:cNvPr>
          <p:cNvSpPr txBox="1"/>
          <p:nvPr/>
        </p:nvSpPr>
        <p:spPr>
          <a:xfrm>
            <a:off x="4479455" y="741683"/>
            <a:ext cx="32525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cs typeface="Calibri"/>
              </a:rPr>
              <a:t>      Welcome to Algebra 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05499A8-4AA8-4DE7-92DA-A87AB109820D}"/>
              </a:ext>
            </a:extLst>
          </p:cNvPr>
          <p:cNvSpPr/>
          <p:nvPr/>
        </p:nvSpPr>
        <p:spPr>
          <a:xfrm>
            <a:off x="6372878" y="1608088"/>
            <a:ext cx="138965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Delta Math</a:t>
            </a:r>
            <a:endParaRPr lang="en-US" dirty="0">
              <a:solidFill>
                <a:srgbClr val="92D050"/>
              </a:solidFill>
              <a:cs typeface="Calibri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7DB9AF1-8308-4041-B151-11C162461989}"/>
              </a:ext>
            </a:extLst>
          </p:cNvPr>
          <p:cNvSpPr/>
          <p:nvPr/>
        </p:nvSpPr>
        <p:spPr>
          <a:xfrm>
            <a:off x="4149198" y="1632768"/>
            <a:ext cx="140897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  <a:cs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Mrs. Carter's Website</a:t>
            </a:r>
            <a:endParaRPr lang="en-US" dirty="0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14:cNvPr>
              <p14:cNvContentPartPr/>
              <p14:nvPr/>
            </p14:nvContentPartPr>
            <p14:xfrm>
              <a:off x="6790315" y="244193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81315" y="24329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/>
              <a:t> 1-1 The Language of Mathematics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develop a thorough understanding of sets and set notation IOT understand set notation and how to use symbols to describe sets. a sequence.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D75F3-FEFD-4E5B-B8A7-67B7A2DA7ED2}"/>
              </a:ext>
            </a:extLst>
          </p:cNvPr>
          <p:cNvSpPr/>
          <p:nvPr/>
        </p:nvSpPr>
        <p:spPr>
          <a:xfrm>
            <a:off x="1179443" y="2100598"/>
            <a:ext cx="11012557" cy="353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______________________- a symbol (usually a letter) standing for an unknown value in an equation.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statement that two numbers or expressions are equal.</a:t>
            </a: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any sentence that contains one or more variables.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the set of all possible values for the variable in an open sentence.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the set of all elements in the replacement set that makes the sentence true.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FFDAF-69CD-483D-904F-EE5BB1DD3868}"/>
              </a:ext>
            </a:extLst>
          </p:cNvPr>
          <p:cNvSpPr txBox="1"/>
          <p:nvPr/>
        </p:nvSpPr>
        <p:spPr>
          <a:xfrm>
            <a:off x="1992415" y="4374429"/>
            <a:ext cx="232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Replacement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32EEC-6ADE-41C9-A67F-7EF49D79BD00}"/>
              </a:ext>
            </a:extLst>
          </p:cNvPr>
          <p:cNvSpPr txBox="1"/>
          <p:nvPr/>
        </p:nvSpPr>
        <p:spPr>
          <a:xfrm>
            <a:off x="1992416" y="2022579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Variable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6709-9DF7-42A9-8A11-0C2A542359C1}"/>
              </a:ext>
            </a:extLst>
          </p:cNvPr>
          <p:cNvSpPr txBox="1"/>
          <p:nvPr/>
        </p:nvSpPr>
        <p:spPr>
          <a:xfrm>
            <a:off x="1992416" y="3643319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Open Sentence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F62B15-D118-41C1-B79C-D7DBBD55EA0E}"/>
              </a:ext>
            </a:extLst>
          </p:cNvPr>
          <p:cNvSpPr txBox="1"/>
          <p:nvPr/>
        </p:nvSpPr>
        <p:spPr>
          <a:xfrm>
            <a:off x="1992416" y="2888762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Equation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A559CB-18DA-4A8B-A44A-F5D98CA8AEA5}"/>
              </a:ext>
            </a:extLst>
          </p:cNvPr>
          <p:cNvSpPr txBox="1"/>
          <p:nvPr/>
        </p:nvSpPr>
        <p:spPr>
          <a:xfrm>
            <a:off x="2017711" y="5182495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Solution Set</a:t>
            </a:r>
          </a:p>
        </p:txBody>
      </p:sp>
    </p:spTree>
    <p:extLst>
      <p:ext uri="{BB962C8B-B14F-4D97-AF65-F5344CB8AC3E}">
        <p14:creationId xmlns:p14="http://schemas.microsoft.com/office/powerpoint/2010/main" val="2596683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/>
              <a:t> 1-1 The Language of Mathematics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develop a thorough understanding of sets and set notation IOT understand set notation and how to use symbols to describe sets. a sequence.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705C2DE-3343-42FE-B820-90F4226C7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2" y="1161246"/>
            <a:ext cx="9069387" cy="578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98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1-1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ABA8E-0A93-48C8-80F3-95224B46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develop a thorough understanding of sets and set notation IOT understand set notation and how to use symbols to describe sets.a sequence.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6B95B-E03D-4F4E-A2B6-0E0C83C8D248}"/>
                  </a:ext>
                </a:extLst>
              </p:cNvPr>
              <p:cNvSpPr/>
              <p:nvPr/>
            </p:nvSpPr>
            <p:spPr>
              <a:xfrm>
                <a:off x="795129" y="1826517"/>
                <a:ext cx="8189843" cy="390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5.  Determine which of the values -2 and 4 are solutions to the equation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+3=19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6B95B-E03D-4F4E-A2B6-0E0C83C8D2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29" y="1826517"/>
                <a:ext cx="8189843" cy="390684"/>
              </a:xfrm>
              <a:prstGeom prst="rect">
                <a:avLst/>
              </a:prstGeom>
              <a:blipFill>
                <a:blip r:embed="rId3"/>
                <a:stretch>
                  <a:fillRect l="-595" t="-4688" b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EB1835-51AC-4538-BFB6-2DEECF9EF23B}"/>
                  </a:ext>
                </a:extLst>
              </p:cNvPr>
              <p:cNvSpPr/>
              <p:nvPr/>
            </p:nvSpPr>
            <p:spPr>
              <a:xfrm>
                <a:off x="795129" y="4116821"/>
                <a:ext cx="10384939" cy="1329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6.  Josh’s earnings equaled the sum of Aimee’s and twice Nora’s earnings. Josh earned $104 and Aimee earned    </a:t>
                </a: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$32. Using the equation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104=32+2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the replacement set {32, 36, 40} for </a:t>
                </a:r>
                <a:r>
                  <a:rPr lang="en-US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Find the amount Nora       </a:t>
                </a: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earned.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8EB1835-51AC-4538-BFB6-2DEECF9EF2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29" y="4116821"/>
                <a:ext cx="10384939" cy="1329723"/>
              </a:xfrm>
              <a:prstGeom prst="rect">
                <a:avLst/>
              </a:prstGeom>
              <a:blipFill>
                <a:blip r:embed="rId4"/>
                <a:stretch>
                  <a:fillRect l="-469" t="-917" r="-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11C2BE3-BC20-4427-AB0E-6BD33D51035A}"/>
              </a:ext>
            </a:extLst>
          </p:cNvPr>
          <p:cNvSpPr txBox="1"/>
          <p:nvPr/>
        </p:nvSpPr>
        <p:spPr>
          <a:xfrm>
            <a:off x="1298713" y="1292532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do </a:t>
            </a:r>
          </a:p>
        </p:txBody>
      </p:sp>
    </p:spTree>
    <p:extLst>
      <p:ext uri="{BB962C8B-B14F-4D97-AF65-F5344CB8AC3E}">
        <p14:creationId xmlns:p14="http://schemas.microsoft.com/office/powerpoint/2010/main" val="3834840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1-1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52EF-D389-48BF-89B4-F4C0C135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AFDE02-B534-4AC2-B0CD-AF7F9E7B4BD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18259" y="1179706"/>
            <a:ext cx="10227629" cy="56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5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1-1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E52EF-D389-48BF-89B4-F4C0C135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mathematical patterns in sequences IOT determine the nth term of a sequence.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AFDE02-B534-4AC2-B0CD-AF7F9E7B4BD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18259" y="1179706"/>
            <a:ext cx="10227629" cy="56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60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 Essential Mathematics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991906" y="2640591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B.N.RN.A.1.</a:t>
            </a:r>
            <a:r>
              <a:rPr lang="en-US" dirty="0"/>
              <a:t> Use rational and irrational numbers in calculations and in real world context.</a:t>
            </a:r>
          </a:p>
          <a:p>
            <a:endParaRPr lang="en-US" dirty="0"/>
          </a:p>
          <a:p>
            <a:r>
              <a:rPr lang="en-US" b="1" u="sng" dirty="0"/>
              <a:t>B.N.Q.A.3</a:t>
            </a:r>
            <a:r>
              <a:rPr lang="en-US" dirty="0"/>
              <a:t> Solve problems involving squares, square roots of numbers, cubes, and cube roots of number</a:t>
            </a:r>
          </a:p>
          <a:p>
            <a:endParaRPr lang="en-US" dirty="0"/>
          </a:p>
          <a:p>
            <a:r>
              <a:rPr lang="en-US" b="1" u="sng" dirty="0"/>
              <a:t>B.A.SSE.A.1</a:t>
            </a:r>
            <a:r>
              <a:rPr lang="en-US" b="1" dirty="0"/>
              <a:t> </a:t>
            </a:r>
            <a:r>
              <a:rPr lang="en-US" dirty="0"/>
              <a:t>Use properties of multiplication and division to solve problems containing scientific notation.</a:t>
            </a:r>
          </a:p>
          <a:p>
            <a:endParaRPr lang="en-US" dirty="0"/>
          </a:p>
          <a:p>
            <a:r>
              <a:rPr lang="en-US" b="1" u="sng" dirty="0"/>
              <a:t>B.F.IF.C.5</a:t>
            </a:r>
            <a:r>
              <a:rPr lang="en-US" dirty="0"/>
              <a:t> Write a function defined by an expression in different but equivalent forms to reveal and explain different properties of the function.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94510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1-2 Real Numbers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SWBAT develop a thorough understanding of both </a:t>
            </a:r>
            <a:r>
              <a:rPr lang="en-US" dirty="0">
                <a:highlight>
                  <a:srgbClr val="00FFFF"/>
                </a:highlight>
              </a:rPr>
              <a:t>rational</a:t>
            </a:r>
            <a:r>
              <a:rPr lang="en-US" dirty="0"/>
              <a:t> and </a:t>
            </a:r>
            <a:r>
              <a:rPr lang="en-US" dirty="0">
                <a:highlight>
                  <a:srgbClr val="FFFF00"/>
                </a:highlight>
              </a:rPr>
              <a:t>irrational</a:t>
            </a:r>
            <a:r>
              <a:rPr lang="en-US" dirty="0"/>
              <a:t> numbers and </a:t>
            </a:r>
            <a:r>
              <a:rPr lang="en-US" dirty="0">
                <a:highlight>
                  <a:srgbClr val="FF00FF"/>
                </a:highlight>
              </a:rPr>
              <a:t>number sets</a:t>
            </a:r>
            <a:r>
              <a:rPr lang="en-US" dirty="0"/>
              <a:t> IOT make both historical and concrete connections between irrational numbers and the real world.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SWBAT </a:t>
            </a:r>
            <a:r>
              <a:rPr lang="en-US" dirty="0">
                <a:highlight>
                  <a:srgbClr val="00FF00"/>
                </a:highlight>
              </a:rPr>
              <a:t>identify</a:t>
            </a:r>
            <a:r>
              <a:rPr lang="en-US" dirty="0"/>
              <a:t> and </a:t>
            </a:r>
            <a:r>
              <a:rPr lang="en-US" dirty="0">
                <a:highlight>
                  <a:srgbClr val="808080"/>
                </a:highlight>
              </a:rPr>
              <a:t>graph</a:t>
            </a:r>
            <a:r>
              <a:rPr lang="en-US" dirty="0"/>
              <a:t> real numbers IOT perform </a:t>
            </a:r>
            <a:r>
              <a:rPr lang="en-US" dirty="0">
                <a:highlight>
                  <a:srgbClr val="0000FF"/>
                </a:highlight>
              </a:rPr>
              <a:t>operations</a:t>
            </a:r>
            <a:r>
              <a:rPr lang="en-US" dirty="0"/>
              <a:t> with them. </a:t>
            </a:r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>
            <a:off x="7970255" y="1799456"/>
            <a:ext cx="762928" cy="55386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8252333" y="1331518"/>
            <a:ext cx="237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Cannot be written as a fraction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>
            <a:off x="6286499" y="1799456"/>
            <a:ext cx="592747" cy="56433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5460537" y="762300"/>
            <a:ext cx="2509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Numbers that can be represented as the ratio of two </a:t>
            </a:r>
            <a:r>
              <a:rPr lang="en-US">
                <a:highlight>
                  <a:srgbClr val="00FFFF"/>
                </a:highlight>
              </a:rPr>
              <a:t>integers 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69961-4B7E-4EF5-AD80-93B1B55C2F22}"/>
              </a:ext>
            </a:extLst>
          </p:cNvPr>
          <p:cNvSpPr txBox="1"/>
          <p:nvPr/>
        </p:nvSpPr>
        <p:spPr>
          <a:xfrm flipH="1">
            <a:off x="10416939" y="1067605"/>
            <a:ext cx="1973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00FF"/>
                </a:highlight>
              </a:rPr>
              <a:t>Natural #’s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00FF"/>
                </a:highlight>
              </a:rPr>
              <a:t>Whole #’s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00FF"/>
                </a:highlight>
              </a:rPr>
              <a:t>Integers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00FF"/>
                </a:highlight>
              </a:rPr>
              <a:t>Rational #’s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512FB5-02F9-4F4F-8BA8-0437D6501018}"/>
              </a:ext>
            </a:extLst>
          </p:cNvPr>
          <p:cNvCxnSpPr>
            <a:cxnSpLocks/>
          </p:cNvCxnSpPr>
          <p:nvPr/>
        </p:nvCxnSpPr>
        <p:spPr>
          <a:xfrm flipH="1">
            <a:off x="10897789" y="2267934"/>
            <a:ext cx="887299" cy="34274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683DB4-D867-4A65-9B7F-6CC3572A7574}"/>
              </a:ext>
            </a:extLst>
          </p:cNvPr>
          <p:cNvSpPr txBox="1"/>
          <p:nvPr/>
        </p:nvSpPr>
        <p:spPr>
          <a:xfrm>
            <a:off x="3021496" y="4996070"/>
            <a:ext cx="131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Locate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Label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8EC3B50-9A06-4A0F-A052-02B61BB68F22}"/>
              </a:ext>
            </a:extLst>
          </p:cNvPr>
          <p:cNvCxnSpPr>
            <a:cxnSpLocks/>
          </p:cNvCxnSpPr>
          <p:nvPr/>
        </p:nvCxnSpPr>
        <p:spPr>
          <a:xfrm flipH="1" flipV="1">
            <a:off x="2677395" y="4253948"/>
            <a:ext cx="1000084" cy="68416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3BF495C-351E-47B4-BDC4-2385F171C005}"/>
              </a:ext>
            </a:extLst>
          </p:cNvPr>
          <p:cNvSpPr txBox="1"/>
          <p:nvPr/>
        </p:nvSpPr>
        <p:spPr>
          <a:xfrm>
            <a:off x="6096000" y="545773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D97FAE-B09C-452D-8AAA-66524DF8B7F4}"/>
              </a:ext>
            </a:extLst>
          </p:cNvPr>
          <p:cNvSpPr txBox="1"/>
          <p:nvPr/>
        </p:nvSpPr>
        <p:spPr>
          <a:xfrm flipH="1">
            <a:off x="4226116" y="4592247"/>
            <a:ext cx="339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808080"/>
                </a:highlight>
              </a:rPr>
              <a:t>Visually represent the location on a number line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BA228-4752-4F90-925A-FC66B9A79E3A}"/>
              </a:ext>
            </a:extLst>
          </p:cNvPr>
          <p:cNvSpPr txBox="1"/>
          <p:nvPr/>
        </p:nvSpPr>
        <p:spPr>
          <a:xfrm>
            <a:off x="7116417" y="5261619"/>
            <a:ext cx="2773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00FF"/>
                </a:highlight>
              </a:rPr>
              <a:t>Add, subtract, multiply, divide and find the absolute value of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765274-7C96-4C9D-9419-92060F719ABB}"/>
              </a:ext>
            </a:extLst>
          </p:cNvPr>
          <p:cNvCxnSpPr>
            <a:cxnSpLocks/>
          </p:cNvCxnSpPr>
          <p:nvPr/>
        </p:nvCxnSpPr>
        <p:spPr>
          <a:xfrm flipH="1" flipV="1">
            <a:off x="3942441" y="4211624"/>
            <a:ext cx="1843360" cy="35164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BDA6B5-8A9E-4DDD-B87C-34CF69F1F19F}"/>
              </a:ext>
            </a:extLst>
          </p:cNvPr>
          <p:cNvCxnSpPr>
            <a:cxnSpLocks/>
          </p:cNvCxnSpPr>
          <p:nvPr/>
        </p:nvCxnSpPr>
        <p:spPr>
          <a:xfrm flipH="1" flipV="1">
            <a:off x="7334522" y="4211624"/>
            <a:ext cx="1382283" cy="102695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2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1-2 Real Numbers 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develop a thorough understanding of both rational and irrational numbers and number sets IOT make both historical and concrete connections between irrational numbers and the real world.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3E75E4-99A9-4E2F-9FE0-027B902EB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1442137"/>
            <a:ext cx="4616726" cy="30953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676574-7B06-46D1-A265-53D30243AAFE}"/>
              </a:ext>
            </a:extLst>
          </p:cNvPr>
          <p:cNvSpPr/>
          <p:nvPr/>
        </p:nvSpPr>
        <p:spPr>
          <a:xfrm>
            <a:off x="1700518" y="4722382"/>
            <a:ext cx="8666922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The number on the number line corresponding to a point.</a:t>
            </a: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The distance from zero to a given point.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8728E-EB5C-47EA-BECE-2B4B4151A3F6}"/>
              </a:ext>
            </a:extLst>
          </p:cNvPr>
          <p:cNvSpPr txBox="1"/>
          <p:nvPr/>
        </p:nvSpPr>
        <p:spPr>
          <a:xfrm>
            <a:off x="2376729" y="4648731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Coordinate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2E043A-DB66-48F5-9351-6C0CF9A8F7FA}"/>
              </a:ext>
            </a:extLst>
          </p:cNvPr>
          <p:cNvSpPr txBox="1"/>
          <p:nvPr/>
        </p:nvSpPr>
        <p:spPr>
          <a:xfrm>
            <a:off x="2376729" y="5425307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Absolute Value</a:t>
            </a:r>
          </a:p>
        </p:txBody>
      </p:sp>
    </p:spTree>
    <p:extLst>
      <p:ext uri="{BB962C8B-B14F-4D97-AF65-F5344CB8AC3E}">
        <p14:creationId xmlns:p14="http://schemas.microsoft.com/office/powerpoint/2010/main" val="16900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1-2 Real Numbers 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develop a thorough understanding of both rational and irrational numbers and number sets IOT make both historical and concrete connections between irrational numbers and the real world.</a:t>
            </a:r>
          </a:p>
        </p:txBody>
      </p:sp>
      <p:pic>
        <p:nvPicPr>
          <p:cNvPr id="8" name="Picture 7" descr="A close up of a mans face&#10;&#10;Description automatically generated">
            <a:extLst>
              <a:ext uri="{FF2B5EF4-FFF2-40B4-BE49-F238E27FC236}">
                <a16:creationId xmlns:a16="http://schemas.microsoft.com/office/drawing/2014/main" id="{F37F5210-9F31-468C-85D1-D606E96A7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18" y="968303"/>
            <a:ext cx="7516274" cy="53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07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1-2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identify and graph real numbers IOT perform operations with them.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5150B2-66C0-469E-AC16-70C93D650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43" y="1619441"/>
            <a:ext cx="11165210" cy="154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2A580A-FE9C-46EC-B133-74C71EBCDCDE}"/>
              </a:ext>
            </a:extLst>
          </p:cNvPr>
          <p:cNvCxnSpPr>
            <a:cxnSpLocks/>
          </p:cNvCxnSpPr>
          <p:nvPr/>
        </p:nvCxnSpPr>
        <p:spPr>
          <a:xfrm>
            <a:off x="3635335" y="2120805"/>
            <a:ext cx="0" cy="42844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853424-2AC3-4094-88F5-B69152B0BF1C}"/>
              </a:ext>
            </a:extLst>
          </p:cNvPr>
          <p:cNvCxnSpPr>
            <a:cxnSpLocks/>
          </p:cNvCxnSpPr>
          <p:nvPr/>
        </p:nvCxnSpPr>
        <p:spPr>
          <a:xfrm>
            <a:off x="6610448" y="2120805"/>
            <a:ext cx="0" cy="42844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431440-F6E4-4232-BEE6-A1F9135EBCF7}"/>
              </a:ext>
            </a:extLst>
          </p:cNvPr>
          <p:cNvCxnSpPr>
            <a:cxnSpLocks/>
          </p:cNvCxnSpPr>
          <p:nvPr/>
        </p:nvCxnSpPr>
        <p:spPr>
          <a:xfrm>
            <a:off x="9439787" y="2120805"/>
            <a:ext cx="0" cy="42844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5E90A7-6026-4E93-8909-ACDE68A9CDA6}"/>
              </a:ext>
            </a:extLst>
          </p:cNvPr>
          <p:cNvSpPr txBox="1"/>
          <p:nvPr/>
        </p:nvSpPr>
        <p:spPr>
          <a:xfrm>
            <a:off x="1298713" y="1292532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 </a:t>
            </a:r>
          </a:p>
        </p:txBody>
      </p:sp>
    </p:spTree>
    <p:extLst>
      <p:ext uri="{BB962C8B-B14F-4D97-AF65-F5344CB8AC3E}">
        <p14:creationId xmlns:p14="http://schemas.microsoft.com/office/powerpoint/2010/main" val="179012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56117506-5EA2-48E1-9422-2825F64C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4217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 Overview </a:t>
            </a:r>
            <a:br>
              <a:rPr lang="en-US" dirty="0"/>
            </a:br>
            <a:r>
              <a:rPr lang="en-US" dirty="0"/>
              <a:t>Essential Mathematics      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E35A3E0-D326-4D09-B6D1-BE4C8E2D1CB6}"/>
              </a:ext>
            </a:extLst>
          </p:cNvPr>
          <p:cNvSpPr txBox="1">
            <a:spLocks/>
          </p:cNvSpPr>
          <p:nvPr/>
        </p:nvSpPr>
        <p:spPr>
          <a:xfrm>
            <a:off x="3655634" y="1972497"/>
            <a:ext cx="258835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Activities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Real World Applications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CC2DD56-6C10-457D-81BA-256BFB1444E0}"/>
              </a:ext>
            </a:extLst>
          </p:cNvPr>
          <p:cNvSpPr txBox="1">
            <a:spLocks/>
          </p:cNvSpPr>
          <p:nvPr/>
        </p:nvSpPr>
        <p:spPr>
          <a:xfrm>
            <a:off x="885888" y="1972498"/>
            <a:ext cx="2427155" cy="37789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Lessons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1-1 The language of Mathematics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1-2 Real Numbers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1-3 Union &amp; Intersection of Sets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1-7 Distributive Property &amp; Properties of Exponents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1-8 Exponents &amp; Scientific Notation</a:t>
            </a:r>
          </a:p>
          <a:p>
            <a:endParaRPr lang="en-US" dirty="0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1EB6C91-6FDE-4F8D-B64D-9A1EFDFB8D1D}"/>
              </a:ext>
            </a:extLst>
          </p:cNvPr>
          <p:cNvSpPr txBox="1">
            <a:spLocks/>
          </p:cNvSpPr>
          <p:nvPr/>
        </p:nvSpPr>
        <p:spPr>
          <a:xfrm>
            <a:off x="6639088" y="1972497"/>
            <a:ext cx="290247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Assignments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&amp; Submit 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Complete &amp; Submit Delta Math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Work on Challenge Questions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Study: Complete Independent </a:t>
            </a:r>
            <a:r>
              <a:rPr lang="en-US"/>
              <a:t>Practice </a:t>
            </a:r>
            <a:endParaRPr lang="en-US" dirty="0"/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pic>
        <p:nvPicPr>
          <p:cNvPr id="21" name="Picture 20" descr="C:\Users\cartertn2\AppData\Local\Microsoft\Windows\INetCache\Content.MSO\C30EDC4.tmp">
            <a:extLst>
              <a:ext uri="{FF2B5EF4-FFF2-40B4-BE49-F238E27FC236}">
                <a16:creationId xmlns:a16="http://schemas.microsoft.com/office/drawing/2014/main" id="{FCC800BC-D629-4B59-B43C-6DC9B9884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46" y="0"/>
            <a:ext cx="1241771" cy="1223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7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1-2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identify and graph real numbers IOT perform operations with them.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60954C-DFC4-460D-AD79-2A41F237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14" y="1384014"/>
            <a:ext cx="11311628" cy="1296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149B9-2EC1-4576-A6C4-D13F004BFF37}"/>
              </a:ext>
            </a:extLst>
          </p:cNvPr>
          <p:cNvSpPr txBox="1"/>
          <p:nvPr/>
        </p:nvSpPr>
        <p:spPr>
          <a:xfrm>
            <a:off x="1311965" y="1145968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 </a:t>
            </a:r>
          </a:p>
        </p:txBody>
      </p:sp>
    </p:spTree>
    <p:extLst>
      <p:ext uri="{BB962C8B-B14F-4D97-AF65-F5344CB8AC3E}">
        <p14:creationId xmlns:p14="http://schemas.microsoft.com/office/powerpoint/2010/main" val="204454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1-2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identify and graph real numbers IOT perform operations with them.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B2EAF-DD13-41FC-B5E6-E2254C4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18" y="1750727"/>
            <a:ext cx="10292364" cy="4651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ADA4C0-3937-408D-8AA8-6D88B3EFEEEA}"/>
              </a:ext>
            </a:extLst>
          </p:cNvPr>
          <p:cNvSpPr txBox="1"/>
          <p:nvPr/>
        </p:nvSpPr>
        <p:spPr>
          <a:xfrm>
            <a:off x="1351722" y="1128560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</a:t>
            </a:r>
          </a:p>
        </p:txBody>
      </p:sp>
    </p:spTree>
    <p:extLst>
      <p:ext uri="{BB962C8B-B14F-4D97-AF65-F5344CB8AC3E}">
        <p14:creationId xmlns:p14="http://schemas.microsoft.com/office/powerpoint/2010/main" val="4250316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 1-2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14AB2-D6EC-4D5B-AA67-DF32EF87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identify and graph real numbers IOT perform operations with them.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5B8B5-EFB0-404E-A495-3601E8697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09" y="1569653"/>
            <a:ext cx="9917146" cy="11667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4DC82D-FFC5-4095-980F-A803CA5D4FEC}"/>
              </a:ext>
            </a:extLst>
          </p:cNvPr>
          <p:cNvCxnSpPr>
            <a:cxnSpLocks/>
          </p:cNvCxnSpPr>
          <p:nvPr/>
        </p:nvCxnSpPr>
        <p:spPr>
          <a:xfrm>
            <a:off x="3635335" y="2120805"/>
            <a:ext cx="0" cy="42844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BB50D3-5AE1-44CA-8FF7-8691FF0B97A2}"/>
              </a:ext>
            </a:extLst>
          </p:cNvPr>
          <p:cNvCxnSpPr>
            <a:cxnSpLocks/>
          </p:cNvCxnSpPr>
          <p:nvPr/>
        </p:nvCxnSpPr>
        <p:spPr>
          <a:xfrm>
            <a:off x="8730795" y="2120805"/>
            <a:ext cx="0" cy="42844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BC57BA-1CDF-4BD4-92D6-3186126474EF}"/>
              </a:ext>
            </a:extLst>
          </p:cNvPr>
          <p:cNvCxnSpPr>
            <a:cxnSpLocks/>
          </p:cNvCxnSpPr>
          <p:nvPr/>
        </p:nvCxnSpPr>
        <p:spPr>
          <a:xfrm>
            <a:off x="6299022" y="2120805"/>
            <a:ext cx="0" cy="42844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7B3ED41-22F1-43D0-8C48-0CA0B5B0947A}"/>
              </a:ext>
            </a:extLst>
          </p:cNvPr>
          <p:cNvSpPr txBox="1"/>
          <p:nvPr/>
        </p:nvSpPr>
        <p:spPr>
          <a:xfrm>
            <a:off x="1404730" y="1107866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do </a:t>
            </a:r>
          </a:p>
        </p:txBody>
      </p:sp>
    </p:spTree>
    <p:extLst>
      <p:ext uri="{BB962C8B-B14F-4D97-AF65-F5344CB8AC3E}">
        <p14:creationId xmlns:p14="http://schemas.microsoft.com/office/powerpoint/2010/main" val="2060893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1-2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F5260B0B-809B-4DAD-8AB2-A729DE28929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0685" y="1161246"/>
            <a:ext cx="9404723" cy="47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Independent Practice/Lesson Check 1-2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F5260B0B-809B-4DAD-8AB2-A729DE28929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0685" y="1161246"/>
            <a:ext cx="9404723" cy="47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22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 Essential Mathematics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991906" y="2640591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B.N.RN.A.1.</a:t>
            </a:r>
            <a:r>
              <a:rPr lang="en-US" dirty="0"/>
              <a:t> Use rational and irrational numbers in calculations and in real world context.</a:t>
            </a:r>
          </a:p>
          <a:p>
            <a:endParaRPr lang="en-US" dirty="0"/>
          </a:p>
          <a:p>
            <a:r>
              <a:rPr lang="en-US" b="1" u="sng" dirty="0"/>
              <a:t>B.N.Q.A.3</a:t>
            </a:r>
            <a:r>
              <a:rPr lang="en-US" dirty="0"/>
              <a:t> Solve problems involving squares, square roots of numbers, cubes, and cube roots of number</a:t>
            </a:r>
          </a:p>
          <a:p>
            <a:endParaRPr lang="en-US" dirty="0"/>
          </a:p>
          <a:p>
            <a:r>
              <a:rPr lang="en-US" b="1" u="sng" dirty="0"/>
              <a:t>B.A.SSE.A.1</a:t>
            </a:r>
            <a:r>
              <a:rPr lang="en-US" b="1" dirty="0"/>
              <a:t> </a:t>
            </a:r>
            <a:r>
              <a:rPr lang="en-US" dirty="0"/>
              <a:t>Use properties of multiplication and division to solve problems containing scientific notation.</a:t>
            </a:r>
          </a:p>
          <a:p>
            <a:endParaRPr lang="en-US" dirty="0"/>
          </a:p>
          <a:p>
            <a:r>
              <a:rPr lang="en-US" b="1" u="sng" dirty="0"/>
              <a:t>B.F.IF.C.5</a:t>
            </a:r>
            <a:r>
              <a:rPr lang="en-US" dirty="0"/>
              <a:t> Write a function defined by an expression in different but equivalent forms to reveal and explain different properties of the function.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46423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1-3 Union &amp; Intersection of Sets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015848" y="2913837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SWBAT use math </a:t>
            </a:r>
            <a:r>
              <a:rPr lang="en-US" dirty="0">
                <a:highlight>
                  <a:srgbClr val="00FFFF"/>
                </a:highlight>
              </a:rPr>
              <a:t>symbols</a:t>
            </a:r>
            <a:r>
              <a:rPr lang="en-US" dirty="0"/>
              <a:t> to describe sets IOT describe the </a:t>
            </a:r>
            <a:r>
              <a:rPr lang="en-US" dirty="0">
                <a:highlight>
                  <a:srgbClr val="FFFF00"/>
                </a:highlight>
              </a:rPr>
              <a:t>relationships</a:t>
            </a:r>
            <a:r>
              <a:rPr lang="en-US" dirty="0"/>
              <a:t> among sets and elements of sets.</a:t>
            </a:r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>
            <a:off x="7659498" y="2322003"/>
            <a:ext cx="762928" cy="55386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7556931" y="1851248"/>
            <a:ext cx="237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Lists of items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521378" y="2284035"/>
            <a:ext cx="939788" cy="62980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2912286" y="1593931"/>
            <a:ext cx="2509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The use of commonly accepted symbols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F495C-351E-47B4-BDC4-2385F171C005}"/>
              </a:ext>
            </a:extLst>
          </p:cNvPr>
          <p:cNvSpPr txBox="1"/>
          <p:nvPr/>
        </p:nvSpPr>
        <p:spPr>
          <a:xfrm>
            <a:off x="6096000" y="545773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3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1-3 Union &amp; Intersection of Sets  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613607"/>
            <a:ext cx="6280830" cy="404614"/>
          </a:xfrm>
        </p:spPr>
        <p:txBody>
          <a:bodyPr/>
          <a:lstStyle/>
          <a:p>
            <a:r>
              <a:rPr lang="en-US" dirty="0"/>
              <a:t>SWBAT use math symbols to describe sets IOT describe the relationships among sets and elements of sets.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AC0239-AB03-4A2C-A7ED-AFC5FB0CF146}"/>
              </a:ext>
            </a:extLst>
          </p:cNvPr>
          <p:cNvSpPr/>
          <p:nvPr/>
        </p:nvSpPr>
        <p:spPr>
          <a:xfrm>
            <a:off x="874643" y="1900943"/>
            <a:ext cx="10084904" cy="3463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is formed by joining all the elements of one set with those of others.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is formed with the elements that are in common in one or more sets.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______________________-uses circles inside a rectangle to represent sets and set operations.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 or ______________________-typically labeled as set U or represented by a rectangle in a Venn diagram.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the subset of all elements of U that ae not elements of set A.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two sets whose intersection is empty.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an inequality that combines two inequalities.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303846-724A-4353-B602-EE3062961AF3}"/>
              </a:ext>
            </a:extLst>
          </p:cNvPr>
          <p:cNvSpPr txBox="1"/>
          <p:nvPr/>
        </p:nvSpPr>
        <p:spPr>
          <a:xfrm>
            <a:off x="1587015" y="2691492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Venn Diagram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B314D5-2C5A-4BF4-BA7C-5D68B22D734C}"/>
              </a:ext>
            </a:extLst>
          </p:cNvPr>
          <p:cNvSpPr txBox="1"/>
          <p:nvPr/>
        </p:nvSpPr>
        <p:spPr>
          <a:xfrm>
            <a:off x="1587015" y="2284534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Intersection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2B2CF1-4DB3-4409-9FE2-9FB09B281EBE}"/>
              </a:ext>
            </a:extLst>
          </p:cNvPr>
          <p:cNvSpPr txBox="1"/>
          <p:nvPr/>
        </p:nvSpPr>
        <p:spPr>
          <a:xfrm>
            <a:off x="4470985" y="3067864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Universal Set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647CC2-E042-4EAB-99B0-0E5922A4B0EE}"/>
              </a:ext>
            </a:extLst>
          </p:cNvPr>
          <p:cNvSpPr txBox="1"/>
          <p:nvPr/>
        </p:nvSpPr>
        <p:spPr>
          <a:xfrm>
            <a:off x="1587015" y="3067864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Universe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49E85-4492-4762-916B-61E1F81B8CFB}"/>
              </a:ext>
            </a:extLst>
          </p:cNvPr>
          <p:cNvSpPr txBox="1"/>
          <p:nvPr/>
        </p:nvSpPr>
        <p:spPr>
          <a:xfrm>
            <a:off x="1587015" y="3732328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Complement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63A60D-9453-46D4-B064-A49C17979253}"/>
              </a:ext>
            </a:extLst>
          </p:cNvPr>
          <p:cNvSpPr txBox="1"/>
          <p:nvPr/>
        </p:nvSpPr>
        <p:spPr>
          <a:xfrm>
            <a:off x="1587015" y="4181657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Disjoint Sets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C0910E-8FF2-4A48-A6AD-85CAA9162210}"/>
              </a:ext>
            </a:extLst>
          </p:cNvPr>
          <p:cNvSpPr txBox="1"/>
          <p:nvPr/>
        </p:nvSpPr>
        <p:spPr>
          <a:xfrm>
            <a:off x="1587014" y="4588198"/>
            <a:ext cx="2388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Compound Inequality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A4CC9E-0E1D-4B77-8B47-035941AB71D4}"/>
              </a:ext>
            </a:extLst>
          </p:cNvPr>
          <p:cNvSpPr txBox="1"/>
          <p:nvPr/>
        </p:nvSpPr>
        <p:spPr>
          <a:xfrm>
            <a:off x="1587015" y="1885887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Union</a:t>
            </a:r>
          </a:p>
        </p:txBody>
      </p:sp>
    </p:spTree>
    <p:extLst>
      <p:ext uri="{BB962C8B-B14F-4D97-AF65-F5344CB8AC3E}">
        <p14:creationId xmlns:p14="http://schemas.microsoft.com/office/powerpoint/2010/main" val="714572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B73C468-D875-4A8E-A540-E43BF8232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732" y="1082295"/>
            <a:ext cx="4798243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br>
              <a:rPr lang="en-US" sz="5000" cap="all" dirty="0"/>
            </a:br>
            <a:br>
              <a:rPr lang="en-US" sz="5000" cap="all" dirty="0"/>
            </a:br>
            <a:r>
              <a:rPr lang="en-US" sz="5000" cap="all" dirty="0"/>
              <a:t>     </a:t>
            </a:r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B4734F2F-19FC-4D35-9BDE-5CEAD57D9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9" name="Freeform 6">
            <a:extLst>
              <a:ext uri="{FF2B5EF4-FFF2-40B4-BE49-F238E27FC236}">
                <a16:creationId xmlns:a16="http://schemas.microsoft.com/office/drawing/2014/main" id="{D97A8A26-FD96-4968-A34A-727382AC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7D8176-5F99-477A-995B-08B405AD5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8449" y="157655"/>
            <a:ext cx="4917193" cy="654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AE6FB0C-DAE8-4D16-A4BF-D687FFBC5595}"/>
              </a:ext>
            </a:extLst>
          </p:cNvPr>
          <p:cNvSpPr/>
          <p:nvPr/>
        </p:nvSpPr>
        <p:spPr>
          <a:xfrm>
            <a:off x="6384287" y="1335829"/>
            <a:ext cx="4548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1-3 Union &amp; Intersection of Sets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836D8-76B4-46E1-93B5-BE3D998A17BD}"/>
              </a:ext>
            </a:extLst>
          </p:cNvPr>
          <p:cNvSpPr txBox="1"/>
          <p:nvPr/>
        </p:nvSpPr>
        <p:spPr>
          <a:xfrm>
            <a:off x="7190666" y="1955824"/>
            <a:ext cx="170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 Concepts</a:t>
            </a:r>
          </a:p>
        </p:txBody>
      </p:sp>
    </p:spTree>
    <p:extLst>
      <p:ext uri="{BB962C8B-B14F-4D97-AF65-F5344CB8AC3E}">
        <p14:creationId xmlns:p14="http://schemas.microsoft.com/office/powerpoint/2010/main" val="984008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845A-C138-4A8C-91D5-8C19D66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math symbols to describe sets IOT describe the relationships among sets and elements of sets.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343414-2346-49DB-9966-09D7B4E833EB}"/>
              </a:ext>
            </a:extLst>
          </p:cNvPr>
          <p:cNvSpPr/>
          <p:nvPr/>
        </p:nvSpPr>
        <p:spPr>
          <a:xfrm>
            <a:off x="769566" y="1708120"/>
            <a:ext cx="7274504" cy="1554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Write “the union of sets A and B”  using the following notation: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Set-builder notation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Symbolized notation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B46AC1-1207-4F67-9303-FC7158855287}"/>
              </a:ext>
            </a:extLst>
          </p:cNvPr>
          <p:cNvSpPr/>
          <p:nvPr/>
        </p:nvSpPr>
        <p:spPr>
          <a:xfrm>
            <a:off x="769565" y="4256669"/>
            <a:ext cx="7526295" cy="166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Write “the intersection of sets A and B”  using the following notation: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Set-builder notation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9144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Symbolized notation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E81AF-6D3E-478C-9D0B-1210F52A3BFA}"/>
              </a:ext>
            </a:extLst>
          </p:cNvPr>
          <p:cNvSpPr txBox="1"/>
          <p:nvPr/>
        </p:nvSpPr>
        <p:spPr>
          <a:xfrm>
            <a:off x="1298713" y="1292532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 </a:t>
            </a:r>
          </a:p>
        </p:txBody>
      </p:sp>
    </p:spTree>
    <p:extLst>
      <p:ext uri="{BB962C8B-B14F-4D97-AF65-F5344CB8AC3E}">
        <p14:creationId xmlns:p14="http://schemas.microsoft.com/office/powerpoint/2010/main" val="589321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 Essential Mathematics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991906" y="2640591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B.N.RN.A.1.</a:t>
            </a:r>
            <a:r>
              <a:rPr lang="en-US" dirty="0"/>
              <a:t> Use rational and irrational numbers in calculations and in real world context.</a:t>
            </a:r>
          </a:p>
          <a:p>
            <a:endParaRPr lang="en-US" dirty="0"/>
          </a:p>
          <a:p>
            <a:r>
              <a:rPr lang="en-US" b="1" u="sng" dirty="0"/>
              <a:t>B.N.Q.A.3</a:t>
            </a:r>
            <a:r>
              <a:rPr lang="en-US" dirty="0"/>
              <a:t> Solve problems involving squares, square roots of numbers, cubes, and cube roots of number</a:t>
            </a:r>
          </a:p>
          <a:p>
            <a:endParaRPr lang="en-US" dirty="0"/>
          </a:p>
          <a:p>
            <a:r>
              <a:rPr lang="en-US" b="1" u="sng" dirty="0"/>
              <a:t>B.A.SSE.A.1</a:t>
            </a:r>
            <a:r>
              <a:rPr lang="en-US" b="1" dirty="0"/>
              <a:t> </a:t>
            </a:r>
            <a:r>
              <a:rPr lang="en-US" dirty="0"/>
              <a:t>Use properties of multiplication and division to solve problems containing scientific notation.</a:t>
            </a:r>
          </a:p>
          <a:p>
            <a:endParaRPr lang="en-US" dirty="0"/>
          </a:p>
          <a:p>
            <a:r>
              <a:rPr lang="en-US" b="1" u="sng" dirty="0"/>
              <a:t>B.F.IF.C.5</a:t>
            </a:r>
            <a:r>
              <a:rPr lang="en-US" dirty="0"/>
              <a:t> Write a function defined by an expression in different but equivalent forms to reveal and explain different properties of the function.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23865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845A-C138-4A8C-91D5-8C19D66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math symbols to describe sets IOT describe the relationships among sets and elements of sets.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6A7E5F-EA46-437C-8A99-B318F1FE0D67}"/>
              </a:ext>
            </a:extLst>
          </p:cNvPr>
          <p:cNvSpPr/>
          <p:nvPr/>
        </p:nvSpPr>
        <p:spPr>
          <a:xfrm>
            <a:off x="939509" y="1750727"/>
            <a:ext cx="6096000" cy="2510624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Write “the complement of set A”  using the following notation: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Set-builder notation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Symbolized notation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678E2-6FA6-44C8-9EED-EE6672C0B1F9}"/>
              </a:ext>
            </a:extLst>
          </p:cNvPr>
          <p:cNvSpPr txBox="1"/>
          <p:nvPr/>
        </p:nvSpPr>
        <p:spPr>
          <a:xfrm>
            <a:off x="1298713" y="1292532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 </a:t>
            </a:r>
          </a:p>
        </p:txBody>
      </p:sp>
    </p:spTree>
    <p:extLst>
      <p:ext uri="{BB962C8B-B14F-4D97-AF65-F5344CB8AC3E}">
        <p14:creationId xmlns:p14="http://schemas.microsoft.com/office/powerpoint/2010/main" val="1399008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845A-C138-4A8C-91D5-8C19D66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math symbols to describe sets IOT describe the relationships among sets and elements of sets.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30A8F-875E-4BDC-A0AF-F421BC66C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1" y="1161246"/>
            <a:ext cx="9917087" cy="5244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506A3-BD54-4169-AE31-3E00910F4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626" y="2040815"/>
            <a:ext cx="6937392" cy="34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84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1-3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845A-C138-4A8C-91D5-8C19D66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use math symbols to describe sets IOT describe the relationships among sets and elements of sets.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8CB3E-A3EB-4791-BE24-9D8303F48E66}"/>
                  </a:ext>
                </a:extLst>
              </p:cNvPr>
              <p:cNvSpPr/>
              <p:nvPr/>
            </p:nvSpPr>
            <p:spPr>
              <a:xfrm>
                <a:off x="1011405" y="1619441"/>
                <a:ext cx="10045148" cy="23675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Font typeface="+mj-lt"/>
                  <a:buAutoNum type="arabicPeriod" startAt="5"/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Use the set of real numbers as the replacement set to graph the solution set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 −1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&lt;4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6.  Use the set of real numbers as the replacement set to graph the solution set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 4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or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&lt;−1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8CB3E-A3EB-4791-BE24-9D8303F48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405" y="1619441"/>
                <a:ext cx="10045148" cy="2367508"/>
              </a:xfrm>
              <a:prstGeom prst="rect">
                <a:avLst/>
              </a:prstGeom>
              <a:blipFill>
                <a:blip r:embed="rId3"/>
                <a:stretch>
                  <a:fillRect l="-546" t="-773" b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5F663F4-620D-4452-B0B6-28B63EF3552F}"/>
              </a:ext>
            </a:extLst>
          </p:cNvPr>
          <p:cNvSpPr txBox="1"/>
          <p:nvPr/>
        </p:nvSpPr>
        <p:spPr>
          <a:xfrm>
            <a:off x="1298713" y="1292532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 </a:t>
            </a:r>
          </a:p>
        </p:txBody>
      </p:sp>
    </p:spTree>
    <p:extLst>
      <p:ext uri="{BB962C8B-B14F-4D97-AF65-F5344CB8AC3E}">
        <p14:creationId xmlns:p14="http://schemas.microsoft.com/office/powerpoint/2010/main" val="3688613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/>
                <a:cs typeface="Calibri"/>
              </a:rPr>
              <a:t>Independent Practice/Lesson Check 1-3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0EC01-5B65-4068-9AE4-0F6495B642D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0686" y="1161247"/>
            <a:ext cx="10110628" cy="50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73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/>
                <a:cs typeface="Calibri"/>
              </a:rPr>
              <a:t>Independent Practice/Lesson Check 1-3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0EC01-5B65-4068-9AE4-0F6495B642D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40686" y="1161247"/>
            <a:ext cx="10110628" cy="50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84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 Essential Mathematics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991906" y="2640591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B.N.RN.A.1.</a:t>
            </a:r>
            <a:r>
              <a:rPr lang="en-US" dirty="0"/>
              <a:t> Use rational and irrational numbers in calculations and in real world context.</a:t>
            </a:r>
          </a:p>
          <a:p>
            <a:endParaRPr lang="en-US" dirty="0"/>
          </a:p>
          <a:p>
            <a:r>
              <a:rPr lang="en-US" b="1" u="sng" dirty="0"/>
              <a:t>B.N.Q.A.3</a:t>
            </a:r>
            <a:r>
              <a:rPr lang="en-US" dirty="0"/>
              <a:t> Solve problems involving squares, square roots of numbers, cubes, and cube roots of number</a:t>
            </a:r>
          </a:p>
          <a:p>
            <a:endParaRPr lang="en-US" dirty="0"/>
          </a:p>
          <a:p>
            <a:r>
              <a:rPr lang="en-US" b="1" u="sng" dirty="0"/>
              <a:t>B.A.SSE.A.1</a:t>
            </a:r>
            <a:r>
              <a:rPr lang="en-US" b="1" dirty="0"/>
              <a:t> </a:t>
            </a:r>
            <a:r>
              <a:rPr lang="en-US" dirty="0"/>
              <a:t>Use properties of multiplication and division to solve problems containing scientific notation.</a:t>
            </a:r>
          </a:p>
          <a:p>
            <a:endParaRPr lang="en-US" dirty="0"/>
          </a:p>
          <a:p>
            <a:r>
              <a:rPr lang="en-US" b="1" u="sng" dirty="0"/>
              <a:t>B.F.IF.C.5</a:t>
            </a:r>
            <a:r>
              <a:rPr lang="en-US" dirty="0"/>
              <a:t> Write a function defined by an expression in different but equivalent forms to reveal and explain different properties of the function.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76993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1-7 Distributive Property &amp; Properties of Exponents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SWBAT use </a:t>
            </a:r>
            <a:r>
              <a:rPr lang="en-US" dirty="0">
                <a:highlight>
                  <a:srgbClr val="00FFFF"/>
                </a:highlight>
              </a:rPr>
              <a:t>properties</a:t>
            </a:r>
            <a:r>
              <a:rPr lang="en-US" dirty="0"/>
              <a:t> of exponents IOT </a:t>
            </a:r>
            <a:r>
              <a:rPr lang="en-US" dirty="0">
                <a:highlight>
                  <a:srgbClr val="FFFF00"/>
                </a:highlight>
              </a:rPr>
              <a:t>evaluate</a:t>
            </a:r>
            <a:r>
              <a:rPr lang="en-US" dirty="0"/>
              <a:t> and </a:t>
            </a:r>
            <a:r>
              <a:rPr lang="en-US" dirty="0">
                <a:highlight>
                  <a:srgbClr val="FF00FF"/>
                </a:highlight>
              </a:rPr>
              <a:t>simplify</a:t>
            </a:r>
            <a:r>
              <a:rPr lang="en-US" dirty="0"/>
              <a:t> </a:t>
            </a:r>
            <a:r>
              <a:rPr lang="en-US" dirty="0">
                <a:highlight>
                  <a:srgbClr val="00FF00"/>
                </a:highlight>
              </a:rPr>
              <a:t>expressions.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SWBAT will use the </a:t>
            </a:r>
            <a:r>
              <a:rPr lang="en-US" dirty="0">
                <a:highlight>
                  <a:srgbClr val="0000FF"/>
                </a:highlight>
              </a:rPr>
              <a:t>distributive property</a:t>
            </a:r>
            <a:r>
              <a:rPr lang="en-US" dirty="0"/>
              <a:t> IOT evaluate and simplify expressions.</a:t>
            </a:r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>
            <a:off x="6219144" y="1667769"/>
            <a:ext cx="1020320" cy="68555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5909042" y="1184088"/>
            <a:ext cx="237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Determine a value for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395785" y="1788990"/>
            <a:ext cx="1429631" cy="62145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395785" y="1106487"/>
            <a:ext cx="2509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Rules accepted as fact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69961-4B7E-4EF5-AD80-93B1B55C2F22}"/>
              </a:ext>
            </a:extLst>
          </p:cNvPr>
          <p:cNvSpPr txBox="1"/>
          <p:nvPr/>
        </p:nvSpPr>
        <p:spPr>
          <a:xfrm flipH="1">
            <a:off x="8579841" y="2941675"/>
            <a:ext cx="1973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00FF"/>
                </a:highlight>
              </a:rPr>
              <a:t>Process of breaking down expressions &amp; equations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512FB5-02F9-4F4F-8BA8-0437D6501018}"/>
              </a:ext>
            </a:extLst>
          </p:cNvPr>
          <p:cNvCxnSpPr>
            <a:cxnSpLocks/>
          </p:cNvCxnSpPr>
          <p:nvPr/>
        </p:nvCxnSpPr>
        <p:spPr>
          <a:xfrm flipH="1">
            <a:off x="8273155" y="2121862"/>
            <a:ext cx="887299" cy="34274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683DB4-D867-4A65-9B7F-6CC3572A7574}"/>
              </a:ext>
            </a:extLst>
          </p:cNvPr>
          <p:cNvSpPr txBox="1"/>
          <p:nvPr/>
        </p:nvSpPr>
        <p:spPr>
          <a:xfrm>
            <a:off x="8430733" y="1423850"/>
            <a:ext cx="237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Mathematical phrases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F495C-351E-47B4-BDC4-2385F171C005}"/>
              </a:ext>
            </a:extLst>
          </p:cNvPr>
          <p:cNvSpPr txBox="1"/>
          <p:nvPr/>
        </p:nvSpPr>
        <p:spPr>
          <a:xfrm>
            <a:off x="6096000" y="545773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BA228-4752-4F90-925A-FC66B9A79E3A}"/>
              </a:ext>
            </a:extLst>
          </p:cNvPr>
          <p:cNvSpPr txBox="1"/>
          <p:nvPr/>
        </p:nvSpPr>
        <p:spPr>
          <a:xfrm>
            <a:off x="4709195" y="5642401"/>
            <a:ext cx="277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00FF"/>
                </a:highlight>
              </a:rPr>
              <a:t> a(b + c) = ab + ac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765274-7C96-4C9D-9419-92060F719ABB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4503836" y="4820191"/>
            <a:ext cx="1592164" cy="82221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BDA6B5-8A9E-4DDD-B87C-34CF69F1F19F}"/>
              </a:ext>
            </a:extLst>
          </p:cNvPr>
          <p:cNvCxnSpPr>
            <a:cxnSpLocks/>
          </p:cNvCxnSpPr>
          <p:nvPr/>
        </p:nvCxnSpPr>
        <p:spPr>
          <a:xfrm flipH="1" flipV="1">
            <a:off x="7099830" y="2874149"/>
            <a:ext cx="1378226" cy="62360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783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 fontScale="90000"/>
          </a:bodyPr>
          <a:lstStyle/>
          <a:p>
            <a:r>
              <a:rPr lang="en-US" dirty="0"/>
              <a:t>1-7 Distributive Property &amp; Properties of Exponents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7977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613607"/>
            <a:ext cx="6280830" cy="404614"/>
          </a:xfrm>
        </p:spPr>
        <p:txBody>
          <a:bodyPr/>
          <a:lstStyle/>
          <a:p>
            <a:r>
              <a:rPr lang="en-US"/>
              <a:t>SWBAT use properties of exponents IOT evaluate and simplify expressions. SWBAT will use the distributive property IOT evaluate and simplify expressions.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F6C98F-11DD-427E-B86D-EFA796D474B4}"/>
              </a:ext>
            </a:extLst>
          </p:cNvPr>
          <p:cNvSpPr/>
          <p:nvPr/>
        </p:nvSpPr>
        <p:spPr>
          <a:xfrm>
            <a:off x="1272209" y="2329283"/>
            <a:ext cx="9170504" cy="1904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a number written in this form has a base and an exponent.</a:t>
            </a: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tells what factor is being multiplied.</a:t>
            </a: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tells how many equal factors there are.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F7E76-96CA-4558-9812-C81CBC2955FE}"/>
              </a:ext>
            </a:extLst>
          </p:cNvPr>
          <p:cNvSpPr txBox="1"/>
          <p:nvPr/>
        </p:nvSpPr>
        <p:spPr>
          <a:xfrm>
            <a:off x="2054437" y="2288454"/>
            <a:ext cx="213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Exponential Form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4D69CE-DD08-4D91-9F25-4619B442E4E2}"/>
              </a:ext>
            </a:extLst>
          </p:cNvPr>
          <p:cNvSpPr txBox="1"/>
          <p:nvPr/>
        </p:nvSpPr>
        <p:spPr>
          <a:xfrm>
            <a:off x="2054437" y="3808514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Exponent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F9A29-2207-4B39-8F11-3F62119E9A98}"/>
              </a:ext>
            </a:extLst>
          </p:cNvPr>
          <p:cNvSpPr txBox="1"/>
          <p:nvPr/>
        </p:nvSpPr>
        <p:spPr>
          <a:xfrm>
            <a:off x="2054437" y="3057138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Base</a:t>
            </a:r>
          </a:p>
        </p:txBody>
      </p:sp>
    </p:spTree>
    <p:extLst>
      <p:ext uri="{BB962C8B-B14F-4D97-AF65-F5344CB8AC3E}">
        <p14:creationId xmlns:p14="http://schemas.microsoft.com/office/powerpoint/2010/main" val="3424682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 fontScale="90000"/>
          </a:bodyPr>
          <a:lstStyle/>
          <a:p>
            <a:r>
              <a:rPr lang="en-US" dirty="0"/>
              <a:t>1-7 Distributive Property &amp; Properties of Exponents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7977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613607"/>
            <a:ext cx="6280830" cy="404614"/>
          </a:xfrm>
        </p:spPr>
        <p:txBody>
          <a:bodyPr/>
          <a:lstStyle/>
          <a:p>
            <a:r>
              <a:rPr lang="en-US"/>
              <a:t>SWBAT use properties of exponents IOT evaluate and simplify expressions. SWBAT will use the distributive property IOT evaluate and simplify expressions.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68141B-889D-4753-802E-1728F0AD572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47947" y="2409161"/>
            <a:ext cx="6608687" cy="30457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52A2C6-8165-437B-A8C5-1B2FEB3C5AC6}"/>
              </a:ext>
            </a:extLst>
          </p:cNvPr>
          <p:cNvPicPr/>
          <p:nvPr/>
        </p:nvPicPr>
        <p:blipFill rotWithShape="1">
          <a:blip r:embed="rId4"/>
          <a:srcRect r="27671"/>
          <a:stretch/>
        </p:blipFill>
        <p:spPr>
          <a:xfrm>
            <a:off x="7598979" y="2601309"/>
            <a:ext cx="4593021" cy="233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79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1-7</a:t>
            </a:r>
            <a:r>
              <a:rPr lang="en-US" dirty="0"/>
              <a:t> </a:t>
            </a:r>
            <a:r>
              <a:rPr lang="en-US" sz="3600" dirty="0"/>
              <a:t>Distributive Property &amp; Properties of Exponents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use properties of exponents IOT evaluate and simplify expressions. SWBAT will use the distributive property IOT evaluate and simplify expressions.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24EE9-A089-4DA8-AAF6-121AE426D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612" y="1260784"/>
            <a:ext cx="6851759" cy="493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65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1-1 The Language of Mathematics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SWBAT develop a thorough understanding of </a:t>
            </a:r>
            <a:r>
              <a:rPr lang="en-US" dirty="0">
                <a:highlight>
                  <a:srgbClr val="FFFF00"/>
                </a:highlight>
              </a:rPr>
              <a:t>sets</a:t>
            </a:r>
            <a:r>
              <a:rPr lang="en-US" dirty="0"/>
              <a:t> and </a:t>
            </a:r>
            <a:r>
              <a:rPr lang="en-US" dirty="0">
                <a:highlight>
                  <a:srgbClr val="00FFFF"/>
                </a:highlight>
              </a:rPr>
              <a:t>set notation</a:t>
            </a:r>
            <a:r>
              <a:rPr lang="en-US" dirty="0"/>
              <a:t> IOT understand set notation and how to use symbols to describe sets.</a:t>
            </a:r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V="1">
            <a:off x="6073083" y="2962994"/>
            <a:ext cx="0" cy="64048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5594797" y="3641747"/>
            <a:ext cx="237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Lists of items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7353943" y="1938786"/>
            <a:ext cx="616311" cy="48200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6876865" y="578995"/>
            <a:ext cx="25097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The use of commonly accepted symbols and methods to describe sets</a:t>
            </a:r>
          </a:p>
        </p:txBody>
      </p:sp>
    </p:spTree>
    <p:extLst>
      <p:ext uri="{BB962C8B-B14F-4D97-AF65-F5344CB8AC3E}">
        <p14:creationId xmlns:p14="http://schemas.microsoft.com/office/powerpoint/2010/main" val="3779460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1-7</a:t>
            </a:r>
            <a:r>
              <a:rPr lang="en-US" dirty="0"/>
              <a:t> </a:t>
            </a:r>
            <a:r>
              <a:rPr lang="en-US" sz="3600" dirty="0"/>
              <a:t>Distributive Property &amp; Properties of Exponents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use properties of exponents IOT evaluate and simplify expressions. SWBAT will use the distributive property IOT evaluate and simplify expressions.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08FC7-3EDD-4BF2-894F-D58BA78A6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49" y="1771650"/>
            <a:ext cx="6581447" cy="44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9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845A-C138-4A8C-91D5-8C19D66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use properties of exponents IOT evaluate and simplify expressions. SWBAT will use the distributive property IOT evaluate and simplify expressions.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BC95C1-B147-4E0F-B417-5D31A554A042}"/>
              </a:ext>
            </a:extLst>
          </p:cNvPr>
          <p:cNvSpPr/>
          <p:nvPr/>
        </p:nvSpPr>
        <p:spPr>
          <a:xfrm>
            <a:off x="3048000" y="2472488"/>
            <a:ext cx="6096000" cy="2802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17B86A0-D403-4A00-A781-6B83515B9D16}"/>
                  </a:ext>
                </a:extLst>
              </p:cNvPr>
              <p:cNvSpPr/>
              <p:nvPr/>
            </p:nvSpPr>
            <p:spPr>
              <a:xfrm>
                <a:off x="1151973" y="1644923"/>
                <a:ext cx="8842143" cy="3615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Use the distributive Property to find the product of  16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∙15−16∙5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 Evaluate the expression. Let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−2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marR="0" lvl="1" indent="-2857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lphaL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c.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17B86A0-D403-4A00-A781-6B83515B9D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73" y="1644923"/>
                <a:ext cx="8842143" cy="3615542"/>
              </a:xfrm>
              <a:prstGeom prst="rect">
                <a:avLst/>
              </a:prstGeom>
              <a:blipFill>
                <a:blip r:embed="rId3"/>
                <a:stretch>
                  <a:fillRect l="-621" t="-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2A62F70-D2C6-4A8A-B3BC-DA6E3E854CC1}"/>
              </a:ext>
            </a:extLst>
          </p:cNvPr>
          <p:cNvSpPr txBox="1"/>
          <p:nvPr/>
        </p:nvSpPr>
        <p:spPr>
          <a:xfrm>
            <a:off x="1509302" y="1190505"/>
            <a:ext cx="63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</a:t>
            </a:r>
          </a:p>
        </p:txBody>
      </p:sp>
    </p:spTree>
    <p:extLst>
      <p:ext uri="{BB962C8B-B14F-4D97-AF65-F5344CB8AC3E}">
        <p14:creationId xmlns:p14="http://schemas.microsoft.com/office/powerpoint/2010/main" val="3404323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845A-C138-4A8C-91D5-8C19D66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use properties of exponents IOT evaluate and simplify expressions. SWBAT will use the distributive property IOT evaluate and simplify expressions.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7E5DB8-2212-45F4-ADA7-8B464F512F2C}"/>
                  </a:ext>
                </a:extLst>
              </p:cNvPr>
              <p:cNvSpPr/>
              <p:nvPr/>
            </p:nvSpPr>
            <p:spPr>
              <a:xfrm>
                <a:off x="1086677" y="1597507"/>
                <a:ext cx="9077739" cy="3206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 Simplify.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b.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c.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574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574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574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574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574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574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0574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7E5DB8-2212-45F4-ADA7-8B464F512F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77" y="1597507"/>
                <a:ext cx="9077739" cy="3206904"/>
              </a:xfrm>
              <a:prstGeom prst="rect">
                <a:avLst/>
              </a:prstGeom>
              <a:blipFill>
                <a:blip r:embed="rId3"/>
                <a:stretch>
                  <a:fillRect l="-537" t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85E7C5F-6827-43AE-95FC-3ECAADC84EC2}"/>
              </a:ext>
            </a:extLst>
          </p:cNvPr>
          <p:cNvCxnSpPr>
            <a:cxnSpLocks/>
          </p:cNvCxnSpPr>
          <p:nvPr/>
        </p:nvCxnSpPr>
        <p:spPr>
          <a:xfrm>
            <a:off x="4019648" y="2021413"/>
            <a:ext cx="0" cy="42844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C40219-7F8B-428A-B2B0-331DD62F8578}"/>
              </a:ext>
            </a:extLst>
          </p:cNvPr>
          <p:cNvCxnSpPr>
            <a:cxnSpLocks/>
          </p:cNvCxnSpPr>
          <p:nvPr/>
        </p:nvCxnSpPr>
        <p:spPr>
          <a:xfrm>
            <a:off x="7273057" y="2021413"/>
            <a:ext cx="0" cy="42844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BE1DD5E-3EFA-4A60-AADC-D86E1C15D7C3}"/>
              </a:ext>
            </a:extLst>
          </p:cNvPr>
          <p:cNvSpPr txBox="1"/>
          <p:nvPr/>
        </p:nvSpPr>
        <p:spPr>
          <a:xfrm>
            <a:off x="1509302" y="1168985"/>
            <a:ext cx="63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</a:t>
            </a:r>
          </a:p>
        </p:txBody>
      </p:sp>
    </p:spTree>
    <p:extLst>
      <p:ext uri="{BB962C8B-B14F-4D97-AF65-F5344CB8AC3E}">
        <p14:creationId xmlns:p14="http://schemas.microsoft.com/office/powerpoint/2010/main" val="4899238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1-7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845A-C138-4A8C-91D5-8C19D66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SWBAT use properties of exponents IOT evaluate and simplify expressions. SWBAT will use the distributive property IOT evaluate and simplify expressions.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DC4EC9D-60B4-4602-86D0-C348362D5DEE}"/>
                  </a:ext>
                </a:extLst>
              </p:cNvPr>
              <p:cNvSpPr/>
              <p:nvPr/>
            </p:nvSpPr>
            <p:spPr>
              <a:xfrm>
                <a:off x="1285461" y="1586143"/>
                <a:ext cx="7002834" cy="3804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4.  Simplify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	b.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600" i="1" dirty="0"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	d. 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DC4EC9D-60B4-4602-86D0-C348362D5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461" y="1586143"/>
                <a:ext cx="7002834" cy="3804375"/>
              </a:xfrm>
              <a:prstGeom prst="rect">
                <a:avLst/>
              </a:prstGeom>
              <a:blipFill>
                <a:blip r:embed="rId3"/>
                <a:stretch>
                  <a:fillRect l="-783" t="-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3F02D5-A9AD-4A7C-A489-2F0C420150E6}"/>
              </a:ext>
            </a:extLst>
          </p:cNvPr>
          <p:cNvCxnSpPr>
            <a:cxnSpLocks/>
          </p:cNvCxnSpPr>
          <p:nvPr/>
        </p:nvCxnSpPr>
        <p:spPr>
          <a:xfrm>
            <a:off x="5530396" y="1511205"/>
            <a:ext cx="0" cy="42844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FE95EF7-CBA6-4E03-81BA-86218E0B197B}"/>
              </a:ext>
            </a:extLst>
          </p:cNvPr>
          <p:cNvSpPr txBox="1"/>
          <p:nvPr/>
        </p:nvSpPr>
        <p:spPr>
          <a:xfrm>
            <a:off x="1142831" y="1098150"/>
            <a:ext cx="998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</a:t>
            </a:r>
          </a:p>
        </p:txBody>
      </p:sp>
    </p:spTree>
    <p:extLst>
      <p:ext uri="{BB962C8B-B14F-4D97-AF65-F5344CB8AC3E}">
        <p14:creationId xmlns:p14="http://schemas.microsoft.com/office/powerpoint/2010/main" val="1925141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sz="3600">
                <a:latin typeface="Calibri"/>
                <a:cs typeface="Calibri"/>
              </a:rPr>
              <a:t>Independent Practice/Lesson Check 1-7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F8FB7-385C-428E-AED3-7DF5A2FF4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76" y="1161247"/>
            <a:ext cx="9404723" cy="54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22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sz="3600">
                <a:latin typeface="Calibri"/>
                <a:cs typeface="Calibri"/>
              </a:rPr>
              <a:t>Independent Practice/Lesson Check 1-7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F8FB7-385C-428E-AED3-7DF5A2FF4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276" y="1161247"/>
            <a:ext cx="9404723" cy="54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49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 dirty="0"/>
              <a:t>Chapter 1 Essential Mathematics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Standards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991906" y="2640591"/>
            <a:ext cx="10921798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 u="sng" dirty="0"/>
              <a:t>B.N.RN.A.1.</a:t>
            </a:r>
            <a:r>
              <a:rPr lang="en-US" dirty="0"/>
              <a:t> Use rational and irrational numbers in calculations and in real world context.</a:t>
            </a:r>
          </a:p>
          <a:p>
            <a:endParaRPr lang="en-US" dirty="0"/>
          </a:p>
          <a:p>
            <a:r>
              <a:rPr lang="en-US" b="1" u="sng" dirty="0"/>
              <a:t>B.N.Q.A.3</a:t>
            </a:r>
            <a:r>
              <a:rPr lang="en-US" dirty="0"/>
              <a:t> Solve problems involving squares, square roots of numbers, cubes, and cube roots of number</a:t>
            </a:r>
          </a:p>
          <a:p>
            <a:endParaRPr lang="en-US" dirty="0"/>
          </a:p>
          <a:p>
            <a:r>
              <a:rPr lang="en-US" b="1" u="sng" dirty="0"/>
              <a:t>B.A.SSE.A.1</a:t>
            </a:r>
            <a:r>
              <a:rPr lang="en-US" b="1" dirty="0"/>
              <a:t> </a:t>
            </a:r>
            <a:r>
              <a:rPr lang="en-US" dirty="0"/>
              <a:t>Use properties of multiplication and division to solve problems containing scientific notation.</a:t>
            </a:r>
          </a:p>
          <a:p>
            <a:endParaRPr lang="en-US" dirty="0"/>
          </a:p>
          <a:p>
            <a:r>
              <a:rPr lang="en-US" b="1" u="sng" dirty="0"/>
              <a:t>B.F.IF.C.5</a:t>
            </a:r>
            <a:r>
              <a:rPr lang="en-US" dirty="0"/>
              <a:t> Write a function defined by an expression in different but equivalent forms to reveal and explain different properties of the function.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10215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600" dirty="0"/>
              <a:t> 1-8 Exponents &amp; Scientific Notation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161622" y="2456682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dirty="0"/>
              <a:t>SWBAT use </a:t>
            </a:r>
            <a:r>
              <a:rPr lang="en-US" dirty="0">
                <a:highlight>
                  <a:srgbClr val="00FFFF"/>
                </a:highlight>
              </a:rPr>
              <a:t>properties of exponents</a:t>
            </a:r>
            <a:r>
              <a:rPr lang="en-US" dirty="0"/>
              <a:t> IOT </a:t>
            </a:r>
            <a:r>
              <a:rPr lang="en-US" dirty="0">
                <a:highlight>
                  <a:srgbClr val="FF00FF"/>
                </a:highlight>
              </a:rPr>
              <a:t>simplify</a:t>
            </a:r>
            <a:r>
              <a:rPr lang="en-US" dirty="0"/>
              <a:t> and </a:t>
            </a:r>
            <a:r>
              <a:rPr lang="en-US" dirty="0">
                <a:highlight>
                  <a:srgbClr val="FFFF00"/>
                </a:highlight>
              </a:rPr>
              <a:t>evaluate</a:t>
            </a:r>
            <a:r>
              <a:rPr lang="en-US" dirty="0"/>
              <a:t> variable </a:t>
            </a:r>
            <a:r>
              <a:rPr lang="en-US" dirty="0">
                <a:highlight>
                  <a:srgbClr val="00FF00"/>
                </a:highlight>
              </a:rPr>
              <a:t>expressions</a:t>
            </a:r>
            <a:r>
              <a:rPr lang="en-US" dirty="0"/>
              <a:t> with negative exponents.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SWBAT write numbers in </a:t>
            </a:r>
            <a:r>
              <a:rPr lang="en-US" dirty="0">
                <a:highlight>
                  <a:srgbClr val="808080"/>
                </a:highlight>
              </a:rPr>
              <a:t>scientific notation</a:t>
            </a:r>
            <a:r>
              <a:rPr lang="en-US" dirty="0"/>
              <a:t> IOT multiply and divide numbers expressed in scientific notation.</a:t>
            </a:r>
          </a:p>
          <a:p>
            <a:endParaRPr lang="en-US" dirty="0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H="1">
            <a:off x="6983896" y="1656522"/>
            <a:ext cx="278295" cy="80016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5909042" y="1184088"/>
            <a:ext cx="237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Determine a value for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395785" y="1788990"/>
            <a:ext cx="1429631" cy="62145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395785" y="1106487"/>
            <a:ext cx="2509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Rules accepted as fact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569961-4B7E-4EF5-AD80-93B1B55C2F22}"/>
              </a:ext>
            </a:extLst>
          </p:cNvPr>
          <p:cNvSpPr txBox="1"/>
          <p:nvPr/>
        </p:nvSpPr>
        <p:spPr>
          <a:xfrm flipH="1">
            <a:off x="6897757" y="2978661"/>
            <a:ext cx="1973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00FF"/>
                </a:highlight>
              </a:rPr>
              <a:t>Process of breaking down expressions &amp; equations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512FB5-02F9-4F4F-8BA8-0437D6501018}"/>
              </a:ext>
            </a:extLst>
          </p:cNvPr>
          <p:cNvCxnSpPr>
            <a:cxnSpLocks/>
          </p:cNvCxnSpPr>
          <p:nvPr/>
        </p:nvCxnSpPr>
        <p:spPr>
          <a:xfrm flipH="1">
            <a:off x="8786191" y="1837463"/>
            <a:ext cx="780827" cy="57297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683DB4-D867-4A65-9B7F-6CC3572A7574}"/>
              </a:ext>
            </a:extLst>
          </p:cNvPr>
          <p:cNvSpPr txBox="1"/>
          <p:nvPr/>
        </p:nvSpPr>
        <p:spPr>
          <a:xfrm>
            <a:off x="8493225" y="1222386"/>
            <a:ext cx="237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00"/>
                </a:highlight>
              </a:rPr>
              <a:t>Mathematical phrases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BF495C-351E-47B4-BDC4-2385F171C005}"/>
              </a:ext>
            </a:extLst>
          </p:cNvPr>
          <p:cNvSpPr txBox="1"/>
          <p:nvPr/>
        </p:nvSpPr>
        <p:spPr>
          <a:xfrm>
            <a:off x="6096000" y="545773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3BA228-4752-4F90-925A-FC66B9A79E3A}"/>
              </a:ext>
            </a:extLst>
          </p:cNvPr>
          <p:cNvSpPr txBox="1"/>
          <p:nvPr/>
        </p:nvSpPr>
        <p:spPr>
          <a:xfrm>
            <a:off x="5060376" y="5422719"/>
            <a:ext cx="451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808080"/>
                </a:highlight>
              </a:rPr>
              <a:t> Written in the form  </a:t>
            </a:r>
            <a:r>
              <a:rPr lang="en-US" i="1" dirty="0">
                <a:highlight>
                  <a:srgbClr val="808080"/>
                </a:highlight>
              </a:rPr>
              <a:t>m</a:t>
            </a:r>
            <a:r>
              <a:rPr lang="en-US" dirty="0">
                <a:highlight>
                  <a:srgbClr val="808080"/>
                </a:highlight>
              </a:rPr>
              <a:t>  x  10</a:t>
            </a:r>
            <a:r>
              <a:rPr lang="en-US" i="1" baseline="30000" dirty="0">
                <a:highlight>
                  <a:srgbClr val="808080"/>
                </a:highlight>
              </a:rPr>
              <a:t>n</a:t>
            </a:r>
            <a:endParaRPr lang="en-US" dirty="0">
              <a:highlight>
                <a:srgbClr val="808080"/>
              </a:highlight>
            </a:endParaRPr>
          </a:p>
          <a:p>
            <a:endParaRPr lang="en-US" dirty="0">
              <a:highlight>
                <a:srgbClr val="808080"/>
              </a:highlight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765274-7C96-4C9D-9419-92060F719ABB}"/>
              </a:ext>
            </a:extLst>
          </p:cNvPr>
          <p:cNvCxnSpPr>
            <a:cxnSpLocks/>
          </p:cNvCxnSpPr>
          <p:nvPr/>
        </p:nvCxnSpPr>
        <p:spPr>
          <a:xfrm flipH="1" flipV="1">
            <a:off x="4650643" y="4543192"/>
            <a:ext cx="1592164" cy="82221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BDA6B5-8A9E-4DDD-B87C-34CF69F1F19F}"/>
              </a:ext>
            </a:extLst>
          </p:cNvPr>
          <p:cNvCxnSpPr>
            <a:cxnSpLocks/>
          </p:cNvCxnSpPr>
          <p:nvPr/>
        </p:nvCxnSpPr>
        <p:spPr>
          <a:xfrm flipH="1" flipV="1">
            <a:off x="5744817" y="2848743"/>
            <a:ext cx="1378226" cy="62360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786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1-8 Exponents &amp; Scientific Notation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82837" y="13759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1D07B-B8DE-4A72-8252-335484F9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5585" y="6370007"/>
            <a:ext cx="6280830" cy="404614"/>
          </a:xfrm>
        </p:spPr>
        <p:txBody>
          <a:bodyPr/>
          <a:lstStyle/>
          <a:p>
            <a:pPr lvl="0"/>
            <a:r>
              <a:rPr lang="en-US" dirty="0"/>
              <a:t>SWBAT use properties of exponents IOT simplify and evaluate variable expressions with negative exponents. SWBAT write numbers in scientific notation IOT multiply and divide numbers expressed in scientific notation.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0F7E76-96CA-4558-9812-C81CBC2955FE}"/>
              </a:ext>
            </a:extLst>
          </p:cNvPr>
          <p:cNvSpPr txBox="1"/>
          <p:nvPr/>
        </p:nvSpPr>
        <p:spPr>
          <a:xfrm>
            <a:off x="1185127" y="2870726"/>
            <a:ext cx="213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Scientific Notation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4D69CE-DD08-4D91-9F25-4619B442E4E2}"/>
              </a:ext>
            </a:extLst>
          </p:cNvPr>
          <p:cNvSpPr txBox="1"/>
          <p:nvPr/>
        </p:nvSpPr>
        <p:spPr>
          <a:xfrm>
            <a:off x="1185128" y="2121086"/>
            <a:ext cx="213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Negative Exponent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C139F9-CAAA-460B-A9F7-820A9459B637}"/>
              </a:ext>
            </a:extLst>
          </p:cNvPr>
          <p:cNvSpPr/>
          <p:nvPr/>
        </p:nvSpPr>
        <p:spPr>
          <a:xfrm>
            <a:off x="999597" y="2136551"/>
            <a:ext cx="9404723" cy="1171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______________________-derived from the quotient rule and used in scientific notation.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______________________- uses powers of 10 to write large and small numbers more concisely.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985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1-8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845A-C138-4A8C-91D5-8C19D66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use properties of exponents IOT simplify and evaluate variable expressions with negative exponents.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774938-64C7-403A-BA57-03F32D8A626D}"/>
                  </a:ext>
                </a:extLst>
              </p:cNvPr>
              <p:cNvSpPr/>
              <p:nvPr/>
            </p:nvSpPr>
            <p:spPr>
              <a:xfrm>
                <a:off x="1219199" y="1619441"/>
                <a:ext cx="10389705" cy="3390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Simplify each expression using the properties of exponent. </a:t>
                </a: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÷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b.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2.  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Evaluate.</a:t>
                </a: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 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	b.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 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𝑎𝑛𝑑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774938-64C7-403A-BA57-03F32D8A6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99" y="1619441"/>
                <a:ext cx="10389705" cy="3390672"/>
              </a:xfrm>
              <a:prstGeom prst="rect">
                <a:avLst/>
              </a:prstGeom>
              <a:blipFill>
                <a:blip r:embed="rId3"/>
                <a:stretch>
                  <a:fillRect l="-352" t="-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4A39604-2ED0-4B3A-91B3-F204FB678D2E}"/>
              </a:ext>
            </a:extLst>
          </p:cNvPr>
          <p:cNvSpPr txBox="1"/>
          <p:nvPr/>
        </p:nvSpPr>
        <p:spPr>
          <a:xfrm>
            <a:off x="1347300" y="1161246"/>
            <a:ext cx="631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</a:t>
            </a:r>
          </a:p>
        </p:txBody>
      </p:sp>
    </p:spTree>
    <p:extLst>
      <p:ext uri="{BB962C8B-B14F-4D97-AF65-F5344CB8AC3E}">
        <p14:creationId xmlns:p14="http://schemas.microsoft.com/office/powerpoint/2010/main" val="575229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/>
              <a:t> 1-1 The Language of Mathematics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769566" y="11779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develop a thorough understanding of sets and set notation IOT understand set notation and how to use symbols to describe sets. a sequence.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1E4C82B-4379-4771-8C0B-0345DB7B0C0F}"/>
                  </a:ext>
                </a:extLst>
              </p:cNvPr>
              <p:cNvSpPr/>
              <p:nvPr/>
            </p:nvSpPr>
            <p:spPr>
              <a:xfrm>
                <a:off x="1086677" y="1851354"/>
                <a:ext cx="9528313" cy="4598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______________________- a collection of distinct items.</a:t>
                </a:r>
                <a:r>
                  <a:rPr lang="en-US" sz="1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______________________- each distinct item in a set.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______________________- If A and B are sets, then A is a subset of  B, written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⊆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when each element of A is also an element of B.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______________________- a set that contains a finite number of elements.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______________________- a set that contains an infinite number of elements.</a:t>
                </a:r>
              </a:p>
              <a:p>
                <a:pPr indent="457200">
                  <a:lnSpc>
                    <a:spcPct val="107000"/>
                  </a:lnSpc>
                  <a:spcAft>
                    <a:spcPts val="800"/>
                  </a:spcAft>
                </a:pP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________________ or _______________- a set that contains no elements.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1E4C82B-4379-4771-8C0B-0345DB7B0C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77" y="1851354"/>
                <a:ext cx="9528313" cy="4598118"/>
              </a:xfrm>
              <a:prstGeom prst="rect">
                <a:avLst/>
              </a:prstGeom>
              <a:blipFill>
                <a:blip r:embed="rId3"/>
                <a:stretch>
                  <a:fillRect t="-796" b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716B26B-AE9E-4C9A-A04C-2B956DDC3CAF}"/>
              </a:ext>
            </a:extLst>
          </p:cNvPr>
          <p:cNvSpPr txBox="1"/>
          <p:nvPr/>
        </p:nvSpPr>
        <p:spPr>
          <a:xfrm>
            <a:off x="1992416" y="1814657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935151-D219-4657-9063-267B2AA74123}"/>
              </a:ext>
            </a:extLst>
          </p:cNvPr>
          <p:cNvSpPr txBox="1"/>
          <p:nvPr/>
        </p:nvSpPr>
        <p:spPr>
          <a:xfrm>
            <a:off x="1992416" y="2558145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F27D3F-F9B6-4324-B88C-9F9AA5E429C6}"/>
              </a:ext>
            </a:extLst>
          </p:cNvPr>
          <p:cNvSpPr txBox="1"/>
          <p:nvPr/>
        </p:nvSpPr>
        <p:spPr>
          <a:xfrm>
            <a:off x="1992416" y="3329577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Subset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C9AD58-9E6E-4CBC-8C19-0B9821747871}"/>
              </a:ext>
            </a:extLst>
          </p:cNvPr>
          <p:cNvSpPr txBox="1"/>
          <p:nvPr/>
        </p:nvSpPr>
        <p:spPr>
          <a:xfrm>
            <a:off x="4048537" y="5987474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Null Set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BBABEB-6288-47E9-AE52-2522466C762F}"/>
              </a:ext>
            </a:extLst>
          </p:cNvPr>
          <p:cNvSpPr txBox="1"/>
          <p:nvPr/>
        </p:nvSpPr>
        <p:spPr>
          <a:xfrm>
            <a:off x="1992416" y="5243986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Infinite Set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F6C5BB-32CA-4D8D-9238-5B92B0E229B1}"/>
              </a:ext>
            </a:extLst>
          </p:cNvPr>
          <p:cNvSpPr txBox="1"/>
          <p:nvPr/>
        </p:nvSpPr>
        <p:spPr>
          <a:xfrm>
            <a:off x="1710470" y="5987474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Empty Set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5EA789-6243-481C-82F3-EF3CD69B76DC}"/>
              </a:ext>
            </a:extLst>
          </p:cNvPr>
          <p:cNvSpPr txBox="1"/>
          <p:nvPr/>
        </p:nvSpPr>
        <p:spPr>
          <a:xfrm>
            <a:off x="1992416" y="4500498"/>
            <a:ext cx="180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Finite Set</a:t>
            </a:r>
          </a:p>
        </p:txBody>
      </p:sp>
    </p:spTree>
    <p:extLst>
      <p:ext uri="{BB962C8B-B14F-4D97-AF65-F5344CB8AC3E}">
        <p14:creationId xmlns:p14="http://schemas.microsoft.com/office/powerpoint/2010/main" val="1537744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1-8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845A-C138-4A8C-91D5-8C19D66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write numbers in scientific notation IOT multiply and divide numbers expressed in scientific notation.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3D5465-B2E5-485D-A16D-9DF44696090F}"/>
                  </a:ext>
                </a:extLst>
              </p:cNvPr>
              <p:cNvSpPr/>
              <p:nvPr/>
            </p:nvSpPr>
            <p:spPr>
              <a:xfrm>
                <a:off x="1104170" y="1520130"/>
                <a:ext cx="9859618" cy="31903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3.  Write the number in scientific notation.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 6,789,000					b.  0.000526					c. 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0.006052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4.  Write the number in standard form.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3.6×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	 b.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4.3×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c. 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2.095×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</m:sup>
                    </m:sSup>
                  </m:oMath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C3D5465-B2E5-485D-A16D-9DF4469609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70" y="1520130"/>
                <a:ext cx="9859618" cy="3190361"/>
              </a:xfrm>
              <a:prstGeom prst="rect">
                <a:avLst/>
              </a:prstGeom>
              <a:blipFill>
                <a:blip r:embed="rId3"/>
                <a:stretch>
                  <a:fillRect l="-494" t="-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18821A9-9292-4973-AB4B-EE71C2840241}"/>
              </a:ext>
            </a:extLst>
          </p:cNvPr>
          <p:cNvSpPr txBox="1"/>
          <p:nvPr/>
        </p:nvSpPr>
        <p:spPr>
          <a:xfrm>
            <a:off x="1104169" y="1091608"/>
            <a:ext cx="118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</a:t>
            </a:r>
          </a:p>
        </p:txBody>
      </p:sp>
    </p:spTree>
    <p:extLst>
      <p:ext uri="{BB962C8B-B14F-4D97-AF65-F5344CB8AC3E}">
        <p14:creationId xmlns:p14="http://schemas.microsoft.com/office/powerpoint/2010/main" val="3672230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1-8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B845A-C138-4A8C-91D5-8C19D66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dirty="0"/>
              <a:t>SWBAT write numbers in scientific notation IOT multiply and divide numbers expressed in scientific notation.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D99BAB1-F40D-4F65-B67F-BAC1489A3FE7}"/>
                  </a:ext>
                </a:extLst>
              </p:cNvPr>
              <p:cNvSpPr/>
              <p:nvPr/>
            </p:nvSpPr>
            <p:spPr>
              <a:xfrm>
                <a:off x="927651" y="1920293"/>
                <a:ext cx="10880035" cy="9889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5.  The mass of an oxygen atom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2.66×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−23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grams. What is the approximate mass of 1 billion oxygen atoms?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D99BAB1-F40D-4F65-B67F-BAC1489A3F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651" y="1920293"/>
                <a:ext cx="10880035" cy="988989"/>
              </a:xfrm>
              <a:prstGeom prst="rect">
                <a:avLst/>
              </a:prstGeom>
              <a:blipFill>
                <a:blip r:embed="rId3"/>
                <a:stretch>
                  <a:fillRect l="-448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1A1C6A8-29A4-4499-8840-E112912FBD97}"/>
              </a:ext>
            </a:extLst>
          </p:cNvPr>
          <p:cNvSpPr txBox="1"/>
          <p:nvPr/>
        </p:nvSpPr>
        <p:spPr>
          <a:xfrm>
            <a:off x="927651" y="1292532"/>
            <a:ext cx="106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do</a:t>
            </a:r>
          </a:p>
        </p:txBody>
      </p:sp>
    </p:spTree>
    <p:extLst>
      <p:ext uri="{BB962C8B-B14F-4D97-AF65-F5344CB8AC3E}">
        <p14:creationId xmlns:p14="http://schemas.microsoft.com/office/powerpoint/2010/main" val="37965416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/>
                <a:cs typeface="Calibri"/>
              </a:rPr>
              <a:t>Independent Practice/Lesson Check 1-8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6C0150-B961-4FE6-A759-21B278BF2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23" y="1161247"/>
            <a:ext cx="9688960" cy="54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08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/>
                <a:cs typeface="Calibri"/>
              </a:rPr>
              <a:t>Independent Practice/Lesson Check 1-8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6C0150-B961-4FE6-A759-21B278BF2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23" y="1161247"/>
            <a:ext cx="9688960" cy="54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64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 dirty="0"/>
              <a:t> 1-1 The Language of Mathematics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develop a thorough understanding of sets and set notation IOT understand set notation and how to use symbols to describe sets. a sequence.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4AA8B-E09E-4201-AA6F-836130016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027" y="1750727"/>
            <a:ext cx="9113779" cy="397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64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6413" y="0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develop a thorough understanding of sets and set notation IOT understand set notation and how to use symbols to describe sets. a sequence.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Content Placeholder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A4605B-7129-4EE5-BD24-9F4281C69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78" y="-1"/>
            <a:ext cx="7683335" cy="69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47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1-1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develop a thorough understanding of sets and set notation IOT understand set notation and how to use symbols to describe sets. a sequence.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839865-DFD5-4DD1-B2C1-0D45FB526917}"/>
              </a:ext>
            </a:extLst>
          </p:cNvPr>
          <p:cNvSpPr/>
          <p:nvPr/>
        </p:nvSpPr>
        <p:spPr>
          <a:xfrm>
            <a:off x="1011931" y="1886412"/>
            <a:ext cx="3737113" cy="2394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Write “ the set of natural numbers”  using the following notation: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set-builder notation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eriod"/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 roster notation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47576C-CE72-4BB8-A3D3-929F7DE53AD1}"/>
              </a:ext>
            </a:extLst>
          </p:cNvPr>
          <p:cNvSpPr/>
          <p:nvPr/>
        </p:nvSpPr>
        <p:spPr>
          <a:xfrm>
            <a:off x="6336922" y="1661864"/>
            <a:ext cx="4845530" cy="4496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  Write the following using symbols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+mj-lt"/>
              <a:buAutoNum type="alphaLcPeriod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set A contains elements 2, 4, 6 and 8.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  set B is a subset of set A.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c.   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 an element of set C.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d.   12 is not an element of {1, 3, 5, 7}.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e.    set D is the null set or empty set.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53A62C-8ECF-4F0B-853C-695595660176}"/>
              </a:ext>
            </a:extLst>
          </p:cNvPr>
          <p:cNvCxnSpPr/>
          <p:nvPr/>
        </p:nvCxnSpPr>
        <p:spPr>
          <a:xfrm>
            <a:off x="6033979" y="1292532"/>
            <a:ext cx="0" cy="511275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6F14A82-8C74-4DA1-B9E0-1BD44960B5DE}"/>
              </a:ext>
            </a:extLst>
          </p:cNvPr>
          <p:cNvSpPr txBox="1"/>
          <p:nvPr/>
        </p:nvSpPr>
        <p:spPr>
          <a:xfrm>
            <a:off x="1298713" y="1292532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 </a:t>
            </a:r>
          </a:p>
        </p:txBody>
      </p:sp>
    </p:spTree>
    <p:extLst>
      <p:ext uri="{BB962C8B-B14F-4D97-AF65-F5344CB8AC3E}">
        <p14:creationId xmlns:p14="http://schemas.microsoft.com/office/powerpoint/2010/main" val="370479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 dirty="0"/>
              <a:t> 1-1 Examples</a:t>
            </a:r>
            <a:endParaRPr lang="en-US" sz="4000" dirty="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EEFA51-5B93-464F-8892-A4F9250E2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develop a thorough understanding of sets and set notation IOT understand set notation and how to use symbols to describe sets. a sequence.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62336-2B53-44CE-82B0-D59FD8C89E86}"/>
              </a:ext>
            </a:extLst>
          </p:cNvPr>
          <p:cNvSpPr txBox="1"/>
          <p:nvPr/>
        </p:nvSpPr>
        <p:spPr>
          <a:xfrm>
            <a:off x="8547652" y="3827985"/>
            <a:ext cx="212035" cy="81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54D850-C029-4D58-B42E-2B93F8C7647B}"/>
                  </a:ext>
                </a:extLst>
              </p:cNvPr>
              <p:cNvSpPr/>
              <p:nvPr/>
            </p:nvSpPr>
            <p:spPr>
              <a:xfrm>
                <a:off x="779844" y="1914308"/>
                <a:ext cx="4227439" cy="3906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3.   Rewrite {0, r}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{r} so that it is correct.</a:t>
                </a:r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F54D850-C029-4D58-B42E-2B93F8C764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44" y="1914308"/>
                <a:ext cx="4227439" cy="390684"/>
              </a:xfrm>
              <a:prstGeom prst="rect">
                <a:avLst/>
              </a:prstGeom>
              <a:blipFill>
                <a:blip r:embed="rId3"/>
                <a:stretch>
                  <a:fillRect l="-1299" t="-3125" r="-289" b="-23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0C521C7-2E4E-4154-8BD7-A7C1D9E88750}"/>
              </a:ext>
            </a:extLst>
          </p:cNvPr>
          <p:cNvSpPr/>
          <p:nvPr/>
        </p:nvSpPr>
        <p:spPr>
          <a:xfrm>
            <a:off x="808698" y="4037781"/>
            <a:ext cx="5125121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  Determine all possible subsets of the set {a, b, c}.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121BE-54EC-4374-8D41-C75884024E67}"/>
              </a:ext>
            </a:extLst>
          </p:cNvPr>
          <p:cNvSpPr txBox="1"/>
          <p:nvPr/>
        </p:nvSpPr>
        <p:spPr>
          <a:xfrm>
            <a:off x="1298713" y="1292532"/>
            <a:ext cx="112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do </a:t>
            </a:r>
          </a:p>
        </p:txBody>
      </p:sp>
    </p:spTree>
    <p:extLst>
      <p:ext uri="{BB962C8B-B14F-4D97-AF65-F5344CB8AC3E}">
        <p14:creationId xmlns:p14="http://schemas.microsoft.com/office/powerpoint/2010/main" val="120717172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2832</Words>
  <Application>Microsoft Office PowerPoint</Application>
  <PresentationFormat>Widescreen</PresentationFormat>
  <Paragraphs>378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Cambria Math</vt:lpstr>
      <vt:lpstr>Franklin Gothic Book</vt:lpstr>
      <vt:lpstr>Times New Roman</vt:lpstr>
      <vt:lpstr>Wingdings 3</vt:lpstr>
      <vt:lpstr>Crop</vt:lpstr>
      <vt:lpstr>PowerPoint Presentation</vt:lpstr>
      <vt:lpstr>Chapter 1 Overview  Essential Mathematics      </vt:lpstr>
      <vt:lpstr>Chapter 1 Essential Mathematics        Standards</vt:lpstr>
      <vt:lpstr>  1-1 The Language of Mathematics        Objective</vt:lpstr>
      <vt:lpstr> 1-1 The Language of Mathematics</vt:lpstr>
      <vt:lpstr> 1-1 The Language of Mathematics</vt:lpstr>
      <vt:lpstr>PowerPoint Presentation</vt:lpstr>
      <vt:lpstr> 1-1 Examples</vt:lpstr>
      <vt:lpstr> 1-1 Examples</vt:lpstr>
      <vt:lpstr> 1-1 The Language of Mathematics</vt:lpstr>
      <vt:lpstr> 1-1 The Language of Mathematics</vt:lpstr>
      <vt:lpstr> 1-1 Examples</vt:lpstr>
      <vt:lpstr>Independent Practice/Lesson Check 1-1</vt:lpstr>
      <vt:lpstr>Independent Practice/Lesson Check 1-1</vt:lpstr>
      <vt:lpstr>Chapter 1 Essential Mathematics        Standards</vt:lpstr>
      <vt:lpstr>  1-2 Real Numbers        Objective</vt:lpstr>
      <vt:lpstr>1-2 Real Numbers </vt:lpstr>
      <vt:lpstr>1-2 Real Numbers </vt:lpstr>
      <vt:lpstr> 1-2 Examples</vt:lpstr>
      <vt:lpstr> 1-2 Examples</vt:lpstr>
      <vt:lpstr> 1-2 Examples</vt:lpstr>
      <vt:lpstr> 1-2 Examples</vt:lpstr>
      <vt:lpstr>Independent Practice/Lesson Check 1-2</vt:lpstr>
      <vt:lpstr>Independent Practice/Lesson Check 1-2</vt:lpstr>
      <vt:lpstr>Chapter 1 Essential Mathematics        Standards</vt:lpstr>
      <vt:lpstr>  1-3 Union &amp; Intersection of Sets        Objective</vt:lpstr>
      <vt:lpstr>1-3 Union &amp; Intersection of Sets  </vt:lpstr>
      <vt:lpstr>       </vt:lpstr>
      <vt:lpstr>1-3 Examples</vt:lpstr>
      <vt:lpstr>1-3 Examples</vt:lpstr>
      <vt:lpstr>1-3 Examples</vt:lpstr>
      <vt:lpstr>1-3 Examples</vt:lpstr>
      <vt:lpstr>Independent Practice/Lesson Check 1-3</vt:lpstr>
      <vt:lpstr>Independent Practice/Lesson Check 1-3</vt:lpstr>
      <vt:lpstr>Chapter 1 Essential Mathematics        Standards</vt:lpstr>
      <vt:lpstr>  1-7 Distributive Property &amp; Properties of Exponents        Objective</vt:lpstr>
      <vt:lpstr>1-7 Distributive Property &amp; Properties of Exponents</vt:lpstr>
      <vt:lpstr>1-7 Distributive Property &amp; Properties of Exponents</vt:lpstr>
      <vt:lpstr>1-7 Distributive Property &amp; Properties of Exponents</vt:lpstr>
      <vt:lpstr>1-7 Distributive Property &amp; Properties of Exponents</vt:lpstr>
      <vt:lpstr>1-7 Examples</vt:lpstr>
      <vt:lpstr>1-7 Examples</vt:lpstr>
      <vt:lpstr>1-7 Examples</vt:lpstr>
      <vt:lpstr>Independent Practice/Lesson Check 1-7</vt:lpstr>
      <vt:lpstr>Independent Practice/Lesson Check 1-7</vt:lpstr>
      <vt:lpstr>Chapter 1 Essential Mathematics        Standards</vt:lpstr>
      <vt:lpstr>  1-8 Exponents &amp; Scientific Notation        Objective</vt:lpstr>
      <vt:lpstr>1-8 Exponents &amp; Scientific Notation</vt:lpstr>
      <vt:lpstr>1-8 Examples</vt:lpstr>
      <vt:lpstr>1-8 Examples</vt:lpstr>
      <vt:lpstr>1-8 Examples</vt:lpstr>
      <vt:lpstr>Independent Practice/Lesson Check 1-8</vt:lpstr>
      <vt:lpstr>Independent Practice/Lesson Check 1-8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N CARTER</dc:creator>
  <cp:lastModifiedBy>TRACY N CARTER</cp:lastModifiedBy>
  <cp:revision>1</cp:revision>
  <dcterms:created xsi:type="dcterms:W3CDTF">2021-06-30T18:06:33Z</dcterms:created>
  <dcterms:modified xsi:type="dcterms:W3CDTF">2021-08-02T18:04:52Z</dcterms:modified>
</cp:coreProperties>
</file>