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58"/>
  </p:notesMasterIdLst>
  <p:sldIdLst>
    <p:sldId id="256" r:id="rId2"/>
    <p:sldId id="257" r:id="rId3"/>
    <p:sldId id="290" r:id="rId4"/>
    <p:sldId id="363" r:id="rId5"/>
    <p:sldId id="263" r:id="rId6"/>
    <p:sldId id="434" r:id="rId7"/>
    <p:sldId id="392" r:id="rId8"/>
    <p:sldId id="435" r:id="rId9"/>
    <p:sldId id="436" r:id="rId10"/>
    <p:sldId id="437" r:id="rId11"/>
    <p:sldId id="394" r:id="rId12"/>
    <p:sldId id="439" r:id="rId13"/>
    <p:sldId id="438" r:id="rId14"/>
    <p:sldId id="440" r:id="rId15"/>
    <p:sldId id="441" r:id="rId16"/>
    <p:sldId id="369" r:id="rId17"/>
    <p:sldId id="433" r:id="rId18"/>
    <p:sldId id="442" r:id="rId19"/>
    <p:sldId id="399" r:id="rId20"/>
    <p:sldId id="380" r:id="rId21"/>
    <p:sldId id="446" r:id="rId22"/>
    <p:sldId id="447" r:id="rId23"/>
    <p:sldId id="381" r:id="rId24"/>
    <p:sldId id="405" r:id="rId25"/>
    <p:sldId id="448" r:id="rId26"/>
    <p:sldId id="449" r:id="rId27"/>
    <p:sldId id="450" r:id="rId28"/>
    <p:sldId id="384" r:id="rId29"/>
    <p:sldId id="452" r:id="rId30"/>
    <p:sldId id="453" r:id="rId31"/>
    <p:sldId id="454" r:id="rId32"/>
    <p:sldId id="458" r:id="rId33"/>
    <p:sldId id="455" r:id="rId34"/>
    <p:sldId id="459" r:id="rId35"/>
    <p:sldId id="401" r:id="rId36"/>
    <p:sldId id="460" r:id="rId37"/>
    <p:sldId id="461" r:id="rId38"/>
    <p:sldId id="462" r:id="rId39"/>
    <p:sldId id="456" r:id="rId40"/>
    <p:sldId id="457" r:id="rId41"/>
    <p:sldId id="445" r:id="rId42"/>
    <p:sldId id="464" r:id="rId43"/>
    <p:sldId id="467" r:id="rId44"/>
    <p:sldId id="402" r:id="rId45"/>
    <p:sldId id="468" r:id="rId46"/>
    <p:sldId id="469" r:id="rId47"/>
    <p:sldId id="471" r:id="rId48"/>
    <p:sldId id="406" r:id="rId49"/>
    <p:sldId id="465" r:id="rId50"/>
    <p:sldId id="463" r:id="rId51"/>
    <p:sldId id="472" r:id="rId52"/>
    <p:sldId id="420" r:id="rId53"/>
    <p:sldId id="473" r:id="rId54"/>
    <p:sldId id="474" r:id="rId55"/>
    <p:sldId id="417" r:id="rId56"/>
    <p:sldId id="475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07AD15-DCFC-417F-BC56-CE555968B8DA}" v="5" dt="2021-08-17T17:04:54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Carter" userId="2f5be7f5713387d1" providerId="LiveId" clId="{7D07AD15-DCFC-417F-BC56-CE555968B8DA}"/>
    <pc:docChg chg="modSld">
      <pc:chgData name="Tracy Carter" userId="2f5be7f5713387d1" providerId="LiveId" clId="{7D07AD15-DCFC-417F-BC56-CE555968B8DA}" dt="2021-08-18T18:17:45.094" v="48" actId="20577"/>
      <pc:docMkLst>
        <pc:docMk/>
      </pc:docMkLst>
      <pc:sldChg chg="addSp delSp modSp">
        <pc:chgData name="Tracy Carter" userId="2f5be7f5713387d1" providerId="LiveId" clId="{7D07AD15-DCFC-417F-BC56-CE555968B8DA}" dt="2021-08-17T17:04:54.446" v="20"/>
        <pc:sldMkLst>
          <pc:docMk/>
          <pc:sldMk cId="109857222" sldId="256"/>
        </pc:sldMkLst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0" creationId="{01ED9A6F-3462-4772-AE40-E246396641E8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2" creationId="{042359E9-D755-4585-88CA-CDB99BC1A7EF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3" creationId="{53D447B8-99E8-4999-A325-79A50F645BDE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5" creationId="{57D94AB2-B6F6-4739-96FB-8EBC22EE8ECB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4" creationId="{BEF27C15-63EA-4F81-831D-84F92DFCAD27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5" creationId="{79E55975-9780-4D50-855E-3AB626F8FE50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7" creationId="{4EBB46EF-10E0-4D2C-9FD1-33C4C245474C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8" creationId="{B548066E-B6AF-4E0B-AAA1-750CA9D1C95C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31" creationId="{8424835F-5AB4-4849-A0E2-1DB0E0DEBE61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32" creationId="{F993BC5B-634A-46FD-A8C3-F9758A454561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33" creationId="{346BF07D-9D51-4082-A084-0B48DAB2B72D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34" creationId="{405499A8-4AA8-4DE7-92DA-A87AB109820D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35" creationId="{191BC3D9-37B6-4307-8133-B0BA7A3C42ED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36" creationId="{137340DF-2E85-4F5E-A59B-EE389BAF7C64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37" creationId="{35E85A2B-2BEE-4E20-B707-8E9F9205300E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38" creationId="{37DB9AF1-8308-4041-B151-11C162461989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39" creationId="{901D884F-7684-47B0-81DF-518FBB4099BC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40" creationId="{F764B1CE-52FF-427C-9828-7C9D0060AF62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41" creationId="{1178B2BB-1E2B-4A8F-A940-37B08AC922EB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42" creationId="{91AF5392-4DF4-44E2-A9AB-1CC90EE7379A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43" creationId="{00DBC445-929C-4BE2-B6C6-104F046086EB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44" creationId="{D5E83887-D7D2-41B7-9C70-510AF412D64E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45" creationId="{E511899E-15E9-43CE-A3F1-33526B6620EB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46" creationId="{F539500F-C454-4170-8252-52F28C6D2499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47" creationId="{C11B400F-9D3B-4583-BB1F-9AF1B1527599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48" creationId="{616E377E-2416-44D2-A607-4334C0A287B3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49" creationId="{A12E0247-736B-4688-B00F-6300ECDF2B6E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50" creationId="{D69F782B-1E1A-44B9-A5EA-2BEFE84709F4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51" creationId="{0728B7C4-A2EE-44DD-A61A-865B5F1A7B27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52" creationId="{07E51AFE-5601-45A8-9730-A52711C7B28B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53" creationId="{F7AC518C-A69D-4721-AEBE-E68B4301E30E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54" creationId="{E94B48A5-AF1E-4217-84F1-3278759DAE5A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55" creationId="{4DF8D4C9-EBF8-47CC-873E-20527EE7264E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56" creationId="{147886A9-BF2A-4B09-AC20-13D0908A246E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57" creationId="{DEB560F8-CAF7-450C-91CC-58C58CC267CD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58" creationId="{78A58F12-9A96-4F15-B254-1A8B0A47CBE5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59" creationId="{7B76965E-79DA-4B44-9FC2-11F876905E00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60" creationId="{8E57E5ED-C545-4093-956D-B22618C2D864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61" creationId="{67AE5825-78F3-4B3B-8907-7CC540B9DCA5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62" creationId="{25EA1468-C9F1-4F07-8FEF-BA844D0C7554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63" creationId="{97203E4A-BD22-4B3C-8AB3-E703D5FBA86C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64" creationId="{85812BBA-51DB-4D83-9528-84995339E9E3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65" creationId="{92A451DA-4765-47F9-93D0-371B5474A7B2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66" creationId="{899CAA17-5F19-4901-8253-C9722CD81896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67" creationId="{043656D7-22EC-4ED3-910B-F6BC793BF21D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68" creationId="{31467D7D-6FC7-48E2-874E-E9099783363B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69" creationId="{B2396804-801A-4D37-AB60-2E830C3DE5C2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70" creationId="{1DEC6695-8AF9-4858-88F5-69FC8B827049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71" creationId="{27231677-4E35-4AC1-AB99-4B35AD6AFFE6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72" creationId="{62372072-1BFC-48A3-996D-D15235BA484D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73" creationId="{7913D384-5FB3-4076-87D3-46B55783F319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74" creationId="{ED021A00-3730-48FB-A03A-31AED71EB8C7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75" creationId="{2F2B06AA-404B-4F7E-B218-F6BA483925AF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76" creationId="{F64A5124-E144-458C-A23F-F16FEFC96121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77" creationId="{46817D6C-B6BC-4130-8EBB-AD05B1198DC7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78" creationId="{C4B9CD27-C38B-4CF5-897F-371C49A4F6C9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79" creationId="{95D2789F-71A9-4748-944D-CE478F4C5518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80" creationId="{0FEAA677-9E0A-43AE-AE4C-FC595DE63B03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88" creationId="{64D9FD8C-D086-450C-8356-CB74C819E89A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89" creationId="{B9AF4199-7CF4-4A93-8031-39611D9216CD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90" creationId="{D2D0CCF4-1113-4D96-BDF2-C6E3407F1C8F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91" creationId="{B09D63AE-DE49-48CB-9FD1-9FF4A63908B8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92" creationId="{D1D6ED4E-3759-43E8-8542-63E515C54E61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93" creationId="{943A9EB6-BC01-49B4-8063-4D55FC1B69EE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94" creationId="{3692C9D6-6749-4B9E-A492-7689E5B3C22F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95" creationId="{648595A7-8F1B-4279-9920-BAFF18B40F02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96" creationId="{1442FE73-506B-4EF8-B829-254EF7DD88D3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97" creationId="{D2E63D3C-1E92-4A22-A1E2-A58B420A094D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98" creationId="{23F2B6D3-CF63-491F-BD28-2C715D8803B2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99" creationId="{6298B7B6-DF0E-45A0-9A26-5029A44504A6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00" creationId="{AB3875A6-BF01-41FE-BFF4-57B559301FEB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01" creationId="{E3A35DE0-999D-4C72-A46F-C1154F7CB1FA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02" creationId="{4A60C460-0AE6-4CA6-861D-73BB869D1116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03" creationId="{045E2AC8-4BCB-435A-B6C5-E1902285EE1D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04" creationId="{FD980C21-1239-46E7-904A-E7DADDE3312D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05" creationId="{F2B6AEC4-1B12-4C26-8657-1654D550FFB0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06" creationId="{27E81644-AE57-4A77-9CAB-4B3A4A52E8F1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07" creationId="{3AED80FE-2B71-4C5F-8BF1-0CFFC6958E1D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08" creationId="{C3482833-6680-4EA9-9778-CA63A887EA99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09" creationId="{0A62B0EC-35D4-4518-A9C4-C164B79B6B48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10" creationId="{B342682C-CE50-4ABC-B134-53966595635F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11" creationId="{A8AC4FF1-B00D-49A7-88B8-1E88DF03F86F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12" creationId="{A9AFFC65-0FF3-4613-A6C8-BF03F94289EF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13" creationId="{C01F07C8-2A57-40AC-BB3A-8AAB5C4EB49E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14" creationId="{97EA5ED6-98F2-4410-8217-940BA015B00E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15" creationId="{D8999599-3F4F-4F1B-8304-A066ABCB9360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16" creationId="{C15462AB-F2A8-4F3C-88D0-21FEFF3E27A7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17" creationId="{8E67165E-D1BC-4DE6-B13B-A970C8D11F10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18" creationId="{36FFAF42-8245-40A7-A7ED-652A795ADCE2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19" creationId="{4E6C018C-DC70-4926-BBDF-E86397A57682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20" creationId="{87BC4639-1BD6-42B0-A25B-0154974EA4E1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21" creationId="{685B5F84-7ACE-49FF-A760-7C8AB201A903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22" creationId="{486603F0-D716-49D4-B04A-DA34CF4C633C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23" creationId="{2AD6308F-BD66-49EE-B07F-6FAC9AD6D990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24" creationId="{E4102B4D-386C-4693-A883-59ABC0852FC3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25" creationId="{B49D4BB9-F607-4EB4-B91C-9D2B3BD15140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26" creationId="{55291DA9-881C-4CB0-88BA-726F4A4F4106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27" creationId="{C0FC3142-3633-4D13-8718-BC5F2461F7E1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28" creationId="{1C4A1052-3B4B-4EF8-9AD5-5FA5C4C20347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29" creationId="{B99F52EE-694C-408E-B135-70BBD16D7F2C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30" creationId="{D47B3AAC-4AE1-4C9F-928F-23AC09E52266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31" creationId="{7D94665D-2D55-4F19-B187-270ED474F07B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32" creationId="{951A400E-DA60-4958-AC92-1DBA3A59705C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33" creationId="{AD29F001-A016-4C58-BEBF-204CE2D4F17F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34" creationId="{4C2DC98B-AE13-4ABE-8271-DD36A9FA71B9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35" creationId="{1C34E8BA-87EA-44E6-992C-CAB5A3EE0C51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36" creationId="{0AF71582-8ABA-4090-B925-9A0AB85D2FF6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44" creationId="{3FD3F4BF-AD82-4A8E-ABF9-C5EA9B961291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45" creationId="{91A5C320-75A3-4F53-BD57-76BA5E8D7F0B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46" creationId="{DC5ADEEF-38DC-44B6-A587-0200A051EEB0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47" creationId="{BC413322-2D75-49AC-9EA4-60974CF60735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48" creationId="{D7BB416C-8892-4BBD-9A45-970549EFAB12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49" creationId="{1F499363-31DF-4EC8-BD2F-E32C69E392EF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50" creationId="{3A60D452-1322-461C-A89B-E9E22CD12662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51" creationId="{CDE626CC-2019-435D-9193-B920563328F4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52" creationId="{5C67E6FD-82F4-42CB-BF4E-BF22A21BC175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53" creationId="{EFF16D41-8495-464D-875E-7E4AD13A0404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54" creationId="{734F9B3A-E6B2-4726-8E4D-7C75C302940C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55" creationId="{1DCE8C01-FCF1-4725-B423-1A65048D9C0B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56" creationId="{F252E887-BCD9-4BD1-91B0-CC797D2D8E63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57" creationId="{5943939F-D69D-44A6-B258-C65588A78CE9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58" creationId="{0F554B82-2E25-4D79-94DD-287ACCF350BB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59" creationId="{6BA0AC1B-B588-4B86-8673-31589C1AB364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60" creationId="{D0F2A035-7BCA-49AA-811A-378FA8DE60C4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61" creationId="{EA829A82-7B59-44D4-A699-F556270DE3A5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62" creationId="{AD6174A1-3A49-4040-9089-0344A0FE9432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63" creationId="{7EE1925C-8E85-4B83-8FD8-006C17D5FE79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64" creationId="{61495C88-6306-4CC3-A601-BFCD1CAC66E5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65" creationId="{094CDF53-F023-4B07-9CBA-54464ECE9D8E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66" creationId="{B66969B8-E2F5-4230-9488-6515B728F196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67" creationId="{7FED868F-831D-4EF4-9AC0-A6400EE6857D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68" creationId="{F4251635-33C1-4045-9F06-48E4755AE8A5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69" creationId="{C76EAB35-8CCE-4961-AD8F-5FEB22B51DB5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70" creationId="{DDC3640C-F8F7-4A99-B7B2-DCF8223B1317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71" creationId="{F5F33E99-BAA4-4206-B290-D40832B0CBD0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72" creationId="{3928D67E-65A9-4539-97BE-61B72E279AC3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73" creationId="{4462EF40-CFDE-4B12-9D60-23FF711E9B73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74" creationId="{765A33D0-4687-45E4-964F-8BE1CEC6585E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75" creationId="{F6875D15-B70F-4334-897F-59BD5CD7B802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76" creationId="{2339B749-F029-4781-9331-8635D402E9F9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77" creationId="{A3EF13CF-F9C9-4C65-8D7D-CB69E1F9181A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78" creationId="{14D822B2-0F9D-4373-B1B6-30FDC48D111D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79" creationId="{D0258CC2-81A0-41C5-956D-A34739A9EBF8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80" creationId="{0973CEDA-F934-45EE-AD4A-DF1ACA794855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81" creationId="{04EF25C6-6F52-4BD0-9B2A-0F3F99B0694E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82" creationId="{752DA7D0-446A-4DCD-8A59-7D8FDAD0823C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83" creationId="{B61F1830-180A-4DCF-92D2-25DDE31BB461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84" creationId="{76B854CF-6A6F-4476-B844-9938F6720106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85" creationId="{4B085A7C-07D9-4764-95CB-BDC117659D7C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86" creationId="{9B9EF085-832F-462D-89F5-722B4B6D6DD7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87" creationId="{3AE10040-02EC-4A21-943F-FB5E062A23A1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88" creationId="{8E59242E-5B6A-4E04-BBAB-3959998A4AD8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89" creationId="{23308881-0103-41CC-B2E6-32C4ED436281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90" creationId="{FCAC986B-9CC1-4F65-8944-C7CF2438233C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91" creationId="{30C39AE1-1781-4E89-B2F1-10D8637F87E6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192" creationId="{8791BC55-6F41-4698-8DC1-D04BB314E881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00" creationId="{2880A87C-D6AA-4ACD-9F79-20B73CBCE07D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01" creationId="{17DDED12-7D96-4FD3-BF30-13801683BAD1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02" creationId="{F6E8FC38-2333-497E-AB94-9357EB73F4CF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03" creationId="{C81B05E4-B838-462A-A2FC-51FFB911BDA2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04" creationId="{0F903BC5-6BB5-4AB0-B478-7219DC67BDBF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05" creationId="{9A42B8C1-ACCB-4FE0-AA90-0FE90B25FBDE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06" creationId="{56C809CF-ED97-4BA1-A79A-7CFDCC4FC99C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07" creationId="{27A1D89B-97A0-4472-BD8A-B4C70C374D21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08" creationId="{BFC43C94-BA72-476C-890F-F314206C8313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09" creationId="{C0957F47-19CA-4B0C-981A-F2D60A6C7FFC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10" creationId="{EFCBB782-D307-4CB7-BCA4-D9EB98D58AFC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11" creationId="{1EAABAF6-8635-4670-8643-26D495F1DDEB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12" creationId="{E68F91E3-16A3-4BD8-8A8A-812338A268F4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13" creationId="{182BC8C5-EAAC-491F-BD1C-C74D88B4C693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14" creationId="{DA50BC15-4E2B-40B8-B548-5580B2F6B120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15" creationId="{EB83E898-5BAB-4939-8690-B43FC5636EE2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16" creationId="{2738730D-926E-4454-B761-72AF5ACB0951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17" creationId="{EE6C64BA-8A78-49F7-B3D7-8E12D063C3C9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18" creationId="{F746306E-ACD7-45F3-8C53-2F9B6E8EA8C8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19" creationId="{CB076D8F-FB75-4CAB-8CE6-D86A6F84EB01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20" creationId="{B61E42CD-4FAE-4D45-8D1F-46E1C088A884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21" creationId="{556243D9-7F29-4718-A0FC-CA54361D3309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22" creationId="{57416D15-5AD4-4BBA-91AC-04B945CEFAD8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23" creationId="{4D1910E7-BBAF-4ECC-979F-F34277BDEC2C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24" creationId="{3ADC609F-6974-49A4-8F8C-5DBE756CF690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25" creationId="{A2745765-2EDB-4D11-A543-D63BCAA688BE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26" creationId="{6CB9BDC5-A5DE-47BD-9F3D-11D09885AE17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27" creationId="{43A22CB1-2B94-4824-A1DA-4FCAC4F68CFC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28" creationId="{378AE929-0604-4F99-BC56-CF250DA8E4D5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29" creationId="{9E38F6A8-74CA-41BA-9547-9ED5346704DC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30" creationId="{2A2339A7-11C1-41BF-A0ED-BBF4E35303AA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31" creationId="{342303EF-07CC-4087-A21F-FF2BB3004F89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32" creationId="{6FE351F9-6D54-4B88-AA13-463653B2DDD9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33" creationId="{B5709DB1-1768-4433-B9D5-9A45A3811EA0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34" creationId="{3C298C38-88B1-4D32-82FF-CF9F09D15CD2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35" creationId="{D70C4714-C75E-42AF-BABF-A45C693B3F4F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36" creationId="{B11B9938-D3AE-410E-8CEE-5AA70AF05A95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37" creationId="{A34D9056-5A5A-4F89-A23A-994DB56B8198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38" creationId="{F1FB9146-47C1-41D7-86F4-FF9CA415FCAD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39" creationId="{15BF5885-1304-481B-B42D-9E2C503CDB6B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40" creationId="{0781D507-B14D-4C65-8DF5-80D1F66F9311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41" creationId="{6DBF7B62-A5B8-4BF0-A250-3E49DF3CEC22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42" creationId="{1E699000-C8D6-4540-AE4E-E11031C7D1DB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43" creationId="{9D63ECD9-6358-4792-AFBD-4FC9D9B8A779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44" creationId="{CEB7D73E-9499-4186-BA96-F06C40A840A3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45" creationId="{B31658FF-47E6-4698-919E-ADCEF861D5CE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46" creationId="{7E7AEB3A-269C-4E16-8F7B-A7399438C76D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47" creationId="{F81CCD47-C563-493E-917A-C78971D24561}"/>
          </ac:spMkLst>
        </pc:spChg>
        <pc:spChg chg="mod">
          <ac:chgData name="Tracy Carter" userId="2f5be7f5713387d1" providerId="LiveId" clId="{7D07AD15-DCFC-417F-BC56-CE555968B8DA}" dt="2021-08-17T17:04:50.388" v="19"/>
          <ac:spMkLst>
            <pc:docMk/>
            <pc:sldMk cId="109857222" sldId="256"/>
            <ac:spMk id="248" creationId="{48AC41BC-6647-4BFC-A7AB-7D4857176E8A}"/>
          </ac:spMkLst>
        </pc:s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1" creationId="{00000000-0000-0000-0000-000000000000}"/>
          </ac:grpSpMkLst>
        </pc:grpChg>
        <pc:grpChg chg="add del mod">
          <ac:chgData name="Tracy Carter" userId="2f5be7f5713387d1" providerId="LiveId" clId="{7D07AD15-DCFC-417F-BC56-CE555968B8DA}" dt="2021-08-17T17:04:54.446" v="20"/>
          <ac:grpSpMkLst>
            <pc:docMk/>
            <pc:sldMk cId="109857222" sldId="256"/>
            <ac:grpSpMk id="2" creationId="{8FACDD71-1796-44A4-953F-43734B000D8F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3" creationId="{9D75374A-3CD7-4248-996B-11DCEE3BD3C8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4" creationId="{726340CF-190A-4A79-B25E-8CC1702A1935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6" creationId="{B4C569F0-A209-4043-B1B1-F0DB4E56C096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11" creationId="{5644C142-CF41-4664-9824-00C18FE71EEE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16" creationId="{D05E56A9-B3C2-49F7-9CE1-168BC517D21D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17" creationId="{2BC255FA-FA77-4186-B5F4-BA9DF30499CF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18" creationId="{92C49BF9-8F65-466F-9FCF-A0F7BD110D74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19" creationId="{AA98A715-496B-4676-8C05-8B0B35E96738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20" creationId="{06480532-7DF6-4075-9063-CA6E617A7BFD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21" creationId="{C1788151-F127-4376-B274-C4C34E36879D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22" creationId="{C7BB342B-1A19-4F0E-B3B1-95CEA6118CAE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81" creationId="{AB19AF43-D9D3-4B93-BDC2-1D78A7299218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82" creationId="{8DAB7703-E54F-4C9A-B3D8-54B5FD9761BF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83" creationId="{F23919DB-2CD3-41D0-AC63-7A4667447858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84" creationId="{797F5A99-99C5-4B71-9DC4-D962B8D83175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85" creationId="{2846686F-6DF8-4FBA-A712-B8501E155C79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86" creationId="{B4464244-154B-4A48-BF88-A12E9E7C697C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87" creationId="{214AA2CD-8E17-4D20-B409-B633AF6FDBAE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137" creationId="{57BB0D1B-F0E5-4EC7-B056-06F04766B158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138" creationId="{5D7521A0-D0DE-469C-B3D0-1C42A6B5DD78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139" creationId="{560EFB00-1659-432D-BB17-3B68D43F9DB5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140" creationId="{A8A95917-2AAF-4167-912E-2AE108E849ED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141" creationId="{FAD627FE-794E-48CA-A24E-DAD62A8D8C1C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142" creationId="{30DECFD4-9993-4715-91A5-F127F5798683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143" creationId="{5B036084-DB16-41E1-B7AE-C6CEA4BEF149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193" creationId="{884320AC-2C8A-474C-A5AA-B16468E42130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194" creationId="{52B35DD2-CE22-48A0-AF51-0A0A65ACD380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195" creationId="{C4AAA901-2C07-4E31-9B13-29D4C24B02B7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196" creationId="{B49CFDBB-98E8-4FA3-B4EF-D80C53ADA038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197" creationId="{7B9429E7-69A4-4926-B6F3-272BF7F3D546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198" creationId="{C47CD92C-192D-4664-94FA-FA96E7A6E728}"/>
          </ac:grpSpMkLst>
        </pc:grpChg>
        <pc:grpChg chg="mod">
          <ac:chgData name="Tracy Carter" userId="2f5be7f5713387d1" providerId="LiveId" clId="{7D07AD15-DCFC-417F-BC56-CE555968B8DA}" dt="2021-08-17T17:04:50.388" v="19"/>
          <ac:grpSpMkLst>
            <pc:docMk/>
            <pc:sldMk cId="109857222" sldId="256"/>
            <ac:grpSpMk id="199" creationId="{D3DD90D8-77E3-4F15-A457-C604DE3FE76F}"/>
          </ac:grpSpMkLst>
        </pc:grpChg>
        <pc:picChg chg="mod">
          <ac:chgData name="Tracy Carter" userId="2f5be7f5713387d1" providerId="LiveId" clId="{7D07AD15-DCFC-417F-BC56-CE555968B8DA}" dt="2021-08-17T17:04:50.388" v="19"/>
          <ac:picMkLst>
            <pc:docMk/>
            <pc:sldMk cId="109857222" sldId="256"/>
            <ac:picMk id="7" creationId="{79579AE7-F3A7-418C-802A-CF538CFA534A}"/>
          </ac:picMkLst>
        </pc:picChg>
        <pc:picChg chg="mod">
          <ac:chgData name="Tracy Carter" userId="2f5be7f5713387d1" providerId="LiveId" clId="{7D07AD15-DCFC-417F-BC56-CE555968B8DA}" dt="2021-08-17T17:04:50.388" v="19"/>
          <ac:picMkLst>
            <pc:docMk/>
            <pc:sldMk cId="109857222" sldId="256"/>
            <ac:picMk id="8" creationId="{EBBD0567-1717-4706-9322-03153A6E7C7A}"/>
          </ac:picMkLst>
        </pc:picChg>
        <pc:picChg chg="mod">
          <ac:chgData name="Tracy Carter" userId="2f5be7f5713387d1" providerId="LiveId" clId="{7D07AD15-DCFC-417F-BC56-CE555968B8DA}" dt="2021-08-17T17:04:50.388" v="19"/>
          <ac:picMkLst>
            <pc:docMk/>
            <pc:sldMk cId="109857222" sldId="256"/>
            <ac:picMk id="9" creationId="{B7B42429-07B5-493B-81EA-645AC0D05E63}"/>
          </ac:picMkLst>
        </pc:picChg>
        <pc:picChg chg="mod">
          <ac:chgData name="Tracy Carter" userId="2f5be7f5713387d1" providerId="LiveId" clId="{7D07AD15-DCFC-417F-BC56-CE555968B8DA}" dt="2021-08-17T17:04:50.388" v="19"/>
          <ac:picMkLst>
            <pc:docMk/>
            <pc:sldMk cId="109857222" sldId="256"/>
            <ac:picMk id="14" creationId="{6EAD7B4E-CF42-465B-AFE8-B224AFFCA105}"/>
          </ac:picMkLst>
        </pc:picChg>
        <pc:picChg chg="mod">
          <ac:chgData name="Tracy Carter" userId="2f5be7f5713387d1" providerId="LiveId" clId="{7D07AD15-DCFC-417F-BC56-CE555968B8DA}" dt="2021-08-17T17:04:50.388" v="19"/>
          <ac:picMkLst>
            <pc:docMk/>
            <pc:sldMk cId="109857222" sldId="256"/>
            <ac:picMk id="23" creationId="{F85CBA25-68D1-4641-AB09-8B0F2232CF14}"/>
          </ac:picMkLst>
        </pc:picChg>
        <pc:picChg chg="mod">
          <ac:chgData name="Tracy Carter" userId="2f5be7f5713387d1" providerId="LiveId" clId="{7D07AD15-DCFC-417F-BC56-CE555968B8DA}" dt="2021-08-17T17:04:50.388" v="19"/>
          <ac:picMkLst>
            <pc:docMk/>
            <pc:sldMk cId="109857222" sldId="256"/>
            <ac:picMk id="26" creationId="{C9262316-85F7-470E-988D-3A6E6AE84941}"/>
          </ac:picMkLst>
        </pc:picChg>
        <pc:picChg chg="mod">
          <ac:chgData name="Tracy Carter" userId="2f5be7f5713387d1" providerId="LiveId" clId="{7D07AD15-DCFC-417F-BC56-CE555968B8DA}" dt="2021-08-17T17:04:50.388" v="19"/>
          <ac:picMkLst>
            <pc:docMk/>
            <pc:sldMk cId="109857222" sldId="256"/>
            <ac:picMk id="29" creationId="{B8A87B96-117F-475B-9698-3DEE51504F2A}"/>
          </ac:picMkLst>
        </pc:picChg>
        <pc:picChg chg="mod">
          <ac:chgData name="Tracy Carter" userId="2f5be7f5713387d1" providerId="LiveId" clId="{7D07AD15-DCFC-417F-BC56-CE555968B8DA}" dt="2021-08-17T17:04:50.388" v="19"/>
          <ac:picMkLst>
            <pc:docMk/>
            <pc:sldMk cId="109857222" sldId="256"/>
            <ac:picMk id="30" creationId="{ED6CC4EC-9CCF-40E3-A292-BFA9728ABFF6}"/>
          </ac:picMkLst>
        </pc:picChg>
        <pc:inkChg chg="mod">
          <ac:chgData name="Tracy Carter" userId="2f5be7f5713387d1" providerId="LiveId" clId="{7D07AD15-DCFC-417F-BC56-CE555968B8DA}" dt="2021-08-17T17:04:50.388" v="19"/>
          <ac:inkMkLst>
            <pc:docMk/>
            <pc:sldMk cId="109857222" sldId="256"/>
            <ac:inkMk id="5" creationId="{B9DE6D27-1649-47ED-8493-B92C1E12C9CB}"/>
          </ac:inkMkLst>
        </pc:inkChg>
      </pc:sldChg>
      <pc:sldChg chg="addSp delSp modSp mod">
        <pc:chgData name="Tracy Carter" userId="2f5be7f5713387d1" providerId="LiveId" clId="{7D07AD15-DCFC-417F-BC56-CE555968B8DA}" dt="2021-08-12T13:48:21.038" v="18" actId="1076"/>
        <pc:sldMkLst>
          <pc:docMk/>
          <pc:sldMk cId="3533378135" sldId="450"/>
        </pc:sldMkLst>
        <pc:spChg chg="add del">
          <ac:chgData name="Tracy Carter" userId="2f5be7f5713387d1" providerId="LiveId" clId="{7D07AD15-DCFC-417F-BC56-CE555968B8DA}" dt="2021-08-12T13:46:44.190" v="3"/>
          <ac:spMkLst>
            <pc:docMk/>
            <pc:sldMk cId="3533378135" sldId="450"/>
            <ac:spMk id="9" creationId="{6531AEAF-C674-4179-AF76-4FF047967242}"/>
          </ac:spMkLst>
        </pc:spChg>
        <pc:picChg chg="mod">
          <ac:chgData name="Tracy Carter" userId="2f5be7f5713387d1" providerId="LiveId" clId="{7D07AD15-DCFC-417F-BC56-CE555968B8DA}" dt="2021-08-12T13:43:01.579" v="0" actId="14100"/>
          <ac:picMkLst>
            <pc:docMk/>
            <pc:sldMk cId="3533378135" sldId="450"/>
            <ac:picMk id="5" creationId="{01F1D0D8-BA4A-45A7-8E61-5C5D815F57C1}"/>
          </ac:picMkLst>
        </pc:picChg>
        <pc:picChg chg="add del">
          <ac:chgData name="Tracy Carter" userId="2f5be7f5713387d1" providerId="LiveId" clId="{7D07AD15-DCFC-417F-BC56-CE555968B8DA}" dt="2021-08-12T13:46:44.190" v="3"/>
          <ac:picMkLst>
            <pc:docMk/>
            <pc:sldMk cId="3533378135" sldId="450"/>
            <ac:picMk id="1026" creationId="{15C5AC52-3922-41F6-AD76-91CCE35047AF}"/>
          </ac:picMkLst>
        </pc:picChg>
        <pc:picChg chg="add del">
          <ac:chgData name="Tracy Carter" userId="2f5be7f5713387d1" providerId="LiveId" clId="{7D07AD15-DCFC-417F-BC56-CE555968B8DA}" dt="2021-08-12T13:46:44.190" v="3"/>
          <ac:picMkLst>
            <pc:docMk/>
            <pc:sldMk cId="3533378135" sldId="450"/>
            <ac:picMk id="1027" creationId="{88919035-1D49-459B-B6B0-8D5EB8018EC9}"/>
          </ac:picMkLst>
        </pc:picChg>
        <pc:cxnChg chg="add mod">
          <ac:chgData name="Tracy Carter" userId="2f5be7f5713387d1" providerId="LiveId" clId="{7D07AD15-DCFC-417F-BC56-CE555968B8DA}" dt="2021-08-12T13:48:13.567" v="17" actId="1076"/>
          <ac:cxnSpMkLst>
            <pc:docMk/>
            <pc:sldMk cId="3533378135" sldId="450"/>
            <ac:cxnSpMk id="8" creationId="{364EB026-0067-4AED-9AE1-057DADDB277E}"/>
          </ac:cxnSpMkLst>
        </pc:cxnChg>
        <pc:cxnChg chg="add mod">
          <ac:chgData name="Tracy Carter" userId="2f5be7f5713387d1" providerId="LiveId" clId="{7D07AD15-DCFC-417F-BC56-CE555968B8DA}" dt="2021-08-12T13:48:21.038" v="18" actId="1076"/>
          <ac:cxnSpMkLst>
            <pc:docMk/>
            <pc:sldMk cId="3533378135" sldId="450"/>
            <ac:cxnSpMk id="14" creationId="{8A4B84B3-7AC2-45C4-9D32-8F50DDC00C75}"/>
          </ac:cxnSpMkLst>
        </pc:cxnChg>
      </pc:sldChg>
      <pc:sldChg chg="modSp mod">
        <pc:chgData name="Tracy Carter" userId="2f5be7f5713387d1" providerId="LiveId" clId="{7D07AD15-DCFC-417F-BC56-CE555968B8DA}" dt="2021-08-18T18:17:45.094" v="48" actId="20577"/>
        <pc:sldMkLst>
          <pc:docMk/>
          <pc:sldMk cId="144372864" sldId="453"/>
        </pc:sldMkLst>
        <pc:spChg chg="mod">
          <ac:chgData name="Tracy Carter" userId="2f5be7f5713387d1" providerId="LiveId" clId="{7D07AD15-DCFC-417F-BC56-CE555968B8DA}" dt="2021-08-18T18:17:45.094" v="48" actId="20577"/>
          <ac:spMkLst>
            <pc:docMk/>
            <pc:sldMk cId="144372864" sldId="453"/>
            <ac:spMk id="3" creationId="{82A661C4-FE1A-4C8F-99F3-7C70095BD8F9}"/>
          </ac:spMkLst>
        </pc:spChg>
      </pc:sldChg>
    </pc:docChg>
  </pc:docChgLst>
  <pc:docChgLst>
    <pc:chgData name="Tracy Carter" userId="2f5be7f5713387d1" providerId="LiveId" clId="{0FFD451C-6413-4B16-9D69-2251B9892E82}"/>
    <pc:docChg chg="undo redo custSel modSld">
      <pc:chgData name="Tracy Carter" userId="2f5be7f5713387d1" providerId="LiveId" clId="{0FFD451C-6413-4B16-9D69-2251B9892E82}" dt="2021-08-03T17:53:30.579" v="469" actId="9405"/>
      <pc:docMkLst>
        <pc:docMk/>
      </pc:docMkLst>
      <pc:sldChg chg="addSp delSp modSp mod">
        <pc:chgData name="Tracy Carter" userId="2f5be7f5713387d1" providerId="LiveId" clId="{0FFD451C-6413-4B16-9D69-2251B9892E82}" dt="2021-08-03T17:44:57.834" v="135"/>
        <pc:sldMkLst>
          <pc:docMk/>
          <pc:sldMk cId="987017751" sldId="433"/>
        </pc:sldMkLst>
        <pc:grpChg chg="del mod">
          <ac:chgData name="Tracy Carter" userId="2f5be7f5713387d1" providerId="LiveId" clId="{0FFD451C-6413-4B16-9D69-2251B9892E82}" dt="2021-08-03T17:42:20.163" v="3"/>
          <ac:grpSpMkLst>
            <pc:docMk/>
            <pc:sldMk cId="987017751" sldId="433"/>
            <ac:grpSpMk id="6" creationId="{7A98D970-A521-4C63-8689-C5E5D854C49E}"/>
          </ac:grpSpMkLst>
        </pc:grpChg>
        <pc:grpChg chg="mod">
          <ac:chgData name="Tracy Carter" userId="2f5be7f5713387d1" providerId="LiveId" clId="{0FFD451C-6413-4B16-9D69-2251B9892E82}" dt="2021-08-03T17:42:30.534" v="7"/>
          <ac:grpSpMkLst>
            <pc:docMk/>
            <pc:sldMk cId="987017751" sldId="433"/>
            <ac:grpSpMk id="11" creationId="{07EA654C-D004-4EB9-BC9F-713AF26A89B9}"/>
          </ac:grpSpMkLst>
        </pc:grpChg>
        <pc:grpChg chg="mod">
          <ac:chgData name="Tracy Carter" userId="2f5be7f5713387d1" providerId="LiveId" clId="{0FFD451C-6413-4B16-9D69-2251B9892E82}" dt="2021-08-03T17:42:32.749" v="11"/>
          <ac:grpSpMkLst>
            <pc:docMk/>
            <pc:sldMk cId="987017751" sldId="433"/>
            <ac:grpSpMk id="15" creationId="{31983FBC-B1DA-48B3-9E4E-63EB7817598C}"/>
          </ac:grpSpMkLst>
        </pc:grpChg>
        <pc:grpChg chg="mod">
          <ac:chgData name="Tracy Carter" userId="2f5be7f5713387d1" providerId="LiveId" clId="{0FFD451C-6413-4B16-9D69-2251B9892E82}" dt="2021-08-03T17:42:36.591" v="17"/>
          <ac:grpSpMkLst>
            <pc:docMk/>
            <pc:sldMk cId="987017751" sldId="433"/>
            <ac:grpSpMk id="21" creationId="{6EE3ABA2-43C0-4075-B8FD-DF0F9012E6F8}"/>
          </ac:grpSpMkLst>
        </pc:grpChg>
        <pc:grpChg chg="mod">
          <ac:chgData name="Tracy Carter" userId="2f5be7f5713387d1" providerId="LiveId" clId="{0FFD451C-6413-4B16-9D69-2251B9892E82}" dt="2021-08-03T17:42:36.591" v="17"/>
          <ac:grpSpMkLst>
            <pc:docMk/>
            <pc:sldMk cId="987017751" sldId="433"/>
            <ac:grpSpMk id="22" creationId="{2FAC7F6C-437E-439B-AB14-8D444A357337}"/>
          </ac:grpSpMkLst>
        </pc:grpChg>
        <pc:grpChg chg="mod">
          <ac:chgData name="Tracy Carter" userId="2f5be7f5713387d1" providerId="LiveId" clId="{0FFD451C-6413-4B16-9D69-2251B9892E82}" dt="2021-08-03T17:42:38.145" v="20"/>
          <ac:grpSpMkLst>
            <pc:docMk/>
            <pc:sldMk cId="987017751" sldId="433"/>
            <ac:grpSpMk id="25" creationId="{7E6D85E0-A5B6-4626-96D6-921973ADD679}"/>
          </ac:grpSpMkLst>
        </pc:grpChg>
        <pc:grpChg chg="del mod">
          <ac:chgData name="Tracy Carter" userId="2f5be7f5713387d1" providerId="LiveId" clId="{0FFD451C-6413-4B16-9D69-2251B9892E82}" dt="2021-08-03T17:43:00.517" v="37"/>
          <ac:grpSpMkLst>
            <pc:docMk/>
            <pc:sldMk cId="987017751" sldId="433"/>
            <ac:grpSpMk id="28" creationId="{3B27AB2E-0844-4181-B36D-C513211DFDEC}"/>
          </ac:grpSpMkLst>
        </pc:grpChg>
        <pc:grpChg chg="mod">
          <ac:chgData name="Tracy Carter" userId="2f5be7f5713387d1" providerId="LiveId" clId="{0FFD451C-6413-4B16-9D69-2251B9892E82}" dt="2021-08-03T17:43:00.517" v="37"/>
          <ac:grpSpMkLst>
            <pc:docMk/>
            <pc:sldMk cId="987017751" sldId="433"/>
            <ac:grpSpMk id="42" creationId="{4286B0AD-F151-432B-83ED-E2276E9691CC}"/>
          </ac:grpSpMkLst>
        </pc:grpChg>
        <pc:grpChg chg="mod">
          <ac:chgData name="Tracy Carter" userId="2f5be7f5713387d1" providerId="LiveId" clId="{0FFD451C-6413-4B16-9D69-2251B9892E82}" dt="2021-08-03T17:43:00.517" v="37"/>
          <ac:grpSpMkLst>
            <pc:docMk/>
            <pc:sldMk cId="987017751" sldId="433"/>
            <ac:grpSpMk id="43" creationId="{B9703F24-431A-49B8-B3E5-FD77D7C1E2B4}"/>
          </ac:grpSpMkLst>
        </pc:grpChg>
        <pc:grpChg chg="mod">
          <ac:chgData name="Tracy Carter" userId="2f5be7f5713387d1" providerId="LiveId" clId="{0FFD451C-6413-4B16-9D69-2251B9892E82}" dt="2021-08-03T17:43:05.354" v="41"/>
          <ac:grpSpMkLst>
            <pc:docMk/>
            <pc:sldMk cId="987017751" sldId="433"/>
            <ac:grpSpMk id="47" creationId="{53941B5D-BBC6-41A7-BB02-A7DD2C2A5219}"/>
          </ac:grpSpMkLst>
        </pc:grpChg>
        <pc:grpChg chg="mod">
          <ac:chgData name="Tracy Carter" userId="2f5be7f5713387d1" providerId="LiveId" clId="{0FFD451C-6413-4B16-9D69-2251B9892E82}" dt="2021-08-03T17:43:11.974" v="50"/>
          <ac:grpSpMkLst>
            <pc:docMk/>
            <pc:sldMk cId="987017751" sldId="433"/>
            <ac:grpSpMk id="56" creationId="{3BBF56BB-7009-4C4C-8B9D-6A0218D28ADA}"/>
          </ac:grpSpMkLst>
        </pc:grpChg>
        <pc:grpChg chg="del mod">
          <ac:chgData name="Tracy Carter" userId="2f5be7f5713387d1" providerId="LiveId" clId="{0FFD451C-6413-4B16-9D69-2251B9892E82}" dt="2021-08-03T17:43:29.476" v="78"/>
          <ac:grpSpMkLst>
            <pc:docMk/>
            <pc:sldMk cId="987017751" sldId="433"/>
            <ac:grpSpMk id="62" creationId="{E60F80EF-CEB1-4C78-83C7-281F085F150E}"/>
          </ac:grpSpMkLst>
        </pc:grpChg>
        <pc:grpChg chg="del mod">
          <ac:chgData name="Tracy Carter" userId="2f5be7f5713387d1" providerId="LiveId" clId="{0FFD451C-6413-4B16-9D69-2251B9892E82}" dt="2021-08-03T17:43:34.853" v="86"/>
          <ac:grpSpMkLst>
            <pc:docMk/>
            <pc:sldMk cId="987017751" sldId="433"/>
            <ac:grpSpMk id="84" creationId="{9A4741AD-2E44-404A-854B-4A13D4BF1EE6}"/>
          </ac:grpSpMkLst>
        </pc:grpChg>
        <pc:grpChg chg="del mod">
          <ac:chgData name="Tracy Carter" userId="2f5be7f5713387d1" providerId="LiveId" clId="{0FFD451C-6413-4B16-9D69-2251B9892E82}" dt="2021-08-03T17:43:37.744" v="91"/>
          <ac:grpSpMkLst>
            <pc:docMk/>
            <pc:sldMk cId="987017751" sldId="433"/>
            <ac:grpSpMk id="87" creationId="{16AF2E77-D225-43DD-9686-55FDC58F18F7}"/>
          </ac:grpSpMkLst>
        </pc:grpChg>
        <pc:grpChg chg="mod">
          <ac:chgData name="Tracy Carter" userId="2f5be7f5713387d1" providerId="LiveId" clId="{0FFD451C-6413-4B16-9D69-2251B9892E82}" dt="2021-08-03T17:43:37.744" v="91"/>
          <ac:grpSpMkLst>
            <pc:docMk/>
            <pc:sldMk cId="987017751" sldId="433"/>
            <ac:grpSpMk id="92" creationId="{CBA27D81-7E63-453E-876A-31A6947F2C17}"/>
          </ac:grpSpMkLst>
        </pc:grpChg>
        <pc:grpChg chg="mod">
          <ac:chgData name="Tracy Carter" userId="2f5be7f5713387d1" providerId="LiveId" clId="{0FFD451C-6413-4B16-9D69-2251B9892E82}" dt="2021-08-03T17:43:46.801" v="95"/>
          <ac:grpSpMkLst>
            <pc:docMk/>
            <pc:sldMk cId="987017751" sldId="433"/>
            <ac:grpSpMk id="96" creationId="{7DA44D7A-0A4D-4BBE-98CC-99C994A5C173}"/>
          </ac:grpSpMkLst>
        </pc:grpChg>
        <pc:grpChg chg="del mod">
          <ac:chgData name="Tracy Carter" userId="2f5be7f5713387d1" providerId="LiveId" clId="{0FFD451C-6413-4B16-9D69-2251B9892E82}" dt="2021-08-03T17:43:53.338" v="101"/>
          <ac:grpSpMkLst>
            <pc:docMk/>
            <pc:sldMk cId="987017751" sldId="433"/>
            <ac:grpSpMk id="99" creationId="{F6A3348B-94A7-40A3-839B-18487BB76B24}"/>
          </ac:grpSpMkLst>
        </pc:grpChg>
        <pc:grpChg chg="mod">
          <ac:chgData name="Tracy Carter" userId="2f5be7f5713387d1" providerId="LiveId" clId="{0FFD451C-6413-4B16-9D69-2251B9892E82}" dt="2021-08-03T17:43:53.338" v="101"/>
          <ac:grpSpMkLst>
            <pc:docMk/>
            <pc:sldMk cId="987017751" sldId="433"/>
            <ac:grpSpMk id="102" creationId="{F769395C-6BFD-420B-BC98-8D8BE9D8E9C0}"/>
          </ac:grpSpMkLst>
        </pc:grpChg>
        <pc:grpChg chg="mod">
          <ac:chgData name="Tracy Carter" userId="2f5be7f5713387d1" providerId="LiveId" clId="{0FFD451C-6413-4B16-9D69-2251B9892E82}" dt="2021-08-03T17:43:57.333" v="104"/>
          <ac:grpSpMkLst>
            <pc:docMk/>
            <pc:sldMk cId="987017751" sldId="433"/>
            <ac:grpSpMk id="105" creationId="{E96AC6FB-6897-4001-92ED-E542263C2384}"/>
          </ac:grpSpMkLst>
        </pc:grpChg>
        <pc:grpChg chg="mod">
          <ac:chgData name="Tracy Carter" userId="2f5be7f5713387d1" providerId="LiveId" clId="{0FFD451C-6413-4B16-9D69-2251B9892E82}" dt="2021-08-03T17:44:01.240" v="108"/>
          <ac:grpSpMkLst>
            <pc:docMk/>
            <pc:sldMk cId="987017751" sldId="433"/>
            <ac:grpSpMk id="109" creationId="{D5D6396C-712C-4125-9A8B-C949DFEBDAC5}"/>
          </ac:grpSpMkLst>
        </pc:grpChg>
        <pc:grpChg chg="mod">
          <ac:chgData name="Tracy Carter" userId="2f5be7f5713387d1" providerId="LiveId" clId="{0FFD451C-6413-4B16-9D69-2251B9892E82}" dt="2021-08-03T17:44:09.171" v="112"/>
          <ac:grpSpMkLst>
            <pc:docMk/>
            <pc:sldMk cId="987017751" sldId="433"/>
            <ac:grpSpMk id="113" creationId="{F6FF6862-2A44-4E2E-9077-1B2342C96AD0}"/>
          </ac:grpSpMkLst>
        </pc:grpChg>
        <pc:grpChg chg="mod">
          <ac:chgData name="Tracy Carter" userId="2f5be7f5713387d1" providerId="LiveId" clId="{0FFD451C-6413-4B16-9D69-2251B9892E82}" dt="2021-08-03T17:44:15.820" v="115"/>
          <ac:grpSpMkLst>
            <pc:docMk/>
            <pc:sldMk cId="987017751" sldId="433"/>
            <ac:grpSpMk id="116" creationId="{72B50519-512B-4266-A165-B152ED1BBACB}"/>
          </ac:grpSpMkLst>
        </pc:grpChg>
        <pc:grpChg chg="mod">
          <ac:chgData name="Tracy Carter" userId="2f5be7f5713387d1" providerId="LiveId" clId="{0FFD451C-6413-4B16-9D69-2251B9892E82}" dt="2021-08-03T17:44:40.649" v="124"/>
          <ac:grpSpMkLst>
            <pc:docMk/>
            <pc:sldMk cId="987017751" sldId="433"/>
            <ac:grpSpMk id="124" creationId="{EBC69DBD-B93B-4A24-9BC7-F281D4042364}"/>
          </ac:grpSpMkLst>
        </pc:grpChg>
        <pc:grpChg chg="mod">
          <ac:chgData name="Tracy Carter" userId="2f5be7f5713387d1" providerId="LiveId" clId="{0FFD451C-6413-4B16-9D69-2251B9892E82}" dt="2021-08-03T17:44:52.438" v="131"/>
          <ac:grpSpMkLst>
            <pc:docMk/>
            <pc:sldMk cId="987017751" sldId="433"/>
            <ac:grpSpMk id="130" creationId="{9CD26BF9-3923-4C81-A5DB-CF6C354CA5ED}"/>
          </ac:grpSpMkLst>
        </pc:grpChg>
        <pc:grpChg chg="mod">
          <ac:chgData name="Tracy Carter" userId="2f5be7f5713387d1" providerId="LiveId" clId="{0FFD451C-6413-4B16-9D69-2251B9892E82}" dt="2021-08-03T17:44:57.834" v="135"/>
          <ac:grpSpMkLst>
            <pc:docMk/>
            <pc:sldMk cId="987017751" sldId="433"/>
            <ac:grpSpMk id="133" creationId="{B2B684BE-7DE0-4C72-8CA8-AEF56CFF630F}"/>
          </ac:grpSpMkLst>
        </pc:grpChg>
        <pc:inkChg chg="add del mod">
          <ac:chgData name="Tracy Carter" userId="2f5be7f5713387d1" providerId="LiveId" clId="{0FFD451C-6413-4B16-9D69-2251B9892E82}" dt="2021-08-03T17:42:20.163" v="4"/>
          <ac:inkMkLst>
            <pc:docMk/>
            <pc:sldMk cId="987017751" sldId="433"/>
            <ac:inkMk id="4" creationId="{AAC4BE42-560B-404F-85D0-297534999B52}"/>
          </ac:inkMkLst>
        </pc:inkChg>
        <pc:inkChg chg="add del mod">
          <ac:chgData name="Tracy Carter" userId="2f5be7f5713387d1" providerId="LiveId" clId="{0FFD451C-6413-4B16-9D69-2251B9892E82}" dt="2021-08-03T17:42:20.163" v="3"/>
          <ac:inkMkLst>
            <pc:docMk/>
            <pc:sldMk cId="987017751" sldId="433"/>
            <ac:inkMk id="5" creationId="{681A2F1C-1ED3-427C-B37B-F7148439ADD6}"/>
          </ac:inkMkLst>
        </pc:inkChg>
        <pc:inkChg chg="add mod">
          <ac:chgData name="Tracy Carter" userId="2f5be7f5713387d1" providerId="LiveId" clId="{0FFD451C-6413-4B16-9D69-2251B9892E82}" dt="2021-08-03T17:42:30.534" v="7"/>
          <ac:inkMkLst>
            <pc:docMk/>
            <pc:sldMk cId="987017751" sldId="433"/>
            <ac:inkMk id="7" creationId="{D8334839-0F4A-4C5D-9231-217822E0BB0D}"/>
          </ac:inkMkLst>
        </pc:inkChg>
        <pc:inkChg chg="add mod">
          <ac:chgData name="Tracy Carter" userId="2f5be7f5713387d1" providerId="LiveId" clId="{0FFD451C-6413-4B16-9D69-2251B9892E82}" dt="2021-08-03T17:42:30.534" v="7"/>
          <ac:inkMkLst>
            <pc:docMk/>
            <pc:sldMk cId="987017751" sldId="433"/>
            <ac:inkMk id="9" creationId="{474A52BE-42B2-460F-95FB-7FEA65F29874}"/>
          </ac:inkMkLst>
        </pc:inkChg>
        <pc:inkChg chg="add mod">
          <ac:chgData name="Tracy Carter" userId="2f5be7f5713387d1" providerId="LiveId" clId="{0FFD451C-6413-4B16-9D69-2251B9892E82}" dt="2021-08-03T17:42:32.749" v="11"/>
          <ac:inkMkLst>
            <pc:docMk/>
            <pc:sldMk cId="987017751" sldId="433"/>
            <ac:inkMk id="12" creationId="{086C24E4-BB7C-4462-98BE-8B86D7101604}"/>
          </ac:inkMkLst>
        </pc:inkChg>
        <pc:inkChg chg="add mod">
          <ac:chgData name="Tracy Carter" userId="2f5be7f5713387d1" providerId="LiveId" clId="{0FFD451C-6413-4B16-9D69-2251B9892E82}" dt="2021-08-03T17:42:32.749" v="11"/>
          <ac:inkMkLst>
            <pc:docMk/>
            <pc:sldMk cId="987017751" sldId="433"/>
            <ac:inkMk id="13" creationId="{C9D8FAED-3B35-4605-86D4-8EC6F16D6C6F}"/>
          </ac:inkMkLst>
        </pc:inkChg>
        <pc:inkChg chg="add mod">
          <ac:chgData name="Tracy Carter" userId="2f5be7f5713387d1" providerId="LiveId" clId="{0FFD451C-6413-4B16-9D69-2251B9892E82}" dt="2021-08-03T17:42:32.749" v="11"/>
          <ac:inkMkLst>
            <pc:docMk/>
            <pc:sldMk cId="987017751" sldId="433"/>
            <ac:inkMk id="14" creationId="{DBB916B5-5418-4A16-B1D0-518FC58C9198}"/>
          </ac:inkMkLst>
        </pc:inkChg>
        <pc:inkChg chg="add">
          <ac:chgData name="Tracy Carter" userId="2f5be7f5713387d1" providerId="LiveId" clId="{0FFD451C-6413-4B16-9D69-2251B9892E82}" dt="2021-08-03T17:42:33.143" v="12" actId="9405"/>
          <ac:inkMkLst>
            <pc:docMk/>
            <pc:sldMk cId="987017751" sldId="433"/>
            <ac:inkMk id="16" creationId="{F558A5E0-39A3-438E-B9AC-605AC76A6383}"/>
          </ac:inkMkLst>
        </pc:inkChg>
        <pc:inkChg chg="add mod">
          <ac:chgData name="Tracy Carter" userId="2f5be7f5713387d1" providerId="LiveId" clId="{0FFD451C-6413-4B16-9D69-2251B9892E82}" dt="2021-08-03T17:42:36.591" v="17"/>
          <ac:inkMkLst>
            <pc:docMk/>
            <pc:sldMk cId="987017751" sldId="433"/>
            <ac:inkMk id="17" creationId="{FE132CD8-C36F-4BCB-93EB-ADBB6A636E32}"/>
          </ac:inkMkLst>
        </pc:inkChg>
        <pc:inkChg chg="add mod">
          <ac:chgData name="Tracy Carter" userId="2f5be7f5713387d1" providerId="LiveId" clId="{0FFD451C-6413-4B16-9D69-2251B9892E82}" dt="2021-08-03T17:42:36.591" v="17"/>
          <ac:inkMkLst>
            <pc:docMk/>
            <pc:sldMk cId="987017751" sldId="433"/>
            <ac:inkMk id="18" creationId="{1F8EAFD4-4536-4682-B9E4-14CE8FC0DCB0}"/>
          </ac:inkMkLst>
        </pc:inkChg>
        <pc:inkChg chg="add mod">
          <ac:chgData name="Tracy Carter" userId="2f5be7f5713387d1" providerId="LiveId" clId="{0FFD451C-6413-4B16-9D69-2251B9892E82}" dt="2021-08-03T17:42:36.591" v="17"/>
          <ac:inkMkLst>
            <pc:docMk/>
            <pc:sldMk cId="987017751" sldId="433"/>
            <ac:inkMk id="19" creationId="{31CE0681-49AB-492B-A8A0-DF64861D13FE}"/>
          </ac:inkMkLst>
        </pc:inkChg>
        <pc:inkChg chg="add mod">
          <ac:chgData name="Tracy Carter" userId="2f5be7f5713387d1" providerId="LiveId" clId="{0FFD451C-6413-4B16-9D69-2251B9892E82}" dt="2021-08-03T17:42:36.591" v="17"/>
          <ac:inkMkLst>
            <pc:docMk/>
            <pc:sldMk cId="987017751" sldId="433"/>
            <ac:inkMk id="20" creationId="{66599504-951E-4109-8196-176326A8BB91}"/>
          </ac:inkMkLst>
        </pc:inkChg>
        <pc:inkChg chg="add mod">
          <ac:chgData name="Tracy Carter" userId="2f5be7f5713387d1" providerId="LiveId" clId="{0FFD451C-6413-4B16-9D69-2251B9892E82}" dt="2021-08-03T17:42:38.145" v="20"/>
          <ac:inkMkLst>
            <pc:docMk/>
            <pc:sldMk cId="987017751" sldId="433"/>
            <ac:inkMk id="23" creationId="{95DBB4CD-14C6-4512-85B7-877E1E47B0C6}"/>
          </ac:inkMkLst>
        </pc:inkChg>
        <pc:inkChg chg="add mod">
          <ac:chgData name="Tracy Carter" userId="2f5be7f5713387d1" providerId="LiveId" clId="{0FFD451C-6413-4B16-9D69-2251B9892E82}" dt="2021-08-03T17:42:38.145" v="20"/>
          <ac:inkMkLst>
            <pc:docMk/>
            <pc:sldMk cId="987017751" sldId="433"/>
            <ac:inkMk id="24" creationId="{3ADF6ED7-68F3-4052-9E96-DF056CA30324}"/>
          </ac:inkMkLst>
        </pc:inkChg>
        <pc:inkChg chg="add mod">
          <ac:chgData name="Tracy Carter" userId="2f5be7f5713387d1" providerId="LiveId" clId="{0FFD451C-6413-4B16-9D69-2251B9892E82}" dt="2021-08-03T17:43:00.517" v="37"/>
          <ac:inkMkLst>
            <pc:docMk/>
            <pc:sldMk cId="987017751" sldId="433"/>
            <ac:inkMk id="26" creationId="{BC0F5F91-B86F-4045-9025-3D0F69628B7F}"/>
          </ac:inkMkLst>
        </pc:inkChg>
        <pc:inkChg chg="add mod">
          <ac:chgData name="Tracy Carter" userId="2f5be7f5713387d1" providerId="LiveId" clId="{0FFD451C-6413-4B16-9D69-2251B9892E82}" dt="2021-08-03T17:43:00.517" v="37"/>
          <ac:inkMkLst>
            <pc:docMk/>
            <pc:sldMk cId="987017751" sldId="433"/>
            <ac:inkMk id="27" creationId="{394BAA68-F43A-46E2-B4D9-17E26D0B8EE0}"/>
          </ac:inkMkLst>
        </pc:inkChg>
        <pc:inkChg chg="add mod">
          <ac:chgData name="Tracy Carter" userId="2f5be7f5713387d1" providerId="LiveId" clId="{0FFD451C-6413-4B16-9D69-2251B9892E82}" dt="2021-08-03T17:43:00.517" v="37"/>
          <ac:inkMkLst>
            <pc:docMk/>
            <pc:sldMk cId="987017751" sldId="433"/>
            <ac:inkMk id="29" creationId="{02834281-7179-4141-BBFB-9FA77E595C46}"/>
          </ac:inkMkLst>
        </pc:inkChg>
        <pc:inkChg chg="add mod">
          <ac:chgData name="Tracy Carter" userId="2f5be7f5713387d1" providerId="LiveId" clId="{0FFD451C-6413-4B16-9D69-2251B9892E82}" dt="2021-08-03T17:43:00.517" v="37"/>
          <ac:inkMkLst>
            <pc:docMk/>
            <pc:sldMk cId="987017751" sldId="433"/>
            <ac:inkMk id="30" creationId="{D32596A6-6FD8-4859-B39A-D368B7D85DB7}"/>
          </ac:inkMkLst>
        </pc:inkChg>
        <pc:inkChg chg="add mod">
          <ac:chgData name="Tracy Carter" userId="2f5be7f5713387d1" providerId="LiveId" clId="{0FFD451C-6413-4B16-9D69-2251B9892E82}" dt="2021-08-03T17:43:00.517" v="37"/>
          <ac:inkMkLst>
            <pc:docMk/>
            <pc:sldMk cId="987017751" sldId="433"/>
            <ac:inkMk id="31" creationId="{EB76780B-0426-4AE1-BCD4-607780558D9E}"/>
          </ac:inkMkLst>
        </pc:inkChg>
        <pc:inkChg chg="add mod">
          <ac:chgData name="Tracy Carter" userId="2f5be7f5713387d1" providerId="LiveId" clId="{0FFD451C-6413-4B16-9D69-2251B9892E82}" dt="2021-08-03T17:43:00.517" v="37"/>
          <ac:inkMkLst>
            <pc:docMk/>
            <pc:sldMk cId="987017751" sldId="433"/>
            <ac:inkMk id="32" creationId="{DC731584-EAF7-444C-A3C6-290AC3501EAC}"/>
          </ac:inkMkLst>
        </pc:inkChg>
        <pc:inkChg chg="add mod">
          <ac:chgData name="Tracy Carter" userId="2f5be7f5713387d1" providerId="LiveId" clId="{0FFD451C-6413-4B16-9D69-2251B9892E82}" dt="2021-08-03T17:43:00.517" v="37"/>
          <ac:inkMkLst>
            <pc:docMk/>
            <pc:sldMk cId="987017751" sldId="433"/>
            <ac:inkMk id="33" creationId="{82DFB686-96FF-41AC-B6D0-1D00F38CD103}"/>
          </ac:inkMkLst>
        </pc:inkChg>
        <pc:inkChg chg="add mod">
          <ac:chgData name="Tracy Carter" userId="2f5be7f5713387d1" providerId="LiveId" clId="{0FFD451C-6413-4B16-9D69-2251B9892E82}" dt="2021-08-03T17:43:00.517" v="37"/>
          <ac:inkMkLst>
            <pc:docMk/>
            <pc:sldMk cId="987017751" sldId="433"/>
            <ac:inkMk id="34" creationId="{80C45C07-C986-456C-88C7-3A2AEACAA5EE}"/>
          </ac:inkMkLst>
        </pc:inkChg>
        <pc:inkChg chg="add mod">
          <ac:chgData name="Tracy Carter" userId="2f5be7f5713387d1" providerId="LiveId" clId="{0FFD451C-6413-4B16-9D69-2251B9892E82}" dt="2021-08-03T17:43:00.517" v="37"/>
          <ac:inkMkLst>
            <pc:docMk/>
            <pc:sldMk cId="987017751" sldId="433"/>
            <ac:inkMk id="35" creationId="{C884C3CD-8885-4564-8DFA-59BFA32F0376}"/>
          </ac:inkMkLst>
        </pc:inkChg>
        <pc:inkChg chg="add mod">
          <ac:chgData name="Tracy Carter" userId="2f5be7f5713387d1" providerId="LiveId" clId="{0FFD451C-6413-4B16-9D69-2251B9892E82}" dt="2021-08-03T17:43:00.517" v="37"/>
          <ac:inkMkLst>
            <pc:docMk/>
            <pc:sldMk cId="987017751" sldId="433"/>
            <ac:inkMk id="36" creationId="{147D17CE-B281-4447-A10A-DD9A6C5D779D}"/>
          </ac:inkMkLst>
        </pc:inkChg>
        <pc:inkChg chg="add mod">
          <ac:chgData name="Tracy Carter" userId="2f5be7f5713387d1" providerId="LiveId" clId="{0FFD451C-6413-4B16-9D69-2251B9892E82}" dt="2021-08-03T17:43:00.517" v="37"/>
          <ac:inkMkLst>
            <pc:docMk/>
            <pc:sldMk cId="987017751" sldId="433"/>
            <ac:inkMk id="37" creationId="{2E67B04E-1325-43DF-88B0-05AA2030F187}"/>
          </ac:inkMkLst>
        </pc:inkChg>
        <pc:inkChg chg="add mod">
          <ac:chgData name="Tracy Carter" userId="2f5be7f5713387d1" providerId="LiveId" clId="{0FFD451C-6413-4B16-9D69-2251B9892E82}" dt="2021-08-03T17:43:00.517" v="37"/>
          <ac:inkMkLst>
            <pc:docMk/>
            <pc:sldMk cId="987017751" sldId="433"/>
            <ac:inkMk id="38" creationId="{C3F9C31F-F6CF-4717-86D1-36C3BCEC8018}"/>
          </ac:inkMkLst>
        </pc:inkChg>
        <pc:inkChg chg="add mod">
          <ac:chgData name="Tracy Carter" userId="2f5be7f5713387d1" providerId="LiveId" clId="{0FFD451C-6413-4B16-9D69-2251B9892E82}" dt="2021-08-03T17:43:00.517" v="37"/>
          <ac:inkMkLst>
            <pc:docMk/>
            <pc:sldMk cId="987017751" sldId="433"/>
            <ac:inkMk id="39" creationId="{C1FF7673-8417-4B1E-AFFC-A44CB228A6A6}"/>
          </ac:inkMkLst>
        </pc:inkChg>
        <pc:inkChg chg="add mod">
          <ac:chgData name="Tracy Carter" userId="2f5be7f5713387d1" providerId="LiveId" clId="{0FFD451C-6413-4B16-9D69-2251B9892E82}" dt="2021-08-03T17:43:00.517" v="37"/>
          <ac:inkMkLst>
            <pc:docMk/>
            <pc:sldMk cId="987017751" sldId="433"/>
            <ac:inkMk id="40" creationId="{3730DE77-53D8-4F6D-A878-ACB3D9A7C8E9}"/>
          </ac:inkMkLst>
        </pc:inkChg>
        <pc:inkChg chg="add mod">
          <ac:chgData name="Tracy Carter" userId="2f5be7f5713387d1" providerId="LiveId" clId="{0FFD451C-6413-4B16-9D69-2251B9892E82}" dt="2021-08-03T17:43:00.517" v="37"/>
          <ac:inkMkLst>
            <pc:docMk/>
            <pc:sldMk cId="987017751" sldId="433"/>
            <ac:inkMk id="41" creationId="{A45451FE-412F-4738-96B3-41EC5BF761C3}"/>
          </ac:inkMkLst>
        </pc:inkChg>
        <pc:inkChg chg="add mod">
          <ac:chgData name="Tracy Carter" userId="2f5be7f5713387d1" providerId="LiveId" clId="{0FFD451C-6413-4B16-9D69-2251B9892E82}" dt="2021-08-03T17:43:05.354" v="41"/>
          <ac:inkMkLst>
            <pc:docMk/>
            <pc:sldMk cId="987017751" sldId="433"/>
            <ac:inkMk id="44" creationId="{18B4FBEF-5CBB-4597-BFBE-C6D731E6E067}"/>
          </ac:inkMkLst>
        </pc:inkChg>
        <pc:inkChg chg="add mod">
          <ac:chgData name="Tracy Carter" userId="2f5be7f5713387d1" providerId="LiveId" clId="{0FFD451C-6413-4B16-9D69-2251B9892E82}" dt="2021-08-03T17:43:05.354" v="41"/>
          <ac:inkMkLst>
            <pc:docMk/>
            <pc:sldMk cId="987017751" sldId="433"/>
            <ac:inkMk id="45" creationId="{2D837DE3-82A0-4828-B781-04965634C1DC}"/>
          </ac:inkMkLst>
        </pc:inkChg>
        <pc:inkChg chg="add mod">
          <ac:chgData name="Tracy Carter" userId="2f5be7f5713387d1" providerId="LiveId" clId="{0FFD451C-6413-4B16-9D69-2251B9892E82}" dt="2021-08-03T17:43:05.354" v="41"/>
          <ac:inkMkLst>
            <pc:docMk/>
            <pc:sldMk cId="987017751" sldId="433"/>
            <ac:inkMk id="46" creationId="{D912B238-8679-44DF-8BFB-4EC382AA5A06}"/>
          </ac:inkMkLst>
        </pc:inkChg>
        <pc:inkChg chg="add mod">
          <ac:chgData name="Tracy Carter" userId="2f5be7f5713387d1" providerId="LiveId" clId="{0FFD451C-6413-4B16-9D69-2251B9892E82}" dt="2021-08-03T17:43:11.974" v="50"/>
          <ac:inkMkLst>
            <pc:docMk/>
            <pc:sldMk cId="987017751" sldId="433"/>
            <ac:inkMk id="48" creationId="{60450CF5-AA8A-45C3-8CFB-B5493496F878}"/>
          </ac:inkMkLst>
        </pc:inkChg>
        <pc:inkChg chg="add mod">
          <ac:chgData name="Tracy Carter" userId="2f5be7f5713387d1" providerId="LiveId" clId="{0FFD451C-6413-4B16-9D69-2251B9892E82}" dt="2021-08-03T17:43:11.974" v="50"/>
          <ac:inkMkLst>
            <pc:docMk/>
            <pc:sldMk cId="987017751" sldId="433"/>
            <ac:inkMk id="49" creationId="{C5F16F8B-5C51-45BC-8107-2CE852571CC8}"/>
          </ac:inkMkLst>
        </pc:inkChg>
        <pc:inkChg chg="add mod">
          <ac:chgData name="Tracy Carter" userId="2f5be7f5713387d1" providerId="LiveId" clId="{0FFD451C-6413-4B16-9D69-2251B9892E82}" dt="2021-08-03T17:43:11.974" v="50"/>
          <ac:inkMkLst>
            <pc:docMk/>
            <pc:sldMk cId="987017751" sldId="433"/>
            <ac:inkMk id="50" creationId="{28EE20DA-0AE2-43FD-868F-0E3283E1B4AE}"/>
          </ac:inkMkLst>
        </pc:inkChg>
        <pc:inkChg chg="add mod">
          <ac:chgData name="Tracy Carter" userId="2f5be7f5713387d1" providerId="LiveId" clId="{0FFD451C-6413-4B16-9D69-2251B9892E82}" dt="2021-08-03T17:43:11.974" v="50"/>
          <ac:inkMkLst>
            <pc:docMk/>
            <pc:sldMk cId="987017751" sldId="433"/>
            <ac:inkMk id="51" creationId="{097B51D4-65CF-4763-ACAA-BC5419CB120A}"/>
          </ac:inkMkLst>
        </pc:inkChg>
        <pc:inkChg chg="add mod">
          <ac:chgData name="Tracy Carter" userId="2f5be7f5713387d1" providerId="LiveId" clId="{0FFD451C-6413-4B16-9D69-2251B9892E82}" dt="2021-08-03T17:43:11.974" v="50"/>
          <ac:inkMkLst>
            <pc:docMk/>
            <pc:sldMk cId="987017751" sldId="433"/>
            <ac:inkMk id="52" creationId="{7D41423C-1437-47CD-88E7-923822AD843C}"/>
          </ac:inkMkLst>
        </pc:inkChg>
        <pc:inkChg chg="add mod">
          <ac:chgData name="Tracy Carter" userId="2f5be7f5713387d1" providerId="LiveId" clId="{0FFD451C-6413-4B16-9D69-2251B9892E82}" dt="2021-08-03T17:43:11.974" v="50"/>
          <ac:inkMkLst>
            <pc:docMk/>
            <pc:sldMk cId="987017751" sldId="433"/>
            <ac:inkMk id="53" creationId="{E0189A37-E2F4-4265-A545-423AF4A3B2DE}"/>
          </ac:inkMkLst>
        </pc:inkChg>
        <pc:inkChg chg="add mod">
          <ac:chgData name="Tracy Carter" userId="2f5be7f5713387d1" providerId="LiveId" clId="{0FFD451C-6413-4B16-9D69-2251B9892E82}" dt="2021-08-03T17:43:11.974" v="50"/>
          <ac:inkMkLst>
            <pc:docMk/>
            <pc:sldMk cId="987017751" sldId="433"/>
            <ac:inkMk id="54" creationId="{79D522E5-63D0-4B05-A82A-0291C49D3A00}"/>
          </ac:inkMkLst>
        </pc:inkChg>
        <pc:inkChg chg="add mod">
          <ac:chgData name="Tracy Carter" userId="2f5be7f5713387d1" providerId="LiveId" clId="{0FFD451C-6413-4B16-9D69-2251B9892E82}" dt="2021-08-03T17:43:11.974" v="50"/>
          <ac:inkMkLst>
            <pc:docMk/>
            <pc:sldMk cId="987017751" sldId="433"/>
            <ac:inkMk id="55" creationId="{7771A39B-0B8B-493B-9CE9-680C902ECB58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57" creationId="{D94DF7DF-86E8-4342-A64D-BC6F14FA7F65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58" creationId="{32294D7A-1B2B-4E0F-B0C8-556376D8E002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59" creationId="{8A061799-275C-41D1-AFB0-334E32D720CD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60" creationId="{194DE6C7-A23C-404F-AD70-8099377064FB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61" creationId="{9DC946F1-D9E9-45E8-A776-25C0357C3CB0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63" creationId="{0F002E71-C457-4B48-B5EE-78C00D59E329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64" creationId="{66050A26-E05F-4CBD-929B-7CB81CD17C88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65" creationId="{ED7CD77F-C4E1-4BD2-8C4E-C74F47868491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66" creationId="{2487B6E1-2B2D-4ECE-B56A-2902A776468F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67" creationId="{7314A209-BCA6-44BD-9AB9-2CF27CF8D0B0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68" creationId="{EEB4BD0C-FC99-4889-B251-0327154D0A31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69" creationId="{FD9A7F32-8268-4001-B322-7F3D5334DEC2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70" creationId="{5BE63A17-BEDF-47D2-A5FA-51CF84DAF0CE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71" creationId="{108DAEC9-29DA-483D-A0F1-DC7610308DF2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72" creationId="{661C2948-55BC-46C4-B868-746917142866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73" creationId="{0C516242-6149-448D-8884-5B1324109713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74" creationId="{D3C45152-671E-4B1E-B5FE-8478AAB916BF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75" creationId="{A2FFD285-6DA9-49BC-A94C-F4CA5475E8B5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76" creationId="{9266CF7F-9F22-43E1-9097-057FABAD568D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77" creationId="{005636DC-59D6-4F22-9827-2810A854A9F2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78" creationId="{F584E13C-90A9-4DF6-B0A6-E0D91E2B3B53}"/>
          </ac:inkMkLst>
        </pc:inkChg>
        <pc:inkChg chg="add del mod">
          <ac:chgData name="Tracy Carter" userId="2f5be7f5713387d1" providerId="LiveId" clId="{0FFD451C-6413-4B16-9D69-2251B9892E82}" dt="2021-08-03T17:43:32.223" v="81"/>
          <ac:inkMkLst>
            <pc:docMk/>
            <pc:sldMk cId="987017751" sldId="433"/>
            <ac:inkMk id="79" creationId="{B413E482-1591-4988-949D-349F99165C97}"/>
          </ac:inkMkLst>
        </pc:inkChg>
        <pc:inkChg chg="add del mod">
          <ac:chgData name="Tracy Carter" userId="2f5be7f5713387d1" providerId="LiveId" clId="{0FFD451C-6413-4B16-9D69-2251B9892E82}" dt="2021-08-03T17:43:32.223" v="83"/>
          <ac:inkMkLst>
            <pc:docMk/>
            <pc:sldMk cId="987017751" sldId="433"/>
            <ac:inkMk id="80" creationId="{819F20C5-AAE2-4689-BB0B-B8B22D5E17D2}"/>
          </ac:inkMkLst>
        </pc:inkChg>
        <pc:inkChg chg="add del mod">
          <ac:chgData name="Tracy Carter" userId="2f5be7f5713387d1" providerId="LiveId" clId="{0FFD451C-6413-4B16-9D69-2251B9892E82}" dt="2021-08-03T17:43:32.223" v="82"/>
          <ac:inkMkLst>
            <pc:docMk/>
            <pc:sldMk cId="987017751" sldId="433"/>
            <ac:inkMk id="81" creationId="{85EA2A73-4C8E-43CD-B968-7D6021E15EB0}"/>
          </ac:inkMkLst>
        </pc:inkChg>
        <pc:inkChg chg="add del mod">
          <ac:chgData name="Tracy Carter" userId="2f5be7f5713387d1" providerId="LiveId" clId="{0FFD451C-6413-4B16-9D69-2251B9892E82}" dt="2021-08-03T17:43:32.223" v="80"/>
          <ac:inkMkLst>
            <pc:docMk/>
            <pc:sldMk cId="987017751" sldId="433"/>
            <ac:inkMk id="82" creationId="{54322F6B-59C0-4021-8E56-69C5EBEABDFA}"/>
          </ac:inkMkLst>
        </pc:inkChg>
        <pc:inkChg chg="add del mod">
          <ac:chgData name="Tracy Carter" userId="2f5be7f5713387d1" providerId="LiveId" clId="{0FFD451C-6413-4B16-9D69-2251B9892E82}" dt="2021-08-03T17:43:30.055" v="79"/>
          <ac:inkMkLst>
            <pc:docMk/>
            <pc:sldMk cId="987017751" sldId="433"/>
            <ac:inkMk id="83" creationId="{A2C6520A-70B8-4CBF-8BDD-0F5767932259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85" creationId="{88DC1B47-5B3C-4DC5-B562-AA0BEC8A9DEA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86" creationId="{D19B1A11-5C7C-4CAA-9597-6C7790285E62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88" creationId="{5D756AF9-5D0D-4D55-BE7B-DD0772721B79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89" creationId="{8E46C04D-D234-4AEB-8360-F6BAC882AD72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90" creationId="{11F4F6D7-25F5-4BE7-A74B-EF0D6ED99516}"/>
          </ac:inkMkLst>
        </pc:inkChg>
        <pc:inkChg chg="add mod">
          <ac:chgData name="Tracy Carter" userId="2f5be7f5713387d1" providerId="LiveId" clId="{0FFD451C-6413-4B16-9D69-2251B9892E82}" dt="2021-08-03T17:43:37.744" v="91"/>
          <ac:inkMkLst>
            <pc:docMk/>
            <pc:sldMk cId="987017751" sldId="433"/>
            <ac:inkMk id="91" creationId="{0919A9CB-0363-45D8-AB81-BFE5230427FA}"/>
          </ac:inkMkLst>
        </pc:inkChg>
        <pc:inkChg chg="add mod">
          <ac:chgData name="Tracy Carter" userId="2f5be7f5713387d1" providerId="LiveId" clId="{0FFD451C-6413-4B16-9D69-2251B9892E82}" dt="2021-08-03T17:43:46.801" v="95"/>
          <ac:inkMkLst>
            <pc:docMk/>
            <pc:sldMk cId="987017751" sldId="433"/>
            <ac:inkMk id="93" creationId="{750C044F-0B6A-4414-9A39-0E3160A41D9B}"/>
          </ac:inkMkLst>
        </pc:inkChg>
        <pc:inkChg chg="add mod">
          <ac:chgData name="Tracy Carter" userId="2f5be7f5713387d1" providerId="LiveId" clId="{0FFD451C-6413-4B16-9D69-2251B9892E82}" dt="2021-08-03T17:43:46.801" v="95"/>
          <ac:inkMkLst>
            <pc:docMk/>
            <pc:sldMk cId="987017751" sldId="433"/>
            <ac:inkMk id="94" creationId="{EE1F6631-659F-4B22-A842-143E0389FF4B}"/>
          </ac:inkMkLst>
        </pc:inkChg>
        <pc:inkChg chg="add mod">
          <ac:chgData name="Tracy Carter" userId="2f5be7f5713387d1" providerId="LiveId" clId="{0FFD451C-6413-4B16-9D69-2251B9892E82}" dt="2021-08-03T17:43:46.801" v="95"/>
          <ac:inkMkLst>
            <pc:docMk/>
            <pc:sldMk cId="987017751" sldId="433"/>
            <ac:inkMk id="95" creationId="{6425F7BF-733F-46B7-B291-FF376F9C06E5}"/>
          </ac:inkMkLst>
        </pc:inkChg>
        <pc:inkChg chg="add mod">
          <ac:chgData name="Tracy Carter" userId="2f5be7f5713387d1" providerId="LiveId" clId="{0FFD451C-6413-4B16-9D69-2251B9892E82}" dt="2021-08-03T17:43:53.338" v="101"/>
          <ac:inkMkLst>
            <pc:docMk/>
            <pc:sldMk cId="987017751" sldId="433"/>
            <ac:inkMk id="97" creationId="{91039EB8-B267-4283-A8A2-8677D857A0CC}"/>
          </ac:inkMkLst>
        </pc:inkChg>
        <pc:inkChg chg="add mod">
          <ac:chgData name="Tracy Carter" userId="2f5be7f5713387d1" providerId="LiveId" clId="{0FFD451C-6413-4B16-9D69-2251B9892E82}" dt="2021-08-03T17:43:53.338" v="101"/>
          <ac:inkMkLst>
            <pc:docMk/>
            <pc:sldMk cId="987017751" sldId="433"/>
            <ac:inkMk id="98" creationId="{69871270-DBCD-42F4-8251-A074690D4C3B}"/>
          </ac:inkMkLst>
        </pc:inkChg>
        <pc:inkChg chg="add mod">
          <ac:chgData name="Tracy Carter" userId="2f5be7f5713387d1" providerId="LiveId" clId="{0FFD451C-6413-4B16-9D69-2251B9892E82}" dt="2021-08-03T17:43:53.338" v="101"/>
          <ac:inkMkLst>
            <pc:docMk/>
            <pc:sldMk cId="987017751" sldId="433"/>
            <ac:inkMk id="100" creationId="{8187629C-F299-4A50-A82A-50CBF81C01B5}"/>
          </ac:inkMkLst>
        </pc:inkChg>
        <pc:inkChg chg="add mod">
          <ac:chgData name="Tracy Carter" userId="2f5be7f5713387d1" providerId="LiveId" clId="{0FFD451C-6413-4B16-9D69-2251B9892E82}" dt="2021-08-03T17:43:53.338" v="101"/>
          <ac:inkMkLst>
            <pc:docMk/>
            <pc:sldMk cId="987017751" sldId="433"/>
            <ac:inkMk id="101" creationId="{F0266196-BF05-4C1D-8598-D3B9CD946399}"/>
          </ac:inkMkLst>
        </pc:inkChg>
        <pc:inkChg chg="add mod">
          <ac:chgData name="Tracy Carter" userId="2f5be7f5713387d1" providerId="LiveId" clId="{0FFD451C-6413-4B16-9D69-2251B9892E82}" dt="2021-08-03T17:43:57.333" v="104"/>
          <ac:inkMkLst>
            <pc:docMk/>
            <pc:sldMk cId="987017751" sldId="433"/>
            <ac:inkMk id="103" creationId="{7B44F2D2-D6FE-491B-A704-1757BC0EC1FD}"/>
          </ac:inkMkLst>
        </pc:inkChg>
        <pc:inkChg chg="add mod">
          <ac:chgData name="Tracy Carter" userId="2f5be7f5713387d1" providerId="LiveId" clId="{0FFD451C-6413-4B16-9D69-2251B9892E82}" dt="2021-08-03T17:43:57.333" v="104"/>
          <ac:inkMkLst>
            <pc:docMk/>
            <pc:sldMk cId="987017751" sldId="433"/>
            <ac:inkMk id="104" creationId="{13B5770B-9EA7-44EE-A2BD-8958A62B2E42}"/>
          </ac:inkMkLst>
        </pc:inkChg>
        <pc:inkChg chg="add">
          <ac:chgData name="Tracy Carter" userId="2f5be7f5713387d1" providerId="LiveId" clId="{0FFD451C-6413-4B16-9D69-2251B9892E82}" dt="2021-08-03T17:43:59.779" v="105" actId="9405"/>
          <ac:inkMkLst>
            <pc:docMk/>
            <pc:sldMk cId="987017751" sldId="433"/>
            <ac:inkMk id="106" creationId="{D88B515E-F13A-4ABF-9BE4-182403CEB4D6}"/>
          </ac:inkMkLst>
        </pc:inkChg>
        <pc:inkChg chg="add mod">
          <ac:chgData name="Tracy Carter" userId="2f5be7f5713387d1" providerId="LiveId" clId="{0FFD451C-6413-4B16-9D69-2251B9892E82}" dt="2021-08-03T17:44:01.240" v="108"/>
          <ac:inkMkLst>
            <pc:docMk/>
            <pc:sldMk cId="987017751" sldId="433"/>
            <ac:inkMk id="107" creationId="{56A2CBA7-22BB-476C-8347-F4B3271C768C}"/>
          </ac:inkMkLst>
        </pc:inkChg>
        <pc:inkChg chg="add mod">
          <ac:chgData name="Tracy Carter" userId="2f5be7f5713387d1" providerId="LiveId" clId="{0FFD451C-6413-4B16-9D69-2251B9892E82}" dt="2021-08-03T17:44:01.240" v="108"/>
          <ac:inkMkLst>
            <pc:docMk/>
            <pc:sldMk cId="987017751" sldId="433"/>
            <ac:inkMk id="108" creationId="{3709A66B-AA08-474E-9396-786BC38F1D32}"/>
          </ac:inkMkLst>
        </pc:inkChg>
        <pc:inkChg chg="add mod">
          <ac:chgData name="Tracy Carter" userId="2f5be7f5713387d1" providerId="LiveId" clId="{0FFD451C-6413-4B16-9D69-2251B9892E82}" dt="2021-08-03T17:44:09.171" v="112"/>
          <ac:inkMkLst>
            <pc:docMk/>
            <pc:sldMk cId="987017751" sldId="433"/>
            <ac:inkMk id="110" creationId="{1C064E7D-0FDF-4D6C-80EF-6BD8B46059E8}"/>
          </ac:inkMkLst>
        </pc:inkChg>
        <pc:inkChg chg="add mod">
          <ac:chgData name="Tracy Carter" userId="2f5be7f5713387d1" providerId="LiveId" clId="{0FFD451C-6413-4B16-9D69-2251B9892E82}" dt="2021-08-03T17:44:09.171" v="112"/>
          <ac:inkMkLst>
            <pc:docMk/>
            <pc:sldMk cId="987017751" sldId="433"/>
            <ac:inkMk id="111" creationId="{30C51C85-AE13-42CC-856A-B570D4050996}"/>
          </ac:inkMkLst>
        </pc:inkChg>
        <pc:inkChg chg="add mod">
          <ac:chgData name="Tracy Carter" userId="2f5be7f5713387d1" providerId="LiveId" clId="{0FFD451C-6413-4B16-9D69-2251B9892E82}" dt="2021-08-03T17:44:09.171" v="112"/>
          <ac:inkMkLst>
            <pc:docMk/>
            <pc:sldMk cId="987017751" sldId="433"/>
            <ac:inkMk id="112" creationId="{9F0A411A-7A62-47AF-B2EE-510DFFC5DDB6}"/>
          </ac:inkMkLst>
        </pc:inkChg>
        <pc:inkChg chg="add mod">
          <ac:chgData name="Tracy Carter" userId="2f5be7f5713387d1" providerId="LiveId" clId="{0FFD451C-6413-4B16-9D69-2251B9892E82}" dt="2021-08-03T17:44:15.820" v="115"/>
          <ac:inkMkLst>
            <pc:docMk/>
            <pc:sldMk cId="987017751" sldId="433"/>
            <ac:inkMk id="114" creationId="{1868117D-14F6-4FC5-8124-A13F207E1742}"/>
          </ac:inkMkLst>
        </pc:inkChg>
        <pc:inkChg chg="add mod">
          <ac:chgData name="Tracy Carter" userId="2f5be7f5713387d1" providerId="LiveId" clId="{0FFD451C-6413-4B16-9D69-2251B9892E82}" dt="2021-08-03T17:44:15.820" v="115"/>
          <ac:inkMkLst>
            <pc:docMk/>
            <pc:sldMk cId="987017751" sldId="433"/>
            <ac:inkMk id="115" creationId="{E8FCCF1F-9429-4CD6-947F-FCFD5A6AD160}"/>
          </ac:inkMkLst>
        </pc:inkChg>
        <pc:inkChg chg="add del">
          <ac:chgData name="Tracy Carter" userId="2f5be7f5713387d1" providerId="LiveId" clId="{0FFD451C-6413-4B16-9D69-2251B9892E82}" dt="2021-08-03T17:44:23.945" v="117"/>
          <ac:inkMkLst>
            <pc:docMk/>
            <pc:sldMk cId="987017751" sldId="433"/>
            <ac:inkMk id="117" creationId="{D098B9DF-1037-40FF-AE3F-4CA18EB7D60A}"/>
          </ac:inkMkLst>
        </pc:inkChg>
        <pc:inkChg chg="add">
          <ac:chgData name="Tracy Carter" userId="2f5be7f5713387d1" providerId="LiveId" clId="{0FFD451C-6413-4B16-9D69-2251B9892E82}" dt="2021-08-03T17:44:25.933" v="118" actId="9405"/>
          <ac:inkMkLst>
            <pc:docMk/>
            <pc:sldMk cId="987017751" sldId="433"/>
            <ac:inkMk id="118" creationId="{F8DE9220-B5D4-495C-9DAF-1C6131E15923}"/>
          </ac:inkMkLst>
        </pc:inkChg>
        <pc:inkChg chg="add del">
          <ac:chgData name="Tracy Carter" userId="2f5be7f5713387d1" providerId="LiveId" clId="{0FFD451C-6413-4B16-9D69-2251B9892E82}" dt="2021-08-03T17:44:53.299" v="132"/>
          <ac:inkMkLst>
            <pc:docMk/>
            <pc:sldMk cId="987017751" sldId="433"/>
            <ac:inkMk id="119" creationId="{B7082E13-25B7-4FE3-A52B-8DEB8E26EA3C}"/>
          </ac:inkMkLst>
        </pc:inkChg>
        <pc:inkChg chg="add mod">
          <ac:chgData name="Tracy Carter" userId="2f5be7f5713387d1" providerId="LiveId" clId="{0FFD451C-6413-4B16-9D69-2251B9892E82}" dt="2021-08-03T17:44:40.649" v="124"/>
          <ac:inkMkLst>
            <pc:docMk/>
            <pc:sldMk cId="987017751" sldId="433"/>
            <ac:inkMk id="120" creationId="{CFEA338A-C6C3-4A91-9F6B-ABE02DFCD3D2}"/>
          </ac:inkMkLst>
        </pc:inkChg>
        <pc:inkChg chg="add mod">
          <ac:chgData name="Tracy Carter" userId="2f5be7f5713387d1" providerId="LiveId" clId="{0FFD451C-6413-4B16-9D69-2251B9892E82}" dt="2021-08-03T17:44:40.649" v="124"/>
          <ac:inkMkLst>
            <pc:docMk/>
            <pc:sldMk cId="987017751" sldId="433"/>
            <ac:inkMk id="121" creationId="{D0607ADC-8A41-4137-928C-36D23BBFAF7C}"/>
          </ac:inkMkLst>
        </pc:inkChg>
        <pc:inkChg chg="add mod">
          <ac:chgData name="Tracy Carter" userId="2f5be7f5713387d1" providerId="LiveId" clId="{0FFD451C-6413-4B16-9D69-2251B9892E82}" dt="2021-08-03T17:44:40.649" v="124"/>
          <ac:inkMkLst>
            <pc:docMk/>
            <pc:sldMk cId="987017751" sldId="433"/>
            <ac:inkMk id="122" creationId="{E707B3F1-112F-48A3-B5A7-B071118D00FA}"/>
          </ac:inkMkLst>
        </pc:inkChg>
        <pc:inkChg chg="add mod">
          <ac:chgData name="Tracy Carter" userId="2f5be7f5713387d1" providerId="LiveId" clId="{0FFD451C-6413-4B16-9D69-2251B9892E82}" dt="2021-08-03T17:44:40.649" v="124"/>
          <ac:inkMkLst>
            <pc:docMk/>
            <pc:sldMk cId="987017751" sldId="433"/>
            <ac:inkMk id="123" creationId="{1C24DB8D-8E5D-446D-AEB5-BE94B3F2B124}"/>
          </ac:inkMkLst>
        </pc:inkChg>
        <pc:inkChg chg="add del">
          <ac:chgData name="Tracy Carter" userId="2f5be7f5713387d1" providerId="LiveId" clId="{0FFD451C-6413-4B16-9D69-2251B9892E82}" dt="2021-08-03T17:44:46.814" v="126"/>
          <ac:inkMkLst>
            <pc:docMk/>
            <pc:sldMk cId="987017751" sldId="433"/>
            <ac:inkMk id="125" creationId="{5C1120BA-3789-4309-B562-D4DE0CB61FDB}"/>
          </ac:inkMkLst>
        </pc:inkChg>
        <pc:inkChg chg="add">
          <ac:chgData name="Tracy Carter" userId="2f5be7f5713387d1" providerId="LiveId" clId="{0FFD451C-6413-4B16-9D69-2251B9892E82}" dt="2021-08-03T17:44:49.932" v="127" actId="9405"/>
          <ac:inkMkLst>
            <pc:docMk/>
            <pc:sldMk cId="987017751" sldId="433"/>
            <ac:inkMk id="126" creationId="{7703EC90-E38D-4B44-BEF1-2C4580BA1680}"/>
          </ac:inkMkLst>
        </pc:inkChg>
        <pc:inkChg chg="add mod">
          <ac:chgData name="Tracy Carter" userId="2f5be7f5713387d1" providerId="LiveId" clId="{0FFD451C-6413-4B16-9D69-2251B9892E82}" dt="2021-08-03T17:44:52.438" v="131"/>
          <ac:inkMkLst>
            <pc:docMk/>
            <pc:sldMk cId="987017751" sldId="433"/>
            <ac:inkMk id="127" creationId="{C69943B8-537D-44E3-88CE-A44D4D203814}"/>
          </ac:inkMkLst>
        </pc:inkChg>
        <pc:inkChg chg="add mod">
          <ac:chgData name="Tracy Carter" userId="2f5be7f5713387d1" providerId="LiveId" clId="{0FFD451C-6413-4B16-9D69-2251B9892E82}" dt="2021-08-03T17:44:52.438" v="131"/>
          <ac:inkMkLst>
            <pc:docMk/>
            <pc:sldMk cId="987017751" sldId="433"/>
            <ac:inkMk id="128" creationId="{5C65A458-0C42-4034-B90D-0367C2153800}"/>
          </ac:inkMkLst>
        </pc:inkChg>
        <pc:inkChg chg="add mod">
          <ac:chgData name="Tracy Carter" userId="2f5be7f5713387d1" providerId="LiveId" clId="{0FFD451C-6413-4B16-9D69-2251B9892E82}" dt="2021-08-03T17:44:52.438" v="131"/>
          <ac:inkMkLst>
            <pc:docMk/>
            <pc:sldMk cId="987017751" sldId="433"/>
            <ac:inkMk id="129" creationId="{BC3FBBC0-4F86-401A-BFBE-2F222B8F181D}"/>
          </ac:inkMkLst>
        </pc:inkChg>
        <pc:inkChg chg="add mod">
          <ac:chgData name="Tracy Carter" userId="2f5be7f5713387d1" providerId="LiveId" clId="{0FFD451C-6413-4B16-9D69-2251B9892E82}" dt="2021-08-03T17:44:57.834" v="135"/>
          <ac:inkMkLst>
            <pc:docMk/>
            <pc:sldMk cId="987017751" sldId="433"/>
            <ac:inkMk id="131" creationId="{A04CF8E2-EED8-47E0-A5E7-7417889825E3}"/>
          </ac:inkMkLst>
        </pc:inkChg>
        <pc:inkChg chg="add mod">
          <ac:chgData name="Tracy Carter" userId="2f5be7f5713387d1" providerId="LiveId" clId="{0FFD451C-6413-4B16-9D69-2251B9892E82}" dt="2021-08-03T17:44:57.834" v="135"/>
          <ac:inkMkLst>
            <pc:docMk/>
            <pc:sldMk cId="987017751" sldId="433"/>
            <ac:inkMk id="132" creationId="{20D9E770-A9D7-4882-89BF-3FB438C2CA22}"/>
          </ac:inkMkLst>
        </pc:inkChg>
      </pc:sldChg>
      <pc:sldChg chg="addSp delSp modSp mod">
        <pc:chgData name="Tracy Carter" userId="2f5be7f5713387d1" providerId="LiveId" clId="{0FFD451C-6413-4B16-9D69-2251B9892E82}" dt="2021-08-03T17:46:24.110" v="181"/>
        <pc:sldMkLst>
          <pc:docMk/>
          <pc:sldMk cId="3063179307" sldId="452"/>
        </pc:sldMkLst>
        <pc:grpChg chg="del mod">
          <ac:chgData name="Tracy Carter" userId="2f5be7f5713387d1" providerId="LiveId" clId="{0FFD451C-6413-4B16-9D69-2251B9892E82}" dt="2021-08-03T17:45:42.123" v="145"/>
          <ac:grpSpMkLst>
            <pc:docMk/>
            <pc:sldMk cId="3063179307" sldId="452"/>
            <ac:grpSpMk id="7" creationId="{3DC71BAB-9194-4FD5-827B-A38FA868196D}"/>
          </ac:grpSpMkLst>
        </pc:grpChg>
        <pc:grpChg chg="del mod">
          <ac:chgData name="Tracy Carter" userId="2f5be7f5713387d1" providerId="LiveId" clId="{0FFD451C-6413-4B16-9D69-2251B9892E82}" dt="2021-08-03T17:45:56.360" v="157"/>
          <ac:grpSpMkLst>
            <pc:docMk/>
            <pc:sldMk cId="3063179307" sldId="452"/>
            <ac:grpSpMk id="14" creationId="{ABFEFFD5-7438-4766-8F57-F650F2B1DD34}"/>
          </ac:grpSpMkLst>
        </pc:grpChg>
        <pc:grpChg chg="mod">
          <ac:chgData name="Tracy Carter" userId="2f5be7f5713387d1" providerId="LiveId" clId="{0FFD451C-6413-4B16-9D69-2251B9892E82}" dt="2021-08-03T17:45:56.360" v="157"/>
          <ac:grpSpMkLst>
            <pc:docMk/>
            <pc:sldMk cId="3063179307" sldId="452"/>
            <ac:grpSpMk id="26" creationId="{8FD29FC2-AEDB-411A-96FB-7A7BD8954D43}"/>
          </ac:grpSpMkLst>
        </pc:grpChg>
        <pc:grpChg chg="del mod">
          <ac:chgData name="Tracy Carter" userId="2f5be7f5713387d1" providerId="LiveId" clId="{0FFD451C-6413-4B16-9D69-2251B9892E82}" dt="2021-08-03T17:46:11.322" v="165"/>
          <ac:grpSpMkLst>
            <pc:docMk/>
            <pc:sldMk cId="3063179307" sldId="452"/>
            <ac:grpSpMk id="32" creationId="{2F46B3C1-4FFD-42AC-850D-2108D63B273D}"/>
          </ac:grpSpMkLst>
        </pc:grpChg>
        <pc:grpChg chg="mod">
          <ac:chgData name="Tracy Carter" userId="2f5be7f5713387d1" providerId="LiveId" clId="{0FFD451C-6413-4B16-9D69-2251B9892E82}" dt="2021-08-03T17:46:11.322" v="165"/>
          <ac:grpSpMkLst>
            <pc:docMk/>
            <pc:sldMk cId="3063179307" sldId="452"/>
            <ac:grpSpMk id="34" creationId="{241F93DD-7C28-4D5A-9FFE-420E9E22E2C9}"/>
          </ac:grpSpMkLst>
        </pc:grpChg>
        <pc:grpChg chg="mod">
          <ac:chgData name="Tracy Carter" userId="2f5be7f5713387d1" providerId="LiveId" clId="{0FFD451C-6413-4B16-9D69-2251B9892E82}" dt="2021-08-03T17:46:16.205" v="169"/>
          <ac:grpSpMkLst>
            <pc:docMk/>
            <pc:sldMk cId="3063179307" sldId="452"/>
            <ac:grpSpMk id="38" creationId="{13D8B191-ACD2-4254-8992-33F79CEECB95}"/>
          </ac:grpSpMkLst>
        </pc:grpChg>
        <pc:grpChg chg="mod">
          <ac:chgData name="Tracy Carter" userId="2f5be7f5713387d1" providerId="LiveId" clId="{0FFD451C-6413-4B16-9D69-2251B9892E82}" dt="2021-08-03T17:46:21.508" v="176"/>
          <ac:grpSpMkLst>
            <pc:docMk/>
            <pc:sldMk cId="3063179307" sldId="452"/>
            <ac:grpSpMk id="45" creationId="{CA3C13BE-9B9B-4AF7-A5FA-A160BBEF59FD}"/>
          </ac:grpSpMkLst>
        </pc:grpChg>
        <pc:grpChg chg="mod">
          <ac:chgData name="Tracy Carter" userId="2f5be7f5713387d1" providerId="LiveId" clId="{0FFD451C-6413-4B16-9D69-2251B9892E82}" dt="2021-08-03T17:46:24.110" v="181"/>
          <ac:grpSpMkLst>
            <pc:docMk/>
            <pc:sldMk cId="3063179307" sldId="452"/>
            <ac:grpSpMk id="50" creationId="{FE361BD5-AE78-49E7-B761-7C181D508F7F}"/>
          </ac:grpSpMkLst>
        </pc:grpChg>
        <pc:grpChg chg="mod">
          <ac:chgData name="Tracy Carter" userId="2f5be7f5713387d1" providerId="LiveId" clId="{0FFD451C-6413-4B16-9D69-2251B9892E82}" dt="2021-08-03T17:46:24.110" v="181"/>
          <ac:grpSpMkLst>
            <pc:docMk/>
            <pc:sldMk cId="3063179307" sldId="452"/>
            <ac:grpSpMk id="51" creationId="{F4CF7501-C82E-45C9-BC05-0543093E1892}"/>
          </ac:grpSpMkLst>
        </pc:grpChg>
        <pc:inkChg chg="add mod">
          <ac:chgData name="Tracy Carter" userId="2f5be7f5713387d1" providerId="LiveId" clId="{0FFD451C-6413-4B16-9D69-2251B9892E82}" dt="2021-08-03T17:45:56.360" v="157"/>
          <ac:inkMkLst>
            <pc:docMk/>
            <pc:sldMk cId="3063179307" sldId="452"/>
            <ac:inkMk id="3" creationId="{CFE1BC6E-A706-4720-B752-A399F25E2DC0}"/>
          </ac:inkMkLst>
        </pc:inkChg>
        <pc:inkChg chg="add mod">
          <ac:chgData name="Tracy Carter" userId="2f5be7f5713387d1" providerId="LiveId" clId="{0FFD451C-6413-4B16-9D69-2251B9892E82}" dt="2021-08-03T17:45:56.360" v="157"/>
          <ac:inkMkLst>
            <pc:docMk/>
            <pc:sldMk cId="3063179307" sldId="452"/>
            <ac:inkMk id="4" creationId="{59EFE49C-486E-45A1-B92B-826D241D7094}"/>
          </ac:inkMkLst>
        </pc:inkChg>
        <pc:inkChg chg="add mod">
          <ac:chgData name="Tracy Carter" userId="2f5be7f5713387d1" providerId="LiveId" clId="{0FFD451C-6413-4B16-9D69-2251B9892E82}" dt="2021-08-03T17:45:56.360" v="157"/>
          <ac:inkMkLst>
            <pc:docMk/>
            <pc:sldMk cId="3063179307" sldId="452"/>
            <ac:inkMk id="6" creationId="{DDC61D00-74CA-4B92-96E3-C87688C71FE3}"/>
          </ac:inkMkLst>
        </pc:inkChg>
        <pc:inkChg chg="add mod">
          <ac:chgData name="Tracy Carter" userId="2f5be7f5713387d1" providerId="LiveId" clId="{0FFD451C-6413-4B16-9D69-2251B9892E82}" dt="2021-08-03T17:45:56.360" v="157"/>
          <ac:inkMkLst>
            <pc:docMk/>
            <pc:sldMk cId="3063179307" sldId="452"/>
            <ac:inkMk id="8" creationId="{1075B230-1397-4018-8953-78EDEC2F34CC}"/>
          </ac:inkMkLst>
        </pc:inkChg>
        <pc:inkChg chg="add mod">
          <ac:chgData name="Tracy Carter" userId="2f5be7f5713387d1" providerId="LiveId" clId="{0FFD451C-6413-4B16-9D69-2251B9892E82}" dt="2021-08-03T17:45:56.360" v="157"/>
          <ac:inkMkLst>
            <pc:docMk/>
            <pc:sldMk cId="3063179307" sldId="452"/>
            <ac:inkMk id="9" creationId="{DEE17175-C19A-4C26-BCD4-D6E34BFE50DB}"/>
          </ac:inkMkLst>
        </pc:inkChg>
        <pc:inkChg chg="add mod">
          <ac:chgData name="Tracy Carter" userId="2f5be7f5713387d1" providerId="LiveId" clId="{0FFD451C-6413-4B16-9D69-2251B9892E82}" dt="2021-08-03T17:45:56.360" v="157"/>
          <ac:inkMkLst>
            <pc:docMk/>
            <pc:sldMk cId="3063179307" sldId="452"/>
            <ac:inkMk id="11" creationId="{A773A7A0-9E44-4BB7-B8A1-5761FE80CDCF}"/>
          </ac:inkMkLst>
        </pc:inkChg>
        <pc:inkChg chg="add mod">
          <ac:chgData name="Tracy Carter" userId="2f5be7f5713387d1" providerId="LiveId" clId="{0FFD451C-6413-4B16-9D69-2251B9892E82}" dt="2021-08-03T17:45:56.360" v="157"/>
          <ac:inkMkLst>
            <pc:docMk/>
            <pc:sldMk cId="3063179307" sldId="452"/>
            <ac:inkMk id="12" creationId="{2B5D4E3C-4C29-45F6-96A6-2069C9E0AEA4}"/>
          </ac:inkMkLst>
        </pc:inkChg>
        <pc:inkChg chg="add mod">
          <ac:chgData name="Tracy Carter" userId="2f5be7f5713387d1" providerId="LiveId" clId="{0FFD451C-6413-4B16-9D69-2251B9892E82}" dt="2021-08-03T17:45:56.360" v="157"/>
          <ac:inkMkLst>
            <pc:docMk/>
            <pc:sldMk cId="3063179307" sldId="452"/>
            <ac:inkMk id="13" creationId="{A0B84809-29E3-4A2C-8E71-D20DD9859EA7}"/>
          </ac:inkMkLst>
        </pc:inkChg>
        <pc:inkChg chg="add mod">
          <ac:chgData name="Tracy Carter" userId="2f5be7f5713387d1" providerId="LiveId" clId="{0FFD451C-6413-4B16-9D69-2251B9892E82}" dt="2021-08-03T17:45:56.360" v="157"/>
          <ac:inkMkLst>
            <pc:docMk/>
            <pc:sldMk cId="3063179307" sldId="452"/>
            <ac:inkMk id="15" creationId="{72B8565F-3F73-4666-BC7A-DA964C37A987}"/>
          </ac:inkMkLst>
        </pc:inkChg>
        <pc:inkChg chg="add mod">
          <ac:chgData name="Tracy Carter" userId="2f5be7f5713387d1" providerId="LiveId" clId="{0FFD451C-6413-4B16-9D69-2251B9892E82}" dt="2021-08-03T17:45:56.360" v="157"/>
          <ac:inkMkLst>
            <pc:docMk/>
            <pc:sldMk cId="3063179307" sldId="452"/>
            <ac:inkMk id="16" creationId="{2C8BEA98-0A65-4426-AABA-5C196E18A66C}"/>
          </ac:inkMkLst>
        </pc:inkChg>
        <pc:inkChg chg="add mod">
          <ac:chgData name="Tracy Carter" userId="2f5be7f5713387d1" providerId="LiveId" clId="{0FFD451C-6413-4B16-9D69-2251B9892E82}" dt="2021-08-03T17:45:56.360" v="157"/>
          <ac:inkMkLst>
            <pc:docMk/>
            <pc:sldMk cId="3063179307" sldId="452"/>
            <ac:inkMk id="17" creationId="{89333582-53AE-4B06-B020-20F1AAA299AD}"/>
          </ac:inkMkLst>
        </pc:inkChg>
        <pc:inkChg chg="add mod">
          <ac:chgData name="Tracy Carter" userId="2f5be7f5713387d1" providerId="LiveId" clId="{0FFD451C-6413-4B16-9D69-2251B9892E82}" dt="2021-08-03T17:45:56.360" v="157"/>
          <ac:inkMkLst>
            <pc:docMk/>
            <pc:sldMk cId="3063179307" sldId="452"/>
            <ac:inkMk id="18" creationId="{C3D8A49E-3D08-479D-B778-1BF748478556}"/>
          </ac:inkMkLst>
        </pc:inkChg>
        <pc:inkChg chg="add mod">
          <ac:chgData name="Tracy Carter" userId="2f5be7f5713387d1" providerId="LiveId" clId="{0FFD451C-6413-4B16-9D69-2251B9892E82}" dt="2021-08-03T17:45:56.360" v="157"/>
          <ac:inkMkLst>
            <pc:docMk/>
            <pc:sldMk cId="3063179307" sldId="452"/>
            <ac:inkMk id="19" creationId="{C991C96F-C47C-4373-A7B9-D5F10AE72BF2}"/>
          </ac:inkMkLst>
        </pc:inkChg>
        <pc:inkChg chg="add mod">
          <ac:chgData name="Tracy Carter" userId="2f5be7f5713387d1" providerId="LiveId" clId="{0FFD451C-6413-4B16-9D69-2251B9892E82}" dt="2021-08-03T17:45:56.360" v="157"/>
          <ac:inkMkLst>
            <pc:docMk/>
            <pc:sldMk cId="3063179307" sldId="452"/>
            <ac:inkMk id="20" creationId="{18F2DD90-E9C7-423A-84AC-70547ED5D562}"/>
          </ac:inkMkLst>
        </pc:inkChg>
        <pc:inkChg chg="add mod">
          <ac:chgData name="Tracy Carter" userId="2f5be7f5713387d1" providerId="LiveId" clId="{0FFD451C-6413-4B16-9D69-2251B9892E82}" dt="2021-08-03T17:45:56.360" v="157"/>
          <ac:inkMkLst>
            <pc:docMk/>
            <pc:sldMk cId="3063179307" sldId="452"/>
            <ac:inkMk id="21" creationId="{BD90A8EA-7F39-4BEC-9EB7-D63FB8092E17}"/>
          </ac:inkMkLst>
        </pc:inkChg>
        <pc:inkChg chg="add mod">
          <ac:chgData name="Tracy Carter" userId="2f5be7f5713387d1" providerId="LiveId" clId="{0FFD451C-6413-4B16-9D69-2251B9892E82}" dt="2021-08-03T17:45:56.360" v="157"/>
          <ac:inkMkLst>
            <pc:docMk/>
            <pc:sldMk cId="3063179307" sldId="452"/>
            <ac:inkMk id="22" creationId="{5130AAF5-021B-49C7-8CCA-F994B6390862}"/>
          </ac:inkMkLst>
        </pc:inkChg>
        <pc:inkChg chg="add mod">
          <ac:chgData name="Tracy Carter" userId="2f5be7f5713387d1" providerId="LiveId" clId="{0FFD451C-6413-4B16-9D69-2251B9892E82}" dt="2021-08-03T17:45:56.360" v="157"/>
          <ac:inkMkLst>
            <pc:docMk/>
            <pc:sldMk cId="3063179307" sldId="452"/>
            <ac:inkMk id="23" creationId="{E82DA6E0-661C-4625-9E6C-213B32C7FC04}"/>
          </ac:inkMkLst>
        </pc:inkChg>
        <pc:inkChg chg="add mod">
          <ac:chgData name="Tracy Carter" userId="2f5be7f5713387d1" providerId="LiveId" clId="{0FFD451C-6413-4B16-9D69-2251B9892E82}" dt="2021-08-03T17:45:56.360" v="157"/>
          <ac:inkMkLst>
            <pc:docMk/>
            <pc:sldMk cId="3063179307" sldId="452"/>
            <ac:inkMk id="24" creationId="{F53F46C5-1DA1-460F-8F1D-BD4209D9A934}"/>
          </ac:inkMkLst>
        </pc:inkChg>
        <pc:inkChg chg="add mod">
          <ac:chgData name="Tracy Carter" userId="2f5be7f5713387d1" providerId="LiveId" clId="{0FFD451C-6413-4B16-9D69-2251B9892E82}" dt="2021-08-03T17:45:56.360" v="157"/>
          <ac:inkMkLst>
            <pc:docMk/>
            <pc:sldMk cId="3063179307" sldId="452"/>
            <ac:inkMk id="25" creationId="{FA7A5968-1C95-468C-B110-49BC91027D41}"/>
          </ac:inkMkLst>
        </pc:inkChg>
        <pc:inkChg chg="add mod">
          <ac:chgData name="Tracy Carter" userId="2f5be7f5713387d1" providerId="LiveId" clId="{0FFD451C-6413-4B16-9D69-2251B9892E82}" dt="2021-08-03T17:46:11.322" v="165"/>
          <ac:inkMkLst>
            <pc:docMk/>
            <pc:sldMk cId="3063179307" sldId="452"/>
            <ac:inkMk id="27" creationId="{C217CC3F-7A7C-4090-8B38-8E5D69A6AAAC}"/>
          </ac:inkMkLst>
        </pc:inkChg>
        <pc:inkChg chg="add mod">
          <ac:chgData name="Tracy Carter" userId="2f5be7f5713387d1" providerId="LiveId" clId="{0FFD451C-6413-4B16-9D69-2251B9892E82}" dt="2021-08-03T17:46:11.322" v="165"/>
          <ac:inkMkLst>
            <pc:docMk/>
            <pc:sldMk cId="3063179307" sldId="452"/>
            <ac:inkMk id="28" creationId="{63CFDDFC-6440-47B8-906E-6E2216D256F8}"/>
          </ac:inkMkLst>
        </pc:inkChg>
        <pc:inkChg chg="add mod">
          <ac:chgData name="Tracy Carter" userId="2f5be7f5713387d1" providerId="LiveId" clId="{0FFD451C-6413-4B16-9D69-2251B9892E82}" dt="2021-08-03T17:46:11.322" v="165"/>
          <ac:inkMkLst>
            <pc:docMk/>
            <pc:sldMk cId="3063179307" sldId="452"/>
            <ac:inkMk id="29" creationId="{666D9326-AD30-4B5D-AA3A-A36EA32E2ADA}"/>
          </ac:inkMkLst>
        </pc:inkChg>
        <pc:inkChg chg="add mod">
          <ac:chgData name="Tracy Carter" userId="2f5be7f5713387d1" providerId="LiveId" clId="{0FFD451C-6413-4B16-9D69-2251B9892E82}" dt="2021-08-03T17:46:11.322" v="165"/>
          <ac:inkMkLst>
            <pc:docMk/>
            <pc:sldMk cId="3063179307" sldId="452"/>
            <ac:inkMk id="30" creationId="{6C809E56-07C1-4344-93D1-4AC69E5FB988}"/>
          </ac:inkMkLst>
        </pc:inkChg>
        <pc:inkChg chg="add mod">
          <ac:chgData name="Tracy Carter" userId="2f5be7f5713387d1" providerId="LiveId" clId="{0FFD451C-6413-4B16-9D69-2251B9892E82}" dt="2021-08-03T17:46:11.322" v="165"/>
          <ac:inkMkLst>
            <pc:docMk/>
            <pc:sldMk cId="3063179307" sldId="452"/>
            <ac:inkMk id="31" creationId="{BB596BBE-5A80-4779-81F1-8D5C3358BF3C}"/>
          </ac:inkMkLst>
        </pc:inkChg>
        <pc:inkChg chg="add mod">
          <ac:chgData name="Tracy Carter" userId="2f5be7f5713387d1" providerId="LiveId" clId="{0FFD451C-6413-4B16-9D69-2251B9892E82}" dt="2021-08-03T17:46:11.322" v="165"/>
          <ac:inkMkLst>
            <pc:docMk/>
            <pc:sldMk cId="3063179307" sldId="452"/>
            <ac:inkMk id="33" creationId="{F43BE682-9AF5-43BB-A7CC-9D224DBBA437}"/>
          </ac:inkMkLst>
        </pc:inkChg>
        <pc:inkChg chg="add">
          <ac:chgData name="Tracy Carter" userId="2f5be7f5713387d1" providerId="LiveId" clId="{0FFD451C-6413-4B16-9D69-2251B9892E82}" dt="2021-08-03T17:46:14.069" v="166" actId="9405"/>
          <ac:inkMkLst>
            <pc:docMk/>
            <pc:sldMk cId="3063179307" sldId="452"/>
            <ac:inkMk id="35" creationId="{C1040498-F6DC-4BAE-8726-C727B87D2018}"/>
          </ac:inkMkLst>
        </pc:inkChg>
        <pc:inkChg chg="add mod">
          <ac:chgData name="Tracy Carter" userId="2f5be7f5713387d1" providerId="LiveId" clId="{0FFD451C-6413-4B16-9D69-2251B9892E82}" dt="2021-08-03T17:46:16.205" v="169"/>
          <ac:inkMkLst>
            <pc:docMk/>
            <pc:sldMk cId="3063179307" sldId="452"/>
            <ac:inkMk id="36" creationId="{D95B2E16-089E-4EF1-A6E8-B59914EDA237}"/>
          </ac:inkMkLst>
        </pc:inkChg>
        <pc:inkChg chg="add mod">
          <ac:chgData name="Tracy Carter" userId="2f5be7f5713387d1" providerId="LiveId" clId="{0FFD451C-6413-4B16-9D69-2251B9892E82}" dt="2021-08-03T17:46:16.205" v="169"/>
          <ac:inkMkLst>
            <pc:docMk/>
            <pc:sldMk cId="3063179307" sldId="452"/>
            <ac:inkMk id="37" creationId="{8E2A3BFF-926E-4195-9661-A5103560C1D0}"/>
          </ac:inkMkLst>
        </pc:inkChg>
        <pc:inkChg chg="add">
          <ac:chgData name="Tracy Carter" userId="2f5be7f5713387d1" providerId="LiveId" clId="{0FFD451C-6413-4B16-9D69-2251B9892E82}" dt="2021-08-03T17:46:16.781" v="170" actId="9405"/>
          <ac:inkMkLst>
            <pc:docMk/>
            <pc:sldMk cId="3063179307" sldId="452"/>
            <ac:inkMk id="39" creationId="{07AC04AA-1DB5-49DD-A9B0-3EE6CC9A2FFC}"/>
          </ac:inkMkLst>
        </pc:inkChg>
        <pc:inkChg chg="add">
          <ac:chgData name="Tracy Carter" userId="2f5be7f5713387d1" providerId="LiveId" clId="{0FFD451C-6413-4B16-9D69-2251B9892E82}" dt="2021-08-03T17:46:17.488" v="171" actId="9405"/>
          <ac:inkMkLst>
            <pc:docMk/>
            <pc:sldMk cId="3063179307" sldId="452"/>
            <ac:inkMk id="40" creationId="{0E16177C-58EE-4EDF-B8AC-BF1E57F21A70}"/>
          </ac:inkMkLst>
        </pc:inkChg>
        <pc:inkChg chg="add">
          <ac:chgData name="Tracy Carter" userId="2f5be7f5713387d1" providerId="LiveId" clId="{0FFD451C-6413-4B16-9D69-2251B9892E82}" dt="2021-08-03T17:46:18.974" v="172" actId="9405"/>
          <ac:inkMkLst>
            <pc:docMk/>
            <pc:sldMk cId="3063179307" sldId="452"/>
            <ac:inkMk id="41" creationId="{CFB07029-8AA9-4EAB-9100-FCAB5B6DDC8E}"/>
          </ac:inkMkLst>
        </pc:inkChg>
        <pc:inkChg chg="add mod">
          <ac:chgData name="Tracy Carter" userId="2f5be7f5713387d1" providerId="LiveId" clId="{0FFD451C-6413-4B16-9D69-2251B9892E82}" dt="2021-08-03T17:46:21.508" v="176"/>
          <ac:inkMkLst>
            <pc:docMk/>
            <pc:sldMk cId="3063179307" sldId="452"/>
            <ac:inkMk id="42" creationId="{0BB06A9A-3514-4D1A-AD27-2E20D8C19E0A}"/>
          </ac:inkMkLst>
        </pc:inkChg>
        <pc:inkChg chg="add mod">
          <ac:chgData name="Tracy Carter" userId="2f5be7f5713387d1" providerId="LiveId" clId="{0FFD451C-6413-4B16-9D69-2251B9892E82}" dt="2021-08-03T17:46:21.508" v="176"/>
          <ac:inkMkLst>
            <pc:docMk/>
            <pc:sldMk cId="3063179307" sldId="452"/>
            <ac:inkMk id="43" creationId="{CEF74D66-9217-4947-9192-A37B0958305A}"/>
          </ac:inkMkLst>
        </pc:inkChg>
        <pc:inkChg chg="add mod">
          <ac:chgData name="Tracy Carter" userId="2f5be7f5713387d1" providerId="LiveId" clId="{0FFD451C-6413-4B16-9D69-2251B9892E82}" dt="2021-08-03T17:46:21.508" v="176"/>
          <ac:inkMkLst>
            <pc:docMk/>
            <pc:sldMk cId="3063179307" sldId="452"/>
            <ac:inkMk id="44" creationId="{A085DF53-9E25-4200-B1C4-455DE1BD6FB1}"/>
          </ac:inkMkLst>
        </pc:inkChg>
        <pc:inkChg chg="add mod">
          <ac:chgData name="Tracy Carter" userId="2f5be7f5713387d1" providerId="LiveId" clId="{0FFD451C-6413-4B16-9D69-2251B9892E82}" dt="2021-08-03T17:46:24.110" v="181"/>
          <ac:inkMkLst>
            <pc:docMk/>
            <pc:sldMk cId="3063179307" sldId="452"/>
            <ac:inkMk id="46" creationId="{32D0E77D-06E3-420F-A0F4-0765A80031FB}"/>
          </ac:inkMkLst>
        </pc:inkChg>
        <pc:inkChg chg="add mod">
          <ac:chgData name="Tracy Carter" userId="2f5be7f5713387d1" providerId="LiveId" clId="{0FFD451C-6413-4B16-9D69-2251B9892E82}" dt="2021-08-03T17:46:24.110" v="181"/>
          <ac:inkMkLst>
            <pc:docMk/>
            <pc:sldMk cId="3063179307" sldId="452"/>
            <ac:inkMk id="47" creationId="{E239F97C-BEFF-4E7E-9D23-0C2239FB2C1A}"/>
          </ac:inkMkLst>
        </pc:inkChg>
        <pc:inkChg chg="add mod">
          <ac:chgData name="Tracy Carter" userId="2f5be7f5713387d1" providerId="LiveId" clId="{0FFD451C-6413-4B16-9D69-2251B9892E82}" dt="2021-08-03T17:46:24.110" v="181"/>
          <ac:inkMkLst>
            <pc:docMk/>
            <pc:sldMk cId="3063179307" sldId="452"/>
            <ac:inkMk id="48" creationId="{099FA69D-A36E-474C-93B5-788ECCA76E1C}"/>
          </ac:inkMkLst>
        </pc:inkChg>
        <pc:inkChg chg="add mod">
          <ac:chgData name="Tracy Carter" userId="2f5be7f5713387d1" providerId="LiveId" clId="{0FFD451C-6413-4B16-9D69-2251B9892E82}" dt="2021-08-03T17:46:24.110" v="181"/>
          <ac:inkMkLst>
            <pc:docMk/>
            <pc:sldMk cId="3063179307" sldId="452"/>
            <ac:inkMk id="49" creationId="{9CE0F7F8-ECC8-4027-9178-17F703A62CC2}"/>
          </ac:inkMkLst>
        </pc:inkChg>
      </pc:sldChg>
      <pc:sldChg chg="addSp delSp modSp mod">
        <pc:chgData name="Tracy Carter" userId="2f5be7f5713387d1" providerId="LiveId" clId="{0FFD451C-6413-4B16-9D69-2251B9892E82}" dt="2021-08-03T17:48:34.668" v="290"/>
        <pc:sldMkLst>
          <pc:docMk/>
          <pc:sldMk cId="398462318" sldId="457"/>
        </pc:sldMkLst>
        <pc:grpChg chg="mod">
          <ac:chgData name="Tracy Carter" userId="2f5be7f5713387d1" providerId="LiveId" clId="{0FFD451C-6413-4B16-9D69-2251B9892E82}" dt="2021-08-03T17:47:01.830" v="185"/>
          <ac:grpSpMkLst>
            <pc:docMk/>
            <pc:sldMk cId="398462318" sldId="457"/>
            <ac:grpSpMk id="7" creationId="{316851D4-0B5D-4EC3-BF8B-B4376D09E46A}"/>
          </ac:grpSpMkLst>
        </pc:grpChg>
        <pc:grpChg chg="mod">
          <ac:chgData name="Tracy Carter" userId="2f5be7f5713387d1" providerId="LiveId" clId="{0FFD451C-6413-4B16-9D69-2251B9892E82}" dt="2021-08-03T17:47:04.664" v="189"/>
          <ac:grpSpMkLst>
            <pc:docMk/>
            <pc:sldMk cId="398462318" sldId="457"/>
            <ac:grpSpMk id="12" creationId="{D1933D89-4E5B-4D6C-8D23-FAA63F8E5AFD}"/>
          </ac:grpSpMkLst>
        </pc:grpChg>
        <pc:grpChg chg="del mod">
          <ac:chgData name="Tracy Carter" userId="2f5be7f5713387d1" providerId="LiveId" clId="{0FFD451C-6413-4B16-9D69-2251B9892E82}" dt="2021-08-03T17:47:11.929" v="200"/>
          <ac:grpSpMkLst>
            <pc:docMk/>
            <pc:sldMk cId="398462318" sldId="457"/>
            <ac:grpSpMk id="16" creationId="{61D3E791-F9AF-4A7A-964A-4FD169F25346}"/>
          </ac:grpSpMkLst>
        </pc:grpChg>
        <pc:grpChg chg="mod">
          <ac:chgData name="Tracy Carter" userId="2f5be7f5713387d1" providerId="LiveId" clId="{0FFD451C-6413-4B16-9D69-2251B9892E82}" dt="2021-08-03T17:47:11.067" v="198"/>
          <ac:grpSpMkLst>
            <pc:docMk/>
            <pc:sldMk cId="398462318" sldId="457"/>
            <ac:grpSpMk id="21" creationId="{A18AA921-EF8B-495C-AD84-17E7203A0C7E}"/>
          </ac:grpSpMkLst>
        </pc:grpChg>
        <pc:grpChg chg="mod">
          <ac:chgData name="Tracy Carter" userId="2f5be7f5713387d1" providerId="LiveId" clId="{0FFD451C-6413-4B16-9D69-2251B9892E82}" dt="2021-08-03T17:47:14.896" v="205"/>
          <ac:grpSpMkLst>
            <pc:docMk/>
            <pc:sldMk cId="398462318" sldId="457"/>
            <ac:grpSpMk id="25" creationId="{FD1B4039-93F9-4428-925F-97331B0F1FB3}"/>
          </ac:grpSpMkLst>
        </pc:grpChg>
        <pc:grpChg chg="mod">
          <ac:chgData name="Tracy Carter" userId="2f5be7f5713387d1" providerId="LiveId" clId="{0FFD451C-6413-4B16-9D69-2251B9892E82}" dt="2021-08-03T17:47:24.988" v="214"/>
          <ac:grpSpMkLst>
            <pc:docMk/>
            <pc:sldMk cId="398462318" sldId="457"/>
            <ac:grpSpMk id="34" creationId="{DAECBC1F-3714-46CC-9C60-0259C465BC04}"/>
          </ac:grpSpMkLst>
        </pc:grpChg>
        <pc:grpChg chg="del mod">
          <ac:chgData name="Tracy Carter" userId="2f5be7f5713387d1" providerId="LiveId" clId="{0FFD451C-6413-4B16-9D69-2251B9892E82}" dt="2021-08-03T17:47:48.965" v="237"/>
          <ac:grpSpMkLst>
            <pc:docMk/>
            <pc:sldMk cId="398462318" sldId="457"/>
            <ac:grpSpMk id="41" creationId="{F92CDA18-783D-46D9-95CC-26400D531BAA}"/>
          </ac:grpSpMkLst>
        </pc:grpChg>
        <pc:grpChg chg="mod">
          <ac:chgData name="Tracy Carter" userId="2f5be7f5713387d1" providerId="LiveId" clId="{0FFD451C-6413-4B16-9D69-2251B9892E82}" dt="2021-08-03T17:47:40.179" v="231"/>
          <ac:grpSpMkLst>
            <pc:docMk/>
            <pc:sldMk cId="398462318" sldId="457"/>
            <ac:grpSpMk id="49" creationId="{AE75B327-01D9-4907-AF22-DB9ED343F926}"/>
          </ac:grpSpMkLst>
        </pc:grpChg>
        <pc:grpChg chg="del mod">
          <ac:chgData name="Tracy Carter" userId="2f5be7f5713387d1" providerId="LiveId" clId="{0FFD451C-6413-4B16-9D69-2251B9892E82}" dt="2021-08-03T17:47:48.965" v="237"/>
          <ac:grpSpMkLst>
            <pc:docMk/>
            <pc:sldMk cId="398462318" sldId="457"/>
            <ac:grpSpMk id="52" creationId="{154D580A-F430-4BEE-8647-F4ACB677B3AB}"/>
          </ac:grpSpMkLst>
        </pc:grpChg>
        <pc:grpChg chg="del mod">
          <ac:chgData name="Tracy Carter" userId="2f5be7f5713387d1" providerId="LiveId" clId="{0FFD451C-6413-4B16-9D69-2251B9892E82}" dt="2021-08-03T17:47:52.688" v="242"/>
          <ac:grpSpMkLst>
            <pc:docMk/>
            <pc:sldMk cId="398462318" sldId="457"/>
            <ac:grpSpMk id="54" creationId="{C958FD0E-E023-4E1C-BFC3-550477E66EC0}"/>
          </ac:grpSpMkLst>
        </pc:grpChg>
        <pc:grpChg chg="mod">
          <ac:chgData name="Tracy Carter" userId="2f5be7f5713387d1" providerId="LiveId" clId="{0FFD451C-6413-4B16-9D69-2251B9892E82}" dt="2021-08-03T17:47:52.688" v="242"/>
          <ac:grpSpMkLst>
            <pc:docMk/>
            <pc:sldMk cId="398462318" sldId="457"/>
            <ac:grpSpMk id="57" creationId="{BC3EC0B4-9C37-4C99-A353-E428CC9C5377}"/>
          </ac:grpSpMkLst>
        </pc:grpChg>
        <pc:grpChg chg="mod">
          <ac:chgData name="Tracy Carter" userId="2f5be7f5713387d1" providerId="LiveId" clId="{0FFD451C-6413-4B16-9D69-2251B9892E82}" dt="2021-08-03T17:48:03.045" v="254"/>
          <ac:grpSpMkLst>
            <pc:docMk/>
            <pc:sldMk cId="398462318" sldId="457"/>
            <ac:grpSpMk id="66" creationId="{1AFE6160-2387-4F8B-A999-16713907E92A}"/>
          </ac:grpSpMkLst>
        </pc:grpChg>
        <pc:grpChg chg="del mod">
          <ac:chgData name="Tracy Carter" userId="2f5be7f5713387d1" providerId="LiveId" clId="{0FFD451C-6413-4B16-9D69-2251B9892E82}" dt="2021-08-03T17:48:09.923" v="263"/>
          <ac:grpSpMkLst>
            <pc:docMk/>
            <pc:sldMk cId="398462318" sldId="457"/>
            <ac:grpSpMk id="71" creationId="{DD97969A-6A56-4AF8-8619-93D0F6FB14AA}"/>
          </ac:grpSpMkLst>
        </pc:grpChg>
        <pc:grpChg chg="mod">
          <ac:chgData name="Tracy Carter" userId="2f5be7f5713387d1" providerId="LiveId" clId="{0FFD451C-6413-4B16-9D69-2251B9892E82}" dt="2021-08-03T17:48:09.923" v="263"/>
          <ac:grpSpMkLst>
            <pc:docMk/>
            <pc:sldMk cId="398462318" sldId="457"/>
            <ac:grpSpMk id="75" creationId="{35D08B90-C53E-4049-A07D-70A72EFBBA37}"/>
          </ac:grpSpMkLst>
        </pc:grpChg>
        <pc:grpChg chg="add del mod">
          <ac:chgData name="Tracy Carter" userId="2f5be7f5713387d1" providerId="LiveId" clId="{0FFD451C-6413-4B16-9D69-2251B9892E82}" dt="2021-08-03T17:48:34.668" v="290"/>
          <ac:grpSpMkLst>
            <pc:docMk/>
            <pc:sldMk cId="398462318" sldId="457"/>
            <ac:grpSpMk id="85" creationId="{784F28EE-EC98-4A40-A8C5-DB5962F7F6CD}"/>
          </ac:grpSpMkLst>
        </pc:grpChg>
        <pc:grpChg chg="mod">
          <ac:chgData name="Tracy Carter" userId="2f5be7f5713387d1" providerId="LiveId" clId="{0FFD451C-6413-4B16-9D69-2251B9892E82}" dt="2021-08-03T17:48:22.661" v="281"/>
          <ac:grpSpMkLst>
            <pc:docMk/>
            <pc:sldMk cId="398462318" sldId="457"/>
            <ac:grpSpMk id="93" creationId="{295591E2-17F4-4E37-8C92-B7508AF8F615}"/>
          </ac:grpSpMkLst>
        </pc:grpChg>
        <pc:grpChg chg="mod">
          <ac:chgData name="Tracy Carter" userId="2f5be7f5713387d1" providerId="LiveId" clId="{0FFD451C-6413-4B16-9D69-2251B9892E82}" dt="2021-08-03T17:48:22.661" v="281"/>
          <ac:grpSpMkLst>
            <pc:docMk/>
            <pc:sldMk cId="398462318" sldId="457"/>
            <ac:grpSpMk id="94" creationId="{02E47E43-47D8-439D-97A4-D6A097247DD7}"/>
          </ac:grpSpMkLst>
        </pc:grpChg>
        <pc:grpChg chg="mod">
          <ac:chgData name="Tracy Carter" userId="2f5be7f5713387d1" providerId="LiveId" clId="{0FFD451C-6413-4B16-9D69-2251B9892E82}" dt="2021-08-03T17:48:34.668" v="290"/>
          <ac:grpSpMkLst>
            <pc:docMk/>
            <pc:sldMk cId="398462318" sldId="457"/>
            <ac:grpSpMk id="97" creationId="{29C01506-51F3-4DC3-8491-BAF4CE4D738E}"/>
          </ac:grpSpMkLst>
        </pc:grpChg>
        <pc:inkChg chg="add">
          <ac:chgData name="Tracy Carter" userId="2f5be7f5713387d1" providerId="LiveId" clId="{0FFD451C-6413-4B16-9D69-2251B9892E82}" dt="2021-08-03T17:46:59.889" v="182" actId="9405"/>
          <ac:inkMkLst>
            <pc:docMk/>
            <pc:sldMk cId="398462318" sldId="457"/>
            <ac:inkMk id="4" creationId="{5F29D03F-5F64-4ABE-B580-C4D80355B80A}"/>
          </ac:inkMkLst>
        </pc:inkChg>
        <pc:inkChg chg="add mod">
          <ac:chgData name="Tracy Carter" userId="2f5be7f5713387d1" providerId="LiveId" clId="{0FFD451C-6413-4B16-9D69-2251B9892E82}" dt="2021-08-03T17:47:01.830" v="185"/>
          <ac:inkMkLst>
            <pc:docMk/>
            <pc:sldMk cId="398462318" sldId="457"/>
            <ac:inkMk id="5" creationId="{37B2E933-42EE-4997-93BD-778B3186C202}"/>
          </ac:inkMkLst>
        </pc:inkChg>
        <pc:inkChg chg="add mod">
          <ac:chgData name="Tracy Carter" userId="2f5be7f5713387d1" providerId="LiveId" clId="{0FFD451C-6413-4B16-9D69-2251B9892E82}" dt="2021-08-03T17:47:01.830" v="185"/>
          <ac:inkMkLst>
            <pc:docMk/>
            <pc:sldMk cId="398462318" sldId="457"/>
            <ac:inkMk id="6" creationId="{DF672960-54C5-42B5-A55C-0D74586E2156}"/>
          </ac:inkMkLst>
        </pc:inkChg>
        <pc:inkChg chg="add mod">
          <ac:chgData name="Tracy Carter" userId="2f5be7f5713387d1" providerId="LiveId" clId="{0FFD451C-6413-4B16-9D69-2251B9892E82}" dt="2021-08-03T17:47:04.664" v="189"/>
          <ac:inkMkLst>
            <pc:docMk/>
            <pc:sldMk cId="398462318" sldId="457"/>
            <ac:inkMk id="8" creationId="{D15E040F-AEFC-4373-A642-A1E039750BB6}"/>
          </ac:inkMkLst>
        </pc:inkChg>
        <pc:inkChg chg="add mod">
          <ac:chgData name="Tracy Carter" userId="2f5be7f5713387d1" providerId="LiveId" clId="{0FFD451C-6413-4B16-9D69-2251B9892E82}" dt="2021-08-03T17:47:04.664" v="189"/>
          <ac:inkMkLst>
            <pc:docMk/>
            <pc:sldMk cId="398462318" sldId="457"/>
            <ac:inkMk id="9" creationId="{3DF19490-E322-48EB-875B-83499C7A92C5}"/>
          </ac:inkMkLst>
        </pc:inkChg>
        <pc:inkChg chg="add">
          <ac:chgData name="Tracy Carter" userId="2f5be7f5713387d1" providerId="LiveId" clId="{0FFD451C-6413-4B16-9D69-2251B9892E82}" dt="2021-08-03T17:47:04.049" v="188" actId="9405"/>
          <ac:inkMkLst>
            <pc:docMk/>
            <pc:sldMk cId="398462318" sldId="457"/>
            <ac:inkMk id="11" creationId="{F3F79BDF-CCAD-4723-993E-0AC7CEC392F5}"/>
          </ac:inkMkLst>
        </pc:inkChg>
        <pc:inkChg chg="add del mod">
          <ac:chgData name="Tracy Carter" userId="2f5be7f5713387d1" providerId="LiveId" clId="{0FFD451C-6413-4B16-9D69-2251B9892E82}" dt="2021-08-03T17:47:11.929" v="199"/>
          <ac:inkMkLst>
            <pc:docMk/>
            <pc:sldMk cId="398462318" sldId="457"/>
            <ac:inkMk id="13" creationId="{5DB12E2F-9DB9-4FBB-81DC-CE31F42D5076}"/>
          </ac:inkMkLst>
        </pc:inkChg>
        <pc:inkChg chg="add del mod">
          <ac:chgData name="Tracy Carter" userId="2f5be7f5713387d1" providerId="LiveId" clId="{0FFD451C-6413-4B16-9D69-2251B9892E82}" dt="2021-08-03T17:47:11.929" v="200"/>
          <ac:inkMkLst>
            <pc:docMk/>
            <pc:sldMk cId="398462318" sldId="457"/>
            <ac:inkMk id="14" creationId="{41609311-CB96-4F6E-89BB-885D86049C84}"/>
          </ac:inkMkLst>
        </pc:inkChg>
        <pc:inkChg chg="add del mod">
          <ac:chgData name="Tracy Carter" userId="2f5be7f5713387d1" providerId="LiveId" clId="{0FFD451C-6413-4B16-9D69-2251B9892E82}" dt="2021-08-03T17:47:11.929" v="201"/>
          <ac:inkMkLst>
            <pc:docMk/>
            <pc:sldMk cId="398462318" sldId="457"/>
            <ac:inkMk id="15" creationId="{C5042AC4-9A47-4CDB-A7E8-40DCB4CF4AAB}"/>
          </ac:inkMkLst>
        </pc:inkChg>
        <pc:inkChg chg="add mod">
          <ac:chgData name="Tracy Carter" userId="2f5be7f5713387d1" providerId="LiveId" clId="{0FFD451C-6413-4B16-9D69-2251B9892E82}" dt="2021-08-03T17:47:11.067" v="198"/>
          <ac:inkMkLst>
            <pc:docMk/>
            <pc:sldMk cId="398462318" sldId="457"/>
            <ac:inkMk id="17" creationId="{CA43B4F0-CD40-42C6-A102-9EC6B2697FC9}"/>
          </ac:inkMkLst>
        </pc:inkChg>
        <pc:inkChg chg="add mod">
          <ac:chgData name="Tracy Carter" userId="2f5be7f5713387d1" providerId="LiveId" clId="{0FFD451C-6413-4B16-9D69-2251B9892E82}" dt="2021-08-03T17:47:11.067" v="198"/>
          <ac:inkMkLst>
            <pc:docMk/>
            <pc:sldMk cId="398462318" sldId="457"/>
            <ac:inkMk id="18" creationId="{3E68E590-81F4-4030-B91D-8A5D33B0A787}"/>
          </ac:inkMkLst>
        </pc:inkChg>
        <pc:inkChg chg="add mod">
          <ac:chgData name="Tracy Carter" userId="2f5be7f5713387d1" providerId="LiveId" clId="{0FFD451C-6413-4B16-9D69-2251B9892E82}" dt="2021-08-03T17:47:11.067" v="198"/>
          <ac:inkMkLst>
            <pc:docMk/>
            <pc:sldMk cId="398462318" sldId="457"/>
            <ac:inkMk id="19" creationId="{E39603E4-0309-4781-8CAA-3AC2113E2FA2}"/>
          </ac:inkMkLst>
        </pc:inkChg>
        <pc:inkChg chg="add mod">
          <ac:chgData name="Tracy Carter" userId="2f5be7f5713387d1" providerId="LiveId" clId="{0FFD451C-6413-4B16-9D69-2251B9892E82}" dt="2021-08-03T17:47:11.067" v="198"/>
          <ac:inkMkLst>
            <pc:docMk/>
            <pc:sldMk cId="398462318" sldId="457"/>
            <ac:inkMk id="20" creationId="{7C47C9F2-00E2-49E0-8E82-09414A1C355B}"/>
          </ac:inkMkLst>
        </pc:inkChg>
        <pc:inkChg chg="add mod">
          <ac:chgData name="Tracy Carter" userId="2f5be7f5713387d1" providerId="LiveId" clId="{0FFD451C-6413-4B16-9D69-2251B9892E82}" dt="2021-08-03T17:47:14.896" v="205"/>
          <ac:inkMkLst>
            <pc:docMk/>
            <pc:sldMk cId="398462318" sldId="457"/>
            <ac:inkMk id="22" creationId="{559F97A2-3250-4D09-BBC9-7D7B762744DA}"/>
          </ac:inkMkLst>
        </pc:inkChg>
        <pc:inkChg chg="add mod">
          <ac:chgData name="Tracy Carter" userId="2f5be7f5713387d1" providerId="LiveId" clId="{0FFD451C-6413-4B16-9D69-2251B9892E82}" dt="2021-08-03T17:47:14.896" v="205"/>
          <ac:inkMkLst>
            <pc:docMk/>
            <pc:sldMk cId="398462318" sldId="457"/>
            <ac:inkMk id="23" creationId="{8FD5F781-B5DB-4042-850F-25D6E76DA066}"/>
          </ac:inkMkLst>
        </pc:inkChg>
        <pc:inkChg chg="add mod">
          <ac:chgData name="Tracy Carter" userId="2f5be7f5713387d1" providerId="LiveId" clId="{0FFD451C-6413-4B16-9D69-2251B9892E82}" dt="2021-08-03T17:47:14.896" v="205"/>
          <ac:inkMkLst>
            <pc:docMk/>
            <pc:sldMk cId="398462318" sldId="457"/>
            <ac:inkMk id="24" creationId="{B8848EAD-2A2E-49D5-A57D-C10618497EA0}"/>
          </ac:inkMkLst>
        </pc:inkChg>
        <pc:inkChg chg="add">
          <ac:chgData name="Tracy Carter" userId="2f5be7f5713387d1" providerId="LiveId" clId="{0FFD451C-6413-4B16-9D69-2251B9892E82}" dt="2021-08-03T17:47:17.418" v="206" actId="9405"/>
          <ac:inkMkLst>
            <pc:docMk/>
            <pc:sldMk cId="398462318" sldId="457"/>
            <ac:inkMk id="26" creationId="{A66191D4-488E-47C1-A61A-E3B7CD06CD49}"/>
          </ac:inkMkLst>
        </pc:inkChg>
        <pc:inkChg chg="add">
          <ac:chgData name="Tracy Carter" userId="2f5be7f5713387d1" providerId="LiveId" clId="{0FFD451C-6413-4B16-9D69-2251B9892E82}" dt="2021-08-03T17:47:18.771" v="207" actId="9405"/>
          <ac:inkMkLst>
            <pc:docMk/>
            <pc:sldMk cId="398462318" sldId="457"/>
            <ac:inkMk id="27" creationId="{C0861DD9-3F6D-4C0D-A0AE-6CE86DAF5FFD}"/>
          </ac:inkMkLst>
        </pc:inkChg>
        <pc:inkChg chg="add">
          <ac:chgData name="Tracy Carter" userId="2f5be7f5713387d1" providerId="LiveId" clId="{0FFD451C-6413-4B16-9D69-2251B9892E82}" dt="2021-08-03T17:47:19.704" v="208" actId="9405"/>
          <ac:inkMkLst>
            <pc:docMk/>
            <pc:sldMk cId="398462318" sldId="457"/>
            <ac:inkMk id="28" creationId="{09CD8D73-7111-488A-8D3A-07B5F0C2A9D9}"/>
          </ac:inkMkLst>
        </pc:inkChg>
        <pc:inkChg chg="add">
          <ac:chgData name="Tracy Carter" userId="2f5be7f5713387d1" providerId="LiveId" clId="{0FFD451C-6413-4B16-9D69-2251B9892E82}" dt="2021-08-03T17:47:21.486" v="209" actId="9405"/>
          <ac:inkMkLst>
            <pc:docMk/>
            <pc:sldMk cId="398462318" sldId="457"/>
            <ac:inkMk id="29" creationId="{25E27D78-A392-452A-A815-FBD86CCDF714}"/>
          </ac:inkMkLst>
        </pc:inkChg>
        <pc:inkChg chg="add mod">
          <ac:chgData name="Tracy Carter" userId="2f5be7f5713387d1" providerId="LiveId" clId="{0FFD451C-6413-4B16-9D69-2251B9892E82}" dt="2021-08-03T17:47:24.988" v="214"/>
          <ac:inkMkLst>
            <pc:docMk/>
            <pc:sldMk cId="398462318" sldId="457"/>
            <ac:inkMk id="30" creationId="{AB94DD59-EFAE-4F80-AF14-E20EBDF947D6}"/>
          </ac:inkMkLst>
        </pc:inkChg>
        <pc:inkChg chg="add mod">
          <ac:chgData name="Tracy Carter" userId="2f5be7f5713387d1" providerId="LiveId" clId="{0FFD451C-6413-4B16-9D69-2251B9892E82}" dt="2021-08-03T17:47:24.988" v="214"/>
          <ac:inkMkLst>
            <pc:docMk/>
            <pc:sldMk cId="398462318" sldId="457"/>
            <ac:inkMk id="31" creationId="{13EB3A8F-F62B-44FE-BB51-840F0EB67B7F}"/>
          </ac:inkMkLst>
        </pc:inkChg>
        <pc:inkChg chg="add mod">
          <ac:chgData name="Tracy Carter" userId="2f5be7f5713387d1" providerId="LiveId" clId="{0FFD451C-6413-4B16-9D69-2251B9892E82}" dt="2021-08-03T17:47:24.988" v="214"/>
          <ac:inkMkLst>
            <pc:docMk/>
            <pc:sldMk cId="398462318" sldId="457"/>
            <ac:inkMk id="32" creationId="{7758A6AB-D473-4898-A7E9-2B53B7351361}"/>
          </ac:inkMkLst>
        </pc:inkChg>
        <pc:inkChg chg="add mod">
          <ac:chgData name="Tracy Carter" userId="2f5be7f5713387d1" providerId="LiveId" clId="{0FFD451C-6413-4B16-9D69-2251B9892E82}" dt="2021-08-03T17:47:24.988" v="214"/>
          <ac:inkMkLst>
            <pc:docMk/>
            <pc:sldMk cId="398462318" sldId="457"/>
            <ac:inkMk id="33" creationId="{5E3125F5-D47F-43C4-B3FF-B093247D3E62}"/>
          </ac:inkMkLst>
        </pc:inkChg>
        <pc:inkChg chg="add">
          <ac:chgData name="Tracy Carter" userId="2f5be7f5713387d1" providerId="LiveId" clId="{0FFD451C-6413-4B16-9D69-2251B9892E82}" dt="2021-08-03T17:47:27.047" v="215" actId="9405"/>
          <ac:inkMkLst>
            <pc:docMk/>
            <pc:sldMk cId="398462318" sldId="457"/>
            <ac:inkMk id="35" creationId="{F5FAE6D9-79FA-47F4-A273-93701B8058D6}"/>
          </ac:inkMkLst>
        </pc:inkChg>
        <pc:inkChg chg="add mod">
          <ac:chgData name="Tracy Carter" userId="2f5be7f5713387d1" providerId="LiveId" clId="{0FFD451C-6413-4B16-9D69-2251B9892E82}" dt="2021-08-03T17:47:52.688" v="242"/>
          <ac:inkMkLst>
            <pc:docMk/>
            <pc:sldMk cId="398462318" sldId="457"/>
            <ac:inkMk id="36" creationId="{0302799C-3565-423F-A6BA-F90673D59939}"/>
          </ac:inkMkLst>
        </pc:inkChg>
        <pc:inkChg chg="add del mod">
          <ac:chgData name="Tracy Carter" userId="2f5be7f5713387d1" providerId="LiveId" clId="{0FFD451C-6413-4B16-9D69-2251B9892E82}" dt="2021-08-03T17:47:49.596" v="238"/>
          <ac:inkMkLst>
            <pc:docMk/>
            <pc:sldMk cId="398462318" sldId="457"/>
            <ac:inkMk id="37" creationId="{23DE3EF4-5A3B-4CF0-8146-6CCF23153D7E}"/>
          </ac:inkMkLst>
        </pc:inkChg>
        <pc:inkChg chg="add del mod">
          <ac:chgData name="Tracy Carter" userId="2f5be7f5713387d1" providerId="LiveId" clId="{0FFD451C-6413-4B16-9D69-2251B9892E82}" dt="2021-08-03T17:47:44.983" v="235"/>
          <ac:inkMkLst>
            <pc:docMk/>
            <pc:sldMk cId="398462318" sldId="457"/>
            <ac:inkMk id="38" creationId="{2C990239-2ACF-4235-A1DB-3722EC32091A}"/>
          </ac:inkMkLst>
        </pc:inkChg>
        <pc:inkChg chg="add mod">
          <ac:chgData name="Tracy Carter" userId="2f5be7f5713387d1" providerId="LiveId" clId="{0FFD451C-6413-4B16-9D69-2251B9892E82}" dt="2021-08-03T17:47:52.688" v="242"/>
          <ac:inkMkLst>
            <pc:docMk/>
            <pc:sldMk cId="398462318" sldId="457"/>
            <ac:inkMk id="39" creationId="{530C028D-7546-4626-B5A7-F63EB1B2057B}"/>
          </ac:inkMkLst>
        </pc:inkChg>
        <pc:inkChg chg="add mod">
          <ac:chgData name="Tracy Carter" userId="2f5be7f5713387d1" providerId="LiveId" clId="{0FFD451C-6413-4B16-9D69-2251B9892E82}" dt="2021-08-03T17:47:52.688" v="242"/>
          <ac:inkMkLst>
            <pc:docMk/>
            <pc:sldMk cId="398462318" sldId="457"/>
            <ac:inkMk id="40" creationId="{28BE8E43-456E-455F-89DD-60076C4B8657}"/>
          </ac:inkMkLst>
        </pc:inkChg>
        <pc:inkChg chg="add del mod">
          <ac:chgData name="Tracy Carter" userId="2f5be7f5713387d1" providerId="LiveId" clId="{0FFD451C-6413-4B16-9D69-2251B9892E82}" dt="2021-08-03T17:47:40.179" v="231"/>
          <ac:inkMkLst>
            <pc:docMk/>
            <pc:sldMk cId="398462318" sldId="457"/>
            <ac:inkMk id="42" creationId="{5D909FE7-D3C0-4C4D-988A-0002F2425035}"/>
          </ac:inkMkLst>
        </pc:inkChg>
        <pc:inkChg chg="add del mod">
          <ac:chgData name="Tracy Carter" userId="2f5be7f5713387d1" providerId="LiveId" clId="{0FFD451C-6413-4B16-9D69-2251B9892E82}" dt="2021-08-03T17:47:40.179" v="230"/>
          <ac:inkMkLst>
            <pc:docMk/>
            <pc:sldMk cId="398462318" sldId="457"/>
            <ac:inkMk id="43" creationId="{0B9B9DEE-030F-4DC7-AFB1-67B50075C9A4}"/>
          </ac:inkMkLst>
        </pc:inkChg>
        <pc:inkChg chg="add mod">
          <ac:chgData name="Tracy Carter" userId="2f5be7f5713387d1" providerId="LiveId" clId="{0FFD451C-6413-4B16-9D69-2251B9892E82}" dt="2021-08-03T17:47:40.179" v="231"/>
          <ac:inkMkLst>
            <pc:docMk/>
            <pc:sldMk cId="398462318" sldId="457"/>
            <ac:inkMk id="44" creationId="{65469467-2229-45C2-B9F4-525108E0FF57}"/>
          </ac:inkMkLst>
        </pc:inkChg>
        <pc:inkChg chg="add mod">
          <ac:chgData name="Tracy Carter" userId="2f5be7f5713387d1" providerId="LiveId" clId="{0FFD451C-6413-4B16-9D69-2251B9892E82}" dt="2021-08-03T17:47:40.179" v="231"/>
          <ac:inkMkLst>
            <pc:docMk/>
            <pc:sldMk cId="398462318" sldId="457"/>
            <ac:inkMk id="45" creationId="{9B3D9929-2C58-4E15-A2BF-6B4B69AE6104}"/>
          </ac:inkMkLst>
        </pc:inkChg>
        <pc:inkChg chg="add">
          <ac:chgData name="Tracy Carter" userId="2f5be7f5713387d1" providerId="LiveId" clId="{0FFD451C-6413-4B16-9D69-2251B9892E82}" dt="2021-08-03T17:47:36.537" v="226" actId="9405"/>
          <ac:inkMkLst>
            <pc:docMk/>
            <pc:sldMk cId="398462318" sldId="457"/>
            <ac:inkMk id="46" creationId="{64654DF5-6C25-4DB4-AF49-79084D92AA73}"/>
          </ac:inkMkLst>
        </pc:inkChg>
        <pc:inkChg chg="add">
          <ac:chgData name="Tracy Carter" userId="2f5be7f5713387d1" providerId="LiveId" clId="{0FFD451C-6413-4B16-9D69-2251B9892E82}" dt="2021-08-03T17:47:36.903" v="227" actId="9405"/>
          <ac:inkMkLst>
            <pc:docMk/>
            <pc:sldMk cId="398462318" sldId="457"/>
            <ac:inkMk id="47" creationId="{6182E0E6-049D-4B94-86AE-247C57ECAE39}"/>
          </ac:inkMkLst>
        </pc:inkChg>
        <pc:inkChg chg="add">
          <ac:chgData name="Tracy Carter" userId="2f5be7f5713387d1" providerId="LiveId" clId="{0FFD451C-6413-4B16-9D69-2251B9892E82}" dt="2021-08-03T17:47:37.525" v="228" actId="9405"/>
          <ac:inkMkLst>
            <pc:docMk/>
            <pc:sldMk cId="398462318" sldId="457"/>
            <ac:inkMk id="48" creationId="{83CD58CD-B99C-4130-98A1-61321282D709}"/>
          </ac:inkMkLst>
        </pc:inkChg>
        <pc:inkChg chg="add mod">
          <ac:chgData name="Tracy Carter" userId="2f5be7f5713387d1" providerId="LiveId" clId="{0FFD451C-6413-4B16-9D69-2251B9892E82}" dt="2021-08-03T17:47:52.688" v="242"/>
          <ac:inkMkLst>
            <pc:docMk/>
            <pc:sldMk cId="398462318" sldId="457"/>
            <ac:inkMk id="50" creationId="{88288678-A887-443E-B932-A4AB9D8AA0C8}"/>
          </ac:inkMkLst>
        </pc:inkChg>
        <pc:inkChg chg="add mod">
          <ac:chgData name="Tracy Carter" userId="2f5be7f5713387d1" providerId="LiveId" clId="{0FFD451C-6413-4B16-9D69-2251B9892E82}" dt="2021-08-03T17:47:52.688" v="242"/>
          <ac:inkMkLst>
            <pc:docMk/>
            <pc:sldMk cId="398462318" sldId="457"/>
            <ac:inkMk id="51" creationId="{AA78D81E-F307-4F2C-A9BB-AC3525351BA2}"/>
          </ac:inkMkLst>
        </pc:inkChg>
        <pc:inkChg chg="add del mod">
          <ac:chgData name="Tracy Carter" userId="2f5be7f5713387d1" providerId="LiveId" clId="{0FFD451C-6413-4B16-9D69-2251B9892E82}" dt="2021-08-03T17:47:49.596" v="239"/>
          <ac:inkMkLst>
            <pc:docMk/>
            <pc:sldMk cId="398462318" sldId="457"/>
            <ac:inkMk id="53" creationId="{05EE3E0D-3612-4E59-9BE0-D01EF1BFF598}"/>
          </ac:inkMkLst>
        </pc:inkChg>
        <pc:inkChg chg="add mod">
          <ac:chgData name="Tracy Carter" userId="2f5be7f5713387d1" providerId="LiveId" clId="{0FFD451C-6413-4B16-9D69-2251B9892E82}" dt="2021-08-03T17:47:52.688" v="242"/>
          <ac:inkMkLst>
            <pc:docMk/>
            <pc:sldMk cId="398462318" sldId="457"/>
            <ac:inkMk id="55" creationId="{BDAAFC0A-DF62-4F85-BF8B-1DCABF6F64AB}"/>
          </ac:inkMkLst>
        </pc:inkChg>
        <pc:inkChg chg="add mod">
          <ac:chgData name="Tracy Carter" userId="2f5be7f5713387d1" providerId="LiveId" clId="{0FFD451C-6413-4B16-9D69-2251B9892E82}" dt="2021-08-03T17:47:52.688" v="242"/>
          <ac:inkMkLst>
            <pc:docMk/>
            <pc:sldMk cId="398462318" sldId="457"/>
            <ac:inkMk id="56" creationId="{563DAD35-46AE-4054-B47F-C352BFCC5C31}"/>
          </ac:inkMkLst>
        </pc:inkChg>
        <pc:inkChg chg="add mod">
          <ac:chgData name="Tracy Carter" userId="2f5be7f5713387d1" providerId="LiveId" clId="{0FFD451C-6413-4B16-9D69-2251B9892E82}" dt="2021-08-03T17:48:03.045" v="254"/>
          <ac:inkMkLst>
            <pc:docMk/>
            <pc:sldMk cId="398462318" sldId="457"/>
            <ac:inkMk id="58" creationId="{E5EAED57-D401-4235-A638-B5F6F7D5F5A2}"/>
          </ac:inkMkLst>
        </pc:inkChg>
        <pc:inkChg chg="add mod">
          <ac:chgData name="Tracy Carter" userId="2f5be7f5713387d1" providerId="LiveId" clId="{0FFD451C-6413-4B16-9D69-2251B9892E82}" dt="2021-08-03T17:48:03.045" v="254"/>
          <ac:inkMkLst>
            <pc:docMk/>
            <pc:sldMk cId="398462318" sldId="457"/>
            <ac:inkMk id="59" creationId="{99B64C7A-0FEF-4714-B80E-A21797C82830}"/>
          </ac:inkMkLst>
        </pc:inkChg>
        <pc:inkChg chg="add mod">
          <ac:chgData name="Tracy Carter" userId="2f5be7f5713387d1" providerId="LiveId" clId="{0FFD451C-6413-4B16-9D69-2251B9892E82}" dt="2021-08-03T17:48:03.045" v="254"/>
          <ac:inkMkLst>
            <pc:docMk/>
            <pc:sldMk cId="398462318" sldId="457"/>
            <ac:inkMk id="60" creationId="{2169FAB6-A639-4776-BEDE-BE5BE3170828}"/>
          </ac:inkMkLst>
        </pc:inkChg>
        <pc:inkChg chg="add mod">
          <ac:chgData name="Tracy Carter" userId="2f5be7f5713387d1" providerId="LiveId" clId="{0FFD451C-6413-4B16-9D69-2251B9892E82}" dt="2021-08-03T17:48:03.045" v="254"/>
          <ac:inkMkLst>
            <pc:docMk/>
            <pc:sldMk cId="398462318" sldId="457"/>
            <ac:inkMk id="61" creationId="{027A5A9A-5045-4AB2-A344-2DEE5D703C10}"/>
          </ac:inkMkLst>
        </pc:inkChg>
        <pc:inkChg chg="add mod">
          <ac:chgData name="Tracy Carter" userId="2f5be7f5713387d1" providerId="LiveId" clId="{0FFD451C-6413-4B16-9D69-2251B9892E82}" dt="2021-08-03T17:48:03.045" v="254"/>
          <ac:inkMkLst>
            <pc:docMk/>
            <pc:sldMk cId="398462318" sldId="457"/>
            <ac:inkMk id="62" creationId="{D8561D54-769A-4358-BB73-6DDCE69268CA}"/>
          </ac:inkMkLst>
        </pc:inkChg>
        <pc:inkChg chg="add del mod">
          <ac:chgData name="Tracy Carter" userId="2f5be7f5713387d1" providerId="LiveId" clId="{0FFD451C-6413-4B16-9D69-2251B9892E82}" dt="2021-08-03T17:48:02.668" v="252"/>
          <ac:inkMkLst>
            <pc:docMk/>
            <pc:sldMk cId="398462318" sldId="457"/>
            <ac:inkMk id="63" creationId="{2678664C-8E7F-4C7B-BBE8-A801DD677389}"/>
          </ac:inkMkLst>
        </pc:inkChg>
        <pc:inkChg chg="add del mod">
          <ac:chgData name="Tracy Carter" userId="2f5be7f5713387d1" providerId="LiveId" clId="{0FFD451C-6413-4B16-9D69-2251B9892E82}" dt="2021-08-03T17:48:02.668" v="253"/>
          <ac:inkMkLst>
            <pc:docMk/>
            <pc:sldMk cId="398462318" sldId="457"/>
            <ac:inkMk id="64" creationId="{C18FCB13-15F8-4F18-A04A-A76DC33F43CB}"/>
          </ac:inkMkLst>
        </pc:inkChg>
        <pc:inkChg chg="add del mod">
          <ac:chgData name="Tracy Carter" userId="2f5be7f5713387d1" providerId="LiveId" clId="{0FFD451C-6413-4B16-9D69-2251B9892E82}" dt="2021-08-03T17:48:03.045" v="254"/>
          <ac:inkMkLst>
            <pc:docMk/>
            <pc:sldMk cId="398462318" sldId="457"/>
            <ac:inkMk id="65" creationId="{99C2D6A9-F827-40C5-997D-6F191AA3F227}"/>
          </ac:inkMkLst>
        </pc:inkChg>
        <pc:inkChg chg="add mod">
          <ac:chgData name="Tracy Carter" userId="2f5be7f5713387d1" providerId="LiveId" clId="{0FFD451C-6413-4B16-9D69-2251B9892E82}" dt="2021-08-03T17:48:09.923" v="263"/>
          <ac:inkMkLst>
            <pc:docMk/>
            <pc:sldMk cId="398462318" sldId="457"/>
            <ac:inkMk id="67" creationId="{47D35F53-90E4-4217-9A82-0B3ECC8E1AAF}"/>
          </ac:inkMkLst>
        </pc:inkChg>
        <pc:inkChg chg="add mod">
          <ac:chgData name="Tracy Carter" userId="2f5be7f5713387d1" providerId="LiveId" clId="{0FFD451C-6413-4B16-9D69-2251B9892E82}" dt="2021-08-03T17:48:09.923" v="263"/>
          <ac:inkMkLst>
            <pc:docMk/>
            <pc:sldMk cId="398462318" sldId="457"/>
            <ac:inkMk id="68" creationId="{EF69FF8A-110A-4EAB-980D-354E04D6B714}"/>
          </ac:inkMkLst>
        </pc:inkChg>
        <pc:inkChg chg="add mod">
          <ac:chgData name="Tracy Carter" userId="2f5be7f5713387d1" providerId="LiveId" clId="{0FFD451C-6413-4B16-9D69-2251B9892E82}" dt="2021-08-03T17:48:09.923" v="263"/>
          <ac:inkMkLst>
            <pc:docMk/>
            <pc:sldMk cId="398462318" sldId="457"/>
            <ac:inkMk id="69" creationId="{904826E9-1D41-4221-BC61-4D3E146B0361}"/>
          </ac:inkMkLst>
        </pc:inkChg>
        <pc:inkChg chg="add mod">
          <ac:chgData name="Tracy Carter" userId="2f5be7f5713387d1" providerId="LiveId" clId="{0FFD451C-6413-4B16-9D69-2251B9892E82}" dt="2021-08-03T17:48:09.923" v="263"/>
          <ac:inkMkLst>
            <pc:docMk/>
            <pc:sldMk cId="398462318" sldId="457"/>
            <ac:inkMk id="70" creationId="{3AEBFD76-2D4D-489F-B1AC-DE7093C8ADC0}"/>
          </ac:inkMkLst>
        </pc:inkChg>
        <pc:inkChg chg="add mod">
          <ac:chgData name="Tracy Carter" userId="2f5be7f5713387d1" providerId="LiveId" clId="{0FFD451C-6413-4B16-9D69-2251B9892E82}" dt="2021-08-03T17:48:09.923" v="263"/>
          <ac:inkMkLst>
            <pc:docMk/>
            <pc:sldMk cId="398462318" sldId="457"/>
            <ac:inkMk id="72" creationId="{FAC136BA-69F2-47F0-98B9-A6EB36FB48FF}"/>
          </ac:inkMkLst>
        </pc:inkChg>
        <pc:inkChg chg="add mod">
          <ac:chgData name="Tracy Carter" userId="2f5be7f5713387d1" providerId="LiveId" clId="{0FFD451C-6413-4B16-9D69-2251B9892E82}" dt="2021-08-03T17:48:09.923" v="263"/>
          <ac:inkMkLst>
            <pc:docMk/>
            <pc:sldMk cId="398462318" sldId="457"/>
            <ac:inkMk id="73" creationId="{74DB15F2-FD22-47F6-A780-B6DB2D79712F}"/>
          </ac:inkMkLst>
        </pc:inkChg>
        <pc:inkChg chg="add">
          <ac:chgData name="Tracy Carter" userId="2f5be7f5713387d1" providerId="LiveId" clId="{0FFD451C-6413-4B16-9D69-2251B9892E82}" dt="2021-08-03T17:48:08.861" v="262" actId="9405"/>
          <ac:inkMkLst>
            <pc:docMk/>
            <pc:sldMk cId="398462318" sldId="457"/>
            <ac:inkMk id="74" creationId="{19007AD8-864F-4A51-93CB-94075C24DB11}"/>
          </ac:inkMkLst>
        </pc:inkChg>
        <pc:inkChg chg="add mod">
          <ac:chgData name="Tracy Carter" userId="2f5be7f5713387d1" providerId="LiveId" clId="{0FFD451C-6413-4B16-9D69-2251B9892E82}" dt="2021-08-03T17:48:34.668" v="290"/>
          <ac:inkMkLst>
            <pc:docMk/>
            <pc:sldMk cId="398462318" sldId="457"/>
            <ac:inkMk id="76" creationId="{1C8202A0-E616-4FFF-A4CD-959FCCAE41EC}"/>
          </ac:inkMkLst>
        </pc:inkChg>
        <pc:inkChg chg="add mod">
          <ac:chgData name="Tracy Carter" userId="2f5be7f5713387d1" providerId="LiveId" clId="{0FFD451C-6413-4B16-9D69-2251B9892E82}" dt="2021-08-03T17:48:34.668" v="290"/>
          <ac:inkMkLst>
            <pc:docMk/>
            <pc:sldMk cId="398462318" sldId="457"/>
            <ac:inkMk id="77" creationId="{07D7C669-6628-4BB4-BE41-909F27A9167C}"/>
          </ac:inkMkLst>
        </pc:inkChg>
        <pc:inkChg chg="add mod">
          <ac:chgData name="Tracy Carter" userId="2f5be7f5713387d1" providerId="LiveId" clId="{0FFD451C-6413-4B16-9D69-2251B9892E82}" dt="2021-08-03T17:48:34.668" v="290"/>
          <ac:inkMkLst>
            <pc:docMk/>
            <pc:sldMk cId="398462318" sldId="457"/>
            <ac:inkMk id="78" creationId="{4AF7A793-0F1E-4FED-97C7-C2A6A08ACACB}"/>
          </ac:inkMkLst>
        </pc:inkChg>
        <pc:inkChg chg="add mod">
          <ac:chgData name="Tracy Carter" userId="2f5be7f5713387d1" providerId="LiveId" clId="{0FFD451C-6413-4B16-9D69-2251B9892E82}" dt="2021-08-03T17:48:34.668" v="290"/>
          <ac:inkMkLst>
            <pc:docMk/>
            <pc:sldMk cId="398462318" sldId="457"/>
            <ac:inkMk id="79" creationId="{44407FB7-477E-4454-BA56-F908525A9D15}"/>
          </ac:inkMkLst>
        </pc:inkChg>
        <pc:inkChg chg="add mod">
          <ac:chgData name="Tracy Carter" userId="2f5be7f5713387d1" providerId="LiveId" clId="{0FFD451C-6413-4B16-9D69-2251B9892E82}" dt="2021-08-03T17:48:34.668" v="290"/>
          <ac:inkMkLst>
            <pc:docMk/>
            <pc:sldMk cId="398462318" sldId="457"/>
            <ac:inkMk id="80" creationId="{00953C4C-32CC-482A-816E-5EDA45652AA4}"/>
          </ac:inkMkLst>
        </pc:inkChg>
        <pc:inkChg chg="add mod">
          <ac:chgData name="Tracy Carter" userId="2f5be7f5713387d1" providerId="LiveId" clId="{0FFD451C-6413-4B16-9D69-2251B9892E82}" dt="2021-08-03T17:48:34.668" v="290"/>
          <ac:inkMkLst>
            <pc:docMk/>
            <pc:sldMk cId="398462318" sldId="457"/>
            <ac:inkMk id="81" creationId="{57F4D4B6-78BA-42BC-B937-0FEA6E888B04}"/>
          </ac:inkMkLst>
        </pc:inkChg>
        <pc:inkChg chg="add mod">
          <ac:chgData name="Tracy Carter" userId="2f5be7f5713387d1" providerId="LiveId" clId="{0FFD451C-6413-4B16-9D69-2251B9892E82}" dt="2021-08-03T17:48:34.668" v="290"/>
          <ac:inkMkLst>
            <pc:docMk/>
            <pc:sldMk cId="398462318" sldId="457"/>
            <ac:inkMk id="82" creationId="{197F7C2E-0720-4B40-B0CD-2AC62112952F}"/>
          </ac:inkMkLst>
        </pc:inkChg>
        <pc:inkChg chg="add del mod">
          <ac:chgData name="Tracy Carter" userId="2f5be7f5713387d1" providerId="LiveId" clId="{0FFD451C-6413-4B16-9D69-2251B9892E82}" dt="2021-08-03T17:48:24.744" v="282"/>
          <ac:inkMkLst>
            <pc:docMk/>
            <pc:sldMk cId="398462318" sldId="457"/>
            <ac:inkMk id="83" creationId="{027D76F2-FBCD-4218-8ED7-A04F506B2F41}"/>
          </ac:inkMkLst>
        </pc:inkChg>
        <pc:inkChg chg="add del mod">
          <ac:chgData name="Tracy Carter" userId="2f5be7f5713387d1" providerId="LiveId" clId="{0FFD451C-6413-4B16-9D69-2251B9892E82}" dt="2021-08-03T17:48:25.038" v="283"/>
          <ac:inkMkLst>
            <pc:docMk/>
            <pc:sldMk cId="398462318" sldId="457"/>
            <ac:inkMk id="84" creationId="{CF6A003B-2433-4AAC-AF21-437FFCFA2132}"/>
          </ac:inkMkLst>
        </pc:inkChg>
        <pc:inkChg chg="add mod">
          <ac:chgData name="Tracy Carter" userId="2f5be7f5713387d1" providerId="LiveId" clId="{0FFD451C-6413-4B16-9D69-2251B9892E82}" dt="2021-08-03T17:48:22.661" v="281"/>
          <ac:inkMkLst>
            <pc:docMk/>
            <pc:sldMk cId="398462318" sldId="457"/>
            <ac:inkMk id="86" creationId="{78820A96-B3B9-490E-9E1E-43874596E216}"/>
          </ac:inkMkLst>
        </pc:inkChg>
        <pc:inkChg chg="add mod">
          <ac:chgData name="Tracy Carter" userId="2f5be7f5713387d1" providerId="LiveId" clId="{0FFD451C-6413-4B16-9D69-2251B9892E82}" dt="2021-08-03T17:48:22.661" v="281"/>
          <ac:inkMkLst>
            <pc:docMk/>
            <pc:sldMk cId="398462318" sldId="457"/>
            <ac:inkMk id="87" creationId="{DB4A11B6-B5DA-4D72-AF40-9007588EE816}"/>
          </ac:inkMkLst>
        </pc:inkChg>
        <pc:inkChg chg="add mod">
          <ac:chgData name="Tracy Carter" userId="2f5be7f5713387d1" providerId="LiveId" clId="{0FFD451C-6413-4B16-9D69-2251B9892E82}" dt="2021-08-03T17:48:22.661" v="281"/>
          <ac:inkMkLst>
            <pc:docMk/>
            <pc:sldMk cId="398462318" sldId="457"/>
            <ac:inkMk id="88" creationId="{656F86E2-9D28-4825-906F-7EAED2A8BE22}"/>
          </ac:inkMkLst>
        </pc:inkChg>
        <pc:inkChg chg="add mod">
          <ac:chgData name="Tracy Carter" userId="2f5be7f5713387d1" providerId="LiveId" clId="{0FFD451C-6413-4B16-9D69-2251B9892E82}" dt="2021-08-03T17:48:22.661" v="281"/>
          <ac:inkMkLst>
            <pc:docMk/>
            <pc:sldMk cId="398462318" sldId="457"/>
            <ac:inkMk id="89" creationId="{E450489F-4EAC-4049-A2AE-7A4E52FAE55E}"/>
          </ac:inkMkLst>
        </pc:inkChg>
        <pc:inkChg chg="add mod">
          <ac:chgData name="Tracy Carter" userId="2f5be7f5713387d1" providerId="LiveId" clId="{0FFD451C-6413-4B16-9D69-2251B9892E82}" dt="2021-08-03T17:48:22.661" v="281"/>
          <ac:inkMkLst>
            <pc:docMk/>
            <pc:sldMk cId="398462318" sldId="457"/>
            <ac:inkMk id="90" creationId="{71616FFC-9FFF-4CD0-9E6C-473F4331DA84}"/>
          </ac:inkMkLst>
        </pc:inkChg>
        <pc:inkChg chg="add mod">
          <ac:chgData name="Tracy Carter" userId="2f5be7f5713387d1" providerId="LiveId" clId="{0FFD451C-6413-4B16-9D69-2251B9892E82}" dt="2021-08-03T17:48:22.661" v="281"/>
          <ac:inkMkLst>
            <pc:docMk/>
            <pc:sldMk cId="398462318" sldId="457"/>
            <ac:inkMk id="91" creationId="{6A4A927D-C292-4C59-9909-0FE4F79DC7D0}"/>
          </ac:inkMkLst>
        </pc:inkChg>
        <pc:inkChg chg="add mod">
          <ac:chgData name="Tracy Carter" userId="2f5be7f5713387d1" providerId="LiveId" clId="{0FFD451C-6413-4B16-9D69-2251B9892E82}" dt="2021-08-03T17:48:22.661" v="281"/>
          <ac:inkMkLst>
            <pc:docMk/>
            <pc:sldMk cId="398462318" sldId="457"/>
            <ac:inkMk id="92" creationId="{BE21920C-9CFA-4F1C-AE79-199B5D6D73CE}"/>
          </ac:inkMkLst>
        </pc:inkChg>
        <pc:inkChg chg="add mod">
          <ac:chgData name="Tracy Carter" userId="2f5be7f5713387d1" providerId="LiveId" clId="{0FFD451C-6413-4B16-9D69-2251B9892E82}" dt="2021-08-03T17:48:34.668" v="290"/>
          <ac:inkMkLst>
            <pc:docMk/>
            <pc:sldMk cId="398462318" sldId="457"/>
            <ac:inkMk id="95" creationId="{6822E17D-9070-42B9-8ABA-8175E25BEE71}"/>
          </ac:inkMkLst>
        </pc:inkChg>
        <pc:inkChg chg="add del mod">
          <ac:chgData name="Tracy Carter" userId="2f5be7f5713387d1" providerId="LiveId" clId="{0FFD451C-6413-4B16-9D69-2251B9892E82}" dt="2021-08-03T17:48:34.668" v="290"/>
          <ac:inkMkLst>
            <pc:docMk/>
            <pc:sldMk cId="398462318" sldId="457"/>
            <ac:inkMk id="96" creationId="{924DAD02-AAAB-4329-B8D2-3F838FA93FC0}"/>
          </ac:inkMkLst>
        </pc:inkChg>
      </pc:sldChg>
      <pc:sldChg chg="addSp delSp modSp mod">
        <pc:chgData name="Tracy Carter" userId="2f5be7f5713387d1" providerId="LiveId" clId="{0FFD451C-6413-4B16-9D69-2251B9892E82}" dt="2021-08-03T17:49:47.673" v="359"/>
        <pc:sldMkLst>
          <pc:docMk/>
          <pc:sldMk cId="4147165214" sldId="465"/>
        </pc:sldMkLst>
        <pc:grpChg chg="mod">
          <ac:chgData name="Tracy Carter" userId="2f5be7f5713387d1" providerId="LiveId" clId="{0FFD451C-6413-4B16-9D69-2251B9892E82}" dt="2021-08-03T17:49:00.753" v="295"/>
          <ac:grpSpMkLst>
            <pc:docMk/>
            <pc:sldMk cId="4147165214" sldId="465"/>
            <ac:grpSpMk id="8" creationId="{A356F407-69D7-46E3-BDFA-C90A189B7529}"/>
          </ac:grpSpMkLst>
        </pc:grpChg>
        <pc:grpChg chg="del mod">
          <ac:chgData name="Tracy Carter" userId="2f5be7f5713387d1" providerId="LiveId" clId="{0FFD451C-6413-4B16-9D69-2251B9892E82}" dt="2021-08-03T17:49:04.794" v="301"/>
          <ac:grpSpMkLst>
            <pc:docMk/>
            <pc:sldMk cId="4147165214" sldId="465"/>
            <ac:grpSpMk id="13" creationId="{512745C3-2DCD-4A7C-838D-E113DD1F24E0}"/>
          </ac:grpSpMkLst>
        </pc:grpChg>
        <pc:grpChg chg="del mod">
          <ac:chgData name="Tracy Carter" userId="2f5be7f5713387d1" providerId="LiveId" clId="{0FFD451C-6413-4B16-9D69-2251B9892E82}" dt="2021-08-03T17:49:09.342" v="306"/>
          <ac:grpSpMkLst>
            <pc:docMk/>
            <pc:sldMk cId="4147165214" sldId="465"/>
            <ac:grpSpMk id="16" creationId="{EA7657CA-C392-443B-AE3D-E6C58F1B1835}"/>
          </ac:grpSpMkLst>
        </pc:grpChg>
        <pc:grpChg chg="mod">
          <ac:chgData name="Tracy Carter" userId="2f5be7f5713387d1" providerId="LiveId" clId="{0FFD451C-6413-4B16-9D69-2251B9892E82}" dt="2021-08-03T17:49:09.342" v="306"/>
          <ac:grpSpMkLst>
            <pc:docMk/>
            <pc:sldMk cId="4147165214" sldId="465"/>
            <ac:grpSpMk id="18" creationId="{1D132FBE-0154-49B3-B075-AC0A6514F43D}"/>
          </ac:grpSpMkLst>
        </pc:grpChg>
        <pc:grpChg chg="del mod">
          <ac:chgData name="Tracy Carter" userId="2f5be7f5713387d1" providerId="LiveId" clId="{0FFD451C-6413-4B16-9D69-2251B9892E82}" dt="2021-08-03T17:49:15.313" v="313"/>
          <ac:grpSpMkLst>
            <pc:docMk/>
            <pc:sldMk cId="4147165214" sldId="465"/>
            <ac:grpSpMk id="22" creationId="{A0E44F61-4A2D-46EA-AF7D-DF9508392D04}"/>
          </ac:grpSpMkLst>
        </pc:grpChg>
        <pc:grpChg chg="mod">
          <ac:chgData name="Tracy Carter" userId="2f5be7f5713387d1" providerId="LiveId" clId="{0FFD451C-6413-4B16-9D69-2251B9892E82}" dt="2021-08-03T17:49:15.973" v="315"/>
          <ac:grpSpMkLst>
            <pc:docMk/>
            <pc:sldMk cId="4147165214" sldId="465"/>
            <ac:grpSpMk id="25" creationId="{5BB4A682-4CF4-4FBB-B6AF-4507711F1BF7}"/>
          </ac:grpSpMkLst>
        </pc:grpChg>
        <pc:grpChg chg="mod">
          <ac:chgData name="Tracy Carter" userId="2f5be7f5713387d1" providerId="LiveId" clId="{0FFD451C-6413-4B16-9D69-2251B9892E82}" dt="2021-08-03T17:49:20.543" v="318"/>
          <ac:grpSpMkLst>
            <pc:docMk/>
            <pc:sldMk cId="4147165214" sldId="465"/>
            <ac:grpSpMk id="28" creationId="{8AEF11FC-A9E3-433E-BABC-AA46BFAF6462}"/>
          </ac:grpSpMkLst>
        </pc:grpChg>
        <pc:grpChg chg="mod">
          <ac:chgData name="Tracy Carter" userId="2f5be7f5713387d1" providerId="LiveId" clId="{0FFD451C-6413-4B16-9D69-2251B9892E82}" dt="2021-08-03T17:49:25.170" v="323"/>
          <ac:grpSpMkLst>
            <pc:docMk/>
            <pc:sldMk cId="4147165214" sldId="465"/>
            <ac:grpSpMk id="33" creationId="{2624B158-99A4-4103-9829-D121BC2F324B}"/>
          </ac:grpSpMkLst>
        </pc:grpChg>
        <pc:grpChg chg="del mod">
          <ac:chgData name="Tracy Carter" userId="2f5be7f5713387d1" providerId="LiveId" clId="{0FFD451C-6413-4B16-9D69-2251B9892E82}" dt="2021-08-03T17:49:28.923" v="329"/>
          <ac:grpSpMkLst>
            <pc:docMk/>
            <pc:sldMk cId="4147165214" sldId="465"/>
            <ac:grpSpMk id="37" creationId="{7BD924BB-383C-4B1F-9D52-996B2F3691BE}"/>
          </ac:grpSpMkLst>
        </pc:grpChg>
        <pc:grpChg chg="mod">
          <ac:chgData name="Tracy Carter" userId="2f5be7f5713387d1" providerId="LiveId" clId="{0FFD451C-6413-4B16-9D69-2251B9892E82}" dt="2021-08-03T17:49:32.594" v="333"/>
          <ac:grpSpMkLst>
            <pc:docMk/>
            <pc:sldMk cId="4147165214" sldId="465"/>
            <ac:grpSpMk id="41" creationId="{FDA10BF5-F9B5-4D2E-82BF-4DD3043D5D04}"/>
          </ac:grpSpMkLst>
        </pc:grpChg>
        <pc:grpChg chg="mod">
          <ac:chgData name="Tracy Carter" userId="2f5be7f5713387d1" providerId="LiveId" clId="{0FFD451C-6413-4B16-9D69-2251B9892E82}" dt="2021-08-03T17:49:35.328" v="338"/>
          <ac:grpSpMkLst>
            <pc:docMk/>
            <pc:sldMk cId="4147165214" sldId="465"/>
            <ac:grpSpMk id="46" creationId="{50BDBDE7-5A4A-4A83-97AF-58F00133A708}"/>
          </ac:grpSpMkLst>
        </pc:grpChg>
        <pc:grpChg chg="del mod">
          <ac:chgData name="Tracy Carter" userId="2f5be7f5713387d1" providerId="LiveId" clId="{0FFD451C-6413-4B16-9D69-2251B9892E82}" dt="2021-08-03T17:49:44.158" v="354"/>
          <ac:grpSpMkLst>
            <pc:docMk/>
            <pc:sldMk cId="4147165214" sldId="465"/>
            <ac:grpSpMk id="49" creationId="{80AAC94C-6CA2-478B-8ABD-8BC9343E2334}"/>
          </ac:grpSpMkLst>
        </pc:grpChg>
        <pc:grpChg chg="del mod">
          <ac:chgData name="Tracy Carter" userId="2f5be7f5713387d1" providerId="LiveId" clId="{0FFD451C-6413-4B16-9D69-2251B9892E82}" dt="2021-08-03T17:49:47.673" v="359"/>
          <ac:grpSpMkLst>
            <pc:docMk/>
            <pc:sldMk cId="4147165214" sldId="465"/>
            <ac:grpSpMk id="62" creationId="{46C0AB5F-9D56-4943-97E8-927AF2326294}"/>
          </ac:grpSpMkLst>
        </pc:grpChg>
        <pc:grpChg chg="mod">
          <ac:chgData name="Tracy Carter" userId="2f5be7f5713387d1" providerId="LiveId" clId="{0FFD451C-6413-4B16-9D69-2251B9892E82}" dt="2021-08-03T17:49:44.158" v="354"/>
          <ac:grpSpMkLst>
            <pc:docMk/>
            <pc:sldMk cId="4147165214" sldId="465"/>
            <ac:grpSpMk id="63" creationId="{D29F22EE-74DB-421F-8C49-FBEBDCF74234}"/>
          </ac:grpSpMkLst>
        </pc:grpChg>
        <pc:grpChg chg="mod">
          <ac:chgData name="Tracy Carter" userId="2f5be7f5713387d1" providerId="LiveId" clId="{0FFD451C-6413-4B16-9D69-2251B9892E82}" dt="2021-08-03T17:49:44.158" v="354"/>
          <ac:grpSpMkLst>
            <pc:docMk/>
            <pc:sldMk cId="4147165214" sldId="465"/>
            <ac:grpSpMk id="64" creationId="{E65CEB13-2CE2-4CB1-BAA5-B2010A265D3A}"/>
          </ac:grpSpMkLst>
        </pc:grpChg>
        <pc:grpChg chg="mod">
          <ac:chgData name="Tracy Carter" userId="2f5be7f5713387d1" providerId="LiveId" clId="{0FFD451C-6413-4B16-9D69-2251B9892E82}" dt="2021-08-03T17:49:44.158" v="354"/>
          <ac:grpSpMkLst>
            <pc:docMk/>
            <pc:sldMk cId="4147165214" sldId="465"/>
            <ac:grpSpMk id="65" creationId="{5CC452A9-C416-4554-94E7-AE4318FD6B90}"/>
          </ac:grpSpMkLst>
        </pc:grpChg>
        <pc:grpChg chg="mod">
          <ac:chgData name="Tracy Carter" userId="2f5be7f5713387d1" providerId="LiveId" clId="{0FFD451C-6413-4B16-9D69-2251B9892E82}" dt="2021-08-03T17:49:47.673" v="359"/>
          <ac:grpSpMkLst>
            <pc:docMk/>
            <pc:sldMk cId="4147165214" sldId="465"/>
            <ac:grpSpMk id="70" creationId="{8E0F54E7-BACD-416E-8232-512925B0AB7C}"/>
          </ac:grpSpMkLst>
        </pc:grpChg>
        <pc:grpChg chg="mod">
          <ac:chgData name="Tracy Carter" userId="2f5be7f5713387d1" providerId="LiveId" clId="{0FFD451C-6413-4B16-9D69-2251B9892E82}" dt="2021-08-03T17:49:47.673" v="359"/>
          <ac:grpSpMkLst>
            <pc:docMk/>
            <pc:sldMk cId="4147165214" sldId="465"/>
            <ac:grpSpMk id="71" creationId="{FA2E0B25-74EB-471D-976C-2B9A7C939817}"/>
          </ac:grpSpMkLst>
        </pc:grpChg>
        <pc:inkChg chg="add mod">
          <ac:chgData name="Tracy Carter" userId="2f5be7f5713387d1" providerId="LiveId" clId="{0FFD451C-6413-4B16-9D69-2251B9892E82}" dt="2021-08-03T17:49:00.753" v="295"/>
          <ac:inkMkLst>
            <pc:docMk/>
            <pc:sldMk cId="4147165214" sldId="465"/>
            <ac:inkMk id="3" creationId="{5BAACB8E-BCFD-4A14-A004-DBC8BEE4462A}"/>
          </ac:inkMkLst>
        </pc:inkChg>
        <pc:inkChg chg="add mod">
          <ac:chgData name="Tracy Carter" userId="2f5be7f5713387d1" providerId="LiveId" clId="{0FFD451C-6413-4B16-9D69-2251B9892E82}" dt="2021-08-03T17:49:00.753" v="295"/>
          <ac:inkMkLst>
            <pc:docMk/>
            <pc:sldMk cId="4147165214" sldId="465"/>
            <ac:inkMk id="4" creationId="{4D89D5D0-D9AA-4113-BEDE-80A0246395BB}"/>
          </ac:inkMkLst>
        </pc:inkChg>
        <pc:inkChg chg="add mod">
          <ac:chgData name="Tracy Carter" userId="2f5be7f5713387d1" providerId="LiveId" clId="{0FFD451C-6413-4B16-9D69-2251B9892E82}" dt="2021-08-03T17:49:00.753" v="295"/>
          <ac:inkMkLst>
            <pc:docMk/>
            <pc:sldMk cId="4147165214" sldId="465"/>
            <ac:inkMk id="6" creationId="{D98600BE-35D9-4AD1-B73F-C1E5527E2B95}"/>
          </ac:inkMkLst>
        </pc:inkChg>
        <pc:inkChg chg="add mod">
          <ac:chgData name="Tracy Carter" userId="2f5be7f5713387d1" providerId="LiveId" clId="{0FFD451C-6413-4B16-9D69-2251B9892E82}" dt="2021-08-03T17:49:00.753" v="295"/>
          <ac:inkMkLst>
            <pc:docMk/>
            <pc:sldMk cId="4147165214" sldId="465"/>
            <ac:inkMk id="7" creationId="{1CA30715-21F5-460C-B9CC-E3726A8F738F}"/>
          </ac:inkMkLst>
        </pc:inkChg>
        <pc:inkChg chg="add mod">
          <ac:chgData name="Tracy Carter" userId="2f5be7f5713387d1" providerId="LiveId" clId="{0FFD451C-6413-4B16-9D69-2251B9892E82}" dt="2021-08-03T17:49:04.794" v="301"/>
          <ac:inkMkLst>
            <pc:docMk/>
            <pc:sldMk cId="4147165214" sldId="465"/>
            <ac:inkMk id="9" creationId="{2569C6F2-4108-4E69-BE84-F59C8C26FEEB}"/>
          </ac:inkMkLst>
        </pc:inkChg>
        <pc:inkChg chg="add del mod">
          <ac:chgData name="Tracy Carter" userId="2f5be7f5713387d1" providerId="LiveId" clId="{0FFD451C-6413-4B16-9D69-2251B9892E82}" dt="2021-08-03T17:49:04.794" v="301"/>
          <ac:inkMkLst>
            <pc:docMk/>
            <pc:sldMk cId="4147165214" sldId="465"/>
            <ac:inkMk id="11" creationId="{CF427AF5-F659-4D9A-91B6-D8ECE75FE037}"/>
          </ac:inkMkLst>
        </pc:inkChg>
        <pc:inkChg chg="add del mod">
          <ac:chgData name="Tracy Carter" userId="2f5be7f5713387d1" providerId="LiveId" clId="{0FFD451C-6413-4B16-9D69-2251B9892E82}" dt="2021-08-03T17:49:04.794" v="300"/>
          <ac:inkMkLst>
            <pc:docMk/>
            <pc:sldMk cId="4147165214" sldId="465"/>
            <ac:inkMk id="12" creationId="{AD572F38-B1D3-4B8D-88B5-0C0760D0A2B3}"/>
          </ac:inkMkLst>
        </pc:inkChg>
        <pc:inkChg chg="add mod">
          <ac:chgData name="Tracy Carter" userId="2f5be7f5713387d1" providerId="LiveId" clId="{0FFD451C-6413-4B16-9D69-2251B9892E82}" dt="2021-08-03T17:49:09.342" v="306"/>
          <ac:inkMkLst>
            <pc:docMk/>
            <pc:sldMk cId="4147165214" sldId="465"/>
            <ac:inkMk id="14" creationId="{F8FF9001-CDB9-48D3-A3C0-4822CDF61C20}"/>
          </ac:inkMkLst>
        </pc:inkChg>
        <pc:inkChg chg="add mod">
          <ac:chgData name="Tracy Carter" userId="2f5be7f5713387d1" providerId="LiveId" clId="{0FFD451C-6413-4B16-9D69-2251B9892E82}" dt="2021-08-03T17:49:09.342" v="306"/>
          <ac:inkMkLst>
            <pc:docMk/>
            <pc:sldMk cId="4147165214" sldId="465"/>
            <ac:inkMk id="15" creationId="{2B312A95-0DCB-4FE9-A648-930928A94247}"/>
          </ac:inkMkLst>
        </pc:inkChg>
        <pc:inkChg chg="add mod">
          <ac:chgData name="Tracy Carter" userId="2f5be7f5713387d1" providerId="LiveId" clId="{0FFD451C-6413-4B16-9D69-2251B9892E82}" dt="2021-08-03T17:49:09.342" v="306"/>
          <ac:inkMkLst>
            <pc:docMk/>
            <pc:sldMk cId="4147165214" sldId="465"/>
            <ac:inkMk id="17" creationId="{C2637F8C-C322-473E-B10E-FD45FFA5B71B}"/>
          </ac:inkMkLst>
        </pc:inkChg>
        <pc:inkChg chg="add mod">
          <ac:chgData name="Tracy Carter" userId="2f5be7f5713387d1" providerId="LiveId" clId="{0FFD451C-6413-4B16-9D69-2251B9892E82}" dt="2021-08-03T17:49:15.973" v="315"/>
          <ac:inkMkLst>
            <pc:docMk/>
            <pc:sldMk cId="4147165214" sldId="465"/>
            <ac:inkMk id="19" creationId="{15E5BCB2-02D3-40FF-B943-6E9C1A36EE3F}"/>
          </ac:inkMkLst>
        </pc:inkChg>
        <pc:inkChg chg="add del mod">
          <ac:chgData name="Tracy Carter" userId="2f5be7f5713387d1" providerId="LiveId" clId="{0FFD451C-6413-4B16-9D69-2251B9892E82}" dt="2021-08-03T17:49:15.973" v="315"/>
          <ac:inkMkLst>
            <pc:docMk/>
            <pc:sldMk cId="4147165214" sldId="465"/>
            <ac:inkMk id="20" creationId="{7793E923-E468-4DE4-A3BC-0A51DEC68958}"/>
          </ac:inkMkLst>
        </pc:inkChg>
        <pc:inkChg chg="add del mod">
          <ac:chgData name="Tracy Carter" userId="2f5be7f5713387d1" providerId="LiveId" clId="{0FFD451C-6413-4B16-9D69-2251B9892E82}" dt="2021-08-03T17:49:15.973" v="314"/>
          <ac:inkMkLst>
            <pc:docMk/>
            <pc:sldMk cId="4147165214" sldId="465"/>
            <ac:inkMk id="21" creationId="{9E68D181-71E8-43E4-9421-2575F1BF0403}"/>
          </ac:inkMkLst>
        </pc:inkChg>
        <pc:inkChg chg="add mod">
          <ac:chgData name="Tracy Carter" userId="2f5be7f5713387d1" providerId="LiveId" clId="{0FFD451C-6413-4B16-9D69-2251B9892E82}" dt="2021-08-03T17:49:15.973" v="315"/>
          <ac:inkMkLst>
            <pc:docMk/>
            <pc:sldMk cId="4147165214" sldId="465"/>
            <ac:inkMk id="23" creationId="{FA0D7F20-FCD2-4F97-89C1-718225995A3C}"/>
          </ac:inkMkLst>
        </pc:inkChg>
        <pc:inkChg chg="add mod">
          <ac:chgData name="Tracy Carter" userId="2f5be7f5713387d1" providerId="LiveId" clId="{0FFD451C-6413-4B16-9D69-2251B9892E82}" dt="2021-08-03T17:49:15.973" v="315"/>
          <ac:inkMkLst>
            <pc:docMk/>
            <pc:sldMk cId="4147165214" sldId="465"/>
            <ac:inkMk id="24" creationId="{9EFB388C-71D7-425E-B329-D04FBB71A83F}"/>
          </ac:inkMkLst>
        </pc:inkChg>
        <pc:inkChg chg="add mod">
          <ac:chgData name="Tracy Carter" userId="2f5be7f5713387d1" providerId="LiveId" clId="{0FFD451C-6413-4B16-9D69-2251B9892E82}" dt="2021-08-03T17:49:20.543" v="318"/>
          <ac:inkMkLst>
            <pc:docMk/>
            <pc:sldMk cId="4147165214" sldId="465"/>
            <ac:inkMk id="26" creationId="{CF774708-DD5A-4519-A9A5-5AAB6086C2C4}"/>
          </ac:inkMkLst>
        </pc:inkChg>
        <pc:inkChg chg="add mod">
          <ac:chgData name="Tracy Carter" userId="2f5be7f5713387d1" providerId="LiveId" clId="{0FFD451C-6413-4B16-9D69-2251B9892E82}" dt="2021-08-03T17:49:20.543" v="318"/>
          <ac:inkMkLst>
            <pc:docMk/>
            <pc:sldMk cId="4147165214" sldId="465"/>
            <ac:inkMk id="27" creationId="{7FC09DF0-0E67-4D3C-9636-51B3B76BC5E7}"/>
          </ac:inkMkLst>
        </pc:inkChg>
        <pc:inkChg chg="add">
          <ac:chgData name="Tracy Carter" userId="2f5be7f5713387d1" providerId="LiveId" clId="{0FFD451C-6413-4B16-9D69-2251B9892E82}" dt="2021-08-03T17:49:22.706" v="319" actId="9405"/>
          <ac:inkMkLst>
            <pc:docMk/>
            <pc:sldMk cId="4147165214" sldId="465"/>
            <ac:inkMk id="29" creationId="{8E425E4A-8A78-47D2-86A7-94B8F19B6C64}"/>
          </ac:inkMkLst>
        </pc:inkChg>
        <pc:inkChg chg="add mod">
          <ac:chgData name="Tracy Carter" userId="2f5be7f5713387d1" providerId="LiveId" clId="{0FFD451C-6413-4B16-9D69-2251B9892E82}" dt="2021-08-03T17:49:25.170" v="323"/>
          <ac:inkMkLst>
            <pc:docMk/>
            <pc:sldMk cId="4147165214" sldId="465"/>
            <ac:inkMk id="30" creationId="{8726CD51-35AA-4F95-97D8-70AC70204B40}"/>
          </ac:inkMkLst>
        </pc:inkChg>
        <pc:inkChg chg="add mod">
          <ac:chgData name="Tracy Carter" userId="2f5be7f5713387d1" providerId="LiveId" clId="{0FFD451C-6413-4B16-9D69-2251B9892E82}" dt="2021-08-03T17:49:25.170" v="323"/>
          <ac:inkMkLst>
            <pc:docMk/>
            <pc:sldMk cId="4147165214" sldId="465"/>
            <ac:inkMk id="31" creationId="{148479FF-7591-469E-AD02-9AE7A4FDD60A}"/>
          </ac:inkMkLst>
        </pc:inkChg>
        <pc:inkChg chg="add mod">
          <ac:chgData name="Tracy Carter" userId="2f5be7f5713387d1" providerId="LiveId" clId="{0FFD451C-6413-4B16-9D69-2251B9892E82}" dt="2021-08-03T17:49:25.170" v="323"/>
          <ac:inkMkLst>
            <pc:docMk/>
            <pc:sldMk cId="4147165214" sldId="465"/>
            <ac:inkMk id="32" creationId="{025BD484-A879-41DC-B15F-48866B61EF47}"/>
          </ac:inkMkLst>
        </pc:inkChg>
        <pc:inkChg chg="add mod">
          <ac:chgData name="Tracy Carter" userId="2f5be7f5713387d1" providerId="LiveId" clId="{0FFD451C-6413-4B16-9D69-2251B9892E82}" dt="2021-08-03T17:49:28.923" v="329"/>
          <ac:inkMkLst>
            <pc:docMk/>
            <pc:sldMk cId="4147165214" sldId="465"/>
            <ac:inkMk id="34" creationId="{F43DAC27-A47D-440C-AA07-34335C9409DB}"/>
          </ac:inkMkLst>
        </pc:inkChg>
        <pc:inkChg chg="add del mod">
          <ac:chgData name="Tracy Carter" userId="2f5be7f5713387d1" providerId="LiveId" clId="{0FFD451C-6413-4B16-9D69-2251B9892E82}" dt="2021-08-03T17:49:28.923" v="329"/>
          <ac:inkMkLst>
            <pc:docMk/>
            <pc:sldMk cId="4147165214" sldId="465"/>
            <ac:inkMk id="35" creationId="{61D57483-B4F8-411A-A97D-834D53A4D4A9}"/>
          </ac:inkMkLst>
        </pc:inkChg>
        <pc:inkChg chg="add del mod">
          <ac:chgData name="Tracy Carter" userId="2f5be7f5713387d1" providerId="LiveId" clId="{0FFD451C-6413-4B16-9D69-2251B9892E82}" dt="2021-08-03T17:49:28.923" v="328"/>
          <ac:inkMkLst>
            <pc:docMk/>
            <pc:sldMk cId="4147165214" sldId="465"/>
            <ac:inkMk id="36" creationId="{201FAFC2-EDFB-4FAC-B656-EAFF537295E9}"/>
          </ac:inkMkLst>
        </pc:inkChg>
        <pc:inkChg chg="add mod">
          <ac:chgData name="Tracy Carter" userId="2f5be7f5713387d1" providerId="LiveId" clId="{0FFD451C-6413-4B16-9D69-2251B9892E82}" dt="2021-08-03T17:49:32.594" v="333"/>
          <ac:inkMkLst>
            <pc:docMk/>
            <pc:sldMk cId="4147165214" sldId="465"/>
            <ac:inkMk id="38" creationId="{EAE48ACD-2E38-4623-8BAA-329DB3BF3640}"/>
          </ac:inkMkLst>
        </pc:inkChg>
        <pc:inkChg chg="add mod">
          <ac:chgData name="Tracy Carter" userId="2f5be7f5713387d1" providerId="LiveId" clId="{0FFD451C-6413-4B16-9D69-2251B9892E82}" dt="2021-08-03T17:49:32.594" v="333"/>
          <ac:inkMkLst>
            <pc:docMk/>
            <pc:sldMk cId="4147165214" sldId="465"/>
            <ac:inkMk id="39" creationId="{E6200952-D413-4E5D-8BB5-E6C256D366C2}"/>
          </ac:inkMkLst>
        </pc:inkChg>
        <pc:inkChg chg="add mod">
          <ac:chgData name="Tracy Carter" userId="2f5be7f5713387d1" providerId="LiveId" clId="{0FFD451C-6413-4B16-9D69-2251B9892E82}" dt="2021-08-03T17:49:32.594" v="333"/>
          <ac:inkMkLst>
            <pc:docMk/>
            <pc:sldMk cId="4147165214" sldId="465"/>
            <ac:inkMk id="40" creationId="{C8791A17-EDA4-4724-9965-0B1CF3906CF0}"/>
          </ac:inkMkLst>
        </pc:inkChg>
        <pc:inkChg chg="add">
          <ac:chgData name="Tracy Carter" userId="2f5be7f5713387d1" providerId="LiveId" clId="{0FFD451C-6413-4B16-9D69-2251B9892E82}" dt="2021-08-03T17:49:33.382" v="334" actId="9405"/>
          <ac:inkMkLst>
            <pc:docMk/>
            <pc:sldMk cId="4147165214" sldId="465"/>
            <ac:inkMk id="42" creationId="{F15689E3-D945-4813-B85C-34BAAF22D46D}"/>
          </ac:inkMkLst>
        </pc:inkChg>
        <pc:inkChg chg="add mod">
          <ac:chgData name="Tracy Carter" userId="2f5be7f5713387d1" providerId="LiveId" clId="{0FFD451C-6413-4B16-9D69-2251B9892E82}" dt="2021-08-03T17:49:35.328" v="338"/>
          <ac:inkMkLst>
            <pc:docMk/>
            <pc:sldMk cId="4147165214" sldId="465"/>
            <ac:inkMk id="43" creationId="{8137B6F4-14A1-41C3-B613-828016A4588F}"/>
          </ac:inkMkLst>
        </pc:inkChg>
        <pc:inkChg chg="add mod">
          <ac:chgData name="Tracy Carter" userId="2f5be7f5713387d1" providerId="LiveId" clId="{0FFD451C-6413-4B16-9D69-2251B9892E82}" dt="2021-08-03T17:49:35.328" v="338"/>
          <ac:inkMkLst>
            <pc:docMk/>
            <pc:sldMk cId="4147165214" sldId="465"/>
            <ac:inkMk id="44" creationId="{BDE4D6E6-9DCC-4CE5-8BC8-03BAA7B75752}"/>
          </ac:inkMkLst>
        </pc:inkChg>
        <pc:inkChg chg="add mod">
          <ac:chgData name="Tracy Carter" userId="2f5be7f5713387d1" providerId="LiveId" clId="{0FFD451C-6413-4B16-9D69-2251B9892E82}" dt="2021-08-03T17:49:35.328" v="338"/>
          <ac:inkMkLst>
            <pc:docMk/>
            <pc:sldMk cId="4147165214" sldId="465"/>
            <ac:inkMk id="45" creationId="{2023AF6F-6A60-4F16-9F29-20D5A0A370FB}"/>
          </ac:inkMkLst>
        </pc:inkChg>
        <pc:inkChg chg="add mod">
          <ac:chgData name="Tracy Carter" userId="2f5be7f5713387d1" providerId="LiveId" clId="{0FFD451C-6413-4B16-9D69-2251B9892E82}" dt="2021-08-03T17:49:44.158" v="354"/>
          <ac:inkMkLst>
            <pc:docMk/>
            <pc:sldMk cId="4147165214" sldId="465"/>
            <ac:inkMk id="47" creationId="{5FF6F74A-4254-4437-BAD9-556B00606F66}"/>
          </ac:inkMkLst>
        </pc:inkChg>
        <pc:inkChg chg="add mod">
          <ac:chgData name="Tracy Carter" userId="2f5be7f5713387d1" providerId="LiveId" clId="{0FFD451C-6413-4B16-9D69-2251B9892E82}" dt="2021-08-03T17:49:44.158" v="354"/>
          <ac:inkMkLst>
            <pc:docMk/>
            <pc:sldMk cId="4147165214" sldId="465"/>
            <ac:inkMk id="48" creationId="{0259E5BF-DF50-4D51-8FB5-EE6232F0DC03}"/>
          </ac:inkMkLst>
        </pc:inkChg>
        <pc:inkChg chg="add mod">
          <ac:chgData name="Tracy Carter" userId="2f5be7f5713387d1" providerId="LiveId" clId="{0FFD451C-6413-4B16-9D69-2251B9892E82}" dt="2021-08-03T17:49:44.158" v="354"/>
          <ac:inkMkLst>
            <pc:docMk/>
            <pc:sldMk cId="4147165214" sldId="465"/>
            <ac:inkMk id="50" creationId="{1154D4B6-EF27-46ED-9446-4CB3AE1D46C3}"/>
          </ac:inkMkLst>
        </pc:inkChg>
        <pc:inkChg chg="add mod">
          <ac:chgData name="Tracy Carter" userId="2f5be7f5713387d1" providerId="LiveId" clId="{0FFD451C-6413-4B16-9D69-2251B9892E82}" dt="2021-08-03T17:49:44.158" v="354"/>
          <ac:inkMkLst>
            <pc:docMk/>
            <pc:sldMk cId="4147165214" sldId="465"/>
            <ac:inkMk id="51" creationId="{2FBA0B36-5EF9-4D4F-9199-A9D2EEEF4F66}"/>
          </ac:inkMkLst>
        </pc:inkChg>
        <pc:inkChg chg="add mod">
          <ac:chgData name="Tracy Carter" userId="2f5be7f5713387d1" providerId="LiveId" clId="{0FFD451C-6413-4B16-9D69-2251B9892E82}" dt="2021-08-03T17:49:44.158" v="354"/>
          <ac:inkMkLst>
            <pc:docMk/>
            <pc:sldMk cId="4147165214" sldId="465"/>
            <ac:inkMk id="52" creationId="{7E331329-DFCA-4450-A291-A65B3E27D5C3}"/>
          </ac:inkMkLst>
        </pc:inkChg>
        <pc:inkChg chg="add mod">
          <ac:chgData name="Tracy Carter" userId="2f5be7f5713387d1" providerId="LiveId" clId="{0FFD451C-6413-4B16-9D69-2251B9892E82}" dt="2021-08-03T17:49:44.158" v="354"/>
          <ac:inkMkLst>
            <pc:docMk/>
            <pc:sldMk cId="4147165214" sldId="465"/>
            <ac:inkMk id="53" creationId="{A0ACA6BB-AFCD-4761-A195-74FF059DA27C}"/>
          </ac:inkMkLst>
        </pc:inkChg>
        <pc:inkChg chg="add mod">
          <ac:chgData name="Tracy Carter" userId="2f5be7f5713387d1" providerId="LiveId" clId="{0FFD451C-6413-4B16-9D69-2251B9892E82}" dt="2021-08-03T17:49:44.158" v="354"/>
          <ac:inkMkLst>
            <pc:docMk/>
            <pc:sldMk cId="4147165214" sldId="465"/>
            <ac:inkMk id="54" creationId="{B30562A7-876B-4D73-A6B7-7289B8C79374}"/>
          </ac:inkMkLst>
        </pc:inkChg>
        <pc:inkChg chg="add mod">
          <ac:chgData name="Tracy Carter" userId="2f5be7f5713387d1" providerId="LiveId" clId="{0FFD451C-6413-4B16-9D69-2251B9892E82}" dt="2021-08-03T17:49:44.158" v="354"/>
          <ac:inkMkLst>
            <pc:docMk/>
            <pc:sldMk cId="4147165214" sldId="465"/>
            <ac:inkMk id="55" creationId="{8A454107-B8E7-4821-B6E5-51AFC633B805}"/>
          </ac:inkMkLst>
        </pc:inkChg>
        <pc:inkChg chg="add mod">
          <ac:chgData name="Tracy Carter" userId="2f5be7f5713387d1" providerId="LiveId" clId="{0FFD451C-6413-4B16-9D69-2251B9892E82}" dt="2021-08-03T17:49:44.158" v="354"/>
          <ac:inkMkLst>
            <pc:docMk/>
            <pc:sldMk cId="4147165214" sldId="465"/>
            <ac:inkMk id="56" creationId="{AEA33188-A339-4902-9F53-1CCD5E284D6D}"/>
          </ac:inkMkLst>
        </pc:inkChg>
        <pc:inkChg chg="add mod">
          <ac:chgData name="Tracy Carter" userId="2f5be7f5713387d1" providerId="LiveId" clId="{0FFD451C-6413-4B16-9D69-2251B9892E82}" dt="2021-08-03T17:49:47.673" v="359"/>
          <ac:inkMkLst>
            <pc:docMk/>
            <pc:sldMk cId="4147165214" sldId="465"/>
            <ac:inkMk id="57" creationId="{3D2713B1-AE35-4134-8E16-C35DD984C494}"/>
          </ac:inkMkLst>
        </pc:inkChg>
        <pc:inkChg chg="add mod">
          <ac:chgData name="Tracy Carter" userId="2f5be7f5713387d1" providerId="LiveId" clId="{0FFD451C-6413-4B16-9D69-2251B9892E82}" dt="2021-08-03T17:49:47.673" v="359"/>
          <ac:inkMkLst>
            <pc:docMk/>
            <pc:sldMk cId="4147165214" sldId="465"/>
            <ac:inkMk id="58" creationId="{542672EC-C70A-4380-81A5-7CF9CE87C14B}"/>
          </ac:inkMkLst>
        </pc:inkChg>
        <pc:inkChg chg="add mod">
          <ac:chgData name="Tracy Carter" userId="2f5be7f5713387d1" providerId="LiveId" clId="{0FFD451C-6413-4B16-9D69-2251B9892E82}" dt="2021-08-03T17:49:47.673" v="359"/>
          <ac:inkMkLst>
            <pc:docMk/>
            <pc:sldMk cId="4147165214" sldId="465"/>
            <ac:inkMk id="59" creationId="{DA9C5207-B56E-4237-8BE9-A78F85C408EE}"/>
          </ac:inkMkLst>
        </pc:inkChg>
        <pc:inkChg chg="add mod">
          <ac:chgData name="Tracy Carter" userId="2f5be7f5713387d1" providerId="LiveId" clId="{0FFD451C-6413-4B16-9D69-2251B9892E82}" dt="2021-08-03T17:49:47.673" v="359"/>
          <ac:inkMkLst>
            <pc:docMk/>
            <pc:sldMk cId="4147165214" sldId="465"/>
            <ac:inkMk id="60" creationId="{F0E2AA86-9815-4697-8630-4E75E4AD2855}"/>
          </ac:inkMkLst>
        </pc:inkChg>
        <pc:inkChg chg="add mod">
          <ac:chgData name="Tracy Carter" userId="2f5be7f5713387d1" providerId="LiveId" clId="{0FFD451C-6413-4B16-9D69-2251B9892E82}" dt="2021-08-03T17:49:47.673" v="359"/>
          <ac:inkMkLst>
            <pc:docMk/>
            <pc:sldMk cId="4147165214" sldId="465"/>
            <ac:inkMk id="61" creationId="{9B261774-D272-4FF2-A569-08D491D174F1}"/>
          </ac:inkMkLst>
        </pc:inkChg>
        <pc:inkChg chg="add mod">
          <ac:chgData name="Tracy Carter" userId="2f5be7f5713387d1" providerId="LiveId" clId="{0FFD451C-6413-4B16-9D69-2251B9892E82}" dt="2021-08-03T17:49:47.673" v="359"/>
          <ac:inkMkLst>
            <pc:docMk/>
            <pc:sldMk cId="4147165214" sldId="465"/>
            <ac:inkMk id="66" creationId="{8AE28959-1918-4E07-A1FD-EF5F5D2E6C6A}"/>
          </ac:inkMkLst>
        </pc:inkChg>
        <pc:inkChg chg="add mod">
          <ac:chgData name="Tracy Carter" userId="2f5be7f5713387d1" providerId="LiveId" clId="{0FFD451C-6413-4B16-9D69-2251B9892E82}" dt="2021-08-03T17:49:47.673" v="359"/>
          <ac:inkMkLst>
            <pc:docMk/>
            <pc:sldMk cId="4147165214" sldId="465"/>
            <ac:inkMk id="67" creationId="{4027B231-FD08-4746-A051-52ADE0D2401A}"/>
          </ac:inkMkLst>
        </pc:inkChg>
        <pc:inkChg chg="add mod">
          <ac:chgData name="Tracy Carter" userId="2f5be7f5713387d1" providerId="LiveId" clId="{0FFD451C-6413-4B16-9D69-2251B9892E82}" dt="2021-08-03T17:49:47.673" v="359"/>
          <ac:inkMkLst>
            <pc:docMk/>
            <pc:sldMk cId="4147165214" sldId="465"/>
            <ac:inkMk id="68" creationId="{46F6418D-A3BE-4E09-ABAF-82B59FB226FC}"/>
          </ac:inkMkLst>
        </pc:inkChg>
        <pc:inkChg chg="add mod">
          <ac:chgData name="Tracy Carter" userId="2f5be7f5713387d1" providerId="LiveId" clId="{0FFD451C-6413-4B16-9D69-2251B9892E82}" dt="2021-08-03T17:49:47.673" v="359"/>
          <ac:inkMkLst>
            <pc:docMk/>
            <pc:sldMk cId="4147165214" sldId="465"/>
            <ac:inkMk id="69" creationId="{4A3003DE-1E7A-4AC2-A425-2D3F9BBFAA95}"/>
          </ac:inkMkLst>
        </pc:inkChg>
      </pc:sldChg>
      <pc:sldChg chg="addSp delSp modSp mod">
        <pc:chgData name="Tracy Carter" userId="2f5be7f5713387d1" providerId="LiveId" clId="{0FFD451C-6413-4B16-9D69-2251B9892E82}" dt="2021-08-03T17:53:30.579" v="469" actId="9405"/>
        <pc:sldMkLst>
          <pc:docMk/>
          <pc:sldMk cId="3174991197" sldId="475"/>
        </pc:sldMkLst>
        <pc:grpChg chg="mod">
          <ac:chgData name="Tracy Carter" userId="2f5be7f5713387d1" providerId="LiveId" clId="{0FFD451C-6413-4B16-9D69-2251B9892E82}" dt="2021-08-03T17:50:15.113" v="365"/>
          <ac:grpSpMkLst>
            <pc:docMk/>
            <pc:sldMk cId="3174991197" sldId="475"/>
            <ac:grpSpMk id="9" creationId="{BB163FC9-B790-4824-B94F-82B4F882190D}"/>
          </ac:grpSpMkLst>
        </pc:grpChg>
        <pc:grpChg chg="mod">
          <ac:chgData name="Tracy Carter" userId="2f5be7f5713387d1" providerId="LiveId" clId="{0FFD451C-6413-4B16-9D69-2251B9892E82}" dt="2021-08-03T17:50:17.545" v="370"/>
          <ac:grpSpMkLst>
            <pc:docMk/>
            <pc:sldMk cId="3174991197" sldId="475"/>
            <ac:grpSpMk id="15" creationId="{D85A961A-3F75-46A6-B915-DBD56A1ADEA1}"/>
          </ac:grpSpMkLst>
        </pc:grpChg>
        <pc:grpChg chg="del mod">
          <ac:chgData name="Tracy Carter" userId="2f5be7f5713387d1" providerId="LiveId" clId="{0FFD451C-6413-4B16-9D69-2251B9892E82}" dt="2021-08-03T17:50:54.599" v="385"/>
          <ac:grpSpMkLst>
            <pc:docMk/>
            <pc:sldMk cId="3174991197" sldId="475"/>
            <ac:grpSpMk id="27" creationId="{E75EF727-D082-4547-87A8-F0A0FD08E5F2}"/>
          </ac:grpSpMkLst>
        </pc:grpChg>
        <pc:grpChg chg="del mod">
          <ac:chgData name="Tracy Carter" userId="2f5be7f5713387d1" providerId="LiveId" clId="{0FFD451C-6413-4B16-9D69-2251B9892E82}" dt="2021-08-03T17:51:05.507" v="397"/>
          <ac:grpSpMkLst>
            <pc:docMk/>
            <pc:sldMk cId="3174991197" sldId="475"/>
            <ac:grpSpMk id="30" creationId="{F8A9A2FB-40E4-443C-97CF-033BD558B58E}"/>
          </ac:grpSpMkLst>
        </pc:grpChg>
        <pc:grpChg chg="del mod">
          <ac:chgData name="Tracy Carter" userId="2f5be7f5713387d1" providerId="LiveId" clId="{0FFD451C-6413-4B16-9D69-2251B9892E82}" dt="2021-08-03T17:52:09.835" v="408"/>
          <ac:grpSpMkLst>
            <pc:docMk/>
            <pc:sldMk cId="3174991197" sldId="475"/>
            <ac:grpSpMk id="40" creationId="{9D9F690F-E2A8-46B2-A98D-307C53A6AFF2}"/>
          </ac:grpSpMkLst>
        </pc:grpChg>
        <pc:grpChg chg="mod">
          <ac:chgData name="Tracy Carter" userId="2f5be7f5713387d1" providerId="LiveId" clId="{0FFD451C-6413-4B16-9D69-2251B9892E82}" dt="2021-08-03T17:51:03.972" v="395"/>
          <ac:grpSpMkLst>
            <pc:docMk/>
            <pc:sldMk cId="3174991197" sldId="475"/>
            <ac:grpSpMk id="41" creationId="{6E805070-6E6B-46B3-B410-8E41F5A533F6}"/>
          </ac:grpSpMkLst>
        </pc:grpChg>
        <pc:grpChg chg="mod">
          <ac:chgData name="Tracy Carter" userId="2f5be7f5713387d1" providerId="LiveId" clId="{0FFD451C-6413-4B16-9D69-2251B9892E82}" dt="2021-08-03T17:51:05.507" v="397"/>
          <ac:grpSpMkLst>
            <pc:docMk/>
            <pc:sldMk cId="3174991197" sldId="475"/>
            <ac:grpSpMk id="43" creationId="{171B5CFF-7E14-4AF6-8AF2-DF5FC7D79435}"/>
          </ac:grpSpMkLst>
        </pc:grpChg>
        <pc:grpChg chg="mod">
          <ac:chgData name="Tracy Carter" userId="2f5be7f5713387d1" providerId="LiveId" clId="{0FFD451C-6413-4B16-9D69-2251B9892E82}" dt="2021-08-03T17:52:09.835" v="408"/>
          <ac:grpSpMkLst>
            <pc:docMk/>
            <pc:sldMk cId="3174991197" sldId="475"/>
            <ac:grpSpMk id="50" creationId="{8F25939F-D2B2-4C8A-A1FB-53D27132F3F6}"/>
          </ac:grpSpMkLst>
        </pc:grpChg>
        <pc:grpChg chg="del mod">
          <ac:chgData name="Tracy Carter" userId="2f5be7f5713387d1" providerId="LiveId" clId="{0FFD451C-6413-4B16-9D69-2251B9892E82}" dt="2021-08-03T17:53:09.300" v="465"/>
          <ac:grpSpMkLst>
            <pc:docMk/>
            <pc:sldMk cId="3174991197" sldId="475"/>
            <ac:grpSpMk id="58" creationId="{900FDE26-4FEB-429E-942B-160471C77D5D}"/>
          </ac:grpSpMkLst>
        </pc:grpChg>
        <pc:grpChg chg="del mod">
          <ac:chgData name="Tracy Carter" userId="2f5be7f5713387d1" providerId="LiveId" clId="{0FFD451C-6413-4B16-9D69-2251B9892E82}" dt="2021-08-03T17:53:09.300" v="465"/>
          <ac:grpSpMkLst>
            <pc:docMk/>
            <pc:sldMk cId="3174991197" sldId="475"/>
            <ac:grpSpMk id="59" creationId="{5552BAF0-B63A-41EA-9B8C-5262C3D98F26}"/>
          </ac:grpSpMkLst>
        </pc:grpChg>
        <pc:grpChg chg="del mod">
          <ac:chgData name="Tracy Carter" userId="2f5be7f5713387d1" providerId="LiveId" clId="{0FFD451C-6413-4B16-9D69-2251B9892E82}" dt="2021-08-03T17:52:26.430" v="432"/>
          <ac:grpSpMkLst>
            <pc:docMk/>
            <pc:sldMk cId="3174991197" sldId="475"/>
            <ac:grpSpMk id="65" creationId="{29E8749F-80A7-4259-83D8-BCA1E713B7FA}"/>
          </ac:grpSpMkLst>
        </pc:grpChg>
        <pc:grpChg chg="del mod">
          <ac:chgData name="Tracy Carter" userId="2f5be7f5713387d1" providerId="LiveId" clId="{0FFD451C-6413-4B16-9D69-2251B9892E82}" dt="2021-08-03T17:52:26.430" v="432"/>
          <ac:grpSpMkLst>
            <pc:docMk/>
            <pc:sldMk cId="3174991197" sldId="475"/>
            <ac:grpSpMk id="66" creationId="{D888AE25-189F-4C81-971B-CBA9148ED958}"/>
          </ac:grpSpMkLst>
        </pc:grpChg>
        <pc:grpChg chg="del mod">
          <ac:chgData name="Tracy Carter" userId="2f5be7f5713387d1" providerId="LiveId" clId="{0FFD451C-6413-4B16-9D69-2251B9892E82}" dt="2021-08-03T17:52:26.430" v="432"/>
          <ac:grpSpMkLst>
            <pc:docMk/>
            <pc:sldMk cId="3174991197" sldId="475"/>
            <ac:grpSpMk id="76" creationId="{39368323-1371-4717-95E9-173D529676D4}"/>
          </ac:grpSpMkLst>
        </pc:grpChg>
        <pc:grpChg chg="del mod">
          <ac:chgData name="Tracy Carter" userId="2f5be7f5713387d1" providerId="LiveId" clId="{0FFD451C-6413-4B16-9D69-2251B9892E82}" dt="2021-08-03T17:52:32.191" v="444"/>
          <ac:grpSpMkLst>
            <pc:docMk/>
            <pc:sldMk cId="3174991197" sldId="475"/>
            <ac:grpSpMk id="77" creationId="{92AC3F61-92DA-4C9F-8C90-F6B8E43BBA19}"/>
          </ac:grpSpMkLst>
        </pc:grpChg>
        <pc:grpChg chg="del mod">
          <ac:chgData name="Tracy Carter" userId="2f5be7f5713387d1" providerId="LiveId" clId="{0FFD451C-6413-4B16-9D69-2251B9892E82}" dt="2021-08-03T17:52:33.077" v="446"/>
          <ac:grpSpMkLst>
            <pc:docMk/>
            <pc:sldMk cId="3174991197" sldId="475"/>
            <ac:grpSpMk id="89" creationId="{41A301F5-6A51-402B-B31D-E0C6D26A440F}"/>
          </ac:grpSpMkLst>
        </pc:grpChg>
        <pc:grpChg chg="del mod">
          <ac:chgData name="Tracy Carter" userId="2f5be7f5713387d1" providerId="LiveId" clId="{0FFD451C-6413-4B16-9D69-2251B9892E82}" dt="2021-08-03T17:53:09.300" v="465"/>
          <ac:grpSpMkLst>
            <pc:docMk/>
            <pc:sldMk cId="3174991197" sldId="475"/>
            <ac:grpSpMk id="90" creationId="{567D349C-C98C-4556-8365-BAC0C90B2D21}"/>
          </ac:grpSpMkLst>
        </pc:grpChg>
        <pc:grpChg chg="del mod">
          <ac:chgData name="Tracy Carter" userId="2f5be7f5713387d1" providerId="LiveId" clId="{0FFD451C-6413-4B16-9D69-2251B9892E82}" dt="2021-08-03T17:52:39.323" v="455"/>
          <ac:grpSpMkLst>
            <pc:docMk/>
            <pc:sldMk cId="3174991197" sldId="475"/>
            <ac:grpSpMk id="93" creationId="{317206F0-DE7E-4031-B8BC-3D0E68ED80BB}"/>
          </ac:grpSpMkLst>
        </pc:grpChg>
        <pc:grpChg chg="del mod">
          <ac:chgData name="Tracy Carter" userId="2f5be7f5713387d1" providerId="LiveId" clId="{0FFD451C-6413-4B16-9D69-2251B9892E82}" dt="2021-08-03T17:53:09.300" v="465"/>
          <ac:grpSpMkLst>
            <pc:docMk/>
            <pc:sldMk cId="3174991197" sldId="475"/>
            <ac:grpSpMk id="99" creationId="{25FC2AEF-EFC3-472D-8977-9EFD0D8F76AF}"/>
          </ac:grpSpMkLst>
        </pc:grpChg>
        <pc:grpChg chg="del mod">
          <ac:chgData name="Tracy Carter" userId="2f5be7f5713387d1" providerId="LiveId" clId="{0FFD451C-6413-4B16-9D69-2251B9892E82}" dt="2021-08-03T17:53:09.300" v="465"/>
          <ac:grpSpMkLst>
            <pc:docMk/>
            <pc:sldMk cId="3174991197" sldId="475"/>
            <ac:grpSpMk id="103" creationId="{45FB5E9C-3F4D-4DA3-BF56-808FAEBBB19D}"/>
          </ac:grpSpMkLst>
        </pc:grpChg>
        <pc:grpChg chg="del mod">
          <ac:chgData name="Tracy Carter" userId="2f5be7f5713387d1" providerId="LiveId" clId="{0FFD451C-6413-4B16-9D69-2251B9892E82}" dt="2021-08-03T17:53:11.076" v="467"/>
          <ac:grpSpMkLst>
            <pc:docMk/>
            <pc:sldMk cId="3174991197" sldId="475"/>
            <ac:grpSpMk id="109" creationId="{5D6546F5-F984-4326-9A3B-9359FC30B56E}"/>
          </ac:grpSpMkLst>
        </pc:grpChg>
        <pc:grpChg chg="mod">
          <ac:chgData name="Tracy Carter" userId="2f5be7f5713387d1" providerId="LiveId" clId="{0FFD451C-6413-4B16-9D69-2251B9892E82}" dt="2021-08-03T17:53:11.076" v="467"/>
          <ac:grpSpMkLst>
            <pc:docMk/>
            <pc:sldMk cId="3174991197" sldId="475"/>
            <ac:grpSpMk id="111" creationId="{E61C3B88-9549-41FE-8213-2B44C21E3477}"/>
          </ac:grpSpMkLst>
        </pc:grpChg>
        <pc:inkChg chg="add mod">
          <ac:chgData name="Tracy Carter" userId="2f5be7f5713387d1" providerId="LiveId" clId="{0FFD451C-6413-4B16-9D69-2251B9892E82}" dt="2021-08-03T17:50:15.113" v="365"/>
          <ac:inkMkLst>
            <pc:docMk/>
            <pc:sldMk cId="3174991197" sldId="475"/>
            <ac:inkMk id="3" creationId="{71AF0995-C7A8-4856-9EFC-725319708ABE}"/>
          </ac:inkMkLst>
        </pc:inkChg>
        <pc:inkChg chg="add mod">
          <ac:chgData name="Tracy Carter" userId="2f5be7f5713387d1" providerId="LiveId" clId="{0FFD451C-6413-4B16-9D69-2251B9892E82}" dt="2021-08-03T17:50:15.113" v="365"/>
          <ac:inkMkLst>
            <pc:docMk/>
            <pc:sldMk cId="3174991197" sldId="475"/>
            <ac:inkMk id="5" creationId="{505D0BEA-8BD9-4621-946E-E6C0FB549D35}"/>
          </ac:inkMkLst>
        </pc:inkChg>
        <pc:inkChg chg="add mod">
          <ac:chgData name="Tracy Carter" userId="2f5be7f5713387d1" providerId="LiveId" clId="{0FFD451C-6413-4B16-9D69-2251B9892E82}" dt="2021-08-03T17:50:15.113" v="365"/>
          <ac:inkMkLst>
            <pc:docMk/>
            <pc:sldMk cId="3174991197" sldId="475"/>
            <ac:inkMk id="6" creationId="{197978EC-49EB-46AD-BB01-ED5F76B6922A}"/>
          </ac:inkMkLst>
        </pc:inkChg>
        <pc:inkChg chg="add mod">
          <ac:chgData name="Tracy Carter" userId="2f5be7f5713387d1" providerId="LiveId" clId="{0FFD451C-6413-4B16-9D69-2251B9892E82}" dt="2021-08-03T17:50:15.113" v="365"/>
          <ac:inkMkLst>
            <pc:docMk/>
            <pc:sldMk cId="3174991197" sldId="475"/>
            <ac:inkMk id="7" creationId="{18CD8502-DC7F-4792-A7D4-7588E46193D8}"/>
          </ac:inkMkLst>
        </pc:inkChg>
        <pc:inkChg chg="add mod">
          <ac:chgData name="Tracy Carter" userId="2f5be7f5713387d1" providerId="LiveId" clId="{0FFD451C-6413-4B16-9D69-2251B9892E82}" dt="2021-08-03T17:50:15.113" v="365"/>
          <ac:inkMkLst>
            <pc:docMk/>
            <pc:sldMk cId="3174991197" sldId="475"/>
            <ac:inkMk id="8" creationId="{C5162236-98A2-4CA5-92A8-F707AD25D2B5}"/>
          </ac:inkMkLst>
        </pc:inkChg>
        <pc:inkChg chg="add mod">
          <ac:chgData name="Tracy Carter" userId="2f5be7f5713387d1" providerId="LiveId" clId="{0FFD451C-6413-4B16-9D69-2251B9892E82}" dt="2021-08-03T17:50:17.545" v="370"/>
          <ac:inkMkLst>
            <pc:docMk/>
            <pc:sldMk cId="3174991197" sldId="475"/>
            <ac:inkMk id="11" creationId="{277A0F01-1A35-47BB-A3F6-BC099C3DD6C1}"/>
          </ac:inkMkLst>
        </pc:inkChg>
        <pc:inkChg chg="add mod">
          <ac:chgData name="Tracy Carter" userId="2f5be7f5713387d1" providerId="LiveId" clId="{0FFD451C-6413-4B16-9D69-2251B9892E82}" dt="2021-08-03T17:50:17.545" v="370"/>
          <ac:inkMkLst>
            <pc:docMk/>
            <pc:sldMk cId="3174991197" sldId="475"/>
            <ac:inkMk id="12" creationId="{7FDE3543-9816-4211-B31E-E0450EE17F3D}"/>
          </ac:inkMkLst>
        </pc:inkChg>
        <pc:inkChg chg="add mod">
          <ac:chgData name="Tracy Carter" userId="2f5be7f5713387d1" providerId="LiveId" clId="{0FFD451C-6413-4B16-9D69-2251B9892E82}" dt="2021-08-03T17:50:17.545" v="370"/>
          <ac:inkMkLst>
            <pc:docMk/>
            <pc:sldMk cId="3174991197" sldId="475"/>
            <ac:inkMk id="13" creationId="{071B5F4E-D654-441B-BC3F-4296058C92A7}"/>
          </ac:inkMkLst>
        </pc:inkChg>
        <pc:inkChg chg="add mod">
          <ac:chgData name="Tracy Carter" userId="2f5be7f5713387d1" providerId="LiveId" clId="{0FFD451C-6413-4B16-9D69-2251B9892E82}" dt="2021-08-03T17:50:17.545" v="370"/>
          <ac:inkMkLst>
            <pc:docMk/>
            <pc:sldMk cId="3174991197" sldId="475"/>
            <ac:inkMk id="14" creationId="{2435113A-7BA8-411D-9963-64A0CA733733}"/>
          </ac:inkMkLst>
        </pc:inkChg>
        <pc:inkChg chg="add">
          <ac:chgData name="Tracy Carter" userId="2f5be7f5713387d1" providerId="LiveId" clId="{0FFD451C-6413-4B16-9D69-2251B9892E82}" dt="2021-08-03T17:50:18.591" v="371" actId="9405"/>
          <ac:inkMkLst>
            <pc:docMk/>
            <pc:sldMk cId="3174991197" sldId="475"/>
            <ac:inkMk id="16" creationId="{732C3773-BC05-4609-A2C2-4D8B1AE7B3B6}"/>
          </ac:inkMkLst>
        </pc:inkChg>
        <pc:inkChg chg="add">
          <ac:chgData name="Tracy Carter" userId="2f5be7f5713387d1" providerId="LiveId" clId="{0FFD451C-6413-4B16-9D69-2251B9892E82}" dt="2021-08-03T17:50:22.427" v="372" actId="9405"/>
          <ac:inkMkLst>
            <pc:docMk/>
            <pc:sldMk cId="3174991197" sldId="475"/>
            <ac:inkMk id="17" creationId="{3B8F5259-9639-432B-9269-21ED96FDD8DF}"/>
          </ac:inkMkLst>
        </pc:inkChg>
        <pc:inkChg chg="add">
          <ac:chgData name="Tracy Carter" userId="2f5be7f5713387d1" providerId="LiveId" clId="{0FFD451C-6413-4B16-9D69-2251B9892E82}" dt="2021-08-03T17:50:26.835" v="373" actId="9405"/>
          <ac:inkMkLst>
            <pc:docMk/>
            <pc:sldMk cId="3174991197" sldId="475"/>
            <ac:inkMk id="18" creationId="{F4F6D965-8775-43B9-8AAF-A2B0F3603866}"/>
          </ac:inkMkLst>
        </pc:inkChg>
        <pc:inkChg chg="add">
          <ac:chgData name="Tracy Carter" userId="2f5be7f5713387d1" providerId="LiveId" clId="{0FFD451C-6413-4B16-9D69-2251B9892E82}" dt="2021-08-03T17:50:30.638" v="374" actId="9405"/>
          <ac:inkMkLst>
            <pc:docMk/>
            <pc:sldMk cId="3174991197" sldId="475"/>
            <ac:inkMk id="19" creationId="{43DDC588-ED88-4A5D-B180-A9C0A52E36E0}"/>
          </ac:inkMkLst>
        </pc:inkChg>
        <pc:inkChg chg="add">
          <ac:chgData name="Tracy Carter" userId="2f5be7f5713387d1" providerId="LiveId" clId="{0FFD451C-6413-4B16-9D69-2251B9892E82}" dt="2021-08-03T17:50:37.099" v="375" actId="9405"/>
          <ac:inkMkLst>
            <pc:docMk/>
            <pc:sldMk cId="3174991197" sldId="475"/>
            <ac:inkMk id="20" creationId="{68D51066-C300-4250-BEA9-4201342CCDDD}"/>
          </ac:inkMkLst>
        </pc:inkChg>
        <pc:inkChg chg="add">
          <ac:chgData name="Tracy Carter" userId="2f5be7f5713387d1" providerId="LiveId" clId="{0FFD451C-6413-4B16-9D69-2251B9892E82}" dt="2021-08-03T17:50:39.857" v="376" actId="9405"/>
          <ac:inkMkLst>
            <pc:docMk/>
            <pc:sldMk cId="3174991197" sldId="475"/>
            <ac:inkMk id="21" creationId="{92F800C2-2736-4F36-B866-8D313FD91F8A}"/>
          </ac:inkMkLst>
        </pc:inkChg>
        <pc:inkChg chg="add">
          <ac:chgData name="Tracy Carter" userId="2f5be7f5713387d1" providerId="LiveId" clId="{0FFD451C-6413-4B16-9D69-2251B9892E82}" dt="2021-08-03T17:50:42.466" v="377" actId="9405"/>
          <ac:inkMkLst>
            <pc:docMk/>
            <pc:sldMk cId="3174991197" sldId="475"/>
            <ac:inkMk id="22" creationId="{D6E38048-2238-4F6F-B176-B608F52B078E}"/>
          </ac:inkMkLst>
        </pc:inkChg>
        <pc:inkChg chg="add">
          <ac:chgData name="Tracy Carter" userId="2f5be7f5713387d1" providerId="LiveId" clId="{0FFD451C-6413-4B16-9D69-2251B9892E82}" dt="2021-08-03T17:50:44.820" v="378" actId="9405"/>
          <ac:inkMkLst>
            <pc:docMk/>
            <pc:sldMk cId="3174991197" sldId="475"/>
            <ac:inkMk id="23" creationId="{D2A49318-709B-4212-A69B-B250DA8A02B4}"/>
          </ac:inkMkLst>
        </pc:inkChg>
        <pc:inkChg chg="add">
          <ac:chgData name="Tracy Carter" userId="2f5be7f5713387d1" providerId="LiveId" clId="{0FFD451C-6413-4B16-9D69-2251B9892E82}" dt="2021-08-03T17:50:50.232" v="379" actId="9405"/>
          <ac:inkMkLst>
            <pc:docMk/>
            <pc:sldMk cId="3174991197" sldId="475"/>
            <ac:inkMk id="24" creationId="{8FA8FE4A-5B76-4F93-AD1A-3AB96E935BC3}"/>
          </ac:inkMkLst>
        </pc:inkChg>
        <pc:inkChg chg="add mod">
          <ac:chgData name="Tracy Carter" userId="2f5be7f5713387d1" providerId="LiveId" clId="{0FFD451C-6413-4B16-9D69-2251B9892E82}" dt="2021-08-03T17:51:05.507" v="397"/>
          <ac:inkMkLst>
            <pc:docMk/>
            <pc:sldMk cId="3174991197" sldId="475"/>
            <ac:inkMk id="25" creationId="{8A1C00E7-A101-42EC-A381-EE9B02DD7EA5}"/>
          </ac:inkMkLst>
        </pc:inkChg>
        <pc:inkChg chg="add mod">
          <ac:chgData name="Tracy Carter" userId="2f5be7f5713387d1" providerId="LiveId" clId="{0FFD451C-6413-4B16-9D69-2251B9892E82}" dt="2021-08-03T17:51:05.507" v="397"/>
          <ac:inkMkLst>
            <pc:docMk/>
            <pc:sldMk cId="3174991197" sldId="475"/>
            <ac:inkMk id="26" creationId="{B4D66BDD-731E-49C1-88AC-551B03775A9D}"/>
          </ac:inkMkLst>
        </pc:inkChg>
        <pc:inkChg chg="add mod">
          <ac:chgData name="Tracy Carter" userId="2f5be7f5713387d1" providerId="LiveId" clId="{0FFD451C-6413-4B16-9D69-2251B9892E82}" dt="2021-08-03T17:51:05.507" v="397"/>
          <ac:inkMkLst>
            <pc:docMk/>
            <pc:sldMk cId="3174991197" sldId="475"/>
            <ac:inkMk id="28" creationId="{FEF59798-53E9-4F53-88AD-873058D8F085}"/>
          </ac:inkMkLst>
        </pc:inkChg>
        <pc:inkChg chg="add">
          <ac:chgData name="Tracy Carter" userId="2f5be7f5713387d1" providerId="LiveId" clId="{0FFD451C-6413-4B16-9D69-2251B9892E82}" dt="2021-08-03T17:50:53.679" v="384" actId="9405"/>
          <ac:inkMkLst>
            <pc:docMk/>
            <pc:sldMk cId="3174991197" sldId="475"/>
            <ac:inkMk id="29" creationId="{431F5464-6BB6-454F-A799-B6520F10A573}"/>
          </ac:inkMkLst>
        </pc:inkChg>
        <pc:inkChg chg="add">
          <ac:chgData name="Tracy Carter" userId="2f5be7f5713387d1" providerId="LiveId" clId="{0FFD451C-6413-4B16-9D69-2251B9892E82}" dt="2021-08-03T17:50:54.955" v="386" actId="9405"/>
          <ac:inkMkLst>
            <pc:docMk/>
            <pc:sldMk cId="3174991197" sldId="475"/>
            <ac:inkMk id="31" creationId="{10834178-1EF2-4B7C-ADE4-821DE0F13059}"/>
          </ac:inkMkLst>
        </pc:inkChg>
        <pc:inkChg chg="add">
          <ac:chgData name="Tracy Carter" userId="2f5be7f5713387d1" providerId="LiveId" clId="{0FFD451C-6413-4B16-9D69-2251B9892E82}" dt="2021-08-03T17:50:55.902" v="387" actId="9405"/>
          <ac:inkMkLst>
            <pc:docMk/>
            <pc:sldMk cId="3174991197" sldId="475"/>
            <ac:inkMk id="32" creationId="{620B2510-47A8-4683-B8A5-E4701D607B7D}"/>
          </ac:inkMkLst>
        </pc:inkChg>
        <pc:inkChg chg="add">
          <ac:chgData name="Tracy Carter" userId="2f5be7f5713387d1" providerId="LiveId" clId="{0FFD451C-6413-4B16-9D69-2251B9892E82}" dt="2021-08-03T17:50:56.577" v="388" actId="9405"/>
          <ac:inkMkLst>
            <pc:docMk/>
            <pc:sldMk cId="3174991197" sldId="475"/>
            <ac:inkMk id="33" creationId="{17D65AED-0FA0-4624-93AE-4CF29F84B35B}"/>
          </ac:inkMkLst>
        </pc:inkChg>
        <pc:inkChg chg="add">
          <ac:chgData name="Tracy Carter" userId="2f5be7f5713387d1" providerId="LiveId" clId="{0FFD451C-6413-4B16-9D69-2251B9892E82}" dt="2021-08-03T17:50:57.252" v="389" actId="9405"/>
          <ac:inkMkLst>
            <pc:docMk/>
            <pc:sldMk cId="3174991197" sldId="475"/>
            <ac:inkMk id="34" creationId="{3DFCFAF2-E972-4F99-AFFD-FDFAC1217DE7}"/>
          </ac:inkMkLst>
        </pc:inkChg>
        <pc:inkChg chg="add mod">
          <ac:chgData name="Tracy Carter" userId="2f5be7f5713387d1" providerId="LiveId" clId="{0FFD451C-6413-4B16-9D69-2251B9892E82}" dt="2021-08-03T17:51:03.972" v="395"/>
          <ac:inkMkLst>
            <pc:docMk/>
            <pc:sldMk cId="3174991197" sldId="475"/>
            <ac:inkMk id="35" creationId="{05A31004-2FA6-4A37-BE29-790B50F31BF0}"/>
          </ac:inkMkLst>
        </pc:inkChg>
        <pc:inkChg chg="add mod">
          <ac:chgData name="Tracy Carter" userId="2f5be7f5713387d1" providerId="LiveId" clId="{0FFD451C-6413-4B16-9D69-2251B9892E82}" dt="2021-08-03T17:52:09.835" v="408"/>
          <ac:inkMkLst>
            <pc:docMk/>
            <pc:sldMk cId="3174991197" sldId="475"/>
            <ac:inkMk id="36" creationId="{65627CB6-F303-434B-8376-35D3A4D11C21}"/>
          </ac:inkMkLst>
        </pc:inkChg>
        <pc:inkChg chg="add mod">
          <ac:chgData name="Tracy Carter" userId="2f5be7f5713387d1" providerId="LiveId" clId="{0FFD451C-6413-4B16-9D69-2251B9892E82}" dt="2021-08-03T17:51:03.972" v="395"/>
          <ac:inkMkLst>
            <pc:docMk/>
            <pc:sldMk cId="3174991197" sldId="475"/>
            <ac:inkMk id="37" creationId="{CA30EE06-390E-45CA-9014-4775FDC31554}"/>
          </ac:inkMkLst>
        </pc:inkChg>
        <pc:inkChg chg="add mod">
          <ac:chgData name="Tracy Carter" userId="2f5be7f5713387d1" providerId="LiveId" clId="{0FFD451C-6413-4B16-9D69-2251B9892E82}" dt="2021-08-03T17:52:09.835" v="408"/>
          <ac:inkMkLst>
            <pc:docMk/>
            <pc:sldMk cId="3174991197" sldId="475"/>
            <ac:inkMk id="38" creationId="{596C24FF-F103-4D27-968B-CC6560657939}"/>
          </ac:inkMkLst>
        </pc:inkChg>
        <pc:inkChg chg="add del mod">
          <ac:chgData name="Tracy Carter" userId="2f5be7f5713387d1" providerId="LiveId" clId="{0FFD451C-6413-4B16-9D69-2251B9892E82}" dt="2021-08-03T17:51:44.409" v="403"/>
          <ac:inkMkLst>
            <pc:docMk/>
            <pc:sldMk cId="3174991197" sldId="475"/>
            <ac:inkMk id="39" creationId="{E74F2792-13F1-45E5-BA5B-00553D619E25}"/>
          </ac:inkMkLst>
        </pc:inkChg>
        <pc:inkChg chg="add mod">
          <ac:chgData name="Tracy Carter" userId="2f5be7f5713387d1" providerId="LiveId" clId="{0FFD451C-6413-4B16-9D69-2251B9892E82}" dt="2021-08-03T17:51:05.507" v="397"/>
          <ac:inkMkLst>
            <pc:docMk/>
            <pc:sldMk cId="3174991197" sldId="475"/>
            <ac:inkMk id="42" creationId="{713F0CAD-445E-4E84-9D8C-46767E0B319D}"/>
          </ac:inkMkLst>
        </pc:inkChg>
        <pc:inkChg chg="add del">
          <ac:chgData name="Tracy Carter" userId="2f5be7f5713387d1" providerId="LiveId" clId="{0FFD451C-6413-4B16-9D69-2251B9892E82}" dt="2021-08-03T17:51:44.409" v="402"/>
          <ac:inkMkLst>
            <pc:docMk/>
            <pc:sldMk cId="3174991197" sldId="475"/>
            <ac:inkMk id="44" creationId="{6A31B3D3-4447-4D19-85A6-E20BC54037AF}"/>
          </ac:inkMkLst>
        </pc:inkChg>
        <pc:inkChg chg="add del">
          <ac:chgData name="Tracy Carter" userId="2f5be7f5713387d1" providerId="LiveId" clId="{0FFD451C-6413-4B16-9D69-2251B9892E82}" dt="2021-08-03T17:51:44.409" v="404"/>
          <ac:inkMkLst>
            <pc:docMk/>
            <pc:sldMk cId="3174991197" sldId="475"/>
            <ac:inkMk id="45" creationId="{099C26CE-A12A-46DD-94BA-55BC07043EB5}"/>
          </ac:inkMkLst>
        </pc:inkChg>
        <pc:inkChg chg="add del">
          <ac:chgData name="Tracy Carter" userId="2f5be7f5713387d1" providerId="LiveId" clId="{0FFD451C-6413-4B16-9D69-2251B9892E82}" dt="2021-08-03T17:51:44.400" v="401"/>
          <ac:inkMkLst>
            <pc:docMk/>
            <pc:sldMk cId="3174991197" sldId="475"/>
            <ac:inkMk id="46" creationId="{B366BC96-4E6D-4E75-948D-5F0B77536C8C}"/>
          </ac:inkMkLst>
        </pc:inkChg>
        <pc:inkChg chg="add">
          <ac:chgData name="Tracy Carter" userId="2f5be7f5713387d1" providerId="LiveId" clId="{0FFD451C-6413-4B16-9D69-2251B9892E82}" dt="2021-08-03T17:52:02.396" v="405" actId="9405"/>
          <ac:inkMkLst>
            <pc:docMk/>
            <pc:sldMk cId="3174991197" sldId="475"/>
            <ac:inkMk id="47" creationId="{B0786006-A863-49D5-9ED2-C8594FEB9C9F}"/>
          </ac:inkMkLst>
        </pc:inkChg>
        <pc:inkChg chg="add">
          <ac:chgData name="Tracy Carter" userId="2f5be7f5713387d1" providerId="LiveId" clId="{0FFD451C-6413-4B16-9D69-2251B9892E82}" dt="2021-08-03T17:52:03.933" v="406" actId="9405"/>
          <ac:inkMkLst>
            <pc:docMk/>
            <pc:sldMk cId="3174991197" sldId="475"/>
            <ac:inkMk id="48" creationId="{2E8F844F-A851-413B-8822-7A33AF4C3062}"/>
          </ac:inkMkLst>
        </pc:inkChg>
        <pc:inkChg chg="add mod">
          <ac:chgData name="Tracy Carter" userId="2f5be7f5713387d1" providerId="LiveId" clId="{0FFD451C-6413-4B16-9D69-2251B9892E82}" dt="2021-08-03T17:52:09.835" v="408"/>
          <ac:inkMkLst>
            <pc:docMk/>
            <pc:sldMk cId="3174991197" sldId="475"/>
            <ac:inkMk id="49" creationId="{4CF6AA84-6934-44C7-950F-90BD5BF6A8DA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51" creationId="{96F539CA-E6EF-45DD-9F3F-C0DB845717CB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52" creationId="{C50AAC9D-336C-4F79-B813-063611FDF0CF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53" creationId="{912CBF2B-D499-4E38-82A6-1832349408AD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54" creationId="{BF00CACF-F608-46B8-8A3E-35A1D7BAEFB8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55" creationId="{624CEB2F-961A-4891-9F24-F29FE104E4C2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56" creationId="{A5DE5FBD-9178-49D0-923A-C6CC5E11250E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57" creationId="{34FBCE17-08C5-4602-878B-9091182E4FD8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60" creationId="{574267F8-D154-4A99-88CC-C25CE75278C0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61" creationId="{7B42EA7F-C59D-4853-A9B9-0F1E0BB098E5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62" creationId="{04B59F90-8002-4D63-9575-B15F92426F3C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63" creationId="{BBB01D07-1757-4290-AFA8-1997767E07A1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64" creationId="{2B9B79F1-56FA-4129-9BF5-87E4D6ADDD3E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67" creationId="{77377D39-ADC7-442A-B208-768AF195CF2A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68" creationId="{6462D059-32EC-46FF-8102-E45943E344F3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69" creationId="{9252AE19-AF71-4720-903A-B73629B9331D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70" creationId="{CF15389D-DFD9-49CF-BB5D-C1692EF129A6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71" creationId="{29C92DCA-B9F3-4D1C-AC8B-05D976DBF3D2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72" creationId="{AA5553B5-DCFE-440B-B79D-C5031AF2AFB7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73" creationId="{1DA877EA-119E-4B7D-971E-92FB5E1E5846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74" creationId="{B7088D09-1CF3-485A-9FB7-DD57E633C6D5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75" creationId="{A4ACB869-4BBD-438B-B2BE-81A991BD9AF2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78" creationId="{8ED83E2B-6DF1-4A22-9CE5-8AD401FD05FC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79" creationId="{21472554-DD96-4068-BDAE-75B25FB8595B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80" creationId="{8DDE4679-4ECF-40BC-8C66-5A10E38F0913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81" creationId="{DD47F36E-181B-45C8-A707-389B0A49CC76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82" creationId="{99F3106B-CE58-430D-9761-BDC259F5663B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83" creationId="{4FADDE72-5128-413B-9627-B58986904093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84" creationId="{EEA6870B-4EFB-40F9-98CB-1DB0231CBB62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85" creationId="{41EDA150-76CA-4E0E-94DF-A6DB138D30D5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86" creationId="{0D216FE5-27AD-40C4-934F-E7B2373984AA}"/>
          </ac:inkMkLst>
        </pc:inkChg>
        <pc:inkChg chg="add del mod">
          <ac:chgData name="Tracy Carter" userId="2f5be7f5713387d1" providerId="LiveId" clId="{0FFD451C-6413-4B16-9D69-2251B9892E82}" dt="2021-08-03T17:52:33.077" v="446"/>
          <ac:inkMkLst>
            <pc:docMk/>
            <pc:sldMk cId="3174991197" sldId="475"/>
            <ac:inkMk id="87" creationId="{2A6A950E-FFEB-4BB6-80F9-F5343D46229B}"/>
          </ac:inkMkLst>
        </pc:inkChg>
        <pc:inkChg chg="add del mod">
          <ac:chgData name="Tracy Carter" userId="2f5be7f5713387d1" providerId="LiveId" clId="{0FFD451C-6413-4B16-9D69-2251B9892E82}" dt="2021-08-03T17:52:32.778" v="445"/>
          <ac:inkMkLst>
            <pc:docMk/>
            <pc:sldMk cId="3174991197" sldId="475"/>
            <ac:inkMk id="88" creationId="{5B15AAAE-1F6E-4118-AE86-E8DB365035DA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91" creationId="{0B29FB8F-FA8E-4FB2-A26A-490676ABE75B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92" creationId="{C3DE3B80-C145-4DF3-BDCE-B02DCF476AA5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94" creationId="{2C213388-53C6-4D73-A9A9-8E1A44F68182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95" creationId="{B8BBB878-344A-4EDE-9334-2AFBDEFE09B6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96" creationId="{2BDAFFF7-E504-49E8-82B0-008587276B3F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97" creationId="{20A06EF7-B59E-416E-9533-D35B7335E023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98" creationId="{5A4C8407-7348-4062-9FE6-EC46BC87F9D0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100" creationId="{8CAA8962-2F3D-46F4-8051-53DBBEDE5564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101" creationId="{3E015DDA-1DD3-4A4E-8B67-B3C41BFA3E3C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102" creationId="{3069ADA6-91CD-4A8D-BE7B-EC309C0EF4B3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104" creationId="{D5A4C9AF-D0F5-4413-9BBD-F5FC48073A7F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105" creationId="{5429D118-FEEE-4313-92CB-9E5B6F66457C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106" creationId="{FEB03469-2084-42BC-8D5D-7D29283C1D2C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107" creationId="{3FACA142-3D33-4C42-BC6D-C7E9FDC9189A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108" creationId="{7A6CC92C-D1E6-4571-AB71-2278EE3D8840}"/>
          </ac:inkMkLst>
        </pc:inkChg>
        <pc:inkChg chg="add mod">
          <ac:chgData name="Tracy Carter" userId="2f5be7f5713387d1" providerId="LiveId" clId="{0FFD451C-6413-4B16-9D69-2251B9892E82}" dt="2021-08-03T17:53:11.076" v="467"/>
          <ac:inkMkLst>
            <pc:docMk/>
            <pc:sldMk cId="3174991197" sldId="475"/>
            <ac:inkMk id="110" creationId="{7E283FAE-3D19-4198-ABB0-1DEF58913528}"/>
          </ac:inkMkLst>
        </pc:inkChg>
        <pc:inkChg chg="add">
          <ac:chgData name="Tracy Carter" userId="2f5be7f5713387d1" providerId="LiveId" clId="{0FFD451C-6413-4B16-9D69-2251B9892E82}" dt="2021-08-03T17:53:18.250" v="468" actId="9405"/>
          <ac:inkMkLst>
            <pc:docMk/>
            <pc:sldMk cId="3174991197" sldId="475"/>
            <ac:inkMk id="112" creationId="{A1346BF1-9E8E-4515-B004-0D80CD93DE81}"/>
          </ac:inkMkLst>
        </pc:inkChg>
        <pc:inkChg chg="add">
          <ac:chgData name="Tracy Carter" userId="2f5be7f5713387d1" providerId="LiveId" clId="{0FFD451C-6413-4B16-9D69-2251B9892E82}" dt="2021-08-03T17:53:30.579" v="469" actId="9405"/>
          <ac:inkMkLst>
            <pc:docMk/>
            <pc:sldMk cId="3174991197" sldId="475"/>
            <ac:inkMk id="113" creationId="{A5F752FC-F1DF-49A9-8CA8-2AEF1A3D9D66}"/>
          </ac:inkMkLst>
        </pc:inkChg>
      </pc:sldChg>
    </pc:docChg>
  </pc:docChgLst>
  <pc:docChgLst>
    <pc:chgData name="Tracy Carter" userId="2f5be7f5713387d1" providerId="LiveId" clId="{B9E346DA-C936-401D-B120-DA2E21429C66}"/>
    <pc:docChg chg="undo redo custSel addSld delSld modSld sldOrd">
      <pc:chgData name="Tracy Carter" userId="2f5be7f5713387d1" providerId="LiveId" clId="{B9E346DA-C936-401D-B120-DA2E21429C66}" dt="2021-07-22T18:15:35.796" v="2866" actId="1076"/>
      <pc:docMkLst>
        <pc:docMk/>
      </pc:docMkLst>
      <pc:sldChg chg="modSp mod">
        <pc:chgData name="Tracy Carter" userId="2f5be7f5713387d1" providerId="LiveId" clId="{B9E346DA-C936-401D-B120-DA2E21429C66}" dt="2021-07-13T17:47:51.105" v="2865" actId="20577"/>
        <pc:sldMkLst>
          <pc:docMk/>
          <pc:sldMk cId="3397078712" sldId="257"/>
        </pc:sldMkLst>
        <pc:spChg chg="mod">
          <ac:chgData name="Tracy Carter" userId="2f5be7f5713387d1" providerId="LiveId" clId="{B9E346DA-C936-401D-B120-DA2E21429C66}" dt="2021-07-13T17:47:51.105" v="2865" actId="20577"/>
          <ac:spMkLst>
            <pc:docMk/>
            <pc:sldMk cId="3397078712" sldId="257"/>
            <ac:spMk id="17" creationId="{56117506-5EA2-48E1-9422-2825F64CFB2C}"/>
          </ac:spMkLst>
        </pc:spChg>
      </pc:sldChg>
      <pc:sldChg chg="addSp delSp modSp mod">
        <pc:chgData name="Tracy Carter" userId="2f5be7f5713387d1" providerId="LiveId" clId="{B9E346DA-C936-401D-B120-DA2E21429C66}" dt="2021-07-02T15:27:42.927" v="498" actId="20577"/>
        <pc:sldMkLst>
          <pc:docMk/>
          <pc:sldMk cId="1537744096" sldId="263"/>
        </pc:sldMkLst>
        <pc:spChg chg="mod">
          <ac:chgData name="Tracy Carter" userId="2f5be7f5713387d1" providerId="LiveId" clId="{B9E346DA-C936-401D-B120-DA2E21429C66}" dt="2021-07-02T15:13:56.710" v="345" actId="14100"/>
          <ac:spMkLst>
            <pc:docMk/>
            <pc:sldMk cId="1537744096" sldId="263"/>
            <ac:spMk id="2" creationId="{F3BDA85A-8971-4B97-AB11-1E250127A859}"/>
          </ac:spMkLst>
        </pc:spChg>
        <pc:spChg chg="mod">
          <ac:chgData name="Tracy Carter" userId="2f5be7f5713387d1" providerId="LiveId" clId="{B9E346DA-C936-401D-B120-DA2E21429C66}" dt="2021-07-02T15:14:05.549" v="347" actId="1076"/>
          <ac:spMkLst>
            <pc:docMk/>
            <pc:sldMk cId="1537744096" sldId="263"/>
            <ac:spMk id="5" creationId="{ACA1A21E-2034-422E-8E97-F738B0EA5BF3}"/>
          </ac:spMkLst>
        </pc:spChg>
        <pc:spChg chg="add mod ord">
          <ac:chgData name="Tracy Carter" userId="2f5be7f5713387d1" providerId="LiveId" clId="{B9E346DA-C936-401D-B120-DA2E21429C66}" dt="2021-07-02T15:23:46.093" v="423" actId="167"/>
          <ac:spMkLst>
            <pc:docMk/>
            <pc:sldMk cId="1537744096" sldId="263"/>
            <ac:spMk id="6" creationId="{C9161BF2-1AB2-4C38-88A1-A6954AA1AA18}"/>
          </ac:spMkLst>
        </pc:spChg>
        <pc:spChg chg="del">
          <ac:chgData name="Tracy Carter" userId="2f5be7f5713387d1" providerId="LiveId" clId="{B9E346DA-C936-401D-B120-DA2E21429C66}" dt="2021-07-02T15:14:09.601" v="348" actId="478"/>
          <ac:spMkLst>
            <pc:docMk/>
            <pc:sldMk cId="1537744096" sldId="263"/>
            <ac:spMk id="9" creationId="{41E4C82B-4379-4771-8C0B-0345DB7B0C0F}"/>
          </ac:spMkLst>
        </pc:spChg>
        <pc:spChg chg="mod">
          <ac:chgData name="Tracy Carter" userId="2f5be7f5713387d1" providerId="LiveId" clId="{B9E346DA-C936-401D-B120-DA2E21429C66}" dt="2021-07-02T15:26:25.837" v="452" actId="1076"/>
          <ac:spMkLst>
            <pc:docMk/>
            <pc:sldMk cId="1537744096" sldId="263"/>
            <ac:spMk id="11" creationId="{2716B26B-AE9E-4C9A-A04C-2B956DDC3CAF}"/>
          </ac:spMkLst>
        </pc:spChg>
        <pc:spChg chg="add mod">
          <ac:chgData name="Tracy Carter" userId="2f5be7f5713387d1" providerId="LiveId" clId="{B9E346DA-C936-401D-B120-DA2E21429C66}" dt="2021-07-02T15:27:00.270" v="471" actId="14100"/>
          <ac:spMkLst>
            <pc:docMk/>
            <pc:sldMk cId="1537744096" sldId="263"/>
            <ac:spMk id="16" creationId="{D0D17E7C-B2F7-41EF-A4D4-4AF3970AB8BC}"/>
          </ac:spMkLst>
        </pc:spChg>
        <pc:spChg chg="mod">
          <ac:chgData name="Tracy Carter" userId="2f5be7f5713387d1" providerId="LiveId" clId="{B9E346DA-C936-401D-B120-DA2E21429C66}" dt="2021-07-02T15:23:52.353" v="424" actId="1076"/>
          <ac:spMkLst>
            <pc:docMk/>
            <pc:sldMk cId="1537744096" sldId="263"/>
            <ac:spMk id="17" creationId="{F5935151-D219-4657-9063-267B2AA74123}"/>
          </ac:spMkLst>
        </pc:spChg>
        <pc:spChg chg="mod">
          <ac:chgData name="Tracy Carter" userId="2f5be7f5713387d1" providerId="LiveId" clId="{B9E346DA-C936-401D-B120-DA2E21429C66}" dt="2021-07-02T15:24:10.166" v="432" actId="20577"/>
          <ac:spMkLst>
            <pc:docMk/>
            <pc:sldMk cId="1537744096" sldId="263"/>
            <ac:spMk id="18" creationId="{1DF27D3F-F9B6-4324-B88C-9F9AA5E429C6}"/>
          </ac:spMkLst>
        </pc:spChg>
        <pc:spChg chg="mod">
          <ac:chgData name="Tracy Carter" userId="2f5be7f5713387d1" providerId="LiveId" clId="{B9E346DA-C936-401D-B120-DA2E21429C66}" dt="2021-07-02T15:27:42.927" v="498" actId="20577"/>
          <ac:spMkLst>
            <pc:docMk/>
            <pc:sldMk cId="1537744096" sldId="263"/>
            <ac:spMk id="23" creationId="{17C9AD58-9E6E-4CBC-8C19-0B9821747871}"/>
          </ac:spMkLst>
        </pc:spChg>
        <pc:spChg chg="mod">
          <ac:chgData name="Tracy Carter" userId="2f5be7f5713387d1" providerId="LiveId" clId="{B9E346DA-C936-401D-B120-DA2E21429C66}" dt="2021-07-02T15:27:11.535" v="484" actId="20577"/>
          <ac:spMkLst>
            <pc:docMk/>
            <pc:sldMk cId="1537744096" sldId="263"/>
            <ac:spMk id="24" creationId="{E4BBABEB-6288-47E9-AE52-2522466C762F}"/>
          </ac:spMkLst>
        </pc:spChg>
        <pc:spChg chg="mod">
          <ac:chgData name="Tracy Carter" userId="2f5be7f5713387d1" providerId="LiveId" clId="{B9E346DA-C936-401D-B120-DA2E21429C66}" dt="2021-07-02T15:25:00.078" v="449" actId="20577"/>
          <ac:spMkLst>
            <pc:docMk/>
            <pc:sldMk cId="1537744096" sldId="263"/>
            <ac:spMk id="25" creationId="{E9F6C5BB-32CA-4D8D-9238-5B92B0E229B1}"/>
          </ac:spMkLst>
        </pc:spChg>
        <pc:spChg chg="mod">
          <ac:chgData name="Tracy Carter" userId="2f5be7f5713387d1" providerId="LiveId" clId="{B9E346DA-C936-401D-B120-DA2E21429C66}" dt="2021-07-02T15:24:40.695" v="442" actId="20577"/>
          <ac:spMkLst>
            <pc:docMk/>
            <pc:sldMk cId="1537744096" sldId="263"/>
            <ac:spMk id="26" creationId="{865EA789-6243-481C-82F3-EF3CD69B76DC}"/>
          </ac:spMkLst>
        </pc:spChg>
        <pc:picChg chg="mod">
          <ac:chgData name="Tracy Carter" userId="2f5be7f5713387d1" providerId="LiveId" clId="{B9E346DA-C936-401D-B120-DA2E21429C66}" dt="2021-07-02T15:14:02.028" v="346" actId="1076"/>
          <ac:picMkLst>
            <pc:docMk/>
            <pc:sldMk cId="1537744096" sldId="263"/>
            <ac:picMk id="4" creationId="{6001D81D-1950-43FF-B790-8153BA3087B5}"/>
          </ac:picMkLst>
        </pc:picChg>
      </pc:sldChg>
      <pc:sldChg chg="del">
        <pc:chgData name="Tracy Carter" userId="2f5be7f5713387d1" providerId="LiveId" clId="{B9E346DA-C936-401D-B120-DA2E21429C66}" dt="2021-07-02T16:24:22.989" v="772" actId="2696"/>
        <pc:sldMkLst>
          <pc:docMk/>
          <pc:sldMk cId="3834840846" sldId="350"/>
        </pc:sldMkLst>
      </pc:sldChg>
      <pc:sldChg chg="del">
        <pc:chgData name="Tracy Carter" userId="2f5be7f5713387d1" providerId="LiveId" clId="{B9E346DA-C936-401D-B120-DA2E21429C66}" dt="2021-07-06T16:27:38.535" v="1987" actId="47"/>
        <pc:sldMkLst>
          <pc:docMk/>
          <pc:sldMk cId="959084510" sldId="355"/>
        </pc:sldMkLst>
      </pc:sldChg>
      <pc:sldChg chg="del">
        <pc:chgData name="Tracy Carter" userId="2f5be7f5713387d1" providerId="LiveId" clId="{B9E346DA-C936-401D-B120-DA2E21429C66}" dt="2021-07-06T16:27:41.425" v="1989" actId="47"/>
        <pc:sldMkLst>
          <pc:docMk/>
          <pc:sldMk cId="2312973296" sldId="357"/>
        </pc:sldMkLst>
      </pc:sldChg>
      <pc:sldChg chg="addSp delSp modSp mod">
        <pc:chgData name="Tracy Carter" userId="2f5be7f5713387d1" providerId="LiveId" clId="{B9E346DA-C936-401D-B120-DA2E21429C66}" dt="2021-07-02T15:12:59.337" v="338" actId="14100"/>
        <pc:sldMkLst>
          <pc:docMk/>
          <pc:sldMk cId="3779460367" sldId="363"/>
        </pc:sldMkLst>
        <pc:spChg chg="add mod">
          <ac:chgData name="Tracy Carter" userId="2f5be7f5713387d1" providerId="LiveId" clId="{B9E346DA-C936-401D-B120-DA2E21429C66}" dt="2021-07-02T15:08:15.901" v="224" actId="13926"/>
          <ac:spMkLst>
            <pc:docMk/>
            <pc:sldMk cId="3779460367" sldId="363"/>
            <ac:spMk id="6" creationId="{0C31851D-E769-40D0-A043-3AC89B4426C9}"/>
          </ac:spMkLst>
        </pc:spChg>
        <pc:spChg chg="add mod">
          <ac:chgData name="Tracy Carter" userId="2f5be7f5713387d1" providerId="LiveId" clId="{B9E346DA-C936-401D-B120-DA2E21429C66}" dt="2021-07-02T15:09:22.975" v="273" actId="1076"/>
          <ac:spMkLst>
            <pc:docMk/>
            <pc:sldMk cId="3779460367" sldId="363"/>
            <ac:spMk id="9" creationId="{7F73356A-9DDA-4134-90B6-DD5A3A9B9A9F}"/>
          </ac:spMkLst>
        </pc:spChg>
        <pc:spChg chg="mod">
          <ac:chgData name="Tracy Carter" userId="2f5be7f5713387d1" providerId="LiveId" clId="{B9E346DA-C936-401D-B120-DA2E21429C66}" dt="2021-07-02T15:07:56.835" v="222" actId="14100"/>
          <ac:spMkLst>
            <pc:docMk/>
            <pc:sldMk cId="3779460367" sldId="363"/>
            <ac:spMk id="10" creationId="{1978EC70-1FF4-4AB2-AA08-96092C1D220C}"/>
          </ac:spMkLst>
        </pc:spChg>
        <pc:spChg chg="add mod">
          <ac:chgData name="Tracy Carter" userId="2f5be7f5713387d1" providerId="LiveId" clId="{B9E346DA-C936-401D-B120-DA2E21429C66}" dt="2021-07-02T15:11:37.516" v="304" actId="12"/>
          <ac:spMkLst>
            <pc:docMk/>
            <pc:sldMk cId="3779460367" sldId="363"/>
            <ac:spMk id="12" creationId="{FA9B6F39-133C-4F69-97F1-54071FFA7F4E}"/>
          </ac:spMkLst>
        </pc:spChg>
        <pc:spChg chg="mod">
          <ac:chgData name="Tracy Carter" userId="2f5be7f5713387d1" providerId="LiveId" clId="{B9E346DA-C936-401D-B120-DA2E21429C66}" dt="2021-07-02T15:01:09.164" v="5" actId="13926"/>
          <ac:spMkLst>
            <pc:docMk/>
            <pc:sldMk cId="3779460367" sldId="363"/>
            <ac:spMk id="13" creationId="{1F813557-54BA-4B7E-BD1C-AB6A3527A289}"/>
          </ac:spMkLst>
        </pc:spChg>
        <pc:spChg chg="add del mod">
          <ac:chgData name="Tracy Carter" userId="2f5be7f5713387d1" providerId="LiveId" clId="{B9E346DA-C936-401D-B120-DA2E21429C66}" dt="2021-07-02T15:11:57.419" v="307"/>
          <ac:spMkLst>
            <pc:docMk/>
            <pc:sldMk cId="3779460367" sldId="363"/>
            <ac:spMk id="15" creationId="{A75E78FA-2DEC-4706-BDD2-9D84C2F68D4B}"/>
          </ac:spMkLst>
        </pc:spChg>
        <pc:spChg chg="add mod">
          <ac:chgData name="Tracy Carter" userId="2f5be7f5713387d1" providerId="LiveId" clId="{B9E346DA-C936-401D-B120-DA2E21429C66}" dt="2021-07-02T15:12:27.818" v="332" actId="13926"/>
          <ac:spMkLst>
            <pc:docMk/>
            <pc:sldMk cId="3779460367" sldId="363"/>
            <ac:spMk id="16" creationId="{8BB5647F-A393-4CCE-B37B-B1C416DA2CB1}"/>
          </ac:spMkLst>
        </pc:spChg>
        <pc:spChg chg="mod">
          <ac:chgData name="Tracy Carter" userId="2f5be7f5713387d1" providerId="LiveId" clId="{B9E346DA-C936-401D-B120-DA2E21429C66}" dt="2021-07-02T15:05:26.124" v="166" actId="1076"/>
          <ac:spMkLst>
            <pc:docMk/>
            <pc:sldMk cId="3779460367" sldId="363"/>
            <ac:spMk id="21" creationId="{DF0835BD-B9B6-44B7-97F5-41972A4406C2}"/>
          </ac:spMkLst>
        </pc:spChg>
        <pc:cxnChg chg="add mod">
          <ac:chgData name="Tracy Carter" userId="2f5be7f5713387d1" providerId="LiveId" clId="{B9E346DA-C936-401D-B120-DA2E21429C66}" dt="2021-07-02T15:07:45.690" v="220" actId="14100"/>
          <ac:cxnSpMkLst>
            <pc:docMk/>
            <pc:sldMk cId="3779460367" sldId="363"/>
            <ac:cxnSpMk id="14" creationId="{2A2CA4F7-BCD2-4BC5-B7E8-6C9AB1B23A21}"/>
          </ac:cxnSpMkLst>
        </pc:cxnChg>
        <pc:cxnChg chg="add mod">
          <ac:chgData name="Tracy Carter" userId="2f5be7f5713387d1" providerId="LiveId" clId="{B9E346DA-C936-401D-B120-DA2E21429C66}" dt="2021-07-02T15:12:39.336" v="333" actId="1076"/>
          <ac:cxnSpMkLst>
            <pc:docMk/>
            <pc:sldMk cId="3779460367" sldId="363"/>
            <ac:cxnSpMk id="17" creationId="{EBEBB7C6-2C29-4802-96E8-AC06CF1D4983}"/>
          </ac:cxnSpMkLst>
        </pc:cxnChg>
        <pc:cxnChg chg="mod">
          <ac:chgData name="Tracy Carter" userId="2f5be7f5713387d1" providerId="LiveId" clId="{B9E346DA-C936-401D-B120-DA2E21429C66}" dt="2021-07-02T15:05:37.813" v="168" actId="14100"/>
          <ac:cxnSpMkLst>
            <pc:docMk/>
            <pc:sldMk cId="3779460367" sldId="363"/>
            <ac:cxnSpMk id="19" creationId="{DB916BA0-95E2-4379-9287-6B45B63B5A8C}"/>
          </ac:cxnSpMkLst>
        </pc:cxnChg>
        <pc:cxnChg chg="add mod">
          <ac:chgData name="Tracy Carter" userId="2f5be7f5713387d1" providerId="LiveId" clId="{B9E346DA-C936-401D-B120-DA2E21429C66}" dt="2021-07-02T15:12:47.001" v="335" actId="1076"/>
          <ac:cxnSpMkLst>
            <pc:docMk/>
            <pc:sldMk cId="3779460367" sldId="363"/>
            <ac:cxnSpMk id="22" creationId="{A5483B86-6DE0-49C5-9BF1-5637242FB600}"/>
          </ac:cxnSpMkLst>
        </pc:cxnChg>
        <pc:cxnChg chg="add mod">
          <ac:chgData name="Tracy Carter" userId="2f5be7f5713387d1" providerId="LiveId" clId="{B9E346DA-C936-401D-B120-DA2E21429C66}" dt="2021-07-02T15:12:59.337" v="338" actId="14100"/>
          <ac:cxnSpMkLst>
            <pc:docMk/>
            <pc:sldMk cId="3779460367" sldId="363"/>
            <ac:cxnSpMk id="23" creationId="{129F262A-3435-4976-9D72-AEC23581BEF5}"/>
          </ac:cxnSpMkLst>
        </pc:cxnChg>
        <pc:cxnChg chg="mod">
          <ac:chgData name="Tracy Carter" userId="2f5be7f5713387d1" providerId="LiveId" clId="{B9E346DA-C936-401D-B120-DA2E21429C66}" dt="2021-07-02T15:08:03.986" v="223" actId="14100"/>
          <ac:cxnSpMkLst>
            <pc:docMk/>
            <pc:sldMk cId="3779460367" sldId="363"/>
            <ac:cxnSpMk id="29" creationId="{64B8349C-04CF-4953-AAED-05B4869C5F50}"/>
          </ac:cxnSpMkLst>
        </pc:cxnChg>
      </pc:sldChg>
      <pc:sldChg chg="add del">
        <pc:chgData name="Tracy Carter" userId="2f5be7f5713387d1" providerId="LiveId" clId="{B9E346DA-C936-401D-B120-DA2E21429C66}" dt="2021-07-02T16:24:45.671" v="776" actId="2696"/>
        <pc:sldMkLst>
          <pc:docMk/>
          <pc:sldMk cId="989151033" sldId="369"/>
        </pc:sldMkLst>
      </pc:sldChg>
      <pc:sldChg chg="addSp delSp modSp add del mod">
        <pc:chgData name="Tracy Carter" userId="2f5be7f5713387d1" providerId="LiveId" clId="{B9E346DA-C936-401D-B120-DA2E21429C66}" dt="2021-07-06T14:27:23.678" v="1346" actId="2696"/>
        <pc:sldMkLst>
          <pc:docMk/>
          <pc:sldMk cId="169009169" sldId="380"/>
        </pc:sldMkLst>
        <pc:spChg chg="mod">
          <ac:chgData name="Tracy Carter" userId="2f5be7f5713387d1" providerId="LiveId" clId="{B9E346DA-C936-401D-B120-DA2E21429C66}" dt="2021-07-02T17:16:28.008" v="858" actId="20577"/>
          <ac:spMkLst>
            <pc:docMk/>
            <pc:sldMk cId="169009169" sldId="380"/>
            <ac:spMk id="2" creationId="{F3BDA85A-8971-4B97-AB11-1E250127A859}"/>
          </ac:spMkLst>
        </pc:spChg>
        <pc:spChg chg="add del">
          <ac:chgData name="Tracy Carter" userId="2f5be7f5713387d1" providerId="LiveId" clId="{B9E346DA-C936-401D-B120-DA2E21429C66}" dt="2021-07-02T18:11:40.755" v="861"/>
          <ac:spMkLst>
            <pc:docMk/>
            <pc:sldMk cId="169009169" sldId="380"/>
            <ac:spMk id="3" creationId="{EAE5F0E8-1A3B-4E14-9AD5-8365A31A2E50}"/>
          </ac:spMkLst>
        </pc:spChg>
        <pc:spChg chg="del mod">
          <ac:chgData name="Tracy Carter" userId="2f5be7f5713387d1" providerId="LiveId" clId="{B9E346DA-C936-401D-B120-DA2E21429C66}" dt="2021-07-02T18:29:16.852" v="1076" actId="478"/>
          <ac:spMkLst>
            <pc:docMk/>
            <pc:sldMk cId="169009169" sldId="380"/>
            <ac:spMk id="8" creationId="{F6676574-7B06-46D1-A265-53D30243AAFE}"/>
          </ac:spMkLst>
        </pc:spChg>
        <pc:spChg chg="mod">
          <ac:chgData name="Tracy Carter" userId="2f5be7f5713387d1" providerId="LiveId" clId="{B9E346DA-C936-401D-B120-DA2E21429C66}" dt="2021-07-02T18:37:31.675" v="1117" actId="20577"/>
          <ac:spMkLst>
            <pc:docMk/>
            <pc:sldMk cId="169009169" sldId="380"/>
            <ac:spMk id="9" creationId="{C838728E-EB5C-47EA-BECE-2B4B4151A3F6}"/>
          </ac:spMkLst>
        </pc:spChg>
        <pc:spChg chg="mod">
          <ac:chgData name="Tracy Carter" userId="2f5be7f5713387d1" providerId="LiveId" clId="{B9E346DA-C936-401D-B120-DA2E21429C66}" dt="2021-07-02T18:39:42.380" v="1160" actId="20577"/>
          <ac:spMkLst>
            <pc:docMk/>
            <pc:sldMk cId="169009169" sldId="380"/>
            <ac:spMk id="10" creationId="{6B2E043A-DB66-48F5-9351-6C0CF9A8F7FA}"/>
          </ac:spMkLst>
        </pc:spChg>
        <pc:spChg chg="add mod ord">
          <ac:chgData name="Tracy Carter" userId="2f5be7f5713387d1" providerId="LiveId" clId="{B9E346DA-C936-401D-B120-DA2E21429C66}" dt="2021-07-02T18:36:21.158" v="1093" actId="1076"/>
          <ac:spMkLst>
            <pc:docMk/>
            <pc:sldMk cId="169009169" sldId="380"/>
            <ac:spMk id="11" creationId="{22994A8A-57F6-4F37-89E7-32173CD3FABB}"/>
          </ac:spMkLst>
        </pc:spChg>
        <pc:spChg chg="add mod">
          <ac:chgData name="Tracy Carter" userId="2f5be7f5713387d1" providerId="LiveId" clId="{B9E346DA-C936-401D-B120-DA2E21429C66}" dt="2021-07-02T18:38:12.925" v="1132" actId="20577"/>
          <ac:spMkLst>
            <pc:docMk/>
            <pc:sldMk cId="169009169" sldId="380"/>
            <ac:spMk id="12" creationId="{5F8F6E86-FEAE-4C8F-9C34-DAC08E292F9F}"/>
          </ac:spMkLst>
        </pc:spChg>
        <pc:spChg chg="add mod">
          <ac:chgData name="Tracy Carter" userId="2f5be7f5713387d1" providerId="LiveId" clId="{B9E346DA-C936-401D-B120-DA2E21429C66}" dt="2021-07-02T18:38:45.856" v="1144" actId="20577"/>
          <ac:spMkLst>
            <pc:docMk/>
            <pc:sldMk cId="169009169" sldId="380"/>
            <ac:spMk id="13" creationId="{06841284-C37D-4084-8531-989BC45308F5}"/>
          </ac:spMkLst>
        </pc:spChg>
        <pc:spChg chg="add mod">
          <ac:chgData name="Tracy Carter" userId="2f5be7f5713387d1" providerId="LiveId" clId="{B9E346DA-C936-401D-B120-DA2E21429C66}" dt="2021-07-02T18:39:36.260" v="1156" actId="20577"/>
          <ac:spMkLst>
            <pc:docMk/>
            <pc:sldMk cId="169009169" sldId="380"/>
            <ac:spMk id="14" creationId="{E2417394-421E-4AB0-A744-913D9CCC779B}"/>
          </ac:spMkLst>
        </pc:spChg>
        <pc:picChg chg="del">
          <ac:chgData name="Tracy Carter" userId="2f5be7f5713387d1" providerId="LiveId" clId="{B9E346DA-C936-401D-B120-DA2E21429C66}" dt="2021-07-02T17:17:14.725" v="859" actId="478"/>
          <ac:picMkLst>
            <pc:docMk/>
            <pc:sldMk cId="169009169" sldId="380"/>
            <ac:picMk id="7" creationId="{D63E75E4-99A9-4E2F-9FE0-027B902EB7DF}"/>
          </ac:picMkLst>
        </pc:picChg>
      </pc:sldChg>
      <pc:sldChg chg="addSp delSp modSp mod">
        <pc:chgData name="Tracy Carter" userId="2f5be7f5713387d1" providerId="LiveId" clId="{B9E346DA-C936-401D-B120-DA2E21429C66}" dt="2021-07-08T18:37:59.924" v="2721"/>
        <pc:sldMkLst>
          <pc:docMk/>
          <pc:sldMk cId="1790129354" sldId="381"/>
        </pc:sldMkLst>
        <pc:spChg chg="mod">
          <ac:chgData name="Tracy Carter" userId="2f5be7f5713387d1" providerId="LiveId" clId="{B9E346DA-C936-401D-B120-DA2E21429C66}" dt="2021-07-02T17:16:08.205" v="837" actId="20577"/>
          <ac:spMkLst>
            <pc:docMk/>
            <pc:sldMk cId="1790129354" sldId="381"/>
            <ac:spMk id="2" creationId="{F3BDA85A-8971-4B97-AB11-1E250127A859}"/>
          </ac:spMkLst>
        </pc:spChg>
        <pc:spChg chg="mod">
          <ac:chgData name="Tracy Carter" userId="2f5be7f5713387d1" providerId="LiveId" clId="{B9E346DA-C936-401D-B120-DA2E21429C66}" dt="2021-07-02T17:15:22.978" v="823"/>
          <ac:spMkLst>
            <pc:docMk/>
            <pc:sldMk cId="1790129354" sldId="381"/>
            <ac:spMk id="6" creationId="{94C14AB2-D6EC-4D5B-AA67-DF32EF879274}"/>
          </ac:spMkLst>
        </pc:spChg>
        <pc:spChg chg="add">
          <ac:chgData name="Tracy Carter" userId="2f5be7f5713387d1" providerId="LiveId" clId="{B9E346DA-C936-401D-B120-DA2E21429C66}" dt="2021-07-08T18:37:59.924" v="2721"/>
          <ac:spMkLst>
            <pc:docMk/>
            <pc:sldMk cId="1790129354" sldId="381"/>
            <ac:spMk id="7" creationId="{84DDE4BE-FCF8-4D84-807E-05695EF90C7F}"/>
          </ac:spMkLst>
        </pc:spChg>
        <pc:picChg chg="add mod">
          <ac:chgData name="Tracy Carter" userId="2f5be7f5713387d1" providerId="LiveId" clId="{B9E346DA-C936-401D-B120-DA2E21429C66}" dt="2021-07-02T19:14:56.033" v="1276" actId="1076"/>
          <ac:picMkLst>
            <pc:docMk/>
            <pc:sldMk cId="1790129354" sldId="381"/>
            <ac:picMk id="3" creationId="{D4E173D2-19FF-46F6-83C2-F7758010AEA9}"/>
          </ac:picMkLst>
        </pc:picChg>
        <pc:picChg chg="add mod">
          <ac:chgData name="Tracy Carter" userId="2f5be7f5713387d1" providerId="LiveId" clId="{B9E346DA-C936-401D-B120-DA2E21429C66}" dt="2021-07-02T19:15:03.377" v="1277" actId="14100"/>
          <ac:picMkLst>
            <pc:docMk/>
            <pc:sldMk cId="1790129354" sldId="381"/>
            <ac:picMk id="5" creationId="{83568372-F8D4-4276-9402-E7F47D8ACF75}"/>
          </ac:picMkLst>
        </pc:picChg>
        <pc:picChg chg="del">
          <ac:chgData name="Tracy Carter" userId="2f5be7f5713387d1" providerId="LiveId" clId="{B9E346DA-C936-401D-B120-DA2E21429C66}" dt="2021-07-02T17:15:02.589" v="821" actId="478"/>
          <ac:picMkLst>
            <pc:docMk/>
            <pc:sldMk cId="1790129354" sldId="381"/>
            <ac:picMk id="12" creationId="{DE5150B2-66C0-469E-AC16-70C93D650510}"/>
          </ac:picMkLst>
        </pc:picChg>
      </pc:sldChg>
      <pc:sldChg chg="del">
        <pc:chgData name="Tracy Carter" userId="2f5be7f5713387d1" providerId="LiveId" clId="{B9E346DA-C936-401D-B120-DA2E21429C66}" dt="2021-07-06T16:27:34.652" v="1984" actId="47"/>
        <pc:sldMkLst>
          <pc:docMk/>
          <pc:sldMk cId="984008854" sldId="383"/>
        </pc:sldMkLst>
      </pc:sldChg>
      <pc:sldChg chg="addSp delSp modSp mod ord">
        <pc:chgData name="Tracy Carter" userId="2f5be7f5713387d1" providerId="LiveId" clId="{B9E346DA-C936-401D-B120-DA2E21429C66}" dt="2021-07-02T19:28:04.050" v="1337" actId="20577"/>
        <pc:sldMkLst>
          <pc:docMk/>
          <pc:sldMk cId="205637971" sldId="384"/>
        </pc:sldMkLst>
        <pc:spChg chg="mod">
          <ac:chgData name="Tracy Carter" userId="2f5be7f5713387d1" providerId="LiveId" clId="{B9E346DA-C936-401D-B120-DA2E21429C66}" dt="2021-07-02T19:28:04.050" v="1337" actId="20577"/>
          <ac:spMkLst>
            <pc:docMk/>
            <pc:sldMk cId="205637971" sldId="384"/>
            <ac:spMk id="2" creationId="{F3BDA85A-8971-4B97-AB11-1E250127A859}"/>
          </ac:spMkLst>
        </pc:spChg>
        <pc:picChg chg="add mod">
          <ac:chgData name="Tracy Carter" userId="2f5be7f5713387d1" providerId="LiveId" clId="{B9E346DA-C936-401D-B120-DA2E21429C66}" dt="2021-07-02T19:27:56.140" v="1331" actId="14100"/>
          <ac:picMkLst>
            <pc:docMk/>
            <pc:sldMk cId="205637971" sldId="384"/>
            <ac:picMk id="5" creationId="{33C3B669-6180-4007-9553-77CD3CAA5905}"/>
          </ac:picMkLst>
        </pc:picChg>
        <pc:picChg chg="del">
          <ac:chgData name="Tracy Carter" userId="2f5be7f5713387d1" providerId="LiveId" clId="{B9E346DA-C936-401D-B120-DA2E21429C66}" dt="2021-07-02T19:27:48.896" v="1328" actId="478"/>
          <ac:picMkLst>
            <pc:docMk/>
            <pc:sldMk cId="205637971" sldId="384"/>
            <ac:picMk id="218" creationId="{F5260B0B-809B-4DAD-8AB2-A729DE28929A}"/>
          </ac:picMkLst>
        </pc:picChg>
      </pc:sldChg>
      <pc:sldChg chg="del">
        <pc:chgData name="Tracy Carter" userId="2f5be7f5713387d1" providerId="LiveId" clId="{B9E346DA-C936-401D-B120-DA2E21429C66}" dt="2021-07-02T16:24:11.638" v="770" actId="2696"/>
        <pc:sldMkLst>
          <pc:docMk/>
          <pc:sldMk cId="2596683389" sldId="391"/>
        </pc:sldMkLst>
      </pc:sldChg>
      <pc:sldChg chg="addSp delSp modSp mod">
        <pc:chgData name="Tracy Carter" userId="2f5be7f5713387d1" providerId="LiveId" clId="{B9E346DA-C936-401D-B120-DA2E21429C66}" dt="2021-07-02T15:58:11.580" v="683" actId="14100"/>
        <pc:sldMkLst>
          <pc:docMk/>
          <pc:sldMk cId="2814564119" sldId="392"/>
        </pc:sldMkLst>
        <pc:spChg chg="mod">
          <ac:chgData name="Tracy Carter" userId="2f5be7f5713387d1" providerId="LiveId" clId="{B9E346DA-C936-401D-B120-DA2E21429C66}" dt="2021-07-02T15:28:28.489" v="504" actId="255"/>
          <ac:spMkLst>
            <pc:docMk/>
            <pc:sldMk cId="2814564119" sldId="392"/>
            <ac:spMk id="2" creationId="{F3BDA85A-8971-4B97-AB11-1E250127A859}"/>
          </ac:spMkLst>
        </pc:spChg>
        <pc:spChg chg="del mod">
          <ac:chgData name="Tracy Carter" userId="2f5be7f5713387d1" providerId="LiveId" clId="{B9E346DA-C936-401D-B120-DA2E21429C66}" dt="2021-07-02T15:49:57.432" v="652" actId="478"/>
          <ac:spMkLst>
            <pc:docMk/>
            <pc:sldMk cId="2814564119" sldId="392"/>
            <ac:spMk id="5" creationId="{ACA1A21E-2034-422E-8E97-F738B0EA5BF3}"/>
          </ac:spMkLst>
        </pc:spChg>
        <pc:spChg chg="add mod">
          <ac:chgData name="Tracy Carter" userId="2f5be7f5713387d1" providerId="LiveId" clId="{B9E346DA-C936-401D-B120-DA2E21429C66}" dt="2021-07-02T15:58:11.580" v="683" actId="14100"/>
          <ac:spMkLst>
            <pc:docMk/>
            <pc:sldMk cId="2814564119" sldId="392"/>
            <ac:spMk id="9" creationId="{C52BFFDE-5489-4DF8-9574-C9F11E0A018B}"/>
          </ac:spMkLst>
        </pc:spChg>
        <pc:picChg chg="mod">
          <ac:chgData name="Tracy Carter" userId="2f5be7f5713387d1" providerId="LiveId" clId="{B9E346DA-C936-401D-B120-DA2E21429C66}" dt="2021-07-02T15:28:09.235" v="501" actId="1076"/>
          <ac:picMkLst>
            <pc:docMk/>
            <pc:sldMk cId="2814564119" sldId="392"/>
            <ac:picMk id="4" creationId="{6001D81D-1950-43FF-B790-8153BA3087B5}"/>
          </ac:picMkLst>
        </pc:picChg>
        <pc:picChg chg="del">
          <ac:chgData name="Tracy Carter" userId="2f5be7f5713387d1" providerId="LiveId" clId="{B9E346DA-C936-401D-B120-DA2E21429C66}" dt="2021-07-02T15:28:31.690" v="505" actId="478"/>
          <ac:picMkLst>
            <pc:docMk/>
            <pc:sldMk cId="2814564119" sldId="392"/>
            <ac:picMk id="6" creationId="{43C4AA8B-E09E-4201-AA6F-836130016A53}"/>
          </ac:picMkLst>
        </pc:picChg>
        <pc:picChg chg="add mod">
          <ac:chgData name="Tracy Carter" userId="2f5be7f5713387d1" providerId="LiveId" clId="{B9E346DA-C936-401D-B120-DA2E21429C66}" dt="2021-07-02T15:57:24.739" v="678" actId="1076"/>
          <ac:picMkLst>
            <pc:docMk/>
            <pc:sldMk cId="2814564119" sldId="392"/>
            <ac:picMk id="7" creationId="{DEA31D9E-68CE-4A85-BABC-CB6682435DEE}"/>
          </ac:picMkLst>
        </pc:picChg>
        <pc:picChg chg="add mod">
          <ac:chgData name="Tracy Carter" userId="2f5be7f5713387d1" providerId="LiveId" clId="{B9E346DA-C936-401D-B120-DA2E21429C66}" dt="2021-07-02T15:57:37.267" v="680" actId="1076"/>
          <ac:picMkLst>
            <pc:docMk/>
            <pc:sldMk cId="2814564119" sldId="392"/>
            <ac:picMk id="10" creationId="{1D9DFD5C-56DA-4B13-89B6-0DB5C8309B94}"/>
          </ac:picMkLst>
        </pc:picChg>
      </pc:sldChg>
      <pc:sldChg chg="del">
        <pc:chgData name="Tracy Carter" userId="2f5be7f5713387d1" providerId="LiveId" clId="{B9E346DA-C936-401D-B120-DA2E21429C66}" dt="2021-07-02T16:13:26.400" v="705" actId="2696"/>
        <pc:sldMkLst>
          <pc:docMk/>
          <pc:sldMk cId="651047202" sldId="393"/>
        </pc:sldMkLst>
      </pc:sldChg>
      <pc:sldChg chg="addSp delSp modSp mod">
        <pc:chgData name="Tracy Carter" userId="2f5be7f5713387d1" providerId="LiveId" clId="{B9E346DA-C936-401D-B120-DA2E21429C66}" dt="2021-07-08T18:34:22.905" v="2676" actId="1076"/>
        <pc:sldMkLst>
          <pc:docMk/>
          <pc:sldMk cId="3704795524" sldId="394"/>
        </pc:sldMkLst>
        <pc:spChg chg="mod">
          <ac:chgData name="Tracy Carter" userId="2f5be7f5713387d1" providerId="LiveId" clId="{B9E346DA-C936-401D-B120-DA2E21429C66}" dt="2021-07-02T16:13:43.125" v="713" actId="20577"/>
          <ac:spMkLst>
            <pc:docMk/>
            <pc:sldMk cId="3704795524" sldId="394"/>
            <ac:spMk id="2" creationId="{F3BDA85A-8971-4B97-AB11-1E250127A859}"/>
          </ac:spMkLst>
        </pc:spChg>
        <pc:spChg chg="add del">
          <ac:chgData name="Tracy Carter" userId="2f5be7f5713387d1" providerId="LiveId" clId="{B9E346DA-C936-401D-B120-DA2E21429C66}" dt="2021-07-02T16:15:46.439" v="718"/>
          <ac:spMkLst>
            <pc:docMk/>
            <pc:sldMk cId="3704795524" sldId="394"/>
            <ac:spMk id="5" creationId="{A6BEE04D-880D-4C69-8480-8ADABE0643E2}"/>
          </ac:spMkLst>
        </pc:spChg>
        <pc:spChg chg="del">
          <ac:chgData name="Tracy Carter" userId="2f5be7f5713387d1" providerId="LiveId" clId="{B9E346DA-C936-401D-B120-DA2E21429C66}" dt="2021-07-02T16:13:33.174" v="706" actId="478"/>
          <ac:spMkLst>
            <pc:docMk/>
            <pc:sldMk cId="3704795524" sldId="394"/>
            <ac:spMk id="7" creationId="{8E839865-DFD5-4DD1-B2C1-0D45FB526917}"/>
          </ac:spMkLst>
        </pc:spChg>
        <pc:spChg chg="del">
          <ac:chgData name="Tracy Carter" userId="2f5be7f5713387d1" providerId="LiveId" clId="{B9E346DA-C936-401D-B120-DA2E21429C66}" dt="2021-07-02T16:13:35.585" v="707" actId="478"/>
          <ac:spMkLst>
            <pc:docMk/>
            <pc:sldMk cId="3704795524" sldId="394"/>
            <ac:spMk id="9" creationId="{3547576C-CE72-4BB8-A3D3-929F7DE53AD1}"/>
          </ac:spMkLst>
        </pc:spChg>
        <pc:spChg chg="add mod">
          <ac:chgData name="Tracy Carter" userId="2f5be7f5713387d1" providerId="LiveId" clId="{B9E346DA-C936-401D-B120-DA2E21429C66}" dt="2021-07-08T18:34:22.905" v="2676" actId="1076"/>
          <ac:spMkLst>
            <pc:docMk/>
            <pc:sldMk cId="3704795524" sldId="394"/>
            <ac:spMk id="9" creationId="{AEF5A617-BE85-4B7A-963E-2F429A6D6A9F}"/>
          </ac:spMkLst>
        </pc:spChg>
        <pc:picChg chg="add mod">
          <ac:chgData name="Tracy Carter" userId="2f5be7f5713387d1" providerId="LiveId" clId="{B9E346DA-C936-401D-B120-DA2E21429C66}" dt="2021-07-08T18:34:07.249" v="2674" actId="1076"/>
          <ac:picMkLst>
            <pc:docMk/>
            <pc:sldMk cId="3704795524" sldId="394"/>
            <ac:picMk id="6" creationId="{BDFA4389-FC9B-4A86-83CA-8E8A91FF0147}"/>
          </ac:picMkLst>
        </pc:picChg>
        <pc:cxnChg chg="add mod">
          <ac:chgData name="Tracy Carter" userId="2f5be7f5713387d1" providerId="LiveId" clId="{B9E346DA-C936-401D-B120-DA2E21429C66}" dt="2021-07-06T15:27:41.040" v="1746" actId="1076"/>
          <ac:cxnSpMkLst>
            <pc:docMk/>
            <pc:sldMk cId="3704795524" sldId="394"/>
            <ac:cxnSpMk id="10" creationId="{88A82876-D78B-45ED-8568-9A3C38421B95}"/>
          </ac:cxnSpMkLst>
        </pc:cxnChg>
      </pc:sldChg>
      <pc:sldChg chg="del">
        <pc:chgData name="Tracy Carter" userId="2f5be7f5713387d1" providerId="LiveId" clId="{B9E346DA-C936-401D-B120-DA2E21429C66}" dt="2021-07-02T16:15:21.141" v="716" actId="2696"/>
        <pc:sldMkLst>
          <pc:docMk/>
          <pc:sldMk cId="1207171721" sldId="395"/>
        </pc:sldMkLst>
      </pc:sldChg>
      <pc:sldChg chg="del">
        <pc:chgData name="Tracy Carter" userId="2f5be7f5713387d1" providerId="LiveId" clId="{B9E346DA-C936-401D-B120-DA2E21429C66}" dt="2021-07-02T16:24:16.879" v="771" actId="2696"/>
        <pc:sldMkLst>
          <pc:docMk/>
          <pc:sldMk cId="3627398726" sldId="396"/>
        </pc:sldMkLst>
      </pc:sldChg>
      <pc:sldChg chg="delSp modSp mod">
        <pc:chgData name="Tracy Carter" userId="2f5be7f5713387d1" providerId="LiveId" clId="{B9E346DA-C936-401D-B120-DA2E21429C66}" dt="2021-07-02T18:28:56.285" v="1074" actId="1076"/>
        <pc:sldMkLst>
          <pc:docMk/>
          <pc:sldMk cId="12622314" sldId="399"/>
        </pc:sldMkLst>
        <pc:spChg chg="mod">
          <ac:chgData name="Tracy Carter" userId="2f5be7f5713387d1" providerId="LiveId" clId="{B9E346DA-C936-401D-B120-DA2E21429C66}" dt="2021-07-02T16:29:26.596" v="819" actId="20577"/>
          <ac:spMkLst>
            <pc:docMk/>
            <pc:sldMk cId="12622314" sldId="399"/>
            <ac:spMk id="3" creationId="{82A661C4-FE1A-4C8F-99F3-7C70095BD8F9}"/>
          </ac:spMkLst>
        </pc:spChg>
        <pc:spChg chg="del">
          <ac:chgData name="Tracy Carter" userId="2f5be7f5713387d1" providerId="LiveId" clId="{B9E346DA-C936-401D-B120-DA2E21429C66}" dt="2021-07-02T18:25:38.314" v="938" actId="478"/>
          <ac:spMkLst>
            <pc:docMk/>
            <pc:sldMk cId="12622314" sldId="399"/>
            <ac:spMk id="8" creationId="{EC569961-4B7E-4EF5-AD80-93B1B55C2F22}"/>
          </ac:spMkLst>
        </pc:spChg>
        <pc:spChg chg="mod">
          <ac:chgData name="Tracy Carter" userId="2f5be7f5713387d1" providerId="LiveId" clId="{B9E346DA-C936-401D-B120-DA2E21429C66}" dt="2021-07-02T18:24:50.882" v="907" actId="20577"/>
          <ac:spMkLst>
            <pc:docMk/>
            <pc:sldMk cId="12622314" sldId="399"/>
            <ac:spMk id="10" creationId="{1978EC70-1FF4-4AB2-AA08-96092C1D220C}"/>
          </ac:spMkLst>
        </pc:spChg>
        <pc:spChg chg="mod">
          <ac:chgData name="Tracy Carter" userId="2f5be7f5713387d1" providerId="LiveId" clId="{B9E346DA-C936-401D-B120-DA2E21429C66}" dt="2021-07-02T18:28:56.285" v="1074" actId="1076"/>
          <ac:spMkLst>
            <pc:docMk/>
            <pc:sldMk cId="12622314" sldId="399"/>
            <ac:spMk id="11" creationId="{56683DB4-D867-4A65-9B7F-6CC3572A7574}"/>
          </ac:spMkLst>
        </pc:spChg>
        <pc:spChg chg="mod">
          <ac:chgData name="Tracy Carter" userId="2f5be7f5713387d1" providerId="LiveId" clId="{B9E346DA-C936-401D-B120-DA2E21429C66}" dt="2021-07-02T18:26:18.103" v="940" actId="13926"/>
          <ac:spMkLst>
            <pc:docMk/>
            <pc:sldMk cId="12622314" sldId="399"/>
            <ac:spMk id="13" creationId="{1F813557-54BA-4B7E-BD1C-AB6A3527A289}"/>
          </ac:spMkLst>
        </pc:spChg>
        <pc:spChg chg="mod">
          <ac:chgData name="Tracy Carter" userId="2f5be7f5713387d1" providerId="LiveId" clId="{B9E346DA-C936-401D-B120-DA2E21429C66}" dt="2021-07-02T18:27:33.907" v="1018" actId="6549"/>
          <ac:spMkLst>
            <pc:docMk/>
            <pc:sldMk cId="12622314" sldId="399"/>
            <ac:spMk id="20" creationId="{01D97FAE-B09C-452D-8AAA-66524DF8B7F4}"/>
          </ac:spMkLst>
        </pc:spChg>
        <pc:spChg chg="mod">
          <ac:chgData name="Tracy Carter" userId="2f5be7f5713387d1" providerId="LiveId" clId="{B9E346DA-C936-401D-B120-DA2E21429C66}" dt="2021-07-02T18:25:35.054" v="937" actId="1076"/>
          <ac:spMkLst>
            <pc:docMk/>
            <pc:sldMk cId="12622314" sldId="399"/>
            <ac:spMk id="21" creationId="{DF0835BD-B9B6-44B7-97F5-41972A4406C2}"/>
          </ac:spMkLst>
        </pc:spChg>
        <pc:spChg chg="mod">
          <ac:chgData name="Tracy Carter" userId="2f5be7f5713387d1" providerId="LiveId" clId="{B9E346DA-C936-401D-B120-DA2E21429C66}" dt="2021-07-02T18:28:02.481" v="1023" actId="13926"/>
          <ac:spMkLst>
            <pc:docMk/>
            <pc:sldMk cId="12622314" sldId="399"/>
            <ac:spMk id="22" creationId="{1C3BA228-4752-4F90-925A-FC66B9A79E3A}"/>
          </ac:spMkLst>
        </pc:spChg>
        <pc:cxnChg chg="del">
          <ac:chgData name="Tracy Carter" userId="2f5be7f5713387d1" providerId="LiveId" clId="{B9E346DA-C936-401D-B120-DA2E21429C66}" dt="2021-07-02T18:28:11.161" v="1025" actId="478"/>
          <ac:cxnSpMkLst>
            <pc:docMk/>
            <pc:sldMk cId="12622314" sldId="399"/>
            <ac:cxnSpMk id="15" creationId="{48512FB5-02F9-4F4F-8BA8-0437D6501018}"/>
          </ac:cxnSpMkLst>
        </pc:cxnChg>
        <pc:cxnChg chg="mod">
          <ac:chgData name="Tracy Carter" userId="2f5be7f5713387d1" providerId="LiveId" clId="{B9E346DA-C936-401D-B120-DA2E21429C66}" dt="2021-07-02T18:26:42.889" v="944" actId="14100"/>
          <ac:cxnSpMkLst>
            <pc:docMk/>
            <pc:sldMk cId="12622314" sldId="399"/>
            <ac:cxnSpMk id="18" creationId="{78EC3B50-9A06-4A0F-A052-02B61BB68F22}"/>
          </ac:cxnSpMkLst>
        </pc:cxnChg>
        <pc:cxnChg chg="mod">
          <ac:chgData name="Tracy Carter" userId="2f5be7f5713387d1" providerId="LiveId" clId="{B9E346DA-C936-401D-B120-DA2E21429C66}" dt="2021-07-02T18:25:24.429" v="936" actId="1076"/>
          <ac:cxnSpMkLst>
            <pc:docMk/>
            <pc:sldMk cId="12622314" sldId="399"/>
            <ac:cxnSpMk id="19" creationId="{DB916BA0-95E2-4379-9287-6B45B63B5A8C}"/>
          </ac:cxnSpMkLst>
        </pc:cxnChg>
        <pc:cxnChg chg="mod">
          <ac:chgData name="Tracy Carter" userId="2f5be7f5713387d1" providerId="LiveId" clId="{B9E346DA-C936-401D-B120-DA2E21429C66}" dt="2021-07-02T18:28:20.210" v="1027" actId="14100"/>
          <ac:cxnSpMkLst>
            <pc:docMk/>
            <pc:sldMk cId="12622314" sldId="399"/>
            <ac:cxnSpMk id="25" creationId="{DA765274-7C96-4C9D-9419-92060F719ABB}"/>
          </ac:cxnSpMkLst>
        </pc:cxnChg>
        <pc:cxnChg chg="mod">
          <ac:chgData name="Tracy Carter" userId="2f5be7f5713387d1" providerId="LiveId" clId="{B9E346DA-C936-401D-B120-DA2E21429C66}" dt="2021-07-02T18:27:56.898" v="1022" actId="1076"/>
          <ac:cxnSpMkLst>
            <pc:docMk/>
            <pc:sldMk cId="12622314" sldId="399"/>
            <ac:cxnSpMk id="27" creationId="{71BDA6B5-8A9E-4DDD-B87C-34CF69F1F19F}"/>
          </ac:cxnSpMkLst>
        </pc:cxnChg>
        <pc:cxnChg chg="mod">
          <ac:chgData name="Tracy Carter" userId="2f5be7f5713387d1" providerId="LiveId" clId="{B9E346DA-C936-401D-B120-DA2E21429C66}" dt="2021-07-02T18:24:28.202" v="875" actId="14100"/>
          <ac:cxnSpMkLst>
            <pc:docMk/>
            <pc:sldMk cId="12622314" sldId="399"/>
            <ac:cxnSpMk id="29" creationId="{64B8349C-04CF-4953-AAED-05B4869C5F50}"/>
          </ac:cxnSpMkLst>
        </pc:cxnChg>
      </pc:sldChg>
      <pc:sldChg chg="del">
        <pc:chgData name="Tracy Carter" userId="2f5be7f5713387d1" providerId="LiveId" clId="{B9E346DA-C936-401D-B120-DA2E21429C66}" dt="2021-07-02T17:14:58.712" v="820" actId="2696"/>
        <pc:sldMkLst>
          <pc:docMk/>
          <pc:sldMk cId="581707555" sldId="400"/>
        </pc:sldMkLst>
      </pc:sldChg>
      <pc:sldChg chg="addSp delSp modSp mod">
        <pc:chgData name="Tracy Carter" userId="2f5be7f5713387d1" providerId="LiveId" clId="{B9E346DA-C936-401D-B120-DA2E21429C66}" dt="2021-07-08T18:40:21.577" v="2776" actId="14100"/>
        <pc:sldMkLst>
          <pc:docMk/>
          <pc:sldMk cId="4250316127" sldId="401"/>
        </pc:sldMkLst>
        <pc:spChg chg="mod">
          <ac:chgData name="Tracy Carter" userId="2f5be7f5713387d1" providerId="LiveId" clId="{B9E346DA-C936-401D-B120-DA2E21429C66}" dt="2021-07-06T14:27:42.136" v="1355" actId="20577"/>
          <ac:spMkLst>
            <pc:docMk/>
            <pc:sldMk cId="4250316127" sldId="401"/>
            <ac:spMk id="2" creationId="{F3BDA85A-8971-4B97-AB11-1E250127A859}"/>
          </ac:spMkLst>
        </pc:spChg>
        <pc:spChg chg="add mod">
          <ac:chgData name="Tracy Carter" userId="2f5be7f5713387d1" providerId="LiveId" clId="{B9E346DA-C936-401D-B120-DA2E21429C66}" dt="2021-07-06T15:32:43.810" v="1756" actId="20577"/>
          <ac:spMkLst>
            <pc:docMk/>
            <pc:sldMk cId="4250316127" sldId="401"/>
            <ac:spMk id="3" creationId="{2F925FD4-1AD8-4A59-8C0B-C60B2E1D6104}"/>
          </ac:spMkLst>
        </pc:spChg>
        <pc:spChg chg="mod">
          <ac:chgData name="Tracy Carter" userId="2f5be7f5713387d1" providerId="LiveId" clId="{B9E346DA-C936-401D-B120-DA2E21429C66}" dt="2021-07-06T15:25:25.266" v="1734" actId="20577"/>
          <ac:spMkLst>
            <pc:docMk/>
            <pc:sldMk cId="4250316127" sldId="401"/>
            <ac:spMk id="6" creationId="{94C14AB2-D6EC-4D5B-AA67-DF32EF879274}"/>
          </ac:spMkLst>
        </pc:spChg>
        <pc:spChg chg="add mod">
          <ac:chgData name="Tracy Carter" userId="2f5be7f5713387d1" providerId="LiveId" clId="{B9E346DA-C936-401D-B120-DA2E21429C66}" dt="2021-07-06T15:33:15.260" v="1762" actId="20577"/>
          <ac:spMkLst>
            <pc:docMk/>
            <pc:sldMk cId="4250316127" sldId="401"/>
            <ac:spMk id="9" creationId="{A602B056-1628-435C-A52B-48B1913602B3}"/>
          </ac:spMkLst>
        </pc:spChg>
        <pc:spChg chg="add mod">
          <ac:chgData name="Tracy Carter" userId="2f5be7f5713387d1" providerId="LiveId" clId="{B9E346DA-C936-401D-B120-DA2E21429C66}" dt="2021-07-08T18:40:21.577" v="2776" actId="14100"/>
          <ac:spMkLst>
            <pc:docMk/>
            <pc:sldMk cId="4250316127" sldId="401"/>
            <ac:spMk id="10" creationId="{8CD9508C-ABDA-4F79-B0EC-A26FA971118D}"/>
          </ac:spMkLst>
        </pc:spChg>
        <pc:picChg chg="del">
          <ac:chgData name="Tracy Carter" userId="2f5be7f5713387d1" providerId="LiveId" clId="{B9E346DA-C936-401D-B120-DA2E21429C66}" dt="2021-07-06T14:27:45.750" v="1356" actId="478"/>
          <ac:picMkLst>
            <pc:docMk/>
            <pc:sldMk cId="4250316127" sldId="401"/>
            <ac:picMk id="5" creationId="{7B9B2EAF-DD13-41FC-B5E6-E2254C4D7C87}"/>
          </ac:picMkLst>
        </pc:picChg>
        <pc:cxnChg chg="add mod">
          <ac:chgData name="Tracy Carter" userId="2f5be7f5713387d1" providerId="LiveId" clId="{B9E346DA-C936-401D-B120-DA2E21429C66}" dt="2021-07-06T15:26:32.491" v="1738" actId="13822"/>
          <ac:cxnSpMkLst>
            <pc:docMk/>
            <pc:sldMk cId="4250316127" sldId="401"/>
            <ac:cxnSpMk id="8" creationId="{AA9E98ED-E8C5-4E5A-A73C-B4AC0C1829E5}"/>
          </ac:cxnSpMkLst>
        </pc:cxnChg>
      </pc:sldChg>
      <pc:sldChg chg="addSp delSp modSp mod">
        <pc:chgData name="Tracy Carter" userId="2f5be7f5713387d1" providerId="LiveId" clId="{B9E346DA-C936-401D-B120-DA2E21429C66}" dt="2021-07-08T18:46:37.638" v="2811" actId="14100"/>
        <pc:sldMkLst>
          <pc:docMk/>
          <pc:sldMk cId="2060893833" sldId="402"/>
        </pc:sldMkLst>
        <pc:spChg chg="mod">
          <ac:chgData name="Tracy Carter" userId="2f5be7f5713387d1" providerId="LiveId" clId="{B9E346DA-C936-401D-B120-DA2E21429C66}" dt="2021-07-06T17:59:43.654" v="2203" actId="20577"/>
          <ac:spMkLst>
            <pc:docMk/>
            <pc:sldMk cId="2060893833" sldId="402"/>
            <ac:spMk id="2" creationId="{F3BDA85A-8971-4B97-AB11-1E250127A859}"/>
          </ac:spMkLst>
        </pc:spChg>
        <pc:spChg chg="add mod">
          <ac:chgData name="Tracy Carter" userId="2f5be7f5713387d1" providerId="LiveId" clId="{B9E346DA-C936-401D-B120-DA2E21429C66}" dt="2021-07-08T18:46:23.430" v="2803" actId="1076"/>
          <ac:spMkLst>
            <pc:docMk/>
            <pc:sldMk cId="2060893833" sldId="402"/>
            <ac:spMk id="3" creationId="{1CD476D2-30DF-4515-BEE0-7D275729FD51}"/>
          </ac:spMkLst>
        </pc:spChg>
        <pc:spChg chg="mod">
          <ac:chgData name="Tracy Carter" userId="2f5be7f5713387d1" providerId="LiveId" clId="{B9E346DA-C936-401D-B120-DA2E21429C66}" dt="2021-07-06T17:59:35.250" v="2197"/>
          <ac:spMkLst>
            <pc:docMk/>
            <pc:sldMk cId="2060893833" sldId="402"/>
            <ac:spMk id="6" creationId="{94C14AB2-D6EC-4D5B-AA67-DF32EF879274}"/>
          </ac:spMkLst>
        </pc:spChg>
        <pc:spChg chg="add mod">
          <ac:chgData name="Tracy Carter" userId="2f5be7f5713387d1" providerId="LiveId" clId="{B9E346DA-C936-401D-B120-DA2E21429C66}" dt="2021-07-08T18:46:37.638" v="2811" actId="14100"/>
          <ac:spMkLst>
            <pc:docMk/>
            <pc:sldMk cId="2060893833" sldId="402"/>
            <ac:spMk id="8" creationId="{32BC546B-5C7E-4302-8992-0624AD830B23}"/>
          </ac:spMkLst>
        </pc:spChg>
        <pc:picChg chg="del">
          <ac:chgData name="Tracy Carter" userId="2f5be7f5713387d1" providerId="LiveId" clId="{B9E346DA-C936-401D-B120-DA2E21429C66}" dt="2021-07-06T18:04:28.951" v="2211" actId="478"/>
          <ac:picMkLst>
            <pc:docMk/>
            <pc:sldMk cId="2060893833" sldId="402"/>
            <ac:picMk id="5" creationId="{64D5B8B5-EFB0-404E-A495-3601E86976D3}"/>
          </ac:picMkLst>
        </pc:picChg>
        <pc:cxnChg chg="add">
          <ac:chgData name="Tracy Carter" userId="2f5be7f5713387d1" providerId="LiveId" clId="{B9E346DA-C936-401D-B120-DA2E21429C66}" dt="2021-07-06T18:05:31.719" v="2218"/>
          <ac:cxnSpMkLst>
            <pc:docMk/>
            <pc:sldMk cId="2060893833" sldId="402"/>
            <ac:cxnSpMk id="7" creationId="{990DBEF3-1CF3-45F3-9C22-3B181F0B81AC}"/>
          </ac:cxnSpMkLst>
        </pc:cxnChg>
      </pc:sldChg>
      <pc:sldChg chg="add del">
        <pc:chgData name="Tracy Carter" userId="2f5be7f5713387d1" providerId="LiveId" clId="{B9E346DA-C936-401D-B120-DA2E21429C66}" dt="2021-07-02T16:24:49.849" v="777" actId="47"/>
        <pc:sldMkLst>
          <pc:docMk/>
          <pc:sldMk cId="1394510245" sldId="403"/>
        </pc:sldMkLst>
      </pc:sldChg>
      <pc:sldChg chg="del">
        <pc:chgData name="Tracy Carter" userId="2f5be7f5713387d1" providerId="LiveId" clId="{B9E346DA-C936-401D-B120-DA2E21429C66}" dt="2021-07-02T16:26:08.616" v="790" actId="2696"/>
        <pc:sldMkLst>
          <pc:docMk/>
          <pc:sldMk cId="2046423599" sldId="404"/>
        </pc:sldMkLst>
      </pc:sldChg>
      <pc:sldChg chg="addSp delSp modSp mod">
        <pc:chgData name="Tracy Carter" userId="2f5be7f5713387d1" providerId="LiveId" clId="{B9E346DA-C936-401D-B120-DA2E21429C66}" dt="2021-07-22T18:15:35.796" v="2866" actId="1076"/>
        <pc:sldMkLst>
          <pc:docMk/>
          <pc:sldMk cId="204454933" sldId="405"/>
        </pc:sldMkLst>
        <pc:spChg chg="mod">
          <ac:chgData name="Tracy Carter" userId="2f5be7f5713387d1" providerId="LiveId" clId="{B9E346DA-C936-401D-B120-DA2E21429C66}" dt="2021-07-02T17:16:02.990" v="831" actId="20577"/>
          <ac:spMkLst>
            <pc:docMk/>
            <pc:sldMk cId="204454933" sldId="405"/>
            <ac:spMk id="2" creationId="{F3BDA85A-8971-4B97-AB11-1E250127A859}"/>
          </ac:spMkLst>
        </pc:spChg>
        <pc:spChg chg="mod">
          <ac:chgData name="Tracy Carter" userId="2f5be7f5713387d1" providerId="LiveId" clId="{B9E346DA-C936-401D-B120-DA2E21429C66}" dt="2021-07-02T17:15:33.976" v="825"/>
          <ac:spMkLst>
            <pc:docMk/>
            <pc:sldMk cId="204454933" sldId="405"/>
            <ac:spMk id="6" creationId="{94C14AB2-D6EC-4D5B-AA67-DF32EF879274}"/>
          </ac:spMkLst>
        </pc:spChg>
        <pc:spChg chg="add mod">
          <ac:chgData name="Tracy Carter" userId="2f5be7f5713387d1" providerId="LiveId" clId="{B9E346DA-C936-401D-B120-DA2E21429C66}" dt="2021-07-08T18:38:14.422" v="2728" actId="14100"/>
          <ac:spMkLst>
            <pc:docMk/>
            <pc:sldMk cId="204454933" sldId="405"/>
            <ac:spMk id="10" creationId="{E88B9F3C-6A12-4C05-8A8C-7728FB3C53BB}"/>
          </ac:spMkLst>
        </pc:spChg>
        <pc:picChg chg="add mod">
          <ac:chgData name="Tracy Carter" userId="2f5be7f5713387d1" providerId="LiveId" clId="{B9E346DA-C936-401D-B120-DA2E21429C66}" dt="2021-07-02T19:17:17.937" v="1280" actId="14100"/>
          <ac:picMkLst>
            <pc:docMk/>
            <pc:sldMk cId="204454933" sldId="405"/>
            <ac:picMk id="3" creationId="{380D4EEE-5741-4605-97D0-F4F51646BC54}"/>
          </ac:picMkLst>
        </pc:picChg>
        <pc:picChg chg="add mod">
          <ac:chgData name="Tracy Carter" userId="2f5be7f5713387d1" providerId="LiveId" clId="{B9E346DA-C936-401D-B120-DA2E21429C66}" dt="2021-07-02T19:18:26.132" v="1285" actId="1076"/>
          <ac:picMkLst>
            <pc:docMk/>
            <pc:sldMk cId="204454933" sldId="405"/>
            <ac:picMk id="5" creationId="{E4ABFFD3-CFEA-4A0C-85A3-26BB5808E065}"/>
          </ac:picMkLst>
        </pc:picChg>
        <pc:picChg chg="add mod">
          <ac:chgData name="Tracy Carter" userId="2f5be7f5713387d1" providerId="LiveId" clId="{B9E346DA-C936-401D-B120-DA2E21429C66}" dt="2021-07-22T18:15:35.796" v="2866" actId="1076"/>
          <ac:picMkLst>
            <pc:docMk/>
            <pc:sldMk cId="204454933" sldId="405"/>
            <ac:picMk id="7" creationId="{0A50F3CD-BAB8-4464-9F4F-94114741AA29}"/>
          </ac:picMkLst>
        </pc:picChg>
        <pc:picChg chg="add mod">
          <ac:chgData name="Tracy Carter" userId="2f5be7f5713387d1" providerId="LiveId" clId="{B9E346DA-C936-401D-B120-DA2E21429C66}" dt="2021-07-02T19:19:55.325" v="1290" actId="1076"/>
          <ac:picMkLst>
            <pc:docMk/>
            <pc:sldMk cId="204454933" sldId="405"/>
            <ac:picMk id="9" creationId="{A1BD5EDE-C956-4122-968C-CAD00F766B27}"/>
          </ac:picMkLst>
        </pc:picChg>
        <pc:picChg chg="del">
          <ac:chgData name="Tracy Carter" userId="2f5be7f5713387d1" providerId="LiveId" clId="{B9E346DA-C936-401D-B120-DA2E21429C66}" dt="2021-07-02T17:15:26.860" v="824" actId="478"/>
          <ac:picMkLst>
            <pc:docMk/>
            <pc:sldMk cId="204454933" sldId="405"/>
            <ac:picMk id="10" creationId="{E560954C-DFC4-460D-AD79-2A41F237240B}"/>
          </ac:picMkLst>
        </pc:picChg>
      </pc:sldChg>
      <pc:sldChg chg="addSp delSp modSp mod">
        <pc:chgData name="Tracy Carter" userId="2f5be7f5713387d1" providerId="LiveId" clId="{B9E346DA-C936-401D-B120-DA2E21429C66}" dt="2021-07-06T17:39:25.713" v="2032" actId="14100"/>
        <pc:sldMkLst>
          <pc:docMk/>
          <pc:sldMk cId="2113722618" sldId="406"/>
        </pc:sldMkLst>
        <pc:spChg chg="mod">
          <ac:chgData name="Tracy Carter" userId="2f5be7f5713387d1" providerId="LiveId" clId="{B9E346DA-C936-401D-B120-DA2E21429C66}" dt="2021-07-06T17:39:03.012" v="2027" actId="20577"/>
          <ac:spMkLst>
            <pc:docMk/>
            <pc:sldMk cId="2113722618" sldId="406"/>
            <ac:spMk id="2" creationId="{F3BDA85A-8971-4B97-AB11-1E250127A859}"/>
          </ac:spMkLst>
        </pc:spChg>
        <pc:picChg chg="add mod">
          <ac:chgData name="Tracy Carter" userId="2f5be7f5713387d1" providerId="LiveId" clId="{B9E346DA-C936-401D-B120-DA2E21429C66}" dt="2021-07-06T17:39:25.713" v="2032" actId="14100"/>
          <ac:picMkLst>
            <pc:docMk/>
            <pc:sldMk cId="2113722618" sldId="406"/>
            <ac:picMk id="5" creationId="{9F354E94-89A8-4857-967D-511B6974ADFB}"/>
          </ac:picMkLst>
        </pc:picChg>
        <pc:picChg chg="del mod">
          <ac:chgData name="Tracy Carter" userId="2f5be7f5713387d1" providerId="LiveId" clId="{B9E346DA-C936-401D-B120-DA2E21429C66}" dt="2021-07-06T17:39:10.460" v="2030" actId="478"/>
          <ac:picMkLst>
            <pc:docMk/>
            <pc:sldMk cId="2113722618" sldId="406"/>
            <ac:picMk id="218" creationId="{F5260B0B-809B-4DAD-8AB2-A729DE28929A}"/>
          </ac:picMkLst>
        </pc:picChg>
      </pc:sldChg>
      <pc:sldChg chg="modSp del mod">
        <pc:chgData name="Tracy Carter" userId="2f5be7f5713387d1" providerId="LiveId" clId="{B9E346DA-C936-401D-B120-DA2E21429C66}" dt="2021-07-06T18:58:18.459" v="2633" actId="2696"/>
        <pc:sldMkLst>
          <pc:docMk/>
          <pc:sldMk cId="61253381" sldId="407"/>
        </pc:sldMkLst>
        <pc:spChg chg="mod">
          <ac:chgData name="Tracy Carter" userId="2f5be7f5713387d1" providerId="LiveId" clId="{B9E346DA-C936-401D-B120-DA2E21429C66}" dt="2021-07-06T18:40:03.702" v="2561" actId="20577"/>
          <ac:spMkLst>
            <pc:docMk/>
            <pc:sldMk cId="61253381" sldId="407"/>
            <ac:spMk id="3" creationId="{82A661C4-FE1A-4C8F-99F3-7C70095BD8F9}"/>
          </ac:spMkLst>
        </pc:spChg>
      </pc:sldChg>
      <pc:sldChg chg="add del setBg">
        <pc:chgData name="Tracy Carter" userId="2f5be7f5713387d1" providerId="LiveId" clId="{B9E346DA-C936-401D-B120-DA2E21429C66}" dt="2021-07-06T18:59:02.844" v="2640" actId="2696"/>
        <pc:sldMkLst>
          <pc:docMk/>
          <pc:sldMk cId="1197713559" sldId="407"/>
        </pc:sldMkLst>
      </pc:sldChg>
      <pc:sldChg chg="del">
        <pc:chgData name="Tracy Carter" userId="2f5be7f5713387d1" providerId="LiveId" clId="{B9E346DA-C936-401D-B120-DA2E21429C66}" dt="2021-07-06T16:27:33.085" v="1983" actId="47"/>
        <pc:sldMkLst>
          <pc:docMk/>
          <pc:sldMk cId="714572093" sldId="408"/>
        </pc:sldMkLst>
      </pc:sldChg>
      <pc:sldChg chg="del">
        <pc:chgData name="Tracy Carter" userId="2f5be7f5713387d1" providerId="LiveId" clId="{B9E346DA-C936-401D-B120-DA2E21429C66}" dt="2021-07-06T16:27:36.817" v="1986" actId="47"/>
        <pc:sldMkLst>
          <pc:docMk/>
          <pc:sldMk cId="1399008777" sldId="409"/>
        </pc:sldMkLst>
      </pc:sldChg>
      <pc:sldChg chg="del">
        <pc:chgData name="Tracy Carter" userId="2f5be7f5713387d1" providerId="LiveId" clId="{B9E346DA-C936-401D-B120-DA2E21429C66}" dt="2021-07-06T16:27:35.798" v="1985" actId="47"/>
        <pc:sldMkLst>
          <pc:docMk/>
          <pc:sldMk cId="589321144" sldId="410"/>
        </pc:sldMkLst>
      </pc:sldChg>
      <pc:sldChg chg="del">
        <pc:chgData name="Tracy Carter" userId="2f5be7f5713387d1" providerId="LiveId" clId="{B9E346DA-C936-401D-B120-DA2E21429C66}" dt="2021-07-06T16:27:40.355" v="1988" actId="47"/>
        <pc:sldMkLst>
          <pc:docMk/>
          <pc:sldMk cId="3688613215" sldId="411"/>
        </pc:sldMkLst>
      </pc:sldChg>
      <pc:sldChg chg="del">
        <pc:chgData name="Tracy Carter" userId="2f5be7f5713387d1" providerId="LiveId" clId="{B9E346DA-C936-401D-B120-DA2E21429C66}" dt="2021-07-06T16:27:42.579" v="1990" actId="47"/>
        <pc:sldMkLst>
          <pc:docMk/>
          <pc:sldMk cId="824184865" sldId="412"/>
        </pc:sldMkLst>
      </pc:sldChg>
      <pc:sldChg chg="del">
        <pc:chgData name="Tracy Carter" userId="2f5be7f5713387d1" providerId="LiveId" clId="{B9E346DA-C936-401D-B120-DA2E21429C66}" dt="2021-07-02T16:27:12.224" v="795" actId="2696"/>
        <pc:sldMkLst>
          <pc:docMk/>
          <pc:sldMk cId="1376993193" sldId="413"/>
        </pc:sldMkLst>
      </pc:sldChg>
      <pc:sldChg chg="del">
        <pc:chgData name="Tracy Carter" userId="2f5be7f5713387d1" providerId="LiveId" clId="{B9E346DA-C936-401D-B120-DA2E21429C66}" dt="2021-07-06T16:28:04.510" v="1992" actId="47"/>
        <pc:sldMkLst>
          <pc:docMk/>
          <pc:sldMk cId="3168783311" sldId="414"/>
        </pc:sldMkLst>
      </pc:sldChg>
      <pc:sldChg chg="del">
        <pc:chgData name="Tracy Carter" userId="2f5be7f5713387d1" providerId="LiveId" clId="{B9E346DA-C936-401D-B120-DA2E21429C66}" dt="2021-07-06T16:28:13.251" v="1993" actId="47"/>
        <pc:sldMkLst>
          <pc:docMk/>
          <pc:sldMk cId="3424682243" sldId="415"/>
        </pc:sldMkLst>
      </pc:sldChg>
      <pc:sldChg chg="del">
        <pc:chgData name="Tracy Carter" userId="2f5be7f5713387d1" providerId="LiveId" clId="{B9E346DA-C936-401D-B120-DA2E21429C66}" dt="2021-07-06T16:28:27.040" v="1998" actId="47"/>
        <pc:sldMkLst>
          <pc:docMk/>
          <pc:sldMk cId="1881222007" sldId="416"/>
        </pc:sldMkLst>
      </pc:sldChg>
      <pc:sldChg chg="addSp delSp modSp mod">
        <pc:chgData name="Tracy Carter" userId="2f5be7f5713387d1" providerId="LiveId" clId="{B9E346DA-C936-401D-B120-DA2E21429C66}" dt="2021-07-06T19:05:40.277" v="2672" actId="14100"/>
        <pc:sldMkLst>
          <pc:docMk/>
          <pc:sldMk cId="2985849891" sldId="417"/>
        </pc:sldMkLst>
        <pc:spChg chg="mod">
          <ac:chgData name="Tracy Carter" userId="2f5be7f5713387d1" providerId="LiveId" clId="{B9E346DA-C936-401D-B120-DA2E21429C66}" dt="2021-07-06T19:03:26.132" v="2666" actId="20577"/>
          <ac:spMkLst>
            <pc:docMk/>
            <pc:sldMk cId="2985849891" sldId="417"/>
            <ac:spMk id="2" creationId="{F3BDA85A-8971-4B97-AB11-1E250127A859}"/>
          </ac:spMkLst>
        </pc:spChg>
        <pc:picChg chg="del">
          <ac:chgData name="Tracy Carter" userId="2f5be7f5713387d1" providerId="LiveId" clId="{B9E346DA-C936-401D-B120-DA2E21429C66}" dt="2021-07-06T19:05:31.015" v="2669" actId="478"/>
          <ac:picMkLst>
            <pc:docMk/>
            <pc:sldMk cId="2985849891" sldId="417"/>
            <ac:picMk id="3" creationId="{751F8FB7-385C-428E-AED3-7DF5A2FF46D5}"/>
          </ac:picMkLst>
        </pc:picChg>
        <pc:picChg chg="add mod">
          <ac:chgData name="Tracy Carter" userId="2f5be7f5713387d1" providerId="LiveId" clId="{B9E346DA-C936-401D-B120-DA2E21429C66}" dt="2021-07-06T19:05:40.277" v="2672" actId="14100"/>
          <ac:picMkLst>
            <pc:docMk/>
            <pc:sldMk cId="2985849891" sldId="417"/>
            <ac:picMk id="4" creationId="{DA6548B0-0F70-4A9F-92E9-555003BBD00C}"/>
          </ac:picMkLst>
        </pc:picChg>
      </pc:sldChg>
      <pc:sldChg chg="del">
        <pc:chgData name="Tracy Carter" userId="2f5be7f5713387d1" providerId="LiveId" clId="{B9E346DA-C936-401D-B120-DA2E21429C66}" dt="2021-07-06T18:58:24.222" v="2634" actId="2696"/>
        <pc:sldMkLst>
          <pc:docMk/>
          <pc:sldMk cId="3056065149" sldId="418"/>
        </pc:sldMkLst>
      </pc:sldChg>
      <pc:sldChg chg="del">
        <pc:chgData name="Tracy Carter" userId="2f5be7f5713387d1" providerId="LiveId" clId="{B9E346DA-C936-401D-B120-DA2E21429C66}" dt="2021-07-06T16:28:20.450" v="1995" actId="47"/>
        <pc:sldMkLst>
          <pc:docMk/>
          <pc:sldMk cId="255429242" sldId="419"/>
        </pc:sldMkLst>
      </pc:sldChg>
      <pc:sldChg chg="addSp delSp modSp mod">
        <pc:chgData name="Tracy Carter" userId="2f5be7f5713387d1" providerId="LiveId" clId="{B9E346DA-C936-401D-B120-DA2E21429C66}" dt="2021-07-08T18:48:11.290" v="2833" actId="1076"/>
        <pc:sldMkLst>
          <pc:docMk/>
          <pc:sldMk cId="3404323239" sldId="420"/>
        </pc:sldMkLst>
        <pc:spChg chg="mod">
          <ac:chgData name="Tracy Carter" userId="2f5be7f5713387d1" providerId="LiveId" clId="{B9E346DA-C936-401D-B120-DA2E21429C66}" dt="2021-07-06T18:58:47.677" v="2638" actId="20577"/>
          <ac:spMkLst>
            <pc:docMk/>
            <pc:sldMk cId="3404323239" sldId="420"/>
            <ac:spMk id="2" creationId="{F3BDA85A-8971-4B97-AB11-1E250127A859}"/>
          </ac:spMkLst>
        </pc:spChg>
        <pc:spChg chg="mod">
          <ac:chgData name="Tracy Carter" userId="2f5be7f5713387d1" providerId="LiveId" clId="{B9E346DA-C936-401D-B120-DA2E21429C66}" dt="2021-07-06T19:01:51.992" v="2656"/>
          <ac:spMkLst>
            <pc:docMk/>
            <pc:sldMk cId="3404323239" sldId="420"/>
            <ac:spMk id="6" creationId="{5C2B845A-C138-4A8C-91D5-8C19D660AE0B}"/>
          </ac:spMkLst>
        </pc:spChg>
        <pc:spChg chg="del mod">
          <ac:chgData name="Tracy Carter" userId="2f5be7f5713387d1" providerId="LiveId" clId="{B9E346DA-C936-401D-B120-DA2E21429C66}" dt="2021-07-06T18:58:44.183" v="2637" actId="478"/>
          <ac:spMkLst>
            <pc:docMk/>
            <pc:sldMk cId="3404323239" sldId="420"/>
            <ac:spMk id="7" creationId="{F17B86A0-D403-4A00-A781-6B83515B9D16}"/>
          </ac:spMkLst>
        </pc:spChg>
        <pc:spChg chg="add mod">
          <ac:chgData name="Tracy Carter" userId="2f5be7f5713387d1" providerId="LiveId" clId="{B9E346DA-C936-401D-B120-DA2E21429C66}" dt="2021-07-08T18:48:11.290" v="2833" actId="1076"/>
          <ac:spMkLst>
            <pc:docMk/>
            <pc:sldMk cId="3404323239" sldId="420"/>
            <ac:spMk id="9" creationId="{C440BCB0-A8F7-4CA8-BADE-5C850D143E7C}"/>
          </ac:spMkLst>
        </pc:spChg>
        <pc:picChg chg="add mod">
          <ac:chgData name="Tracy Carter" userId="2f5be7f5713387d1" providerId="LiveId" clId="{B9E346DA-C936-401D-B120-DA2E21429C66}" dt="2021-07-06T18:59:57.788" v="2649" actId="1076"/>
          <ac:picMkLst>
            <pc:docMk/>
            <pc:sldMk cId="3404323239" sldId="420"/>
            <ac:picMk id="3" creationId="{6162E762-916E-447A-B406-6204D62F992C}"/>
          </ac:picMkLst>
        </pc:picChg>
        <pc:picChg chg="add">
          <ac:chgData name="Tracy Carter" userId="2f5be7f5713387d1" providerId="LiveId" clId="{B9E346DA-C936-401D-B120-DA2E21429C66}" dt="2021-07-06T18:59:56.495" v="2648"/>
          <ac:picMkLst>
            <pc:docMk/>
            <pc:sldMk cId="3404323239" sldId="420"/>
            <ac:picMk id="8" creationId="{59494263-F308-49F2-A66B-6B54AE35E29E}"/>
          </ac:picMkLst>
        </pc:picChg>
      </pc:sldChg>
      <pc:sldChg chg="del">
        <pc:chgData name="Tracy Carter" userId="2f5be7f5713387d1" providerId="LiveId" clId="{B9E346DA-C936-401D-B120-DA2E21429C66}" dt="2021-07-06T16:28:24.313" v="1996" actId="47"/>
        <pc:sldMkLst>
          <pc:docMk/>
          <pc:sldMk cId="489923839" sldId="421"/>
        </pc:sldMkLst>
      </pc:sldChg>
      <pc:sldChg chg="del">
        <pc:chgData name="Tracy Carter" userId="2f5be7f5713387d1" providerId="LiveId" clId="{B9E346DA-C936-401D-B120-DA2E21429C66}" dt="2021-07-06T16:28:25.753" v="1997" actId="47"/>
        <pc:sldMkLst>
          <pc:docMk/>
          <pc:sldMk cId="1925141974" sldId="422"/>
        </pc:sldMkLst>
      </pc:sldChg>
      <pc:sldChg chg="del">
        <pc:chgData name="Tracy Carter" userId="2f5be7f5713387d1" providerId="LiveId" clId="{B9E346DA-C936-401D-B120-DA2E21429C66}" dt="2021-07-06T16:28:33.979" v="2000" actId="47"/>
        <pc:sldMkLst>
          <pc:docMk/>
          <pc:sldMk cId="1010215586" sldId="423"/>
        </pc:sldMkLst>
      </pc:sldChg>
      <pc:sldChg chg="del">
        <pc:chgData name="Tracy Carter" userId="2f5be7f5713387d1" providerId="LiveId" clId="{B9E346DA-C936-401D-B120-DA2E21429C66}" dt="2021-07-06T16:28:39.807" v="2006" actId="47"/>
        <pc:sldMkLst>
          <pc:docMk/>
          <pc:sldMk cId="680408548" sldId="425"/>
        </pc:sldMkLst>
      </pc:sldChg>
      <pc:sldChg chg="del">
        <pc:chgData name="Tracy Carter" userId="2f5be7f5713387d1" providerId="LiveId" clId="{B9E346DA-C936-401D-B120-DA2E21429C66}" dt="2021-07-06T16:28:17.457" v="1994" actId="47"/>
        <pc:sldMkLst>
          <pc:docMk/>
          <pc:sldMk cId="2134379288" sldId="426"/>
        </pc:sldMkLst>
      </pc:sldChg>
      <pc:sldChg chg="del">
        <pc:chgData name="Tracy Carter" userId="2f5be7f5713387d1" providerId="LiveId" clId="{B9E346DA-C936-401D-B120-DA2E21429C66}" dt="2021-07-06T16:28:40.532" v="2007" actId="47"/>
        <pc:sldMkLst>
          <pc:docMk/>
          <pc:sldMk cId="3975364385" sldId="427"/>
        </pc:sldMkLst>
      </pc:sldChg>
      <pc:sldChg chg="del">
        <pc:chgData name="Tracy Carter" userId="2f5be7f5713387d1" providerId="LiveId" clId="{B9E346DA-C936-401D-B120-DA2E21429C66}" dt="2021-07-06T16:28:35.014" v="2001" actId="47"/>
        <pc:sldMkLst>
          <pc:docMk/>
          <pc:sldMk cId="2659786447" sldId="428"/>
        </pc:sldMkLst>
      </pc:sldChg>
      <pc:sldChg chg="del">
        <pc:chgData name="Tracy Carter" userId="2f5be7f5713387d1" providerId="LiveId" clId="{B9E346DA-C936-401D-B120-DA2E21429C66}" dt="2021-07-06T16:28:36.790" v="2003" actId="47"/>
        <pc:sldMkLst>
          <pc:docMk/>
          <pc:sldMk cId="575229309" sldId="429"/>
        </pc:sldMkLst>
      </pc:sldChg>
      <pc:sldChg chg="del">
        <pc:chgData name="Tracy Carter" userId="2f5be7f5713387d1" providerId="LiveId" clId="{B9E346DA-C936-401D-B120-DA2E21429C66}" dt="2021-07-06T16:28:38.210" v="2004" actId="47"/>
        <pc:sldMkLst>
          <pc:docMk/>
          <pc:sldMk cId="3672230320" sldId="430"/>
        </pc:sldMkLst>
      </pc:sldChg>
      <pc:sldChg chg="del">
        <pc:chgData name="Tracy Carter" userId="2f5be7f5713387d1" providerId="LiveId" clId="{B9E346DA-C936-401D-B120-DA2E21429C66}" dt="2021-07-06T16:28:35.897" v="2002" actId="47"/>
        <pc:sldMkLst>
          <pc:docMk/>
          <pc:sldMk cId="1493598549" sldId="431"/>
        </pc:sldMkLst>
      </pc:sldChg>
      <pc:sldChg chg="del">
        <pc:chgData name="Tracy Carter" userId="2f5be7f5713387d1" providerId="LiveId" clId="{B9E346DA-C936-401D-B120-DA2E21429C66}" dt="2021-07-06T16:28:38.970" v="2005" actId="47"/>
        <pc:sldMkLst>
          <pc:docMk/>
          <pc:sldMk cId="3796541640" sldId="432"/>
        </pc:sldMkLst>
      </pc:sldChg>
      <pc:sldChg chg="addSp delSp modSp add mod">
        <pc:chgData name="Tracy Carter" userId="2f5be7f5713387d1" providerId="LiveId" clId="{B9E346DA-C936-401D-B120-DA2E21429C66}" dt="2021-07-02T15:48:18.890" v="649" actId="1076"/>
        <pc:sldMkLst>
          <pc:docMk/>
          <pc:sldMk cId="1681493701" sldId="434"/>
        </pc:sldMkLst>
        <pc:spChg chg="mod">
          <ac:chgData name="Tracy Carter" userId="2f5be7f5713387d1" providerId="LiveId" clId="{B9E346DA-C936-401D-B120-DA2E21429C66}" dt="2021-07-02T15:38:32.686" v="524" actId="1076"/>
          <ac:spMkLst>
            <pc:docMk/>
            <pc:sldMk cId="1681493701" sldId="434"/>
            <ac:spMk id="2" creationId="{F3BDA85A-8971-4B97-AB11-1E250127A859}"/>
          </ac:spMkLst>
        </pc:spChg>
        <pc:spChg chg="del mod">
          <ac:chgData name="Tracy Carter" userId="2f5be7f5713387d1" providerId="LiveId" clId="{B9E346DA-C936-401D-B120-DA2E21429C66}" dt="2021-07-02T15:45:55.007" v="611" actId="478"/>
          <ac:spMkLst>
            <pc:docMk/>
            <pc:sldMk cId="1681493701" sldId="434"/>
            <ac:spMk id="5" creationId="{ACA1A21E-2034-422E-8E97-F738B0EA5BF3}"/>
          </ac:spMkLst>
        </pc:spChg>
        <pc:spChg chg="del mod">
          <ac:chgData name="Tracy Carter" userId="2f5be7f5713387d1" providerId="LiveId" clId="{B9E346DA-C936-401D-B120-DA2E21429C66}" dt="2021-07-02T15:36:39.218" v="508" actId="478"/>
          <ac:spMkLst>
            <pc:docMk/>
            <pc:sldMk cId="1681493701" sldId="434"/>
            <ac:spMk id="6" creationId="{C9161BF2-1AB2-4C38-88A1-A6954AA1AA18}"/>
          </ac:spMkLst>
        </pc:spChg>
        <pc:spChg chg="add mod ord">
          <ac:chgData name="Tracy Carter" userId="2f5be7f5713387d1" providerId="LiveId" clId="{B9E346DA-C936-401D-B120-DA2E21429C66}" dt="2021-07-02T15:46:08.160" v="616"/>
          <ac:spMkLst>
            <pc:docMk/>
            <pc:sldMk cId="1681493701" sldId="434"/>
            <ac:spMk id="7" creationId="{29BC4E70-9666-4102-9498-2EAD7DE2F762}"/>
          </ac:spMkLst>
        </pc:spChg>
        <pc:spChg chg="mod">
          <ac:chgData name="Tracy Carter" userId="2f5be7f5713387d1" providerId="LiveId" clId="{B9E346DA-C936-401D-B120-DA2E21429C66}" dt="2021-07-02T15:47:19.566" v="625" actId="1076"/>
          <ac:spMkLst>
            <pc:docMk/>
            <pc:sldMk cId="1681493701" sldId="434"/>
            <ac:spMk id="11" creationId="{2716B26B-AE9E-4C9A-A04C-2B956DDC3CAF}"/>
          </ac:spMkLst>
        </pc:spChg>
        <pc:spChg chg="mod">
          <ac:chgData name="Tracy Carter" userId="2f5be7f5713387d1" providerId="LiveId" clId="{B9E346DA-C936-401D-B120-DA2E21429C66}" dt="2021-07-02T15:46:17.814" v="617" actId="1076"/>
          <ac:spMkLst>
            <pc:docMk/>
            <pc:sldMk cId="1681493701" sldId="434"/>
            <ac:spMk id="16" creationId="{D0D17E7C-B2F7-41EF-A4D4-4AF3970AB8BC}"/>
          </ac:spMkLst>
        </pc:spChg>
        <pc:spChg chg="mod">
          <ac:chgData name="Tracy Carter" userId="2f5be7f5713387d1" providerId="LiveId" clId="{B9E346DA-C936-401D-B120-DA2E21429C66}" dt="2021-07-02T15:46:24.254" v="618" actId="1076"/>
          <ac:spMkLst>
            <pc:docMk/>
            <pc:sldMk cId="1681493701" sldId="434"/>
            <ac:spMk id="17" creationId="{F5935151-D219-4657-9063-267B2AA74123}"/>
          </ac:spMkLst>
        </pc:spChg>
        <pc:spChg chg="mod">
          <ac:chgData name="Tracy Carter" userId="2f5be7f5713387d1" providerId="LiveId" clId="{B9E346DA-C936-401D-B120-DA2E21429C66}" dt="2021-07-02T15:46:32.158" v="619" actId="1076"/>
          <ac:spMkLst>
            <pc:docMk/>
            <pc:sldMk cId="1681493701" sldId="434"/>
            <ac:spMk id="18" creationId="{1DF27D3F-F9B6-4324-B88C-9F9AA5E429C6}"/>
          </ac:spMkLst>
        </pc:spChg>
        <pc:spChg chg="add del mod">
          <ac:chgData name="Tracy Carter" userId="2f5be7f5713387d1" providerId="LiveId" clId="{B9E346DA-C936-401D-B120-DA2E21429C66}" dt="2021-07-02T15:48:03.802" v="648" actId="1076"/>
          <ac:spMkLst>
            <pc:docMk/>
            <pc:sldMk cId="1681493701" sldId="434"/>
            <ac:spMk id="23" creationId="{17C9AD58-9E6E-4CBC-8C19-0B9821747871}"/>
          </ac:spMkLst>
        </pc:spChg>
        <pc:spChg chg="mod">
          <ac:chgData name="Tracy Carter" userId="2f5be7f5713387d1" providerId="LiveId" clId="{B9E346DA-C936-401D-B120-DA2E21429C66}" dt="2021-07-02T15:48:18.890" v="649" actId="1076"/>
          <ac:spMkLst>
            <pc:docMk/>
            <pc:sldMk cId="1681493701" sldId="434"/>
            <ac:spMk id="24" creationId="{E4BBABEB-6288-47E9-AE52-2522466C762F}"/>
          </ac:spMkLst>
        </pc:spChg>
        <pc:spChg chg="mod">
          <ac:chgData name="Tracy Carter" userId="2f5be7f5713387d1" providerId="LiveId" clId="{B9E346DA-C936-401D-B120-DA2E21429C66}" dt="2021-07-02T15:47:04.526" v="623" actId="1076"/>
          <ac:spMkLst>
            <pc:docMk/>
            <pc:sldMk cId="1681493701" sldId="434"/>
            <ac:spMk id="25" creationId="{E9F6C5BB-32CA-4D8D-9238-5B92B0E229B1}"/>
          </ac:spMkLst>
        </pc:spChg>
        <pc:spChg chg="mod">
          <ac:chgData name="Tracy Carter" userId="2f5be7f5713387d1" providerId="LiveId" clId="{B9E346DA-C936-401D-B120-DA2E21429C66}" dt="2021-07-02T15:46:55.374" v="622" actId="1076"/>
          <ac:spMkLst>
            <pc:docMk/>
            <pc:sldMk cId="1681493701" sldId="434"/>
            <ac:spMk id="26" creationId="{865EA789-6243-481C-82F3-EF3CD69B76DC}"/>
          </ac:spMkLst>
        </pc:spChg>
      </pc:sldChg>
      <pc:sldChg chg="addSp delSp modSp add mod">
        <pc:chgData name="Tracy Carter" userId="2f5be7f5713387d1" providerId="LiveId" clId="{B9E346DA-C936-401D-B120-DA2E21429C66}" dt="2021-07-02T16:02:57.321" v="691" actId="1076"/>
        <pc:sldMkLst>
          <pc:docMk/>
          <pc:sldMk cId="2188798784" sldId="435"/>
        </pc:sldMkLst>
        <pc:spChg chg="del mod">
          <ac:chgData name="Tracy Carter" userId="2f5be7f5713387d1" providerId="LiveId" clId="{B9E346DA-C936-401D-B120-DA2E21429C66}" dt="2021-07-02T16:02:38.908" v="688" actId="478"/>
          <ac:spMkLst>
            <pc:docMk/>
            <pc:sldMk cId="2188798784" sldId="435"/>
            <ac:spMk id="9" creationId="{C52BFFDE-5489-4DF8-9574-C9F11E0A018B}"/>
          </ac:spMkLst>
        </pc:spChg>
        <pc:picChg chg="add mod">
          <ac:chgData name="Tracy Carter" userId="2f5be7f5713387d1" providerId="LiveId" clId="{B9E346DA-C936-401D-B120-DA2E21429C66}" dt="2021-07-02T16:02:57.321" v="691" actId="1076"/>
          <ac:picMkLst>
            <pc:docMk/>
            <pc:sldMk cId="2188798784" sldId="435"/>
            <ac:picMk id="5" creationId="{72AE33E1-6AF7-4CF1-A40E-8AE0E25CDFD0}"/>
          </ac:picMkLst>
        </pc:picChg>
        <pc:picChg chg="del">
          <ac:chgData name="Tracy Carter" userId="2f5be7f5713387d1" providerId="LiveId" clId="{B9E346DA-C936-401D-B120-DA2E21429C66}" dt="2021-07-02T16:02:33.877" v="685" actId="478"/>
          <ac:picMkLst>
            <pc:docMk/>
            <pc:sldMk cId="2188798784" sldId="435"/>
            <ac:picMk id="7" creationId="{DEA31D9E-68CE-4A85-BABC-CB6682435DEE}"/>
          </ac:picMkLst>
        </pc:picChg>
        <pc:picChg chg="del">
          <ac:chgData name="Tracy Carter" userId="2f5be7f5713387d1" providerId="LiveId" clId="{B9E346DA-C936-401D-B120-DA2E21429C66}" dt="2021-07-02T16:02:35.670" v="686" actId="478"/>
          <ac:picMkLst>
            <pc:docMk/>
            <pc:sldMk cId="2188798784" sldId="435"/>
            <ac:picMk id="10" creationId="{1D9DFD5C-56DA-4B13-89B6-0DB5C8309B94}"/>
          </ac:picMkLst>
        </pc:picChg>
      </pc:sldChg>
      <pc:sldChg chg="addSp delSp modSp add mod">
        <pc:chgData name="Tracy Carter" userId="2f5be7f5713387d1" providerId="LiveId" clId="{B9E346DA-C936-401D-B120-DA2E21429C66}" dt="2021-07-02T16:08:33.541" v="699" actId="1076"/>
        <pc:sldMkLst>
          <pc:docMk/>
          <pc:sldMk cId="2104802719" sldId="436"/>
        </pc:sldMkLst>
        <pc:picChg chg="del">
          <ac:chgData name="Tracy Carter" userId="2f5be7f5713387d1" providerId="LiveId" clId="{B9E346DA-C936-401D-B120-DA2E21429C66}" dt="2021-07-02T16:03:52.991" v="693" actId="478"/>
          <ac:picMkLst>
            <pc:docMk/>
            <pc:sldMk cId="2104802719" sldId="436"/>
            <ac:picMk id="5" creationId="{72AE33E1-6AF7-4CF1-A40E-8AE0E25CDFD0}"/>
          </ac:picMkLst>
        </pc:picChg>
        <pc:picChg chg="add del">
          <ac:chgData name="Tracy Carter" userId="2f5be7f5713387d1" providerId="LiveId" clId="{B9E346DA-C936-401D-B120-DA2E21429C66}" dt="2021-07-02T16:03:58.869" v="695"/>
          <ac:picMkLst>
            <pc:docMk/>
            <pc:sldMk cId="2104802719" sldId="436"/>
            <ac:picMk id="6" creationId="{AD63CC66-3D45-4A35-8274-F929F8D23062}"/>
          </ac:picMkLst>
        </pc:picChg>
        <pc:picChg chg="add mod">
          <ac:chgData name="Tracy Carter" userId="2f5be7f5713387d1" providerId="LiveId" clId="{B9E346DA-C936-401D-B120-DA2E21429C66}" dt="2021-07-02T16:08:33.541" v="699" actId="1076"/>
          <ac:picMkLst>
            <pc:docMk/>
            <pc:sldMk cId="2104802719" sldId="436"/>
            <ac:picMk id="7" creationId="{5F11C52C-3961-4A35-9085-18F9CBA2BE6C}"/>
          </ac:picMkLst>
        </pc:picChg>
      </pc:sldChg>
      <pc:sldChg chg="addSp delSp modSp add mod">
        <pc:chgData name="Tracy Carter" userId="2f5be7f5713387d1" providerId="LiveId" clId="{B9E346DA-C936-401D-B120-DA2E21429C66}" dt="2021-07-02T16:12:37.617" v="704" actId="14100"/>
        <pc:sldMkLst>
          <pc:docMk/>
          <pc:sldMk cId="4289143056" sldId="437"/>
        </pc:sldMkLst>
        <pc:picChg chg="add mod">
          <ac:chgData name="Tracy Carter" userId="2f5be7f5713387d1" providerId="LiveId" clId="{B9E346DA-C936-401D-B120-DA2E21429C66}" dt="2021-07-02T16:12:37.617" v="704" actId="14100"/>
          <ac:picMkLst>
            <pc:docMk/>
            <pc:sldMk cId="4289143056" sldId="437"/>
            <ac:picMk id="5" creationId="{165429D4-F3C3-4370-BF89-51D4A44B2BE6}"/>
          </ac:picMkLst>
        </pc:picChg>
        <pc:picChg chg="del">
          <ac:chgData name="Tracy Carter" userId="2f5be7f5713387d1" providerId="LiveId" clId="{B9E346DA-C936-401D-B120-DA2E21429C66}" dt="2021-07-02T16:12:25.936" v="701" actId="478"/>
          <ac:picMkLst>
            <pc:docMk/>
            <pc:sldMk cId="4289143056" sldId="437"/>
            <ac:picMk id="7" creationId="{5F11C52C-3961-4A35-9085-18F9CBA2BE6C}"/>
          </ac:picMkLst>
        </pc:picChg>
      </pc:sldChg>
      <pc:sldChg chg="addSp delSp modSp add mod">
        <pc:chgData name="Tracy Carter" userId="2f5be7f5713387d1" providerId="LiveId" clId="{B9E346DA-C936-401D-B120-DA2E21429C66}" dt="2021-07-08T18:36:58.145" v="2700" actId="1076"/>
        <pc:sldMkLst>
          <pc:docMk/>
          <pc:sldMk cId="4158743652" sldId="438"/>
        </pc:sldMkLst>
        <pc:spChg chg="add mod">
          <ac:chgData name="Tracy Carter" userId="2f5be7f5713387d1" providerId="LiveId" clId="{B9E346DA-C936-401D-B120-DA2E21429C66}" dt="2021-07-08T18:36:58.145" v="2700" actId="1076"/>
          <ac:spMkLst>
            <pc:docMk/>
            <pc:sldMk cId="4158743652" sldId="438"/>
            <ac:spMk id="11" creationId="{2740AECC-05CD-4508-B9BB-3D75B9C11E8A}"/>
          </ac:spMkLst>
        </pc:spChg>
        <pc:picChg chg="add mod">
          <ac:chgData name="Tracy Carter" userId="2f5be7f5713387d1" providerId="LiveId" clId="{B9E346DA-C936-401D-B120-DA2E21429C66}" dt="2021-07-08T18:35:14.013" v="2684" actId="1076"/>
          <ac:picMkLst>
            <pc:docMk/>
            <pc:sldMk cId="4158743652" sldId="438"/>
            <ac:picMk id="5" creationId="{8058BE14-B5D4-4512-897E-90A594B0004C}"/>
          </ac:picMkLst>
        </pc:picChg>
        <pc:picChg chg="add del mod">
          <ac:chgData name="Tracy Carter" userId="2f5be7f5713387d1" providerId="LiveId" clId="{B9E346DA-C936-401D-B120-DA2E21429C66}" dt="2021-07-08T18:35:36.766" v="2693"/>
          <ac:picMkLst>
            <pc:docMk/>
            <pc:sldMk cId="4158743652" sldId="438"/>
            <ac:picMk id="7" creationId="{51CB4A06-897A-4812-9F0F-4E7C58FB770D}"/>
          </ac:picMkLst>
        </pc:picChg>
        <pc:cxnChg chg="add mod">
          <ac:chgData name="Tracy Carter" userId="2f5be7f5713387d1" providerId="LiveId" clId="{B9E346DA-C936-401D-B120-DA2E21429C66}" dt="2021-07-08T18:36:02.340" v="2696" actId="1076"/>
          <ac:cxnSpMkLst>
            <pc:docMk/>
            <pc:sldMk cId="4158743652" sldId="438"/>
            <ac:cxnSpMk id="9" creationId="{9F173E37-0FAD-458E-9F7C-7ECCD0488A59}"/>
          </ac:cxnSpMkLst>
        </pc:cxnChg>
        <pc:cxnChg chg="add del">
          <ac:chgData name="Tracy Carter" userId="2f5be7f5713387d1" providerId="LiveId" clId="{B9E346DA-C936-401D-B120-DA2E21429C66}" dt="2021-07-08T18:36:26.126" v="2698"/>
          <ac:cxnSpMkLst>
            <pc:docMk/>
            <pc:sldMk cId="4158743652" sldId="438"/>
            <ac:cxnSpMk id="10" creationId="{1E861CCA-AC43-413E-984B-4E1698A99E65}"/>
          </ac:cxnSpMkLst>
        </pc:cxnChg>
      </pc:sldChg>
      <pc:sldChg chg="addSp modSp add mod">
        <pc:chgData name="Tracy Carter" userId="2f5be7f5713387d1" providerId="LiveId" clId="{B9E346DA-C936-401D-B120-DA2E21429C66}" dt="2021-07-06T15:27:19.368" v="1743" actId="1076"/>
        <pc:sldMkLst>
          <pc:docMk/>
          <pc:sldMk cId="2300446656" sldId="439"/>
        </pc:sldMkLst>
        <pc:spChg chg="add mod">
          <ac:chgData name="Tracy Carter" userId="2f5be7f5713387d1" providerId="LiveId" clId="{B9E346DA-C936-401D-B120-DA2E21429C66}" dt="2021-07-02T16:16:51.455" v="748" actId="1076"/>
          <ac:spMkLst>
            <pc:docMk/>
            <pc:sldMk cId="2300446656" sldId="439"/>
            <ac:spMk id="5" creationId="{F2D277A2-578C-4473-96EC-7F40C210113C}"/>
          </ac:spMkLst>
        </pc:spChg>
        <pc:picChg chg="add mod">
          <ac:chgData name="Tracy Carter" userId="2f5be7f5713387d1" providerId="LiveId" clId="{B9E346DA-C936-401D-B120-DA2E21429C66}" dt="2021-07-02T16:17:31.543" v="751" actId="14100"/>
          <ac:picMkLst>
            <pc:docMk/>
            <pc:sldMk cId="2300446656" sldId="439"/>
            <ac:picMk id="6" creationId="{AB85E353-12DF-444F-BF6E-5521EC3EB976}"/>
          </ac:picMkLst>
        </pc:picChg>
        <pc:picChg chg="add mod">
          <ac:chgData name="Tracy Carter" userId="2f5be7f5713387d1" providerId="LiveId" clId="{B9E346DA-C936-401D-B120-DA2E21429C66}" dt="2021-07-06T15:27:19.368" v="1743" actId="1076"/>
          <ac:picMkLst>
            <pc:docMk/>
            <pc:sldMk cId="2300446656" sldId="439"/>
            <ac:picMk id="7" creationId="{67537686-89E1-4ED5-9394-FA619B0F843A}"/>
          </ac:picMkLst>
        </pc:picChg>
      </pc:sldChg>
      <pc:sldChg chg="addSp delSp modSp add mod ord">
        <pc:chgData name="Tracy Carter" userId="2f5be7f5713387d1" providerId="LiveId" clId="{B9E346DA-C936-401D-B120-DA2E21429C66}" dt="2021-07-08T18:37:19.089" v="2707" actId="14100"/>
        <pc:sldMkLst>
          <pc:docMk/>
          <pc:sldMk cId="3621681433" sldId="440"/>
        </pc:sldMkLst>
        <pc:spChg chg="del">
          <ac:chgData name="Tracy Carter" userId="2f5be7f5713387d1" providerId="LiveId" clId="{B9E346DA-C936-401D-B120-DA2E21429C66}" dt="2021-07-02T16:20:19.782" v="762" actId="478"/>
          <ac:spMkLst>
            <pc:docMk/>
            <pc:sldMk cId="3621681433" sldId="440"/>
            <ac:spMk id="5" creationId="{F2D277A2-578C-4473-96EC-7F40C210113C}"/>
          </ac:spMkLst>
        </pc:spChg>
        <pc:spChg chg="add mod">
          <ac:chgData name="Tracy Carter" userId="2f5be7f5713387d1" providerId="LiveId" clId="{B9E346DA-C936-401D-B120-DA2E21429C66}" dt="2021-07-08T18:37:19.089" v="2707" actId="14100"/>
          <ac:spMkLst>
            <pc:docMk/>
            <pc:sldMk cId="3621681433" sldId="440"/>
            <ac:spMk id="10" creationId="{57518EA7-9BD5-4F89-9DDB-C16F6A27D04A}"/>
          </ac:spMkLst>
        </pc:spChg>
        <pc:picChg chg="del">
          <ac:chgData name="Tracy Carter" userId="2f5be7f5713387d1" providerId="LiveId" clId="{B9E346DA-C936-401D-B120-DA2E21429C66}" dt="2021-07-02T16:19:30.967" v="760" actId="478"/>
          <ac:picMkLst>
            <pc:docMk/>
            <pc:sldMk cId="3621681433" sldId="440"/>
            <ac:picMk id="6" creationId="{AB85E353-12DF-444F-BF6E-5521EC3EB976}"/>
          </ac:picMkLst>
        </pc:picChg>
        <pc:picChg chg="add mod">
          <ac:chgData name="Tracy Carter" userId="2f5be7f5713387d1" providerId="LiveId" clId="{B9E346DA-C936-401D-B120-DA2E21429C66}" dt="2021-07-02T16:20:34.920" v="764" actId="14100"/>
          <ac:picMkLst>
            <pc:docMk/>
            <pc:sldMk cId="3621681433" sldId="440"/>
            <ac:picMk id="7" creationId="{99B58019-2C33-4749-8D79-D52E4A5187A4}"/>
          </ac:picMkLst>
        </pc:picChg>
        <pc:cxnChg chg="add">
          <ac:chgData name="Tracy Carter" userId="2f5be7f5713387d1" providerId="LiveId" clId="{B9E346DA-C936-401D-B120-DA2E21429C66}" dt="2021-07-06T15:26:51.534" v="1739"/>
          <ac:cxnSpMkLst>
            <pc:docMk/>
            <pc:sldMk cId="3621681433" sldId="440"/>
            <ac:cxnSpMk id="9" creationId="{82BFBA29-AC82-43F5-A22A-C38D201E99C9}"/>
          </ac:cxnSpMkLst>
        </pc:cxnChg>
      </pc:sldChg>
      <pc:sldChg chg="addSp delSp modSp add mod">
        <pc:chgData name="Tracy Carter" userId="2f5be7f5713387d1" providerId="LiveId" clId="{B9E346DA-C936-401D-B120-DA2E21429C66}" dt="2021-07-08T18:37:48.440" v="2720" actId="1076"/>
        <pc:sldMkLst>
          <pc:docMk/>
          <pc:sldMk cId="1556582384" sldId="441"/>
        </pc:sldMkLst>
        <pc:spChg chg="add mod">
          <ac:chgData name="Tracy Carter" userId="2f5be7f5713387d1" providerId="LiveId" clId="{B9E346DA-C936-401D-B120-DA2E21429C66}" dt="2021-07-08T18:37:48.440" v="2720" actId="1076"/>
          <ac:spMkLst>
            <pc:docMk/>
            <pc:sldMk cId="1556582384" sldId="441"/>
            <ac:spMk id="7" creationId="{99C6A227-BE19-4F79-9C52-CCCE8E403C60}"/>
          </ac:spMkLst>
        </pc:spChg>
        <pc:picChg chg="add mod">
          <ac:chgData name="Tracy Carter" userId="2f5be7f5713387d1" providerId="LiveId" clId="{B9E346DA-C936-401D-B120-DA2E21429C66}" dt="2021-07-02T16:21:33.219" v="769" actId="14100"/>
          <ac:picMkLst>
            <pc:docMk/>
            <pc:sldMk cId="1556582384" sldId="441"/>
            <ac:picMk id="5" creationId="{4C2BB2E1-28F0-47DC-8511-049B3A89BE5B}"/>
          </ac:picMkLst>
        </pc:picChg>
        <pc:picChg chg="del">
          <ac:chgData name="Tracy Carter" userId="2f5be7f5713387d1" providerId="LiveId" clId="{B9E346DA-C936-401D-B120-DA2E21429C66}" dt="2021-07-02T16:20:46.708" v="766" actId="478"/>
          <ac:picMkLst>
            <pc:docMk/>
            <pc:sldMk cId="1556582384" sldId="441"/>
            <ac:picMk id="7" creationId="{99B58019-2C33-4749-8D79-D52E4A5187A4}"/>
          </ac:picMkLst>
        </pc:picChg>
      </pc:sldChg>
      <pc:sldChg chg="add ord">
        <pc:chgData name="Tracy Carter" userId="2f5be7f5713387d1" providerId="LiveId" clId="{B9E346DA-C936-401D-B120-DA2E21429C66}" dt="2021-07-02T16:25:27.975" v="782"/>
        <pc:sldMkLst>
          <pc:docMk/>
          <pc:sldMk cId="2488243462" sldId="442"/>
        </pc:sldMkLst>
      </pc:sldChg>
      <pc:sldChg chg="add del ord">
        <pc:chgData name="Tracy Carter" userId="2f5be7f5713387d1" providerId="LiveId" clId="{B9E346DA-C936-401D-B120-DA2E21429C66}" dt="2021-07-06T16:28:03.338" v="1991" actId="47"/>
        <pc:sldMkLst>
          <pc:docMk/>
          <pc:sldMk cId="2322986687" sldId="443"/>
        </pc:sldMkLst>
      </pc:sldChg>
      <pc:sldChg chg="add del ord">
        <pc:chgData name="Tracy Carter" userId="2f5be7f5713387d1" providerId="LiveId" clId="{B9E346DA-C936-401D-B120-DA2E21429C66}" dt="2021-07-06T16:28:32.369" v="1999" actId="47"/>
        <pc:sldMkLst>
          <pc:docMk/>
          <pc:sldMk cId="1267704353" sldId="444"/>
        </pc:sldMkLst>
      </pc:sldChg>
      <pc:sldChg chg="add ord">
        <pc:chgData name="Tracy Carter" userId="2f5be7f5713387d1" providerId="LiveId" clId="{B9E346DA-C936-401D-B120-DA2E21429C66}" dt="2021-07-06T16:27:15.484" v="1981"/>
        <pc:sldMkLst>
          <pc:docMk/>
          <pc:sldMk cId="843825089" sldId="445"/>
        </pc:sldMkLst>
      </pc:sldChg>
      <pc:sldChg chg="addSp delSp modSp add mod">
        <pc:chgData name="Tracy Carter" userId="2f5be7f5713387d1" providerId="LiveId" clId="{B9E346DA-C936-401D-B120-DA2E21429C66}" dt="2021-07-02T18:48:51.916" v="1213" actId="478"/>
        <pc:sldMkLst>
          <pc:docMk/>
          <pc:sldMk cId="438641768" sldId="446"/>
        </pc:sldMkLst>
        <pc:spChg chg="add mod">
          <ac:chgData name="Tracy Carter" userId="2f5be7f5713387d1" providerId="LiveId" clId="{B9E346DA-C936-401D-B120-DA2E21429C66}" dt="2021-07-02T18:44:36.019" v="1203" actId="20577"/>
          <ac:spMkLst>
            <pc:docMk/>
            <pc:sldMk cId="438641768" sldId="446"/>
            <ac:spMk id="3" creationId="{1FD98662-B82D-486D-A5CB-8841BACADED6}"/>
          </ac:spMkLst>
        </pc:spChg>
        <pc:spChg chg="add del mod">
          <ac:chgData name="Tracy Carter" userId="2f5be7f5713387d1" providerId="LiveId" clId="{B9E346DA-C936-401D-B120-DA2E21429C66}" dt="2021-07-02T18:48:51.916" v="1213" actId="478"/>
          <ac:spMkLst>
            <pc:docMk/>
            <pc:sldMk cId="438641768" sldId="446"/>
            <ac:spMk id="7" creationId="{C1AF1021-8B48-4BFA-946B-7E8AD29DA182}"/>
          </ac:spMkLst>
        </pc:spChg>
        <pc:spChg chg="del mod">
          <ac:chgData name="Tracy Carter" userId="2f5be7f5713387d1" providerId="LiveId" clId="{B9E346DA-C936-401D-B120-DA2E21429C66}" dt="2021-07-02T18:40:26.686" v="1162" actId="478"/>
          <ac:spMkLst>
            <pc:docMk/>
            <pc:sldMk cId="438641768" sldId="446"/>
            <ac:spMk id="9" creationId="{C838728E-EB5C-47EA-BECE-2B4B4151A3F6}"/>
          </ac:spMkLst>
        </pc:spChg>
        <pc:spChg chg="del mod">
          <ac:chgData name="Tracy Carter" userId="2f5be7f5713387d1" providerId="LiveId" clId="{B9E346DA-C936-401D-B120-DA2E21429C66}" dt="2021-07-02T18:40:30.084" v="1164" actId="478"/>
          <ac:spMkLst>
            <pc:docMk/>
            <pc:sldMk cId="438641768" sldId="446"/>
            <ac:spMk id="10" creationId="{6B2E043A-DB66-48F5-9351-6C0CF9A8F7FA}"/>
          </ac:spMkLst>
        </pc:spChg>
        <pc:picChg chg="add mod">
          <ac:chgData name="Tracy Carter" userId="2f5be7f5713387d1" providerId="LiveId" clId="{B9E346DA-C936-401D-B120-DA2E21429C66}" dt="2021-07-02T18:48:46.131" v="1212" actId="1076"/>
          <ac:picMkLst>
            <pc:docMk/>
            <pc:sldMk cId="438641768" sldId="446"/>
            <ac:picMk id="8" creationId="{3D6B2396-85CC-450B-BB78-5BFE97230B06}"/>
          </ac:picMkLst>
        </pc:picChg>
      </pc:sldChg>
      <pc:sldChg chg="addSp delSp modSp add mod">
        <pc:chgData name="Tracy Carter" userId="2f5be7f5713387d1" providerId="LiveId" clId="{B9E346DA-C936-401D-B120-DA2E21429C66}" dt="2021-07-02T19:01:53.254" v="1269" actId="20577"/>
        <pc:sldMkLst>
          <pc:docMk/>
          <pc:sldMk cId="2655408020" sldId="447"/>
        </pc:sldMkLst>
        <pc:spChg chg="del mod">
          <ac:chgData name="Tracy Carter" userId="2f5be7f5713387d1" providerId="LiveId" clId="{B9E346DA-C936-401D-B120-DA2E21429C66}" dt="2021-07-02T18:58:40.327" v="1215" actId="478"/>
          <ac:spMkLst>
            <pc:docMk/>
            <pc:sldMk cId="2655408020" sldId="447"/>
            <ac:spMk id="9" creationId="{C838728E-EB5C-47EA-BECE-2B4B4151A3F6}"/>
          </ac:spMkLst>
        </pc:spChg>
        <pc:spChg chg="del">
          <ac:chgData name="Tracy Carter" userId="2f5be7f5713387d1" providerId="LiveId" clId="{B9E346DA-C936-401D-B120-DA2E21429C66}" dt="2021-07-02T18:58:43.910" v="1216" actId="478"/>
          <ac:spMkLst>
            <pc:docMk/>
            <pc:sldMk cId="2655408020" sldId="447"/>
            <ac:spMk id="10" creationId="{6B2E043A-DB66-48F5-9351-6C0CF9A8F7FA}"/>
          </ac:spMkLst>
        </pc:spChg>
        <pc:spChg chg="add mod">
          <ac:chgData name="Tracy Carter" userId="2f5be7f5713387d1" providerId="LiveId" clId="{B9E346DA-C936-401D-B120-DA2E21429C66}" dt="2021-07-02T19:01:25.229" v="1259" actId="1076"/>
          <ac:spMkLst>
            <pc:docMk/>
            <pc:sldMk cId="2655408020" sldId="447"/>
            <ac:spMk id="11" creationId="{28A0C814-663D-406E-839A-679AF6C4FE8E}"/>
          </ac:spMkLst>
        </pc:spChg>
        <pc:spChg chg="add del mod">
          <ac:chgData name="Tracy Carter" userId="2f5be7f5713387d1" providerId="LiveId" clId="{B9E346DA-C936-401D-B120-DA2E21429C66}" dt="2021-07-02T19:01:09.611" v="1258"/>
          <ac:spMkLst>
            <pc:docMk/>
            <pc:sldMk cId="2655408020" sldId="447"/>
            <ac:spMk id="12" creationId="{A5140FCA-B361-401D-82C5-4B3B2178AE02}"/>
          </ac:spMkLst>
        </pc:spChg>
        <pc:spChg chg="add mod">
          <ac:chgData name="Tracy Carter" userId="2f5be7f5713387d1" providerId="LiveId" clId="{B9E346DA-C936-401D-B120-DA2E21429C66}" dt="2021-07-02T19:01:53.254" v="1269" actId="20577"/>
          <ac:spMkLst>
            <pc:docMk/>
            <pc:sldMk cId="2655408020" sldId="447"/>
            <ac:spMk id="13" creationId="{33976AE7-2CCE-40CC-AC24-A618F1666DCF}"/>
          </ac:spMkLst>
        </pc:spChg>
        <pc:picChg chg="add mod">
          <ac:chgData name="Tracy Carter" userId="2f5be7f5713387d1" providerId="LiveId" clId="{B9E346DA-C936-401D-B120-DA2E21429C66}" dt="2021-07-02T18:58:55.180" v="1219" actId="14100"/>
          <ac:picMkLst>
            <pc:docMk/>
            <pc:sldMk cId="2655408020" sldId="447"/>
            <ac:picMk id="8" creationId="{48BB04AF-0B78-4194-9F22-94C42F7F00F4}"/>
          </ac:picMkLst>
        </pc:picChg>
      </pc:sldChg>
      <pc:sldChg chg="addSp delSp modSp add mod ord">
        <pc:chgData name="Tracy Carter" userId="2f5be7f5713387d1" providerId="LiveId" clId="{B9E346DA-C936-401D-B120-DA2E21429C66}" dt="2021-07-08T18:38:30.053" v="2735" actId="14100"/>
        <pc:sldMkLst>
          <pc:docMk/>
          <pc:sldMk cId="1396866303" sldId="448"/>
        </pc:sldMkLst>
        <pc:spChg chg="add mod">
          <ac:chgData name="Tracy Carter" userId="2f5be7f5713387d1" providerId="LiveId" clId="{B9E346DA-C936-401D-B120-DA2E21429C66}" dt="2021-07-08T18:38:30.053" v="2735" actId="14100"/>
          <ac:spMkLst>
            <pc:docMk/>
            <pc:sldMk cId="1396866303" sldId="448"/>
            <ac:spMk id="8" creationId="{857C3CB4-2B38-4FEE-A1D7-F5D9F00F042D}"/>
          </ac:spMkLst>
        </pc:spChg>
        <pc:picChg chg="del">
          <ac:chgData name="Tracy Carter" userId="2f5be7f5713387d1" providerId="LiveId" clId="{B9E346DA-C936-401D-B120-DA2E21429C66}" dt="2021-07-02T19:21:40.232" v="1296" actId="478"/>
          <ac:picMkLst>
            <pc:docMk/>
            <pc:sldMk cId="1396866303" sldId="448"/>
            <ac:picMk id="5" creationId="{83568372-F8D4-4276-9402-E7F47D8ACF75}"/>
          </ac:picMkLst>
        </pc:picChg>
        <pc:picChg chg="add mod">
          <ac:chgData name="Tracy Carter" userId="2f5be7f5713387d1" providerId="LiveId" clId="{B9E346DA-C936-401D-B120-DA2E21429C66}" dt="2021-07-02T19:21:50.179" v="1299" actId="14100"/>
          <ac:picMkLst>
            <pc:docMk/>
            <pc:sldMk cId="1396866303" sldId="448"/>
            <ac:picMk id="7" creationId="{B3A12948-45E8-44E7-97CF-4184CF976F29}"/>
          </ac:picMkLst>
        </pc:picChg>
      </pc:sldChg>
      <pc:sldChg chg="addSp delSp modSp add mod ord">
        <pc:chgData name="Tracy Carter" userId="2f5be7f5713387d1" providerId="LiveId" clId="{B9E346DA-C936-401D-B120-DA2E21429C66}" dt="2021-07-08T18:38:58.973" v="2746" actId="20577"/>
        <pc:sldMkLst>
          <pc:docMk/>
          <pc:sldMk cId="48219366" sldId="449"/>
        </pc:sldMkLst>
        <pc:spChg chg="add mod">
          <ac:chgData name="Tracy Carter" userId="2f5be7f5713387d1" providerId="LiveId" clId="{B9E346DA-C936-401D-B120-DA2E21429C66}" dt="2021-07-08T18:38:58.973" v="2746" actId="20577"/>
          <ac:spMkLst>
            <pc:docMk/>
            <pc:sldMk cId="48219366" sldId="449"/>
            <ac:spMk id="11" creationId="{5988311F-E3CC-45E4-ABEF-9B9D8EDD2364}"/>
          </ac:spMkLst>
        </pc:spChg>
        <pc:picChg chg="del">
          <ac:chgData name="Tracy Carter" userId="2f5be7f5713387d1" providerId="LiveId" clId="{B9E346DA-C936-401D-B120-DA2E21429C66}" dt="2021-07-02T19:23:49.980" v="1303" actId="478"/>
          <ac:picMkLst>
            <pc:docMk/>
            <pc:sldMk cId="48219366" sldId="449"/>
            <ac:picMk id="3" creationId="{380D4EEE-5741-4605-97D0-F4F51646BC54}"/>
          </ac:picMkLst>
        </pc:picChg>
        <pc:picChg chg="del">
          <ac:chgData name="Tracy Carter" userId="2f5be7f5713387d1" providerId="LiveId" clId="{B9E346DA-C936-401D-B120-DA2E21429C66}" dt="2021-07-02T19:24:36.847" v="1307" actId="478"/>
          <ac:picMkLst>
            <pc:docMk/>
            <pc:sldMk cId="48219366" sldId="449"/>
            <ac:picMk id="5" creationId="{E4ABFFD3-CFEA-4A0C-85A3-26BB5808E065}"/>
          </ac:picMkLst>
        </pc:picChg>
        <pc:picChg chg="add mod">
          <ac:chgData name="Tracy Carter" userId="2f5be7f5713387d1" providerId="LiveId" clId="{B9E346DA-C936-401D-B120-DA2E21429C66}" dt="2021-07-02T19:24:07.159" v="1306" actId="14100"/>
          <ac:picMkLst>
            <pc:docMk/>
            <pc:sldMk cId="48219366" sldId="449"/>
            <ac:picMk id="8" creationId="{3E45B51C-3D9C-4248-8694-15F1986CBD83}"/>
          </ac:picMkLst>
        </pc:picChg>
        <pc:picChg chg="add mod">
          <ac:chgData name="Tracy Carter" userId="2f5be7f5713387d1" providerId="LiveId" clId="{B9E346DA-C936-401D-B120-DA2E21429C66}" dt="2021-07-02T19:24:53.048" v="1310" actId="14100"/>
          <ac:picMkLst>
            <pc:docMk/>
            <pc:sldMk cId="48219366" sldId="449"/>
            <ac:picMk id="10" creationId="{7773D243-2A4E-4F2F-AD0D-CD6124BCB18E}"/>
          </ac:picMkLst>
        </pc:picChg>
      </pc:sldChg>
      <pc:sldChg chg="addSp delSp modSp add mod ord">
        <pc:chgData name="Tracy Carter" userId="2f5be7f5713387d1" providerId="LiveId" clId="{B9E346DA-C936-401D-B120-DA2E21429C66}" dt="2021-07-08T18:39:38.037" v="2762" actId="1076"/>
        <pc:sldMkLst>
          <pc:docMk/>
          <pc:sldMk cId="3533378135" sldId="450"/>
        </pc:sldMkLst>
        <pc:spChg chg="mod">
          <ac:chgData name="Tracy Carter" userId="2f5be7f5713387d1" providerId="LiveId" clId="{B9E346DA-C936-401D-B120-DA2E21429C66}" dt="2021-07-02T19:26:56.415" v="1322" actId="1076"/>
          <ac:spMkLst>
            <pc:docMk/>
            <pc:sldMk cId="3533378135" sldId="450"/>
            <ac:spMk id="2" creationId="{F3BDA85A-8971-4B97-AB11-1E250127A859}"/>
          </ac:spMkLst>
        </pc:spChg>
        <pc:spChg chg="add mod">
          <ac:chgData name="Tracy Carter" userId="2f5be7f5713387d1" providerId="LiveId" clId="{B9E346DA-C936-401D-B120-DA2E21429C66}" dt="2021-07-08T18:39:38.037" v="2762" actId="1076"/>
          <ac:spMkLst>
            <pc:docMk/>
            <pc:sldMk cId="3533378135" sldId="450"/>
            <ac:spMk id="7" creationId="{02BBC8FB-89B1-47C6-BD54-D69F37FCF65E}"/>
          </ac:spMkLst>
        </pc:spChg>
        <pc:picChg chg="del">
          <ac:chgData name="Tracy Carter" userId="2f5be7f5713387d1" providerId="LiveId" clId="{B9E346DA-C936-401D-B120-DA2E21429C66}" dt="2021-07-02T19:25:52.798" v="1315" actId="478"/>
          <ac:picMkLst>
            <pc:docMk/>
            <pc:sldMk cId="3533378135" sldId="450"/>
            <ac:picMk id="3" creationId="{D4E173D2-19FF-46F6-83C2-F7758010AEA9}"/>
          </ac:picMkLst>
        </pc:picChg>
        <pc:picChg chg="add mod">
          <ac:chgData name="Tracy Carter" userId="2f5be7f5713387d1" providerId="LiveId" clId="{B9E346DA-C936-401D-B120-DA2E21429C66}" dt="2021-07-08T18:39:09.037" v="2748" actId="1076"/>
          <ac:picMkLst>
            <pc:docMk/>
            <pc:sldMk cId="3533378135" sldId="450"/>
            <ac:picMk id="5" creationId="{01F1D0D8-BA4A-45A7-8E61-5C5D815F57C1}"/>
          </ac:picMkLst>
        </pc:picChg>
        <pc:picChg chg="del">
          <ac:chgData name="Tracy Carter" userId="2f5be7f5713387d1" providerId="LiveId" clId="{B9E346DA-C936-401D-B120-DA2E21429C66}" dt="2021-07-02T19:25:51.702" v="1314" actId="478"/>
          <ac:picMkLst>
            <pc:docMk/>
            <pc:sldMk cId="3533378135" sldId="450"/>
            <ac:picMk id="7" creationId="{B3A12948-45E8-44E7-97CF-4184CF976F29}"/>
          </ac:picMkLst>
        </pc:picChg>
      </pc:sldChg>
      <pc:sldChg chg="add del">
        <pc:chgData name="Tracy Carter" userId="2f5be7f5713387d1" providerId="LiveId" clId="{B9E346DA-C936-401D-B120-DA2E21429C66}" dt="2021-07-06T16:27:20.852" v="1982" actId="2696"/>
        <pc:sldMkLst>
          <pc:docMk/>
          <pc:sldMk cId="2284697454" sldId="451"/>
        </pc:sldMkLst>
      </pc:sldChg>
      <pc:sldChg chg="add">
        <pc:chgData name="Tracy Carter" userId="2f5be7f5713387d1" providerId="LiveId" clId="{B9E346DA-C936-401D-B120-DA2E21429C66}" dt="2021-07-02T19:28:10.794" v="1338" actId="2890"/>
        <pc:sldMkLst>
          <pc:docMk/>
          <pc:sldMk cId="3063179307" sldId="452"/>
        </pc:sldMkLst>
      </pc:sldChg>
      <pc:sldChg chg="add ord">
        <pc:chgData name="Tracy Carter" userId="2f5be7f5713387d1" providerId="LiveId" clId="{B9E346DA-C936-401D-B120-DA2E21429C66}" dt="2021-07-06T14:26:59.304" v="1342"/>
        <pc:sldMkLst>
          <pc:docMk/>
          <pc:sldMk cId="144372864" sldId="453"/>
        </pc:sldMkLst>
      </pc:sldChg>
      <pc:sldChg chg="delSp modSp add mod ord">
        <pc:chgData name="Tracy Carter" userId="2f5be7f5713387d1" providerId="LiveId" clId="{B9E346DA-C936-401D-B120-DA2E21429C66}" dt="2021-07-06T16:03:30.698" v="1976" actId="20577"/>
        <pc:sldMkLst>
          <pc:docMk/>
          <pc:sldMk cId="3643481311" sldId="454"/>
        </pc:sldMkLst>
        <pc:spChg chg="mod">
          <ac:chgData name="Tracy Carter" userId="2f5be7f5713387d1" providerId="LiveId" clId="{B9E346DA-C936-401D-B120-DA2E21429C66}" dt="2021-07-06T15:00:36.821" v="1404" actId="20577"/>
          <ac:spMkLst>
            <pc:docMk/>
            <pc:sldMk cId="3643481311" sldId="454"/>
            <ac:spMk id="3" creationId="{82A661C4-FE1A-4C8F-99F3-7C70095BD8F9}"/>
          </ac:spMkLst>
        </pc:spChg>
        <pc:spChg chg="mod">
          <ac:chgData name="Tracy Carter" userId="2f5be7f5713387d1" providerId="LiveId" clId="{B9E346DA-C936-401D-B120-DA2E21429C66}" dt="2021-07-06T16:02:31.410" v="1907" actId="20577"/>
          <ac:spMkLst>
            <pc:docMk/>
            <pc:sldMk cId="3643481311" sldId="454"/>
            <ac:spMk id="10" creationId="{1978EC70-1FF4-4AB2-AA08-96092C1D220C}"/>
          </ac:spMkLst>
        </pc:spChg>
        <pc:spChg chg="mod">
          <ac:chgData name="Tracy Carter" userId="2f5be7f5713387d1" providerId="LiveId" clId="{B9E346DA-C936-401D-B120-DA2E21429C66}" dt="2021-07-06T16:03:07.249" v="1943" actId="20577"/>
          <ac:spMkLst>
            <pc:docMk/>
            <pc:sldMk cId="3643481311" sldId="454"/>
            <ac:spMk id="11" creationId="{56683DB4-D867-4A65-9B7F-6CC3572A7574}"/>
          </ac:spMkLst>
        </pc:spChg>
        <pc:spChg chg="mod">
          <ac:chgData name="Tracy Carter" userId="2f5be7f5713387d1" providerId="LiveId" clId="{B9E346DA-C936-401D-B120-DA2E21429C66}" dt="2021-07-06T15:58:46.251" v="1857" actId="13926"/>
          <ac:spMkLst>
            <pc:docMk/>
            <pc:sldMk cId="3643481311" sldId="454"/>
            <ac:spMk id="13" creationId="{1F813557-54BA-4B7E-BD1C-AB6A3527A289}"/>
          </ac:spMkLst>
        </pc:spChg>
        <pc:spChg chg="del">
          <ac:chgData name="Tracy Carter" userId="2f5be7f5713387d1" providerId="LiveId" clId="{B9E346DA-C936-401D-B120-DA2E21429C66}" dt="2021-07-06T15:58:14.863" v="1852" actId="478"/>
          <ac:spMkLst>
            <pc:docMk/>
            <pc:sldMk cId="3643481311" sldId="454"/>
            <ac:spMk id="20" creationId="{01D97FAE-B09C-452D-8AAA-66524DF8B7F4}"/>
          </ac:spMkLst>
        </pc:spChg>
        <pc:spChg chg="mod">
          <ac:chgData name="Tracy Carter" userId="2f5be7f5713387d1" providerId="LiveId" clId="{B9E346DA-C936-401D-B120-DA2E21429C66}" dt="2021-07-06T16:03:30.698" v="1976" actId="20577"/>
          <ac:spMkLst>
            <pc:docMk/>
            <pc:sldMk cId="3643481311" sldId="454"/>
            <ac:spMk id="22" creationId="{1C3BA228-4752-4F90-925A-FC66B9A79E3A}"/>
          </ac:spMkLst>
        </pc:spChg>
        <pc:cxnChg chg="mod">
          <ac:chgData name="Tracy Carter" userId="2f5be7f5713387d1" providerId="LiveId" clId="{B9E346DA-C936-401D-B120-DA2E21429C66}" dt="2021-07-06T16:02:53.727" v="1911" actId="14100"/>
          <ac:cxnSpMkLst>
            <pc:docMk/>
            <pc:sldMk cId="3643481311" sldId="454"/>
            <ac:cxnSpMk id="18" creationId="{78EC3B50-9A06-4A0F-A052-02B61BB68F22}"/>
          </ac:cxnSpMkLst>
        </pc:cxnChg>
        <pc:cxnChg chg="mod">
          <ac:chgData name="Tracy Carter" userId="2f5be7f5713387d1" providerId="LiveId" clId="{B9E346DA-C936-401D-B120-DA2E21429C66}" dt="2021-07-06T15:59:20.270" v="1863" actId="14100"/>
          <ac:cxnSpMkLst>
            <pc:docMk/>
            <pc:sldMk cId="3643481311" sldId="454"/>
            <ac:cxnSpMk id="19" creationId="{DB916BA0-95E2-4379-9287-6B45B63B5A8C}"/>
          </ac:cxnSpMkLst>
        </pc:cxnChg>
        <pc:cxnChg chg="del">
          <ac:chgData name="Tracy Carter" userId="2f5be7f5713387d1" providerId="LiveId" clId="{B9E346DA-C936-401D-B120-DA2E21429C66}" dt="2021-07-06T15:58:50.238" v="1858" actId="478"/>
          <ac:cxnSpMkLst>
            <pc:docMk/>
            <pc:sldMk cId="3643481311" sldId="454"/>
            <ac:cxnSpMk id="25" creationId="{DA765274-7C96-4C9D-9419-92060F719ABB}"/>
          </ac:cxnSpMkLst>
        </pc:cxnChg>
        <pc:cxnChg chg="mod">
          <ac:chgData name="Tracy Carter" userId="2f5be7f5713387d1" providerId="LiveId" clId="{B9E346DA-C936-401D-B120-DA2E21429C66}" dt="2021-07-06T15:59:13.512" v="1861" actId="14100"/>
          <ac:cxnSpMkLst>
            <pc:docMk/>
            <pc:sldMk cId="3643481311" sldId="454"/>
            <ac:cxnSpMk id="29" creationId="{64B8349C-04CF-4953-AAED-05B4869C5F50}"/>
          </ac:cxnSpMkLst>
        </pc:cxnChg>
      </pc:sldChg>
      <pc:sldChg chg="addSp delSp modSp add mod ord">
        <pc:chgData name="Tracy Carter" userId="2f5be7f5713387d1" providerId="LiveId" clId="{B9E346DA-C936-401D-B120-DA2E21429C66}" dt="2021-07-06T15:25:01.474" v="1628" actId="20577"/>
        <pc:sldMkLst>
          <pc:docMk/>
          <pc:sldMk cId="3995651564" sldId="455"/>
        </pc:sldMkLst>
        <pc:spChg chg="mod">
          <ac:chgData name="Tracy Carter" userId="2f5be7f5713387d1" providerId="LiveId" clId="{B9E346DA-C936-401D-B120-DA2E21429C66}" dt="2021-07-06T15:11:00.116" v="1451"/>
          <ac:spMkLst>
            <pc:docMk/>
            <pc:sldMk cId="3995651564" sldId="455"/>
            <ac:spMk id="2" creationId="{F3BDA85A-8971-4B97-AB11-1E250127A859}"/>
          </ac:spMkLst>
        </pc:spChg>
        <pc:spChg chg="add mod">
          <ac:chgData name="Tracy Carter" userId="2f5be7f5713387d1" providerId="LiveId" clId="{B9E346DA-C936-401D-B120-DA2E21429C66}" dt="2021-07-06T15:05:13.246" v="1438" actId="13926"/>
          <ac:spMkLst>
            <pc:docMk/>
            <pc:sldMk cId="3995651564" sldId="455"/>
            <ac:spMk id="3" creationId="{2212A56F-477D-420E-A300-3A177F097321}"/>
          </ac:spMkLst>
        </pc:spChg>
        <pc:spChg chg="mod">
          <ac:chgData name="Tracy Carter" userId="2f5be7f5713387d1" providerId="LiveId" clId="{B9E346DA-C936-401D-B120-DA2E21429C66}" dt="2021-07-06T15:25:01.474" v="1628" actId="20577"/>
          <ac:spMkLst>
            <pc:docMk/>
            <pc:sldMk cId="3995651564" sldId="455"/>
            <ac:spMk id="6" creationId="{4A71D07B-B8DE-4A72-8252-335484F90A63}"/>
          </ac:spMkLst>
        </pc:spChg>
        <pc:spChg chg="add mod">
          <ac:chgData name="Tracy Carter" userId="2f5be7f5713387d1" providerId="LiveId" clId="{B9E346DA-C936-401D-B120-DA2E21429C66}" dt="2021-07-06T15:06:44.586" v="1450" actId="12"/>
          <ac:spMkLst>
            <pc:docMk/>
            <pc:sldMk cId="3995651564" sldId="455"/>
            <ac:spMk id="7" creationId="{720F50B7-E0D0-46D4-B64D-EAAC96AA6CFE}"/>
          </ac:spMkLst>
        </pc:spChg>
        <pc:spChg chg="del">
          <ac:chgData name="Tracy Carter" userId="2f5be7f5713387d1" providerId="LiveId" clId="{B9E346DA-C936-401D-B120-DA2E21429C66}" dt="2021-07-06T15:02:01.553" v="1407" actId="478"/>
          <ac:spMkLst>
            <pc:docMk/>
            <pc:sldMk cId="3995651564" sldId="455"/>
            <ac:spMk id="9" creationId="{C838728E-EB5C-47EA-BECE-2B4B4151A3F6}"/>
          </ac:spMkLst>
        </pc:spChg>
        <pc:spChg chg="del mod">
          <ac:chgData name="Tracy Carter" userId="2f5be7f5713387d1" providerId="LiveId" clId="{B9E346DA-C936-401D-B120-DA2E21429C66}" dt="2021-07-06T15:03:20.704" v="1427" actId="478"/>
          <ac:spMkLst>
            <pc:docMk/>
            <pc:sldMk cId="3995651564" sldId="455"/>
            <ac:spMk id="10" creationId="{6B2E043A-DB66-48F5-9351-6C0CF9A8F7FA}"/>
          </ac:spMkLst>
        </pc:spChg>
        <pc:spChg chg="del">
          <ac:chgData name="Tracy Carter" userId="2f5be7f5713387d1" providerId="LiveId" clId="{B9E346DA-C936-401D-B120-DA2E21429C66}" dt="2021-07-06T15:01:58.193" v="1406" actId="478"/>
          <ac:spMkLst>
            <pc:docMk/>
            <pc:sldMk cId="3995651564" sldId="455"/>
            <ac:spMk id="11" creationId="{22994A8A-57F6-4F37-89E7-32173CD3FABB}"/>
          </ac:spMkLst>
        </pc:spChg>
        <pc:spChg chg="del">
          <ac:chgData name="Tracy Carter" userId="2f5be7f5713387d1" providerId="LiveId" clId="{B9E346DA-C936-401D-B120-DA2E21429C66}" dt="2021-07-06T15:02:06.272" v="1408" actId="478"/>
          <ac:spMkLst>
            <pc:docMk/>
            <pc:sldMk cId="3995651564" sldId="455"/>
            <ac:spMk id="12" creationId="{5F8F6E86-FEAE-4C8F-9C34-DAC08E292F9F}"/>
          </ac:spMkLst>
        </pc:spChg>
        <pc:spChg chg="del">
          <ac:chgData name="Tracy Carter" userId="2f5be7f5713387d1" providerId="LiveId" clId="{B9E346DA-C936-401D-B120-DA2E21429C66}" dt="2021-07-06T15:02:09.352" v="1409" actId="478"/>
          <ac:spMkLst>
            <pc:docMk/>
            <pc:sldMk cId="3995651564" sldId="455"/>
            <ac:spMk id="13" creationId="{06841284-C37D-4084-8531-989BC45308F5}"/>
          </ac:spMkLst>
        </pc:spChg>
        <pc:spChg chg="del">
          <ac:chgData name="Tracy Carter" userId="2f5be7f5713387d1" providerId="LiveId" clId="{B9E346DA-C936-401D-B120-DA2E21429C66}" dt="2021-07-06T15:02:12.153" v="1410" actId="478"/>
          <ac:spMkLst>
            <pc:docMk/>
            <pc:sldMk cId="3995651564" sldId="455"/>
            <ac:spMk id="14" creationId="{E2417394-421E-4AB0-A744-913D9CCC779B}"/>
          </ac:spMkLst>
        </pc:spChg>
        <pc:picChg chg="add mod modCrop">
          <ac:chgData name="Tracy Carter" userId="2f5be7f5713387d1" providerId="LiveId" clId="{B9E346DA-C936-401D-B120-DA2E21429C66}" dt="2021-07-06T15:06:19.385" v="1447" actId="1076"/>
          <ac:picMkLst>
            <pc:docMk/>
            <pc:sldMk cId="3995651564" sldId="455"/>
            <ac:picMk id="15" creationId="{497A351C-A055-4A74-81F3-F7415AE5D0BC}"/>
          </ac:picMkLst>
        </pc:picChg>
      </pc:sldChg>
      <pc:sldChg chg="addSp delSp modSp add mod ord">
        <pc:chgData name="Tracy Carter" userId="2f5be7f5713387d1" providerId="LiveId" clId="{B9E346DA-C936-401D-B120-DA2E21429C66}" dt="2021-07-06T14:59:24.533" v="1365" actId="14100"/>
        <pc:sldMkLst>
          <pc:docMk/>
          <pc:sldMk cId="3418577451" sldId="456"/>
        </pc:sldMkLst>
        <pc:spChg chg="mod">
          <ac:chgData name="Tracy Carter" userId="2f5be7f5713387d1" providerId="LiveId" clId="{B9E346DA-C936-401D-B120-DA2E21429C66}" dt="2021-07-06T14:59:07.278" v="1361" actId="20577"/>
          <ac:spMkLst>
            <pc:docMk/>
            <pc:sldMk cId="3418577451" sldId="456"/>
            <ac:spMk id="2" creationId="{F3BDA85A-8971-4B97-AB11-1E250127A859}"/>
          </ac:spMkLst>
        </pc:spChg>
        <pc:picChg chg="add mod">
          <ac:chgData name="Tracy Carter" userId="2f5be7f5713387d1" providerId="LiveId" clId="{B9E346DA-C936-401D-B120-DA2E21429C66}" dt="2021-07-06T14:59:24.533" v="1365" actId="14100"/>
          <ac:picMkLst>
            <pc:docMk/>
            <pc:sldMk cId="3418577451" sldId="456"/>
            <ac:picMk id="3" creationId="{79741178-B2FA-41D1-A23F-9504FC0C487D}"/>
          </ac:picMkLst>
        </pc:picChg>
        <pc:picChg chg="del">
          <ac:chgData name="Tracy Carter" userId="2f5be7f5713387d1" providerId="LiveId" clId="{B9E346DA-C936-401D-B120-DA2E21429C66}" dt="2021-07-06T14:59:12.382" v="1362" actId="478"/>
          <ac:picMkLst>
            <pc:docMk/>
            <pc:sldMk cId="3418577451" sldId="456"/>
            <ac:picMk id="5" creationId="{33C3B669-6180-4007-9553-77CD3CAA5905}"/>
          </ac:picMkLst>
        </pc:picChg>
      </pc:sldChg>
      <pc:sldChg chg="add">
        <pc:chgData name="Tracy Carter" userId="2f5be7f5713387d1" providerId="LiveId" clId="{B9E346DA-C936-401D-B120-DA2E21429C66}" dt="2021-07-06T15:00:01.846" v="1366" actId="2890"/>
        <pc:sldMkLst>
          <pc:docMk/>
          <pc:sldMk cId="398462318" sldId="457"/>
        </pc:sldMkLst>
      </pc:sldChg>
      <pc:sldChg chg="addSp delSp modSp add mod ord">
        <pc:chgData name="Tracy Carter" userId="2f5be7f5713387d1" providerId="LiveId" clId="{B9E346DA-C936-401D-B120-DA2E21429C66}" dt="2021-07-06T15:24:48.850" v="1575" actId="20577"/>
        <pc:sldMkLst>
          <pc:docMk/>
          <pc:sldMk cId="3040956729" sldId="458"/>
        </pc:sldMkLst>
        <pc:spChg chg="mod">
          <ac:chgData name="Tracy Carter" userId="2f5be7f5713387d1" providerId="LiveId" clId="{B9E346DA-C936-401D-B120-DA2E21429C66}" dt="2021-07-06T15:03:01.885" v="1423" actId="27636"/>
          <ac:spMkLst>
            <pc:docMk/>
            <pc:sldMk cId="3040956729" sldId="458"/>
            <ac:spMk id="2" creationId="{F3BDA85A-8971-4B97-AB11-1E250127A859}"/>
          </ac:spMkLst>
        </pc:spChg>
        <pc:spChg chg="mod">
          <ac:chgData name="Tracy Carter" userId="2f5be7f5713387d1" providerId="LiveId" clId="{B9E346DA-C936-401D-B120-DA2E21429C66}" dt="2021-07-06T15:24:48.850" v="1575" actId="20577"/>
          <ac:spMkLst>
            <pc:docMk/>
            <pc:sldMk cId="3040956729" sldId="458"/>
            <ac:spMk id="6" creationId="{4A71D07B-B8DE-4A72-8252-335484F90A63}"/>
          </ac:spMkLst>
        </pc:spChg>
        <pc:spChg chg="del">
          <ac:chgData name="Tracy Carter" userId="2f5be7f5713387d1" providerId="LiveId" clId="{B9E346DA-C936-401D-B120-DA2E21429C66}" dt="2021-07-06T15:02:25.775" v="1414" actId="478"/>
          <ac:spMkLst>
            <pc:docMk/>
            <pc:sldMk cId="3040956729" sldId="458"/>
            <ac:spMk id="9" creationId="{C838728E-EB5C-47EA-BECE-2B4B4151A3F6}"/>
          </ac:spMkLst>
        </pc:spChg>
        <pc:spChg chg="del">
          <ac:chgData name="Tracy Carter" userId="2f5be7f5713387d1" providerId="LiveId" clId="{B9E346DA-C936-401D-B120-DA2E21429C66}" dt="2021-07-06T15:02:37.943" v="1418" actId="478"/>
          <ac:spMkLst>
            <pc:docMk/>
            <pc:sldMk cId="3040956729" sldId="458"/>
            <ac:spMk id="10" creationId="{6B2E043A-DB66-48F5-9351-6C0CF9A8F7FA}"/>
          </ac:spMkLst>
        </pc:spChg>
        <pc:spChg chg="del">
          <ac:chgData name="Tracy Carter" userId="2f5be7f5713387d1" providerId="LiveId" clId="{B9E346DA-C936-401D-B120-DA2E21429C66}" dt="2021-07-06T15:02:22.633" v="1413" actId="478"/>
          <ac:spMkLst>
            <pc:docMk/>
            <pc:sldMk cId="3040956729" sldId="458"/>
            <ac:spMk id="11" creationId="{22994A8A-57F6-4F37-89E7-32173CD3FABB}"/>
          </ac:spMkLst>
        </pc:spChg>
        <pc:spChg chg="del">
          <ac:chgData name="Tracy Carter" userId="2f5be7f5713387d1" providerId="LiveId" clId="{B9E346DA-C936-401D-B120-DA2E21429C66}" dt="2021-07-06T15:02:28.366" v="1415" actId="478"/>
          <ac:spMkLst>
            <pc:docMk/>
            <pc:sldMk cId="3040956729" sldId="458"/>
            <ac:spMk id="12" creationId="{5F8F6E86-FEAE-4C8F-9C34-DAC08E292F9F}"/>
          </ac:spMkLst>
        </pc:spChg>
        <pc:spChg chg="del">
          <ac:chgData name="Tracy Carter" userId="2f5be7f5713387d1" providerId="LiveId" clId="{B9E346DA-C936-401D-B120-DA2E21429C66}" dt="2021-07-06T15:02:31.735" v="1416" actId="478"/>
          <ac:spMkLst>
            <pc:docMk/>
            <pc:sldMk cId="3040956729" sldId="458"/>
            <ac:spMk id="13" creationId="{06841284-C37D-4084-8531-989BC45308F5}"/>
          </ac:spMkLst>
        </pc:spChg>
        <pc:spChg chg="del">
          <ac:chgData name="Tracy Carter" userId="2f5be7f5713387d1" providerId="LiveId" clId="{B9E346DA-C936-401D-B120-DA2E21429C66}" dt="2021-07-06T15:02:35.400" v="1417" actId="478"/>
          <ac:spMkLst>
            <pc:docMk/>
            <pc:sldMk cId="3040956729" sldId="458"/>
            <ac:spMk id="14" creationId="{E2417394-421E-4AB0-A744-913D9CCC779B}"/>
          </ac:spMkLst>
        </pc:spChg>
        <pc:picChg chg="add mod">
          <ac:chgData name="Tracy Carter" userId="2f5be7f5713387d1" providerId="LiveId" clId="{B9E346DA-C936-401D-B120-DA2E21429C66}" dt="2021-07-06T15:02:50.334" v="1421" actId="14100"/>
          <ac:picMkLst>
            <pc:docMk/>
            <pc:sldMk cId="3040956729" sldId="458"/>
            <ac:picMk id="3" creationId="{CDCEC342-716F-42AB-BDB7-BED0384BAE71}"/>
          </ac:picMkLst>
        </pc:picChg>
      </pc:sldChg>
      <pc:sldChg chg="addSp modSp add mod ord">
        <pc:chgData name="Tracy Carter" userId="2f5be7f5713387d1" providerId="LiveId" clId="{B9E346DA-C936-401D-B120-DA2E21429C66}" dt="2021-07-08T18:40:01.729" v="2768" actId="1076"/>
        <pc:sldMkLst>
          <pc:docMk/>
          <pc:sldMk cId="1216159134" sldId="459"/>
        </pc:sldMkLst>
        <pc:spChg chg="mod">
          <ac:chgData name="Tracy Carter" userId="2f5be7f5713387d1" providerId="LiveId" clId="{B9E346DA-C936-401D-B120-DA2E21429C66}" dt="2021-07-06T15:11:07.159" v="1453" actId="20577"/>
          <ac:spMkLst>
            <pc:docMk/>
            <pc:sldMk cId="1216159134" sldId="459"/>
            <ac:spMk id="2" creationId="{F3BDA85A-8971-4B97-AB11-1E250127A859}"/>
          </ac:spMkLst>
        </pc:spChg>
        <pc:spChg chg="add mod ord">
          <ac:chgData name="Tracy Carter" userId="2f5be7f5713387d1" providerId="LiveId" clId="{B9E346DA-C936-401D-B120-DA2E21429C66}" dt="2021-07-06T15:14:11.920" v="1503" actId="167"/>
          <ac:spMkLst>
            <pc:docMk/>
            <pc:sldMk cId="1216159134" sldId="459"/>
            <ac:spMk id="3" creationId="{F4FD66CA-DCFF-4884-9857-A1308B96AE8D}"/>
          </ac:spMkLst>
        </pc:spChg>
        <pc:spChg chg="mod">
          <ac:chgData name="Tracy Carter" userId="2f5be7f5713387d1" providerId="LiveId" clId="{B9E346DA-C936-401D-B120-DA2E21429C66}" dt="2021-07-06T15:25:13.548" v="1681" actId="20577"/>
          <ac:spMkLst>
            <pc:docMk/>
            <pc:sldMk cId="1216159134" sldId="459"/>
            <ac:spMk id="6" creationId="{4A71D07B-B8DE-4A72-8252-335484F90A63}"/>
          </ac:spMkLst>
        </pc:spChg>
        <pc:spChg chg="add mod">
          <ac:chgData name="Tracy Carter" userId="2f5be7f5713387d1" providerId="LiveId" clId="{B9E346DA-C936-401D-B120-DA2E21429C66}" dt="2021-07-06T15:14:25.619" v="1505" actId="1076"/>
          <ac:spMkLst>
            <pc:docMk/>
            <pc:sldMk cId="1216159134" sldId="459"/>
            <ac:spMk id="7" creationId="{47A4A869-301F-4B83-A6C4-2B1AB593F9FF}"/>
          </ac:spMkLst>
        </pc:spChg>
        <pc:spChg chg="add mod">
          <ac:chgData name="Tracy Carter" userId="2f5be7f5713387d1" providerId="LiveId" clId="{B9E346DA-C936-401D-B120-DA2E21429C66}" dt="2021-07-08T18:39:50.192" v="2766" actId="20577"/>
          <ac:spMkLst>
            <pc:docMk/>
            <pc:sldMk cId="1216159134" sldId="459"/>
            <ac:spMk id="8" creationId="{EFBF1442-F6DB-4333-A7EB-AE7C60434BFA}"/>
          </ac:spMkLst>
        </pc:spChg>
        <pc:spChg chg="mod">
          <ac:chgData name="Tracy Carter" userId="2f5be7f5713387d1" providerId="LiveId" clId="{B9E346DA-C936-401D-B120-DA2E21429C66}" dt="2021-07-06T15:14:16.467" v="1504" actId="1076"/>
          <ac:spMkLst>
            <pc:docMk/>
            <pc:sldMk cId="1216159134" sldId="459"/>
            <ac:spMk id="10" creationId="{6B2E043A-DB66-48F5-9351-6C0CF9A8F7FA}"/>
          </ac:spMkLst>
        </pc:spChg>
        <pc:spChg chg="add mod">
          <ac:chgData name="Tracy Carter" userId="2f5be7f5713387d1" providerId="LiveId" clId="{B9E346DA-C936-401D-B120-DA2E21429C66}" dt="2021-07-08T18:40:01.729" v="2768" actId="1076"/>
          <ac:spMkLst>
            <pc:docMk/>
            <pc:sldMk cId="1216159134" sldId="459"/>
            <ac:spMk id="11" creationId="{0A3309D1-D3E5-4DE5-923D-06152E8133FD}"/>
          </ac:spMkLst>
        </pc:spChg>
      </pc:sldChg>
      <pc:sldChg chg="addSp modSp add mod">
        <pc:chgData name="Tracy Carter" userId="2f5be7f5713387d1" providerId="LiveId" clId="{B9E346DA-C936-401D-B120-DA2E21429C66}" dt="2021-07-08T18:41:19.882" v="2785" actId="14100"/>
        <pc:sldMkLst>
          <pc:docMk/>
          <pc:sldMk cId="3635583694" sldId="460"/>
        </pc:sldMkLst>
        <pc:spChg chg="mod">
          <ac:chgData name="Tracy Carter" userId="2f5be7f5713387d1" providerId="LiveId" clId="{B9E346DA-C936-401D-B120-DA2E21429C66}" dt="2021-07-06T15:45:29.516" v="1776" actId="2711"/>
          <ac:spMkLst>
            <pc:docMk/>
            <pc:sldMk cId="3635583694" sldId="460"/>
            <ac:spMk id="3" creationId="{2F925FD4-1AD8-4A59-8C0B-C60B2E1D6104}"/>
          </ac:spMkLst>
        </pc:spChg>
        <pc:spChg chg="mod">
          <ac:chgData name="Tracy Carter" userId="2f5be7f5713387d1" providerId="LiveId" clId="{B9E346DA-C936-401D-B120-DA2E21429C66}" dt="2021-07-06T15:45:38.475" v="1777" actId="2711"/>
          <ac:spMkLst>
            <pc:docMk/>
            <pc:sldMk cId="3635583694" sldId="460"/>
            <ac:spMk id="9" creationId="{A602B056-1628-435C-A52B-48B1913602B3}"/>
          </ac:spMkLst>
        </pc:spChg>
        <pc:spChg chg="add mod">
          <ac:chgData name="Tracy Carter" userId="2f5be7f5713387d1" providerId="LiveId" clId="{B9E346DA-C936-401D-B120-DA2E21429C66}" dt="2021-07-08T18:41:19.882" v="2785" actId="14100"/>
          <ac:spMkLst>
            <pc:docMk/>
            <pc:sldMk cId="3635583694" sldId="460"/>
            <ac:spMk id="10" creationId="{94E8220D-50B4-4AD1-9D67-A6352CF4648D}"/>
          </ac:spMkLst>
        </pc:spChg>
      </pc:sldChg>
      <pc:sldChg chg="addSp delSp modSp add mod">
        <pc:chgData name="Tracy Carter" userId="2f5be7f5713387d1" providerId="LiveId" clId="{B9E346DA-C936-401D-B120-DA2E21429C66}" dt="2021-07-08T18:42:02.325" v="2800" actId="1076"/>
        <pc:sldMkLst>
          <pc:docMk/>
          <pc:sldMk cId="1488474501" sldId="461"/>
        </pc:sldMkLst>
        <pc:spChg chg="del">
          <ac:chgData name="Tracy Carter" userId="2f5be7f5713387d1" providerId="LiveId" clId="{B9E346DA-C936-401D-B120-DA2E21429C66}" dt="2021-07-06T15:46:05.201" v="1779" actId="478"/>
          <ac:spMkLst>
            <pc:docMk/>
            <pc:sldMk cId="1488474501" sldId="461"/>
            <ac:spMk id="3" creationId="{2F925FD4-1AD8-4A59-8C0B-C60B2E1D6104}"/>
          </ac:spMkLst>
        </pc:spChg>
        <pc:spChg chg="add mod">
          <ac:chgData name="Tracy Carter" userId="2f5be7f5713387d1" providerId="LiveId" clId="{B9E346DA-C936-401D-B120-DA2E21429C66}" dt="2021-07-06T15:46:51.132" v="1800" actId="20577"/>
          <ac:spMkLst>
            <pc:docMk/>
            <pc:sldMk cId="1488474501" sldId="461"/>
            <ac:spMk id="5" creationId="{8F5B0B77-C745-4EB9-9660-5E4C241DE040}"/>
          </ac:spMkLst>
        </pc:spChg>
        <pc:spChg chg="add mod">
          <ac:chgData name="Tracy Carter" userId="2f5be7f5713387d1" providerId="LiveId" clId="{B9E346DA-C936-401D-B120-DA2E21429C66}" dt="2021-07-06T15:47:35.308" v="1812" actId="20577"/>
          <ac:spMkLst>
            <pc:docMk/>
            <pc:sldMk cId="1488474501" sldId="461"/>
            <ac:spMk id="7" creationId="{417CA275-E3C0-4460-942E-3ECC4967A7C4}"/>
          </ac:spMkLst>
        </pc:spChg>
        <pc:spChg chg="del">
          <ac:chgData name="Tracy Carter" userId="2f5be7f5713387d1" providerId="LiveId" clId="{B9E346DA-C936-401D-B120-DA2E21429C66}" dt="2021-07-06T15:46:07.866" v="1780" actId="478"/>
          <ac:spMkLst>
            <pc:docMk/>
            <pc:sldMk cId="1488474501" sldId="461"/>
            <ac:spMk id="9" creationId="{A602B056-1628-435C-A52B-48B1913602B3}"/>
          </ac:spMkLst>
        </pc:spChg>
        <pc:spChg chg="add mod">
          <ac:chgData name="Tracy Carter" userId="2f5be7f5713387d1" providerId="LiveId" clId="{B9E346DA-C936-401D-B120-DA2E21429C66}" dt="2021-07-08T18:42:02.325" v="2800" actId="1076"/>
          <ac:spMkLst>
            <pc:docMk/>
            <pc:sldMk cId="1488474501" sldId="461"/>
            <ac:spMk id="9" creationId="{FAE3081C-6E21-459D-80F0-039BC03FA7E6}"/>
          </ac:spMkLst>
        </pc:spChg>
      </pc:sldChg>
      <pc:sldChg chg="addSp delSp modSp add mod">
        <pc:chgData name="Tracy Carter" userId="2f5be7f5713387d1" providerId="LiveId" clId="{B9E346DA-C936-401D-B120-DA2E21429C66}" dt="2021-07-06T15:50:58.448" v="1838"/>
        <pc:sldMkLst>
          <pc:docMk/>
          <pc:sldMk cId="4271947989" sldId="462"/>
        </pc:sldMkLst>
        <pc:spChg chg="add mod">
          <ac:chgData name="Tracy Carter" userId="2f5be7f5713387d1" providerId="LiveId" clId="{B9E346DA-C936-401D-B120-DA2E21429C66}" dt="2021-07-06T15:50:58.448" v="1838"/>
          <ac:spMkLst>
            <pc:docMk/>
            <pc:sldMk cId="4271947989" sldId="462"/>
            <ac:spMk id="3" creationId="{644FB662-E980-4548-8749-853888627909}"/>
          </ac:spMkLst>
        </pc:spChg>
        <pc:spChg chg="del">
          <ac:chgData name="Tracy Carter" userId="2f5be7f5713387d1" providerId="LiveId" clId="{B9E346DA-C936-401D-B120-DA2E21429C66}" dt="2021-07-06T15:48:04.755" v="1814" actId="478"/>
          <ac:spMkLst>
            <pc:docMk/>
            <pc:sldMk cId="4271947989" sldId="462"/>
            <ac:spMk id="5" creationId="{8F5B0B77-C745-4EB9-9660-5E4C241DE040}"/>
          </ac:spMkLst>
        </pc:spChg>
        <pc:spChg chg="del">
          <ac:chgData name="Tracy Carter" userId="2f5be7f5713387d1" providerId="LiveId" clId="{B9E346DA-C936-401D-B120-DA2E21429C66}" dt="2021-07-06T15:48:09.194" v="1815" actId="478"/>
          <ac:spMkLst>
            <pc:docMk/>
            <pc:sldMk cId="4271947989" sldId="462"/>
            <ac:spMk id="7" creationId="{417CA275-E3C0-4460-942E-3ECC4967A7C4}"/>
          </ac:spMkLst>
        </pc:spChg>
        <pc:cxnChg chg="del">
          <ac:chgData name="Tracy Carter" userId="2f5be7f5713387d1" providerId="LiveId" clId="{B9E346DA-C936-401D-B120-DA2E21429C66}" dt="2021-07-06T15:48:11.554" v="1816" actId="478"/>
          <ac:cxnSpMkLst>
            <pc:docMk/>
            <pc:sldMk cId="4271947989" sldId="462"/>
            <ac:cxnSpMk id="8" creationId="{AA9E98ED-E8C5-4E5A-A73C-B4AC0C1829E5}"/>
          </ac:cxnSpMkLst>
        </pc:cxnChg>
      </pc:sldChg>
      <pc:sldChg chg="add ord">
        <pc:chgData name="Tracy Carter" userId="2f5be7f5713387d1" providerId="LiveId" clId="{B9E346DA-C936-401D-B120-DA2E21429C66}" dt="2021-07-06T15:55:10.585" v="1841"/>
        <pc:sldMkLst>
          <pc:docMk/>
          <pc:sldMk cId="3752949598" sldId="463"/>
        </pc:sldMkLst>
      </pc:sldChg>
      <pc:sldChg chg="addSp modSp add mod ord">
        <pc:chgData name="Tracy Carter" userId="2f5be7f5713387d1" providerId="LiveId" clId="{B9E346DA-C936-401D-B120-DA2E21429C66}" dt="2021-07-06T18:41:41.917" v="2624" actId="1076"/>
        <pc:sldMkLst>
          <pc:docMk/>
          <pc:sldMk cId="3546505639" sldId="464"/>
        </pc:sldMkLst>
        <pc:spChg chg="mod">
          <ac:chgData name="Tracy Carter" userId="2f5be7f5713387d1" providerId="LiveId" clId="{B9E346DA-C936-401D-B120-DA2E21429C66}" dt="2021-07-06T16:29:00.841" v="2021" actId="20577"/>
          <ac:spMkLst>
            <pc:docMk/>
            <pc:sldMk cId="3546505639" sldId="464"/>
            <ac:spMk id="3" creationId="{82A661C4-FE1A-4C8F-99F3-7C70095BD8F9}"/>
          </ac:spMkLst>
        </pc:spChg>
        <pc:spChg chg="mod">
          <ac:chgData name="Tracy Carter" userId="2f5be7f5713387d1" providerId="LiveId" clId="{B9E346DA-C936-401D-B120-DA2E21429C66}" dt="2021-07-06T18:40:55.989" v="2621" actId="20577"/>
          <ac:spMkLst>
            <pc:docMk/>
            <pc:sldMk cId="3546505639" sldId="464"/>
            <ac:spMk id="10" creationId="{1978EC70-1FF4-4AB2-AA08-96092C1D220C}"/>
          </ac:spMkLst>
        </pc:spChg>
        <pc:spChg chg="mod">
          <ac:chgData name="Tracy Carter" userId="2f5be7f5713387d1" providerId="LiveId" clId="{B9E346DA-C936-401D-B120-DA2E21429C66}" dt="2021-07-06T17:52:52.504" v="2106" actId="1076"/>
          <ac:spMkLst>
            <pc:docMk/>
            <pc:sldMk cId="3546505639" sldId="464"/>
            <ac:spMk id="11" creationId="{56683DB4-D867-4A65-9B7F-6CC3572A7574}"/>
          </ac:spMkLst>
        </pc:spChg>
        <pc:spChg chg="mod">
          <ac:chgData name="Tracy Carter" userId="2f5be7f5713387d1" providerId="LiveId" clId="{B9E346DA-C936-401D-B120-DA2E21429C66}" dt="2021-07-06T18:40:24.090" v="2569" actId="20577"/>
          <ac:spMkLst>
            <pc:docMk/>
            <pc:sldMk cId="3546505639" sldId="464"/>
            <ac:spMk id="13" creationId="{1F813557-54BA-4B7E-BD1C-AB6A3527A289}"/>
          </ac:spMkLst>
        </pc:spChg>
        <pc:spChg chg="add mod">
          <ac:chgData name="Tracy Carter" userId="2f5be7f5713387d1" providerId="LiveId" clId="{B9E346DA-C936-401D-B120-DA2E21429C66}" dt="2021-07-06T17:53:55.535" v="2154" actId="13926"/>
          <ac:spMkLst>
            <pc:docMk/>
            <pc:sldMk cId="3546505639" sldId="464"/>
            <ac:spMk id="16" creationId="{507794DA-E5E8-48C6-A42D-953BE1C6CC42}"/>
          </ac:spMkLst>
        </pc:spChg>
        <pc:spChg chg="add mod">
          <ac:chgData name="Tracy Carter" userId="2f5be7f5713387d1" providerId="LiveId" clId="{B9E346DA-C936-401D-B120-DA2E21429C66}" dt="2021-07-06T18:41:38.493" v="2623" actId="1076"/>
          <ac:spMkLst>
            <pc:docMk/>
            <pc:sldMk cId="3546505639" sldId="464"/>
            <ac:spMk id="20" creationId="{F877BF87-7ED3-4724-A02F-A4637A5FE928}"/>
          </ac:spMkLst>
        </pc:spChg>
        <pc:spChg chg="mod">
          <ac:chgData name="Tracy Carter" userId="2f5be7f5713387d1" providerId="LiveId" clId="{B9E346DA-C936-401D-B120-DA2E21429C66}" dt="2021-07-06T17:51:26.402" v="2094" actId="20577"/>
          <ac:spMkLst>
            <pc:docMk/>
            <pc:sldMk cId="3546505639" sldId="464"/>
            <ac:spMk id="21" creationId="{DF0835BD-B9B6-44B7-97F5-41972A4406C2}"/>
          </ac:spMkLst>
        </pc:spChg>
        <pc:spChg chg="mod">
          <ac:chgData name="Tracy Carter" userId="2f5be7f5713387d1" providerId="LiveId" clId="{B9E346DA-C936-401D-B120-DA2E21429C66}" dt="2021-07-06T17:50:15.975" v="2050" actId="1076"/>
          <ac:spMkLst>
            <pc:docMk/>
            <pc:sldMk cId="3546505639" sldId="464"/>
            <ac:spMk id="22" creationId="{1C3BA228-4752-4F90-925A-FC66B9A79E3A}"/>
          </ac:spMkLst>
        </pc:spChg>
        <pc:cxnChg chg="mod">
          <ac:chgData name="Tracy Carter" userId="2f5be7f5713387d1" providerId="LiveId" clId="{B9E346DA-C936-401D-B120-DA2E21429C66}" dt="2021-07-06T17:52:40.480" v="2103" actId="14100"/>
          <ac:cxnSpMkLst>
            <pc:docMk/>
            <pc:sldMk cId="3546505639" sldId="464"/>
            <ac:cxnSpMk id="18" creationId="{78EC3B50-9A06-4A0F-A052-02B61BB68F22}"/>
          </ac:cxnSpMkLst>
        </pc:cxnChg>
        <pc:cxnChg chg="mod">
          <ac:chgData name="Tracy Carter" userId="2f5be7f5713387d1" providerId="LiveId" clId="{B9E346DA-C936-401D-B120-DA2E21429C66}" dt="2021-07-06T17:53:13.313" v="2111" actId="14100"/>
          <ac:cxnSpMkLst>
            <pc:docMk/>
            <pc:sldMk cId="3546505639" sldId="464"/>
            <ac:cxnSpMk id="19" creationId="{DB916BA0-95E2-4379-9287-6B45B63B5A8C}"/>
          </ac:cxnSpMkLst>
        </pc:cxnChg>
        <pc:cxnChg chg="add mod">
          <ac:chgData name="Tracy Carter" userId="2f5be7f5713387d1" providerId="LiveId" clId="{B9E346DA-C936-401D-B120-DA2E21429C66}" dt="2021-07-06T17:52:55.257" v="2107" actId="14100"/>
          <ac:cxnSpMkLst>
            <pc:docMk/>
            <pc:sldMk cId="3546505639" sldId="464"/>
            <ac:cxnSpMk id="23" creationId="{ED31256A-9AF9-4D4A-A5E0-5994D6355BB3}"/>
          </ac:cxnSpMkLst>
        </pc:cxnChg>
        <pc:cxnChg chg="add mod">
          <ac:chgData name="Tracy Carter" userId="2f5be7f5713387d1" providerId="LiveId" clId="{B9E346DA-C936-401D-B120-DA2E21429C66}" dt="2021-07-06T18:41:41.917" v="2624" actId="1076"/>
          <ac:cxnSpMkLst>
            <pc:docMk/>
            <pc:sldMk cId="3546505639" sldId="464"/>
            <ac:cxnSpMk id="24" creationId="{481E3674-F15E-42C2-9ED9-D050BFD68A36}"/>
          </ac:cxnSpMkLst>
        </pc:cxnChg>
        <pc:cxnChg chg="mod">
          <ac:chgData name="Tracy Carter" userId="2f5be7f5713387d1" providerId="LiveId" clId="{B9E346DA-C936-401D-B120-DA2E21429C66}" dt="2021-07-06T18:41:26.150" v="2622" actId="14100"/>
          <ac:cxnSpMkLst>
            <pc:docMk/>
            <pc:sldMk cId="3546505639" sldId="464"/>
            <ac:cxnSpMk id="27" creationId="{71BDA6B5-8A9E-4DDD-B87C-34CF69F1F19F}"/>
          </ac:cxnSpMkLst>
        </pc:cxnChg>
        <pc:cxnChg chg="mod">
          <ac:chgData name="Tracy Carter" userId="2f5be7f5713387d1" providerId="LiveId" clId="{B9E346DA-C936-401D-B120-DA2E21429C66}" dt="2021-07-06T17:49:56.783" v="2047" actId="1076"/>
          <ac:cxnSpMkLst>
            <pc:docMk/>
            <pc:sldMk cId="3546505639" sldId="464"/>
            <ac:cxnSpMk id="29" creationId="{64B8349C-04CF-4953-AAED-05B4869C5F50}"/>
          </ac:cxnSpMkLst>
        </pc:cxnChg>
      </pc:sldChg>
      <pc:sldChg chg="addSp delSp add mod">
        <pc:chgData name="Tracy Carter" userId="2f5be7f5713387d1" providerId="LiveId" clId="{B9E346DA-C936-401D-B120-DA2E21429C66}" dt="2021-07-06T19:05:24.866" v="2668" actId="478"/>
        <pc:sldMkLst>
          <pc:docMk/>
          <pc:sldMk cId="4147165214" sldId="465"/>
        </pc:sldMkLst>
        <pc:picChg chg="add del">
          <ac:chgData name="Tracy Carter" userId="2f5be7f5713387d1" providerId="LiveId" clId="{B9E346DA-C936-401D-B120-DA2E21429C66}" dt="2021-07-06T19:05:24.866" v="2668" actId="478"/>
          <ac:picMkLst>
            <pc:docMk/>
            <pc:sldMk cId="4147165214" sldId="465"/>
            <ac:picMk id="5" creationId="{9F354E94-89A8-4857-967D-511B6974ADFB}"/>
          </ac:picMkLst>
        </pc:picChg>
      </pc:sldChg>
      <pc:sldChg chg="add del ord">
        <pc:chgData name="Tracy Carter" userId="2f5be7f5713387d1" providerId="LiveId" clId="{B9E346DA-C936-401D-B120-DA2E21429C66}" dt="2021-07-06T18:58:28.579" v="2635" actId="2696"/>
        <pc:sldMkLst>
          <pc:docMk/>
          <pc:sldMk cId="3334993092" sldId="466"/>
        </pc:sldMkLst>
      </pc:sldChg>
      <pc:sldChg chg="addSp delSp modSp add mod ord">
        <pc:chgData name="Tracy Carter" userId="2f5be7f5713387d1" providerId="LiveId" clId="{B9E346DA-C936-401D-B120-DA2E21429C66}" dt="2021-07-08T18:46:15.574" v="2802" actId="1076"/>
        <pc:sldMkLst>
          <pc:docMk/>
          <pc:sldMk cId="1826397482" sldId="467"/>
        </pc:sldMkLst>
        <pc:spChg chg="mod">
          <ac:chgData name="Tracy Carter" userId="2f5be7f5713387d1" providerId="LiveId" clId="{B9E346DA-C936-401D-B120-DA2E21429C66}" dt="2021-07-06T18:01:24.579" v="2204"/>
          <ac:spMkLst>
            <pc:docMk/>
            <pc:sldMk cId="1826397482" sldId="467"/>
            <ac:spMk id="2" creationId="{F3BDA85A-8971-4B97-AB11-1E250127A859}"/>
          </ac:spMkLst>
        </pc:spChg>
        <pc:spChg chg="mod">
          <ac:chgData name="Tracy Carter" userId="2f5be7f5713387d1" providerId="LiveId" clId="{B9E346DA-C936-401D-B120-DA2E21429C66}" dt="2021-07-06T18:04:19.489" v="2210" actId="20577"/>
          <ac:spMkLst>
            <pc:docMk/>
            <pc:sldMk cId="1826397482" sldId="467"/>
            <ac:spMk id="6" creationId="{4A71D07B-B8DE-4A72-8252-335484F90A63}"/>
          </ac:spMkLst>
        </pc:spChg>
        <pc:spChg chg="add del">
          <ac:chgData name="Tracy Carter" userId="2f5be7f5713387d1" providerId="LiveId" clId="{B9E346DA-C936-401D-B120-DA2E21429C66}" dt="2021-07-06T18:01:31.422" v="2205" actId="478"/>
          <ac:spMkLst>
            <pc:docMk/>
            <pc:sldMk cId="1826397482" sldId="467"/>
            <ac:spMk id="7" creationId="{8578FDEF-2560-4323-87E5-36BC26932A58}"/>
          </ac:spMkLst>
        </pc:spChg>
        <pc:spChg chg="add mod">
          <ac:chgData name="Tracy Carter" userId="2f5be7f5713387d1" providerId="LiveId" clId="{B9E346DA-C936-401D-B120-DA2E21429C66}" dt="2021-07-06T18:16:43.795" v="2270" actId="20577"/>
          <ac:spMkLst>
            <pc:docMk/>
            <pc:sldMk cId="1826397482" sldId="467"/>
            <ac:spMk id="10" creationId="{9BE76D96-1FB2-4C40-9013-17E78178C73E}"/>
          </ac:spMkLst>
        </pc:spChg>
        <pc:spChg chg="add mod">
          <ac:chgData name="Tracy Carter" userId="2f5be7f5713387d1" providerId="LiveId" clId="{B9E346DA-C936-401D-B120-DA2E21429C66}" dt="2021-07-06T18:17:08.963" v="2272" actId="1076"/>
          <ac:spMkLst>
            <pc:docMk/>
            <pc:sldMk cId="1826397482" sldId="467"/>
            <ac:spMk id="11" creationId="{76A8ECC8-2738-4748-B70D-AE3408DFE6D5}"/>
          </ac:spMkLst>
        </pc:spChg>
        <pc:spChg chg="add mod">
          <ac:chgData name="Tracy Carter" userId="2f5be7f5713387d1" providerId="LiveId" clId="{B9E346DA-C936-401D-B120-DA2E21429C66}" dt="2021-07-08T18:46:15.574" v="2802" actId="1076"/>
          <ac:spMkLst>
            <pc:docMk/>
            <pc:sldMk cId="1826397482" sldId="467"/>
            <ac:spMk id="12" creationId="{20EDD336-98FE-4512-829F-5432859F0FC1}"/>
          </ac:spMkLst>
        </pc:spChg>
        <pc:picChg chg="del">
          <ac:chgData name="Tracy Carter" userId="2f5be7f5713387d1" providerId="LiveId" clId="{B9E346DA-C936-401D-B120-DA2E21429C66}" dt="2021-07-06T17:58:52.580" v="2195" actId="478"/>
          <ac:picMkLst>
            <pc:docMk/>
            <pc:sldMk cId="1826397482" sldId="467"/>
            <ac:picMk id="3" creationId="{CDCEC342-716F-42AB-BDB7-BED0384BAE71}"/>
          </ac:picMkLst>
        </pc:picChg>
        <pc:picChg chg="add mod">
          <ac:chgData name="Tracy Carter" userId="2f5be7f5713387d1" providerId="LiveId" clId="{B9E346DA-C936-401D-B120-DA2E21429C66}" dt="2021-07-06T18:11:33.013" v="2256" actId="14100"/>
          <ac:picMkLst>
            <pc:docMk/>
            <pc:sldMk cId="1826397482" sldId="467"/>
            <ac:picMk id="8" creationId="{47649EDD-8337-41DB-8542-FBB5ED6C6CB2}"/>
          </ac:picMkLst>
        </pc:picChg>
        <pc:picChg chg="add mod">
          <ac:chgData name="Tracy Carter" userId="2f5be7f5713387d1" providerId="LiveId" clId="{B9E346DA-C936-401D-B120-DA2E21429C66}" dt="2021-07-06T18:16:17.511" v="2258" actId="1076"/>
          <ac:picMkLst>
            <pc:docMk/>
            <pc:sldMk cId="1826397482" sldId="467"/>
            <ac:picMk id="9" creationId="{8A1DDE0E-5966-4C7F-9B14-CFA3E6C8B492}"/>
          </ac:picMkLst>
        </pc:picChg>
      </pc:sldChg>
      <pc:sldChg chg="addSp modSp add mod">
        <pc:chgData name="Tracy Carter" userId="2f5be7f5713387d1" providerId="LiveId" clId="{B9E346DA-C936-401D-B120-DA2E21429C66}" dt="2021-07-08T18:46:50.231" v="2813" actId="1076"/>
        <pc:sldMkLst>
          <pc:docMk/>
          <pc:sldMk cId="1681267197" sldId="468"/>
        </pc:sldMkLst>
        <pc:spChg chg="mod">
          <ac:chgData name="Tracy Carter" userId="2f5be7f5713387d1" providerId="LiveId" clId="{B9E346DA-C936-401D-B120-DA2E21429C66}" dt="2021-07-06T18:19:37.889" v="2292" actId="20577"/>
          <ac:spMkLst>
            <pc:docMk/>
            <pc:sldMk cId="1681267197" sldId="468"/>
            <ac:spMk id="3" creationId="{1CD476D2-30DF-4515-BEE0-7D275729FD51}"/>
          </ac:spMkLst>
        </pc:spChg>
        <pc:spChg chg="add mod">
          <ac:chgData name="Tracy Carter" userId="2f5be7f5713387d1" providerId="LiveId" clId="{B9E346DA-C936-401D-B120-DA2E21429C66}" dt="2021-07-08T18:46:50.231" v="2813" actId="1076"/>
          <ac:spMkLst>
            <pc:docMk/>
            <pc:sldMk cId="1681267197" sldId="468"/>
            <ac:spMk id="8" creationId="{CEE2DCAF-5F2F-4332-8B67-E63F714F9487}"/>
          </ac:spMkLst>
        </pc:spChg>
      </pc:sldChg>
      <pc:sldChg chg="addSp modSp add mod">
        <pc:chgData name="Tracy Carter" userId="2f5be7f5713387d1" providerId="LiveId" clId="{B9E346DA-C936-401D-B120-DA2E21429C66}" dt="2021-07-08T18:47:04.500" v="2816"/>
        <pc:sldMkLst>
          <pc:docMk/>
          <pc:sldMk cId="2949001829" sldId="469"/>
        </pc:sldMkLst>
        <pc:spChg chg="mod">
          <ac:chgData name="Tracy Carter" userId="2f5be7f5713387d1" providerId="LiveId" clId="{B9E346DA-C936-401D-B120-DA2E21429C66}" dt="2021-07-08T18:46:58.778" v="2814" actId="1076"/>
          <ac:spMkLst>
            <pc:docMk/>
            <pc:sldMk cId="2949001829" sldId="469"/>
            <ac:spMk id="3" creationId="{1CD476D2-30DF-4515-BEE0-7D275729FD51}"/>
          </ac:spMkLst>
        </pc:spChg>
        <pc:spChg chg="add mod">
          <ac:chgData name="Tracy Carter" userId="2f5be7f5713387d1" providerId="LiveId" clId="{B9E346DA-C936-401D-B120-DA2E21429C66}" dt="2021-07-08T18:47:02.201" v="2815" actId="1076"/>
          <ac:spMkLst>
            <pc:docMk/>
            <pc:sldMk cId="2949001829" sldId="469"/>
            <ac:spMk id="5" creationId="{FDEC70AA-F561-463C-9A9E-5E35970A8208}"/>
          </ac:spMkLst>
        </pc:spChg>
        <pc:spChg chg="add">
          <ac:chgData name="Tracy Carter" userId="2f5be7f5713387d1" providerId="LiveId" clId="{B9E346DA-C936-401D-B120-DA2E21429C66}" dt="2021-07-08T18:47:04.500" v="2816"/>
          <ac:spMkLst>
            <pc:docMk/>
            <pc:sldMk cId="2949001829" sldId="469"/>
            <ac:spMk id="8" creationId="{E3FBBD7F-277A-4491-A794-7197F8DAD7AA}"/>
          </ac:spMkLst>
        </pc:spChg>
      </pc:sldChg>
      <pc:sldChg chg="addSp delSp modSp add del mod">
        <pc:chgData name="Tracy Carter" userId="2f5be7f5713387d1" providerId="LiveId" clId="{B9E346DA-C936-401D-B120-DA2E21429C66}" dt="2021-07-06T18:36:38.542" v="2529" actId="2696"/>
        <pc:sldMkLst>
          <pc:docMk/>
          <pc:sldMk cId="134673035" sldId="470"/>
        </pc:sldMkLst>
        <pc:spChg chg="del">
          <ac:chgData name="Tracy Carter" userId="2f5be7f5713387d1" providerId="LiveId" clId="{B9E346DA-C936-401D-B120-DA2E21429C66}" dt="2021-07-06T18:22:56.467" v="2313" actId="478"/>
          <ac:spMkLst>
            <pc:docMk/>
            <pc:sldMk cId="134673035" sldId="470"/>
            <ac:spMk id="3" creationId="{1CD476D2-30DF-4515-BEE0-7D275729FD51}"/>
          </ac:spMkLst>
        </pc:spChg>
        <pc:spChg chg="add del mod">
          <ac:chgData name="Tracy Carter" userId="2f5be7f5713387d1" providerId="LiveId" clId="{B9E346DA-C936-401D-B120-DA2E21429C66}" dt="2021-07-06T18:24:40.044" v="2358" actId="478"/>
          <ac:spMkLst>
            <pc:docMk/>
            <pc:sldMk cId="134673035" sldId="470"/>
            <ac:spMk id="5" creationId="{FDEC70AA-F561-463C-9A9E-5E35970A8208}"/>
          </ac:spMkLst>
        </pc:spChg>
        <pc:spChg chg="add del mod">
          <ac:chgData name="Tracy Carter" userId="2f5be7f5713387d1" providerId="LiveId" clId="{B9E346DA-C936-401D-B120-DA2E21429C66}" dt="2021-07-06T18:24:37.724" v="2357"/>
          <ac:spMkLst>
            <pc:docMk/>
            <pc:sldMk cId="134673035" sldId="470"/>
            <ac:spMk id="8" creationId="{A75463F8-6B19-457F-992C-68B91A7DB81B}"/>
          </ac:spMkLst>
        </pc:spChg>
        <pc:cxnChg chg="del">
          <ac:chgData name="Tracy Carter" userId="2f5be7f5713387d1" providerId="LiveId" clId="{B9E346DA-C936-401D-B120-DA2E21429C66}" dt="2021-07-06T18:22:38.492" v="2312" actId="478"/>
          <ac:cxnSpMkLst>
            <pc:docMk/>
            <pc:sldMk cId="134673035" sldId="470"/>
            <ac:cxnSpMk id="7" creationId="{990DBEF3-1CF3-45F3-9C22-3B181F0B81AC}"/>
          </ac:cxnSpMkLst>
        </pc:cxnChg>
      </pc:sldChg>
      <pc:sldChg chg="addSp delSp modSp add mod">
        <pc:chgData name="Tracy Carter" userId="2f5be7f5713387d1" providerId="LiveId" clId="{B9E346DA-C936-401D-B120-DA2E21429C66}" dt="2021-07-08T18:47:34.386" v="2826" actId="1076"/>
        <pc:sldMkLst>
          <pc:docMk/>
          <pc:sldMk cId="4224736771" sldId="471"/>
        </pc:sldMkLst>
        <pc:spChg chg="mod">
          <ac:chgData name="Tracy Carter" userId="2f5be7f5713387d1" providerId="LiveId" clId="{B9E346DA-C936-401D-B120-DA2E21429C66}" dt="2021-07-08T18:47:19.595" v="2820" actId="1076"/>
          <ac:spMkLst>
            <pc:docMk/>
            <pc:sldMk cId="4224736771" sldId="471"/>
            <ac:spMk id="2" creationId="{F3BDA85A-8971-4B97-AB11-1E250127A859}"/>
          </ac:spMkLst>
        </pc:spChg>
        <pc:spChg chg="mod">
          <ac:chgData name="Tracy Carter" userId="2f5be7f5713387d1" providerId="LiveId" clId="{B9E346DA-C936-401D-B120-DA2E21429C66}" dt="2021-07-08T18:47:18.626" v="2819" actId="1076"/>
          <ac:spMkLst>
            <pc:docMk/>
            <pc:sldMk cId="4224736771" sldId="471"/>
            <ac:spMk id="3" creationId="{1CD476D2-30DF-4515-BEE0-7D275729FD51}"/>
          </ac:spMkLst>
        </pc:spChg>
        <pc:spChg chg="del mod">
          <ac:chgData name="Tracy Carter" userId="2f5be7f5713387d1" providerId="LiveId" clId="{B9E346DA-C936-401D-B120-DA2E21429C66}" dt="2021-07-06T18:25:12.044" v="2362" actId="478"/>
          <ac:spMkLst>
            <pc:docMk/>
            <pc:sldMk cId="4224736771" sldId="471"/>
            <ac:spMk id="5" creationId="{FDEC70AA-F561-463C-9A9E-5E35970A8208}"/>
          </ac:spMkLst>
        </pc:spChg>
        <pc:spChg chg="add mod">
          <ac:chgData name="Tracy Carter" userId="2f5be7f5713387d1" providerId="LiveId" clId="{B9E346DA-C936-401D-B120-DA2E21429C66}" dt="2021-07-08T18:47:34.386" v="2826" actId="1076"/>
          <ac:spMkLst>
            <pc:docMk/>
            <pc:sldMk cId="4224736771" sldId="471"/>
            <ac:spMk id="8" creationId="{5C31F85C-961C-432D-8315-DCF1969EF5A1}"/>
          </ac:spMkLst>
        </pc:spChg>
        <pc:spChg chg="add mod">
          <ac:chgData name="Tracy Carter" userId="2f5be7f5713387d1" providerId="LiveId" clId="{B9E346DA-C936-401D-B120-DA2E21429C66}" dt="2021-07-08T18:47:26.111" v="2825" actId="20577"/>
          <ac:spMkLst>
            <pc:docMk/>
            <pc:sldMk cId="4224736771" sldId="471"/>
            <ac:spMk id="9" creationId="{D3A5DCFE-05A5-4D10-BAEC-A41C3E5949C8}"/>
          </ac:spMkLst>
        </pc:spChg>
      </pc:sldChg>
      <pc:sldChg chg="modSp add mod ord">
        <pc:chgData name="Tracy Carter" userId="2f5be7f5713387d1" providerId="LiveId" clId="{B9E346DA-C936-401D-B120-DA2E21429C66}" dt="2021-07-06T18:42:22.623" v="2632" actId="20577"/>
        <pc:sldMkLst>
          <pc:docMk/>
          <pc:sldMk cId="1457462567" sldId="472"/>
        </pc:sldMkLst>
        <pc:spChg chg="mod">
          <ac:chgData name="Tracy Carter" userId="2f5be7f5713387d1" providerId="LiveId" clId="{B9E346DA-C936-401D-B120-DA2E21429C66}" dt="2021-07-06T18:42:07.762" v="2628"/>
          <ac:spMkLst>
            <pc:docMk/>
            <pc:sldMk cId="1457462567" sldId="472"/>
            <ac:spMk id="3" creationId="{82A661C4-FE1A-4C8F-99F3-7C70095BD8F9}"/>
          </ac:spMkLst>
        </pc:spChg>
        <pc:spChg chg="mod">
          <ac:chgData name="Tracy Carter" userId="2f5be7f5713387d1" providerId="LiveId" clId="{B9E346DA-C936-401D-B120-DA2E21429C66}" dt="2021-07-06T18:42:22.623" v="2632" actId="20577"/>
          <ac:spMkLst>
            <pc:docMk/>
            <pc:sldMk cId="1457462567" sldId="472"/>
            <ac:spMk id="13" creationId="{1F813557-54BA-4B7E-BD1C-AB6A3527A289}"/>
          </ac:spMkLst>
        </pc:spChg>
      </pc:sldChg>
      <pc:sldChg chg="add del setBg">
        <pc:chgData name="Tracy Carter" userId="2f5be7f5713387d1" providerId="LiveId" clId="{B9E346DA-C936-401D-B120-DA2E21429C66}" dt="2021-07-06T18:59:43.132" v="2647"/>
        <pc:sldMkLst>
          <pc:docMk/>
          <pc:sldMk cId="166233673" sldId="473"/>
        </pc:sldMkLst>
      </pc:sldChg>
      <pc:sldChg chg="addSp delSp modSp add mod">
        <pc:chgData name="Tracy Carter" userId="2f5be7f5713387d1" providerId="LiveId" clId="{B9E346DA-C936-401D-B120-DA2E21429C66}" dt="2021-07-08T18:48:15.897" v="2834"/>
        <pc:sldMkLst>
          <pc:docMk/>
          <pc:sldMk cId="4148864832" sldId="473"/>
        </pc:sldMkLst>
        <pc:spChg chg="mod">
          <ac:chgData name="Tracy Carter" userId="2f5be7f5713387d1" providerId="LiveId" clId="{B9E346DA-C936-401D-B120-DA2E21429C66}" dt="2021-07-06T19:01:57.694" v="2657"/>
          <ac:spMkLst>
            <pc:docMk/>
            <pc:sldMk cId="4148864832" sldId="473"/>
            <ac:spMk id="6" creationId="{5C2B845A-C138-4A8C-91D5-8C19D660AE0B}"/>
          </ac:spMkLst>
        </pc:spChg>
        <pc:spChg chg="add">
          <ac:chgData name="Tracy Carter" userId="2f5be7f5713387d1" providerId="LiveId" clId="{B9E346DA-C936-401D-B120-DA2E21429C66}" dt="2021-07-08T18:48:15.897" v="2834"/>
          <ac:spMkLst>
            <pc:docMk/>
            <pc:sldMk cId="4148864832" sldId="473"/>
            <ac:spMk id="9" creationId="{D8CA1C2E-E637-4812-9A15-F2F982F6DE08}"/>
          </ac:spMkLst>
        </pc:spChg>
        <pc:picChg chg="del">
          <ac:chgData name="Tracy Carter" userId="2f5be7f5713387d1" providerId="LiveId" clId="{B9E346DA-C936-401D-B120-DA2E21429C66}" dt="2021-07-06T19:00:08.961" v="2651" actId="478"/>
          <ac:picMkLst>
            <pc:docMk/>
            <pc:sldMk cId="4148864832" sldId="473"/>
            <ac:picMk id="3" creationId="{6162E762-916E-447A-B406-6204D62F992C}"/>
          </ac:picMkLst>
        </pc:picChg>
        <pc:picChg chg="add mod ord">
          <ac:chgData name="Tracy Carter" userId="2f5be7f5713387d1" providerId="LiveId" clId="{B9E346DA-C936-401D-B120-DA2E21429C66}" dt="2021-07-06T19:01:08.542" v="2655" actId="167"/>
          <ac:picMkLst>
            <pc:docMk/>
            <pc:sldMk cId="4148864832" sldId="473"/>
            <ac:picMk id="7" creationId="{7245C69C-CD07-4572-B266-033D62790CB1}"/>
          </ac:picMkLst>
        </pc:picChg>
      </pc:sldChg>
      <pc:sldChg chg="addSp delSp modSp add mod">
        <pc:chgData name="Tracy Carter" userId="2f5be7f5713387d1" providerId="LiveId" clId="{B9E346DA-C936-401D-B120-DA2E21429C66}" dt="2021-07-08T18:48:29.455" v="2843" actId="20577"/>
        <pc:sldMkLst>
          <pc:docMk/>
          <pc:sldMk cId="1287507401" sldId="474"/>
        </pc:sldMkLst>
        <pc:spChg chg="add mod">
          <ac:chgData name="Tracy Carter" userId="2f5be7f5713387d1" providerId="LiveId" clId="{B9E346DA-C936-401D-B120-DA2E21429C66}" dt="2021-07-08T18:48:29.455" v="2843" actId="20577"/>
          <ac:spMkLst>
            <pc:docMk/>
            <pc:sldMk cId="1287507401" sldId="474"/>
            <ac:spMk id="7" creationId="{42A39EA2-AD91-46A3-B24A-4EB605221F55}"/>
          </ac:spMkLst>
        </pc:spChg>
        <pc:picChg chg="add mod">
          <ac:chgData name="Tracy Carter" userId="2f5be7f5713387d1" providerId="LiveId" clId="{B9E346DA-C936-401D-B120-DA2E21429C66}" dt="2021-07-06T19:03:15.815" v="2664" actId="14100"/>
          <ac:picMkLst>
            <pc:docMk/>
            <pc:sldMk cId="1287507401" sldId="474"/>
            <ac:picMk id="3" creationId="{A4FFBA17-883B-448E-BDE6-78AC6845BF51}"/>
          </ac:picMkLst>
        </pc:picChg>
        <pc:picChg chg="del">
          <ac:chgData name="Tracy Carter" userId="2f5be7f5713387d1" providerId="LiveId" clId="{B9E346DA-C936-401D-B120-DA2E21429C66}" dt="2021-07-06T19:02:08.290" v="2659" actId="478"/>
          <ac:picMkLst>
            <pc:docMk/>
            <pc:sldMk cId="1287507401" sldId="474"/>
            <ac:picMk id="7" creationId="{7245C69C-CD07-4572-B266-033D62790CB1}"/>
          </ac:picMkLst>
        </pc:picChg>
        <pc:picChg chg="del mod">
          <ac:chgData name="Tracy Carter" userId="2f5be7f5713387d1" providerId="LiveId" clId="{B9E346DA-C936-401D-B120-DA2E21429C66}" dt="2021-07-06T19:02:11.858" v="2661" actId="478"/>
          <ac:picMkLst>
            <pc:docMk/>
            <pc:sldMk cId="1287507401" sldId="474"/>
            <ac:picMk id="8" creationId="{59494263-F308-49F2-A66B-6B54AE35E29E}"/>
          </ac:picMkLst>
        </pc:picChg>
      </pc:sldChg>
      <pc:sldChg chg="add">
        <pc:chgData name="Tracy Carter" userId="2f5be7f5713387d1" providerId="LiveId" clId="{B9E346DA-C936-401D-B120-DA2E21429C66}" dt="2021-07-06T19:05:54.168" v="2673" actId="2890"/>
        <pc:sldMkLst>
          <pc:docMk/>
          <pc:sldMk cId="3174991197" sldId="475"/>
        </pc:sldMkLst>
      </pc:sldChg>
    </pc:docChg>
  </pc:docChgLst>
  <pc:docChgLst>
    <pc:chgData name="Tracy Carter" userId="2f5be7f5713387d1" providerId="LiveId" clId="{B7778E5A-376A-4101-85BD-6D8602568DD3}"/>
    <pc:docChg chg="undo redo custSel addSld delSld modSld">
      <pc:chgData name="Tracy Carter" userId="2f5be7f5713387d1" providerId="LiveId" clId="{B7778E5A-376A-4101-85BD-6D8602568DD3}" dt="2021-07-01T19:35:03.346" v="212" actId="20577"/>
      <pc:docMkLst>
        <pc:docMk/>
      </pc:docMkLst>
      <pc:sldChg chg="modSp mod">
        <pc:chgData name="Tracy Carter" userId="2f5be7f5713387d1" providerId="LiveId" clId="{B7778E5A-376A-4101-85BD-6D8602568DD3}" dt="2021-07-01T18:18:40.813" v="133" actId="255"/>
        <pc:sldMkLst>
          <pc:docMk/>
          <pc:sldMk cId="3397078712" sldId="257"/>
        </pc:sldMkLst>
        <pc:spChg chg="mod">
          <ac:chgData name="Tracy Carter" userId="2f5be7f5713387d1" providerId="LiveId" clId="{B7778E5A-376A-4101-85BD-6D8602568DD3}" dt="2021-07-01T17:51:47.889" v="27" actId="20577"/>
          <ac:spMkLst>
            <pc:docMk/>
            <pc:sldMk cId="3397078712" sldId="257"/>
            <ac:spMk id="17" creationId="{56117506-5EA2-48E1-9422-2825F64CFB2C}"/>
          </ac:spMkLst>
        </pc:spChg>
        <pc:spChg chg="mod">
          <ac:chgData name="Tracy Carter" userId="2f5be7f5713387d1" providerId="LiveId" clId="{B7778E5A-376A-4101-85BD-6D8602568DD3}" dt="2021-07-01T18:03:28.249" v="31" actId="1076"/>
          <ac:spMkLst>
            <pc:docMk/>
            <pc:sldMk cId="3397078712" sldId="257"/>
            <ac:spMk id="18" creationId="{AE35A3E0-D326-4D09-B6D1-BE4C8E2D1CB6}"/>
          </ac:spMkLst>
        </pc:spChg>
        <pc:spChg chg="mod">
          <ac:chgData name="Tracy Carter" userId="2f5be7f5713387d1" providerId="LiveId" clId="{B7778E5A-376A-4101-85BD-6D8602568DD3}" dt="2021-07-01T18:18:40.813" v="133" actId="255"/>
          <ac:spMkLst>
            <pc:docMk/>
            <pc:sldMk cId="3397078712" sldId="257"/>
            <ac:spMk id="19" creationId="{4CC2DD56-6C10-457D-81BA-256BFB1444E0}"/>
          </ac:spMkLst>
        </pc:spChg>
        <pc:spChg chg="mod">
          <ac:chgData name="Tracy Carter" userId="2f5be7f5713387d1" providerId="LiveId" clId="{B7778E5A-376A-4101-85BD-6D8602568DD3}" dt="2021-07-01T18:08:20.152" v="84" actId="20577"/>
          <ac:spMkLst>
            <pc:docMk/>
            <pc:sldMk cId="3397078712" sldId="257"/>
            <ac:spMk id="20" creationId="{D1EB6C91-6FDE-4F8D-B64D-9A1EFDFB8D1D}"/>
          </ac:spMkLst>
        </pc:spChg>
      </pc:sldChg>
      <pc:sldChg chg="modSp mod">
        <pc:chgData name="Tracy Carter" userId="2f5be7f5713387d1" providerId="LiveId" clId="{B7778E5A-376A-4101-85BD-6D8602568DD3}" dt="2021-07-01T19:35:03.346" v="212" actId="20577"/>
        <pc:sldMkLst>
          <pc:docMk/>
          <pc:sldMk cId="1537744096" sldId="263"/>
        </pc:sldMkLst>
        <pc:spChg chg="mod">
          <ac:chgData name="Tracy Carter" userId="2f5be7f5713387d1" providerId="LiveId" clId="{B7778E5A-376A-4101-85BD-6D8602568DD3}" dt="2021-07-01T19:35:03.346" v="212" actId="20577"/>
          <ac:spMkLst>
            <pc:docMk/>
            <pc:sldMk cId="1537744096" sldId="263"/>
            <ac:spMk id="2" creationId="{F3BDA85A-8971-4B97-AB11-1E250127A859}"/>
          </ac:spMkLst>
        </pc:spChg>
      </pc:sldChg>
      <pc:sldChg chg="modSp mod">
        <pc:chgData name="Tracy Carter" userId="2f5be7f5713387d1" providerId="LiveId" clId="{B7778E5A-376A-4101-85BD-6D8602568DD3}" dt="2021-07-01T18:25:20.518" v="169" actId="115"/>
        <pc:sldMkLst>
          <pc:docMk/>
          <pc:sldMk cId="3923865288" sldId="290"/>
        </pc:sldMkLst>
        <pc:spChg chg="mod">
          <ac:chgData name="Tracy Carter" userId="2f5be7f5713387d1" providerId="LiveId" clId="{B7778E5A-376A-4101-85BD-6D8602568DD3}" dt="2021-07-01T18:19:13.090" v="142" actId="20577"/>
          <ac:spMkLst>
            <pc:docMk/>
            <pc:sldMk cId="3923865288" sldId="290"/>
            <ac:spMk id="3" creationId="{82A661C4-FE1A-4C8F-99F3-7C70095BD8F9}"/>
          </ac:spMkLst>
        </pc:spChg>
        <pc:spChg chg="mod">
          <ac:chgData name="Tracy Carter" userId="2f5be7f5713387d1" providerId="LiveId" clId="{B7778E5A-376A-4101-85BD-6D8602568DD3}" dt="2021-07-01T18:25:20.518" v="169" actId="115"/>
          <ac:spMkLst>
            <pc:docMk/>
            <pc:sldMk cId="3923865288" sldId="290"/>
            <ac:spMk id="7" creationId="{F8B571CE-0DEE-4036-80A7-8E1B97756F42}"/>
          </ac:spMkLst>
        </pc:spChg>
      </pc:sldChg>
      <pc:sldChg chg="modSp mod">
        <pc:chgData name="Tracy Carter" userId="2f5be7f5713387d1" providerId="LiveId" clId="{B7778E5A-376A-4101-85BD-6D8602568DD3}" dt="2021-07-01T19:33:42.097" v="206" actId="20577"/>
        <pc:sldMkLst>
          <pc:docMk/>
          <pc:sldMk cId="3779460367" sldId="363"/>
        </pc:sldMkLst>
        <pc:spChg chg="mod">
          <ac:chgData name="Tracy Carter" userId="2f5be7f5713387d1" providerId="LiveId" clId="{B7778E5A-376A-4101-85BD-6D8602568DD3}" dt="2021-07-01T19:33:42.097" v="206" actId="20577"/>
          <ac:spMkLst>
            <pc:docMk/>
            <pc:sldMk cId="3779460367" sldId="363"/>
            <ac:spMk id="3" creationId="{82A661C4-FE1A-4C8F-99F3-7C70095BD8F9}"/>
          </ac:spMkLst>
        </pc:spChg>
        <pc:spChg chg="mod">
          <ac:chgData name="Tracy Carter" userId="2f5be7f5713387d1" providerId="LiveId" clId="{B7778E5A-376A-4101-85BD-6D8602568DD3}" dt="2021-07-01T19:33:30.384" v="198" actId="20577"/>
          <ac:spMkLst>
            <pc:docMk/>
            <pc:sldMk cId="3779460367" sldId="363"/>
            <ac:spMk id="13" creationId="{1F813557-54BA-4B7E-BD1C-AB6A3527A289}"/>
          </ac:spMkLst>
        </pc:spChg>
      </pc:sldChg>
      <pc:sldChg chg="addSp delSp modSp mod">
        <pc:chgData name="Tracy Carter" userId="2f5be7f5713387d1" providerId="LiveId" clId="{B7778E5A-376A-4101-85BD-6D8602568DD3}" dt="2021-07-01T19:31:42.095" v="181" actId="14100"/>
        <pc:sldMkLst>
          <pc:docMk/>
          <pc:sldMk cId="989151033" sldId="369"/>
        </pc:sldMkLst>
        <pc:spChg chg="mod">
          <ac:chgData name="Tracy Carter" userId="2f5be7f5713387d1" providerId="LiveId" clId="{B7778E5A-376A-4101-85BD-6D8602568DD3}" dt="2021-07-01T19:31:15.561" v="175" actId="20577"/>
          <ac:spMkLst>
            <pc:docMk/>
            <pc:sldMk cId="989151033" sldId="369"/>
            <ac:spMk id="2" creationId="{F3BDA85A-8971-4B97-AB11-1E250127A859}"/>
          </ac:spMkLst>
        </pc:spChg>
        <pc:picChg chg="del">
          <ac:chgData name="Tracy Carter" userId="2f5be7f5713387d1" providerId="LiveId" clId="{B7778E5A-376A-4101-85BD-6D8602568DD3}" dt="2021-07-01T19:31:25.912" v="177" actId="478"/>
          <ac:picMkLst>
            <pc:docMk/>
            <pc:sldMk cId="989151033" sldId="369"/>
            <ac:picMk id="6" creationId="{0AAFDE02-B534-4AC2-B0CD-AF7F9E7B4BD5}"/>
          </ac:picMkLst>
        </pc:picChg>
        <pc:picChg chg="add del">
          <ac:chgData name="Tracy Carter" userId="2f5be7f5713387d1" providerId="LiveId" clId="{B7778E5A-376A-4101-85BD-6D8602568DD3}" dt="2021-07-01T19:31:25.912" v="177" actId="478"/>
          <ac:picMkLst>
            <pc:docMk/>
            <pc:sldMk cId="989151033" sldId="369"/>
            <ac:picMk id="7" creationId="{C55E29D4-9284-422F-B75A-8CAC2BD6A807}"/>
          </ac:picMkLst>
        </pc:picChg>
        <pc:picChg chg="add mod">
          <ac:chgData name="Tracy Carter" userId="2f5be7f5713387d1" providerId="LiveId" clId="{B7778E5A-376A-4101-85BD-6D8602568DD3}" dt="2021-07-01T19:31:42.095" v="181" actId="14100"/>
          <ac:picMkLst>
            <pc:docMk/>
            <pc:sldMk cId="989151033" sldId="369"/>
            <ac:picMk id="8" creationId="{A5B991C8-DF96-47E8-B83E-55A6B8CB7F6D}"/>
          </ac:picMkLst>
        </pc:picChg>
      </pc:sldChg>
      <pc:sldChg chg="del">
        <pc:chgData name="Tracy Carter" userId="2f5be7f5713387d1" providerId="LiveId" clId="{B7778E5A-376A-4101-85BD-6D8602568DD3}" dt="2021-07-01T19:31:51.231" v="183" actId="2696"/>
        <pc:sldMkLst>
          <pc:docMk/>
          <pc:sldMk cId="2848360442" sldId="397"/>
        </pc:sldMkLst>
      </pc:sldChg>
      <pc:sldChg chg="add">
        <pc:chgData name="Tracy Carter" userId="2f5be7f5713387d1" providerId="LiveId" clId="{B7778E5A-376A-4101-85BD-6D8602568DD3}" dt="2021-07-01T19:31:46.576" v="182" actId="2890"/>
        <pc:sldMkLst>
          <pc:docMk/>
          <pc:sldMk cId="987017751" sldId="43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31:3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0,'0'0'778'0'0,"0"0"-488"0"0,0 0-168 0 0,0 0-24 0 0,0 0-2 0 0,0 0-28 0 0,0 0-872 0 0,0 0-3068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35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14423 0 0,'13'7'7406'0'0,"-7"-6"-7064"0"0,0-1 0 0 0,0 1 1 0 0,0-1-1 0 0,0 0 1 0 0,0 0-1 0 0,0-1 0 0 0,11-2 1 0 0,-9 1-166 0 0,-1 1 1 0 0,1 1-1 0 0,13-1 1 0 0,61 1-893 0 0,-80 0 143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5:33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16615 0 0,'0'0'5571'0'0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5:34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17591 0 0,'0'0'9464'0'0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5:41.4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13935 0 0,'13'12'9075'0'0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5:42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3223 0 0,'7'13'17128'0'0,"-5"-10"-15800"0"0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5:43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8751 0 0,'0'0'13785'0'0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5:43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13327 0 0,'0'0'1210'0'0,"1"1"-996"0"0,19 32 7337 0 0,-14-25-5729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5:44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0 919 0 0,'5'9'18423'0'0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5:45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1839 0 0,'0'7'18744'0'0,"4"2"-19409"0"0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5:46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14423 0 0,'0'0'2580'0'0,"11"0"767"0"0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5:46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15031 0 0,'5'14'4972'0'0,"5"-1"-2492"0"0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35.8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82 7367 0 0,'7'7'11764'0'0,"-1"-9"-11422"0"0,1-1 0 0 0,-1 1 0 0 0,0-1 0 0 0,1-1 0 0 0,-1 1 0 0 0,-1-1 0 0 0,1 0-1 0 0,-1 0 1 0 0,6-6 0 0 0,-4 4-355 0 0,0 1-1 0 0,0-1 0 0 0,0 1 1 0 0,1 0-1 0 0,14-6 0 0 0,-14 9 82 0 0,0-1 0 0 0,1 1 0 0 0,-1 0 0 0 0,1 1-1 0 0,-1 0 1 0 0,1 0 0 0 0,0 1 0 0 0,-1 0-1 0 0,1 1 1 0 0,0 0 0 0 0,11 2 0 0 0,-18-2-22 0 0,2 0-41 0 0,4 10 77 0 0,-5-7-61 0 0,-1-1 0 0 0,0 1 0 0 0,0 0 0 0 0,-1 0-1 0 0,1 0 1 0 0,-1 0 0 0 0,0 0 0 0 0,0 0 0 0 0,-1 0 0 0 0,1 0-1 0 0,-1 1 1 0 0,0-1 0 0 0,0 0 0 0 0,0 0 0 0 0,0 1 0 0 0,-1-1-1 0 0,1 0 1 0 0,-3 4 0 0 0,-2 11 132 0 0,-1 0 0 0 0,-13 28-1 0 0,14-34-78 0 0,-19 40 134 0 0,-1-2 0 0 0,-3 0 0 0 0,-2-2 0 0 0,-41 51 0 0 0,58-81-208 0 0,10-14-1 0 0,0-1 0 0 0,0 1 0 0 0,0-1 0 0 0,-1 0 0 0 0,1 0 0 0 0,-1 0 0 0 0,0-1 0 0 0,0 1 0 0 0,-1-1 0 0 0,-4 3 0 0 0,8-5-52 0 0,2-4-20 0 0,-1 0 66 0 0,0 0 1 0 0,1 1-1 0 0,0-1 1 0 0,0 0-1 0 0,0 0 1 0 0,0 1-1 0 0,0-1 0 0 0,0 1 1 0 0,1-1-1 0 0,-1 1 1 0 0,1 0-1 0 0,0-1 1 0 0,0 1-1 0 0,0 0 1 0 0,0 0-1 0 0,0 0 0 0 0,0 0 1 0 0,0 1-1 0 0,1-1 1 0 0,3-1-1 0 0,6-4-36 0 0,1 0-1 0 0,27-9 1 0 0,-32 13 40 0 0,3-1 8 0 0,1 1 0 0 0,0 0 0 0 0,1 1 0 0 0,17-2 0 0 0,53 3 46 0 0,-58 2-38 0 0,-1-2 0 0 0,1 0 0 0 0,26-5 0 0 0,-39 3 8 0 0,-5 2-303 0 0,0 0 1 0 0,-1 0-1 0 0,1-1 1 0 0,0 0-1 0 0,-1 0 1 0 0,0-1-1 0 0,0 0 1 0 0,0 0-1 0 0,10-6 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5:49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6911 0 0,'8'6'11394'0'0,"-2"-2"-10204"0"0,-5-4-1115 0 0,0 0 0 0 0,0 0-1 0 0,-1 0 1 0 0,1-1 0 0 0,0 1 0 0 0,0 0-1 0 0,0-1 1 0 0,0 1 0 0 0,0 0 0 0 0,0-1 0 0 0,0 1-1 0 0,0-1 1 0 0,-1 1 0 0 0,1-1 0 0 0,0 0 0 0 0,0 1-1 0 0,-1-1 1 0 0,1 0 0 0 0,0 0 0 0 0,-1 1 0 0 0,1-1-1 0 0,0-1 1 0 0,2-3-143 0 0,-2 5-293 0 0,1-7-714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5:50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7 919 0 0,'0'0'2144'0'0,"5"-7"-2144"0"0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5:54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6224 0 2759 0 0,'0'0'6295'0'0,"-7"8"-3838"0"0,-5 5-1452 0 0,0 0-1 0 0,0-1 0 0 0,-21 15 1 0 0,-15 15-595 0 0,22-15 552 0 0,-37 49 0 0 0,32-33-924 0 0,7-7 197 0 0,-30 35 1 0 0,17-24 66 0 0,23-30-234 0 0,-1-1 0 0 0,0 0 1 0 0,-1-1-1 0 0,-34 23 0 0 0,44-33 26 0 0,1 0-1 0 0,-1 1 0 0 0,2-1 1 0 0,-8 10-1 0 0,7-8-75 0 0,0-1-1 0 0,0 0 0 0 0,-11 10 0 0 0,-27 20 199 0 0,21-16-48 0 0,-39 25 0 0 0,30-22 53 0 0,0 1 0 0 0,-35 36 0 0 0,21-18 130 0 0,-25 31-341 0 0,18-18-10 0 0,47-49 0 0 0,-26 33 151 0 0,-15 16 66 0 0,12-15-234 0 0,10-9 18 0 0,3-3-1 0 0,16-21 0 0 0,0 0 0 0 0,-1 0 0 0 0,-11 12 0 0 0,-106 96 320 0 0,83-78-34 0 0,16-15-137 0 0,-34 26 0 0 0,-50 34 184 0 0,103-78-329 0 0,-8 7 34 0 0,1 1 1 0 0,-1 0-1 0 0,-11 17 1 0 0,-21 15 14 0 0,-1 12 11 0 0,41-49-64 0 0,-6 6 0 0 0,10-12 0 0 0,0 0 0 0 0,0 0 0 0 0,0 0 0 0 0,0 0 0 0 0,0 0 0 0 0,0 0 0 0 0,0 0 0 0 0,0-1 0 0 0,0 1 0 0 0,-2 0 0 0 0,-1 2 0 0 0,-1 1 25 0 0,0 0 0 0 0,0 0 0 0 0,0 1 0 0 0,-4 5 0 0 0,-11 10 17 0 0,17-18-68 0 0,-8 9 29 0 0,-4 6 4 0 0,-44 55 58 0 0,54-65-65 0 0,-1 0 0 0 0,0-1 0 0 0,0 1 0 0 0,-1-1 0 0 0,-11 8 0 0 0,-41 23 0 0 0,17-11 0 0 0,24-14 0 0 0,2 2 0 0 0,-28 26 0 0 0,35-32 0 0 0,-1 0 0 0 0,0-1 0 0 0,-14 8 0 0 0,-15 12 0 0 0,3-1 0 0 0,20-15 0 0 0,0 1 0 0 0,-23 23 0 0 0,-17 21 0 0 0,-10 17 0 0 0,65-73 0 0 0,-114 128 0 0 0,50-55 0 0 0,23-26 0 0 0,-99 98 51 0 0,83-89-38 0 0,41-40-13 0 0,-20 14 0 0 0,18-16 0 0 0,-16 18 0 0 0,-91 94 0 0 0,73-72 0 0 0,28-32 73 0 0,-9 10 14 0 0,-1 5-127 0 0,-52 43 0 0 0,57-48 40 0 0,9-8 0 0 0,-11 6 0 0 0,-46 34 0 0 0,46-39 0 0 0,10-8 0 0 0,-41 26 0 0 0,-11 2 0 0 0,8 2 53 0 0,50-34-47 0 0,-21 21-1 0 0,26-22 39 0 0,0 0 0 0 0,0 1-1 0 0,1 0 1 0 0,-11 21 0 0 0,-20 24 278 0 0,38-53-310 0 0,0 0-1 0 0,-1 0 1 0 0,0 0-1 0 0,0-1 1 0 0,-6 6-1 0 0,-4 3-5 0 0,-28 36 58 0 0,4-9 16 0 0,14-18 90 0 0,18-18-120 0 0,1 1-1 0 0,0 0 1 0 0,-8 8-1 0 0,-15 28 17 0 0,-19 23 68 0 0,-25 10-70 0 0,64-64-60 0 0,1-3 8 0 0,1 1 1 0 0,-1-1-1 0 0,-15 11 0 0 0,-6 3 55 0 0,-33 28-147 0 0,8-5 208 0 0,48-40-128 0 0,-11 11 0 0 0,14-12 0 0 0,-3 2 0 0 0,1-1 0 0 0,-1 1 0 0 0,0-1 0 0 0,0 0 0 0 0,-11 6 0 0 0,5-2-3 0 0,-1 0 0 0 0,2 1 0 0 0,-1 1 0 0 0,1 0 1 0 0,-10 12-1 0 0,-19 21-4 0 0,32-35 7 0 0,-1 1 0 0 0,1-1 0 0 0,-1 0 0 0 0,-1 0 0 0 0,-12 9 0 0 0,-16 3 0 0 0,29-15 0 0 0,5-3 0 0 0,0-1 0 0 0,0 1 0 0 0,1 1 0 0 0,-1-1 0 0 0,0 0 0 0 0,1 1 0 0 0,0-1 0 0 0,-4 6 0 0 0,5-6 0 0 0,-113 118 0 0 0,95-101 0 0 0,-9 3 0 0 0,22-18 0 0 0,0 1 0 0 0,1-1 0 0 0,-1 1 0 0 0,-6 8 0 0 0,-21 22 0 0 0,25-27 0 0 0,-1 1 0 0 0,2-1 0 0 0,-9 13 0 0 0,4-5 0 0 0,-1-1 0 0 0,0-1 0 0 0,-2 0 0 0 0,1 0 0 0 0,-25 16 0 0 0,-21 13 0 0 0,33-19 64 0 0,10-6-64 0 0,-37 30 0 0 0,43-39 0 0 0,2 1 0 0 0,-14 16 0 0 0,5-4 0 0 0,-39 34 0 0 0,39-42 0 0 0,12-9 0 0 0,-1 0 0 0 0,-11 11 0 0 0,10-7 0 0 0,-2-1 0 0 0,1 0 0 0 0,-1-1 0 0 0,0 0 0 0 0,-1 0 0 0 0,-11 5 0 0 0,18-9 0 0 0,-1-1 0 0 0,1 1 0 0 0,0 0 0 0 0,0 1 0 0 0,-6 5 0 0 0,-8 7 0 0 0,-68 59 0 0 0,67-58 0 0 0,1 1 0 0 0,10-9 0 0 0,-18 13 0 0 0,-79 62 0 0 0,-32 45 53 0 0,120-112-46 0 0,-21 16 0 0 0,-9 8-10 0 0,24-18 3 0 0,0-2 0 0 0,-2 0 0 0 0,0-2 0 0 0,-42 25 0 0 0,50-36 0 0 0,12-6 0 0 0,0 0 0 0 0,1 1 0 0 0,-1-1 0 0 0,1 1 0 0 0,0 0 0 0 0,-6 5 0 0 0,0 1 11 0 0,9-7 31 0 0,2 4-20 0 0,2-4-16 0 0,-1 1 0 0 0,0-1 0 0 0,1 0-1 0 0,0 1 1 0 0,-1-1 0 0 0,1 0 0 0 0,0-1 0 0 0,6 4 0 0 0,-3-3-6 0 0,1 0 0 0 0,-1 0 0 0 0,0-1 0 0 0,0 0 0 0 0,1 0 0 0 0,-1-1 0 0 0,0 0 0 0 0,1 0 0 0 0,-1 0 0 0 0,0-1 0 0 0,10-2 0 0 0,5-2 0 0 0,41-17 0 0 0,-21 7 0 0 0,-14 6 0 0 0,1 1 0 0 0,-1 2 0 0 0,2 0 0 0 0,-1 2 0 0 0,37-1 0 0 0,-58 5 0 0 0,11-1 0 0 0,4-1 0 0 0,-13 1 0 0 0,1 2 0 0 0,-1 0 0 0 0,-8-1-2 0 0,-1 0 1 0 0,1 0-1 0 0,-1 0 0 0 0,0 0 0 0 0,1 0 1 0 0,-1 0-1 0 0,1 0 0 0 0,-1 0 1 0 0,1 0-1 0 0,-1 0 0 0 0,1 0 0 0 0,-1 0 1 0 0,1 0-1 0 0,-1 0 0 0 0,0 0 0 0 0,1 0 1 0 0,-1 0-1 0 0,1 0 0 0 0,-1-1 1 0 0,1 1-1 0 0,-1 0 0 0 0,0 0 0 0 0,1-1 1 0 0,-1 1-1 0 0,0 0 0 0 0,1-1 0 0 0,5-5-15 0 0,-2 2 6 0 0,-26 3-42 0 0,-21 3 32 0 0,1 1-1 0 0,-75 17 1 0 0,-16 4 21 0 0,96-17 0 0 0,36-7 0 0 0,-3 1 0 0 0,0 0 0 0 0,1 0 0 0 0,-1-1 0 0 0,0 1 0 0 0,0-1 0 0 0,0 0 0 0 0,-3-1 0 0 0,6 1 0 0 0,1 0 0 0 0,-1 0 0 0 0,1 0 0 0 0,-1 0 0 0 0,1 0 0 0 0,-1 0 0 0 0,1 0 0 0 0,-1 0 0 0 0,1 0 0 0 0,0 0 0 0 0,-1 0 0 0 0,1 0 0 0 0,-1-1 0 0 0,1 1 0 0 0,-1 0 0 0 0,1 0 0 0 0,0 0 0 0 0,-1-1 0 0 0,1 1 0 0 0,0 0 0 0 0,-1-1 0 0 0,1 1 0 0 0,0 0 0 0 0,-1-1 0 0 0,1 1 0 0 0,0 0 0 0 0,-1-1 0 0 0,2-4 0 0 0,-1 4 0 0 0,0-1 0 0 0,1 0 0 0 0,-1 0 0 0 0,0 0 0 0 0,0 0 0 0 0,1 0 0 0 0,0 0 0 0 0,-1 0 0 0 0,1 1 0 0 0,0-1 0 0 0,0 0 0 0 0,0 1 0 0 0,0-1 0 0 0,0 0 0 0 0,0 1 0 0 0,0-1 0 0 0,0 1 0 0 0,2-2 0 0 0,-2 2 0 0 0,1 0 0 0 0,2-4 0 0 0,1 1 0 0 0,-1-1 0 0 0,1 0 0 0 0,-1 0 0 0 0,-1 0 0 0 0,1 0 0 0 0,-1-1 0 0 0,0 1 0 0 0,0-1 0 0 0,2-7 0 0 0,-5 12 0 0 0,4-8 0 0 0,0 0 0 0 0,-1 0 0 0 0,4-17 0 0 0,-3 8-16 0 0,-1-1-1 0 0,3-32 1 0 0,-3 15 1 0 0,3-71 15 0 0,-2 10 0 0 0,-2 82-6 0 0,8-65-2225 0 0,-6 57-3361 0 0,-1 1-1779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5:55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70 128 1375 0 0,'0'0'3324'0'0,"10"-4"-2832"0"0,10-2-322 0 0,-13 3-121 0 0,1 1 0 0 0,-1 0 1 0 0,1 0-1 0 0,9 0 0 0 0,-8 2-49 0 0,1 3 0 0 0,2-3 0 0 0,-9-2 0 0 0,-2 1 0 0 0,4-3 174 0 0,1 1 0 0 0,-1-1 0 0 0,0 0 0 0 0,-1 0 0 0 0,1-1 0 0 0,7-9 0 0 0,12-12 544 0 0,-7 9 292 0 0,-14 14-567 0 0,-1-1 0 0 0,1 1 1 0 0,1 0-1 0 0,-1 0 1 0 0,11-7 5433 0 0,0 24-4509 0 0,-13-12-1275 0 0,1 0-1 0 0,-1-1 0 0 0,0 1 1 0 0,0 0-1 0 0,0 0 0 0 0,0 0 0 0 0,0 1 1 0 0,0-1-1 0 0,-1 0 0 0 0,1 0 1 0 0,-1 0-1 0 0,0 0 0 0 0,1 1 1 0 0,-1-1-1 0 0,0 3 0 0 0,-4 39 567 0 0,1-25-427 0 0,-24 168 684 0 0,10-85-368 0 0,-3 23 119 0 0,19-124-614 0 0,-2-38 11 0 0,4 16-51 0 0,1-1 0 0 0,0 1 0 0 0,2 0-1 0 0,10-33 1 0 0,0 11 19 0 0,22-46 0 0 0,-22 60-11 0 0,1 1 1 0 0,28-42-1 0 0,-37 61-21 0 0,-4 0 0 0 0,-4-3 0 0 0,-1 9 0 0 0,2 3 0 0 0,-2-2 5 0 0,1 0-1 0 0,0 1 0 0 0,-1-1 1 0 0,1 1-1 0 0,-1-1 0 0 0,0 1 1 0 0,1 0-1 0 0,-1 0 0 0 0,0 0 1 0 0,0 1-1 0 0,0-1 1 0 0,1 1-1 0 0,-1-1 0 0 0,-5 1 1 0 0,-6 0 177 0 0,-24 3-1 0 0,21-1-10 0 0,-55 7 336 0 0,-16 2-86 0 0,36-5-192 0 0,37-3-126 0 0,-27 1 0 0 0,41-4-113 0 0,1 0 1 0 0,0 1 0 0 0,0-1-1 0 0,0 0 1 0 0,-1 0-1 0 0,1 0 1 0 0,0 0-1 0 0,0 0 1 0 0,-1 0 0 0 0,1 0-1 0 0,0 0 1 0 0,0 0-1 0 0,0 0 1 0 0,-1 0 0 0 0,1 0-1 0 0,0 0 1 0 0,0 0-1 0 0,-1 0 1 0 0,1-1-1 0 0,0 1 1 0 0,0 0 0 0 0,0 0-1 0 0,-1 0 1 0 0,1 0-1 0 0,0 0 1 0 0,0 0-1 0 0,0 0 1 0 0,-1-1 0 0 0,1 1-1 0 0,0 0 1 0 0,0 0-1 0 0,0 0 1 0 0,0-1 0 0 0,0 1-1 0 0,-1 0 1 0 0,1 0-1 0 0,0 0 1 0 0,0-1-1 0 0,0 1 1 0 0,0 0 0 0 0,0 0-1 0 0,0 0 1 0 0,0-1-1 0 0,0 1 1 0 0,0 0-1 0 0,0-1 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5:59.5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0 104 4663 0 0,'0'0'210'0'0,"10"0"607"0"0,18 1 7718 0 0,-30 0-8626 0 0,1-1 90 0 0,0 0-1 0 0,0 0 1 0 0,0 0-1 0 0,1-1 1 0 0,-1 1-1 0 0,0 0 1 0 0,0 0 0 0 0,1 0-1 0 0,-1-1 1 0 0,0 1-1 0 0,1 0 1 0 0,-1 0 0 0 0,0-1-1 0 0,1 1 1 0 0,-1-1-1 0 0,0 1 1 0 0,0-2 0 0 0,-1 1 3 0 0,2 0-2 0 0,-1 1 0 0 0,0 0 0 0 0,1-1 0 0 0,-1 1 0 0 0,1 0 0 0 0,-1-1 0 0 0,1 1 0 0 0,-1-1 0 0 0,1 1 0 0 0,-1-1 0 0 0,1 1 0 0 0,0-1 0 0 0,-1 1 0 0 0,1-1 0 0 0,0 1 0 0 0,-1-1 0 0 0,1 1 0 0 0,0-1 0 0 0,0 1 0 0 0,0-1 0 0 0,-1 0 0 0 0,1 1 0 0 0,0-1 0 0 0,0 0 0 0 0,0 0 0 0 0,0-1 0 0 0,-1-7 0 0 0,0 9 0 0 0,1-1 0 0 0,0 0 0 0 0,0 0 0 0 0,0 1 0 0 0,0-1 0 0 0,0 0 0 0 0,0 0 0 0 0,0 0 0 0 0,0 1 0 0 0,0-1 0 0 0,0 0 1 0 0,1 0-1 0 0,-1 1 0 0 0,0-1 0 0 0,0 0 0 0 0,1 0 0 0 0,-1 1 0 0 0,0-1 0 0 0,1 0 0 0 0,-1 1 0 0 0,1-2 0 0 0,1 1 11 0 0,6-11 51 0 0,1 6-64 0 0,-6 2 21 0 0,-1 1-7 0 0,1 1 1 0 0,-1-1-1 0 0,1 0 0 0 0,0 1 0 0 0,0 0 1 0 0,0 0-1 0 0,0 0 0 0 0,0 0 0 0 0,6-3 1 0 0,-8 5 32 0 0,0 0 0 0 0,0 0 0 0 0,0 0 1 0 0,0 0-1 0 0,0-1 0 0 0,0 1 1 0 0,0 0-1 0 0,0 1 0 0 0,0-1 0 0 0,0 0 1 0 0,0 0-1 0 0,0 0 0 0 0,0 1 1 0 0,0-1-1 0 0,0 0 0 0 0,-1 1 0 0 0,1-1 1 0 0,0 1-1 0 0,0-1 0 0 0,0 1 1 0 0,0-1-1 0 0,0 1 0 0 0,-1 0 0 0 0,1-1 1 0 0,1 2-1 0 0,-1 0 20 0 0,1-1 0 0 0,-1 1 0 0 0,0 0 0 0 0,1 0 0 0 0,-1 0 0 0 0,0 0-1 0 0,0 0 1 0 0,0 0 0 0 0,1 3 0 0 0,-1-1 108 0 0,0 0-1 0 0,-1 0 1 0 0,0 0-1 0 0,1 1 0 0 0,-1-1 1 0 0,-1 0-1 0 0,1 0 1 0 0,-2 6-1 0 0,2-8-45 0 0,-12 14-6 0 0,4-11-121 0 0,-6 3 0 0 0,11-7 0 0 0,-6 0 0 0 0,9-1 0 0 0,-1 0 0 0 0,1 0 0 0 0,-1 1 0 0 0,0-1 0 0 0,1 0 0 0 0,-1 0 0 0 0,1 0 0 0 0,-1 0 0 0 0,0 0 0 0 0,1 0 0 0 0,-1 0 0 0 0,1-1 0 0 0,-1 1 0 0 0,0 0 0 0 0,1 0 0 0 0,-1 0 0 0 0,1-1 0 0 0,-1 1 0 0 0,1 0 0 0 0,-1-1 0 0 0,1 1 0 0 0,-1 0 0 0 0,1-1 0 0 0,-1 1 0 0 0,1 0 0 0 0,-1-1 0 0 0,0 0 0 0 0,1 0 0 0 0,-7-4 0 0 0,6 4 0 0 0,1 1 0 0 0,-1 0 0 0 0,1-1 0 0 0,-1 1 0 0 0,1 0 0 0 0,-1-1 0 0 0,1 1 0 0 0,0-1 0 0 0,-1 1 0 0 0,1 0 0 0 0,0-1 0 0 0,-1 1 0 0 0,1-1 0 0 0,0 1 0 0 0,-1-1 0 0 0,1 1 0 0 0,0-1 0 0 0,0 0 0 0 0,0 1 0 0 0,0-1 0 0 0,-1 0 0 0 0,0-5 0 0 0,-1-2 0 0 0,2-1 0 0 0,-1 8 10 0 0,1 0-1 0 0,0 0 1 0 0,0 1-1 0 0,0-1 1 0 0,0 0 0 0 0,0 0-1 0 0,0 0 1 0 0,0 0-1 0 0,0 0 1 0 0,0 0-1 0 0,0 0 1 0 0,1 1-1 0 0,-1-1 1 0 0,0 0 0 0 0,1 0-1 0 0,-1 0 1 0 0,0 1-1 0 0,1-1 1 0 0,-1 0-1 0 0,1 0 1 0 0,-1 1-1 0 0,1-1 1 0 0,0 0-1 0 0,-1 1 1 0 0,1-1 0 0 0,0 0-1 0 0,1 0 1 0 0,-1 1 6 0 0,6-5-4 0 0,-6 5-12 0 0,0-1 0 0 0,0 0 0 0 0,1 1 0 0 0,-1-1 0 0 0,0 0 0 0 0,0 1 0 0 0,0-1 0 0 0,1 1 0 0 0,-1 0 0 0 0,0-1 0 0 0,1 1 0 0 0,-1 0 0 0 0,0 0 0 0 0,1 0 0 0 0,-1 0 0 0 0,2 0 0 0 0,2 1 0 0 0,4-1 0 0 0,-1 4 0 0 0,-7-4 3 0 0,1 1-1 0 0,-1-1 0 0 0,0 1 1 0 0,0 0-1 0 0,0-1 1 0 0,0 1-1 0 0,0 0 0 0 0,0 0 1 0 0,0 0-1 0 0,0-1 1 0 0,0 1-1 0 0,-1 0 1 0 0,1 0-1 0 0,0 1 0 0 0,-1-1 1 0 0,1 0-1 0 0,0 0 1 0 0,0 2-1 0 0,0 1 26 0 0,1-2-27 0 0,-1 0 1 0 0,0 0-1 0 0,0 1 1 0 0,0-1-1 0 0,-1 0 1 0 0,1 1-1 0 0,0-1 1 0 0,-1 0-1 0 0,0 1 1 0 0,1 3-1 0 0,-1 0 35 0 0,0-4 46 0 0,0 0 0 0 0,0 1 0 0 0,0-1 1 0 0,-1 0-1 0 0,1 0 0 0 0,-1 0 1 0 0,1 0-1 0 0,-1 0 0 0 0,0 0 0 0 0,1 0 1 0 0,-1 0-1 0 0,0 0 0 0 0,-2 2 1 0 0,-2 3-73 0 0,-2 0-10 0 0,-3 1 0 0 0,7-8 0 0 0,1-1 0 0 0,1 2 0 0 0,1-1 0 0 0,-1 0 0 0 0,0 0 0 0 0,1 0 0 0 0,-1 0 0 0 0,0 1 0 0 0,1-1 0 0 0,-1 0 0 0 0,0 0 0 0 0,1 0 0 0 0,-1 0 0 0 0,0 0 0 0 0,1-1 0 0 0,-1 1 0 0 0,1 0 0 0 0,-1 0 0 0 0,0 0 0 0 0,1 0 0 0 0,-1-1 0 0 0,1 1 0 0 0,-1 0 0 0 0,0-1 0 0 0,0 0 0 0 0,0 0 0 0 0,-1 0 0 0 0,0 0 0 0 0,0 0 0 0 0,0 0 0 0 0,0 0 0 0 0,0-1 0 0 0,1 1 0 0 0,-1-1 0 0 0,0 1 0 0 0,1-1 0 0 0,-1 0 0 0 0,1 1 0 0 0,0-1 0 0 0,0 0 0 0 0,0 0 0 0 0,0 0 0 0 0,0 0 0 0 0,0 0 0 0 0,0 0 0 0 0,0 0 0 0 0,1 0 0 0 0,-1-4 0 0 0,-1-1 0 0 0,0 1 0 0 0,1 0 0 0 0,-1 0 0 0 0,1 0 0 0 0,1 0 0 0 0,-1 0 0 0 0,1 0 0 0 0,0 0 0 0 0,0-1 0 0 0,1 1 0 0 0,2-8 0 0 0,-3 13-28 0 0,0-1-1 0 0,0 1 1 0 0,1 0-1 0 0,-1-1 1 0 0,1 1-1 0 0,-1 0 1 0 0,1-1-1 0 0,0 1 1 0 0,-1 0-1 0 0,1 0 0 0 0,0 0 1 0 0,0 0-1 0 0,0-1 1 0 0,0 1-1 0 0,2-1 1 0 0,-3 2-21 0 0,1-1 1 0 0,0 1-1 0 0,-1 0 1 0 0,1-1-1 0 0,0 1 0 0 0,0 0 1 0 0,0 0-1 0 0,-1 0 1 0 0,1 0-1 0 0,0 0 0 0 0,0 0 1 0 0,0 0-1 0 0,1 0 1 0 0,-1 0 88 0 0,1 0-456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6:00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58 115 3311 0 0,'0'0'3715'0'0,"-1"1"-3712"0"0,1-1-1 0 0,-1 1 0 0 0,1-1 1 0 0,-1 0-1 0 0,1 1 1 0 0,-1-1-1 0 0,1 0 1 0 0,-1 0-1 0 0,1 1 1 0 0,-1-1-1 0 0,1 0 0 0 0,-1 0 1 0 0,1 0-1 0 0,-1 0 1 0 0,1 0-1 0 0,-1 0 1 0 0,0 0-1 0 0,-4-4-6 0 0,3 1 47 0 0,0-22 9173 0 0,0 30-9782 0 0,-5 4 670 0 0,3-9-53 0 0,2 0-46 0 0,-6-1-5 0 0,7-1 0 0 0,0 1 0 0 0,1 0 0 0 0,-1-1 0 0 0,0 1 0 0 0,0-1 0 0 0,0 1 0 0 0,1-1 0 0 0,-1 0 0 0 0,1 1 0 0 0,0-1 0 0 0,-1 0 0 0 0,1 1 0 0 0,0-1 0 0 0,0 0 0 0 0,0 1 0 0 0,0-1 0 0 0,0 0 0 0 0,0 1 0 0 0,0-1 0 0 0,1 0 0 0 0,-1 1 0 0 0,1-1 0 0 0,-1 1 0 0 0,1-1 0 0 0,0 1 0 0 0,1-4 0 0 0,2-2 0 0 0,2 1 0 0 0,2 0 0 0 0,0 1 11 0 0,-1-1 2633 0 0,-6 8-2568 0 0,0-1 0 0 0,-1 0-1 0 0,1 0 1 0 0,-1 0 0 0 0,1 0 0 0 0,-1 1 0 0 0,1-1-1 0 0,-1 0 1 0 0,1 0 0 0 0,-1 1 0 0 0,0-1 0 0 0,0 0 0 0 0,0 1-1 0 0,0 1 1 0 0,-2 0-26 0 0,2-2-43 0 0,-1 1 0 0 0,0-1 0 0 0,0 0 0 0 0,0 0 0 0 0,0 1 0 0 0,0-1 0 0 0,0 0 0 0 0,0 0 0 0 0,0 0 0 0 0,-1 0 0 0 0,-1 1 0 0 0,-5 2 3 0 0,-1-3-10 0 0,1-5 0 0 0,7 4 2 0 0,1 0-1 0 0,-1 0 0 0 0,0-1 1 0 0,1 1-1 0 0,-1-1 0 0 0,1 1 1 0 0,-1 0-1 0 0,0-1 0 0 0,1 1 1 0 0,-1-1-1 0 0,1 1 0 0 0,-1-1 1 0 0,1 0-1 0 0,0 1 0 0 0,-1-1 1 0 0,1 1-1 0 0,-1-1 0 0 0,1 0 1 0 0,0 1-1 0 0,0-1 0 0 0,-1 0 1 0 0,1 0-1 0 0,0 1 0 0 0,0-1 1 0 0,0 0-1 0 0,0 1 0 0 0,0-1 1 0 0,0 0-1 0 0,0 0 0 0 0,0 1 1 0 0,0-1-1 0 0,0-1 1 0 0,1 0 13 0 0,0-7 8 0 0,1-1 23 0 0,-2 10-46 0 0,0 0 1 0 0,0-1-1 0 0,0 1 0 0 0,0 0 0 0 0,0-1 1 0 0,0 1-1 0 0,0-1 0 0 0,0 1 0 0 0,1 0 0 0 0,-1-1 1 0 0,0 1-1 0 0,0 0 0 0 0,0-1 0 0 0,0 1 1 0 0,1 0-1 0 0,-1-1 0 0 0,0 1 0 0 0,0 0 0 0 0,1 0 1 0 0,-1-1-1 0 0,0 1 0 0 0,1 0 0 0 0,-1 0 1 0 0,1-1-1 0 0,6-5 15 0 0,-1 1 49 0 0,-3 4-8 0 0,3-1-34 0 0,-5 1 278 0 0,2 4-174 0 0,-3-3-111 0 0,0 0 0 0 0,0 0-1 0 0,1 1 1 0 0,-1-1 0 0 0,0 0-1 0 0,0 0 1 0 0,1 0 0 0 0,-1 0-1 0 0,0 0 1 0 0,0 0-1 0 0,0 1 1 0 0,1-1 0 0 0,-1 0-1 0 0,0 0 1 0 0,0 0 0 0 0,0 1-1 0 0,0-1 1 0 0,1 0-1 0 0,-1 0 1 0 0,0 1 0 0 0,0-1-1 0 0,0 0 1 0 0,0 0 0 0 0,0 1-1 0 0,0-1 1 0 0,0 0 0 0 0,0 1-1 0 0,2 9 288 0 0,-5-2-228 0 0,0-1-76 0 0,2-6-86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6:02.8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2759 0 0,'0'0'7000'0'0,"19"-3"-5208"0"0,-18 4-1687 0 0,1 1 0 0 0,-1-1 0 0 0,0 0 0 0 0,0 1 0 0 0,0-1 0 0 0,0 1 0 0 0,0-1 0 0 0,-1 1 0 0 0,1-1 0 0 0,0 1 0 0 0,-1 0 0 0 0,1-1 0 0 0,-1 1 0 0 0,1 0-1 0 0,-1 0 1 0 0,0-1 0 0 0,0 1 0 0 0,0 0 0 0 0,0 0 0 0 0,0-1 0 0 0,0 1 0 0 0,0 0 0 0 0,-1 3 0 0 0,0-4 104 0 0,1 1-137 0 0,-1 0 0 0 0,1 0 0 0 0,-1 0 0 0 0,0-1 0 0 0,0 1 0 0 0,1 0 0 0 0,-1 0 0 0 0,-2 1 0 0 0,-3 1-56 0 0,-1-6-5 0 0,6-5 32 0 0,2 4-34 0 0,8-8 56 0 0,-6 8-75 0 0,-2 1 16 0 0,1 1 0 0 0,0-1 0 0 0,-1 1 0 0 0,1 0 0 0 0,0 0 0 0 0,0 0 0 0 0,0 0 0 0 0,0 0 1 0 0,0 0-1 0 0,0 0 0 0 0,0 0 0 0 0,0 1 0 0 0,2-1 0 0 0,5-1 37 0 0,1 1-22 0 0,-2 2 34 0 0,-7-1 22 0 0,7 7 724 0 0,-8-6-743 0 0,0 1 0 0 0,0 0 0 0 0,0 0 0 0 0,0-1 0 0 0,0 1 0 0 0,0 0 0 0 0,0 0 0 0 0,-1-1 0 0 0,1 1 0 0 0,-1 0 0 0 0,0 2 0 0 0,0-3 6 0 0,-1 1-10 0 0,-5 3-44 0 0,-2-2-10 0 0,2-3 15 0 0,5-2 44 0 0,-2-3-48 0 0,3 5-10 0 0,1-1-1 0 0,0 1 0 0 0,0 0 0 0 0,-1-1 0 0 0,1 1 0 0 0,0 0 0 0 0,0-1 0 0 0,-1 1 0 0 0,1 0 0 0 0,0-1 0 0 0,0 1 0 0 0,0-1 0 0 0,0 1 0 0 0,0 0 0 0 0,0-1 0 0 0,-1 1 0 0 0,1-1 0 0 0,0 1 1 0 0,0 0-1 0 0,0-1 0 0 0,0 1 0 0 0,1-1 0 0 0,-1 1 0 0 0,0 0 0 0 0,0-1 0 0 0,0 0 0 0 0,1-6 1 0 0,-2 5 6 0 0,1-2-21 0 0,7-7 163 0 0,-7 8-98 0 0,2 0 19 0 0,11-4-37 0 0,-12 7-26 0 0,0-1-1 0 0,0 1 0 0 0,0-1 0 0 0,1 1 1 0 0,-1 0-1 0 0,0 0 0 0 0,0-1 1 0 0,1 1-1 0 0,-1 0 0 0 0,0 0 1 0 0,0 0-1 0 0,1 0 0 0 0,-1 0 1 0 0,0 1-1 0 0,0-1 0 0 0,1 0 1 0 0,-1 1-1 0 0,0-1 0 0 0,0 0 0 0 0,0 1 1 0 0,0 0-1 0 0,0-1 0 0 0,1 1 1 0 0,-1 0-1 0 0,0-1 0 0 0,0 1 1 0 0,0 0-1 0 0,-1 0 0 0 0,3 1 1 0 0,-2 0 43 0 0,0 0 1 0 0,0 0-1 0 0,0 0 1 0 0,0 0-1 0 0,0 0 1 0 0,0 0-1 0 0,-1 1 1 0 0,1-1-1 0 0,-1 0 1 0 0,0 0-1 0 0,1 1 1 0 0,-1-1-1 0 0,0 0 1 0 0,0 0-1 0 0,0 1 1 0 0,-1-1 0 0 0,1 0-1 0 0,-1 4 1 0 0,0-3 45 0 0,0 1 1 0 0,-1 0-1 0 0,1-1 1 0 0,-1 1-1 0 0,0-1 0 0 0,1 0 1 0 0,-2 1-1 0 0,1-1 1 0 0,0 0-1 0 0,-4 3 1 0 0,5-5-75 0 0,-3 2 11 0 0,-10-4-35 0 0,6-1 2 0 0,-1-2 0 0 0,3-3 12 0 0,4 5 1 0 0,1 0-1 0 0,0-1 1 0 0,0 1-1 0 0,0-1 1 0 0,0 1-1 0 0,1-1 1 0 0,-1 1-1 0 0,1-1 1 0 0,-1 0 0 0 0,1 1-1 0 0,0-1 1 0 0,0 0-1 0 0,0 1 1 0 0,1-6-1 0 0,1-1 42 0 0,0 1-33 0 0,2 2 32 0 0,-3 5 141 0 0,0 2-136 0 0,4 5-46 0 0,0 7-52 0 0,-6-10 12 0 0,1-1 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6:05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79 2303 0 0,'0'0'3763'0'0,"0"-2"-3630"0"0,0-4-13 0 0,0 1-29 0 0,2-10-40 0 0,5-17 6589 0 0,-6 33-6541 0 0,0 0 0 0 0,0 0 0 0 0,1 0 0 0 0,-1 0 0 0 0,0 0 0 0 0,0 1 0 0 0,0-1-1 0 0,0 0 1 0 0,-1 0 0 0 0,1 1 0 0 0,0-1 0 0 0,-1 1 0 0 0,1-1 0 0 0,0 1 0 0 0,-1-1 0 0 0,0 0 0 0 0,1 1 0 0 0,-1 0 0 0 0,0-1 0 0 0,0 3 0 0 0,-4 18 593 0 0,4-21-690 0 0,0-1-1 0 0,0 0 1 0 0,0 0-1 0 0,0 0 1 0 0,0 0-1 0 0,0 0 1 0 0,0 1 0 0 0,0-1-1 0 0,0 0 1 0 0,0 0-1 0 0,0 0 1 0 0,0 0-1 0 0,0 0 1 0 0,0 1-1 0 0,-1-1 1 0 0,1 0-1 0 0,0 0 1 0 0,0 0-1 0 0,0 0 1 0 0,0 0 0 0 0,0 0-1 0 0,0 0 1 0 0,-1 0-1 0 0,1 0 1 0 0,0 0-1 0 0,0 1 1 0 0,0-1-1 0 0,0 0 1 0 0,-1 0-1 0 0,1 0 1 0 0,0 0-1 0 0,0 0 1 0 0,0 0-1 0 0,0 0 1 0 0,0 0 0 0 0,-1 0-1 0 0,1 0 1 0 0,0 0-1 0 0,0 0 1 0 0,0-1-1 0 0,0 1 1 0 0,-1 0-1 0 0,1 0 1 0 0,0 0-1 0 0,0 0 1 0 0,0 0-1 0 0,0 0 1 0 0,0 0 0 0 0,0 0-1 0 0,-1 0 1 0 0,1 0-1 0 0,0-1 1 0 0,0 1-1 0 0,0 0 1 0 0,0 0-1 0 0,0 0 1 0 0,0 0-1 0 0,0 0 1 0 0,0 0-1 0 0,0-1 1 0 0,-1 1-1 0 0,1 0 1 0 0,0 0 0 0 0,0 0-1 0 0,0 0 1 0 0,0-1-1 0 0,0 1 1 0 0,0 0-1 0 0,-4-10 45 0 0,3 5-35 0 0,1 0 0 0 0,0 0-1 0 0,0 1 1 0 0,0-1 0 0 0,1-5-1 0 0,5-4 65 0 0,-4 12-32 0 0,3-3-21 0 0,-5 5 18 0 0,0 0-1 0 0,1-1 1 0 0,-1 1 0 0 0,0-1-1 0 0,1 1 1 0 0,-1 0-1 0 0,0-1 1 0 0,1 1-1 0 0,-1 0 1 0 0,1-1 0 0 0,-1 1-1 0 0,1 0 1 0 0,-1 0-1 0 0,1-1 1 0 0,-1 1-1 0 0,1 0 1 0 0,-1 0 0 0 0,1 0-1 0 0,-1 0 1 0 0,1 0-1 0 0,-1 0 1 0 0,1 0-1 0 0,-1 0 1 0 0,1 0-1 0 0,-1 0 1 0 0,1 0 0 0 0,-1 0-1 0 0,1 0 1 0 0,-1 0-1 0 0,1 0 1 0 0,-1 0-1 0 0,1 1 1 0 0,-1-1 0 0 0,1 0-1 0 0,-1 0 1 0 0,1 1-1 0 0,-1-1 1 0 0,0 0-1 0 0,1 1 1 0 0,-1-1 0 0 0,1 0-1 0 0,-1 1 1 0 0,0-1-1 0 0,1 0 1 0 0,-1 1-1 0 0,8 17 1090 0 0,-8-18-1164 0 0,1 2 349 0 0,-1 0-187 0 0,-2 4-90 0 0,2-5 69 0 0,-1-2-153 0 0,-2-4 43 0 0,2 4 57 0 0,1 0 11 0 0,3-4 2 0 0,-3 4 8 0 0,2 1 16 0 0,5-1-10 0 0,-4 1-24 0 0,5 7-35 0 0,6 9 47 0 0,-12-6-22 0 0,-1-6 3 0 0,0-1-24 0 0,-1-1 1 0 0,1 0 0 0 0,-1 1 0 0 0,1-1 0 0 0,-1 0 0 0 0,0 1 0 0 0,0-1-1 0 0,0 1 1 0 0,0-1 0 0 0,0 0 0 0 0,-1 1 0 0 0,1-1 0 0 0,-1 1 0 0 0,-1 2 0 0 0,0 4 124 0 0,1-8-139 0 0,1 0 0 0 0,0 0 0 0 0,0 0 0 0 0,-1 0 0 0 0,1 0 0 0 0,0 0 0 0 0,-1 0 0 0 0,1 0 0 0 0,-1-1 0 0 0,1 1 0 0 0,-1 0-1 0 0,1 0 1 0 0,-1 0 0 0 0,0-1 0 0 0,1 1 0 0 0,-1 0 0 0 0,0-1 0 0 0,-1 2 0 0 0,-5 3-11 0 0,-2-1 0 0 0,0-3 0 0 0,0-5 0 0 0,7 2-13 0 0,0 1-1 0 0,0-1 0 0 0,1 1 1 0 0,-1-1-1 0 0,1 0 1 0 0,-1 0-1 0 0,1 0 1 0 0,0 0-1 0 0,0 0 0 0 0,0 0 1 0 0,0 0-1 0 0,0 0 1 0 0,0 0-1 0 0,0 0 0 0 0,1-1 1 0 0,-1 1-1 0 0,1 0 1 0 0,0 0-1 0 0,-1-1 1 0 0,1 1-1 0 0,0 0 0 0 0,0-1 1 0 0,1 1-1 0 0,-1 0 1 0 0,0 0-1 0 0,1-1 0 0 0,0 1 1 0 0,-1 0-1 0 0,1 0 1 0 0,0 0-1 0 0,1-3 1 0 0,3-3-565 0 0,-1-1-34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6:09.5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3221 2 1839 0 0,'14'-2'13400'0'0,"-18"20"-12840"0"0,-1 0-1 0 0,-1-1 0 0 0,-1 0 1 0 0,-9 19-1 0 0,10-24-932 0 0,1-2 858 0 0,-1-1 1 0 0,-11 16-1 0 0,-1 0 257 0 0,0 4-151 0 0,-10 19-212 0 0,-44 83 536 0 0,66-119-881 0 0,-12 26 182 0 0,-40 59-1 0 0,-3-22 8 0 0,30-33 77 0 0,-34 65 1 0 0,-3 6-97 0 0,42-72-140 0 0,20-31-34 0 0,1 0 1 0 0,1 0-1 0 0,0 1 1 0 0,-4 13-1 0 0,-1 3 10 0 0,4-13-35 0 0,-37 93 118 0 0,2-8-70 0 0,33-80-42 0 0,-3 3 34 0 0,-1-1 0 0 0,-14 21 0 0 0,-9 17 36 0 0,-16 56 183 0 0,17-47-117 0 0,18-43-41 0 0,1-3-76 0 0,0 0 25 0 0,-18 37-1 0 0,20-31-33 0 0,-21 31 0 0 0,3-4 1 0 0,19-32-22 0 0,-22 38 0 0 0,4-7 27 0 0,20-37-8 0 0,-19 30-1 0 0,-11 10 145 0 0,-2 5 30 0 0,-24 33 150 0 0,33-48-101 0 0,-12 20-167 0 0,14-11-34 0 0,9-16-18 0 0,-24 51-23 0 0,11-32 43 0 0,12-22-22 0 0,-29 35-21 0 0,25-32 0 0 0,-39 46 0 0 0,-100 125 139 0 0,88-102-90 0 0,61-85-45 0 0,-50 86 60 0 0,38-60-64 0 0,-12 19 0 0 0,-17 27 64 0 0,33-52-64 0 0,-2 6 59 0 0,19-34-58 0 0,-1 0 0 0 0,-1-1 0 0 0,0 0 0 0 0,-19 23 0 0 0,-24 21 20 0 0,2 2 1 0 0,-44 74-1 0 0,62-84-21 0 0,-5 10 0 0 0,-52 62 0 0 0,69-98 0 0 0,-136 156 0 0 0,49-51 0 0 0,48-55 0 0 0,-100 108 0 0 0,112-128 0 0 0,-10 11 0 0 0,-7 4 64 0 0,58-64-50 0 0,4-4-8 0 0,0 0 0 0 0,0 0 1 0 0,0 0-1 0 0,0 1 0 0 0,0-1 1 0 0,1 1-1 0 0,-3 3 0 0 0,1 3-6 0 0,3-1 0 0 0,2 0 0 0 0,6-2 0 0 0,-6-4-4 0 0,1-1 0 0 0,-1 0 1 0 0,1 1-1 0 0,-1-1 0 0 0,1 0 0 0 0,0-1 0 0 0,-1 1 0 0 0,1 0 1 0 0,0-1-1 0 0,-1 1 0 0 0,1-1 0 0 0,0 0 0 0 0,0 0 0 0 0,0 0 1 0 0,3-1-1 0 0,6 0-18 0 0,176-11-28 0 0,-67 0-6 0 0,-117 12 54 0 0,0-1 0 0 0,0 0 0 0 0,0 1-1 0 0,-1-1 1 0 0,1 0 0 0 0,0-1 0 0 0,5-1 0 0 0,-5 0-45 0 0,5 0 25 0 0,0-1-34 0 0,-65 28-125 0 0,-84 25-1 0 0,131-46 180 0 0,-157 40 2 0 0,117-33 0 0 0,40-9 0 0 0,1-1 0 0 0,2-1 11 0 0,2-2 21 0 0,2-8-11 0 0,1 8-21 0 0,1 1 0 0 0,-1 0 0 0 0,1 0 0 0 0,0 0 0 0 0,-1 0 0 0 0,1 0 0 0 0,0 0 0 0 0,0 0 0 0 0,0 0 0 0 0,1 0 0 0 0,-1 0 0 0 0,0 0 0 0 0,1 0 0 0 0,-1 0 0 0 0,2-2 0 0 0,0-4 0 0 0,7-28 130 0 0,-2-2-1 0 0,-1 1 1 0 0,-2-1-1 0 0,-2-62 1 0 0,-3-73 175 0 0,3 143-381 0 0,2 1 1 0 0,0 0-1 0 0,17-52 1 0 0,-17 70-924 0 0,1 0 0 0 0,0 0 0 0 0,7-9 0 0 0,0 0-7200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6:10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579 224 919 0 0,'3'-9'215'0'0,"0"0"1226"0"0,0-1 0 0 0,0 1 0 0 0,7-13-1 0 0,14-12 8830 0 0,-24 36-9991 0 0,0 22 3486 0 0,0-12-4735 0 0,-16 99 2136 0 0,14-74-969 0 0,0 7 369 0 0,-2 0 0 0 0,-14 67 0 0 0,3-27-301 0 0,13-48 92 0 0,4-52-346 0 0,1-2-11 0 0,1-26 0 0 0,4-61 0 0 0,-6 78 0 0 0,1 0 0 0 0,6-30 0 0 0,-2 18 0 0 0,32-167 0 0 0,-32 126 0 0 0,-7 69 0 0 0,0 11 0 0 0,0 0 0 0 0,0-1 0 0 0,0 1 0 0 0,0 0 0 0 0,0-1 0 0 0,0 1 0 0 0,0 0 0 0 0,0 0 0 0 0,0-1 0 0 0,-1 1 0 0 0,1 0 0 0 0,0 0 0 0 0,0-1 0 0 0,0 1 0 0 0,0 0 0 0 0,-1 0 0 0 0,1 0 0 0 0,0-1 0 0 0,0 1 0 0 0,0 0 0 0 0,-1 0 0 0 0,1 0 0 0 0,0 0 0 0 0,-1-1 0 0 0,-1 2 0 0 0,-1-1 1 0 0,1 0-1 0 0,-1 1 0 0 0,1 0 1 0 0,-1 0-1 0 0,1 0 1 0 0,0 0-1 0 0,-1 0 0 0 0,1 0 1 0 0,0 0-1 0 0,-3 3 0 0 0,-2-1 23 0 0,-67 39 483 0 0,24-12-100 0 0,-2-2 0 0 0,-65 24 0 0 0,36-25-228 0 0,-116 23 0 0 0,196-50-173 0 0,-1 1-1 0 0,0-1 1 0 0,1 0 0 0 0,-1 0 0 0 0,0 0 0 0 0,0 0 0 0 0,1 0 0 0 0,-1 0-1 0 0,0 0 1 0 0,-1-1 0 0 0,2 1-5 0 0,0 0 0 0 0,1 0 0 0 0,-1 0 0 0 0,1 0 0 0 0,-1-1 0 0 0,1 1 0 0 0,-1 0 0 0 0,1 0 0 0 0,-1 0 0 0 0,1-1 0 0 0,-1 1 0 0 0,1 0 0 0 0,-1 0 0 0 0,1-1 0 0 0,0 1 0 0 0,-1 0 0 0 0,1-1 0 0 0,0 1 0 0 0,-1-1 0 0 0,1 1 0 0 0,0 0 0 0 0,-1-1 0 0 0,1 1 0 0 0,0-1 0 0 0,-1 1 0 0 0,1-1 0 0 0,0 1 0 0 0,0-1 0 0 0,0 1 0 0 0,-1-2 0 0 0,1 1 0 0 0,-3-6-1737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36.5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6447 0 0,'1'2'13614'0'0,"2"6"-13187"0"0,0-1 0 0 0,0 1 1 0 0,-1 0-1 0 0,0 0 0 0 0,-1 0 1 0 0,1 0-1 0 0,-1 9 0 0 0,-2 61 906 0 0,0-32-725 0 0,0 23-33 0 0,-1-20-233 0 0,3 0 1 0 0,8 55 0 0 0,4-26-408 0 0,-12-76-687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6:14.0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0 11431 0 0,'0'0'7402'0'0,"-13"9"-6980"0"0,7-2-232 0 0,0 0 0 0 0,1 1 0 0 0,0-1 0 0 0,0 1-1 0 0,1 1 1 0 0,0-1 0 0 0,0 0 0 0 0,-3 14 0 0 0,-1 2 603 0 0,-6 46 0 0 0,3 34 418 0 0,2-8-466 0 0,6-73-653 0 0,1 1-1 0 0,1 0 1 0 0,1 0 0 0 0,5 43-1 0 0,-4-65-60 0 0,-1 1-1 0 0,1-1 0 0 0,0 0 1 0 0,-1 1-1 0 0,1-1 0 0 0,0 0 1 0 0,0 0-1 0 0,1 1 0 0 0,-1-1 0 0 0,0 0 1 0 0,1 0-1 0 0,-1-1 0 0 0,1 1 1 0 0,0 0-1 0 0,0 0 0 0 0,-1-1 1 0 0,4 3-1 0 0,-2-2-15 0 0,1-1 0 0 0,0 1 1 0 0,-1 0-1 0 0,1-1 0 0 0,0 0 1 0 0,0 1-1 0 0,0-2 0 0 0,0 1 1 0 0,7 0-1 0 0,0-1-105 0 0,1 0-1 0 0,-1-1 1 0 0,1 0 0 0 0,-1-1 0 0 0,0 0-1 0 0,17-6 1 0 0,-14 2-195 0 0,0 0 0 0 0,-1-1 0 0 0,1-1 0 0 0,-2 0 0 0 0,1-1 0 0 0,-1-1 0 0 0,0 0 0 0 0,11-13 0 0 0,-21 22 271 0 0,0-1 0 0 0,-1 0 0 0 0,1 1 0 0 0,-1-1 0 0 0,0 0 0 0 0,0 0 1 0 0,1 0-1 0 0,-1 0 0 0 0,0 0 0 0 0,-1 0 0 0 0,1-1 0 0 0,0 1 0 0 0,-1 0 0 0 0,1 0 0 0 0,-1 0 0 0 0,1-1 0 0 0,-1 1 1 0 0,0 0-1 0 0,0-1 0 0 0,0 1 0 0 0,-1 0 0 0 0,1 0 0 0 0,0-1 0 0 0,-1 1 0 0 0,1 0 0 0 0,-1 0 0 0 0,0 0 1 0 0,0-1-1 0 0,-2-2 0 0 0,1 2 14 0 0,0 0 1 0 0,0 0 0 0 0,0 0 0 0 0,0 1-1 0 0,-1-1 1 0 0,1 1 0 0 0,-1 0 0 0 0,0 0-1 0 0,1 0 1 0 0,-1 0 0 0 0,0 0-1 0 0,0 1 1 0 0,0-1 0 0 0,-1 1 0 0 0,1 0-1 0 0,0-1 1 0 0,0 2 0 0 0,-1-1-1 0 0,-4 0 1 0 0,0 0 37 0 0,-1 1 0 0 0,0 0 0 0 0,0 0-1 0 0,0 1 1 0 0,0 1 0 0 0,1-1 0 0 0,-1 2 0 0 0,1-1-1 0 0,-1 1 1 0 0,1 0 0 0 0,0 1 0 0 0,-11 6 0 0 0,13-7 52 0 0,0 1 0 0 0,0 0 0 0 0,1 1 0 0 0,0 0 0 0 0,-1 0 0 0 0,2 0 1 0 0,-1 0-1 0 0,1 1 0 0 0,-1-1 0 0 0,2 1 0 0 0,-1 0 0 0 0,1 0 1 0 0,-1 1-1 0 0,2-1 0 0 0,-1 1 0 0 0,-1 7 0 0 0,3-12-112 0 0,1 0-1 0 0,0 1 1 0 0,0-1-1 0 0,0 0 0 0 0,0 1 1 0 0,0-1-1 0 0,0 0 1 0 0,0 0-1 0 0,2 4 1 0 0,-2-4-421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6:14.8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6911 0 0,'1'1'4459'0'0,"2"5"-3472"0"0,0 1 0 0 0,0-1 0 0 0,-1 1 0 0 0,0 0 0 0 0,0 0 0 0 0,-1 0 0 0 0,0 0 0 0 0,1 11 0 0 0,-3 64 789 0 0,0-36-750 0 0,-3 103 426 0 0,3 84-328 0 0,9-175-2184 0 0,3-62-844 0 0,-8 2 1371 0 0,0 0 0 0 0,1-1 0 0 0,-1 1 0 0 0,0-1 0 0 0,-1 0 0 0 0,1 0 0 0 0,0 0 0 0 0,-1 0 0 0 0,3-5 0 0 0,-4 7 434 0 0,10-14-1844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6:15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10 137 455 0 0,'2'-4'219'0'0,"0"0"0"0"0,0 0 0 0 0,0 0-1 0 0,0 1 1 0 0,1-1 0 0 0,0 1-1 0 0,0-1 1 0 0,0 1 0 0 0,0 0-1 0 0,5-4 1 0 0,5-3 2943 0 0,15-14 3526 0 0,-21 19-5953 0 0,0 0 0 0 0,0 1 0 0 0,1 0 0 0 0,0 0 0 0 0,0 0 1 0 0,0 1-1 0 0,0 0 0 0 0,11-2 0 0 0,-17 5-609 0 0,0 0-1 0 0,0 0 0 0 0,1 0 0 0 0,-1 0 1 0 0,0 0-1 0 0,0 0 0 0 0,0 0 1 0 0,0 1-1 0 0,1-1 0 0 0,-1 1 0 0 0,0-1 1 0 0,0 1-1 0 0,0 0 0 0 0,0 0 1 0 0,0 0-1 0 0,-1 0 0 0 0,3 2 0 0 0,-1-1 21 0 0,0 1-1 0 0,0 0 1 0 0,0 0-1 0 0,-1 0 0 0 0,1 0 1 0 0,-1 0-1 0 0,0 0 0 0 0,3 7 1 0 0,0 2 147 0 0,0 0 0 0 0,-1 1 1 0 0,-1-1-1 0 0,4 22 1 0 0,-4-1 35 0 0,0-1 0 0 0,-3 1 0 0 0,0-1 0 0 0,-2 1 0 0 0,-2-1 0 0 0,-1 0 0 0 0,-1 0 0 0 0,-13 37 0 0 0,14-55-208 0 0,0 1-1 0 0,-1-1 1 0 0,-8 14-1 0 0,12-24-98 0 0,-1 0 0 0 0,1 0-1 0 0,-1-1 1 0 0,0 1 0 0 0,0-1-1 0 0,0 1 1 0 0,0-1 0 0 0,0 0 0 0 0,-1 0-1 0 0,0-1 1 0 0,1 1 0 0 0,-1-1 0 0 0,0 1-1 0 0,-7 2 1 0 0,8-5-21 0 0,1 0 1 0 0,-1 1-1 0 0,0-1 0 0 0,1 0 1 0 0,-1 0-1 0 0,0 0 0 0 0,1-1 1 0 0,-1 1-1 0 0,1-1 0 0 0,-1 1 1 0 0,0-1-1 0 0,1 0 0 0 0,-1 0 1 0 0,1 0-1 0 0,0 0 0 0 0,-1 0 1 0 0,1-1-1 0 0,0 1 0 0 0,0-1 1 0 0,0 1-1 0 0,0-1 0 0 0,0 0 1 0 0,-2-2-1 0 0,-3-3 4 0 0,1-1 1 0 0,0 1-1 0 0,1-1 0 0 0,0 0 1 0 0,-6-10-1 0 0,4 2-5 0 0,1 0 0 0 0,0-1 0 0 0,1 0 1 0 0,1 1-1 0 0,1-2 0 0 0,0 1 0 0 0,1 0 0 0 0,1-19 0 0 0,1 8-3 0 0,1 1 0 0 0,2-1 1 0 0,1 1-1 0 0,10-37 0 0 0,-11 51-15 0 0,2 1 0 0 0,0 0 1 0 0,0 0-1 0 0,1 0 0 0 0,1 0 0 0 0,10-14 1 0 0,-11 18-405 0 0,1 0-1 0 0,0 0 1 0 0,0 0 0 0 0,1 1 0 0 0,0 0-1 0 0,0 1 1 0 0,0 0 0 0 0,15-8 0 0 0,-10 8-809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6:16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296 84 9583 0 0,'0'0'868'0'0,"4"-16"-696"0"0,-3 14 77 0 0,-2 0-1 0 0,1-1 1 0 0,0 1-1 0 0,0 0 0 0 0,-1-1 1 0 0,1 1-1 0 0,-1 0 1 0 0,0-1-1 0 0,0 1 0 0 0,0 0 1 0 0,0 0-1 0 0,0 0 1 0 0,0 0-1 0 0,0 0 0 0 0,-1 0 1 0 0,1 0-1 0 0,-1 0 1 0 0,1 1-1 0 0,-1-1 0 0 0,0 0 1 0 0,0 1-1 0 0,-2-2 1 0 0,1 0-115 0 0,-1 1-1 0 0,1 0 1 0 0,-1 0 0 0 0,0 0 0 0 0,0 0 0 0 0,1 1 0 0 0,-1 0 0 0 0,0-1 0 0 0,0 1-1 0 0,-1 1 1 0 0,-6-2 0 0 0,-4 3 62 0 0,1 0 0 0 0,0 0 0 0 0,0 2 0 0 0,-1 0 0 0 0,2 0 0 0 0,-22 9 0 0 0,27-9-146 0 0,1 0 0 0 0,-1 1-1 0 0,1-1 1 0 0,0 2-1 0 0,1-1 1 0 0,-1 1 0 0 0,1 0-1 0 0,0 0 1 0 0,0 0-1 0 0,0 1 1 0 0,1 0 0 0 0,0 0-1 0 0,-6 10 1 0 0,10-14 4 0 0,0 1 0 0 0,0-1 0 0 0,0 1 0 0 0,0 0 0 0 0,1-1 0 0 0,-1 1 0 0 0,1 0 1 0 0,0 0-1 0 0,0-1 0 0 0,-1 1 0 0 0,2 0 0 0 0,-1 0 0 0 0,0-1 0 0 0,1 1 0 0 0,-1 0 0 0 0,1 0 0 0 0,0-1 0 0 0,0 1 0 0 0,0-1 1 0 0,0 1-1 0 0,0-1 0 0 0,0 1 0 0 0,1-1 0 0 0,-1 0 0 0 0,1 1 0 0 0,0-1 0 0 0,2 2 0 0 0,6 7 100 0 0,0-2-1 0 0,0 1 0 0 0,24 15 1 0 0,10 4-33 0 0,-27-19-5 0 0,0 1 0 0 0,26 23 0 0 0,-32-24-5 0 0,-1 1 0 0 0,0 0 0 0 0,0 0-1 0 0,12 22 1 0 0,-18-28-69 0 0,-1 1-1 0 0,-1 0 1 0 0,1 0 0 0 0,-1 0-1 0 0,0 0 1 0 0,-1 0-1 0 0,1 0 1 0 0,-1 0-1 0 0,0 0 1 0 0,-1 1-1 0 0,1-1 1 0 0,-1 1 0 0 0,-2 9-1 0 0,1-10-38 0 0,-1 0 0 0 0,0 0 0 0 0,0 0 0 0 0,0 0 0 0 0,-1 0 0 0 0,0-1 0 0 0,0 1 0 0 0,0-1 0 0 0,-1 0 0 0 0,0 0 0 0 0,0 0 0 0 0,0-1 0 0 0,-1 1 0 0 0,1-1 0 0 0,-1 0 0 0 0,0 0 0 0 0,0-1-1 0 0,-1 1 1 0 0,1-1 0 0 0,-1 0 0 0 0,1-1 0 0 0,-1 1 0 0 0,0-1 0 0 0,0 0 0 0 0,0-1 0 0 0,-7 2 0 0 0,10-3-6 0 0,0 1 0 0 0,-1 0 0 0 0,1-1 0 0 0,0 0 0 0 0,-1 0-1 0 0,1 0 1 0 0,0 0 0 0 0,-1 0 0 0 0,1-1 0 0 0,0 1 0 0 0,0-1 0 0 0,-1 0 0 0 0,1 0 0 0 0,0 0-1 0 0,0 0 1 0 0,0-1 0 0 0,0 0 0 0 0,0 1 0 0 0,1-1 0 0 0,-1 0 0 0 0,0 0 0 0 0,1 0 0 0 0,-4-4-1 0 0,4 4 3 0 0,1-1-1 0 0,-1 0 0 0 0,1 0 0 0 0,-1 0 0 0 0,1 1 1 0 0,0-2-1 0 0,0 1 0 0 0,0 0 0 0 0,0 0 0 0 0,1 0 0 0 0,-1 0 1 0 0,1 0-1 0 0,0-1 0 0 0,0 1 0 0 0,0 0 0 0 0,0 0 0 0 0,1 0 1 0 0,1-6-1 0 0,1-4-3 0 0,0 1 0 0 0,1 0 1 0 0,8-15-1 0 0,-5 13 11 0 0,1 0 1 0 0,0 0-1 0 0,1 1 0 0 0,10-12 0 0 0,47-48 55 0 0,-9 12-21 0 0,-30 32-16 0 0,-21 23-54 0 0,1 1-1 0 0,-2-2 1 0 0,1 1-1 0 0,-1-1 1 0 0,0 0-1 0 0,0 0 1 0 0,-1 0-1 0 0,4-9 0 0 0,-7 14-363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6:17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 10735 0 0,'12'-15'10433'0'0,"-11"14"-10102"0"0,-1 2-204 0 0,1-1 0 0 0,-1 1 0 0 0,0-1 0 0 0,1 0 0 0 0,-1 1 0 0 0,1-1 0 0 0,-1 1 0 0 0,0-1 0 0 0,1 1 0 0 0,-1-1-1 0 0,0 1 1 0 0,0-1 0 0 0,1 1 0 0 0,-1-1 0 0 0,0 1 0 0 0,0 0 0 0 0,5 26-162 0 0,-4 169 2747 0 0,-4-90-2031 0 0,2-39-339 0 0,0-17-117 0 0,1 1-1 0 0,11 68 1 0 0,-5-96-258 0 0,-5-22-141 0 0,0-1-144 0 0,0 0 235 0 0,0-1 0 0 0,-1 1-1 0 0,1-1 1 0 0,0 1 0 0 0,0-1-1 0 0,0 0 1 0 0,0 1-1 0 0,-1-1 1 0 0,1 0 0 0 0,0 0-1 0 0,-1 1 1 0 0,1-1 0 0 0,1-2-1 0 0,7-12-1871 0 0,-3 3 466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6:18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27 1375 0 0,'6'-27'16749'0'0,"-5"37"-16300"0"0,0 19 1070 0 0,-5 42 1 0 0,0-14-505 0 0,-2 70-228 0 0,-2 62 238 0 0,4-117-207 0 0,1-19-1515 0 0,2-10-2632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6:19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1375 0 0,'5'10'5648'0'0,"4"18"1900"0"0,-6-20-6343 0 0,-1 0 0 0 0,3 17 0 0 0,1 60 1354 0 0,-7 123 1 0 0,-2-70-1663 0 0,2-119-849 0 0,0-12-47 0 0,0 0 1 0 0,1-1-1 0 0,2 15 0 0 0,-1-14-65 0 0,-1-5-261 0 0,11-1-4014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6:20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11055 0 0,'0'0'852'0'0,"1"1"-560"0"0,4 8 1768 0 0,-1-1 0 0 0,1 1 0 0 0,5 18 0 0 0,-8-22-1785 0 0,-1 0 0 0 0,0 0 0 0 0,-1 0 0 0 0,1 0 0 0 0,-1 1 0 0 0,0-1 0 0 0,0 0 0 0 0,0 0 0 0 0,-3 8-1 0 0,-3 17-84 0 0,2-1-1 0 0,-3 51 0 0 0,7-79-167 0 0,0 1 0 0 0,1 0 0 0 0,-1 0 0 0 0,0 0 0 0 0,0-1 0 0 0,1 1 0 0 0,0 0 0 0 0,-1-1 0 0 0,1 1 0 0 0,0 0 0 0 0,-1-1 0 0 0,1 1 0 0 0,0-1 0 0 0,0 1 0 0 0,1-1 0 0 0,-1 1 0 0 0,0-1 0 0 0,0 0 0 0 0,1 1 0 0 0,-1-1 0 0 0,0 0 0 0 0,1 0 0 0 0,-1 0 0 0 0,3 1 0 0 0,-1-1-12 0 0,7 4 149 0 0,1 0 0 0 0,-1-1-1 0 0,1-1 1 0 0,0 1-1 0 0,1-2 1 0 0,21 3-1 0 0,-18-3-38 0 0,-4 0-97 0 0,40 5 64 0 0,-46-7-82 0 0,1 0 0 0 0,-1 0 0 0 0,0 0-1 0 0,1-1 1 0 0,-1 0 0 0 0,0 0 0 0 0,6-2 0 0 0,-8 2-204 0 0,0-1 0 0 0,0 1 0 0 0,0-1 0 0 0,0 0-1 0 0,-1 0 1 0 0,1 0 0 0 0,0 0 0 0 0,-1-1 0 0 0,0 1 0 0 0,0-1-1 0 0,1 1 1 0 0,-1-1 0 0 0,-1 0 0 0 0,1 0 0 0 0,0 0 0 0 0,-1 0 0 0 0,1 0-1 0 0,-1 0 1 0 0,0 0 0 0 0,1-4 0 0 0,1-9-1155 0 0,0 1-1 0 0,-1-1 1 0 0,0-17 0 0 0,-2 31 1277 0 0,1-37-2120 0 0,-4 3-10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6:20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 5527 0 0,'0'2'5510'0'0,"3"12"-3385"0"0,-1-1 1 0 0,0 1-1 0 0,-2-1 1 0 0,0 17-1 0 0,-7 60 575 0 0,1-25-1604 0 0,-2 61 10 0 0,-6 171-249 0 0,13-293-857 0 0,3 13-11 0 0,-2-15-49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6:21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1375 0 0,'0'2'14968'0'0,"3"4"-14470"0"0,-1 0-1 0 0,0 1 1 0 0,-1 0-1 0 0,0-1 1 0 0,0 1-1 0 0,0 0 0 0 0,-1 0 1 0 0,0 0-1 0 0,0 7 1 0 0,-9 183 1812 0 0,8-170-2275 0 0,0 150 245 0 0,1-137-307 0 0,0-19-28 0 0,1 0-1 0 0,5 27 1 0 0,-6-46-64 0 0,3 4-830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37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0 144 16063 0 0,'1'-1'5056'0'0,"6"-11"-4911"0"0,2 1 0 0 0,-1 0 0 0 0,1 0 1 0 0,1 1-1 0 0,-1 0 0 0 0,2 1 0 0 0,-1 0 0 0 0,2 1 0 0 0,-1 0 0 0 0,16-8 0 0 0,-18 11-116 0 0,0 1 1 0 0,0 0-1 0 0,1 0 0 0 0,18-4 1 0 0,-25 7-19 0 0,0 1 1 0 0,0-1-1 0 0,-1 1 1 0 0,1 0-1 0 0,0 0 1 0 0,0 0-1 0 0,0 0 1 0 0,-1 0 0 0 0,1 1-1 0 0,0-1 1 0 0,0 1-1 0 0,-1 0 1 0 0,1 0-1 0 0,0 0 1 0 0,-1 0-1 0 0,1 0 1 0 0,-1 0-1 0 0,1 1 1 0 0,-1-1 0 0 0,0 1-1 0 0,0 0 1 0 0,4 4-1 0 0,-4-4 29 0 0,-1 0 1 0 0,0 0-1 0 0,0 0 0 0 0,0 0 1 0 0,0 0-1 0 0,-1 0 0 0 0,1 0 1 0 0,-1 1-1 0 0,1-1 0 0 0,-1 0 1 0 0,0 0-1 0 0,0 1 0 0 0,0-1 1 0 0,0 0-1 0 0,0 1 0 0 0,0-1 1 0 0,0 0-1 0 0,-1 1 0 0 0,0-1 1 0 0,-1 4-1 0 0,-1 4 150 0 0,-1 1 0 0 0,-10 17 0 0 0,4-8-125 0 0,-2 0 0 0 0,-1-1 0 0 0,0-1 0 0 0,-1 0 0 0 0,-1-1 0 0 0,-19 18 0 0 0,28-30-54 0 0,14 2 53 0 0,-2-4-44 0 0,1 0 0 0 0,0-1 1 0 0,-1 0-1 0 0,1 0 0 0 0,0 0 1 0 0,0-1-1 0 0,14 1 0 0 0,3 1 12 0 0,-4 0 19 0 0,11 2 27 0 0,51 15 0 0 0,-76-18-83 0 0,7 1 33 0 0,-1 2 1 0 0,0-1-1 0 0,0 2 0 0 0,20 12 1 0 0,-29-17 0 0 0,0 1-1 0 0,-1 1 1 0 0,1-1 0 0 0,-1 0 0 0 0,1 1 0 0 0,-1-1 0 0 0,0 1 0 0 0,0 0-1 0 0,0 0 1 0 0,0 0 0 0 0,-1 0 0 0 0,1 0 0 0 0,-1 0 0 0 0,0 0 0 0 0,0 0-1 0 0,0 1 1 0 0,0-1 0 0 0,0 0 0 0 0,-1 1 0 0 0,0-1 0 0 0,1 0 0 0 0,-1 1 0 0 0,-1 5-1 0 0,0-3 5 0 0,0-1 0 0 0,-1 1 0 0 0,1-1 0 0 0,-1 1 0 0 0,0-1 0 0 0,-1 0 0 0 0,1 0 0 0 0,-1 0 0 0 0,0 0 0 0 0,0-1 0 0 0,-1 1 0 0 0,0-1 0 0 0,1 0 0 0 0,-9 7 0 0 0,-3 2 103 0 0,-1-1 0 0 0,-33 18 0 0 0,36-23-143 0 0,-1 0 0 0 0,0-2 0 0 0,0 1 0 0 0,-1-2 0 0 0,1 0-1 0 0,-1-1 1 0 0,0 0 0 0 0,-17 0 0 0 0,28-3-152 0 0,0 1-1 0 0,1-2 1 0 0,-1 1-1 0 0,0 0 1 0 0,1-1-1 0 0,-1 0 1 0 0,0 0-1 0 0,1 0 1 0 0,-1 0 0 0 0,1 0-1 0 0,0-1 1 0 0,-1 0-1 0 0,1 1 1 0 0,0-1-1 0 0,0 0 1 0 0,0-1-1 0 0,0 1 1 0 0,0 0-1 0 0,1-1 1 0 0,-1 0 0 0 0,-4-5-1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6:22.0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13823 0 0,'2'1'630'0'0,"3"3"-249"0"0,1-1 0 0 0,-1 1 0 0 0,0 0 1 0 0,0 1-1 0 0,0-1 0 0 0,-1 1 0 0 0,0 0 1 0 0,0 0-1 0 0,0 1 0 0 0,0-1 0 0 0,-1 1 1 0 0,0 0-1 0 0,0 0 0 0 0,-1 0 1 0 0,0 0-1 0 0,0 0 0 0 0,0 1 0 0 0,0-1 1 0 0,0 9-1 0 0,-1 11 99 0 0,0-1 0 0 0,-2 1 1 0 0,-6 41-1 0 0,3-40-398 0 0,0 0-1 0 0,2 0 0 0 0,1 40 1 0 0,2-51-33 0 0,1-1 1 0 0,0-1 0 0 0,1 1-1 0 0,1 0 1 0 0,0-1 0 0 0,1 1-1 0 0,12 24 1 0 0,-13-32-40 0 0,0 0 1 0 0,0-1-1 0 0,1 1 1 0 0,0-1-1 0 0,0 0 1 0 0,1-1-1 0 0,-1 1 1 0 0,1-1-1 0 0,1 0 1 0 0,-1-1-1 0 0,1 0 1 0 0,-1 0-1 0 0,9 4 0 0 0,-11-6-10 0 0,1 0-1 0 0,-1-1 0 0 0,1 1 0 0 0,-1-1 0 0 0,1 0 0 0 0,0-1 0 0 0,-1 1 0 0 0,1-1 0 0 0,0 1 0 0 0,0-1 0 0 0,-1-1 0 0 0,1 1 0 0 0,0-1 0 0 0,0 0 1 0 0,-1 0-1 0 0,1 0 0 0 0,-1-1 0 0 0,1 1 0 0 0,-1-1 0 0 0,1 0 0 0 0,-1 0 0 0 0,5-4 0 0 0,-4 2-26 0 0,-1 1 0 0 0,0-1 0 0 0,1 0-1 0 0,-2 0 1 0 0,1-1 0 0 0,0 1 0 0 0,-1-1 0 0 0,0 1 0 0 0,3-7 0 0 0,1-3-60 0 0,8-31 0 0 0,-15 45 87 0 0,5-13-50 0 0,3-23 0 0 0,-7 32 45 0 0,-1 0 0 0 0,0-1 0 0 0,0 1 0 0 0,0 0 0 0 0,0-1 0 0 0,0 1 0 0 0,-1 0-1 0 0,0-1 1 0 0,-1-3 0 0 0,1 7 4 0 0,1-1-1 0 0,-1 1 1 0 0,1 0-1 0 0,-1 0 1 0 0,0 0-1 0 0,1 0 1 0 0,-1 0-1 0 0,0 0 1 0 0,0 0-1 0 0,0 1 1 0 0,0-1-1 0 0,0 0 1 0 0,0 0-1 0 0,0 1 1 0 0,0-1-1 0 0,0 0 1 0 0,0 1-1 0 0,0-1 1 0 0,0 1-1 0 0,0 0 1 0 0,0-1-1 0 0,-1 1 1 0 0,1 0-1 0 0,0 0 1 0 0,-2-1-1 0 0,0 1 0 0 0,1 0 0 0 0,-1 0 0 0 0,0 0 0 0 0,0 0 0 0 0,1 1 0 0 0,-1-1-1 0 0,0 1 1 0 0,1 0 0 0 0,-5 1 0 0 0,-4 4 12 0 0,1 0 0 0 0,0 0-1 0 0,0 1 1 0 0,1 0 0 0 0,-1 0-1 0 0,-9 12 1 0 0,3-1 13 0 0,1 0-1 0 0,-16 24 1 0 0,28-38-22 0 0,2-1 5 0 0,-1-1 0 0 0,0 1-1 0 0,1 0 1 0 0,0 0 0 0 0,0 0 0 0 0,0 0-1 0 0,0 0 1 0 0,0 0 0 0 0,0 0-1 0 0,0 6 1 0 0,1 0-35 0 0,0-7-393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6:22.7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47 455 0 0,'6'-47'18423'0'0,"4"188"-14542"0"0,-6-77-3025 0 0,-1 42-22 0 0,2 33-199 0 0,-3-103-537 0 0,-2-27-101 0 0,0 0 1 0 0,0 0-1 0 0,1 0 0 0 0,1 1 1 0 0,0-1-1 0 0,3 10 0 0 0,-5-18-253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6:23.1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23 203 12007 0 0,'0'0'547'0'0,"12"-11"202"0"0,28-11 3702 0 0,-38 21-4253 0 0,0 1 1 0 0,0-1 0 0 0,0 1-1 0 0,0-1 1 0 0,-1 0-1 0 0,1 1 1 0 0,0-1 0 0 0,1-2-1 0 0,11-3 448 0 0,-5 4-481 0 0,-1 0-1 0 0,1 1 1 0 0,0 0-1 0 0,0 0 1 0 0,-1 1-1 0 0,1 0 1 0 0,0 1-1 0 0,0 0 1 0 0,9 2 0 0 0,-11-1-47 0 0,-1 0 1 0 0,0 0 0 0 0,0 1-1 0 0,0-1 1 0 0,0 1-1 0 0,-1 1 1 0 0,1-1 0 0 0,-1 1-1 0 0,1 0 1 0 0,-1 0 0 0 0,-1 0-1 0 0,9 10 1 0 0,-5-5-37 0 0,-1 1 1 0 0,0-1-1 0 0,-1 2 0 0 0,0-1 1 0 0,0 1-1 0 0,-1-1 0 0 0,-1 1 1 0 0,0 1-1 0 0,0-1 0 0 0,-1 1 1 0 0,-1-1-1 0 0,0 1 0 0 0,0 0 1 0 0,-1 0-1 0 0,-1 0 0 0 0,0 0 1 0 0,-1 0-1 0 0,0-1 0 0 0,0 1 1 0 0,-1 0-1 0 0,-1 0 0 0 0,0-1 1 0 0,-9 22-1 0 0,5-16-33 0 0,-1 0-1 0 0,-1-1 1 0 0,0 0-1 0 0,-1 0 1 0 0,-23 27 0 0 0,29-38-49 0 0,0 0 0 0 0,-1 0 0 0 0,0-1 0 0 0,0 0 0 0 0,0 0 0 0 0,-1 0 0 0 0,1 0 0 0 0,-1-1 0 0 0,0 0 0 0 0,0 0 0 0 0,0-1 0 0 0,0 1 0 0 0,0-1 0 0 0,-1-1 0 0 0,1 1 0 0 0,-1-1 0 0 0,1 0 0 0 0,-1-1 0 0 0,0 1 0 0 0,-7-2 0 0 0,9 0-8 0 0,0 0 1 0 0,-1-1-1 0 0,1 1 0 0 0,0-1 1 0 0,0-1-1 0 0,0 1 0 0 0,0-1 1 0 0,0 1-1 0 0,0-1 1 0 0,1-1-1 0 0,-1 1 0 0 0,1-1 1 0 0,0 0-1 0 0,0 0 0 0 0,1 0 1 0 0,-1 0-1 0 0,1 0 0 0 0,0-1 1 0 0,0 0-1 0 0,-3-6 0 0 0,1 2-9 0 0,1-1-1 0 0,0 0 0 0 0,0 0 1 0 0,1 0-1 0 0,0 0 0 0 0,1-1 1 0 0,0 1-1 0 0,1-1 0 0 0,0-18 1 0 0,2 6 14 0 0,2 0 1 0 0,1 1-1 0 0,0 0 0 0 0,2-1 1 0 0,0 2-1 0 0,19-42 1 0 0,-5 23 29 0 0,2 1 0 0 0,42-58 1 0 0,-39 64 35 0 0,-14 20-203 0 0,-1 0 0 0 0,17-28-1 0 0,-24 30-1249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6:59.8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1 10999 0 0,'0'0'1103'0'0,"0"2"-1008"0"0,2 4 428 0 0,-1 1 0 0 0,0 0 0 0 0,0-1 0 0 0,-1 1 0 0 0,0 0 1 0 0,0 0-1 0 0,-1-1 0 0 0,-1 9 0 0 0,-16 56 3094 0 0,6-30-2222 0 0,3-5-383 0 0,-15 66 376 0 0,20-83-1077 0 0,2 1 1 0 0,0 0 0 0 0,1 23-1 0 0,2-34-307 0 0,0 1 0 0 0,1-1-1 0 0,0-1 1 0 0,0 1 0 0 0,1 0-1 0 0,0 0 1 0 0,0-1 0 0 0,1 0-1 0 0,0 0 1 0 0,1 0 0 0 0,0 0 0 0 0,0 0-1 0 0,1-1 1 0 0,7 8 0 0 0,-7-9-4 0 0,0 0 1 0 0,0-1-1 0 0,0 0 0 0 0,1 0 1 0 0,0 0-1 0 0,0-1 1 0 0,0 0-1 0 0,1 0 1 0 0,0-1-1 0 0,-1 0 1 0 0,1 0-1 0 0,0 0 0 0 0,0-1 1 0 0,1-1-1 0 0,11 2 1 0 0,-14-3-51 0 0,0 0 1 0 0,-1-1 0 0 0,1 1-1 0 0,0-1 1 0 0,-1-1-1 0 0,1 1 1 0 0,-1-1-1 0 0,1 1 1 0 0,-1-2 0 0 0,0 1-1 0 0,0-1 1 0 0,0 1-1 0 0,8-7 1 0 0,-9 7-43 0 0,-1-1 0 0 0,1-1 0 0 0,-1 1-1 0 0,1-1 1 0 0,-1 1 0 0 0,0-1 0 0 0,0 0 0 0 0,-1 0 0 0 0,1 0-1 0 0,-1-1 1 0 0,0 1 0 0 0,0 0 0 0 0,0-1 0 0 0,-1 0-1 0 0,0 1 1 0 0,2-8 0 0 0,-3 7 16 0 0,0 0-1 0 0,0 0 0 0 0,-1 0 1 0 0,1 0-1 0 0,-1 1 0 0 0,0-1 1 0 0,0 0-1 0 0,-1 0 1 0 0,0 1-1 0 0,1-1 0 0 0,-1 1 1 0 0,-1 0-1 0 0,1-1 1 0 0,-6-6-1 0 0,2 4 67 0 0,1 0-1 0 0,-1 0 1 0 0,0 1 0 0 0,-1 0-1 0 0,0 1 1 0 0,1-1 0 0 0,-12-6-1 0 0,15 10 14 0 0,-1 1-1 0 0,1-1 1 0 0,0 1-1 0 0,-1-1 0 0 0,1 1 1 0 0,-1 0-1 0 0,0 0 1 0 0,1 0-1 0 0,-1 1 1 0 0,0 0-1 0 0,1-1 1 0 0,-1 1-1 0 0,0 0 1 0 0,-6 2-1 0 0,6-1 64 0 0,-1 0-1 0 0,1 1 0 0 0,0-1 1 0 0,0 1-1 0 0,0 0 0 0 0,0 0 1 0 0,0 1-1 0 0,0-1 0 0 0,1 1 1 0 0,-1 0-1 0 0,-4 5 0 0 0,2-2 39 0 0,1 0 0 0 0,1 0 0 0 0,-1 0 0 0 0,1 1-1 0 0,0-1 1 0 0,1 1 0 0 0,-1 0 0 0 0,2 0-1 0 0,-1 0 1 0 0,1 0 0 0 0,0 1 0 0 0,0-1 0 0 0,0 1-1 0 0,1-1 1 0 0,1 1 0 0 0,-1 0 0 0 0,2 14-1 0 0,-1-20-89 0 0,1 0-1 0 0,-1 1 1 0 0,1-1-1 0 0,-1 0 1 0 0,1 0-1 0 0,0 1 1 0 0,1 1-1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00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15719 0 0,'0'0'1424'0'0,"11"15"-100"0"0,-8-12-689 0 0,-1-1 0 0 0,0 0 0 0 0,1 0-1 0 0,-1-1 1 0 0,1 1 0 0 0,0-1 0 0 0,4 3-1 0 0,-2-2-499 0 0,1-1-1 0 0,-1 0 0 0 0,1 0 1 0 0,0 0-1 0 0,9 0 0 0 0,139 5 355 0 0,-90-5-2922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01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308 18 17567 0 0,'-7'-18'1759'0'0,"-1"38"-1486"0"0,6-18-50 0 0,0 0-1 0 0,0 0 1 0 0,0-1-1 0 0,0 1 1 0 0,-1 0 0 0 0,1-1-1 0 0,0 1 1 0 0,-1-1-1 0 0,0 0 1 0 0,1 0-1 0 0,-1 0 1 0 0,-3 1-1 0 0,-11 3-66 0 0,-1-2 0 0 0,0 0-1 0 0,0-1 1 0 0,1-1-1 0 0,-1-1 1 0 0,-25-2-1 0 0,-7 1 191 0 0,49 1-339 0 0,-1 0 0 0 0,1 1 0 0 0,0-1 0 0 0,-1 0 0 0 0,1 1 0 0 0,0-1-1 0 0,0 1 1 0 0,-1-1 0 0 0,1 1 0 0 0,0 0 0 0 0,0 0 0 0 0,0-1 0 0 0,0 1 0 0 0,0 0 0 0 0,0 0 0 0 0,0 0-1 0 0,0 0 1 0 0,0 0 0 0 0,0 0 0 0 0,0 1 0 0 0,0-1 0 0 0,1 0 0 0 0,-1 0 0 0 0,1 0 0 0 0,-1 1 0 0 0,1-1-1 0 0,-1 0 1 0 0,1 1 0 0 0,0-1 0 0 0,-1 0 0 0 0,1 2 0 0 0,-1 1 32 0 0,-2 11-7 0 0,1 0-1 0 0,0 0 0 0 0,1 30 1 0 0,1-29-13 0 0,0 1 1 0 0,-2-1 0 0 0,-4 23-1 0 0,-7 30-19 0 0,12-61-19 0 0,23-17-210 0 0,-4 2 241 0 0,1 0-1 0 0,0 2 1 0 0,0 0 0 0 0,1 1-1 0 0,-1 2 1 0 0,36-2 0 0 0,-44 4 79 0 0,1 0 0 0 0,-1 2 0 0 0,1-1 0 0 0,-1 1 0 0 0,0 1 0 0 0,0 0 0 0 0,0 0 1 0 0,0 1-1 0 0,0 0 0 0 0,-1 1 0 0 0,0 1 0 0 0,0-1 0 0 0,10 9 0 0 0,-15-10-67 0 0,0 1 0 0 0,0-1-1 0 0,0 1 1 0 0,-1 0-1 0 0,0 0 1 0 0,0 1-1 0 0,0 0 1 0 0,-1-1-1 0 0,0 1 1 0 0,0 0 0 0 0,0 0-1 0 0,-1 1 1 0 0,0-1-1 0 0,0 0 1 0 0,0 1-1 0 0,-1 0 1 0 0,0-1-1 0 0,-1 1 1 0 0,1 0 0 0 0,-1-1-1 0 0,-1 10 1 0 0,0-9 6 0 0,0 1 1 0 0,0-1 0 0 0,-1 0-1 0 0,0-1 1 0 0,0 1-1 0 0,-1 0 1 0 0,0-1 0 0 0,0 1-1 0 0,-1-1 1 0 0,1 0 0 0 0,-1 0-1 0 0,-1 0 1 0 0,1-1-1 0 0,-1 1 1 0 0,0-1 0 0 0,0 0-1 0 0,0 0 1 0 0,-1-1-1 0 0,-10 7 1 0 0,5-5-27 0 0,0 1 0 0 0,-1-2 0 0 0,1 0-1 0 0,-1 0 1 0 0,0-1 0 0 0,0-1 0 0 0,0 0 0 0 0,-1 0 0 0 0,1-2-1 0 0,-1 1 1 0 0,1-1 0 0 0,-1-1 0 0 0,0-1 0 0 0,1 1 0 0 0,-13-4-1 0 0,24 4-7 0 0,-7-1 7 0 0,-1-1 0 0 0,1 0 0 0 0,-16-6 0 0 0,22 7-182 0 0,-1-1 0 0 0,1 1 0 0 0,0 0 0 0 0,0-1 1 0 0,0 1-1 0 0,0-1 0 0 0,0 1 0 0 0,0-1 0 0 0,1 0 0 0 0,-1 0 1 0 0,1 0-1 0 0,-1 0 0 0 0,1 0 0 0 0,0 0 0 0 0,-1 0 0 0 0,1 0 1 0 0,0-1-1 0 0,-1-3 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02.1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 12671 0 0,'0'0'3806'0'0,"15"-2"-37"0"0,-5 1-2760 0 0,-1 0 1 0 0,0 0-1 0 0,16-5 1 0 0,13-3-359 0 0,-16 7-372 0 0,32 1-1 0 0,-4 4-3176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02.7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0 163 17535 0 0,'0'0'1759'0'0,"11"-12"-458"0"0,0-12 2 0 0,-9 19-1284 0 0,0 0-1 0 0,0 0 0 0 0,0 1 1 0 0,1-1-1 0 0,0 1 1 0 0,0 0-1 0 0,0-1 1 0 0,0 1-1 0 0,1 0 0 0 0,-1 1 1 0 0,7-5-1 0 0,23-19 115 0 0,-28 22-132 0 0,1 0 0 0 0,0 0-1 0 0,-1 1 1 0 0,1 0 0 0 0,1 0 0 0 0,-1 0 0 0 0,9-3 0 0 0,-11 6 39 0 0,0 0 0 0 0,1 0 1 0 0,-1 0-1 0 0,1 0 0 0 0,-1 1 0 0 0,1-1 0 0 0,-1 1 0 0 0,1 0 0 0 0,-1 1 1 0 0,1-1-1 0 0,-1 1 0 0 0,1 0 0 0 0,-1 0 0 0 0,1 1 0 0 0,-1-1 0 0 0,0 1 1 0 0,0 0-1 0 0,0 0 0 0 0,0 0 0 0 0,0 0 0 0 0,0 1 0 0 0,-1 0 0 0 0,1 0 0 0 0,-1 0 1 0 0,1 0-1 0 0,-1 0 0 0 0,0 0 0 0 0,2 5 0 0 0,1 1 42 0 0,-2-1 0 0 0,1 1 0 0 0,-1 0 0 0 0,-1 1 0 0 0,1-1 0 0 0,-2 0 0 0 0,1 1 0 0 0,-1 0 0 0 0,-1-1 0 0 0,0 1 0 0 0,0 0 0 0 0,-1 0 0 0 0,0 0 0 0 0,-3 17 0 0 0,0-3 108 0 0,-2-1-1 0 0,-1 1 1 0 0,0-2 0 0 0,-2 1-1 0 0,-11 22 1 0 0,-2-3-190 0 0,-49 71 0 0 0,62-100 9 0 0,0-1 0 0 0,-1-1 1 0 0,0 0-1 0 0,-1 0 0 0 0,0-1 0 0 0,-14 11 0 0 0,23-20-14 0 0,1-1 0 0 0,-1 1 0 0 0,1-1 1 0 0,-1 1-1 0 0,0-1 0 0 0,1 1 0 0 0,-1-1 0 0 0,0 0 0 0 0,1 1 0 0 0,-1-1 0 0 0,0 0 0 0 0,1 1 1 0 0,-1-1-1 0 0,0 0 0 0 0,0 0 0 0 0,1 0 0 0 0,-1 0 0 0 0,0 0 0 0 0,0 0 0 0 0,1 0 0 0 0,-1 0 1 0 0,0 0-1 0 0,0 0 0 0 0,1 0 0 0 0,-1 0 0 0 0,0 0 0 0 0,0-1 0 0 0,1 1 0 0 0,-1 0 0 0 0,0-1 1 0 0,1 1-1 0 0,-1 0 0 0 0,0-1 0 0 0,1 1 0 0 0,-1-1 0 0 0,1 1 0 0 0,-1-1 0 0 0,0 1 0 0 0,1-1 1 0 0,-1 0-1 0 0,1 1 0 0 0,0-1 0 0 0,-1 0 0 0 0,1 1 0 0 0,-1-1 0 0 0,1 0 0 0 0,0 1 0 0 0,0-1 1 0 0,-1 0-1 0 0,1 0 0 0 0,0 1 0 0 0,0-1 0 0 0,0-1 0 0 0,-1-1-20 0 0,1 0 1 0 0,-1-1-1 0 0,1 1 0 0 0,0-1 1 0 0,0 1-1 0 0,1-1 0 0 0,-1 1 1 0 0,1-1-1 0 0,-1 1 0 0 0,1 0 1 0 0,1-4-1 0 0,0 4 24 0 0,-1 0 0 0 0,0 0 0 0 0,1 1 0 0 0,0-1 0 0 0,-1 1 0 0 0,1-1 0 0 0,0 1 0 0 0,0 0 0 0 0,0 0 0 0 0,1-1 0 0 0,4-2 0 0 0,-1 2 5 0 0,0 0 0 0 0,0 1 0 0 0,0 0 0 0 0,9-3 0 0 0,100-21 62 0 0,-103 24-51 0 0,1 1 0 0 0,-1 0 0 0 0,1 1 0 0 0,-1 0 0 0 0,1 1 0 0 0,-1 0-1 0 0,17 4 1 0 0,-22-2 29 0 0,0 0 1 0 0,-1 0-1 0 0,1 1 0 0 0,-1 0 0 0 0,0 0 0 0 0,11 9 0 0 0,-8-5-2 0 0,1-2 1 0 0,10 8 0 0 0,-17-13-31 0 0,0 1 1 0 0,0-1 0 0 0,-1 0-1 0 0,1 0 1 0 0,0 0 0 0 0,0 0 0 0 0,1-1-1 0 0,-1 1 1 0 0,0-1 0 0 0,0 0-1 0 0,0 0 1 0 0,4 0 0 0 0,15-3-466 0 0,46-7 1789 0 0,-35-1-3176 0 0,-2-6-4692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04.0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343 111 5527 0 0,'0'-1'423'0'0,"0"-12"2273"0"0,1 8-1645 0 0,-1 1 0 0 0,0-1 0 0 0,-1 1 0 0 0,1-1 0 0 0,-2-7 0 0 0,1 10-932 0 0,-1 0-1 0 0,1 0 1 0 0,0 0 0 0 0,0 0 0 0 0,-1 0-1 0 0,1 0 1 0 0,-1 1 0 0 0,1-1-1 0 0,-1 0 1 0 0,0 1 0 0 0,0 0 0 0 0,-3-3-1 0 0,-2-1 98 0 0,-1 1 1 0 0,0 0-1 0 0,-1 0 0 0 0,1 0 0 0 0,-1 1 1 0 0,1 0-1 0 0,-1 1 0 0 0,0 0 0 0 0,-15-1 1 0 0,2 1 441 0 0,0 2-1 0 0,-40 4 1 0 0,55-3-538 0 0,0 0 0 0 0,1 0 0 0 0,-1 1 0 0 0,1 0 0 0 0,0 0 0 0 0,-1 1 0 0 0,1 0 0 0 0,0 0 0 0 0,-6 4 0 0 0,9-5-91 0 0,0 0 0 0 0,0 1 0 0 0,0-1 0 0 0,0 1 0 0 0,0 0 0 0 0,0 0 0 0 0,1 0 0 0 0,0 0 0 0 0,-1 0 0 0 0,1 1 0 0 0,0-1-1 0 0,1 1 1 0 0,-1-1 0 0 0,1 1 0 0 0,-1 0 0 0 0,0 6 0 0 0,1-3-17 0 0,0 0 0 0 0,0 0 1 0 0,1 0-1 0 0,0 0 0 0 0,1 1 0 0 0,-1-1 0 0 0,1 0 0 0 0,1 0 0 0 0,0 0 1 0 0,-1 0-1 0 0,5 8 0 0 0,-1-5 23 0 0,0 0 0 0 0,0-1 0 0 0,1 1 0 0 0,1-1 0 0 0,-1-1 0 0 0,14 14 0 0 0,4 0 48 0 0,1-1 1 0 0,2-1-1 0 0,52 30 0 0 0,-71-45-77 0 0,104 67 516 0 0,-106-67-494 0 0,0 0 0 0 0,0 1 0 0 0,0 0 0 0 0,-1 0 0 0 0,0 0 0 0 0,0 0 0 0 0,0 1 0 0 0,-1 0 0 0 0,0 0 0 0 0,5 13 0 0 0,-7-16-12 0 0,-1 1-1 0 0,0-1 0 0 0,0 1 1 0 0,0-1-1 0 0,0 1 1 0 0,-1 0-1 0 0,0-1 0 0 0,0 1 1 0 0,0 0-1 0 0,0-1 1 0 0,-1 1-1 0 0,0 0 0 0 0,0-1 1 0 0,0 1-1 0 0,-1-1 1 0 0,1 1-1 0 0,-1-1 0 0 0,0 0 1 0 0,-5 8-1 0 0,2-4-21 0 0,-1-1 0 0 0,0 0 1 0 0,-1 0-1 0 0,0 0 0 0 0,0-1 0 0 0,0 0 0 0 0,-1 0 0 0 0,1-1 0 0 0,-1 0 0 0 0,-1 0 1 0 0,1-1-1 0 0,-11 4 0 0 0,14-5 1 0 0,-1-1 0 0 0,0-1 1 0 0,1 1-1 0 0,-1-1 0 0 0,0 0 1 0 0,0 0-1 0 0,0-1 0 0 0,0 1 1 0 0,0-2-1 0 0,0 1 0 0 0,0 0 1 0 0,0-1-1 0 0,0 0 0 0 0,0-1 1 0 0,1 1-1 0 0,-1-1 0 0 0,0 0 1 0 0,1 0-1 0 0,0-1 0 0 0,-8-4 0 0 0,11 5-4 0 0,0 1-1 0 0,0-1 0 0 0,0 1 0 0 0,0-1 0 0 0,0 0 0 0 0,0 0 1 0 0,1 0-1 0 0,-1 0 0 0 0,1 0 0 0 0,-1-1 0 0 0,1 1 0 0 0,0 0 1 0 0,0-1-1 0 0,0 1 0 0 0,0-1 0 0 0,0 1 0 0 0,0-5 0 0 0,0 2 10 0 0,1 1 0 0 0,0 0 0 0 0,1 0 0 0 0,-1 0 0 0 0,1-1 0 0 0,0 1-1 0 0,0 0 1 0 0,0 0 0 0 0,0 0 0 0 0,2-4 0 0 0,4-5 98 0 0,-1 1 0 0 0,2 0 0 0 0,0 1 1 0 0,0-1-1 0 0,16-16 0 0 0,99-115 677 0 0,-108 122-663 0 0,-1 0-1 0 0,-1-1 1 0 0,0-1-1 0 0,-2 0 1 0 0,11-33-1 0 0,-19 47-731 0 0,-1-1 0 0 0,0 1 1 0 0,-1 0-1 0 0,0-1 0 0 0,0 1 0 0 0,-1-20 1 0 0,-6 3-971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08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8551 0 0,'0'0'9328'0'0,"0"2"-8529"0"0,-8 85 3852 0 0,0-17-4184 0 0,7-58-380 0 0,0-2-38 0 0,1-1 1 0 0,0 0-1 0 0,0 0 0 0 0,2 13 0 0 0,-1-20-41 0 0,-1 0 1 0 0,0 0-1 0 0,1 0 1 0 0,0 0-1 0 0,-1 0 1 0 0,1-1-1 0 0,0 1 0 0 0,0 0 1 0 0,0 0-1 0 0,0-1 1 0 0,0 1-1 0 0,0-1 1 0 0,1 1-1 0 0,-1-1 1 0 0,1 1-1 0 0,-1-1 0 0 0,1 0 1 0 0,-1 1-1 0 0,1-1 1 0 0,0 0-1 0 0,-1 0 1 0 0,1 0-1 0 0,0-1 1 0 0,0 1-1 0 0,4 1 0 0 0,14 2 1 0 0,1-1-1 0 0,0 0 0 0 0,0-2 1 0 0,0 0-1 0 0,0-1 0 0 0,0-2 1 0 0,40-7-1 0 0,-52 7-622 0 0,0-1 0 0 0,13-6 0 0 0,-16 7-152 0 0,0-1-1 0 0,-1 0 0 0 0,1-1 0 0 0,-1 1 1 0 0,0-1-1 0 0,0 0 0 0 0,-1-1 0 0 0,6-5 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51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16439 0 0,'0'0'2186'0'0,"-1"0"-1769"0"0,0 1-386 0 0,1-1-1 0 0,-1 0 1 0 0,1 0 0 0 0,0 1-1 0 0,-1-1 1 0 0,1 0 0 0 0,0 1-1 0 0,-1-1 1 0 0,1 0 0 0 0,0 1-1 0 0,-1-1 1 0 0,1 0 0 0 0,0 1-1 0 0,-1-1 1 0 0,1 1 0 0 0,0-1-1 0 0,0 0 1 0 0,0 1 0 0 0,0-1-1 0 0,-1 1 1 0 0,1-1 0 0 0,0 1-1 0 0,0 0 1 0 0,-2 20 360 0 0,5 24 31 0 0,-3-42-363 0 0,46 379 4851 0 0,-44-354-4860 0 0,-2-21-398 0 0,1 0 1 0 0,-1 0-1 0 0,1 0 1 0 0,1 0-1 0 0,2 8 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09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20591 0 0,'0'0'464'0'0,"0"7"633"0"0,-4 119 1803 0 0,0 28-1109 0 0,4-55-1648 0 0,0 32 10 0 0,2-105-148 0 0,0 1 0 0 0,12 48 0 0 0,-13-71-149 0 0,1 1 0 0 0,-1-1 0 0 0,1 0 1 0 0,4 7-1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09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12895 0 0,'25'38'14485'0'0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10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255 0 18919 0 0,'1'2'430'0'0,"3"0"-147"0"0,-1 1 13 0 0,1 0-1 0 0,0 0 0 0 0,-1-1 0 0 0,9 4 4091 0 0,-32 3-4287 0 0,5-5-94 0 0,-1-1 0 0 0,0-1 0 0 0,0 0 0 0 0,0-1 0 0 0,0-1 0 0 0,0 0 1 0 0,-16-3-1 0 0,7 1 1 0 0,-45 2 0 0 0,69 0 8 0 0,0 0 0 0 0,0 1 0 0 0,0-1 0 0 0,0 0 0 0 0,1 0-1 0 0,-1 0 1 0 0,0 1 0 0 0,0-1 0 0 0,0 1 0 0 0,0-1 0 0 0,0 0 0 0 0,1 1 0 0 0,-1-1-1 0 0,0 1 1 0 0,0 0 0 0 0,1-1 0 0 0,-1 1 0 0 0,0 0 0 0 0,1-1 0 0 0,-1 1 0 0 0,1 0-1 0 0,-1 0 1 0 0,1-1 0 0 0,-1 1 0 0 0,1 0 0 0 0,0 0 0 0 0,-1 0 0 0 0,1 0 0 0 0,0 0 0 0 0,-1 1-1 0 0,1 0 12 0 0,-2 5-13 0 0,0-1 1 0 0,1 1 0 0 0,0-1-1 0 0,0 1 1 0 0,1 13 0 0 0,8 39-130 0 0,-3-26 182 0 0,2 11 243 0 0,-5-34-295 0 0,0 4-12 0 0,-1-12 5 0 0,1-1 3 0 0,-2 0 66 0 0,9 1 47 0 0,4-1-119 0 0,1 0-1 0 0,-1 0 0 0 0,0-2 0 0 0,0 1 0 0 0,22-5 0 0 0,-15 2-3 0 0,24 0 0 0 0,-27 3 22 0 0,0 0 1 0 0,0 1-1 0 0,0 1 1 0 0,-1 1-1 0 0,22 6 0 0 0,-33-8-14 0 0,0 1 0 0 0,0 0 0 0 0,0 0 0 0 0,0 0 0 0 0,-1 1-1 0 0,1 0 1 0 0,-1 0 0 0 0,0 0 0 0 0,0 0 0 0 0,0 1 0 0 0,0 0-1 0 0,-1-1 1 0 0,1 1 0 0 0,-1 0 0 0 0,0 1 0 0 0,0-1 0 0 0,0 1-1 0 0,-1-1 1 0 0,0 1 0 0 0,0 0 0 0 0,2 7 0 0 0,-1-3 8 0 0,-1 0-1 0 0,-1-1 1 0 0,0 1 0 0 0,0 0 0 0 0,0 0 0 0 0,-1 0 0 0 0,-1 0-1 0 0,0 0 1 0 0,0 0 0 0 0,0 0 0 0 0,-1 0 0 0 0,0 0 0 0 0,-7 14-1 0 0,7-17-4 0 0,-1 0-1 0 0,-1 0 0 0 0,1-1 1 0 0,-1 1-1 0 0,0-1 0 0 0,0 0 0 0 0,0 0 1 0 0,-1 0-1 0 0,0-1 0 0 0,0 1 1 0 0,0-1-1 0 0,0-1 0 0 0,-1 1 0 0 0,1-1 1 0 0,-1 1-1 0 0,0-2 0 0 0,0 1 1 0 0,0-1-1 0 0,-9 3 0 0 0,4-3-9 0 0,1 0 0 0 0,-1 0 0 0 0,0-1 0 0 0,0-1 0 0 0,1 0 1 0 0,-1 0-1 0 0,0-1 0 0 0,-12-3 0 0 0,17 3-12 0 0,1 0-1 0 0,-1 0 1 0 0,1-1 0 0 0,0 0 0 0 0,0 0 0 0 0,0-1-1 0 0,0 1 1 0 0,0-1 0 0 0,0 0 0 0 0,0-1 0 0 0,1 1 0 0 0,0-1-1 0 0,0 0 1 0 0,0 0 0 0 0,0 0 0 0 0,0 0 0 0 0,-3-7-1 0 0,6 9-163 0 0,0 0 0 0 0,0 0 0 0 0,0 0-1 0 0,0 0 1 0 0,0-1 0 0 0,1 1 0 0 0,-1 0-1 0 0,1 0 1 0 0,0-3 0 0 0,-1-9-875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13.2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13879 0 0,'0'0'7499'0'0,"12"2"-6455"0"0,5-5-678 0 0,0 2 0 0 0,19 0 1 0 0,-1 0-353 0 0,63 5 975 0 0,-45-1-2248 0 0,1-4-5552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13.6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13703 0 0,'19'8'1686'0'0,"-17"-8"-1270"0"0,0 1 0 0 0,0 0 0 0 0,-1 0 0 0 0,1 0 0 0 0,0 0 0 0 0,-1 0-1 0 0,1 0 1 0 0,-1 0 0 0 0,1 1 0 0 0,-1-1 0 0 0,0 0 0 0 0,0 1 0 0 0,1-1 0 0 0,-1 1 0 0 0,1 1 0 0 0,-1 0-219 0 0,0 0 0 0 0,0 0-1 0 0,0-1 1 0 0,0 1-1 0 0,-1 0 1 0 0,1 0-1 0 0,-1 0 1 0 0,0 0 0 0 0,1 3-1 0 0,-2 6-167 0 0,-1-1 0 0 0,0 1-1 0 0,0 0 1 0 0,-4 11 0 0 0,1-7 1287 0 0,-2 11-1280 0 0,-7 29-239 0 0,12-45 204 0 0,2-11-1 0 0,0 0 0 0 0,0 0 0 0 0,0 1 0 0 0,0-1 0 0 0,0 0 0 0 0,0 1 0 0 0,0-1 0 0 0,0 0 0 0 0,0 0 0 0 0,0 1 0 0 0,0-1 0 0 0,0 0 0 0 0,0 1 0 0 0,0-1 0 0 0,0 0 0 0 0,0 1 0 0 0,0-1 0 0 0,0 0 0 0 0,0 0 0 0 0,0 1 0 0 0,0-1 0 0 0,0 0 0 0 0,0 1 0 0 0,1-1 0 0 0,3 7-13 0 0,-3-5 5 0 0,0-1-1 0 0,0 0 0 0 0,0 1 1 0 0,0-1-1 0 0,0 0 1 0 0,1 0-1 0 0,-1 0 0 0 0,0 0 1 0 0,0 0-1 0 0,1-1 1 0 0,-1 1-1 0 0,1 0 0 0 0,-1 0 1 0 0,1-1-1 0 0,-1 1 1 0 0,1-1-1 0 0,-1 0 0 0 0,1 1 1 0 0,-1-1-1 0 0,1 0 0 0 0,-1 0 1 0 0,3 0-1 0 0,3 0 14 0 0,-1 0 1 0 0,0 0-1 0 0,13-3 0 0 0,-4-1 53 0 0,1 0-1 0 0,-1-1 1 0 0,0-1 0 0 0,0 0 0 0 0,23-14-1 0 0,-28 14-536 0 0,0-1 0 0 0,0 0-1 0 0,9-11 1 0 0,-12 11-814 0 0,-1 0 0 0 0,1 0 0 0 0,-2-1 0 0 0,8-11 0 0 0,-6 7-498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14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16351 0 0,'0'0'802'0'0,"0"16"180"0"0,-3 23-494 0 0,1 8 2761 0 0,4 43-594 0 0,7 80-1126 0 0,-7-156-1443 0 0,4 41 583 0 0,2-1 0 0 0,25 89-1 0 0,-31-140-759 0 0,-1 1 0 0 0,1 0 0 0 0,0-1 0 0 0,0 1 0 0 0,3 3 0 0 0,-5-7-2 0 0,0 0 1 0 0,1 0-1 0 0,-1 0 0 0 0,0 0 1 0 0,1 1-1 0 0,-1-1 0 0 0,0 0 1 0 0,0 0-1 0 0,1 0 1 0 0,-1 0-1 0 0,0 0 0 0 0,1 0 1 0 0,-1 0-1 0 0,0 0 0 0 0,0 0 1 0 0,1 0-1 0 0,-1-1 1 0 0,0 1-1 0 0,1 0 0 0 0,-1 0 1 0 0,0 0-1 0 0,0 0 0 0 0,1 0 1 0 0,-1-1-1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17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6 109 10015 0 0,'-5'-5'10498'0'0,"15"-4"-10210"0"0,0-1 0 0 0,1 1 0 0 0,0 0 0 0 0,1 1 1 0 0,20-10-1 0 0,-12 7-260 0 0,23-6 1 0 0,-35 14-28 0 0,1 0 1 0 0,0 1 0 0 0,-1 1 0 0 0,1-1 0 0 0,16 1 0 0 0,-23 0 28 0 0,1 1-1 0 0,-1 0 1 0 0,1 0 0 0 0,-1 0-1 0 0,1 1 1 0 0,-1-1 0 0 0,0 0 0 0 0,1 1-1 0 0,-1 0 1 0 0,0-1 0 0 0,1 1-1 0 0,-1 0 1 0 0,0 0 0 0 0,0 0 0 0 0,0 1-1 0 0,0-1 1 0 0,0 0 0 0 0,0 1 0 0 0,0 0-1 0 0,0-1 1 0 0,0 1 0 0 0,-1 0-1 0 0,1 0 1 0 0,-1 0 0 0 0,0 0 0 0 0,1 0-1 0 0,-1 0 1 0 0,0 0 0 0 0,0 0-1 0 0,1 3 1 0 0,0 3 65 0 0,0 0 0 0 0,-1 0 0 0 0,0 1 0 0 0,0-1 1 0 0,-1 0-1 0 0,0 0 0 0 0,-1 0 0 0 0,-1 12 0 0 0,-3 5-17 0 0,-10 33 0 0 0,-65 183 253 0 0,71-213-189 0 0,-1 0 0 0 0,-1-1 0 0 0,-1 0 0 0 0,-23 36 0 0 0,34-61-185 0 0,0 0 0 0 0,-1-1 0 0 0,1 1 0 0 0,-1 0 0 0 0,1-1 0 0 0,-1 1 0 0 0,0-1 0 0 0,1 0 0 0 0,-1 1 0 0 0,0-1 0 0 0,-2 1 0 0 0,2-1-86 0 0,-10-17-287 0 0,11 11 401 0 0,-1 0 0 0 0,1 1 0 0 0,0-1 0 0 0,0 0 0 0 0,1 0 0 0 0,0 0 0 0 0,-1 0 0 0 0,1 1 0 0 0,2-11 0 0 0,10-45-122 0 0,-10 50 32 0 0,2-3 32 0 0,0 0 0 0 0,0 0 0 0 0,9-17 0 0 0,-9 23 119 0 0,0 1-1 0 0,0-1 1 0 0,0 1-1 0 0,1-1 1 0 0,0 1-1 0 0,0 0 1 0 0,9-7-1 0 0,-11 12-27 0 0,-1 0-1 0 0,0 0 1 0 0,0 0-1 0 0,0 1 1 0 0,1-1-1 0 0,-1 0 1 0 0,0 1-1 0 0,1 0 1 0 0,-1-1 0 0 0,1 1-1 0 0,-1 0 1 0 0,0 0-1 0 0,1 0 1 0 0,-1 1-1 0 0,0-1 1 0 0,1 0-1 0 0,-1 1 1 0 0,0 0-1 0 0,1 0 1 0 0,-1-1-1 0 0,4 3 1 0 0,6 3 80 0 0,-1 0 0 0 0,18 11 0 0 0,2 5 237 0 0,-13-9-22 0 0,0-1-1 0 0,36 18 1 0 0,-48-27-297 0 0,1-1 1 0 0,0 0 0 0 0,0 0-1 0 0,0 0 1 0 0,0-1-1 0 0,0 0 1 0 0,0 0-1 0 0,0-1 1 0 0,0 1-1 0 0,0-2 1 0 0,0 1 0 0 0,12-3-1 0 0,-11 1-63 0 0,0 0 1 0 0,0-1-1 0 0,-1 0 0 0 0,14-7 0 0 0,9-10-3130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18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0 262 12031 0 0,'0'0'1091'0'0,"2"-9"-190"0"0,16-41 1825 0 0,-3 13-2569 0 0,23-40-1 0 0,-33 68-132 0 0,0 1 0 0 0,1 0 0 0 0,0 0-1 0 0,1 0 1 0 0,0 0 0 0 0,0 1 0 0 0,1 1 0 0 0,-1-1 0 0 0,14-8 0 0 0,-19 15 14 0 0,-1-1 1 0 0,1 0 0 0 0,-1 1-1 0 0,1-1 1 0 0,0 1-1 0 0,-1 0 1 0 0,1-1 0 0 0,0 1-1 0 0,-1 0 1 0 0,1 0 0 0 0,0 0-1 0 0,-1 0 1 0 0,1 0 0 0 0,0 1-1 0 0,-1-1 1 0 0,1 0 0 0 0,2 2-1 0 0,30 13 644 0 0,-17-7-161 0 0,-13-6-427 0 0,0 0-1 0 0,0 0 1 0 0,-1 0-1 0 0,1 1 1 0 0,0-1-1 0 0,-1 1 1 0 0,0 0-1 0 0,1 0 1 0 0,-1 0 0 0 0,0 1-1 0 0,-1-1 1 0 0,1 0-1 0 0,3 7 1 0 0,-3-4 64 0 0,-1 0 0 0 0,1-1 0 0 0,-1 1-1 0 0,-1 0 1 0 0,1 1 0 0 0,-1-1 0 0 0,0 0 0 0 0,0 10 0 0 0,-1 3 146 0 0,-2-1 1 0 0,0 1-1 0 0,-1-1 0 0 0,-1 0 0 0 0,-8 26 0 0 0,-3-4-47 0 0,-1-1-1 0 0,-2-1 1 0 0,-1-1-1 0 0,-3-1 1 0 0,0 0 0 0 0,-38 44-1 0 0,47-63-255 0 0,7-9 1 0 0,0 0 0 0 0,0-1 0 0 0,-1 1 0 0 0,-10 8 0 0 0,15-15 8 0 0,-3-22-1086 0 0,5 14 1022 0 0,-1 0-1 0 0,1 0 1 0 0,1 0-1 0 0,-1 0 0 0 0,3-10 1 0 0,-2 14 16 0 0,0-1 0 0 0,0 1 0 0 0,0 0 0 0 0,0 0 0 0 0,0 0 0 0 0,1 0 0 0 0,-1 0 0 0 0,1 0 0 0 0,0 0 0 0 0,0 0 0 0 0,0 1 0 0 0,0-1 0 0 0,1 1 0 0 0,2-3 0 0 0,7-4 94 0 0,0 1-1 0 0,18-10 1 0 0,-25 16-22 0 0,0 0-1 0 0,0 0 1 0 0,1 1 0 0 0,-1-1 0 0 0,0 1 0 0 0,1 0 0 0 0,-1 0 0 0 0,1 1 0 0 0,9 0-1 0 0,-8 0-17 0 0,1 0-14 0 0,0 1-1 0 0,0-1 1 0 0,0 2-1 0 0,0-1 1 0 0,-1 1-1 0 0,1 0 1 0 0,14 6-1 0 0,-12-3 169 0 0,1-1 0 0 0,0 0 0 0 0,0-1 0 0 0,1 0 0 0 0,14 2 0 0 0,58 2 485 0 0,-34-5-842 0 0,-48-2-3 0 0,0 0 0 0 0,0 0-1 0 0,1 0 1 0 0,-1 0-1 0 0,0 0 1 0 0,0-1-1 0 0,0 1 1 0 0,0-1-1 0 0,0 1 1 0 0,0-1-1 0 0,0 0 1 0 0,3-1-1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19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2 117 8287 0 0,'-1'-7'14461'0'0,"3"0"-13969"0"0,-2 5-426 0 0,0 0 1 0 0,1 0-1 0 0,-1 0 1 0 0,1 0-1 0 0,0 0 1 0 0,-1 0-1 0 0,1 0 1 0 0,0 0-1 0 0,0 0 1 0 0,3-3-1 0 0,1 0 47 0 0,1 0-1 0 0,0 0 1 0 0,1 0-1 0 0,-1 1 1 0 0,1 0-1 0 0,-1 0 1 0 0,1 1-1 0 0,0 0 1 0 0,8-2-1 0 0,2-2-105 0 0,2 0-2 0 0,0 2 0 0 0,0 0 0 0 0,1 1-1 0 0,29-2 1 0 0,-45 6 5 0 0,1-1 1 0 0,0 1-1 0 0,0 0 0 0 0,-1 0 1 0 0,1 1-1 0 0,0-1 0 0 0,0 1 0 0 0,-1 0 1 0 0,1 0-1 0 0,-1 1 0 0 0,1-1 1 0 0,-1 1-1 0 0,1 0 0 0 0,-1 0 1 0 0,0 1-1 0 0,0-1 0 0 0,7 7 0 0 0,-10-8 117 0 0,0 1-113 0 0,-1 0 1 0 0,0 0-1 0 0,1 0 0 0 0,-1 0 0 0 0,0 0 0 0 0,0 0 1 0 0,0 0-1 0 0,-1 3 0 0 0,0-1-14 0 0,0 0 0 0 0,0 0 0 0 0,-1 0 0 0 0,1 0 0 0 0,-1 0 0 0 0,0 0 0 0 0,0 0 0 0 0,-1 0 0 0 0,1-1 0 0 0,-1 1 0 0 0,1-1 0 0 0,-6 5 0 0 0,-5 4 0 0 0,-25 18 0 0 0,22-18 0 0 0,-36 22 80 0 0,-1 1 40 0 0,51-34-81 0 0,4 0-219 0 0,1 3 178 0 0,1-2 1 0 0,0 1-1 0 0,0 0 0 0 0,0-1 1 0 0,0 0-1 0 0,0 0 0 0 0,7 3 1 0 0,38 9 137 0 0,-20-6 66 0 0,-6-1-127 0 0,-1 1-1 0 0,29 14 1 0 0,-44-19-34 0 0,-1 1-1 0 0,0-1 1 0 0,0 1 0 0 0,0 0-1 0 0,-1 1 1 0 0,0-1-1 0 0,0 1 1 0 0,0 0 0 0 0,0 1-1 0 0,-1-1 1 0 0,1 1-1 0 0,5 9 1 0 0,-9-10 11 0 0,1 0-1 0 0,-1 0 1 0 0,0 0 0 0 0,0 0-1 0 0,0 0 1 0 0,-1 1 0 0 0,0-1-1 0 0,0 0 1 0 0,0 0 0 0 0,-1 0-1 0 0,0 0 1 0 0,0 0 0 0 0,0 0-1 0 0,0 0 1 0 0,-1 0 0 0 0,0 0-1 0 0,0 0 1 0 0,0 0 0 0 0,-4 5-1 0 0,1-1-35 0 0,-1 0-1 0 0,0 0 0 0 0,0-1 0 0 0,-1 0 0 0 0,0-1 0 0 0,0 1 0 0 0,-1-1 0 0 0,-14 11 0 0 0,4-8 19 0 0,1 0 0 0 0,-1-1 0 0 0,-1 0 0 0 0,0-2 0 0 0,0 0 0 0 0,0-2 0 0 0,-37 7 0 0 0,53-11-41 0 0,1-1-1 0 0,-1 0 1 0 0,0 0-1 0 0,1 0 1 0 0,-1 0-1 0 0,1 0 1 0 0,-5-1-1 0 0,-3-5-1898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21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10 181 11143 0 0,'0'0'507'0'0,"-1"-2"-6"0"0,-1-3-224 0 0,1 1-1 0 0,-1-1 0 0 0,1 0 0 0 0,0 1 1 0 0,1-1-1 0 0,-1 0 0 0 0,1 0 1 0 0,0-9-1 0 0,21 5 3216 0 0,-7-1-2773 0 0,0-1 1 0 0,14-14-1 0 0,-17 14-486 0 0,0 1 1 0 0,1 0-1 0 0,0 1 1 0 0,19-11-1 0 0,-27 18-192 0 0,0 1 0 0 0,0-1-1 0 0,-1 1 1 0 0,1-1 0 0 0,1 1 0 0 0,-1 0 0 0 0,0 1 0 0 0,0-1-1 0 0,0 1 1 0 0,0 0 0 0 0,0 0 0 0 0,1 0 0 0 0,-1 0 0 0 0,0 1-1 0 0,0 0 1 0 0,0 0 0 0 0,0 0 0 0 0,0 0 0 0 0,0 0 0 0 0,6 4-1 0 0,-6-3 28 0 0,1 1-1 0 0,-1-1 1 0 0,0 1-1 0 0,0 0 1 0 0,0 0-1 0 0,-1 0 1 0 0,1 1-1 0 0,-1-1 1 0 0,0 1-1 0 0,0 0 1 0 0,0 0-1 0 0,0 0 1 0 0,3 6-1 0 0,-3-3 26 0 0,-1 0 1 0 0,0 0-1 0 0,0 0 1 0 0,0 0-1 0 0,0 0 0 0 0,-1 1 1 0 0,-1-1-1 0 0,1 9 0 0 0,-3 7 108 0 0,0-1-1 0 0,-1 1 0 0 0,-1 0 1 0 0,-13 37-1 0 0,7-30-168 0 0,-2 0-1 0 0,-1 0 1 0 0,-1-1-1 0 0,-2-1 1 0 0,0 0-1 0 0,-2-1 1 0 0,-1-1 0 0 0,-30 32-1 0 0,43-52-32 0 0,3-2-1 0 0,-1 0 1 0 0,0-1-1 0 0,-1 1 1 0 0,1-1-1 0 0,0 0 1 0 0,-9 5-1 0 0,10-7-46 0 0,-1 0 20 0 0,3-1-47 0 0,0-2-16 0 0,1 1 75 0 0,1-1 0 0 0,-1 0 0 0 0,0 0 0 0 0,0 1 1 0 0,1-1-1 0 0,-1 0 0 0 0,1 0 0 0 0,-1 1 0 0 0,1-1 1 0 0,0 0-1 0 0,1-2 0 0 0,15-19-64 0 0,-7 10 16 0 0,-6 6 54 0 0,1 0-1 0 0,1 1 1 0 0,-1-1 0 0 0,1 1-1 0 0,0 0 1 0 0,0 1 0 0 0,1 0 0 0 0,13-9-1 0 0,-15 11 19 0 0,-1 1-1 0 0,0 0 1 0 0,1 1-1 0 0,-1-1 0 0 0,1 1 1 0 0,-1 0-1 0 0,1 0 1 0 0,-1 0-1 0 0,1 1 1 0 0,0 0-1 0 0,0 0 1 0 0,-1 0-1 0 0,1 0 1 0 0,0 1-1 0 0,-1 0 1 0 0,1-1-1 0 0,6 4 0 0 0,10 4 148 0 0,31 17-1 0 0,-37-17-61 0 0,1 0-1 0 0,-1-1 0 0 0,1-1 1 0 0,24 6-1 0 0,-34-11-330 0 0,0 0 1 0 0,0 0-1 0 0,0-1 1 0 0,0 0-1 0 0,0 0 0 0 0,6-2 1 0 0,-6 1-442 0 0,-1 0 1 0 0,0 0 0 0 0,0-1-1 0 0,0 0 1 0 0,0 0-1 0 0,0 0 1 0 0,5-3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51.8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48 13847 0 0,'0'0'67'0'0,"1"1"1"0"0,-1-1-1 0 0,0 0 0 0 0,0 0 0 0 0,1 1 1 0 0,-1-1-1 0 0,0 0 0 0 0,0 0 0 0 0,1 0 0 0 0,-1 0 1 0 0,0 1-1 0 0,1-1 0 0 0,-1 0 0 0 0,0 0 0 0 0,1 0 1 0 0,-1 0-1 0 0,0 0 0 0 0,1 0 0 0 0,-1 0 1 0 0,0 0-1 0 0,1 0 0 0 0,44-20 3395 0 0,-36 15-3255 0 0,0 0 0 0 0,0 1 1 0 0,1 1-1 0 0,-1-1 0 0 0,1 1 1 0 0,12-1-1 0 0,4 2-165 0 0,0 2 0 0 0,0 1-1 0 0,0 1 1 0 0,0 1 0 0 0,0 1-1 0 0,-1 1 1 0 0,35 12 0 0 0,-51-14 18 0 0,1 1 1 0 0,-1 0 0 0 0,0 0 0 0 0,0 1-1 0 0,0 0 1 0 0,-1 0 0 0 0,0 1 0 0 0,9 8-1 0 0,-12-9-32 0 0,0 0 0 0 0,-1 0-1 0 0,0 0 1 0 0,0 1 0 0 0,0 0-1 0 0,0 0 1 0 0,-1 0 0 0 0,0 0-1 0 0,0 0 1 0 0,-1 1 0 0 0,0-1-1 0 0,3 13 1 0 0,-3-5 74 0 0,-1-1 1 0 0,0 1-1 0 0,-1 0 0 0 0,-1 0 1 0 0,0 0-1 0 0,-1-1 0 0 0,0 1 0 0 0,-1 0 1 0 0,0-1-1 0 0,-2 0 0 0 0,1 0 1 0 0,-1 0-1 0 0,-10 17 0 0 0,5-13 41 0 0,0-1 1 0 0,0-1-1 0 0,-2 0 0 0 0,0 0 0 0 0,0-1 0 0 0,-1-1 1 0 0,-1 0-1 0 0,-1-1 0 0 0,-20 14 0 0 0,27-20-175 0 0,-1-1 0 0 0,0-1 0 0 0,0 1 0 0 0,-13 3 0 0 0,18-7 16 0 0,-1 1-1 0 0,1-1 0 0 0,0-1 0 0 0,0 1 1 0 0,-1-1-1 0 0,1 1 0 0 0,0-1 1 0 0,-1-1-1 0 0,1 1 0 0 0,0 0 0 0 0,-1-1 1 0 0,-3-1-1 0 0,6 1-102 0 0,1-1-292 0 0,0 0 126 0 0,0-1 0 0 0,1 0-1 0 0,-1 1 1 0 0,0-1-1 0 0,1 1 1 0 0,-1-1-1 0 0,1 0 1 0 0,0 0 0 0 0,0 1-1 0 0,0-1 1 0 0,0 0-1 0 0,1-3 1 0 0,4-6-1114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22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15663 0 0,'0'0'10068'0'0,"0"3"-9664"0"0,-1 12 90 0 0,1-13-431 0 0,-1 0 1 0 0,1 0 0 0 0,0 0-1 0 0,-1 1 1 0 0,1-1-1 0 0,0 0 1 0 0,1 4 0 0 0,16 144 2052 0 0,-11-81-2123 0 0,6 52 259 0 0,46 199 0 0 0,-54-306 170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22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74 919 0 0,'0'0'17999'0'0,"-1"-15"-16859"0"0,5 9-1093 0 0,0 1 0 0 0,0 0 0 0 0,1-1 0 0 0,0 1 0 0 0,0 1 0 0 0,0-1 0 0 0,8-5 0 0 0,-7 7-22 0 0,-5 1-14 0 0,0 1 1 0 0,1 1-1 0 0,-1-1 0 0 0,1 0 0 0 0,0 0 1 0 0,-1 0-1 0 0,1 1 0 0 0,0-1 0 0 0,-1 1 0 0 0,1 0 1 0 0,0-1-1 0 0,-1 1 0 0 0,1 0 0 0 0,0 0 0 0 0,0 0 1 0 0,2 0-1 0 0,-2 0 6 0 0,1 0 1 0 0,0 0-1 0 0,0 0 0 0 0,-1 1 1 0 0,1-1-1 0 0,0 1 1 0 0,-1-1-1 0 0,1 1 0 0 0,0 0 1 0 0,-1 0-1 0 0,1 0 1 0 0,-1 1-1 0 0,0-1 0 0 0,1 0 1 0 0,-1 1-1 0 0,0 0 1 0 0,0-1-1 0 0,0 1 0 0 0,0 0 1 0 0,0 0-1 0 0,0 0 1 0 0,2 4-1 0 0,-3-3-1 0 0,1 0-1 0 0,-1 1 1 0 0,1 0-1 0 0,-1-1 1 0 0,0 1-1 0 0,0 0 0 0 0,-1-1 1 0 0,1 1-1 0 0,-1 0 1 0 0,0 0-1 0 0,0 0 1 0 0,0-1-1 0 0,0 1 1 0 0,-1 0-1 0 0,-1 6 1 0 0,1-8-14 0 0,-3 21 53 0 0,-2-1 0 0 0,-1 1 0 0 0,0-1 0 0 0,-21 39 0 0 0,19-47-65 0 0,8-13-44 0 0,21-1-90 0 0,166-9-712 0 0,-177 9-128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23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409 17 5063 0 0,'-2'0'5447'0'0,"-74"-11"2889"0"0,31 8-7724 0 0,0 1 1 0 0,-49 4-1 0 0,75-1-681 0 0,7 0 5 0 0,1-1-1 0 0,-1 2 1 0 0,0-1 0 0 0,1 2 0 0 0,-1 0-1 0 0,1 0 1 0 0,0 1 0 0 0,0 0-1 0 0,-14 7 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23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72 3223 0 0,'0'0'8890'0'0,"6"-9"-6968"0"0,-2 3-1715 0 0,0 1 0 0 0,1-1 0 0 0,0 1 0 0 0,0 1 0 0 0,1-1 0 0 0,-1 1 0 0 0,1 0 0 0 0,0 0 0 0 0,0 1-1 0 0,0-1 1 0 0,8-2 0 0 0,-10 5-111 0 0,0 0 0 0 0,0-1-1 0 0,1 2 1 0 0,-1-1-1 0 0,0 0 1 0 0,1 1 0 0 0,-1 0-1 0 0,1 0 1 0 0,-1 0 0 0 0,0 0-1 0 0,1 1 1 0 0,-1 0-1 0 0,0 0 1 0 0,0 0 0 0 0,1 0-1 0 0,-1 1 1 0 0,0 0 0 0 0,7 4-1 0 0,-9-5-31 0 0,1 0-1 0 0,-1 1 0 0 0,0-1 1 0 0,0 1-1 0 0,0 0 0 0 0,0 0 1 0 0,0 0-1 0 0,0 0 1 0 0,-1 0-1 0 0,1 0 0 0 0,0 0 1 0 0,-1 0-1 0 0,0 1 1 0 0,0-1-1 0 0,0 1 0 0 0,0-1 1 0 0,0 1-1 0 0,0-1 0 0 0,0 1 1 0 0,-1-1-1 0 0,1 1 1 0 0,-1 0-1 0 0,0-1 0 0 0,0 1 1 0 0,0 0-1 0 0,0-1 0 0 0,0 1 1 0 0,-1 0-1 0 0,1-1 1 0 0,-1 1-1 0 0,0-1 0 0 0,1 1 1 0 0,-3 3-1 0 0,-3 7 153 0 0,0-1 0 0 0,-1 0 1 0 0,-1 0-1 0 0,-17 21 0 0 0,19-24-268 0 0,0-2 52 0 0,-1-2 0 0 0,1-1 0 0 0,12-1 0 0 0,15 4 0 0 0,-18-6 7 0 0,15 5 56 0 0,-1 1-1 0 0,0 1 0 0 0,26 15 0 0 0,-38-20-14 0 0,0 0 0 0 0,-1 1 0 0 0,1 0 0 0 0,-1 0 0 0 0,0 1 0 0 0,0-1 0 0 0,0 1 0 0 0,0 0 0 0 0,-1 0 0 0 0,0 0 0 0 0,0 0 0 0 0,-1 0 0 0 0,1 1 0 0 0,-1-1 0 0 0,2 10 0 0 0,-3-12-6 0 0,0 0-1 0 0,0 0 1 0 0,-1 0 0 0 0,1 0-1 0 0,-1 0 1 0 0,0 0-1 0 0,0 0 1 0 0,0 0 0 0 0,-1 0-1 0 0,1 0 1 0 0,-1 0-1 0 0,1 0 1 0 0,-3 5 0 0 0,1-4 2 0 0,0 0-1 0 0,-1-1 1 0 0,1 1 0 0 0,-1-1 0 0 0,0 1 0 0 0,0-1 0 0 0,0 0 0 0 0,0 0 0 0 0,-5 2-1 0 0,3 0 20 0 0,-1-1-1 0 0,0-1 0 0 0,0 1 1 0 0,0-1-1 0 0,0 0 0 0 0,-1 0 1 0 0,1-1-1 0 0,-1 0 0 0 0,1 0 0 0 0,-10 1 1 0 0,11-2-208 0 0,0-1 1 0 0,0 0 0 0 0,0 0 0 0 0,0 0 0 0 0,1-1-1 0 0,-8-1 1 0 0,8 1-633 0 0,-1-1 1 0 0,1 1-1 0 0,0-1 1 0 0,0 0-1 0 0,0 0 0 0 0,0 0 1 0 0,-5-4-1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27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390 1 14767 0 0,'-1'1'3340'0'0,"-2"2"-3095"0"0,0-1 0 0 0,0 0-1 0 0,0 0 1 0 0,0 0 0 0 0,0 0-1 0 0,0 0 1 0 0,-1-1 0 0 0,1 1-1 0 0,-1-1 1 0 0,1 0 0 0 0,-7 1-1 0 0,-4 0 49 0 0,-26 1 0 0 0,3-1 41 0 0,-16 1-249 0 0,37-3-83 0 0,0 1 0 0 0,1 1 0 0 0,-1 0 0 0 0,0 1 0 0 0,-26 8 1 0 0,36-9 42 0 0,5-2-34 0 0,0 0 0 0 0,-1 1 1 0 0,1-1-1 0 0,0 0 0 0 0,0 1 0 0 0,-1-1 1 0 0,1 1-1 0 0,0-1 0 0 0,0 1 0 0 0,0 0 1 0 0,0 0-1 0 0,0-1 0 0 0,0 1 1 0 0,0 0-1 0 0,0 0 0 0 0,0 0 0 0 0,1 0 1 0 0,-1 0-1 0 0,-1 1 0 0 0,-2 6 1 0 0,-3 6 237 0 0,1 1 0 0 0,1 0 0 0 0,0 0 0 0 0,0 0-1 0 0,-2 19 1 0 0,1-1 366 0 0,1-12-512 0 0,4-19 22 0 0,3-2-65 0 0,3 2-58 0 0,0 0-1 0 0,0 0 1 0 0,1-1-1 0 0,-1 1 0 0 0,0-1 1 0 0,1-1-1 0 0,8 1 1 0 0,44-3-8 0 0,-29 0 4 0 0,-3 1 55 0 0,1 1 1 0 0,-1 1-1 0 0,0 2 0 0 0,0 1 1 0 0,0 0-1 0 0,-1 2 0 0 0,46 17 1 0 0,-66-21-20 0 0,0 0 1 0 0,0 1 0 0 0,-1-1 0 0 0,1 1-1 0 0,-1 0 1 0 0,0 0 0 0 0,0 1-1 0 0,0-1 1 0 0,0 1 0 0 0,-1 0-1 0 0,1 0 1 0 0,-1 0 0 0 0,0 0-1 0 0,4 9 1 0 0,-4-7 23 0 0,-1 1 0 0 0,0-1 0 0 0,0 0 0 0 0,-1 1-1 0 0,1 0 1 0 0,-1-1 0 0 0,-1 1 0 0 0,0 0 0 0 0,0 0 0 0 0,0-1 0 0 0,-1 9-1 0 0,-1 1-35 0 0,0 0 9 0 0,-1 1 0 0 0,-7 29 0 0 0,8-40-28 0 0,0-1 0 0 0,-1 0 0 0 0,1 1 0 0 0,-1-1 0 0 0,0 0 0 0 0,-1 0 0 0 0,1 0 0 0 0,-1-1 0 0 0,0 1 0 0 0,0-1 0 0 0,-8 7 0 0 0,2-5-3 0 0,1 1 0 0 0,-1-1 0 0 0,0-1 0 0 0,-1 0 0 0 0,1 0 0 0 0,-1-1 0 0 0,0-1 0 0 0,0 0 0 0 0,0 0 0 0 0,-14 1 0 0 0,11-2 0 0 0,0-1 0 0 0,0-1 0 0 0,0 0 0 0 0,0-1 0 0 0,0-1 0 0 0,0 0 0 0 0,-26-8 0 0 0,37 9 0 0 0,-1 0 0 0 0,1 0 0 0 0,0 0 0 0 0,1 0 0 0 0,-1-1 0 0 0,0 0 0 0 0,0 1 0 0 0,1-1 0 0 0,-1 0 0 0 0,1 0 0 0 0,-1-1 0 0 0,1 1 0 0 0,0 0 0 0 0,0-1 0 0 0,0 1 0 0 0,-2-4 0 0 0,2-3 0 0 0,2 6-80 0 0,1 1-1 0 0,-1-1 1 0 0,1 1 0 0 0,0 0-1 0 0,0-1 1 0 0,0 1-1 0 0,0 0 1 0 0,0 0 0 0 0,0 0-1 0 0,1 0 1 0 0,-1 0 0 0 0,1 0-1 0 0,0 0 1 0 0,-1 0-1 0 0,1 1 1 0 0,0-1 0 0 0,0 1-1 0 0,0-1 1 0 0,0 1-1 0 0,4-2 1 0 0,8-3-528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35.7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 4143 0 0,'0'0'191'0'0,"0"2"544"0"0,2 7 2632 0 0,2 23 6377 0 0,-4-30-9397 0 0,0 0 0 0 0,0 0-1 0 0,0 1 1 0 0,0-1 0 0 0,-1 0-1 0 0,1 0 1 0 0,-1 1 0 0 0,1-1-1 0 0,-1 0 1 0 0,0 0 0 0 0,-2 3-1 0 0,1 0-129 0 0,0 0 0 0 0,1 1 0 0 0,-1-1 0 0 0,1 0 0 0 0,0 0 0 0 0,0 1 0 0 0,0-1 0 0 0,1 0 0 0 0,0 1 0 0 0,0-1 0 0 0,0 1-1 0 0,2 6 1 0 0,-1 13 283 0 0,4 183 767 0 0,-14-91-1091 0 0,9-94-77 0 0,5 40 1 0 0,-4-61-19 0 0,0 0-109 0 0,-1-2-23 0 0,0 1-1 0 0,0-1 1 0 0,0 0 0 0 0,0 0 0 0 0,0 0-1 0 0,0 0 1 0 0,0 1 0 0 0,0-1 0 0 0,0 0-1 0 0,0 0 1 0 0,0 0 0 0 0,0 0 0 0 0,1 0-1 0 0,-1 1 1 0 0,0-1 0 0 0,0 0 0 0 0,0 0-1 0 0,0 0 1 0 0,0 0 0 0 0,0 0 0 0 0,0 1-52 0 0,1-1 52 0 0,-1 0-1 0 0,0 0 1 0 0,0 0 0 0 0,0 0 0 0 0,0 0-1 0 0,0 0 1 0 0,1 0 0 0 0,-1 0 0 0 0,0 0-1 0 0,0 0 1 0 0,0 1 0 0 0,0-1 0 0 0,1 0-1 0 0,-1 0 1 0 0,2 0-278 0 0,0-1 0 0 0,0 1 0 0 0,0 0 0 0 0,0-1 0 0 0,0 1 0 0 0,0-1 0 0 0,0 1 0 0 0,0-1 0 0 0,2-1 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36.0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1 8751 0 0,'0'0'674'0'0,"1"1"-438"0"0,1 1 258 0 0,0 0 0 0 0,0 0 0 0 0,0 0 0 0 0,-1 0 1 0 0,1 1-1 0 0,-1-1 0 0 0,1 1 0 0 0,-1-1 0 0 0,0 1 0 0 0,0-1 1 0 0,0 1-1 0 0,0-1 0 0 0,0 4 0 0 0,-1 0 219 0 0,0-1 0 0 0,0 0-1 0 0,0 1 1 0 0,0-1 0 0 0,-1 0 0 0 0,-2 7-1 0 0,-4 15 218 0 0,-1-1-1 0 0,-2 0 0 0 0,-13 26 0 0 0,-13 33-620 0 0,29-65-281 0 0,1 1 0 0 0,1-1 1 0 0,0 1-1 0 0,2 1 0 0 0,-2 29 1 0 0,5-41-3 0 0,0 0 1 0 0,1 0-1 0 0,0 0 1 0 0,1 0-1 0 0,0 0 1 0 0,1-1-1 0 0,0 1 1 0 0,0-1-1 0 0,1 0 1 0 0,0 0 0 0 0,1 0-1 0 0,0 0 1 0 0,11 15-1 0 0,-9-16-9 0 0,0-1 0 0 0,1 0 0 0 0,0 0 0 0 0,0 0 0 0 0,0-1-1 0 0,1-1 1 0 0,0 1 0 0 0,0-1 0 0 0,1-1 0 0 0,-1 0 0 0 0,1 0 0 0 0,0 0 0 0 0,17 2-1 0 0,-17-4-32 0 0,0 0 0 0 0,1-1 0 0 0,-1 0-1 0 0,1-1 1 0 0,0 0 0 0 0,-1 0-1 0 0,1-1 1 0 0,-1-1 0 0 0,1 0-1 0 0,-1 0 1 0 0,0-1 0 0 0,0-1-1 0 0,15-6 1 0 0,-19 7 0 0 0,-1-1-1 0 0,1 0 1 0 0,-1 0-1 0 0,0-1 1 0 0,1 0-1 0 0,-2 1 1 0 0,1-2-1 0 0,-1 1 1 0 0,0 0 0 0 0,0-1-1 0 0,0 0 1 0 0,-1 0-1 0 0,0 0 1 0 0,0 0-1 0 0,0-1 1 0 0,-1 1-1 0 0,0-1 1 0 0,0 0-1 0 0,-1 1 1 0 0,0-1 0 0 0,0 0-1 0 0,-1 0 1 0 0,1 0-1 0 0,-1 0 1 0 0,-1 0-1 0 0,0 1 1 0 0,1-1-1 0 0,-2 0 1 0 0,1 0-1 0 0,-1 1 1 0 0,0-1-1 0 0,-1 1 1 0 0,0-1 0 0 0,-3-6-1 0 0,4 10 12 0 0,1 1 0 0 0,-1-1 0 0 0,0 0 1 0 0,0 1-1 0 0,0-1 0 0 0,-1 1 0 0 0,1-1 0 0 0,0 1 0 0 0,-1 0 0 0 0,0 0 0 0 0,1 0 0 0 0,-1 0 1 0 0,0 1-1 0 0,0-1 0 0 0,0 1 0 0 0,0 0 0 0 0,0 0 0 0 0,0 0 0 0 0,0 0 0 0 0,-1 0 0 0 0,1 1 1 0 0,0-1-1 0 0,0 1 0 0 0,-1 0 0 0 0,1 0 0 0 0,-7 1 0 0 0,4 0-4 0 0,-1 1 0 0 0,0-1 0 0 0,1 1 0 0 0,-1 1 0 0 0,1-1 0 0 0,0 1 0 0 0,0 0 0 0 0,0 1 0 0 0,0 0 0 0 0,0 0 0 0 0,-9 9 0 0 0,4-2 51 0 0,1 1-1 0 0,0 1 1 0 0,1-1 0 0 0,0 2-1 0 0,-8 16 1 0 0,12-19-28 0 0,3-7 5 0 0,0-1-1 0 0,0 2 1 0 0,1-1-1 0 0,0 0 1 0 0,0 0 0 0 0,0 0-1 0 0,0 0 1 0 0,1 1-1 0 0,-1-1 1 0 0,1 0-1 0 0,0 1 1 0 0,2 6 0 0 0,-2-9-54 0 0,0-1 1 0 0,0 0 0 0 0,1 1 0 0 0,-1-1-1 0 0,0 0 1 0 0,1 1 0 0 0,-1-1-1 0 0,1 0 1 0 0,0 1 0 0 0,-1-1 0 0 0,1 0-1 0 0,0 0 1 0 0,0 0 0 0 0,0 0 0 0 0,0 0-1 0 0,0 0 1 0 0,0 0 0 0 0,0 0 0 0 0,0 0-1 0 0,0 0 1 0 0,1 0 0 0 0,-1-1 0 0 0,0 1-1 0 0,0-1 1 0 0,1 1 0 0 0,-1-1 0 0 0,0 1-1 0 0,1-1 1 0 0,-1 0 0 0 0,1 1 0 0 0,-1-1-1 0 0,0 0 1 0 0,1 0 0 0 0,-1 0 0 0 0,1 0-1 0 0,-1 0 1 0 0,0 0 0 0 0,1-1 0 0 0,-1 1-1 0 0,1 0 1 0 0,0-1 0 0 0,9-3-761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36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6911 0 0,'0'-8'15889'0'0,"12"17"-15022"0"0,-2-1-498 0 0,0 1 1 0 0,15 17-1 0 0,-18-18-2312 0 0,-5-2 846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36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 18943 0 0,'0'0'930'0'0,"0"2"-410"0"0,3 2-220 0 0,-2-2-270 0 0,0 1 0 0 0,-1-1 0 0 0,1 0 0 0 0,0 0 0 0 0,-1 1 0 0 0,1-1 0 0 0,-1 0 0 0 0,0 1 0 0 0,0-1 0 0 0,0 4 0 0 0,1 5 231 0 0,-1-1-1 0 0,-1 1 1 0 0,0 0-1 0 0,0-1 1 0 0,-1 1-1 0 0,-1-1 1 0 0,1 0-1 0 0,-2 1 1 0 0,-7 16-1 0 0,9-22-255 0 0,1-1 0 0 0,0 1 0 0 0,-1 0 0 0 0,2 0 0 0 0,-1 0 0 0 0,1-1-1 0 0,-1 1 1 0 0,2 6 0 0 0,-1-6-38 0 0,0-1 0 0 0,0 1 0 0 0,0 0 0 0 0,-1-1 0 0 0,0 1 0 0 0,0-1 0 0 0,0 1 0 0 0,-3 8 0 0 0,3-12-239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37.5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309 0 12383 0 0,'0'0'3906'0'0,"0"2"-3082"0"0,0 0-776 0 0,1 0 1 0 0,-1 0 0 0 0,0-1 0 0 0,0 1-1 0 0,0 0 1 0 0,0 0 0 0 0,-1-1 0 0 0,1 1-1 0 0,0 0 1 0 0,-1 0 0 0 0,1-1 0 0 0,-1 1-1 0 0,0-1 1 0 0,1 1 0 0 0,-1 0 0 0 0,0-1-1 0 0,0 1 1 0 0,0-1 0 0 0,0 0 0 0 0,-2 3-1 0 0,0-2 21 0 0,0 1-1 0 0,0-1 0 0 0,0 0 1 0 0,-1 0-1 0 0,1 0 0 0 0,-1 0 1 0 0,0-1-1 0 0,-5 2 0 0 0,-15 4 114 0 0,0-2 0 0 0,0 0 0 0 0,-49 1 0 0 0,63-6-183 0 0,5 1 3 0 0,-1-1 0 0 0,1 1 0 0 0,0 0 0 0 0,-1 0 0 0 0,-4 2 0 0 0,0 0 57 0 0,2 1 31 0 0,2 0 9 0 0,4-1-57 0 0,0 0 0 0 0,0 0 0 0 0,0 0 0 0 0,1 0 0 0 0,-1 0-1 0 0,1 0 1 0 0,0 0 0 0 0,0 0 0 0 0,0 1 0 0 0,-1 3 0 0 0,-8 66 246 0 0,-1 15 316 0 0,4-29 256 0 0,7-57-764 0 0,0 0 0 0 0,0 3-103 0 0,0-5 14 0 0,1 0 0 0 0,-1 0 1 0 0,0 0-1 0 0,1 1 0 0 0,-1-1 0 0 0,0 0 1 0 0,1 0-1 0 0,-1 0 0 0 0,1 0 1 0 0,-1 0-1 0 0,0 0 0 0 0,1 0 1 0 0,-1 0-1 0 0,0 0 0 0 0,1 0 1 0 0,-1 0-1 0 0,1-1 0 0 0,-1 1 1 0 0,0 0-1 0 0,1 0 0 0 0,-1 0 1 0 0,0 0-1 0 0,1-1 0 0 0,21-7 13 0 0,0 1-1 0 0,29-5 0 0 0,-43 11 14 0 0,0 0 0 0 0,0 0-1 0 0,0 1 1 0 0,1 0-1 0 0,-1 0 1 0 0,0 1-1 0 0,0 0 1 0 0,0 0-1 0 0,0 1 1 0 0,8 3-1 0 0,0 0 134 0 0,-1 2-1 0 0,0-1 1 0 0,-1 2-1 0 0,16 10 1 0 0,-25-15-117 0 0,-1 1 0 0 0,1-1 0 0 0,-1 1 0 0 0,0 1 1 0 0,0-1-1 0 0,0 0 0 0 0,-1 1 0 0 0,0 0 0 0 0,0 0 1 0 0,0 0-1 0 0,0 0 0 0 0,-1 1 0 0 0,0-1 0 0 0,0 0 1 0 0,2 7-1 0 0,-3-4-25 0 0,1 1 0 0 0,-1-1 0 0 0,-1 1 0 0 0,1-1 0 0 0,-1 1 0 0 0,-1-1 1 0 0,0 1-1 0 0,0-1 0 0 0,0 0 0 0 0,-1 1 0 0 0,0-1 0 0 0,-1 0 0 0 0,0 0 0 0 0,-4 8 0 0 0,4-11-9 0 0,0 0-1 0 0,0 0 0 0 0,-1 0 0 0 0,0 0 0 0 0,0 0 0 0 0,0-1 0 0 0,0 0 0 0 0,0 0 0 0 0,-1 0 0 0 0,0 0 0 0 0,0-1 0 0 0,0 0 0 0 0,0 0 1 0 0,0 0-1 0 0,-1 0 0 0 0,1-1 0 0 0,-1 0 0 0 0,0 0 0 0 0,0-1 0 0 0,-8 2 0 0 0,3-2-37 0 0,-1-1 0 0 0,1 0 1 0 0,0-1-1 0 0,0 0 0 0 0,0 0 0 0 0,1-1 0 0 0,-1-1 1 0 0,0 0-1 0 0,1 0 0 0 0,-1-1 0 0 0,1 0 0 0 0,0-1 1 0 0,0 0-1 0 0,1-1 0 0 0,-1 0 0 0 0,1 0 0 0 0,-9-9 0 0 0,17 14-82 0 0,0 0 0 0 0,0 0 0 0 0,0 0 0 0 0,0 0 0 0 0,0 0 0 0 0,1-1 0 0 0,-1 1 0 0 0,0 0 0 0 0,0 0 0 0 0,1-1 0 0 0,-1 1 0 0 0,1 0 0 0 0,-1-1 0 0 0,1 1 0 0 0,0 0 0 0 0,-1-1 0 0 0,1 1 0 0 0,0-1 0 0 0,0 1 0 0 0,0-2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53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6911 0 0,'9'20'16209'0'0,"-3"-10"-13098"0"0,14 11-6280 0 0,-13-16 1298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31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29 8287 0 0,'0'0'408'0'0,"0"-2"-182"0"0,4-6-34 0 0,-4 7-191 0 0,0 0 1 0 0,1 0-1 0 0,-1 0 1 0 0,0 1-1 0 0,1-1 1 0 0,-1 0-1 0 0,1 0 1 0 0,-1 1-1 0 0,1-1 1 0 0,0 0 0 0 0,-1 1-1 0 0,1-1 1 0 0,-1 0-1 0 0,1 1 1 0 0,0-1-1 0 0,18-6 8115 0 0,-20 8-7986 0 0,-2 13 4325 0 0,0-4-5550 0 0,-4 7 2097 0 0,-16 29-1 0 0,4-7-263 0 0,0 0-157 0 0,3 2 0 0 0,-18 63-1 0 0,31-91-512 0 0,0 0 0 0 0,1 0 0 0 0,0 1 0 0 0,1-1 0 0 0,0 0 1 0 0,1 1-1 0 0,1-1 0 0 0,0 0 0 0 0,1 0 0 0 0,1 1 0 0 0,0-1 0 0 0,7 21 0 0 0,-7-30-65 0 0,-1 1 0 0 0,0-1 0 0 0,1 0 0 0 0,0 0 0 0 0,0 0 0 0 0,0 0 0 0 0,1 0 0 0 0,-1-1 0 0 0,1 1 0 0 0,0-1 0 0 0,0 0 0 0 0,0 0 0 0 0,0-1 0 0 0,6 4 0 0 0,-2-3-30 0 0,-1 0 0 0 0,0 0 0 0 0,1-1-1 0 0,0 0 1 0 0,-1 0 0 0 0,1-1 0 0 0,0 0-1 0 0,11 0 1 0 0,-12-1-45 0 0,0-1-1 0 0,-1 1 1 0 0,1-1-1 0 0,-1-1 1 0 0,0 1-1 0 0,1-1 1 0 0,-1 0-1 0 0,0-1 1 0 0,0 1 0 0 0,0-1-1 0 0,0 0 1 0 0,8-7-1 0 0,-7 5 19 0 0,0-1 0 0 0,-1 0-1 0 0,1-1 1 0 0,-2 1 0 0 0,1-1 0 0 0,0 0-1 0 0,-1-1 1 0 0,7-13 0 0 0,-8 12 39 0 0,0 0-1 0 0,0 0 1 0 0,-1 0 0 0 0,0-1 0 0 0,0 1 0 0 0,-1-1-1 0 0,-1 0 1 0 0,0 0 0 0 0,0 0 0 0 0,-1 1 0 0 0,0-1-1 0 0,0 0 1 0 0,-1 0 0 0 0,-1 0 0 0 0,1 1 0 0 0,-2-1-1 0 0,-4-14 1 0 0,6 21 10 0 0,-1 0-1 0 0,1 0 1 0 0,-1 0 0 0 0,1 0-1 0 0,-1 1 1 0 0,0-1 0 0 0,0 0-1 0 0,0 1 1 0 0,-1-1 0 0 0,1 1-1 0 0,-1 0 1 0 0,1 0 0 0 0,-1 0-1 0 0,-3-2 1 0 0,4 3 3 0 0,0 0 0 0 0,-1 1-1 0 0,1-1 1 0 0,0 1 0 0 0,-1-1-1 0 0,1 1 1 0 0,0 0 0 0 0,-1 0 0 0 0,1 0-1 0 0,0 0 1 0 0,-1 0 0 0 0,1 1-1 0 0,0-1 1 0 0,-1 1 0 0 0,1-1 0 0 0,0 1-1 0 0,0 0 1 0 0,-1 0 0 0 0,1 0-1 0 0,-4 3 1 0 0,-3 2 34 0 0,0 0-1 0 0,0 1 1 0 0,0 1 0 0 0,1-1-1 0 0,0 1 1 0 0,0 1-1 0 0,1-1 1 0 0,0 1 0 0 0,-11 19-1 0 0,13-19-5 0 0,1 0 1 0 0,-1 1-1 0 0,1-1 0 0 0,1 1 1 0 0,0 0-1 0 0,0 0 0 0 0,1 0 1 0 0,0 0-1 0 0,1 0 0 0 0,0 0 1 0 0,1 12-1 0 0,0-19-239 0 0,1 0 1 0 0,-1 0-1 0 0,1 0 0 0 0,0 0 1 0 0,0 0-1 0 0,0 0 0 0 0,1-1 1 0 0,-1 1-1 0 0,1 0 0 0 0,-1-1 0 0 0,1 1 1 0 0,0-1-1 0 0,0 1 0 0 0,0-1 1 0 0,0 0-1 0 0,4 3 0 0 0,3 1-1099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32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35 133 6447 0 0,'-19'-11'8963'0'0,"18"10"-8846"0"0,0 0 0 0 0,0 0 0 0 0,0 0 0 0 0,0 0 0 0 0,0 0 0 0 0,0 0 0 0 0,0 0 0 0 0,0-1 0 0 0,0 1 0 0 0,0 0 0 0 0,0-1 0 0 0,1 1 0 0 0,-1 0 0 0 0,1-1 0 0 0,-1 1 0 0 0,1-1 0 0 0,0 1 1 0 0,-1-1-1 0 0,1 1 0 0 0,0-1 0 0 0,0 1 0 0 0,0-1 0 0 0,0 1 0 0 0,0 0 0 0 0,0-1 0 0 0,0 1 0 0 0,1-1 0 0 0,-1 1 0 0 0,1-1 0 0 0,-1 1 0 0 0,1-1 0 0 0,-1 1 0 0 0,1 0 0 0 0,0-2 0 0 0,2-1-115 0 0,-1 0 0 0 0,0 0 1 0 0,1 1-1 0 0,0-1 0 0 0,0 1 0 0 0,0-1 0 0 0,0 1 0 0 0,1 0 1 0 0,-1 0-1 0 0,5-3 0 0 0,1 1 87 0 0,0 1 0 0 0,0-1 0 0 0,1 2 1 0 0,-1-1-1 0 0,1 1 0 0 0,0 1 0 0 0,11-2 0 0 0,-15 3 41 0 0,0 0 1 0 0,0 1-1 0 0,0 0 0 0 0,0 0 0 0 0,0 1 0 0 0,0-1 1 0 0,0 1-1 0 0,0 0 0 0 0,0 1 0 0 0,0 0 0 0 0,0 0 0 0 0,-1 0 1 0 0,8 4-1 0 0,-10-4-83 0 0,0 1 0 0 0,0-1 1 0 0,-1 1-1 0 0,1-1 0 0 0,-1 1 1 0 0,1 0-1 0 0,-1 0 0 0 0,0 0 0 0 0,0 0 1 0 0,0 1-1 0 0,-1-1 0 0 0,1 1 1 0 0,-1-1-1 0 0,0 1 0 0 0,0-1 0 0 0,0 1 1 0 0,0-1-1 0 0,-1 1 0 0 0,1 0 1 0 0,-1 0-1 0 0,0-1 0 0 0,0 5 1 0 0,-1 10 196 0 0,-1-1 1 0 0,0 0 0 0 0,-7 22-1 0 0,0-2-114 0 0,-3-1-1 0 0,-1 0 0 0 0,-2-1 1 0 0,-1 0-1 0 0,-2-1 0 0 0,-1-1 1 0 0,-32 42-1 0 0,47-70-152 0 0,0 0 0 0 0,0 0 1 0 0,0-1-1 0 0,-1 0 0 0 0,0 1 0 0 0,-10 6 0 0 0,11-27-90 0 0,4 12 56 0 0,0 1 0 0 0,0-1 1 0 0,0 0-1 0 0,1 0 0 0 0,0 0 1 0 0,0 0-1 0 0,0 0 0 0 0,0 1 1 0 0,0-1-1 0 0,1 0 0 0 0,0 1 0 0 0,0-1 1 0 0,0 1-1 0 0,0 0 0 0 0,0-1 1 0 0,1 1-1 0 0,4-4 0 0 0,-2 2 12 0 0,0 0-1 0 0,0 0 1 0 0,1 1-1 0 0,0 0 0 0 0,-1 0 1 0 0,2 1-1 0 0,-1-1 1 0 0,13-4-1 0 0,-15 7 55 0 0,-1 0-1 0 0,1 1 1 0 0,0-1 0 0 0,-1 1-1 0 0,1-1 1 0 0,0 1-1 0 0,0 1 1 0 0,-1-1 0 0 0,1 0-1 0 0,0 1 1 0 0,-1 0-1 0 0,1 0 1 0 0,0 0 0 0 0,4 2-1 0 0,5 3-18 0 0,0 1 0 0 0,18 12 0 0 0,3 3 50 0 0,-20-15 11 0 0,1 1 0 0 0,-1-2 0 0 0,2 0 1 0 0,-1-1-1 0 0,25 6 0 0 0,-34-10-67 0 0,-1-1 0 0 0,0 1 0 0 0,1-1-1 0 0,-1 0 1 0 0,1 0 0 0 0,-1-1 0 0 0,1 0 0 0 0,-1 1 0 0 0,0-2 0 0 0,0 1-1 0 0,1-1 1 0 0,-1 0 0 0 0,0 0 0 0 0,0 0 0 0 0,-1-1 0 0 0,1 1-1 0 0,0-1 1 0 0,-1 0 0 0 0,0-1 0 0 0,7-5 0 0 0,1-5-1720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33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 1 17503 0 0,'0'0'1759'0'0,"2"11"-540"0"0,-29 99 2091 0 0,-3 22-2006 0 0,23-93-1136 0 0,-14 88 392 0 0,20-121-573 0 0,1-5-51 0 0,2-13-75 0 0,8-33 22 0 0,22-65 0 0 0,-25 91 118 0 0,1 1 1 0 0,0 0-1 0 0,2 0 0 0 0,0 1 0 0 0,24-32 0 0 0,-29 43-6 0 0,1 1-1 0 0,0-1 1 0 0,0 1-1 0 0,0 0 1 0 0,0 0-1 0 0,1 1 1 0 0,0 0 0 0 0,0 0-1 0 0,0 0 1 0 0,0 1-1 0 0,1 0 1 0 0,-1 0-1 0 0,1 1 1 0 0,0 0-1 0 0,0 1 1 0 0,0-1-1 0 0,0 2 1 0 0,0-1-1 0 0,0 1 1 0 0,0 0-1 0 0,0 1 1 0 0,-1-1-1 0 0,1 2 1 0 0,9 1-1 0 0,-13-1 24 0 0,-1-1 0 0 0,1 0 0 0 0,0 1 0 0 0,-1 0 0 0 0,0 0 0 0 0,1 0 0 0 0,-1 0 0 0 0,0 1 0 0 0,0-1 0 0 0,0 1 0 0 0,0 0 1 0 0,-1 0-1 0 0,1 0 0 0 0,-1 0 0 0 0,1 0 0 0 0,-1 1 0 0 0,0-1 0 0 0,-1 1 0 0 0,1-1 0 0 0,0 1 0 0 0,-1 0 0 0 0,0-1 0 0 0,1 7 0 0 0,2 8 135 0 0,-1 1 1 0 0,-1 0 0 0 0,0 30-1 0 0,-1-29-33 0 0,-5 62 7 0 0,2-60-90 0 0,0 0-1 0 0,3 36 1 0 0,1-51-37 0 0,-2-6-71 0 0,0-1-1 0 0,0 1 1 0 0,1 0-1 0 0,-1-1 1 0 0,0 1 0 0 0,1 0-1 0 0,-1-1 1 0 0,0 1-1 0 0,1-1 1 0 0,-1 1-1 0 0,1-1 1 0 0,-1 1 0 0 0,1-1-1 0 0,-1 1 1 0 0,1-1-1 0 0,-1 0 1 0 0,1 1-1 0 0,0-1 1 0 0,-1 0 0 0 0,1 1-1 0 0,0-1 1 0 0,-1 0-1 0 0,1 0 1 0 0,-1 1-1 0 0,1-1 1 0 0,0 0 0 0 0,-1 0-1 0 0,1 0 1 0 0,0 0-1 0 0,0 0 1 0 0,-1 0-1 0 0,1 0 1 0 0,0 0 0 0 0,-1 0-1 0 0,1-1 1 0 0,0 1-1 0 0,-1 0 1 0 0,1 0-1 0 0,-1-1 1 0 0,1 1 0 0 0,1-1-1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43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65 3855 0 0,'0'0'4839'0'0,"-1"0"-4479"0"0,1-1 0 0 0,0 0 0 0 0,0 0 0 0 0,0 0-1 0 0,0 0 1 0 0,0 0 0 0 0,0 0 0 0 0,0 0 0 0 0,0 0 0 0 0,0-2 0 0 0,164-28 7022 0 0,-49 12-6410 0 0,-99 17-733 0 0,-15 2-54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43.7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 8783 0 0,'0'0'2916'0'0,"17"5"1688"0"0,45-12-428 0 0,164-26-865 0 0,-171 32-2534 0 0,-18 2-2311 0 0,-13-3-4308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51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9727 0 0,'0'0'7422'0'0,"1"1"-7300"0"0,1 23 1191 0 0,-1-1 0 0 0,-3 43-1 0 0,0-7-978 0 0,2-37-201 0 0,0 38 291 0 0,11 92 0 0 0,-10-142-412 0 0,-1-7-36 0 0,0-1 0 0 0,0 1 0 0 0,1 0 0 0 0,-1-1 0 0 0,1 1 0 0 0,1 3 1 0 0,9-28-8659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51.6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243 30 3023 0 0,'0'0'8864'0'0,"-14"-5"-7068"0"0,7 4-1520 0 0,-1-1 0 0 0,0 2 0 0 0,-13 0 1 0 0,-15-2 350 0 0,-19-3-627 0 0,26 3 0 0 0,-14-5 815 0 0,21 1 57 0 0,45 9-3103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58.0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48 8375 0 0,'-2'-9'94'0'0,"0"7"-24"0"0,1 0 0 0 0,1-1 0 0 0,-1 1 0 0 0,0-1 0 0 0,1 1 0 0 0,-1-1 0 0 0,2-19 8738 0 0,0 32-8386 0 0,0-1 0 0 0,-1 0 0 0 0,0 1 0 0 0,0-1 0 0 0,-1 0 0 0 0,0 0 0 0 0,-5 17 0 0 0,-33 133 782 0 0,38-157-1199 0 0,1 1-1 0 0,0-1 1 0 0,0 0-1 0 0,0 0 1 0 0,0 1-1 0 0,0-1 0 0 0,1 0 1 0 0,-1 0-1 0 0,1 0 1 0 0,-1 1-1 0 0,1-1 1 0 0,0 0-1 0 0,0 0 1 0 0,0 0-1 0 0,0 0 1 0 0,2 2-1 0 0,-2-2-4 0 0,0 0 0 0 0,0 0 0 0 0,1 0 0 0 0,-1 0 0 0 0,1 0 0 0 0,0 0 0 0 0,-1-1 0 0 0,1 1 0 0 0,0-1 0 0 0,0 1 0 0 0,0-1 0 0 0,0 0 0 0 0,0 1 0 0 0,0-1 0 0 0,1 0 0 0 0,-1 0 0 0 0,3 0 0 0 0,4 2 0 0 0,-1 1 0 0 0,0-1 0 0 0,1-1 0 0 0,0 1 0 0 0,-1-1 0 0 0,18 1 0 0 0,47-2 0 0 0,-45-1 0 0 0,-18 0-59 0 0,0 0 0 0 0,0-1 1 0 0,0 0-1 0 0,11-4 0 0 0,-17 4-292 0 0,0 0 1 0 0,0-1 0 0 0,0 1-1 0 0,0-1 1 0 0,3-3-1 0 0,-4 4-337 0 0,-1-1-1 0 0,1 0 1 0 0,-1 0-1 0 0,0 0 1 0 0,0-1-1 0 0,0 1 0 0 0,4-5 1 0 0,-2 0-1127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58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0 13847 0 0,'0'0'675'0'0,"-1"7"40"0"0,-42 238 6548 0 0,37-187-6731 0 0,3 0 0 0 0,6 74-1 0 0,-2-102-570 0 0,-1-16-46 0 0,1 0-1 0 0,1 1 0 0 0,0-1 0 0 0,0 0 1 0 0,6 17-1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58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26 15719 0 0,'0'0'1574'0'0,"0"3"-1408"0"0,-5 112 2858 0 0,3-81-2081 0 0,0-14-548 0 0,-1 68 1324 0 0,4-98-1868 0 0,1-1-1 0 0,0 1 0 0 0,6-20 0 0 0,1-3-88 0 0,-3 7 238 0 0,16-45 0 0 0,-19 63 0 0 0,0 1 0 0 0,0 0 0 0 0,1 1 0 0 0,0-1 0 0 0,0 1 0 0 0,0-1 0 0 0,1 1 0 0 0,0 1 0 0 0,0-1 0 0 0,1 1 0 0 0,6-6 0 0 0,-10 9 5 0 0,1 1 0 0 0,-1-1 1 0 0,0 1-1 0 0,1 0 0 0 0,-1 0 0 0 0,1 0 0 0 0,0 0 0 0 0,-1 0 1 0 0,1 0-1 0 0,0 1 0 0 0,-1-1 0 0 0,1 1 0 0 0,0 0 0 0 0,0 0 0 0 0,-1 0 1 0 0,1 0-1 0 0,4 1 0 0 0,-4 0 11 0 0,1 0 0 0 0,-1 0-1 0 0,1 1 1 0 0,-1-1 0 0 0,1 1 0 0 0,-1 0 0 0 0,0 0 0 0 0,0 0 0 0 0,0 1-1 0 0,0-1 1 0 0,4 4 0 0 0,-1 1-3 0 0,-1 0 1 0 0,0 0-1 0 0,0 0 0 0 0,0 0 0 0 0,-1 1 0 0 0,0 0 0 0 0,0 0 1 0 0,-1 0-1 0 0,0 0 0 0 0,2 11 0 0 0,-2-1 20 0 0,-1 1 1 0 0,-1 32-1 0 0,-2-38 10 0 0,1 1 0 0 0,1-1 0 0 0,0 1 0 0 0,0-1 0 0 0,2 1 0 0 0,0-1 0 0 0,4 14 0 0 0,-7-26-123 0 0,1 0 0 0 0,-1-1 0 0 0,0 1 0 0 0,0 0 0 0 0,1 0 0 0 0,-1-1 0 0 0,0 1 0 0 0,1 0 0 0 0,-1-1 0 0 0,1 1 0 0 0,-1 0 0 0 0,1-1-1 0 0,-1 1 1 0 0,1-1 0 0 0,-1 1 0 0 0,1-1 0 0 0,0 1 0 0 0,-1-1 0 0 0,1 1 0 0 0,0-1 0 0 0,-1 1 0 0 0,1-1 0 0 0,0 0 0 0 0,0 0 0 0 0,-1 1 0 0 0,1-1 0 0 0,0 0 0 0 0,0 0 0 0 0,-1 0 0 0 0,1 0 0 0 0,0 0-1 0 0,0 0 1 0 0,0 0 0 0 0,-1 0 0 0 0,1 0 0 0 0,0 0 0 0 0,0 0 0 0 0,-1 0 0 0 0,1-1 0 0 0,0 1 0 0 0,0 0 0 0 0,0-1 0 0 0,2 0-151 0 0,8-2-1104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53.7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17391 0 0,'0'0'1574'0'0,"1"2"-1292"0"0,0-1 45 0 0,18 24 5371 0 0,-18-25-5709 0 0,-1 0 0 0 0,1 0 0 0 0,-1 0-1 0 0,1 0 1 0 0,-1 0 0 0 0,1 0-1 0 0,0 0 1 0 0,-1-1 0 0 0,1 1-1 0 0,-1 0 1 0 0,1 0 0 0 0,-1 0-1 0 0,1-1 1 0 0,-1 1 0 0 0,1 0-1 0 0,-1-1 1 0 0,1 1 0 0 0,4-3-1337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59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12871 0 0,'3'6'5690'0'0,"-1"-4"-5557"0"0,0 0 0 0 0,1 0 0 0 0,-1-1 0 0 0,1 1 0 0 0,-1-1 1 0 0,1 1-1 0 0,0-1 0 0 0,-1 0 0 0 0,1 0 0 0 0,0-1 0 0 0,0 1 1 0 0,0 0-1 0 0,0-1 0 0 0,4 1 0 0 0,6-1 230 0 0,0-1-1 0 0,14-1 0 0 0,-8 0-325 0 0,11-1 224 0 0,62-3-1117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7:59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13903 0 0,'0'0'3312'0'0,"-2"9"-2254"0"0,1 115 2676 0 0,2-65-2415 0 0,-2 4-924 0 0,1 48 830 0 0,1-93-1081 0 0,1-1-1 0 0,0 1 0 0 0,2 0 1 0 0,5 18-1 0 0,-2-21-962 0 0,-1-11-858 0 0,-4-4 933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04.9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0 125 2759 0 0,'0'0'16839'0'0,"3"-8"-15783"0"0,30-32-304 0 0,-13 14-831 0 0,-14 19 127 0 0,-3 2-5 0 0,1 1 0 0 0,-1 0 0 0 0,1 1 0 0 0,0-1 0 0 0,0 0 0 0 0,0 1 0 0 0,8-5 0 0 0,-11 7-41 0 0,1 0 1 0 0,0 0-1 0 0,0 0 0 0 0,-1 1 1 0 0,1-1-1 0 0,0 0 0 0 0,0 1 0 0 0,0-1 1 0 0,0 1-1 0 0,0-1 0 0 0,0 1 1 0 0,0 0-1 0 0,2 0 0 0 0,-2 0 4 0 0,0 0 1 0 0,0 1-1 0 0,-1-1 0 0 0,1 1 1 0 0,0-1-1 0 0,-1 1 0 0 0,1 0 1 0 0,-1 0-1 0 0,1 0 0 0 0,-1-1 1 0 0,1 2-1 0 0,-1-1 0 0 0,1 0 1 0 0,-1 0-1 0 0,0 0 0 0 0,0 0 0 0 0,1 1 1 0 0,-1-1-1 0 0,0 1 0 0 0,0-1 1 0 0,0 3-1 0 0,2-1-22 0 0,0 3 25 0 0,0 0 1 0 0,0 0 0 0 0,-1 0-1 0 0,1 0 1 0 0,-1 0 0 0 0,-1 1-1 0 0,1-1 1 0 0,-1 0 0 0 0,0 1-1 0 0,-1-1 1 0 0,0 1-1 0 0,0 10 1 0 0,-2 6-9 0 0,-1 1 0 0 0,-6 24 0 0 0,-56 172 373 0 0,57-195-389 0 0,-6 8-134 0 0,14-31 96 0 0,-11-10-275 0 0,11 7 328 0 0,-1 0-1 0 0,0-1 1 0 0,0 1-1 0 0,1 0 1 0 0,-1-1-1 0 0,1 1 1 0 0,-1-1-1 0 0,1 1 1 0 0,0-1-1 0 0,0 1 1 0 0,-1-1 0 0 0,1 1-1 0 0,0-1 1 0 0,0 1-1 0 0,0-1 1 0 0,1-1-1 0 0,6-25-7 0 0,-6 27 8 0 0,-1-1 0 0 0,1 1 0 0 0,0-1 0 0 0,-1 1 0 0 0,1-1 0 0 0,0 1 0 0 0,0 0 0 0 0,0-1 0 0 0,0 1 0 0 0,0 0 0 0 0,1 0 0 0 0,-1-1 0 0 0,0 1 0 0 0,1 0 0 0 0,-1 0 0 0 0,2-1 0 0 0,2-1 0 0 0,-1 1 11 0 0,-1 0 0 0 0,1 0 0 0 0,0 0-1 0 0,-1 0 1 0 0,1 1 0 0 0,0-1 0 0 0,0 1 0 0 0,0 0-1 0 0,0 0 1 0 0,1 0 0 0 0,-1 1 0 0 0,0 0 0 0 0,0-1 0 0 0,0 1-1 0 0,0 1 1 0 0,6 0 0 0 0,6 2 192 0 0,-1 1 0 0 0,0 0 0 0 0,16 7 1 0 0,1 1 151 0 0,84 20 308 0 0,-110-31-642 0 0,2 0 0 0 0,-1 0 0 0 0,0-1 1 0 0,0 0-1 0 0,0-1 0 0 0,0 1 0 0 0,0-1 1 0 0,0 0-1 0 0,0-1 0 0 0,0 0 0 0 0,10-4 0 0 0,-15 4-382 0 0,1 1-1 0 0,-1-1 0 0 0,1 0 0 0 0,-1 0 0 0 0,0 0 0 0 0,1 0 1 0 0,1-4-1 0 0,3-1-1327 0 0,2-2 11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06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17967 0 0,'0'0'1803'0'0,"2"0"-1654"0"0,6 3-202 0 0,-5-1 173 0 0,-1-1 0 0 0,1 0 1 0 0,0 0-1 0 0,0-1 1 0 0,0 1-1 0 0,0 0 0 0 0,-1-1 1 0 0,1 0-1 0 0,0 0 1 0 0,0 0-1 0 0,0 0 0 0 0,0 0 1 0 0,4-1-1 0 0,6-2-16 0 0,-1 1 1 0 0,1 1-1 0 0,-1 0 0 0 0,17 0 0 0 0,-28 1-103 0 0,68 0 849 0 0,-67 0-1434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06.5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5063 0 0,'42'36'12867'0'0,"-25"-36"-10063"0"0,-9 0-2562 0 0,0-1-1 0 0,-1-1 1 0 0,1 1 0 0 0,-1-1 0 0 0,14-5-1 0 0,-11 3-205 0 0,1 1 0 0 0,13-3 0 0 0,11 1-2 0 0,6-1-318 0 0,-15 1-5597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06.9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189 120 13183 0 0,'0'0'604'0'0,"5"-7"200"0"0,-2 4-684 0 0,-1-1-1 0 0,0 1 0 0 0,0-1 0 0 0,0 0 1 0 0,0 0-1 0 0,-1 0 0 0 0,0 0 1 0 0,0 0-1 0 0,0 0 0 0 0,0-1 0 0 0,0 1 1 0 0,-1 0-1 0 0,0 0 0 0 0,0-1 1 0 0,0 1-1 0 0,-1-4 0 0 0,1 6-77 0 0,0 0 0 0 0,-1 0 0 0 0,0 0 0 0 0,1 0 0 0 0,-1 0 0 0 0,0 0 0 0 0,0 0 0 0 0,0 1 0 0 0,0-1 0 0 0,0 0 0 0 0,0 1 0 0 0,-1-1 0 0 0,1 0 0 0 0,0 1 1 0 0,-1 0-1 0 0,1-1 0 0 0,-1 1 0 0 0,0 0 0 0 0,1 0 0 0 0,-1 0 0 0 0,0 0 0 0 0,0 0 0 0 0,0 0 0 0 0,0 0 0 0 0,0 1 0 0 0,0-1 0 0 0,1 1 0 0 0,-1-1 0 0 0,-1 1 0 0 0,1 0 0 0 0,0 0 0 0 0,0 0 0 0 0,0 0 0 0 0,-3 1 0 0 0,-5 0 43 0 0,1 1-1 0 0,0 0 1 0 0,0 0-1 0 0,1 1 1 0 0,-1 0 0 0 0,0 1-1 0 0,1-1 1 0 0,0 2-1 0 0,0-1 1 0 0,0 1 0 0 0,1 1-1 0 0,-1-1 1 0 0,1 1 0 0 0,-11 13-1 0 0,15-17-59 0 0,1 1 1 0 0,0 0-1 0 0,0 1 0 0 0,0-1 0 0 0,0 0 1 0 0,0 1-1 0 0,0-1 0 0 0,1 1 0 0 0,0-1 1 0 0,-2 7-1 0 0,3-8 31 0 0,-1 1 0 0 0,1-1 0 0 0,0 1 0 0 0,0-1 1 0 0,0 1-1 0 0,1-1 0 0 0,-1 0 0 0 0,1 1 0 0 0,-1-1 0 0 0,1 1 0 0 0,0-1 0 0 0,-1 0 1 0 0,1 0-1 0 0,1 1 0 0 0,-1-1 0 0 0,0 0 0 0 0,3 3 0 0 0,20 23 385 0 0,1-2-1 0 0,49 41 0 0 0,-65-59-381 0 0,13 11 86 0 0,-1 2-1 0 0,30 36 0 0 0,-48-53-119 0 0,0 1-1 0 0,-1 0 1 0 0,1 0-1 0 0,-1 0 1 0 0,0 0-1 0 0,-1 1 1 0 0,1-1-1 0 0,-1 1 0 0 0,0-1 1 0 0,0 1-1 0 0,-1-1 1 0 0,0 1-1 0 0,0-1 1 0 0,0 1-1 0 0,-1-1 0 0 0,1 1 1 0 0,-3 7-1 0 0,-1 4-4 0 0,-1 1 0 0 0,-1-1 0 0 0,0-1 0 0 0,-10 19 0 0 0,13-29-41 0 0,-1 0 0 0 0,1-1 0 0 0,-1 1 0 0 0,0-1 0 0 0,0 1 0 0 0,-1-1 0 0 0,0-1 0 0 0,-9 9 0 0 0,12-12 16 0 0,1 0 0 0 0,-1 0-1 0 0,1 0 1 0 0,-1 0 0 0 0,1 0 0 0 0,-1-1-1 0 0,0 1 1 0 0,1 0 0 0 0,-1-1 0 0 0,0 0-1 0 0,0 1 1 0 0,0-1 0 0 0,1 0-1 0 0,-1 0 1 0 0,0 0 0 0 0,0 0 0 0 0,0 0-1 0 0,1 0 1 0 0,-1 0 0 0 0,0-1 0 0 0,0 1-1 0 0,1-1 1 0 0,-1 1 0 0 0,0-1 0 0 0,0 0-1 0 0,1 0 1 0 0,-1 0 0 0 0,1 1 0 0 0,-1-2-1 0 0,1 1 1 0 0,-1 0 0 0 0,1 0-1 0 0,0 0 1 0 0,-1-1 0 0 0,1 1 0 0 0,0 0-1 0 0,-1-3 1 0 0,-2-2 5 0 0,1 1 0 0 0,0-1 0 0 0,0 1-1 0 0,0-1 1 0 0,1 0 0 0 0,0 0 0 0 0,0 0 0 0 0,0 0 0 0 0,1-1-1 0 0,0 1 1 0 0,0 0 0 0 0,1-1 0 0 0,0 1 0 0 0,0 0 0 0 0,0-1-1 0 0,3-10 1 0 0,-1 4 36 0 0,1-1 1 0 0,1 1-1 0 0,0 0 0 0 0,1 0 0 0 0,0 1 1 0 0,13-21-1 0 0,3 2 223 0 0,1 1 0 0 0,1 1 1 0 0,2 1-1 0 0,1 1 0 0 0,54-43 1 0 0,-49 41-464 0 0,-30 28-166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07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16703 0 0,'0'0'1512'0'0,"11"11"-362"0"0,-11-11-1143 0 0,11 12 4331 0 0,-7-8-4932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08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0 18655 0 0,'7'23'727'0'0,"-1"-1"0"0"0,-1 1 0 0 0,4 42 0 0 0,-8-50-328 0 0,-1-1-1 0 0,0 1 1 0 0,-1-1-1 0 0,-1 0 1 0 0,0 0-1 0 0,-1 1 1 0 0,-6 19-1 0 0,5-26-398 0 0,0-3-11 0 0,3-4-85 0 0,-7-6-1006 0 0,0-27-6809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08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268 1 14855 0 0,'0'0'332'0'0,"1"15"954"0"0,-1-13-1202 0 0,-1-1 0 0 0,1 1 1 0 0,-1 0-1 0 0,1 0 0 0 0,-1 0 0 0 0,0-1 1 0 0,0 1-1 0 0,0 0 0 0 0,0-1 1 0 0,0 1-1 0 0,0-1 0 0 0,0 1 1 0 0,-1-1-1 0 0,1 1 0 0 0,0-1 1 0 0,-1 0-1 0 0,1 0 0 0 0,-1 0 1 0 0,0 0-1 0 0,1 0 0 0 0,-1 0 1 0 0,0 0-1 0 0,1 0 0 0 0,-1-1 1 0 0,0 1-1 0 0,0-1 0 0 0,0 1 0 0 0,0-1 1 0 0,-3 1-1 0 0,-4-2 86 0 0,0 1 0 0 0,1-1 0 0 0,-1 0 0 0 0,0-1 0 0 0,-11-4 1 0 0,6 3-308 0 0,9 2 205 0 0,4 0-68 0 0,0 1 1 0 0,0 0 0 0 0,1 0-1 0 0,-1 0 1 0 0,0 0-1 0 0,0 0 1 0 0,1 0 0 0 0,-1 0-1 0 0,0 0 1 0 0,0 0-1 0 0,1 1 1 0 0,-1-1 0 0 0,0 0-1 0 0,1 0 1 0 0,-1 1-1 0 0,0-1 1 0 0,0 0 0 0 0,1 1-1 0 0,-1-1 1 0 0,1 0-1 0 0,-1 1 1 0 0,0-1 0 0 0,1 1-1 0 0,-1 0 1 0 0,1-1-1 0 0,-1 1 1 0 0,0 0-1 0 0,0 1 12 0 0,-5 4 59 0 0,1-1 0 0 0,0 1 0 0 0,0 0 1 0 0,1 0-1 0 0,0 0 0 0 0,-5 10 0 0 0,-17 45 183 0 0,11-25 17 0 0,4-12-20 0 0,1 1 1 0 0,-12 45-1 0 0,21-69-221 0 0,1 0 0 0 0,0 0 1 0 0,0 0-1 0 0,0 0 0 0 0,0-1 0 0 0,0 1 0 0 0,0 0 0 0 0,1 0 0 0 0,-1 0 0 0 0,0 0 0 0 0,0 0 0 0 0,1 0 1 0 0,-1 0-1 0 0,0 0 0 0 0,1 0 0 0 0,-1-1 0 0 0,1 1 0 0 0,-1 0 0 0 0,1 0 0 0 0,0-1 0 0 0,-1 1 1 0 0,1 0-1 0 0,0-1 0 0 0,-1 1 0 0 0,1 0 0 0 0,0-1 0 0 0,0 1 0 0 0,0-1 0 0 0,-1 1 0 0 0,1-1 1 0 0,0 0-1 0 0,0 1 0 0 0,0-1 0 0 0,0 0 0 0 0,0 0 0 0 0,0 1 0 0 0,0-1 0 0 0,0 0 0 0 0,1 0 1 0 0,3 1-11 0 0,1-1 1 0 0,-1 0-1 0 0,0 0 1 0 0,1 0 0 0 0,6-1-1 0 0,46-12 237 0 0,-46 9-147 0 0,0 1 0 0 0,1 0 1 0 0,-1 1-1 0 0,1 0 0 0 0,-1 1 1 0 0,1 1-1 0 0,-1 0 0 0 0,16 2 0 0 0,-22-1-25 0 0,0 0 0 0 0,0 1 0 0 0,0 0-1 0 0,0 0 1 0 0,0 0 0 0 0,0 1-1 0 0,-1 0 1 0 0,1 0 0 0 0,-1 1-1 0 0,0-1 1 0 0,6 5 0 0 0,-9-5-40 0 0,1 0 0 0 0,-1-1 0 0 0,0 1 1 0 0,0 0-1 0 0,0 1 0 0 0,0-1 1 0 0,0 0-1 0 0,0 0 0 0 0,-1 1 0 0 0,0-1 1 0 0,0 1-1 0 0,0-1 0 0 0,0 1 0 0 0,0 0 1 0 0,-1-1-1 0 0,1 1 0 0 0,-1 0 0 0 0,0-1 1 0 0,0 1-1 0 0,-1 5 0 0 0,-1 0-29 0 0,0-1-1 0 0,0 1 1 0 0,-1 0 0 0 0,0-1-1 0 0,0 1 1 0 0,-1-1 0 0 0,0 0-1 0 0,-1 0 1 0 0,0 0-1 0 0,-10 11 1 0 0,11-13-8 0 0,-1-1 0 0 0,0 0-1 0 0,0 0 1 0 0,0-1 0 0 0,0 1 0 0 0,-1-1-1 0 0,0 0 1 0 0,0-1 0 0 0,0 1-1 0 0,0-1 1 0 0,-1 0 0 0 0,1-1 0 0 0,-1 0-1 0 0,-9 2 1 0 0,11-3-79 0 0,0-1-1 0 0,0 0 1 0 0,-1 0 0 0 0,1 0-1 0 0,0-1 1 0 0,0 0 0 0 0,0 0-1 0 0,0 0 1 0 0,0 0 0 0 0,0-1-1 0 0,0 0 1 0 0,0 0 0 0 0,-9-6-1 0 0,11 6-119 0 0,0 0 0 0 0,0 0 0 0 0,0-1 0 0 0,0 1 0 0 0,0-1 0 0 0,0 0 0 0 0,0 0 0 0 0,1 0 0 0 0,0 0 0 0 0,-1 0 0 0 0,1-1-1 0 0,1 1 1 0 0,-1-1 0 0 0,0 1 0 0 0,1-1 0 0 0,0 0 0 0 0,-1 1 0 0 0,0-9 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13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10855 0 0,'0'-7'6416'0'0,"0"15"-5384"0"0,9 171 4179 0 0,-4-139-4754 0 0,2 0 1 0 0,18 56 0 0 0,-18-76-453 0 0,10 20 0 0 0,5 12-115 0 0,-21-51-402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54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238 121 5063 0 0,'0'0'2064'0'0,"8"-17"3948"0"0,-8 14-5930 0 0,1-1-1 0 0,-1 1 1 0 0,0-1-1 0 0,0 1 1 0 0,0-1 0 0 0,-1 1-1 0 0,1-1 1 0 0,-1 1-1 0 0,1-1 1 0 0,-1 1-1 0 0,0-1 1 0 0,-1 1-1 0 0,1 0 1 0 0,0 0-1 0 0,-1 0 1 0 0,0 0-1 0 0,0 0 1 0 0,0 0 0 0 0,0 0-1 0 0,0 0 1 0 0,-1 1-1 0 0,1-1 1 0 0,-1 1-1 0 0,1 0 1 0 0,-1-1-1 0 0,0 1 1 0 0,-6-3-1 0 0,5 3-58 0 0,1 0 0 0 0,-1 0-1 0 0,0 1 1 0 0,0-1 0 0 0,0 1 0 0 0,0-1-1 0 0,0 1 1 0 0,0 0 0 0 0,0 1-1 0 0,0-1 1 0 0,0 1 0 0 0,0 0 0 0 0,0 0-1 0 0,-1 0 1 0 0,1 0 0 0 0,0 1-1 0 0,0 0 1 0 0,0 0 0 0 0,0 0-1 0 0,0 0 1 0 0,0 1 0 0 0,0-1 0 0 0,-6 5-1 0 0,6-3 11 0 0,0 0 1 0 0,0 1-1 0 0,0 0 0 0 0,0-1 0 0 0,1 2 1 0 0,0-1-1 0 0,0 0 0 0 0,0 1 0 0 0,0-1 1 0 0,0 1-1 0 0,1 0 0 0 0,0 0 0 0 0,0 0 1 0 0,1 0-1 0 0,-2 6 0 0 0,-1 9 102 0 0,2-1 0 0 0,0 38 0 0 0,-1 8 730 0 0,1-47-536 0 0,-1 1 0 0 0,-1-1 0 0 0,0 0 0 0 0,-1 0 0 0 0,-14 32 0 0 0,16-44-341 0 0,2-5-48 0 0,3-4-47 0 0,0-2 97 0 0,0 0 0 0 0,1 0-1 0 0,0 0 1 0 0,0 1 0 0 0,0-1-1 0 0,0 1 1 0 0,1-1 0 0 0,4-3-1 0 0,-5 6 26 0 0,-1 1-1 0 0,1-1 1 0 0,0 1 0 0 0,0-1-1 0 0,0 1 1 0 0,1 0 0 0 0,-1 0-1 0 0,0 0 1 0 0,0 1 0 0 0,1-1-1 0 0,-1 1 1 0 0,0 0-1 0 0,0 0 1 0 0,1 0 0 0 0,-1 0-1 0 0,0 1 1 0 0,1-1 0 0 0,-1 1-1 0 0,0 0 1 0 0,0 0-1 0 0,0 0 1 0 0,0 0 0 0 0,0 0-1 0 0,0 1 1 0 0,0 0 0 0 0,0-1-1 0 0,0 1 1 0 0,-1 0-1 0 0,1 0 1 0 0,-1 0 0 0 0,1 1-1 0 0,-1-1 1 0 0,0 1 0 0 0,0-1-1 0 0,0 1 1 0 0,2 4 0 0 0,-1-1 110 0 0,0 1 1 0 0,0 1-1 0 0,-1-1 1 0 0,0 0-1 0 0,0 1 1 0 0,-1-1 0 0 0,0 0-1 0 0,0 1 1 0 0,-1 0-1 0 0,0-1 1 0 0,0 1-1 0 0,-2 8 1 0 0,-3 12 206 0 0,-15 52 0 0 0,10-45-342 0 0,6-22 19 0 0,1 0-8 0 0,0-1 0 0 0,1 0-1 0 0,-2 19 1 0 0,4-21-1 0 0,2 1 0 0 0,-2-9 0 0 0,0 0 0 0 0,0 0 0 0 0,0 0 0 0 0,1 0 0 0 0,-1 0 0 0 0,1 0 0 0 0,-1-1 0 0 0,1 1 0 0 0,0 0 0 0 0,0 0 0 0 0,1 2 0 0 0,1 1 0 0 0,-2-4 0 0 0,0 1 0 0 0,-1-1 0 0 0,1 1 0 0 0,0-1 0 0 0,0 0 0 0 0,0 1 0 0 0,0-1 0 0 0,0 0 0 0 0,0 0 0 0 0,1 0 0 0 0,-1 0 0 0 0,0 0 0 0 0,1 0 0 0 0,1 1 0 0 0,2 1 0 0 0,-3-2 0 0 0,-1 1 0 0 0,1-1 0 0 0,-1 0 0 0 0,1 0 0 0 0,-1 0 0 0 0,1 0 0 0 0,0-1 0 0 0,0 1 0 0 0,-1 0 0 0 0,1-1 0 0 0,0 1 0 0 0,0-1 0 0 0,2 1 0 0 0,3 0 0 0 0,27 8-2 0 0,0-1-1 0 0,0-2 1 0 0,0-1 0 0 0,46 0-1 0 0,-75-5-219 0 0,0-1 0 0 0,0 1 0 0 0,1-1-1 0 0,-1 0 1 0 0,0 0 0 0 0,0 0 0 0 0,0-1-1 0 0,8-3 1 0 0,-3-1-830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14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232 4 14567 0 0,'0'0'1458'0'0,"-14"1"-1029"0"0,-1 0-192 0 0,0-1 1 0 0,-25-2-1 0 0,27 0-232 0 0,0 1 0 0 0,0 1 0 0 0,0 0 0 0 0,-16 3 0 0 0,18-2 42 0 0,7 0 19 0 0,0 0 0 0 0,0-1 0 0 0,0 2 1 0 0,0-1-1 0 0,-6 2 0 0 0,9-2-50 0 0,-1 0-1 0 0,1 0 0 0 0,0 0 1 0 0,-1 0-1 0 0,1 0 0 0 0,0 1 1 0 0,0-1-1 0 0,0 0 0 0 0,0 0 1 0 0,0 1-1 0 0,0-1 0 0 0,0 1 1 0 0,0-1-1 0 0,1 0 0 0 0,-1 1 1 0 0,0 0-1 0 0,0 2 0 0 0,-1 11-75 0 0,0-1 0 0 0,0 1 0 0 0,2 0-1 0 0,1 27 1 0 0,0-3 8 0 0,-1 39 1892 0 0,0-77-1840 0 0,1-1 0 0 0,-1 1 1 0 0,0-1-1 0 0,0 1 0 0 0,0-1 0 0 0,0 0 1 0 0,0 1-1 0 0,1-1 0 0 0,-1 1 1 0 0,0-1-1 0 0,0 0 0 0 0,1 1 0 0 0,-1-1 1 0 0,0 0-1 0 0,1 1 0 0 0,-1-1 0 0 0,0 0 1 0 0,1 1-1 0 0,-1-1 0 0 0,0 0 0 0 0,1 0 1 0 0,-1 1-1 0 0,1-1 0 0 0,-1 0 1 0 0,1 0-1 0 0,-1 0 0 0 0,0 0 0 0 0,1 0 1 0 0,-1 1-1 0 0,1-1 0 0 0,-1 0 0 0 0,1 0 1 0 0,-1 0-1 0 0,1 0 0 0 0,-1 0 0 0 0,1-1 1 0 0,-1 1-1 0 0,0 0 0 0 0,1 0 1 0 0,-1 0-1 0 0,1 0 0 0 0,-1 0 0 0 0,1-1 1 0 0,-1 1-1 0 0,0 0 0 0 0,1 0 0 0 0,0-1-15 0 0,21-2 87 0 0,1 0 1 0 0,0 2-1 0 0,0 0 0 0 0,0 1 0 0 0,0 2 0 0 0,27 5 1 0 0,-40-5-33 0 0,1 0 0 0 0,-1 1 1 0 0,0 0-1 0 0,0 1 1 0 0,0 0-1 0 0,16 10 1 0 0,-22-11 43 0 0,1-1 0 0 0,-1 1 0 0 0,-1 1 0 0 0,1-1 0 0 0,0 0 1 0 0,-1 1-1 0 0,4 5 0 0 0,-5-6 2 0 0,-1-1 0 0 0,1 1-1 0 0,-1-1 1 0 0,0 1 0 0 0,0-1 0 0 0,0 1 0 0 0,0 0 0 0 0,-1-1-1 0 0,1 1 1 0 0,-1 0 0 0 0,1 0 0 0 0,-1-1 0 0 0,0 1 0 0 0,0 3-1 0 0,-1-4-66 0 0,1 0-1 0 0,-1 1 0 0 0,1-1 0 0 0,-1 0 0 0 0,0 0 0 0 0,0 0 0 0 0,0 0 0 0 0,0 0 0 0 0,0 0 0 0 0,-1 0 0 0 0,1 0 1 0 0,0 0-1 0 0,-1 0 0 0 0,1 0 0 0 0,-3 1 0 0 0,-3 3 104 0 0,0-1 0 0 0,-13 8 0 0 0,1-1-43 0 0,11-7-105 0 0,0-1-1 0 0,0 0 1 0 0,0 0-1 0 0,-1-1 1 0 0,1 0-1 0 0,-1 0 1 0 0,0-1-1 0 0,0 0 1 0 0,0-1 0 0 0,0 0-1 0 0,0 0 1 0 0,-15-1-1 0 0,0-7 245 0 0,23 7-433 0 0,0-1 0 0 0,0 1-1 0 0,0-1 1 0 0,0 0 0 0 0,0 1 0 0 0,0-1 0 0 0,0 0-1 0 0,0 0 1 0 0,0 0 0 0 0,0 0 0 0 0,0 1 0 0 0,0-1-1 0 0,0-1 1 0 0,1 1 0 0 0,-1 0 0 0 0,0 0-1 0 0,0-2 1 0 0,0-3-1065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14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15199 0 0,'0'0'1528'0'0,"7"4"-1384"0"0,-2 0-38 0 0,-3-3 175 0 0,1 0 0 0 0,0 0 0 0 0,0 0 0 0 0,0 0 0 0 0,0-1 0 0 0,-1 1 0 0 0,1-1 0 0 0,0 0 0 0 0,0 1 0 0 0,0-2 0 0 0,5 1 0 0 0,8 0 209 0 0,-2 0-248 0 0,-1-1-1 0 0,1 0 1 0 0,0-1 0 0 0,-1-1-1 0 0,17-4 1 0 0,-8 2-116 0 0,-7 2-281 0 0,11-3 543 0 0,-11 0-6633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15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0 122 12751 0 0,'0'0'3768'0'0,"1"-10"-3097"0"0,0 5-592 0 0,0 1 0 0 0,0 0 0 0 0,1 0 0 0 0,0 0 0 0 0,0 0-1 0 0,0 0 1 0 0,0 1 0 0 0,1-1 0 0 0,-1 0 0 0 0,1 1 0 0 0,0 0 0 0 0,0 0 0 0 0,5-4 0 0 0,-1 1 14 0 0,0 0 1 0 0,0 1-1 0 0,0 0 0 0 0,1 1 1 0 0,13-7-1 0 0,-9 7 26 0 0,-1 1-1 0 0,0 0 1 0 0,1 0 0 0 0,0 1-1 0 0,-1 1 1 0 0,14-1-1 0 0,-18 2-126 0 0,0 0 0 0 0,1 0-1 0 0,-1 1 1 0 0,0 0-1 0 0,0 0 1 0 0,0 1 0 0 0,0 0-1 0 0,0 0 1 0 0,0 1-1 0 0,0 0 1 0 0,6 4 0 0 0,-10-6 62 0 0,-1 1 0 0 0,0 0 1 0 0,0 0-1 0 0,0 0 0 0 0,0 0 1 0 0,0 1-1 0 0,0-1 0 0 0,0 1 1 0 0,-1-1-1 0 0,1 1 0 0 0,-1-1 1 0 0,0 1-1 0 0,0 0 0 0 0,0 0 1 0 0,0-1-1 0 0,0 1 1 0 0,-1 0-1 0 0,1 0 0 0 0,-1 0 1 0 0,0 0-1 0 0,0 0 0 0 0,0 0 1 0 0,0 0-1 0 0,0 0 0 0 0,-1 3 1 0 0,-1 5 127 0 0,-1 1 1 0 0,0-1 0 0 0,0 1-1 0 0,-11 20 1 0 0,7-19-133 0 0,-1 0 0 0 0,0-1-1 0 0,-1 0 1 0 0,0 0 0 0 0,-1-1-1 0 0,-15 14 1 0 0,18-20-41 0 0,0 1 1 0 0,0-1-1 0 0,0 0 0 0 0,-1-1 1 0 0,1 1-1 0 0,-1-1 0 0 0,0-1 1 0 0,-17 5-1 0 0,23-6-9 0 0,6 0 0 0 0,7 1 0 0 0,28 0 17 0 0,77 8 142 0 0,-96-8-131 0 0,1 1 0 0 0,-2 1 0 0 0,33 12 0 0 0,-49-16 13 0 0,0 1 0 0 0,0-1 0 0 0,1 1-1 0 0,-1 0 1 0 0,0 0 0 0 0,0 0 0 0 0,-1 1 0 0 0,1-1 0 0 0,0 1-1 0 0,-1 0 1 0 0,4 4 0 0 0,-5-5-11 0 0,0 0-1 0 0,0-1 0 0 0,0 1 1 0 0,0 0-1 0 0,-1 0 0 0 0,1 0 1 0 0,-1 0-1 0 0,1 0 0 0 0,-1 0 1 0 0,1 0-1 0 0,-1 0 1 0 0,0 0-1 0 0,0 0 0 0 0,0 0 1 0 0,0 0-1 0 0,0 0 0 0 0,-1 0 1 0 0,1-1-1 0 0,-1 1 0 0 0,1 0 1 0 0,-2 4-1 0 0,-2 1-3 0 0,0 0 0 0 0,-1 0 0 0 0,0 0 0 0 0,0-1 0 0 0,0 0 0 0 0,-1 0 0 0 0,1 0 0 0 0,-2-1 0 0 0,1 1 0 0 0,0-2 0 0 0,-1 1 0 0 0,0-1 0 0 0,0 0 0 0 0,-14 6 0 0 0,1-2 21 0 0,-1-1 0 0 0,0-1 0 0 0,0-1-1 0 0,-28 3 1 0 0,40-7-225 0 0,-1 0-1 0 0,1-1 1 0 0,-14-2 0 0 0,19 2 88 0 0,1 0 1 0 0,-1-1 0 0 0,1 0-1 0 0,0 1 1 0 0,-1-1 0 0 0,1 0-1 0 0,0-1 1 0 0,0 1 0 0 0,0-1-1 0 0,0 1 1 0 0,0-1 0 0 0,-3-2-1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15.8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12551 0 0,'0'0'6336'0'0,"0"2"-5796"0"0,13 36 1659 0 0,10 50-1 0 0,-19-71-1879 0 0,10 76 817 0 0,-14-91-1045 0 0,0-4-281 0 0,2-8 178 0 0,0 0-1 0 0,1 0 1 0 0,0 0-1 0 0,0 1 0 0 0,1-1 1 0 0,0 1-1 0 0,1 0 1 0 0,0 0-1 0 0,1 0 0 0 0,-1 1 1 0 0,2 0-1 0 0,12-14 0 0 0,-11 14-8 0 0,1 1-1 0 0,0 0 1 0 0,0 0-1 0 0,1 1 1 0 0,0 1-1 0 0,12-6 1 0 0,-17 9 31 0 0,0 0 1 0 0,0 0-1 0 0,0 1 1 0 0,1 0-1 0 0,-1 0 0 0 0,0 0 1 0 0,1 1-1 0 0,-1 0 1 0 0,0 0-1 0 0,1 0 0 0 0,-1 0 1 0 0,0 1-1 0 0,0 0 1 0 0,1 0-1 0 0,6 3 0 0 0,-3-1 5 0 0,0 1 0 0 0,-1 0-1 0 0,1 0 1 0 0,-1 1 0 0 0,0 0-1 0 0,0 1 1 0 0,0-1-1 0 0,-1 1 1 0 0,0 1 0 0 0,0 0-1 0 0,-1 0 1 0 0,0 0-1 0 0,0 0 1 0 0,0 1 0 0 0,-1 0-1 0 0,-1 1 1 0 0,1-1-1 0 0,-1 1 1 0 0,0-1 0 0 0,-1 1-1 0 0,0 0 1 0 0,-1 1 0 0 0,3 13-1 0 0,-3-9-14 0 0,-1-3 0 0 0,1 0 0 0 0,4 14 0 0 0,-3-18 0 0 0,-3-6-17 0 0,1 0 0 0 0,-1-1 0 0 0,1 1 0 0 0,-1-1 0 0 0,1 1 0 0 0,0-1 0 0 0,-1 1 0 0 0,1-1 0 0 0,0 1 0 0 0,-1-1 0 0 0,1 1 0 0 0,0-1 0 0 0,-1 0 0 0 0,1 0 0 0 0,0 1 0 0 0,0-1 0 0 0,-1 0 1 0 0,1 0-1 0 0,0 0 0 0 0,0 1 0 0 0,-1-1 0 0 0,1 0 0 0 0,0 0 0 0 0,0 0 0 0 0,0-1 0 0 0,-1 1 0 0 0,1 0 0 0 0,0 0 0 0 0,0 0 0 0 0,-1 0 0 0 0,1-1 0 0 0,0 1 0 0 0,0 0 0 0 0,0-2 0 0 0,0 2-108 0 0,15-13-2872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19.7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19407 0 0,'0'0'1944'0'0,"0"2"-1778"0"0,3 5 1237 0 0,3-1-1169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20.0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17791 0 0,'0'0'1790'0'0,"1"2"-1644"0"0,8 46 1911 0 0,7 91-1 0 0,-15-107-1855 0 0,-1 0-1 0 0,-2 0 1 0 0,-1 0 0 0 0,-7 31-1 0 0,10-61-293 0 0,-7 25 546 0 0,3-16-2952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20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6 10855 0 0,'0'0'4779'0'0,"-2"9"-3190"0"0,0 9-731 0 0,1-1 1 0 0,0 1-1 0 0,1 0 0 0 0,3 24 1 0 0,-1-17-385 0 0,-2 57 1263 0 0,-1-41-1264 0 0,1-40-436 0 0,0-2-64 0 0,-1-1 0 0 0,0 1-1 0 0,0-1 1 0 0,0 1 0 0 0,1-1-1 0 0,-1 1 1 0 0,1-1 0 0 0,-1 0-1 0 0,1-1 1 0 0,0-3 19 0 0,0 1 1 0 0,0-1-1 0 0,1 1 0 0 0,-1 0 1 0 0,1-1-1 0 0,1 1 0 0 0,-1 0 1 0 0,1 0-1 0 0,0 0 0 0 0,3-7 1 0 0,5-7-36 0 0,15-22 1 0 0,-18 31 39 0 0,0-1-31 0 0,1 0 0 0 0,1 1 0 0 0,0 0 0 0 0,0 0 0 0 0,1 0 0 0 0,0 2 0 0 0,1-1 0 0 0,0 1 0 0 0,0 1 0 0 0,1 0 0 0 0,22-10 0 0 0,-31 15 39 0 0,0 1-1 0 0,0 0 1 0 0,0 1-1 0 0,1-1 1 0 0,-1 0-1 0 0,0 1 1 0 0,0 0-1 0 0,0 0 1 0 0,1 0-1 0 0,-1 0 1 0 0,0 0-1 0 0,0 1 1 0 0,0-1-1 0 0,1 1 1 0 0,-1 0-1 0 0,0 0 0 0 0,0 0 1 0 0,0 0-1 0 0,0 1 1 0 0,0-1-1 0 0,-1 1 1 0 0,1 0-1 0 0,0 0 1 0 0,-1 0-1 0 0,1 0 1 0 0,2 3-1 0 0,-1 0 28 0 0,0 1 1 0 0,0-1-1 0 0,0 1 0 0 0,-1 0 0 0 0,0 0 0 0 0,0 0 0 0 0,0 0 0 0 0,-1 1 0 0 0,0-1 1 0 0,0 1-1 0 0,1 12 0 0 0,1 36 643 0 0,-1 56 1 0 0,-3-94-587 0 0,0-15-108 0 0,14-13-2698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21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5527 0 0,'17'18'11125'0'0,"-12"-14"-10069"0"0,-2-3-531 0 0,0 0 0 0 0,0 0 0 0 0,0 0 0 0 0,0 0 0 0 0,0 0 0 0 0,0 0 0 0 0,3-1 0 0 0,6 1-728 0 0,-1-2 0 0 0,0 1 0 0 0,18-5 1 0 0,-6 2 1014 0 0,71-5-576 0 0,-54 7-6350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21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1839 0 0,'34'20'11003'0'0,"-10"-16"-5602"0"0,26-4-2886 0 0,-22-1-1994 0 0,-12 0-458 0 0,-1 0 1 0 0,18-4-1 0 0,-6-1-6026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21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9671 0 0,'0'0'748'0'0,"12"11"3572"0"0,16-3 1517 0 0,3-4-3412 0 0,34-6-2745 0 0,-19 1 459 0 0,-29 1 101 0 0,55-2-5407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55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5983 0 0,'9'8'9171'0'0,"-5"-7"-8206"0"0,-1 0 0 0 0,1 0 1 0 0,0-1-1 0 0,8 1 0 0 0,-2-1-636 0 0,0-1 0 0 0,13-2 0 0 0,-11 0-274 0 0,26-2 72 0 0,-6 7-239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22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1 113 12695 0 0,'0'0'6519'0'0,"7"-14"-6150"0"0,-3 4-377 0 0,2 1 0 0 0,-1 0 0 0 0,1 0 0 0 0,0 0 0 0 0,1 1 0 0 0,0 0 0 0 0,8-7 0 0 0,-12 12 63 0 0,0 1-1 0 0,1 0 1 0 0,-1 0 0 0 0,1 0-1 0 0,-1 0 1 0 0,1 0-1 0 0,0 1 1 0 0,0 0 0 0 0,0 0-1 0 0,0 0 1 0 0,0 0-1 0 0,0 0 1 0 0,0 1 0 0 0,0 0-1 0 0,0-1 1 0 0,0 2-1 0 0,0-1 1 0 0,0 0 0 0 0,0 1-1 0 0,0 0 1 0 0,0 0-1 0 0,0 0 1 0 0,-1 0 0 0 0,1 1-1 0 0,0-1 1 0 0,-1 1-1 0 0,1 0 1 0 0,-1 0 0 0 0,1 0-1 0 0,-1 1 1 0 0,0-1-1 0 0,0 1 1 0 0,0 0 0 0 0,0 0-1 0 0,0 0 1 0 0,-1 0-1 0 0,1 0 1 0 0,2 7 0 0 0,0 2 37 0 0,-1 0 0 0 0,0 0 1 0 0,-1 0-1 0 0,0 0 0 0 0,-1 1 1 0 0,-1-1-1 0 0,1 22 0 0 0,-3-13 55 0 0,0 0 0 0 0,-1 0 0 0 0,-9 38 0 0 0,4-35-47 0 0,0 0 0 0 0,-2 0 0 0 0,-1 0 0 0 0,0-1 0 0 0,-2-1 0 0 0,-1 0 0 0 0,0 0 0 0 0,-2-1 0 0 0,0-1 0 0 0,-2-1 0 0 0,-19 19 0 0 0,32-34-123 0 0,-1-1 0 0 0,1 1 0 0 0,-10 4 0 0 0,14-8 21 0 0,-1 0 0 0 0,1 0 0 0 0,-1 0 0 0 0,1 0 0 0 0,0 0 0 0 0,-1 0 0 0 0,1 0-1 0 0,0 0 1 0 0,-1 0 0 0 0,1 0 0 0 0,-1 0 0 0 0,1-1 0 0 0,0 1 0 0 0,-1 0 0 0 0,1 0 0 0 0,0 0 0 0 0,-1 0 0 0 0,1-1 0 0 0,0 1-1 0 0,-1 0 1 0 0,1 0 0 0 0,0-1 0 0 0,0 1 0 0 0,-1 0 0 0 0,1 0 0 0 0,0-1 0 0 0,0 1 0 0 0,-1 0 0 0 0,1-1 0 0 0,0 1 0 0 0,0 0-1 0 0,0-1 1 0 0,0 1 0 0 0,-1 0 0 0 0,1-1 0 0 0,-4-13-55 0 0,4 12 57 0 0,0-1-1 0 0,0 1 1 0 0,0-1-1 0 0,1 1 1 0 0,-1-1-1 0 0,1 1 1 0 0,-1-1-1 0 0,1 1 1 0 0,0-1-1 0 0,0 1 1 0 0,0 0-1 0 0,0 0 1 0 0,0-1-1 0 0,1 1 1 0 0,1-2-1 0 0,0-1 0 0 0,2 0-1 0 0,-1 0 0 0 0,0 1 1 0 0,10-8-1 0 0,-13 11 2 0 0,0 1 0 0 0,0-1 0 0 0,0 0 0 0 0,0 1 0 0 0,0-1 0 0 0,1 1 0 0 0,-1-1 0 0 0,0 1 0 0 0,0-1 0 0 0,0 1 0 0 0,0 0 0 0 0,1 0 0 0 0,-1 0 0 0 0,0-1 0 0 0,0 1 0 0 0,0 0 0 0 0,1 0 0 0 0,-1 1 0 0 0,0-1 0 0 0,0 0 0 0 0,2 1 0 0 0,0-1 0 0 0,12 3 81 0 0,0 0 1 0 0,-1 1-1 0 0,0 1 0 0 0,0 0 0 0 0,14 8 0 0 0,12 4 144 0 0,26 7 568 0 0,80 17 1 0 0,-134-39-775 0 0,1 1 0 0 0,-1-2 0 0 0,1 0 1 0 0,21 0-1 0 0,-29-1-80 0 0,-1-1 0 0 0,1 1-1 0 0,-1-1 1 0 0,1 0 0 0 0,-1 0 0 0 0,1-1 0 0 0,-1 1 0 0 0,1-1 0 0 0,-1 0 0 0 0,0 0 0 0 0,0-1 0 0 0,0 1-1 0 0,0-1 1 0 0,-1 0 0 0 0,1 0 0 0 0,3-3 0 0 0,5-9-495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16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7367 0 0,'14'4'9544'0'0,"74"-2"-6533"0"0,-61-2-2376 0 0,50 5-1 0 0,-60 0-51 0 0,-6-1-2020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16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17591 0 0,'1'1'399'0'0,"6"4"-110"0"0,1 0 0 0 0,-1-1 0 0 0,1 0 0 0 0,-1-1 0 0 0,1 0 0 0 0,0 0 0 0 0,1 0 0 0 0,-1-1 0 0 0,0-1 0 0 0,1 1 0 0 0,11-1 0 0 0,-1 0-124 0 0,0-1 1 0 0,0 0 0 0 0,1-2 0 0 0,20-4 0 0 0,-8-3-578 0 0,-18 4-5265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27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68 135 9071 0 0,'0'0'6788'0'0,"-1"-1"-6433"0"0,0 0 0 0 0,0 0 0 0 0,0 0 0 0 0,0 0 0 0 0,0 0 0 0 0,1 0 0 0 0,-1 0-1 0 0,0 0 1 0 0,1 0 0 0 0,-2-1 0 0 0,6-5-283 0 0,-1 1 0 0 0,1 0 0 0 0,0 0 0 0 0,1 0 0 0 0,-1 0 0 0 0,1 1 0 0 0,0 0 0 0 0,1 0 0 0 0,-1 0 0 0 0,7-3 0 0 0,3-3 84 0 0,1 1-1 0 0,30-14 1 0 0,-42 22-63 0 0,0 0-1 0 0,0 0 1 0 0,0 1 0 0 0,0-1 0 0 0,1 1 0 0 0,-1 0 0 0 0,0 0-1 0 0,1 1 1 0 0,-1 0 0 0 0,1-1 0 0 0,-1 1 0 0 0,8 1-1 0 0,-10 0 52 0 0,-1 0 18 0 0,2 2-97 0 0,0 0 0 0 0,0 0 0 0 0,0 1-1 0 0,-1-1 1 0 0,0 1 0 0 0,1 0 0 0 0,-1 0 0 0 0,0-1 0 0 0,-1 1 0 0 0,1 0 0 0 0,-1 1 0 0 0,0-1 0 0 0,0 0 0 0 0,0 0 0 0 0,0 0-1 0 0,-1 1 1 0 0,0-1 0 0 0,0 9 0 0 0,-2 4 12 0 0,0 1 0 0 0,-1 0 0 0 0,0 0 0 0 0,-2-1 0 0 0,0 0 0 0 0,-8 18 0 0 0,0-8-24 0 0,-1 0 0 0 0,-31 45 1 0 0,25-43-32 0 0,-5 7-50 0 0,-1-1 0 0 0,-33 34 0 0 0,57-66 24 0 0,-3 2-3 0 0,1-1 0 0 0,-1 0 0 0 0,0 1 0 0 0,0-2 0 0 0,0 1 0 0 0,-8 4 0 0 0,8-7-6 0 0,3 0-51 0 0,2-3-3 0 0,-1 0 45 0 0,1-1 1 0 0,-1 0-1 0 0,1 0 0 0 0,-1 1 0 0 0,1-1 0 0 0,0 0 1 0 0,0 0-1 0 0,0 0 0 0 0,1 1 0 0 0,-1-1 0 0 0,1 0 1 0 0,-1 0-1 0 0,1 1 0 0 0,0-1 0 0 0,0 0 0 0 0,0 1 1 0 0,0-1-1 0 0,1 1 0 0 0,-1-1 0 0 0,1 1 0 0 0,-1 0 1 0 0,1-1-1 0 0,0 1 0 0 0,0 0 0 0 0,0 0 1 0 0,0 0-1 0 0,0 1 0 0 0,3-3 0 0 0,-3 2 22 0 0,13-4 0 0 0,-10 5 1 0 0,0 0-1 0 0,0 0 1 0 0,0 1 0 0 0,0-1-1 0 0,0 1 1 0 0,0 0 0 0 0,0 0-1 0 0,0 1 1 0 0,6 1 0 0 0,5 2-17 0 0,23 8 1 0 0,-26-7 156 0 0,0-1 1 0 0,25 5-1 0 0,-21-7-45 0 0,0-1 0 0 0,0-1 0 0 0,0-1 0 0 0,0 0 0 0 0,-1-1 0 0 0,24-5 0 0 0,-34 6-216 0 0,-1-1-1 0 0,0 1 1 0 0,0-1 0 0 0,0 0-1 0 0,0 0 1 0 0,0 0-1 0 0,-1-1 1 0 0,1 0 0 0 0,-1 1-1 0 0,0-2 1 0 0,1 1 0 0 0,-1 0-1 0 0,5-6 1 0 0,-2 0-867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27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16 12031 0 0,'0'0'920'0'0,"0"0"-629"0"0,0-1-213 0 0,0 1 0 0 0,0-1 0 0 0,0 1 0 0 0,0-1 0 0 0,0 1 0 0 0,0-1-1 0 0,0 1 1 0 0,0-1 0 0 0,0 1 0 0 0,0-1 0 0 0,0 1 0 0 0,0-1 0 0 0,0 1 0 0 0,0-1 0 0 0,0 1 0 0 0,0 0 0 0 0,-1-1 0 0 0,1 1 0 0 0,0-1 0 0 0,0 1 0 0 0,-1-1-1 0 0,1 1 1 0 0,0 0 0 0 0,0-1 0 0 0,-1 1 0 0 0,1 0 0 0 0,-1-1 0 0 0,1 1 0 0 0,0 0 0 0 0,-1-1 0 0 0,1 1 0 0 0,-1 0 0 0 0,1 0 0 0 0,0 0 0 0 0,-1-1 0 0 0,1 1-1 0 0,-1 0 1 0 0,0 0 0 0 0,0 0 141 0 0,1 0-1 0 0,-1 0 0 0 0,0 1 1 0 0,0-1-1 0 0,0 0 1 0 0,1 0-1 0 0,-1 1 0 0 0,0-1 1 0 0,0 1-1 0 0,1-1 1 0 0,-1 1-1 0 0,0-1 0 0 0,1 1 1 0 0,-1-1-1 0 0,1 1 0 0 0,-1 0 1 0 0,-4 5 192 0 0,2 0 0 0 0,-1 0 0 0 0,1 1 0 0 0,0-1 0 0 0,0 1-1 0 0,1 0 1 0 0,0 0 0 0 0,-3 12 0 0 0,2 8-57 0 0,-2 27 0 0 0,2-14 414 0 0,1 19 224 0 0,2-1 0 0 0,10 85 0 0 0,-7-111-1022 0 0,-3-28 122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57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455 1 16615 0 0,'0'0'802'0'0,"0"2"-350"0"0,0 4-337 0 0,0 0 1 0 0,1 0 0 0 0,0 0 0 0 0,2 10 0 0 0,-1-8 339 0 0,0 1 0 0 0,0 14 0 0 0,-11 188 2622 0 0,0 1-376 0 0,16 4-2157 0 0,-5-147-928 0 0,-3-74 369 0 0,0 0 0 0 0,0 0 0 0 0,0 0-1 0 0,-1 0 1 0 0,0 0 0 0 0,0 0 0 0 0,-3-5 0 0 0,-1-1 8 0 0,-5-13 7 0 0,-1 0 0 0 0,-23-33 0 0 0,29 48 0 0 0,-1 0 0 0 0,1 1 0 0 0,-2 0 0 0 0,1 0 0 0 0,-1 1 0 0 0,0 0 0 0 0,-1 1 0 0 0,0-1 0 0 0,-10-4 0 0 0,13 7 0 0 0,-1 1 0 0 0,0 0 0 0 0,0 1 0 0 0,0-1 0 0 0,0 1 0 0 0,0 1 0 0 0,-1-1 0 0 0,1 1 0 0 0,0 1 0 0 0,-1-1 0 0 0,-10 2 0 0 0,6 1 0 0 0,0 0 0 0 0,1 1 0 0 0,-1 1 0 0 0,1 0 0 0 0,0 0 0 0 0,0 1 0 0 0,1 1 0 0 0,-15 9 0 0 0,17-9-1 0 0,0 0 0 0 0,1 1 0 0 0,0-1 0 0 0,1 2 0 0 0,-1-1 0 0 0,1 1 0 0 0,-5 9 0 0 0,8-13 4 0 0,0 1-1 0 0,1-1 1 0 0,0 1-1 0 0,0 0 1 0 0,1-1-1 0 0,-1 1 1 0 0,1 0-1 0 0,0 0 1 0 0,0 0-1 0 0,0 0 1 0 0,1 0-1 0 0,0 0 1 0 0,0 0-1 0 0,0 0 1 0 0,2 8-1 0 0,-1-8 69 0 0,1-1 0 0 0,0 1 0 0 0,0-1 0 0 0,0 1 0 0 0,1-1 0 0 0,-1 0 0 0 0,1 0 0 0 0,0 0 0 0 0,0 0 0 0 0,0-1 0 0 0,7 6-1 0 0,-3-3-89 0 0,0 0-1 0 0,1-1 0 0 0,-1 1 1 0 0,2-2-1 0 0,8 5 0 0 0,-5-4-32 0 0,0-1 0 0 0,1 0-1 0 0,0 0 1 0 0,0-2 0 0 0,0 1-1 0 0,0-2 1 0 0,16 1 0 0 0,-3-2-56 0 0,0-2 1 0 0,43-7-1 0 0,-53 6 108 0 0,0-1 0 0 0,-1-1 0 0 0,1 0 0 0 0,26-13 0 0 0,-31 12-703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59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0 12007 0 0,'0'0'7280'0'0,"1"1"-6910"0"0,20 9 618 0 0,33 20 0 0 0,-33-17-633 0 0,31 13 0 0 0,66 24 45 0 0,-110-46-447 0 0,-6-3 31 0 0,0 1 1 0 0,0-1-1 0 0,0 0 0 0 0,0 0 0 0 0,1-1 1 0 0,-1 1-1 0 0,0 0 0 0 0,1-1 1 0 0,-1 1-1 0 0,3-1 0 0 0,4 1-7 0 0,-7 1-19 0 0,-2-1 41 0 0,0 0 1 0 0,0 0 0 0 0,0 0-1 0 0,0 0 1 0 0,0 0 0 0 0,0 0-1 0 0,-1 0 1 0 0,1 0 0 0 0,0 0-1 0 0,-1 0 1 0 0,1 0 0 0 0,-1 0-1 0 0,1 0 1 0 0,-1 0 0 0 0,1-1-1 0 0,-1 1 1 0 0,1 0 0 0 0,-1 0-1 0 0,0 0 1 0 0,0-1 0 0 0,1 1-1 0 0,-1 0 1 0 0,0-1-1 0 0,0 1 1 0 0,0-1 0 0 0,0 1-1 0 0,-1 0 1 0 0,-1 1-1 0 0,-1 0 7 0 0,0 0 0 0 0,0-1 0 0 0,0 1 0 0 0,0-1 0 0 0,-1 1 0 0 0,1-1 0 0 0,-1-1-1 0 0,1 1 1 0 0,0-1 0 0 0,-1 1 0 0 0,1-1 0 0 0,-7-1 0 0 0,-21 3 80 0 0,-17 2 163 0 0,-64-1-1 0 0,90-3-228 0 0,-36 5-77 0 0,58-5 407 0 0,19 9-2783 0 0,-6-4-2772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8:59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 39 19031 0 0,'0'0'1451'0'0,"-9"1"-831"0"0,-6 0-246 0 0,1-2 0 0 0,-1 0-1 0 0,0-1 1 0 0,1-1 0 0 0,-27-7 0 0 0,5 1-167 0 0,18 4-262 0 0,7 2-126 0 0,0 1-1 0 0,0 0 1 0 0,0 1-1 0 0,-15 0 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00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0 14423 0 0,'0'0'1450'0'0,"0"16"779"0"0,-1-8-1436 0 0,1 0 0 0 0,-1-1 0 0 0,-1 1 1 0 0,-2 8-1 0 0,-21 54 1036 0 0,18-54-1655 0 0,6-13-169 0 0,-13 29 356 0 0,2 0 0 0 0,1 0 0 0 0,-6 38 0 0 0,15-61-284 0 0,1 1 0 0 0,0-1 0 0 0,0 1 0 0 0,1-1 0 0 0,0 1 0 0 0,1-1 1 0 0,0 1-1 0 0,1-1 0 0 0,-1 1 0 0 0,2-1 0 0 0,0 0 0 0 0,0 0 1 0 0,0 0-1 0 0,1 0 0 0 0,0-1 0 0 0,6 9 0 0 0,-3-7-69 0 0,1 0 0 0 0,-1-1 0 0 0,2 0-1 0 0,-1 0 1 0 0,1-1 0 0 0,0 0 0 0 0,1-1 0 0 0,0 0 0 0 0,0 0 0 0 0,0-1-1 0 0,1-1 1 0 0,0 0 0 0 0,0 0 0 0 0,1-1 0 0 0,-1 0 0 0 0,1-1 0 0 0,15 2-1 0 0,-21-4-15 0 0,0-1 0 0 0,0 0-1 0 0,-1-1 1 0 0,1 0 0 0 0,0 0-1 0 0,-1 0 1 0 0,1 0 0 0 0,0-1 0 0 0,-1 0-1 0 0,8-4 1 0 0,-5 2-64 0 0,0 0-1 0 0,-1 0 1 0 0,0-1 0 0 0,0 0 0 0 0,0 0-1 0 0,9-9 1 0 0,-11 8 53 0 0,0-1-1 0 0,0 1 1 0 0,0-1 0 0 0,-1 0-1 0 0,0-1 1 0 0,0 1 0 0 0,-1 0-1 0 0,0-1 1 0 0,3-14-1 0 0,-4 18 6 0 0,-2 0 0 0 0,1 0 0 0 0,0-1-1 0 0,-1 1 1 0 0,0 0 0 0 0,0-1 0 0 0,0 1-1 0 0,0 0 1 0 0,-1-1 0 0 0,0 1 0 0 0,0 0-1 0 0,0 0 1 0 0,0 0 0 0 0,-1 0-1 0 0,1 0 1 0 0,-1 0 0 0 0,0 0 0 0 0,0 0-1 0 0,-1 0 1 0 0,-3-3 0 0 0,5 5 13 0 0,0 1 1 0 0,-1-1-1 0 0,0 1 0 0 0,1 0 1 0 0,-1 0-1 0 0,0 0 0 0 0,0 0 1 0 0,1 0-1 0 0,-1 0 0 0 0,0 0 1 0 0,0 1-1 0 0,0-1 1 0 0,0 1-1 0 0,0-1 0 0 0,0 1 1 0 0,0 0-1 0 0,0 0 0 0 0,0 0 1 0 0,0 0-1 0 0,0 0 1 0 0,0 0-1 0 0,0 0 0 0 0,0 1 1 0 0,0-1-1 0 0,0 1 0 0 0,0 0 1 0 0,0-1-1 0 0,0 1 0 0 0,0 0 1 0 0,0 0-1 0 0,1 0 1 0 0,-3 2-1 0 0,-2 1 21 0 0,-1 0 0 0 0,1 1 1 0 0,0 0-1 0 0,1 0 0 0 0,-1 1 1 0 0,1 0-1 0 0,-5 7 0 0 0,2-2 182 0 0,1 1 0 0 0,0 1 1 0 0,1-1-1 0 0,-8 23 0 0 0,11-27-92 0 0,1 0 0 0 0,0 0 0 0 0,0 0 0 0 0,1 0 1 0 0,0 0-1 0 0,1 0 0 0 0,0 0 0 0 0,0 0 0 0 0,2 13 0 0 0,-2-21-149 0 0,0 1-1 0 0,0 0 1 0 0,1 0-1 0 0,-1 0 1 0 0,0 0-1 0 0,0 0 1 0 0,1 0-1 0 0,-1 0 1 0 0,1-1-1 0 0,-1 1 1 0 0,1 0-1 0 0,-1 0 1 0 0,1 0 0 0 0,-1-1-1 0 0,1 1 1 0 0,0 0-1 0 0,-1-1 1 0 0,1 1-1 0 0,0-1 1 0 0,0 1-1 0 0,0-1 1 0 0,-1 1-1 0 0,1-1 1 0 0,0 1-1 0 0,0-1 1 0 0,0 0-1 0 0,0 1 1 0 0,0-1 0 0 0,0 0-1 0 0,-1 0 1 0 0,3 0-1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01.8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363 338 10367 0 0,'0'0'4368'0'0,"0"-1"-4109"0"0,8-51 408 0 0,2-71-1 0 0,-9 108-441 0 0,-1-1-1 0 0,-1 1 0 0 0,-3-16 1 0 0,3 26-141 0 0,0 0 1 0 0,0 0-1 0 0,0 0 1 0 0,-1 0-1 0 0,0 0 1 0 0,0 0-1 0 0,0 1 1 0 0,0-1-1 0 0,-1 1 1 0 0,0-1-1 0 0,0 1 1 0 0,-6-7-1 0 0,6 9 28 0 0,0 0 0 0 0,0 0-1 0 0,0 1 1 0 0,0-1 0 0 0,0 1 0 0 0,0 0-1 0 0,0-1 1 0 0,0 1 0 0 0,-1 1 0 0 0,1-1-1 0 0,-1 0 1 0 0,1 1 0 0 0,0 0 0 0 0,-1 0-1 0 0,1 0 1 0 0,-1 0 0 0 0,1 0-1 0 0,0 1 1 0 0,-1-1 0 0 0,1 1 0 0 0,-6 2-1 0 0,2 0 83 0 0,-1 0 0 0 0,1 0 0 0 0,0 0 0 0 0,-1 1 0 0 0,2 0 0 0 0,-1 1 0 0 0,0-1 0 0 0,-6 8 0 0 0,-8 10-80 0 0,1 0-1 0 0,1 2 0 0 0,1 0 1 0 0,1 1-1 0 0,2 0 1 0 0,0 2-1 0 0,2 0 1 0 0,0 0-1 0 0,2 1 0 0 0,2 1 1 0 0,0 0-1 0 0,-5 32 1 0 0,13-52-122 0 0,-1 0-1 0 0,2 1 1 0 0,-1-1 0 0 0,1 1 0 0 0,0-1 0 0 0,1 0 0 0 0,3 16-1 0 0,-3-21-6 0 0,0-1-1 0 0,0 0 0 0 0,1 1 1 0 0,-1-1-1 0 0,1 0 0 0 0,-1 0 0 0 0,1 1 1 0 0,0-1-1 0 0,0-1 0 0 0,1 1 1 0 0,-1 0-1 0 0,1 0 0 0 0,-1-1 0 0 0,1 0 1 0 0,0 1-1 0 0,0-1 0 0 0,0 0 1 0 0,0 0-1 0 0,0-1 0 0 0,0 1 1 0 0,0-1-1 0 0,7 3 0 0 0,-3-3 16 0 0,1 1 0 0 0,-1-1 0 0 0,1-1 0 0 0,0 1 0 0 0,-1-1 0 0 0,1-1 0 0 0,0 1 0 0 0,-1-1 0 0 0,1-1 0 0 0,-1 1 0 0 0,1-1 0 0 0,-1-1 0 0 0,0 1 0 0 0,14-8 0 0 0,-11 5 0 0 0,0-1 0 0 0,1-1 0 0 0,-2 0 0 0 0,1 0 0 0 0,-1-1 0 0 0,0 0 0 0 0,-1 0 0 0 0,15-19 0 0 0,-14 12-8 0 0,0 0-1 0 0,-1-1 1 0 0,0 0-1 0 0,-1 0 1 0 0,-1-1-1 0 0,-1 0 1 0 0,4-21-1 0 0,-1-6-51 0 0,3-74 0 0 0,-10 94-10 0 0,-1 17 200 0 0,0 17-58 0 0,-1 37 195 0 0,4 103 1247 0 0,-1-122-1450 0 0,1 0 0 0 0,2 0 0 0 0,9 33 0 0 0,-12-53 0 0 0,1 0-1 0 0,0 0 0 0 0,0 0 0 0 0,1 0 1 0 0,0-1-1 0 0,1 0 0 0 0,7 10 0 0 0,-11-15-104 0 0,1 0 0 0 0,0 0 0 0 0,0-1-1 0 0,-1 1 1 0 0,1 0 0 0 0,0-1-1 0 0,0 1 1 0 0,1-1 0 0 0,-1 0-1 0 0,0 0 1 0 0,0 0 0 0 0,1 0-1 0 0,-1 0 1 0 0,1 0 0 0 0,-1 0 0 0 0,1-1-1 0 0,-1 1 1 0 0,1-1 0 0 0,-1 0-1 0 0,1 0 1 0 0,-1 0 0 0 0,1 0-1 0 0,-1 0 1 0 0,1-1 0 0 0,-1 1-1 0 0,1-1 1 0 0,-1 1 0 0 0,1-1-1 0 0,1-1 1 0 0,19-10-2905 0 0,-12 5 1412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29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16151 0 0,'0'0'6504'0'0,"2"1"-5945"0"0,18 5 493 0 0,-11-4-681 0 0,0 1 0 0 0,1 0 0 0 0,9 5 0 0 0,-15-6-316 0 0,1 0 0 0 0,1 0 0 0 0,-1-1 0 0 0,0 0 0 0 0,0 0 0 0 0,9 1 0 0 0,34-1 217 0 0,4-1-987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55.7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1 919 0 0,'0'0'3912'0'0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07.0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23 4719 0 0,'0'0'13840'0'0,"-5"-12"-12968"0"0,4 11-636 0 0,-1-6-357 0 0,4 5 862 0 0,4 5 1714 0 0,16 10-2246 0 0,28 12-1 0 0,73 29-65 0 0,-73-34 85 0 0,-39-15-187 0 0,-4-2-45 0 0,0-1 0 0 0,0 1 1 0 0,0-1-1 0 0,15 2 0 0 0,-20-4-66 0 0,-3 0 144 0 0,-1-1-91 0 0,1 0-127 0 0,-1 9 139 0 0,-2-2-21 0 0,1 0 1 0 0,-1-1 0 0 0,-1 0-1 0 0,1 0 1 0 0,-1 0-1 0 0,0 0 1 0 0,0-1 0 0 0,0 0-1 0 0,-9 6 1 0 0,-55 28-183 0 0,65-36 207 0 0,-39 18-13 0 0,27-14 4 0 0,0 2 0 0 0,1 0 0 0 0,0 0 0 0 0,-15 12 0 0 0,-2 8 21 0 0,31-28 75 0 0,15 4-766 0 0,0 1-5317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07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330 1 17503 0 0,'0'0'858'0'0,"-2"0"-378"0"0,-41 6 953 0 0,-57 2 1 0 0,-9 1-266 0 0,101-9-1149 0 0,0 2-1 0 0,0-1 1 0 0,0 1-1 0 0,0 0 1 0 0,1 1-1 0 0,-1 0 1 0 0,-11 6-1 0 0,18-9 349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08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0 213 10999 0 0,'0'0'994'0'0,"2"-16"1459"0"0,7-25 1902 0 0,6-25-3863 0 0,-12 59-462 0 0,-1 0 1 0 0,1 0-1 0 0,0 1 0 0 0,1-1 0 0 0,-1 1 1 0 0,1 0-1 0 0,6-7 0 0 0,-7 10 87 0 0,0 0 0 0 0,0 1 1 0 0,1-1-1 0 0,-1 1 0 0 0,1-1 0 0 0,-1 1 0 0 0,1 0 0 0 0,0 0 0 0 0,0 1 1 0 0,0-1-1 0 0,0 1 0 0 0,0 0 0 0 0,0 0 0 0 0,0 0 0 0 0,1 0 0 0 0,-1 1 1 0 0,0 0-1 0 0,0 0 0 0 0,1 0 0 0 0,-1 0 0 0 0,0 1 0 0 0,0-1 0 0 0,1 1 1 0 0,-1 0-1 0 0,0 1 0 0 0,6 2 0 0 0,-4-2-52 0 0,0 1 1 0 0,0-1-1 0 0,0 1 0 0 0,-1 1 0 0 0,1-1 0 0 0,-1 1 1 0 0,0 0-1 0 0,0 0 0 0 0,0 1 0 0 0,-1 0 1 0 0,1-1-1 0 0,-1 1 0 0 0,0 1 0 0 0,-1-1 1 0 0,1 0-1 0 0,4 12 0 0 0,-3-2 48 0 0,-1 0-1 0 0,-1 0 0 0 0,0 1 1 0 0,-1-1-1 0 0,-1 1 1 0 0,-1 0-1 0 0,-1 26 0 0 0,-3-9 149 0 0,-1 0-1 0 0,-15 51 0 0 0,13-61-139 0 0,0 0 0 0 0,-2-1 1 0 0,-1 0-1 0 0,0 0 0 0 0,-1-1 0 0 0,-16 21 0 0 0,20-34-121 0 0,0 0 0 0 0,-15 14 0 0 0,22-22 0 0 0,-1 0 0 0 0,1 1 0 0 0,0-1 0 0 0,0 0 0 0 0,0 0 0 0 0,0 0 0 0 0,0 1 0 0 0,-1-1 0 0 0,1 0 0 0 0,0 0 0 0 0,0 0 0 0 0,0 0 0 0 0,-1 0 0 0 0,1 1 0 0 0,0-1 0 0 0,0 0 0 0 0,-1 0 0 0 0,1 0 0 0 0,0 0 0 0 0,0 0 0 0 0,-1 0 0 0 0,1 0 0 0 0,0 0 0 0 0,0 0 0 0 0,-1 0 0 0 0,1 0 0 0 0,0 0 0 0 0,0 0 0 0 0,-1 0 0 0 0,1 0 0 0 0,0 0 0 0 0,0 0 0 0 0,-1 0 0 0 0,1 0 0 0 0,0 0 0 0 0,0-1 0 0 0,0 1 0 0 0,-1 0 0 0 0,1 0 0 0 0,0 0 0 0 0,0 0 0 0 0,0 0 0 0 0,-1-1 0 0 0,1 1 0 0 0,0 0 0 0 0,0 0 0 0 0,0 0 0 0 0,0-1 0 0 0,-1 1 0 0 0,1 0 0 0 0,0 0 0 0 0,0-1 0 0 0,0 1 0 0 0,0 0 0 0 0,0 0 0 0 0,0-1 0 0 0,0 1 0 0 0,0 0 0 0 0,0-1 0 0 0,-1-10 0 0 0,1 6-1 0 0,1 1 0 0 0,0-1 1 0 0,1 1-1 0 0,-1-1 0 0 0,1 1 0 0 0,-1-1 0 0 0,1 1 0 0 0,1 0 0 0 0,-1 0 0 0 0,1 0 1 0 0,-1 0-1 0 0,1 1 0 0 0,0-1 0 0 0,0 1 0 0 0,1-1 0 0 0,-1 1 0 0 0,1 0 1 0 0,0 0-1 0 0,-1 1 0 0 0,1-1 0 0 0,0 1 0 0 0,1 0 0 0 0,-1 0 0 0 0,0 0 0 0 0,1 0 1 0 0,-1 1-1 0 0,1 0 0 0 0,-1 0 0 0 0,1 0 0 0 0,0 1 0 0 0,-1-1 0 0 0,1 1 1 0 0,0 0-1 0 0,-1 0 0 0 0,1 1 0 0 0,9 1 0 0 0,17 6 205 0 0,55 21 0 0 0,-13-3 228 0 0,-41-17-94 0 0,0-1 0 0 0,52 6 1 0 0,-68-13-647 0 0,1 0 1 0 0,-1-1 0 0 0,1-1-1 0 0,-1 0 1 0 0,0-1 0 0 0,1-1-1 0 0,17-6 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10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15695 0 0,'0'0'3618'0'0,"17"4"-1708"0"0,5-1-1313 0 0,0-2 0 0 0,0 0 0 0 0,33-3 0 0 0,1 0-641 0 0,-20 2 45 0 0,-16-1 1 0 0,0 1 0 0 0,-1 1 0 0 0,1 0 0 0 0,33 9 0 0 0,-53-8 3 0 0,-1 0 0 0 0,0 0 1 0 0,0 0-1 0 0,-1 0 0 0 0,1 0 1 0 0,0 0-1 0 0,-1-1 0 0 0,1 1 1 0 0,-3 2-1 0 0,4-4-5 0 0,-6 7 0 0 0,2-2 0 0 0,-1 1 0 0 0,0-1 0 0 0,0-1 0 0 0,0 1 0 0 0,-9 4 0 0 0,14-8 0 0 0,-1 0 0 0 0,0-1 0 0 0,1 1 0 0 0,-1 0 0 0 0,0 0 0 0 0,1 0 0 0 0,-1-1 0 0 0,1 1 0 0 0,-1 0 0 0 0,1 0 0 0 0,-1 0 0 0 0,1 0 0 0 0,0 0 0 0 0,0 0 0 0 0,-1 0 0 0 0,1 1 0 0 0,0-1 0 0 0,0-1 0 0 0,0 1 0 0 0,0 0 0 0 0,0-1 0 0 0,-1 1 0 0 0,1-1 0 0 0,0 1 0 0 0,0-1 0 0 0,0 1 0 0 0,-1 0 0 0 0,1-1 0 0 0,0 1 0 0 0,-1-1 0 0 0,1 1 0 0 0,-1-1 0 0 0,0 1 0 0 0,-2 0-10 0 0,1-1-10 0 0,-15 9-3 0 0,-4 4 72 0 0,1 1 0 0 0,0 0 1 0 0,1 2-1 0 0,0 0 0 0 0,2 1 1 0 0,0 1-1 0 0,1 0 0 0 0,0 2 1 0 0,-20 33-1 0 0,23-31 25 0 0,-15 31 36 0 0,25-47-123 0 0,1-1 1 0 0,0 1-1 0 0,0 0 1 0 0,0 0 0 0 0,1 0-1 0 0,0 0 1 0 0,0 9-1 0 0,1-14 21 0 0,0 0-1 0 0,1 1 0 0 0,-1-1 1 0 0,1 0-1 0 0,-1 0 0 0 0,1 0 1 0 0,-1 0-1 0 0,1 0 1 0 0,0 0-1 0 0,0 0 0 0 0,-1 0 1 0 0,1 0-1 0 0,0 0 0 0 0,0 0 1 0 0,0 0-1 0 0,0 0 1 0 0,0-1-1 0 0,0 1 0 0 0,0 0 1 0 0,0-1-1 0 0,1 1 0 0 0,-1-1 1 0 0,0 1-1 0 0,0-1 1 0 0,0 0-1 0 0,1 1 0 0 0,-1-1 1 0 0,0 0-1 0 0,0 0 0 0 0,1 0 1 0 0,1 0-1 0 0,0 1-7 0 0,0-1 0 0 0,0 0 0 0 0,1 0 0 0 0,-1 0 0 0 0,0-1 0 0 0,0 1 0 0 0,0-1 0 0 0,1 1 0 0 0,-1-1 0 0 0,0 0 0 0 0,0 0 0 0 0,0 0 0 0 0,0-1 0 0 0,3-2 0 0 0,-1 2 0 0 0,0 0 0 0 0,-1-1 0 0 0,1 1 0 0 0,0 1 0 0 0,8-3 0 0 0,9 2-75 0 0,0 0 1 0 0,0 1-1 0 0,0 1 0 0 0,0 2 1 0 0,24 3-1 0 0,48 2-93 0 0,-78-7 602 0 0,76-3 909 0 0,-82 2-1414 0 0,0-1 0 0 0,0 0 0 0 0,0 0 1 0 0,0-1-1 0 0,-1 0 0 0 0,18-9 0 0 0,-10 0-1307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13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15751 0 0,'0'0'1188'0'0,"16"2"-648"0"0,-8-1 50 0 0,0 0 0 0 0,0 0 0 0 0,0-1 0 0 0,0 0 0 0 0,0 0-1 0 0,9-2 1 0 0,20-1 280 0 0,44 10 177 0 0,-44-3-1248 0 0,-18-6-1368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14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333 0 16207 0 0,'2'0'366'0'0,"33"0"5359"0"0,-36 1-5667 0 0,-13 4-44 0 0,-1-1 0 0 0,1 0-1 0 0,-30 3 1 0 0,-47-1 36 0 0,71-5-48 0 0,-78 1-2 0 0,98-2 0 0 0,-1-1 0 0 0,1 1 0 0 0,-1 0 0 0 0,1 0 1 0 0,-1 0-1 0 0,1 0 0 0 0,-1 0 0 0 0,1 0 0 0 0,-1 0 0 0 0,1 0 0 0 0,-1 0 0 0 0,1 0 0 0 0,0 1 0 0 0,-1-1 0 0 0,1 0 0 0 0,-1 0 0 0 0,1 0 0 0 0,-1 0 0 0 0,1 1 1 0 0,0-1-1 0 0,-1 0 0 0 0,1 0 0 0 0,-1 1 0 0 0,1-1 0 0 0,0 0 0 0 0,-1 1 0 0 0,1-1 0 0 0,0 1 0 0 0,-1-1 0 0 0,1 0 0 0 0,0 1 0 0 0,0-1 0 0 0,0 1 0 0 0,-1-1 1 0 0,1 0-1 0 0,0 1 0 0 0,0-1 0 0 0,0 1 0 0 0,0-1 0 0 0,0 1 0 0 0,0-1 0 0 0,0 1 0 0 0,0-1 0 0 0,0 1 0 0 0,0-1 0 0 0,0 1 0 0 0,0 1 9 0 0,-12 45 213 0 0,-20 51 0 0 0,29-89-159 0 0,0 1 0 0 0,0-1 0 0 0,1 1 1 0 0,1 0-1 0 0,-1 0 0 0 0,1 0 0 0 0,1 0 0 0 0,1 13 0 0 0,-1-18 109 0 0,1-4-140 0 0,-1 1-1 0 0,0-1 1 0 0,0 1-1 0 0,1-1 1 0 0,-1 1-1 0 0,0-1 1 0 0,1 1 0 0 0,1 2-1 0 0,0-2-26 0 0,0 0 0 0 0,0 0-1 0 0,1-1 1 0 0,-1 1 0 0 0,0 0 0 0 0,1-1 0 0 0,0 0-1 0 0,-1 1 1 0 0,1-1 0 0 0,0 0 0 0 0,-1 0-1 0 0,1-1 1 0 0,0 1 0 0 0,5 0 0 0 0,-2-1 4 0 0,1 0-1 0 0,0 0 1 0 0,-1-1 0 0 0,10-2 0 0 0,5-1 15 0 0,17 1 83 0 0,66 1 0 0 0,-88 3-38 0 0,-1 0 1 0 0,1 2-1 0 0,0-1 1 0 0,-1 2-1 0 0,1 0 1 0 0,27 13-1 0 0,-38-14-20 0 0,1 0 0 0 0,-1 0 0 0 0,0 1-1 0 0,0 0 1 0 0,-1 0 0 0 0,1 0 0 0 0,-1 0 0 0 0,0 1-1 0 0,0 0 1 0 0,7 10 0 0 0,-9-11-13 0 0,0 0 0 0 0,0 0 1 0 0,0 0-1 0 0,0 0 0 0 0,-1 1 0 0 0,1-1 0 0 0,-1 0 1 0 0,0 1-1 0 0,0-1 0 0 0,-1 1 0 0 0,1-1 0 0 0,-1 1 1 0 0,0 0-1 0 0,0-1 0 0 0,-2 7 0 0 0,1-7-19 0 0,-1 1-1 0 0,0-1 1 0 0,-1 0 0 0 0,1 1-1 0 0,-1-1 1 0 0,0-1 0 0 0,0 1-1 0 0,0 0 1 0 0,0-1 0 0 0,-5 5-1 0 0,-8 8-11 0 0,11-10 2 0 0,0 0 1 0 0,0-1-1 0 0,-1 0 1 0 0,0 0-1 0 0,0 0 0 0 0,0-1 1 0 0,-1 0-1 0 0,0 0 1 0 0,1-1-1 0 0,-1 0 0 0 0,0 0 1 0 0,-10 2-1 0 0,9-3 2 0 0,-1 0 0 0 0,-1-1-1 0 0,1 0 1 0 0,0 0 0 0 0,0-1-1 0 0,0 0 1 0 0,0-1 0 0 0,0 0 0 0 0,-1-1-1 0 0,-8-2 1 0 0,6 0-46 0 0,-1 0-1 0 0,1-1 1 0 0,0 0 0 0 0,0-1-1 0 0,0 0 1 0 0,-15-12-1 0 0,20 13-33 0 0,1 0 0 0 0,-1-1 1 0 0,1 0-1 0 0,0 0 0 0 0,1 0 0 0 0,-1-1 0 0 0,1 1 0 0 0,1-1 0 0 0,-1-1 0 0 0,1 1 0 0 0,-3-10 0 0 0,2 1-1176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19.5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4 9847 0 0,'0'0'8020'0'0,"-9"-4"-4840"0"0,20 14-2852 0 0,1-2 0 0 0,1 0-1 0 0,-1 0 1 0 0,21 8 0 0 0,19 7-116 0 0,-29-11-148 0 0,1-2 0 0 0,50 15 0 0 0,-59-22-70 0 0,1 1 0 0 0,0 1 0 0 0,-1 0 1 0 0,0 1-1 0 0,19 11 0 0 0,-22-8 6 0 0,-10-5 0 0 0,-2-1 0 0 0,1-3 0 0 0,-1 1 0 0 0,0-1 0 0 0,1 1 0 0 0,-1-1 0 0 0,1 1 0 0 0,-1-1 0 0 0,0 1 0 0 0,0-1 0 0 0,1 1 0 0 0,-1-1 0 0 0,0 1 0 0 0,0-1 0 0 0,0 1 0 0 0,0-1 0 0 0,0 1 0 0 0,0 0 0 0 0,0-1 0 0 0,0 1 0 0 0,0-1 0 0 0,0 1 0 0 0,0-1 0 0 0,0 1 0 0 0,0 0 0 0 0,0-1 0 0 0,0 1 0 0 0,0-1 0 0 0,-1 1 0 0 0,1-1 0 0 0,0 1 0 0 0,0-1 0 0 0,-1 2 0 0 0,0-1 0 0 0,-1 2-4 0 0,1 1-1 0 0,-1-1 1 0 0,0 0 0 0 0,0 0-1 0 0,0 0 1 0 0,0 0 0 0 0,0-1-1 0 0,-1 1 1 0 0,1 0 0 0 0,-1-1-1 0 0,-5 5 1 0 0,-4 0-31 0 0,-21 12 0 0 0,21-13 29 0 0,-31 14 118 0 0,-66 22 0 0 0,83-33-91 0 0,17-6-11 0 0,-4 2 17 0 0,0-1 0 0 0,-27 4 0 0 0,37-7-16 0 0,2-1 46 0 0,24-2-7622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19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368 1 9671 0 0,'0'0'7488'0'0,"-2"0"-7040"0"0,-10 6 72 0 0,1-1 0 0 0,-1 0 0 0 0,0-1 0 0 0,-19 4 0 0 0,-3 1 429 0 0,-35 12-1 0 0,-20 7 211 0 0,65-23-1003 0 0,11-3-79 0 0,1 1-1 0 0,0 0 1 0 0,-14 6 0 0 0,19-5-5 0 0,5-3 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22.7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253 315 2303 0 0,'12'1'10454'0'0,"-9"-2"-10185"0"0,-1 0-1 0 0,1-1 1 0 0,0 0 0 0 0,0 1 0 0 0,-1-1 0 0 0,1 0 0 0 0,0 0 0 0 0,-1-1 0 0 0,0 1 0 0 0,0 0 0 0 0,0-1 0 0 0,0 1 0 0 0,0-1 0 0 0,2-4 0 0 0,-1 1-229 0 0,-1 1 0 0 0,0-1 0 0 0,0 1 1 0 0,-1-1-1 0 0,1 0 0 0 0,-1 0 0 0 0,0-10 1 0 0,0-5 43 0 0,0 0 0 0 0,-2 1 0 0 0,0-1-1 0 0,-5-21 1 0 0,4 35 16 0 0,0 0 0 0 0,0 0 0 0 0,0 0 0 0 0,-1 1 0 0 0,0-1 0 0 0,-7-10-1 0 0,7 13 5 0 0,1 1 0 0 0,-1 0 0 0 0,0-1 0 0 0,0 1 0 0 0,0 1 0 0 0,0-1 0 0 0,-1 0 0 0 0,1 1 0 0 0,-1 0 0 0 0,0-1 0 0 0,1 1 0 0 0,-7-2 0 0 0,5 3 24 0 0,1 0 0 0 0,-1 0 0 0 0,1 1 0 0 0,0-1 0 0 0,-1 1 0 0 0,1 0 0 0 0,-1 0 0 0 0,1 1 0 0 0,-1-1 0 0 0,1 1 0 0 0,-1 0 0 0 0,1 0 0 0 0,-5 2 0 0 0,1 0 3 0 0,1 0-1 0 0,0 0 0 0 0,0 1 0 0 0,0 0 1 0 0,1 0-1 0 0,-11 9 0 0 0,6-2-81 0 0,1 0-1 0 0,0 0 0 0 0,1 1 1 0 0,1 0-1 0 0,0 0 0 0 0,0 1 1 0 0,1 0-1 0 0,1 1 0 0 0,0-1 1 0 0,-7 28-1 0 0,8-23 1 0 0,1 0 1 0 0,1 0-1 0 0,1 0 0 0 0,0 1 1 0 0,1-1-1 0 0,1 1 0 0 0,1-1 1 0 0,5 26-1 0 0,-5-36-94 0 0,1 0 0 0 0,0-1-1 0 0,1 1 1 0 0,0-1 0 0 0,0 0 0 0 0,1 0-1 0 0,0 0 1 0 0,0 0 0 0 0,0 0-1 0 0,9 9 1 0 0,-10-14 22 0 0,-1 1-1 0 0,1 0 0 0 0,0-1 1 0 0,0 0-1 0 0,0 1 1 0 0,0-1-1 0 0,0 0 0 0 0,0-1 1 0 0,1 1-1 0 0,-1-1 1 0 0,1 1-1 0 0,-1-1 0 0 0,1 0 1 0 0,-1 0-1 0 0,1-1 1 0 0,0 1-1 0 0,-1-1 0 0 0,1 1 1 0 0,0-1-1 0 0,0 0 1 0 0,-1-1-1 0 0,1 1 0 0 0,0-1 1 0 0,4-1-1 0 0,3-1-54 0 0,-1-1 0 0 0,1-1 0 0 0,-1 0 0 0 0,0 0 0 0 0,-1-1-1 0 0,1 0 1 0 0,-1-1 0 0 0,0 0 0 0 0,13-13 0 0 0,-13 10 48 0 0,0-1 1 0 0,0 0-1 0 0,-1 0 0 0 0,0-1 1 0 0,-1 0-1 0 0,0 0 0 0 0,7-19 1 0 0,2-5-49 0 0,-9 23 71 0 0,-1 0 1 0 0,-1-1-1 0 0,8-28 1 0 0,-13 41 463 0 0,-1 15 7 0 0,-1 0 0 0 0,0-1 0 0 0,-1 1 0 0 0,-7 21 1 0 0,-2 5-6 0 0,-68 269 1465 0 0,56-146-1273 0 0,18-111-525 0 0,3-30-65 0 0,-3 27 10 0 0,1 1-1 0 0,3 92 0 0 0,3-137-73 0 0,-1 0 0 0 0,1 0 1 0 0,0 0-1 0 0,1 0 0 0 0,-1-1 0 0 0,3 6 0 0 0,-3-8-90 0 0,10-1-1054 0 0,-9-1 838 0 0,0 0 0 0 0,0 0 0 0 0,1-1-1 0 0,-1 1 1 0 0,0-1 0 0 0,0 1 0 0 0,0-1 0 0 0,0 0 0 0 0,2-1-1 0 0,11-7-5531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23.5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12207 0 0,'0'0'6335'0'0,"0"1"-5811"0"0,4 6-146 0 0,-1 0 1 0 0,1-1-1 0 0,0 1 1 0 0,1-1-1 0 0,0 0 0 0 0,0 0 1 0 0,10 9-1 0 0,1-1 295 0 0,30 19 0 0 0,47 19-205 0 0,-53-32-376 0 0,66 27-28 0 0,-103-46-64 0 0,-3-1 0 0 0,1 1 0 0 0,0-1 0 0 0,0 0 0 0 0,-1 1 0 0 0,1-1 0 0 0,0 1 0 0 0,0-1 0 0 0,-1 1 0 0 0,1-1 0 0 0,-1 1 0 0 0,1 0 0 0 0,0-1 0 0 0,-1 1 0 0 0,1 0 0 0 0,0 1 0 0 0,3 5 0 0 0,-5 2 0 0 0,0-6 0 0 0,0 0 0 0 0,-1 1 0 0 0,1-1 0 0 0,-1 0 0 0 0,0 0 0 0 0,1 0 0 0 0,-1-1 0 0 0,-1 1 0 0 0,1 0 0 0 0,-3 2 0 0 0,-31 25 0 0 0,10-8 0 0 0,-56 44 253 0 0,4-3-18 0 0,33-31-152 0 0,44-31-145 0 0,14 1-1236 0 0,0-2-889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56.2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10 919 0 0,'4'-10'16220'0'0,"-4"11"-16130"0"0,5 11 1077 0 0,-5-9-1084 0 0,1 1-1 0 0,-1 0 1 0 0,1 0 0 0 0,-1 0 0 0 0,0-1-1 0 0,-1 5 1 0 0,-12 31 782 0 0,-2 9-294 0 0,14-44-522 0 0,0 0 1 0 0,1 0-1 0 0,-1 0 0 0 0,1 0 0 0 0,0 0 0 0 0,0 1 1 0 0,1-1-1 0 0,-1 0 0 0 0,2 6 0 0 0,-1-9-44 0 0,-1 0 1 0 0,0 0-1 0 0,0 0 0 0 0,1 0 0 0 0,-1 0 1 0 0,1 0-1 0 0,-1 0 0 0 0,0 0 0 0 0,1-1 1 0 0,0 1-1 0 0,-1 0 0 0 0,1 0 0 0 0,-1-1 1 0 0,1 1-1 0 0,0 0 0 0 0,0 0 0 0 0,-1-1 1 0 0,1 1-1 0 0,0-1 0 0 0,0 1 0 0 0,0-1 1 0 0,0 1-1 0 0,1 0 0 0 0,1 0 8 0 0,6 3 2 0 0,0 0-1 0 0,0-1 1 0 0,0 0 0 0 0,0 0 0 0 0,0-1 0 0 0,0 0 0 0 0,1-1-1 0 0,-1 0 1 0 0,1 0 0 0 0,-1-1 0 0 0,1 0 0 0 0,-1-1-1 0 0,1 0 1 0 0,-1-1 0 0 0,0 0 0 0 0,1 0 0 0 0,16-7 0 0 0,-20 6-210 0 0,0 0 1 0 0,0-1 0 0 0,-1 0 0 0 0,1 0 0 0 0,-1 0 0 0 0,0-1 0 0 0,0 1-1 0 0,0-1 1 0 0,4-6 0 0 0,-1-1-1582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23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52 5527 0 0,'0'0'11926'0'0,"9"-7"-10060"0"0,8 0-1452 0 0,0 1-1 0 0,0 0 0 0 0,1 1 1 0 0,0 1-1 0 0,0 0 0 0 0,1 2 0 0 0,-1 0 1 0 0,26 1-1 0 0,89-6 272 0 0,-125 7-594 0 0,-7 0-176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24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1 7367 0 0,'0'0'667'0'0,"1"2"-547"0"0,2 2 831 0 0,-1-1 0 0 0,1 1 0 0 0,-1 1 0 0 0,-1-1 0 0 0,1 0 0 0 0,0 0 0 0 0,-1 1 0 0 0,0-1 0 0 0,1 6 0 0 0,-2-6-436 0 0,0 0-1 0 0,0 1 0 0 0,0-1 0 0 0,0 0 1 0 0,-1 0-1 0 0,0 0 0 0 0,0 0 1 0 0,-2 6-1 0 0,-2 1-239 0 0,-1 0 0 0 0,0-1 0 0 0,-1 0-1 0 0,0 0 1 0 0,-12 13 0 0 0,-8 10 261 0 0,11-9-329 0 0,1 1 0 0 0,2 1 0 0 0,0 0 0 0 0,-15 45 1 0 0,21-50-111 0 0,2 1 1 0 0,0-1 0 0 0,1 1 0 0 0,1-1 0 0 0,1 1 0 0 0,2 40 0 0 0,1-55-83 0 0,0 1-1 0 0,0-1 1 0 0,1 1-1 0 0,0-1 1 0 0,0 1 0 0 0,1-1-1 0 0,0 0 1 0 0,0 0-1 0 0,1 0 1 0 0,0-1-1 0 0,0 1 1 0 0,1-1 0 0 0,7 9-1 0 0,-5-8 1 0 0,0-1 0 0 0,0 0 0 0 0,1 0 0 0 0,0 0 0 0 0,0-1 0 0 0,0 0-1 0 0,0-1 1 0 0,1 1 0 0 0,0-2 0 0 0,13 5 0 0 0,3-1-21 0 0,1-2 0 0 0,0 0 1 0 0,30 1-1 0 0,-39-5 0 0 0,0-1-1 0 0,0-1 1 0 0,0 0 0 0 0,0-2 0 0 0,-1 0 0 0 0,17-5-1 0 0,-26 6-8 0 0,-1 0 0 0 0,0-1 0 0 0,0 0-1 0 0,0-1 1 0 0,0 1 0 0 0,-1-1-1 0 0,1 0 1 0 0,-1 0 0 0 0,0-1 0 0 0,0 1-1 0 0,0-1 1 0 0,-1 0 0 0 0,8-11 0 0 0,-11 13 2 0 0,1 0 1 0 0,0 0-1 0 0,-1 0 1 0 0,0 0-1 0 0,1 0 1 0 0,-1 0 0 0 0,0 0-1 0 0,-1-1 1 0 0,1 1-1 0 0,0 0 1 0 0,-1-1-1 0 0,0 1 1 0 0,0 0 0 0 0,0-1-1 0 0,0 1 1 0 0,0 0-1 0 0,-1-1 1 0 0,0 1-1 0 0,1 0 1 0 0,-1 0 0 0 0,0 0-1 0 0,-1 0 1 0 0,1-1-1 0 0,-1 1 1 0 0,1 1-1 0 0,-1-1 1 0 0,0 0 0 0 0,0 0-1 0 0,-4-4 1 0 0,3 4 5 0 0,-1 0 0 0 0,0 0 0 0 0,0 0 1 0 0,0 1-1 0 0,0-1 0 0 0,-1 1 0 0 0,1 0 1 0 0,0 1-1 0 0,-1-1 0 0 0,0 1 0 0 0,1-1 1 0 0,-1 1-1 0 0,0 1 0 0 0,0-1 0 0 0,1 1 0 0 0,-1 0 1 0 0,0 0-1 0 0,0 0 0 0 0,-9 2 0 0 0,3 0 8 0 0,0 0-1 0 0,0 1 0 0 0,1 0 0 0 0,-1 0 1 0 0,1 2-1 0 0,-1-1 0 0 0,-15 10 0 0 0,9-2 38 0 0,0 0 1 0 0,1 1-1 0 0,-18 17 0 0 0,27-24-18 0 0,2 1 0 0 0,-1-1 0 0 0,1 1 0 0 0,0 1 0 0 0,0-1 0 0 0,0 0 0 0 0,1 1 0 0 0,1 0 1 0 0,-1 0-1 0 0,-2 11 0 0 0,4-3 65 0 0,5-12-71 0 0,-1-3 0 0 0,-2 1-52 0 0,1-1 1 0 0,-1 0-1 0 0,1 0 0 0 0,-1 0 1 0 0,1 0-1 0 0,-1 0 0 0 0,1 0 1 0 0,0 0-1 0 0,0 0 0 0 0,-1-1 1 0 0,1 1-1 0 0,0 0 0 0 0,0 0 1 0 0,0-1-1 0 0,0 1 0 0 0,0 0 1 0 0,0-1-1 0 0,0 1 0 0 0,0-1 1 0 0,0 1-1 0 0,1-1 0 0 0,-1 0 1 0 0,0 1-1 0 0,0-1 0 0 0,0 0 1 0 0,0 0-1 0 0,1 0 0 0 0,-1 0 1 0 0,0 0-1 0 0,0 0 0 0 0,0 0 1 0 0,0 0-1 0 0,2-1 0 0 0,-1 1-376 0 0,12-3-1407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25.8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34 7943 0 0,'0'0'720'0'0,"14"-34"10634"0"0,-14 37-10669 0 0,1 24 122 0 0,0 0 1 0 0,-2 0 0 0 0,-1 0-1 0 0,-6 27 1 0 0,-3 33-121 0 0,-3 40-160 0 0,8-86-521 0 0,5-39-80 0 0,1-20-102 0 0,1 0 96 0 0,0 0-1 0 0,1 1 0 0 0,7-26 0 0 0,-3 22 80 0 0,1 0 0 0 0,1 0 0 0 0,1 1-1 0 0,0 1 1 0 0,2 0 0 0 0,19-27 0 0 0,-22 35 6 0 0,1 0 0 0 0,0 1 0 0 0,1 0 0 0 0,0 1 0 0 0,0 0 0 0 0,1 0 0 0 0,0 1 0 0 0,0 0 0 0 0,1 1 0 0 0,0 1 0 0 0,20-8 0 0 0,-26 12-3 0 0,1 0 0 0 0,-1 1 0 0 0,0 0 0 0 0,1 0 0 0 0,-1 0 0 0 0,1 1 0 0 0,-1 0 1 0 0,1 0-1 0 0,-1 1 0 0 0,1 0 0 0 0,-1 0 0 0 0,11 3 0 0 0,-13-2 8 0 0,0-1-1 0 0,0 1 1 0 0,0 0 0 0 0,0 0 0 0 0,-1 0-1 0 0,1 0 1 0 0,-1 0 0 0 0,1 1 0 0 0,-1 0 0 0 0,0 0-1 0 0,0 0 1 0 0,0 0 0 0 0,0 0 0 0 0,-1 0-1 0 0,1 1 1 0 0,-1-1 0 0 0,0 1 0 0 0,0 0 0 0 0,0 0-1 0 0,1 5 1 0 0,1 7 35 0 0,0 0-1 0 0,-2 0 0 0 0,0 0 1 0 0,0 25-1 0 0,-8 67 85 0 0,5-95-128 0 0,-4 37 59 0 0,2-31 41 0 0,1 1 0 0 0,0 33 0 0 0,4-36-22 0 0,0-14-65 0 0,0 0-1 0 0,-2-2-20 0 0,0 0-1 0 0,1 1 1 0 0,0-1-1 0 0,-1 0 1 0 0,1 1-1 0 0,0-1 1 0 0,-1 0-1 0 0,1 0 1 0 0,0 0-1 0 0,0 0 1 0 0,0 0-1 0 0,0 0 1 0 0,0 0-1 0 0,0 0 1 0 0,0 0-1 0 0,1 0 1 0 0,-1-1-1 0 0,0 1 1 0 0,0 0-1 0 0,1-1 1 0 0,-1 1-1 0 0,0-1 1 0 0,1 1-1 0 0,-1-1 1 0 0,2 0-1 0 0,1 1-138 0 0,-2 0-38 0 0,1-1 1 0 0,-1 0-1 0 0,0 0 0 0 0,0 0 0 0 0,1 0 0 0 0,-1 0 1 0 0,0 0-1 0 0,3-1 0 0 0,10-4-5922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30.4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294 0 1375 0 0,'0'2'579'0'0,"-2"2"845"0"0,-1 0-1 0 0,1 0 1 0 0,-1-1-1 0 0,1 1 1 0 0,-1-1 0 0 0,0 1-1 0 0,-4 2 1 0 0,-27 24 3704 0 0,16-15-4192 0 0,4-3-712 0 0,-2-1-1 0 0,1 0 1 0 0,-24 11-1 0 0,-52 21 580 0 0,57-28-716 0 0,28-12-75 0 0,4-3 288 0 0,13 7-78 0 0,-1-2-152 0 0,1-1 0 0 0,-1 0 1 0 0,1 0-1 0 0,16 2 1 0 0,48 6-3 0 0,-34-7-54 0 0,-36-4-7 0 0,38 6 22 0 0,54 14-1 0 0,-94-19-57 0 0,-2-1-31 0 0,0-1 1 0 0,0 0 0 0 0,0 1 0 0 0,0-1-1 0 0,-1 0 1 0 0,1 1 0 0 0,0-1 0 0 0,0 0-1 0 0,0 0 1 0 0,0 0 0 0 0,0 0 0 0 0,0 0 0 0 0,0 0-1 0 0,0 0 1 0 0,2 0 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30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58 2303 0 0,'-1'11'12862'0'0,"13"-10"-11431"0"0,-11 0-1384 0 0,0-1-1 0 0,0 0 0 0 0,0 1 1 0 0,0-1-1 0 0,0 0 0 0 0,0 0 0 0 0,0 0 1 0 0,0 0-1 0 0,0 0 0 0 0,0 0 1 0 0,0 0-1 0 0,0 0 0 0 0,0 0 0 0 0,0 0 1 0 0,0-1-1 0 0,0 1 0 0 0,0 0 1 0 0,0-1-1 0 0,0 1 0 0 0,0-1 1 0 0,0 1-1 0 0,-1-1 0 0 0,1 1 0 0 0,0-1 1 0 0,0 1-1 0 0,0-1 0 0 0,0-1 1 0 0,6-7 272 0 0,-6 6-174 0 0,1 0 0 0 0,0 0-1 0 0,0 0 1 0 0,1 1 0 0 0,-1-1 0 0 0,1 1-1 0 0,-1-1 1 0 0,1 1 0 0 0,0 0 0 0 0,-1 0-1 0 0,1 0 1 0 0,0 0 0 0 0,1 1-1 0 0,4-3 1 0 0,3 1 88 0 0,-1-1 0 0 0,2 2 0 0 0,-1 0 0 0 0,0 0-1 0 0,0 1 1 0 0,1 0 0 0 0,16 2 0 0 0,-13-1-732 0 0,27-3-1 0 0,-34 2 84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31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69 14399 0 0,'0'0'1098'0'0,"-1"1"-753"0"0,-3 2 514 0 0,5-3-636 0 0,0 1 0 0 0,0-1 0 0 0,0 0 0 0 0,0 0 0 0 0,0 0 0 0 0,0 0 0 0 0,0 0 0 0 0,0 0 0 0 0,0 0 0 0 0,0 0 0 0 0,0 0 0 0 0,0 0 0 0 0,0-1 0 0 0,-1 1 0 0 0,1 0 1 0 0,0-1-1 0 0,0 1 0 0 0,0 0 0 0 0,2-2 0 0 0,20-14-257 0 0,0 0 259 0 0,-5 8-83 0 0,0 0 1 0 0,35-8 0 0 0,-46 14-111 0 0,0 0 1 0 0,0 1 0 0 0,0 1-1 0 0,0-1 1 0 0,0 1-1 0 0,0 0 1 0 0,0 1-1 0 0,0-1 1 0 0,0 1-1 0 0,0 1 1 0 0,10 3-1 0 0,-15-5-25 0 0,1 1 0 0 0,-1 1 0 0 0,0-1 0 0 0,1 0 0 0 0,-1 0 0 0 0,0 1 0 0 0,0-1-1 0 0,0 1 1 0 0,0 0 0 0 0,0 0 0 0 0,0 0 0 0 0,-1 0 0 0 0,1 0 0 0 0,0 0 0 0 0,-1 0 0 0 0,0 0 0 0 0,0 1 0 0 0,1-1 0 0 0,-1 0-1 0 0,0 1 1 0 0,-1-1 0 0 0,1 1 0 0 0,0-1 0 0 0,-1 1 0 0 0,1 0 0 0 0,-1-1 0 0 0,0 5 0 0 0,0-1 11 0 0,-1 0 0 0 0,0 1 0 0 0,0-1 0 0 0,-1 0 1 0 0,1 0-1 0 0,-1-1 0 0 0,-1 1 0 0 0,1 0 0 0 0,-1-1 0 0 0,-5 9 0 0 0,-5 8 97 0 0,-2-1-1 0 0,0 0 0 0 0,-2-1 1 0 0,0-1-1 0 0,-1-1 0 0 0,-1 0 1 0 0,-27 19-1 0 0,32-27-101 0 0,14-9 125 0 0,1-1-115 0 0,0 1 0 0 0,1-1 0 0 0,-1 0 1 0 0,1 1-1 0 0,-1-1 0 0 0,0 1 0 0 0,1-1 1 0 0,-1 1-1 0 0,2 1 0 0 0,-2-1-16 0 0,0-1 1 0 0,0 1-1 0 0,1 0 0 0 0,-1-1 1 0 0,0 1-1 0 0,0-1 0 0 0,1 1 1 0 0,-1-1-1 0 0,0 0 0 0 0,1 0 0 0 0,1 1 1 0 0,21-4-194 0 0,-17 2 154 0 0,0 0 1 0 0,1 0-1 0 0,-1 1 1 0 0,1 0 0 0 0,13 2-1 0 0,-1 2 241 0 0,1 1-1 0 0,-1 0 1 0 0,0 2 0 0 0,0 1-1 0 0,-1 0 1 0 0,0 1 0 0 0,21 14-1 0 0,-33-18-119 0 0,0 0-1 0 0,0 1 0 0 0,-1 0 1 0 0,0 0-1 0 0,0 0 0 0 0,0 1 1 0 0,-1-1-1 0 0,8 15 1 0 0,-10-15-24 0 0,0 0 0 0 0,-1 0 0 0 0,0 0 0 0 0,0 0 1 0 0,0 1-1 0 0,-1-1 0 0 0,0 0 0 0 0,0 1 0 0 0,-1-1 1 0 0,0 1-1 0 0,0 0 0 0 0,-2 11 0 0 0,1-8-32 0 0,-1-1 0 0 0,-1 0 1 0 0,0 0-1 0 0,0 0 0 0 0,-1 0 0 0 0,0 0 0 0 0,0-1 0 0 0,-1 0 0 0 0,0 0 1 0 0,-1 0-1 0 0,0-1 0 0 0,0 1 0 0 0,0-1 0 0 0,-1-1 0 0 0,0 1 0 0 0,-1-1 1 0 0,1-1-1 0 0,-1 1 0 0 0,0-1 0 0 0,0 0 0 0 0,-1-1 0 0 0,1 0 0 0 0,-1 0 1 0 0,0-1-1 0 0,0-1 0 0 0,-1 1 0 0 0,-15 1 0 0 0,12-2-43 0 0,-1-2-1 0 0,0 0 1 0 0,1 0-1 0 0,-1-1 1 0 0,1-1-1 0 0,-16-4 1 0 0,22 4 4 0 0,1 0 1 0 0,0 0-1 0 0,0 0 0 0 0,0-1 1 0 0,0 0-1 0 0,0 0 1 0 0,1-1-1 0 0,0 1 0 0 0,-1-1 1 0 0,1 0-1 0 0,0-1 1 0 0,1 1-1 0 0,-1-1 1 0 0,1 0-1 0 0,-4-7 0 0 0,2 2-36 0 0,3-3-281 0 0,5 8 85 0 0,-1 4 92 0 0,0-1-150 0 0,0 0 0 0 0,0 0 0 0 0,1 0 0 0 0,-1 1 0 0 0,0-1 0 0 0,1 0 0 0 0,1-1 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33.3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75 9415 0 0,'0'0'852'0'0,"1"-1"-704"0"0,22-55 9143 0 0,-22 57-8934 0 0,2 26 283 0 0,-2 0 0 0 0,-1 28 1 0 0,1 17-42 0 0,12 249 2017 0 0,-12-262-2208 0 0,3-104-528 0 0,-4 28 92 0 0,4-55-27 0 0,13-78 0 0 0,-13 129 56 0 0,1 1 0 0 0,0-1 0 0 0,2 1 0 0 0,0 0 1 0 0,1 0-1 0 0,1 1 0 0 0,1 0 0 0 0,17-24 0 0 0,-21 35 8 0 0,2 0 1 0 0,-1 0-1 0 0,1 1 0 0 0,0 0 1 0 0,0 1-1 0 0,1 0 0 0 0,0 0 0 0 0,0 0 1 0 0,1 1-1 0 0,-1 1 0 0 0,1 0 1 0 0,0 0-1 0 0,0 1 0 0 0,1 0 0 0 0,-1 0 1 0 0,1 1-1 0 0,-1 1 0 0 0,1 0 1 0 0,-1 0-1 0 0,1 1 0 0 0,0 1 0 0 0,-1 0 1 0 0,1 0-1 0 0,0 1 0 0 0,-1 0 1 0 0,0 1-1 0 0,0 0 0 0 0,13 5 0 0 0,-17-3 103 0 0,4 1-3328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33.8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4143 0 0,'0'0'9099'0'0,"14"-12"-3295"0"0,-12 12-5658 0 0,0-1 1 0 0,0 1-1 0 0,1 0 1 0 0,-1 0-1 0 0,0 0 1 0 0,0 1-1 0 0,1-1 1 0 0,-1 0-1 0 0,0 1 1 0 0,0-1-1 0 0,0 1 1 0 0,1 0-1 0 0,-1 0 1 0 0,0 0-1 0 0,0 0 1 0 0,0 0-1 0 0,0 0 1 0 0,-1 1-1 0 0,1-1 1 0 0,0 1-1 0 0,1 1 0 0 0,78 50 1216 0 0,-80-52-1353 0 0,44 24 79 0 0,-25-14-54 0 0,-1 0 1 0 0,30 23 0 0 0,-45-32-35 0 0,0 1 0 0 0,5 12 0 0 0,-8-13 0 0 0,-1-1 0 0 0,1 0 0 0 0,-1 0 0 0 0,1 1 0 0 0,-1-1 0 0 0,0 0 0 0 0,1 1 0 0 0,-1-1 0 0 0,0 1 0 0 0,0-1 0 0 0,0 0 0 0 0,0 3 0 0 0,-3 6 0 0 0,1-7-4 0 0,0 0 0 0 0,-1 0 0 0 0,1-1 0 0 0,-1 1 0 0 0,1-1 0 0 0,-1 0 0 0 0,0 1 0 0 0,0-1 0 0 0,0 0 0 0 0,-6 2 0 0 0,-38 15-73 0 0,24-11 50 0 0,1 0 9 0 0,-27 6-1 0 0,22-7 8 0 0,-34 13-1 0 0,52-16 12 0 0,3 0 11 0 0,4-2 31 0 0,0 4-19 0 0,2-5-19 0 0,0 0 1 0 0,0-1-1 0 0,0 1 0 0 0,0-1 0 0 0,0 1 0 0 0,1 0 1 0 0,-1-1-1 0 0,0 1 0 0 0,0 0 0 0 0,0-1 1 0 0,1 1-1 0 0,-1-1 0 0 0,0 1 0 0 0,1-1 0 0 0,-1 1 1 0 0,1-1-1 0 0,-1 1 0 0 0,0-1 0 0 0,1 1 1 0 0,-1-1-1 0 0,2 1 0 0 0,10 9-1306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34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44 919 0 0,'0'-1'67'0'0,"23"-42"18133"0"0,-21 64-16404 0 0,0 34-1 0 0,-2-34-1044 0 0,4 34 0 0 0,-3-52-742 0 0,0-1 1 0 0,0 0-1 0 0,0 0 0 0 0,1-1 1 0 0,-1 1-1 0 0,1 0 0 0 0,0 0 1 0 0,-1-1-1 0 0,1 1 0 0 0,0-1 1 0 0,0 1-1 0 0,0-1 0 0 0,0 0 1 0 0,0 1-1 0 0,4 0 0 0 0,-5-1-3 0 0,5 1 0 0 0,0 1 1 0 0,0-1 0 0 0,1 0-1 0 0,-1 0 1 0 0,1-1 0 0 0,-1 0-1 0 0,1 0 1 0 0,0 0 0 0 0,7-1-1 0 0,4-1 11 0 0,1 0 0 0 0,19-5 0 0 0,-31 4-72 0 0,0 0 1 0 0,0 0-1 0 0,0-1 0 0 0,8-5 0 0 0,3 0-270 0 0,-10 4-300 0 0,0-1 0 0 0,-1 0-1 0 0,1 0 1 0 0,-1 0 0 0 0,-1-1 0 0 0,12-12-1 0 0,-15 15 134 0 0,8-9-1016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34.7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0 13391 0 0,'0'0'1210'0'0,"0"2"-996"0"0,-2 44 4144 0 0,-10 54-1 0 0,-1 33-2217 0 0,14 67-1429 0 0,2-157-521 0 0,2 0 0 0 0,17 68 0 0 0,-18-100-2577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56.6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2759 0 0,'0'0'126'0'0,"-1"1"-5"0"0,0 11 624 0 0,0 0 0 0 0,1 19 0 0 0,0 4 8929 0 0,-2 41-6667 0 0,3 0 0 0 0,20 134-1 0 0,-18-191-3183 0 0,1 0 0 0 0,0-1 0 0 0,1 1 1 0 0,1-1-1 0 0,14 30 0 0 0,-14-41-1040 0 0,0-1-65 0 0</inkml:trace>
  <inkml:trace contextRef="#ctx0" brushRef="#br0" timeOffset="1">252 458 17711 0 0,'4'14'625'0'0,"0"1"0"0"0,-1-1 0 0 0,-1 1-1 0 0,0 22 1 0 0,-4 60 2012 0 0,1-74-2343 0 0,-2 17-115 0 0,1-26-175 0 0,1 1 0 0 0,1-1 1 0 0,0 1-1 0 0,3 20 0 0 0,-3-33-259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36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13015 0 0,'0'2'7035'0'0,"4"125"-2034"0"0,-4-41-4837 0 0,2 182 999 0 0,3-185-773 0 0,18 99 1 0 0,-21-168-378 0 0,-1-5-40 0 0,1-1-1 0 0,0 1 1 0 0,1 0 0 0 0,4 9 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36.5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243 1 3223 0 0,'0'0'143'0'0,"1"1"-3"0"0,0 3-103 0 0,0-1 0 0 0,0 0 0 0 0,0 0-1 0 0,-1 1 1 0 0,0-1 0 0 0,1 0 0 0 0,-1 1 0 0 0,-1 3 0 0 0,-12 19 11353 0 0,11-24-10773 0 0,0-1-211 0 0,0 0 0 0 0,0 1 0 0 0,1-1 0 0 0,-1 1 0 0 0,1-1 0 0 0,-1 1 1 0 0,1 0-1 0 0,0-1 0 0 0,0 1 0 0 0,0 0 0 0 0,0 0 0 0 0,0 0 1 0 0,-1 3-1 0 0,-6 10 185 0 0,1-7-387 0 0,0 0 0 0 0,0 0 0 0 0,0-1 0 0 0,-1 0 0 0 0,-13 9 0 0 0,-47 26-225 0 0,25-17 63 0 0,35-20-41 0 0,6-4 0 0 0,0 0 0 0 0,-1 1 0 0 0,1-1 0 0 0,0 1 0 0 0,0 0 0 0 0,0 0 0 0 0,0 0 0 0 0,0 0 0 0 0,-2 3 0 0 0,-1 2 52 0 0,5 2 14 0 0,1-7-61 0 0,0 1 1 0 0,0 0-1 0 0,0-1 1 0 0,1 1-1 0 0,-1 0 0 0 0,1-1 1 0 0,0 0-1 0 0,-1 1 1 0 0,1-1-1 0 0,0 0 1 0 0,1 0-1 0 0,-1 0 1 0 0,0 0-1 0 0,5 2 0 0 0,3 2 15 0 0,0 0-1 0 0,15 6 0 0 0,36 12 4 0 0,2-2 0 0 0,82 16 0 0 0,-103-31-1556 0 0,-37-6 697 0 0,1 0-1 0 0,0-1 1 0 0,0 0-1 0 0,-1 0 1 0 0,7-2-1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37.1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0 4143 0 0,'7'6'15604'0'0,"-10"-1"-15347"0"0,0 1 0 0 0,-1-1 0 0 0,1 0 0 0 0,-1 0 0 0 0,-1 0 0 0 0,1-1 0 0 0,-7 6 0 0 0,-39 26 573 0 0,35-26-555 0 0,-27 22 0 0 0,-71 72 541 0 0,106-97-816 0 0,4-1 12 0 0,2-6-6 0 0,1 1 0 0 0,0 0 0 0 0,0 0 0 0 0,0 0 0 0 0,0 0 0 0 0,0 0 0 0 0,0-1 0 0 0,1 1 0 0 0,-1 0 0 0 0,0 0 0 0 0,0 0 0 0 0,0 0 0 0 0,1-1 0 0 0,-1 1 0 0 0,0 0 0 0 0,1 0 0 0 0,-1-1 0 0 0,1 1 0 0 0,-1 0 0 0 0,1-1 0 0 0,0 2 0 0 0,12 12 61 0 0,-4-8-42 0 0,0-1 0 0 0,0 1 0 0 0,0-2 0 0 0,1 1 0 0 0,0-1 0 0 0,0-1 1 0 0,17 4-1 0 0,-8-1 8 0 0,6 0-30 0 0,0-1-1 0 0,1-1 0 0 0,-1-1 0 0 0,40 0 0 0 0,-46-5-4896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37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49 8751 0 0,'2'0'7338'0'0,"31"-5"-1769"0"0,-12 3-4527 0 0,24-7 1 0 0,-43 8-1024 0 0,-1 1 1 0 0,0-1-1 0 0,0 0 0 0 0,0 0 1 0 0,0 1-1 0 0,0-1 1 0 0,0 0-1 0 0,0 0 0 0 0,0 0 1 0 0,0-1-1 0 0,0 1 0 0 0,-1 0 1 0 0,1 0-1 0 0,1-2 0 0 0,-2 2-13 0 0,0 0-1 0 0,1 0 0 0 0,-1 0 1 0 0,0 0-1 0 0,1 0 0 0 0,-1 1 1 0 0,1-1-1 0 0,0 0 0 0 0,-1 0 1 0 0,1 1-1 0 0,0-1 0 0 0,-1 0 1 0 0,1 1-1 0 0,0-1 1 0 0,0 0-1 0 0,0 1 0 0 0,-1-1 1 0 0,1 1-1 0 0,0-1 0 0 0,0 1 1 0 0,0 0-1 0 0,0-1 0 0 0,0 1 1 0 0,0 0-1 0 0,0 0 0 0 0,0 0 1 0 0,0-1-1 0 0,1 1 0 0 0,3 2-2 0 0,-1 0-1 0 0,1 0 0 0 0,-1 0 0 0 0,7 4 1 0 0,11 6-4 0 0,-21-12-7 0 0,-1 1-1 0 0,1-1 1 0 0,-1 0 0 0 0,1 0-1 0 0,0 0 1 0 0,-1 1 0 0 0,1-1-1 0 0,-1 0 1 0 0,1 0 0 0 0,-1 0-1 0 0,1 0 1 0 0,-1 0 0 0 0,1 0-1 0 0,0 0 1 0 0,-1 0 0 0 0,1 0-1 0 0,0-1 1 0 0,1-3 337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38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78 6447 0 0,'-7'-11'12899'0'0,"8"9"-12534"0"0,1-1-237 0 0,-1 0 0 0 0,1 1-1 0 0,0-1 1 0 0,0 0 0 0 0,1 0 0 0 0,-1 1-1 0 0,0-1 1 0 0,1 1 0 0 0,-1 0-1 0 0,1 0 1 0 0,0 0 0 0 0,0 0 0 0 0,0 0-1 0 0,0 1 1 0 0,0-1 0 0 0,0 1-1 0 0,5-1 1 0 0,9-4 241 0 0,34-7-1 0 0,-41 11-347 0 0,-5 1-8 0 0,-1 0 0 0 0,1 0 0 0 0,0 1 0 0 0,-1-1 0 0 0,1 1 0 0 0,0 0 0 0 0,-1 0 0 0 0,1 1 0 0 0,8 1 0 0 0,6 5 51 0 0,-12-1-11 0 0,-6-4-31 0 0,0 0-1 0 0,0 1 0 0 0,0-1 1 0 0,-1 1-1 0 0,1 0 0 0 0,0-1 1 0 0,-1 1-1 0 0,0-1 0 0 0,0 1 1 0 0,0 0-1 0 0,0-1 1 0 0,0 1-1 0 0,0 0 0 0 0,-1-1 1 0 0,1 1-1 0 0,-1-1 0 0 0,0 1 1 0 0,1 0-1 0 0,-3 3 0 0 0,-2 6 98 0 0,-1 0 0 0 0,-11 16 0 0 0,5-11-106 0 0,-1 0 0 0 0,0-1 0 0 0,-1-1 0 0 0,-1 0 0 0 0,-1-2 0 0 0,1 1 0 0 0,-19 10 0 0 0,33-24-12 0 0,1 0 0 0 0,0 1-1 0 0,0-1 1 0 0,0 0 0 0 0,-1 0-1 0 0,1 0 1 0 0,0 0 0 0 0,0 0 0 0 0,0 1-1 0 0,-1-1 1 0 0,1 0 0 0 0,0 0-1 0 0,0 0 1 0 0,0 0 0 0 0,0 1 0 0 0,-1-1-1 0 0,1 0 1 0 0,0 0 0 0 0,0 1 0 0 0,0-1-1 0 0,0 0 1 0 0,0 0 0 0 0,0 0-1 0 0,0 1 1 0 0,0-1 0 0 0,0 0 0 0 0,0 0-1 0 0,0 1 1 0 0,0-1 0 0 0,0 0-1 0 0,0 0 1 0 0,0 1 0 0 0,0-1 0 0 0,0 0-1 0 0,0 0 1 0 0,0 1 0 0 0,0-1-1 0 0,0 0 1 0 0,0 0 0 0 0,0 1 0 0 0,1-1-1 0 0,-1 0 1 0 0,0 0 0 0 0,0 0-1 0 0,0 1 1 0 0,0-1 0 0 0,1 0 0 0 0,-1 0-1 0 0,0 0 1 0 0,0 0 0 0 0,0 1 0 0 0,1-1-1 0 0,8 5 60 0 0,-9-5-57 0 0,12 4 144 0 0,-1-1-1 0 0,0 0 0 0 0,1-1 1 0 0,20 2-1 0 0,-8-1-3 0 0,-8-1-45 0 0,0 1 0 0 0,-1 0 0 0 0,1 2 0 0 0,-1-1 0 0 0,0 2 0 0 0,23 11 0 0 0,-34-14-69 0 0,1 0 0 0 0,-1 0 1 0 0,0 0-1 0 0,0 0 0 0 0,0 1 1 0 0,-1-1-1 0 0,1 1 0 0 0,-1 0 0 0 0,0 0 1 0 0,5 8-1 0 0,-7-9-5 0 0,1 1 0 0 0,-1 0 0 0 0,1 0 0 0 0,-1 0 0 0 0,0 0 0 0 0,-1 1 0 0 0,1-1 0 0 0,-1 0 0 0 0,0 0 0 0 0,0 0 0 0 0,0 1 0 0 0,0-1 0 0 0,-1 0 0 0 0,-1 7 0 0 0,-1 0-21 0 0,-1 0 0 0 0,0-1 0 0 0,0 1 0 0 0,-1-1 0 0 0,0 0 0 0 0,-1-1 1 0 0,0 1-1 0 0,0-1 0 0 0,-1 0 0 0 0,-1-1 0 0 0,1 0 0 0 0,-1 0 0 0 0,-1 0 0 0 0,1-1 0 0 0,-1-1 0 0 0,-12 8 0 0 0,14-10-3 0 0,-1 0 0 0 0,1 0 1 0 0,-1-1-1 0 0,0 0 0 0 0,0 0 0 0 0,-1-1 0 0 0,1 0 1 0 0,0 0-1 0 0,-1-1 0 0 0,1 0 0 0 0,-1-1 0 0 0,1 0 0 0 0,-1 0 1 0 0,0 0-1 0 0,1-1 0 0 0,0-1 0 0 0,-1 0 0 0 0,1 0 1 0 0,0 0-1 0 0,0-1 0 0 0,-14-7 0 0 0,12 6-228 0 0,7 3 32 0 0,0-1 1 0 0,0 1-1 0 0,1 0 1 0 0,-1-1-1 0 0,0 1 0 0 0,1-1 1 0 0,-1 0-1 0 0,1 0 1 0 0,0 0-1 0 0,0 0 1 0 0,-1 0-1 0 0,1 0 1 0 0,0-1-1 0 0,-1-2 1 0 0,0-3-1444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39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10999 0 0,'0'0'7303'0'0,"0"2"-6575"0"0,10 108 3137 0 0,12 28-2638 0 0,5 47-814 0 0,-23-146-313 0 0,-4-44-134 0 0,0 0 1 0 0,0 0-1 0 0,0 0 0 0 0,2-7 0 0 0,1-16-22 0 0,-3-21 31 0 0,2 0 0 0 0,13-75 0 0 0,-13 113 25 0 0,1-1-1 0 0,0 1 0 0 0,0 0 1 0 0,1-1-1 0 0,0 2 1 0 0,1-1-1 0 0,1 0 0 0 0,7-11 1 0 0,-8 15 5 0 0,-1 1-1 0 0,1 0 1 0 0,1 0 0 0 0,-1 0-1 0 0,1 1 1 0 0,0 0 0 0 0,0 0-1 0 0,1 0 1 0 0,-1 1-1 0 0,1 0 1 0 0,0 0 0 0 0,0 1-1 0 0,8-3 1 0 0,-4 3 17 0 0,-1 0-1 0 0,1 1 0 0 0,0 0 1 0 0,0 1-1 0 0,0 0 1 0 0,0 1-1 0 0,14 2 1 0 0,76 15-148 0 0,-70-11-209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40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299 2 3679 0 0,'0'0'13915'0'0,"-9"-1"-12566"0"0,3 2-1116 0 0,0 0 1 0 0,0 1-1 0 0,0 0 0 0 0,0 0 0 0 0,0 0 0 0 0,1 1 1 0 0,-1 0-1 0 0,1 0 0 0 0,0 0 0 0 0,-8 7 0 0 0,-4 1 202 0 0,-168 118 616 0 0,168-113-986 0 0,16-14-6 0 0,1 0 9 0 0,0 6 10 0 0,0-7-68 0 0,0 0 0 0 0,1 0 0 0 0,-1 0 0 0 0,0 0-1 0 0,1 0 1 0 0,-1 0 0 0 0,1 0 0 0 0,-1-1 0 0 0,1 1-1 0 0,-1 0 1 0 0,1 0 0 0 0,0 0 0 0 0,0-1 0 0 0,-1 1-1 0 0,1 0 1 0 0,0-1 0 0 0,0 1 0 0 0,-1 0 0 0 0,1-1-1 0 0,0 1 1 0 0,1 0 0 0 0,20 8 55 0 0,-19-8-51 0 0,14 4 53 0 0,1-1 1 0 0,1 0-1 0 0,32 1 0 0 0,-8 0 5 0 0,-14-3-56 0 0,0 0 0 0 0,0-2 0 0 0,46-6 0 0 0,-46 1-638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40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2759 0 0,'11'2'12915'0'0,"46"4"-7689"0"0,3-4-3589 0 0,43 4-1274 0 0,-54-4-974 0 0,-28-2-5629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40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15631 0 0,'1'1'1418'0'0,"15"6"-1140"0"0,-14-6-159 0 0,0 0 0 0 0,0 1-1 0 0,0-1 1 0 0,0 1 0 0 0,-1 0 0 0 0,1-1 0 0 0,0 1-1 0 0,-1 0 1 0 0,0 0 0 0 0,1 0 0 0 0,-1 0-1 0 0,0 0 1 0 0,0 0 0 0 0,0 1 0 0 0,0-1-1 0 0,-1 0 1 0 0,1 0 0 0 0,-1 1 0 0 0,1 3-1 0 0,1 6 997 0 0,-1 0 0 0 0,-1 20-1 0 0,-1-19-770 0 0,-6 149 204 0 0,0 2-167 0 0,8-119-381 0 0,7 51 0 0 0,-8-94-331 0 0,0 5-2046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41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10 11343 0 0,'-1'-10'11078'0'0,"-1"20"-9195"0"0,0 21-2215 0 0,2 41 1244 0 0,15 114-1 0 0,-6-108-608 0 0,-3-4-81 0 0,-5-35-177 0 0,3-1 1 0 0,1 1-1 0 0,17 60 1 0 0,-22-97-344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56.9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5983 0 0,'26'27'15532'0'0,"-23"-25"-15438"0"0,1-1-1 0 0,-1 1 1 0 0,0 0 0 0 0,1-1-1 0 0,-1 0 1 0 0,1 0-1 0 0,0 0 1 0 0,-1 0 0 0 0,1-1-1 0 0,0 1 1 0 0,0-1-1 0 0,-1 0 1 0 0,1 0 0 0 0,6-1-1 0 0,89-4 165 0 0,-31 1-4050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42.2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270 1 2303 0 0,'-1'1'167'0'0,"-12"22"2138"0"0,-8 13 10829 0 0,10-21-11054 0 0,-13 13-1457 0 0,-3 4 931 0 0,-60 56-1 0 0,71-74-1552 0 0,7-5-3 0 0,0-1-1 0 0,-1-1 0 0 0,-1 1 1 0 0,-18 9-1 0 0,28-17-65 0 0,8 6-212 0 0,13 7 64 0 0,28 24 0 0 0,-20-13 496 0 0,2-2 0 0 0,0-1 0 0 0,54 28 0 0 0,-63-38-180 0 0,37 14 0 0 0,-56-24-162 0 0,-1-1 0 0 0,1 1 1 0 0,-1-1-1 0 0,1 1 0 0 0,-1-1 0 0 0,1 1 0 0 0,-1-1 0 0 0,1 0 0 0 0,0 0 0 0 0,-1 0 1 0 0,1 0-1 0 0,-1 0 0 0 0,1 0 0 0 0,2-1 0 0 0,2 0-375 0 0,3 1-1699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42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3679 0 0,'0'0'12986'0'0,"9"2"-11805"0"0,13 4-335 0 0,0 1 1 0 0,-1 0-1 0 0,0 2 1 0 0,23 13-1 0 0,4 2-282 0 0,101 40-15 0 0,-149-64-550 0 0,1 0 1 0 0,-1 0-1 0 0,0 0 0 0 0,1 0 1 0 0,-1 1-1 0 0,0-1 0 0 0,1 0 1 0 0,-1 0-1 0 0,0 0 0 0 0,1 0 1 0 0,-1 0-1 0 0,0 1 0 0 0,0-1 1 0 0,1 0-1 0 0,-1 0 0 0 0,0 1 1 0 0,0-1-1 0 0,1 0 0 0 0,-1 0 1 0 0,0 1-1 0 0,0-1 0 0 0,0 0 1 0 0,1 1-1 0 0,-1-1 0 0 0,0 0 0 0 0,0 0 1 0 0,0 1-1 0 0,0-1 0 0 0,0 0 1 0 0,0 1-1 0 0,0-1 0 0 0,0 0 1 0 0,0 1-1 0 0,0-1 0 0 0,0 0 1 0 0,0 1-1 0 0,0-1 0 0 0,0 0 1 0 0,0 1-1 0 0,0-1 0 0 0,0 0 1 0 0,0 1-1 0 0,0-1 0 0 0,0 0 1 0 0,-1 1-1 0 0,-8 8-38 0 0,8-9 37 0 0,-9 8 14 0 0,0-1-1 0 0,-1 0 1 0 0,0-1-1 0 0,-1 0 1 0 0,1-1-1 0 0,-23 7 1 0 0,-13 6 24 0 0,8-4 1 0 0,28-10-25 0 0,0 0 0 0 0,0 0 1 0 0,-17 10-1 0 0,15-6 42 0 0,10-6-57 0 0,-3 6 16 0 0,3-1 40 0 0,3-5-309 0 0,1 0 0 0 0,-1 0-1 0 0,1 0 1 0 0,-1 0 0 0 0,1 0-1 0 0,0 0 1 0 0,0 0 0 0 0,0 0-1 0 0,0 0 1 0 0,1 0 0 0 0,-1-1-1 0 0,2 3 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43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352 0 4607 0 0,'0'0'354'0'0,"-2"1"-233"0"0,-27 2 5993 0 0,-31 0 0 0 0,-31-5-1905 0 0,-46 1-3302 0 0,132 1-897 0 0,-9 2 53 0 0,2 1 16 0 0,11-3-122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43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1375 0 0,'0'0'18646'0'0,"-1"9"-17637"0"0,0 16 7 0 0,2 0 0 0 0,4 39 1 0 0,-1-12-425 0 0,-3-43-497 0 0,20 229 1221 0 0,-20-229-1252 0 0,1 0 1 0 0,0 0 0 0 0,0-1-1 0 0,1 1 1 0 0,5 12 0 0 0,-7-19-226 0 0,0 0 0 0 0,0 0 1 0 0,0 0-1 0 0,1 0 1 0 0,-1 0-1 0 0,0-1 0 0 0,1 1 1 0 0,-1 0-1 0 0,1-1 1 0 0,0 1-1 0 0,-1-1 1 0 0,1 1-1 0 0,0-1 0 0 0,0 0 1 0 0,0 0-1 0 0,0 0 1 0 0,0 0-1 0 0,0 0 0 0 0,0 0 1 0 0,0-1-1 0 0,1 1 1 0 0,-1-1-1 0 0,0 1 1 0 0,0-1-1 0 0,1 0 0 0 0,2 0 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44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20 132 1375 0 0,'0'0'13035'0'0,"0"0"-12894"0"0,0 1 0 0 0,0 0 0 0 0,-1-1 0 0 0,1 1 0 0 0,0-1 0 0 0,0 1 0 0 0,-1-1 0 0 0,1 1 0 0 0,0-1 0 0 0,0 1 0 0 0,-1-1 0 0 0,1 1 0 0 0,-1-1 0 0 0,1 1 0 0 0,-1 0 0 0 0,-6-1 1210 0 0,4-3-900 0 0,3 3-419 0 0,-1 0 1 0 0,1 0-1 0 0,0 0 0 0 0,0 0 0 0 0,0 0 1 0 0,0 0-1 0 0,-1 0 0 0 0,1 0 1 0 0,0 0-1 0 0,0 0 0 0 0,0 0 1 0 0,0-1-1 0 0,-1 1 0 0 0,1 0 1 0 0,0 0-1 0 0,0 0 0 0 0,0 0 1 0 0,0 0-1 0 0,0 0 0 0 0,-1-1 1 0 0,1 1-1 0 0,0 0 0 0 0,0 0 1 0 0,0 0-1 0 0,0 0 0 0 0,0 0 1 0 0,0-1-1 0 0,0 1 0 0 0,0 0 1 0 0,0 0-1 0 0,0 0 0 0 0,0-1 1 0 0,0 1-1 0 0,0 0 0 0 0,0-6 73 0 0,1 0 1 0 0,0 0-1 0 0,0 0 0 0 0,0 0 0 0 0,1 0 0 0 0,0 1 0 0 0,0-1 1 0 0,0 1-1 0 0,1-1 0 0 0,0 1 0 0 0,0 0 0 0 0,0 0 1 0 0,1 0-1 0 0,7-8 0 0 0,-7 9-44 0 0,-1 0 0 0 0,2 1 1 0 0,-1-1-1 0 0,0 1 0 0 0,1 0 0 0 0,-1 0 1 0 0,1 0-1 0 0,0 0 0 0 0,0 1 0 0 0,0 0 0 0 0,0 0 1 0 0,0 1-1 0 0,0-1 0 0 0,1 1 0 0 0,-1 0 1 0 0,9 0-1 0 0,-12 1 8 0 0,0 0 0 0 0,0 1 0 0 0,1-1 0 0 0,-1 1 0 0 0,0 0 0 0 0,0 0 0 0 0,0 0 0 0 0,0 0 0 0 0,0 0 0 0 0,0 0 0 0 0,0 0 1 0 0,0 1-1 0 0,0-1 0 0 0,0 1 0 0 0,-1-1 0 0 0,3 4 0 0 0,1 0 62 0 0,0 1 0 0 0,-1 0 0 0 0,6 11 0 0 0,-7-11-85 0 0,-1-1 0 0 0,0 1 0 0 0,-1-1 0 0 0,1 1 0 0 0,-1 0 0 0 0,0 0 0 0 0,0 0 0 0 0,-1 0 0 0 0,0 0 0 0 0,0 0 0 0 0,0 0 0 0 0,-2 8 0 0 0,-3 9 97 0 0,-13 41-1 0 0,15-53-94 0 0,-13 31 35 0 0,-2 0 0 0 0,-1-2-1 0 0,-35 53 1 0 0,2-3-6 0 0,43-71-77 0 0,7-11 0 0 0,6-3 0 0 0,-2-4 0 0 0,1-1 0 0 0,-1 0 0 0 0,1 0 0 0 0,-1 0 1 0 0,1 0-1 0 0,-1 0 0 0 0,1-1 0 0 0,-1 1 0 0 0,1-1 0 0 0,-1 1 0 0 0,0-1 0 0 0,1 0 0 0 0,2-2 0 0 0,3 0 10 0 0,59-20 172 0 0,-44 14 8 0 0,0 0 1 0 0,0 2-1 0 0,1 1 1 0 0,-1 1 0 0 0,32-3-1 0 0,76 5 229 0 0,-129 3-883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45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39 11775 0 0,'-11'-10'11957'0'0,"17"8"-11327"0"0,100-8-440 0 0,115-6 209 0 0,-212 16-399 0 0,-9 0 1 0 0,0 0 0 0 0,1 0 0 0 0,-1 0 0 0 0,0 0 0 0 0,1 0 0 0 0,-1 0 0 0 0,0 0 0 0 0,1 0 0 0 0,-1 0 0 0 0,0 0-1 0 0,1 1 1 0 0,-1-1 0 0 0,0 0 0 0 0,1 0 0 0 0,-1 0 0 0 0,0 0 0 0 0,1 1 0 0 0,-1-1 0 0 0,0 0 0 0 0,0 0 0 0 0,1 0 0 0 0,-1 1 0 0 0,0-1 0 0 0,0 0 0 0 0,1 0 0 0 0,-1 1 0 0 0,0-1 0 0 0,0 0-1 0 0,0 1 1 0 0,0-1 0 0 0,1 0 0 0 0,-1 1 0 0 0,0-1 0 0 0,0 0 0 0 0,0 1 0 0 0,0-1 0 0 0,0 0 0 0 0,0 1 0 0 0,0-1 0 0 0,0 0 0 0 0,0 1 0 0 0,0-1 0 0 0,0 0 0 0 0,0 1 0 0 0,0-1 0 0 0,0 0-1 0 0,0 1 1 0 0,0-1 0 0 0,-1 0 0 0 0,1 1 0 0 0,0 0 0 0 0,0-1 3 0 0,-2 8 3 0 0,0 0 0 0 0,0 0 0 0 0,-1 0 0 0 0,0-1 0 0 0,0 1 0 0 0,-1-1 0 0 0,-6 11 0 0 0,-38 47 61 0 0,20-29-53 0 0,10-10 8 0 0,0 2-1 0 0,2-1 1 0 0,1 2 0 0 0,2 0-1 0 0,0 1 1 0 0,2 0 0 0 0,-10 46-1 0 0,15-31-10 0 0,6-42-12 0 0,0 1 0 0 0,0 0 0 0 0,0 0 0 0 0,1 0 0 0 0,-1-1-1 0 0,1 1 1 0 0,0 0 0 0 0,0 0 0 0 0,3 5 0 0 0,-4-9 0 0 0,0 1 0 0 0,0 0-1 0 0,0-1 1 0 0,1 1 0 0 0,-1-1-1 0 0,0 1 1 0 0,0 0 0 0 0,1-1 0 0 0,-1 1-1 0 0,1-1 1 0 0,-1 1 0 0 0,0-1 0 0 0,1 1-1 0 0,-1-1 1 0 0,1 1 0 0 0,-1-1-1 0 0,1 0 1 0 0,0 1 0 0 0,-1-1 0 0 0,1 0-1 0 0,-1 1 1 0 0,1-1 0 0 0,0 0 0 0 0,0 1-1 0 0,2-1-8 0 0,1 2-14 0 0,0 0 0 0 0,1-1 0 0 0,-1 1-1 0 0,1-1 1 0 0,-1 0 0 0 0,1 0 0 0 0,0-1 0 0 0,-1 0-1 0 0,1 1 1 0 0,0-2 0 0 0,0 1 0 0 0,6-1 0 0 0,9-3-33 0 0,31-10 0 0 0,-28 7 50 0 0,100-37-44 0 0,-117 41 47 0 0,66-26 3 0 0,-65 25 0 0 0,0 0-11 0 0,-4 2-31 0 0,0-3-100 0 0,-1 0-1643 0 0,0 2 334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46.1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228 0 1375 0 0,'0'0'12286'0'0,"-7"14"-11106"0"0,-5 4-24 0 0,-2-2 0 0 0,-21 24 0 0 0,18-22-254 0 0,-22 30 1 0 0,23-25-472 0 0,-35 54 746 0 0,45-65-1061 0 0,0 0-1 0 0,0 0 1 0 0,1 0 0 0 0,-6 23-1 0 0,10-34-110 0 0,1 0-1 0 0,0 1 0 0 0,-1-1 0 0 0,1 0 0 0 0,0 1 0 0 0,0-1 0 0 0,0 0 0 0 0,0 1 1 0 0,0-1-1 0 0,0 0 0 0 0,0 1 0 0 0,0-1 0 0 0,1 0 0 0 0,-1 1 0 0 0,1-1 0 0 0,-1 0 1 0 0,1 1-1 0 0,-1-1 0 0 0,1 0 0 0 0,-1 0 0 0 0,1 0 0 0 0,0 1 0 0 0,0-1 0 0 0,0 0 1 0 0,0 0-1 0 0,0 0 0 0 0,0 0 0 0 0,0-1 0 0 0,1 2 0 0 0,0 0 0 0 0,2 0 2 0 0,-1 1 0 0 0,1-1 0 0 0,0 0 0 0 0,0 0 0 0 0,0-1 0 0 0,0 1-1 0 0,0-1 1 0 0,0 0 0 0 0,7 1 0 0 0,43 3 62 0 0,-30-4-56 0 0,15 1-12 0 0,0-1 0 0 0,0-3 0 0 0,62-9 0 0 0,-76 3-88 0 0,-23 7-253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9:46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240 1 7367 0 0,'0'1'7339'0'0,"-11"41"-2285"0"0,6-28-4353 0 0,-1 0-1 0 0,-10 20 1 0 0,-34 51 348 0 0,-68 134 790 0 0,112-203-1753 0 0,0 0-1 0 0,0 1 1 0 0,2-1 0 0 0,0 1 0 0 0,1 0 0 0 0,1 0-1 0 0,0 1 1 0 0,1-1 0 0 0,1 0 0 0 0,3 22-1 0 0,-1-24-20 0 0,1-1 0 0 0,0 1 0 0 0,1-1-1 0 0,1 0 1 0 0,0 0 0 0 0,1-1 0 0 0,0 1-1 0 0,1-1 1 0 0,1 0 0 0 0,0-1 0 0 0,1 0-1 0 0,12 14 1 0 0,-14-20-80 0 0,-1 0-1 0 0,1 0 1 0 0,1-1-1 0 0,-1 0 1 0 0,1 0-1 0 0,0 0 1 0 0,0-1-1 0 0,0-1 1 0 0,1 1-1 0 0,-1-1 1 0 0,1 0 0 0 0,0-1-1 0 0,0 0 1 0 0,0-1-1 0 0,0 0 1 0 0,0 0-1 0 0,0-1 1 0 0,0 0-1 0 0,0 0 1 0 0,0-1-1 0 0,0-1 1 0 0,12-2-1 0 0,-11 1-4 0 0,1 1-1 0 0,-1-2 0 0 0,1 0 0 0 0,-1 0 0 0 0,0 0 0 0 0,-1-2 0 0 0,1 1 0 0 0,-1-1 0 0 0,0 0 0 0 0,-1-1 0 0 0,1 0 0 0 0,-1-1 0 0 0,0 1 0 0 0,-1-2 0 0 0,0 1 1 0 0,-1-1-1 0 0,1 0 0 0 0,5-12 0 0 0,-10 17 9 0 0,0-1 0 0 0,0 1 0 0 0,-1 0 0 0 0,0-1 0 0 0,0 1 0 0 0,0 0 0 0 0,0-1 1 0 0,-1 0-1 0 0,1 1 0 0 0,-1-1 0 0 0,-1 1 0 0 0,1-1 0 0 0,0 1 0 0 0,-1-1 0 0 0,0 1 0 0 0,-3-9 1 0 0,2 9 5 0 0,1 1 1 0 0,-1 0-1 0 0,0 0 1 0 0,0 0-1 0 0,0 0 1 0 0,0 0 0 0 0,0 1-1 0 0,-1-1 1 0 0,1 1-1 0 0,-1-1 1 0 0,0 1 0 0 0,0 0-1 0 0,0 0 1 0 0,0 0-1 0 0,0 0 1 0 0,0 1 0 0 0,0-1-1 0 0,-1 1 1 0 0,1 0-1 0 0,0 0 1 0 0,-1 0 0 0 0,-3 0-1 0 0,0 0 7 0 0,0 1 1 0 0,0 0-1 0 0,-1 0 0 0 0,1 1 0 0 0,0 0 1 0 0,0 0-1 0 0,0 0 0 0 0,1 1 0 0 0,-1 0 0 0 0,0 1 1 0 0,-8 3-1 0 0,4 0 21 0 0,-1 0 1 0 0,1 1-1 0 0,0 0 1 0 0,1 1-1 0 0,-12 10 0 0 0,14-10 25 0 0,1-1-1 0 0,0 1 0 0 0,1 1 0 0 0,0-1 0 0 0,0 1 0 0 0,0 0 0 0 0,1 0 0 0 0,-5 15 0 0 0,8-20-53 0 0,1 0-1 0 0,0 0 0 0 0,0 0 1 0 0,1-1-1 0 0,-1 1 0 0 0,1 0 1 0 0,0 0-1 0 0,0 0 0 0 0,0 0 1 0 0,0 0-1 0 0,2 4 0 0 0,-1-5-69 0 0,0 0 0 0 0,0 0 1 0 0,0 0-1 0 0,0-1 0 0 0,1 1 0 0 0,0 0 0 0 0,-1-1 0 0 0,1 0 0 0 0,0 1 1 0 0,0-1-1 0 0,0 0 0 0 0,0 0 0 0 0,1 0 0 0 0,-1 0 0 0 0,0 0 0 0 0,4 1 0 0 0,-3-1-318 0 0,-1-1-1 0 0,1 1 0 0 0,0-1 0 0 0,-1 0 0 0 0,1 0 0 0 0,0 0 1 0 0,5 1-1 0 0,10 0-1235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12.1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16 14743 0 0,'0'0'1122'0'0,"-4"-2"-764"0"0,-15-12 4853 0 0,42 16-3782 0 0,-17 0-1227 0 0,0 0 0 0 0,0 1 0 0 0,-1-1 0 0 0,1 1 0 0 0,-1 0 0 0 0,1 1 0 0 0,-1-1 0 0 0,0 1 0 0 0,0 0 0 0 0,0 0 0 0 0,7 9 0 0 0,-1 0 14 0 0,-1 0 1 0 0,0 1 0 0 0,9 18 0 0 0,39 86 128 0 0,5 9 698 0 0,-57-117-1034 0 0,1 0-1 0 0,0-1 1 0 0,1 1 0 0 0,0-1 0 0 0,0-1-1 0 0,1 0 1 0 0,0 0 0 0 0,1 0 0 0 0,0-2 0 0 0,0 1-1 0 0,17 8 1 0 0,-23-14-153 0 0,0 1 0 0 0,0-1-1 0 0,0 0 1 0 0,1 0 0 0 0,-1 0 0 0 0,0-1-1 0 0,1 0 1 0 0,-1 1 0 0 0,0-1 0 0 0,1-1-1 0 0,-1 1 1 0 0,8-3 0 0 0,-3 2-289 0 0,-1-2-1 0 0,0 1 1 0 0,0-1 0 0 0,0-1 0 0 0,12-6-1 0 0,-15 6-599 0 0,1 0-1 0 0,-1 0 1 0 0,7-7-1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12.5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280 0 14311 0 0,'-1'2'655'0'0,"-53"79"1585"0"0,-37 87 5534 0 0,-39 102-6708 0 0,127-262-1189 0 0,2-7-9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57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0 110 2759 0 0,'1'0'13597'0'0,"6"-6"-12283"0"0,4-11-454 0 0,-5 7-776 0 0,1 0 0 0 0,0 0 1 0 0,1 0-1 0 0,15-14 0 0 0,-20 21-50 0 0,-1 1-17 0 0,0 0 0 0 0,0 1 1 0 0,-1-1-1 0 0,1 0 0 0 0,0 1 0 0 0,0 0 1 0 0,1-1-1 0 0,-1 1 0 0 0,0 0 0 0 0,0 0 1 0 0,1 0-1 0 0,-1 0 0 0 0,0 1 1 0 0,1-1-1 0 0,-1 1 0 0 0,1-1 0 0 0,-1 1 1 0 0,1 0-1 0 0,-1 0 0 0 0,1 0 0 0 0,-1 0 1 0 0,1 1-1 0 0,3 0 0 0 0,-3-1 8 0 0,0 1 0 0 0,-1 0 1 0 0,1 0-1 0 0,0-1 0 0 0,-1 1 0 0 0,1 1 0 0 0,-1-1 0 0 0,1 0 0 0 0,-1 1 0 0 0,0-1 0 0 0,0 1 1 0 0,0-1-1 0 0,1 1 0 0 0,-1 0 0 0 0,-1 0 0 0 0,1 0 0 0 0,0 0 0 0 0,0 1 0 0 0,-1-1 0 0 0,0 0 0 0 0,1 1 1 0 0,-1-1-1 0 0,0 1 0 0 0,0-1 0 0 0,0 1 0 0 0,0 0 0 0 0,-1-1 0 0 0,1 1 0 0 0,-1 0 0 0 0,1 3 1 0 0,-1 7 176 0 0,0 1 0 0 0,0-1 0 0 0,-1 0 0 0 0,-6 25 1 0 0,-31 99 50 0 0,12-54-232 0 0,20-62-23 0 0,-1-1 1 0 0,0 0-1 0 0,-2-1 0 0 0,0 0 0 0 0,-14 21 1 0 0,23-39-54 0 0,-9-18-133 0 0,6 7 177 0 0,2 9 10 0 0,1 0-1 0 0,0 1 1 0 0,-1-1-1 0 0,1 1 1 0 0,0-1 0 0 0,0 0-1 0 0,-1 1 1 0 0,1-1-1 0 0,0 0 1 0 0,0 0-1 0 0,0 1 1 0 0,0-1-1 0 0,0 0 1 0 0,0 1 0 0 0,0-1-1 0 0,0 0 1 0 0,0 1-1 0 0,0-1 1 0 0,1 0-1 0 0,-1 1 1 0 0,0-1-1 0 0,0 0 1 0 0,1-1 0 0 0,1 0-18 0 0,0-10 15 0 0,-2 9 6 0 0,0 1 0 0 0,0 0 0 0 0,1 0 0 0 0,-1 0 0 0 0,0 0 0 0 0,1 0 0 0 0,0-1-1 0 0,-1 1 1 0 0,1 0 0 0 0,0 0 0 0 0,0 1 0 0 0,0-1 0 0 0,1 0 0 0 0,-1 0 0 0 0,0 0 0 0 0,1 1-1 0 0,-1-1 1 0 0,1 1 0 0 0,-1-1 0 0 0,1 1 0 0 0,0-1 0 0 0,-1 1 0 0 0,1 0 0 0 0,0 0-1 0 0,0 0 1 0 0,0 0 0 0 0,3-1 0 0 0,-2 1 5 0 0,0 1 1 0 0,0-1-1 0 0,1 0 0 0 0,-1 1 0 0 0,0 0 1 0 0,0 0-1 0 0,1 0 0 0 0,-1 0 0 0 0,0 1 1 0 0,0-1-1 0 0,1 1 0 0 0,-1-1 0 0 0,5 3 1 0 0,5 2 19 0 0,23 14 0 0 0,-18-10 21 0 0,8 5-17 0 0,-18-9-31 0 0,0-1 0 0 0,1 1 0 0 0,0-1 1 0 0,0-1-1 0 0,0 0 0 0 0,20 4 0 0 0,-17-5-250 0 0,10 1-719 0 0,-7-2-4260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12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1 16351 0 0,'0'0'802'0'0,"1"1"-354"0"0,0 3-328 0 0,0 0 1 0 0,0 1 0 0 0,-1-1 0 0 0,1 0 0 0 0,-1 0 0 0 0,0 1 0 0 0,0-1 0 0 0,-1 0 0 0 0,1 1 0 0 0,-1-1-1 0 0,0 0 1 0 0,0 0 0 0 0,0 0 0 0 0,-1 0 0 0 0,1 0 0 0 0,-4 5 0 0 0,-4 9 1373 0 0,-24 35 0 0 0,29-48-1422 0 0,-19 26 375 0 0,-53 52-1 0 0,27-31-440 0 0,49-52 0 0 0,-1 0-1 0 0,1 1 1 0 0,0-1-1 0 0,-1 0 1 0 0,1 0-1 0 0,0 1 1 0 0,-1-1 0 0 0,1 0-1 0 0,0 1 1 0 0,0-1-1 0 0,-1 0 1 0 0,1 1-1 0 0,0-1 1 0 0,0 1-1 0 0,0-1 1 0 0,-1 0 0 0 0,1 1-1 0 0,0-1 1 0 0,0 1-1 0 0,0-1 1 0 0,0 0-1 0 0,0 1 1 0 0,0-1-1 0 0,0 1 1 0 0,0-1-1 0 0,0 1 1 0 0,0-1 0 0 0,0 0-1 0 0,0 1 1 0 0,0-1-1 0 0,0 1 1 0 0,1-1-1 0 0,-1 0 1 0 0,0 1-1 0 0,0-1 1 0 0,0 1 0 0 0,1-1-1 0 0,-1 0 1 0 0,0 1-1 0 0,0-1 1 0 0,1 0-1 0 0,-1 1 1 0 0,14 4 228 0 0,-12-5-226 0 0,7 3 3 0 0,0-1 0 0 0,0-1 0 0 0,1 1 0 0 0,-1-2-1 0 0,0 1 1 0 0,11-2 0 0 0,20 2 136 0 0,12 1-102 0 0,-37-3-38 0 0,1 2 0 0 0,-1 0-1 0 0,20 4 1 0 0,-25-2-7 0 0,-2 0-171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13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10223 0 0,'0'0'10110'0'0,"2"1"-9740"0"0,3 3 52 0 0,1 0 0 0 0,0-1 0 0 0,9 4 0 0 0,-14-7-109 0 0,1 1 7 0 0,12 1 117 0 0,0-1-1 0 0,27-1 1 0 0,-21-1-347 0 0,24-3-38 0 0,1 0 32 0 0,-36 4-832 0 0,1-1 0 0 0,-1 0 0 0 0,17-4 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14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18 104 919 0 0,'-4'-3'13604'0'0,"-6"-4"-11536"0"0,9 6-1983 0 0,1 0 1 0 0,-1-1-1 0 0,1 1 0 0 0,0 0 0 0 0,-1 0 0 0 0,1 0 1 0 0,0-1-1 0 0,0 1 0 0 0,0 0 0 0 0,0 0 0 0 0,0-1 1 0 0,0 1-1 0 0,0 0 0 0 0,0 0 0 0 0,0-1 0 0 0,1 1 1 0 0,-1 0-1 0 0,0 0 0 0 0,1 0 0 0 0,0-2 0 0 0,1 0 37 0 0,0 1 0 0 0,0-1 0 0 0,0 0 0 0 0,0 1 0 0 0,0-1 0 0 0,0 1 0 0 0,6-4 0 0 0,-1 1 10 0 0,1 0 1 0 0,0 0 0 0 0,0 1-1 0 0,0 0 1 0 0,10-3-1 0 0,-11 4-104 0 0,0 1-1 0 0,0 0 0 0 0,0 1 1 0 0,0-1-1 0 0,0 1 0 0 0,0 0 1 0 0,9 1-1 0 0,-14 0-18 0 0,0 0-1 0 0,-1 0 1 0 0,1 0 0 0 0,0 0-1 0 0,0 1 1 0 0,0-1 0 0 0,0 0 0 0 0,0 1-1 0 0,0-1 1 0 0,-1 1 0 0 0,1 0-1 0 0,2 1 1 0 0,1 0 9 0 0,-3-1-8 0 0,-1 0 1 0 0,0 1-1 0 0,0-1 1 0 0,1 0-1 0 0,-1 0 1 0 0,0 1-1 0 0,0-1 1 0 0,0 1-1 0 0,0-1 1 0 0,-1 1-1 0 0,1-1 1 0 0,1 4 0 0 0,-2-4 14 0 0,2 4 39 0 0,0-1 0 0 0,0 1 1 0 0,-1 1-1 0 0,0-1 0 0 0,0 0 0 0 0,-1 0 0 0 0,1 0 0 0 0,-1 0 1 0 0,0 1-1 0 0,0-1 0 0 0,-1 0 0 0 0,0 0 0 0 0,0 0 0 0 0,-2 7 0 0 0,-2 6 84 0 0,-2-1 0 0 0,-14 28 0 0 0,9-22-118 0 0,8-15-28 0 0,-1 0 0 0 0,0 0-1 0 0,0 0 1 0 0,-1-1 0 0 0,0 0-1 0 0,-13 12 1 0 0,18-19-2 0 0,1 0 0 0 0,0 0 1 0 0,0 0-1 0 0,0 0 0 0 0,0 0 0 0 0,0 0 0 0 0,0 0 0 0 0,0 0 0 0 0,0 0 1 0 0,0 0-1 0 0,0 0 0 0 0,0 0 0 0 0,-1 0 0 0 0,1 0 0 0 0,0 1 0 0 0,0-1 1 0 0,0 0-1 0 0,0 0 0 0 0,0 0 0 0 0,0 0 0 0 0,0 0 0 0 0,0 0 0 0 0,0 0 1 0 0,0 0-1 0 0,0 0 0 0 0,0 0 0 0 0,0 1 0 0 0,0-1 0 0 0,0 0 0 0 0,0 0 1 0 0,0 0-1 0 0,0 0 0 0 0,0 0 0 0 0,0 0 0 0 0,0 0 0 0 0,0 0 0 0 0,0 0 1 0 0,0 1-1 0 0,0-1 0 0 0,0 0 0 0 0,0 0 0 0 0,0 0 0 0 0,0 0 0 0 0,1 0 0 0 0,-1 0 1 0 0,0 0-1 0 0,0 0 0 0 0,0 0 0 0 0,0 0 0 0 0,0 0 0 0 0,0 0 0 0 0,0 1 1 0 0,0-1-1 0 0,0 0 0 0 0,0 0 0 0 0,9 1 30 0 0,9-1 20 0 0,0-2 86 0 0,24-6-1 0 0,-30 5-70 0 0,0 1-1 0 0,0 0 0 0 0,1 1 0 0 0,-1 0 0 0 0,19 1 0 0 0,-25 1-14 0 0,1 0-1 0 0,-1 0 0 0 0,0 0 1 0 0,0 1-1 0 0,0 0 1 0 0,0 0-1 0 0,0 1 0 0 0,-1-1 1 0 0,11 8-1 0 0,-13-8-13 0 0,-1 0 0 0 0,1 0 0 0 0,-1 0 0 0 0,0 1 0 0 0,0-1 0 0 0,0 1 0 0 0,0-1 0 0 0,0 1 0 0 0,-1 0 0 0 0,1 0 0 0 0,-1 0 1 0 0,0 0-1 0 0,1 0 0 0 0,-1 0 0 0 0,-1 0 0 0 0,1 0 0 0 0,0 0 0 0 0,-1 0 0 0 0,0 1 0 0 0,0-1 0 0 0,0 6 0 0 0,-1-1 12 0 0,0 1 0 0 0,-1 0 0 0 0,0-1 0 0 0,-1 0 1 0 0,0 1-1 0 0,0-1 0 0 0,-1 0 0 0 0,0 0 0 0 0,-8 12 0 0 0,6-11 10 0 0,-1 0-1 0 0,0 0 0 0 0,-1 0 0 0 0,0-1 0 0 0,0 0 0 0 0,-19 13 0 0 0,21-17-57 0 0,-2 0 0 0 0,1-1 0 0 0,0 0 0 0 0,0-1 0 0 0,-1 0 0 0 0,1 0 0 0 0,-1 0 0 0 0,0-1 0 0 0,0 0 0 0 0,0 0 0 0 0,1-1 0 0 0,-1 0 0 0 0,-13-2 0 0 0,17 1-106 0 0,0 0 0 0 0,0 0 0 0 0,0 0 0 0 0,1 0 0 0 0,-1-1 0 0 0,0 0 0 0 0,1 0 0 0 0,-1 0 0 0 0,1 0 0 0 0,0 0 0 0 0,0-1 0 0 0,0 1 0 0 0,0-1 0 0 0,0 0 1 0 0,0 0-1 0 0,1 0 0 0 0,0 0 0 0 0,-1 0 0 0 0,1-1 0 0 0,0 1 0 0 0,1-1 0 0 0,-1 1 0 0 0,0-1 0 0 0,1 0 0 0 0,0 0 0 0 0,-1-7 0 0 0,1-2-1329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15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30 919 0 0,'0'-2'67'0'0,"18"-25"8792"0"0,3 27-5091 0 0,-17 0-3338 0 0,-1 1 1 0 0,0 0-1 0 0,0 0 1 0 0,0 1-1 0 0,0-1 1 0 0,0 1-1 0 0,0-1 1 0 0,0 1-1 0 0,0 0 1 0 0,-1 0-1 0 0,1 0 1 0 0,-1 0-1 0 0,1 1 1 0 0,2 3-1 0 0,5 6 818 0 0,15 23 0 0 0,-20-27-792 0 0,10 15 297 0 0,-2 2 0 0 0,0-1 0 0 0,9 29 0 0 0,22 79 523 0 0,-42-124-1188 0 0,2 5-12 0 0,1 0-1 0 0,1 0 1 0 0,0 0 0 0 0,1 0 0 0 0,0-1-1 0 0,0 0 1 0 0,1-1 0 0 0,1 0 0 0 0,0 0 0 0 0,16 14-1 0 0,-20-20-225 0 0,1 0-1 0 0,1 0 1 0 0,-1-1-1 0 0,1 0 0 0 0,0 0 1 0 0,0 0-1 0 0,0-1 0 0 0,0 0 1 0 0,0-1-1 0 0,1 1 1 0 0,-1-1-1 0 0,1-1 0 0 0,0 1 1 0 0,-1-1-1 0 0,1-1 1 0 0,0 0-1 0 0,0 0 0 0 0,0 0 1 0 0,-1-1-1 0 0,10-2 0 0 0,2-2-6051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15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174 0 11055 0 0,'-10'25'2777'0'0,"-24"45"-1"0"0,19-43 831 0 0,-10 30 0 0 0,-47 157-878 0 0,71-209-2735 0 0,-3 8-139 0 0,0-1 1 0 0,1 0 0 0 0,-2 26-1 0 0,5-37-350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16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3679 0 0,'0'0'16423'0'0,"2"-1"-16230"0"0,1 0-110 0 0,0 0-1 0 0,0 0 1 0 0,0 0 0 0 0,1 0-1 0 0,-1 0 1 0 0,0 1-1 0 0,1 0 1 0 0,-1-1 0 0 0,0 1-1 0 0,1 0 1 0 0,5 1-1 0 0,43 9 710 0 0,-38-7-607 0 0,12 2 1 0 0,83 21 153 0 0,-88-20-305 0 0,30 14-1 0 0,-40-13-33 0 0,-10-2 0 0 0,-1-3 0 0 0,-1 7 0 0 0,-1-5-3 0 0,0 0 0 0 0,-1-1 0 0 0,1 1-1 0 0,-1-1 1 0 0,0 0 0 0 0,0 0 0 0 0,-5 4 0 0 0,-27 20-33 0 0,26-21 33 0 0,-81 49 3 0 0,62-40 0 0 0,-43 31 0 0 0,64-40 0 0 0,1 0 11 0 0,5-4-87 0 0,8 5-1409 0 0,2-2 555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16.7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17 179 3223 0 0,'-1'-1'12675'0'0,"-6"-5"-11139"0"0,6 4-1409 0 0,0 0 0 0 0,0-1 0 0 0,0 1 0 0 0,0 0 0 0 0,0 0 0 0 0,0-1 0 0 0,1 1 0 0 0,-1-1 0 0 0,1 1-1 0 0,-1 0 1 0 0,1-1 0 0 0,0 1 0 0 0,0-1 0 0 0,0 1 0 0 0,1-1 0 0 0,-1 1 0 0 0,1-1 0 0 0,-1 1 0 0 0,1 0 0 0 0,1-3 0 0 0,0-1 19 0 0,1 0 1 0 0,1 1-1 0 0,-1 0 1 0 0,1 0-1 0 0,0 0 0 0 0,0 0 1 0 0,5-5-1 0 0,0 2 2 0 0,0 1-1 0 0,1-1 1 0 0,-1 2 0 0 0,1-1-1 0 0,0 1 1 0 0,12-5-1 0 0,-14 8-98 0 0,0 0 0 0 0,0 0 0 0 0,1 0-1 0 0,-1 1 1 0 0,1 0 0 0 0,-1 1 0 0 0,1-1-1 0 0,16 2 1 0 0,-23 0-28 0 0,1 0 0 0 0,-1 0 0 0 0,0 0 0 0 0,1 1 0 0 0,-1-1 0 0 0,0 1 0 0 0,0 0 0 0 0,1 0 0 0 0,-1 0 0 0 0,0 0 0 0 0,0 0 0 0 0,0 0 0 0 0,0 1 0 0 0,0-1 0 0 0,0 0 0 0 0,-1 1 0 0 0,1 0 0 0 0,0-1 0 0 0,-1 1 0 0 0,1 0 0 0 0,-1 0 0 0 0,0 0 0 0 0,0 0 0 0 0,1 0 0 0 0,-1 0 0 0 0,-1 0 0 0 0,1 0 0 0 0,0 1 0 0 0,0-1 0 0 0,-1 0 0 0 0,1 1 0 0 0,-1-1 0 0 0,0 0 0 0 0,0 3 0 0 0,1 5 103 0 0,-2-1 1 0 0,1 1-1 0 0,-1 0 1 0 0,-1-1-1 0 0,0 0 1 0 0,0 1-1 0 0,-4 10 1 0 0,-20 49 125 0 0,-2-1-1 0 0,-74 127 1 0 0,94-183-250 0 0,1 1 0 0 0,-8 19 0 0 0,15-31 0 0 0,0-1 0 0 0,-1 1 0 0 0,1-1 0 0 0,0 0 0 0 0,0 1 0 0 0,0-1 0 0 0,0 1 0 0 0,0-1 0 0 0,-1 1 0 0 0,1-1 0 0 0,0 1 0 0 0,0-1 0 0 0,0 1 0 0 0,0-1 0 0 0,0 0 0 0 0,1 1 0 0 0,-1-1 0 0 0,0 1 0 0 0,0-1 0 0 0,0 1 0 0 0,0-1 0 0 0,0 1 0 0 0,1-1 0 0 0,-1 0 0 0 0,0 1 0 0 0,1 0 0 0 0,3 0 0 0 0,0 1 0 0 0,-1-1 0 0 0,1 0 0 0 0,0 0-1 0 0,0 0 1 0 0,-1 0 0 0 0,1-1 0 0 0,0 0 0 0 0,0 0-1 0 0,0 0 1 0 0,0 0 0 0 0,5-1 0 0 0,7-2 2 0 0,23-7 0 0 0,-16 4 7 0 0,39-6-478 0 0,0 4 1 0 0,1 2 0 0 0,79 2-1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18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29 112 1839 0 0,'0'0'1278'0'0,"3"-12"2476"0"0,13-9-570 0 0,-9 13-925 0 0,16 2 1661 0 0,-18 5-3733 0 0,0 1 0 0 0,-1 0-1 0 0,1 0 1 0 0,0 0 0 0 0,-1 0-1 0 0,6 2 1 0 0,-7-2-156 0 0,0 1 0 0 0,0 0-1 0 0,0 0 1 0 0,0 0 0 0 0,-1 0 0 0 0,1 0-1 0 0,0 1 1 0 0,-1-1 0 0 0,1 1 0 0 0,-1 0 0 0 0,0 0-1 0 0,1 0 1 0 0,-1 0 0 0 0,0 0 0 0 0,0 0-1 0 0,0 0 1 0 0,0 1 0 0 0,-1-1 0 0 0,2 4 0 0 0,-1-2 74 0 0,0 0 0 0 0,-1 0 0 0 0,0 1 0 0 0,0-1 0 0 0,0 0 1 0 0,0 1-1 0 0,-1-1 0 0 0,0 1 0 0 0,0-1 0 0 0,0 1 0 0 0,0-1 1 0 0,-1 1-1 0 0,0-1 0 0 0,0 1 0 0 0,0-1 0 0 0,0 0 0 0 0,-1 1 1 0 0,1-1-1 0 0,-1 0 0 0 0,0 0 0 0 0,-1 0 0 0 0,1 0 0 0 0,-1-1 1 0 0,-3 6-1 0 0,4-8-105 0 0,1 1 0 0 0,0-1 1 0 0,0 0-1 0 0,-1 0 0 0 0,1 1 1 0 0,-1-1-1 0 0,1 0 0 0 0,-1 0 0 0 0,1 0 1 0 0,-1-1-1 0 0,0 1 0 0 0,1 0 1 0 0,-1 0-1 0 0,0-1 0 0 0,0 1 0 0 0,0-1 1 0 0,1 0-1 0 0,-1 1 0 0 0,0-1 0 0 0,0 0 1 0 0,0 0-1 0 0,0 0 0 0 0,1-1 1 0 0,-1 1-1 0 0,0 0 0 0 0,0-1 0 0 0,0 1 1 0 0,1-1-1 0 0,-1 1 0 0 0,0-1 1 0 0,1 0-1 0 0,-1 0 0 0 0,0 0 0 0 0,1 0 1 0 0,-1 0-1 0 0,-1-2 0 0 0,-1 1-8 0 0,0-1-1 0 0,1 0 1 0 0,-1 0-1 0 0,1-1 0 0 0,0 1 1 0 0,0-1-1 0 0,0 0 1 0 0,1 1-1 0 0,-1-1 1 0 0,1 0-1 0 0,0-1 1 0 0,0 1-1 0 0,-2-7 1 0 0,3 6 8 0 0,0 0 0 0 0,1-1 0 0 0,-1 1 0 0 0,1 0 0 0 0,0-1 0 0 0,0 1 0 0 0,1 0 0 0 0,0-1 0 0 0,0 1 0 0 0,0 0 1 0 0,0 0-1 0 0,1-1 0 0 0,3-6 0 0 0,-3 9 10 0 0,-1 0 0 0 0,1 1 0 0 0,0-1 1 0 0,0 1-1 0 0,0-1 0 0 0,0 1 0 0 0,0 0 0 0 0,0 0 0 0 0,1 0 1 0 0,-1 0-1 0 0,1 0 0 0 0,-1 1 0 0 0,1-1 0 0 0,0 1 1 0 0,0-1-1 0 0,-1 1 0 0 0,1 0 0 0 0,0 0 0 0 0,0 0 1 0 0,0 1-1 0 0,0-1 0 0 0,0 1 0 0 0,1 0 0 0 0,2-1 1 0 0,31 5 63 0 0,-36-4-72 0 0,-1 0 0 0 0,1 0 1 0 0,0 0-1 0 0,0 0 0 0 0,-1 0 0 0 0,1 0 0 0 0,0 0 0 0 0,0 0 0 0 0,0 1 0 0 0,-1-1 0 0 0,1 0 0 0 0,0 0 1 0 0,0 1-1 0 0,-1-1 0 0 0,1 0 0 0 0,0 1 0 0 0,-1-1 0 0 0,1 1 0 0 0,-1-1 0 0 0,1 1 0 0 0,0-1 1 0 0,0 2-1 0 0,1 0 9 0 0,1 1 8 0 0,1 0-1 0 0,-1 0 1 0 0,0 0-1 0 0,0 0 1 0 0,0 1 0 0 0,0 0-1 0 0,-1 0 1 0 0,1-1-1 0 0,-1 1 1 0 0,0 1-1 0 0,0-1 1 0 0,-1 0 0 0 0,1 0-1 0 0,-1 1 1 0 0,0-1-1 0 0,0 1 1 0 0,0-1-1 0 0,-1 1 1 0 0,1-1-1 0 0,-1 1 1 0 0,0-1 0 0 0,-1 1-1 0 0,1-1 1 0 0,-3 10-1 0 0,2-9 11 0 0,-1 1 0 0 0,1-1 0 0 0,-1 1 0 0 0,0-1 0 0 0,-1 0 0 0 0,1 0 0 0 0,-1 0 0 0 0,0 0 0 0 0,-1 0 0 0 0,1-1 0 0 0,-1 1 0 0 0,1-1 0 0 0,-2 0 0 0 0,1 0 0 0 0,0 0 0 0 0,-1-1 0 0 0,1 1 0 0 0,-1-1 0 0 0,-9 4 0 0 0,11-6-34 0 0,0 0 1 0 0,-1 0-1 0 0,1-1 0 0 0,0 1 1 0 0,-1-1-1 0 0,1 0 0 0 0,0 0 0 0 0,-1 0 1 0 0,1 0-1 0 0,-1 0 0 0 0,1-1 0 0 0,0 1 1 0 0,-1-1-1 0 0,1 0 0 0 0,0 0 1 0 0,0-1-1 0 0,-1 1 0 0 0,1-1 0 0 0,0 1 1 0 0,0-1-1 0 0,-4-4 0 0 0,2 3-3 0 0,1-1 0 0 0,0 0 0 0 0,0 0 0 0 0,0 0 0 0 0,0 0 0 0 0,1 0 0 0 0,-1-1 0 0 0,1 0 0 0 0,0 0 0 0 0,1 0 0 0 0,-1 0 0 0 0,-2-8 0 0 0,2 4 20 0 0,1 0 0 0 0,0-1 0 0 0,0 1-1 0 0,1-1 1 0 0,1 1 0 0 0,0-14 0 0 0,0 20-9 0 0,0 0 1 0 0,0 1-1 0 0,1-1 0 0 0,-1 1 1 0 0,1-1-1 0 0,0 0 1 0 0,0 1-1 0 0,0-1 0 0 0,0 1 1 0 0,0 0-1 0 0,1-1 1 0 0,-1 1-1 0 0,1 0 0 0 0,0 0 1 0 0,-1 0-1 0 0,1 0 1 0 0,0 0-1 0 0,0 0 0 0 0,0 0 1 0 0,0 1-1 0 0,0-1 1 0 0,1 1-1 0 0,-1-1 0 0 0,0 1 1 0 0,1 0-1 0 0,-1 0 1 0 0,1 0-1 0 0,2 0 1 0 0,0 0 11 0 0,0 0 0 0 0,-1 0 0 0 0,1 1 1 0 0,0 0-1 0 0,0 0 0 0 0,-1 0 0 0 0,1 1 1 0 0,0-1-1 0 0,0 1 0 0 0,-1 0 0 0 0,1 1 1 0 0,-1-1-1 0 0,1 1 0 0 0,-1 0 1 0 0,0 0-1 0 0,1 0 0 0 0,-1 1 0 0 0,0-1 1 0 0,0 1-1 0 0,-1 0 0 0 0,1 0 0 0 0,0 0 1 0 0,-1 1-1 0 0,0-1 0 0 0,0 1 0 0 0,0 0 1 0 0,0 0-1 0 0,-1 0 0 0 0,0 0 1 0 0,4 8-1 0 0,-4-7 7 0 0,0 0 1 0 0,0-1-1 0 0,-1 1 1 0 0,0 0-1 0 0,0 0 1 0 0,0-1-1 0 0,-1 1 1 0 0,1 0-1 0 0,-1 0 1 0 0,0 0-1 0 0,0 0 1 0 0,-1 0-1 0 0,-1 6 1 0 0,1-7-16 0 0,0-1 1 0 0,-1 1-1 0 0,1 0 1 0 0,-1-1-1 0 0,0 1 1 0 0,0-1-1 0 0,0 0 1 0 0,0 0-1 0 0,-1 1 1 0 0,1-1-1 0 0,-1-1 1 0 0,0 1-1 0 0,0 0 1 0 0,0-1-1 0 0,0 1 1 0 0,0-1-1 0 0,-1 0 1 0 0,-3 2-1 0 0,4-3-9 0 0,0 1 0 0 0,0-1 0 0 0,0 0 0 0 0,0 0 0 0 0,0 0 0 0 0,0-1 0 0 0,0 1 0 0 0,0-1 0 0 0,0 0 0 0 0,0 0 0 0 0,-1 0-1 0 0,1 0 1 0 0,0 0 0 0 0,0 0 0 0 0,0-1 0 0 0,-5-1 0 0 0,4 0-4 0 0,0 0-1 0 0,0 0 1 0 0,0 0-1 0 0,0 0 1 0 0,1-1 0 0 0,-1 1-1 0 0,1-1 1 0 0,-1 0-1 0 0,1 0 1 0 0,0 0 0 0 0,-2-4-1 0 0,1 2 0 0 0,0-1 0 0 0,0 1 0 0 0,1-1 0 0 0,0 0 0 0 0,0 0 0 0 0,1 0 0 0 0,-1 0 0 0 0,1 0 0 0 0,1-1 0 0 0,-1 1 0 0 0,1 0 0 0 0,0-1 0 0 0,1 1 0 0 0,-1-1 0 0 0,2-13 0 0 0,1 12 15 0 0,0 0-1 0 0,0 0 1 0 0,0 0-1 0 0,1 0 0 0 0,1 0 1 0 0,-1 1-1 0 0,1 0 1 0 0,0-1-1 0 0,8-8 1 0 0,-11 13 42 0 0,0 3-46 0 0,0-1 0 0 0,-1 0 1 0 0,1 1-1 0 0,-1-1 0 0 0,1 0 0 0 0,0 1 0 0 0,0-1 1 0 0,-1 1-1 0 0,1 0 0 0 0,0-1 0 0 0,0 1 0 0 0,0-1 1 0 0,-1 1-1 0 0,1 0 0 0 0,2-1 0 0 0,-3 1-2 0 0,1 0 0 0 0,-1-1 0 0 0,1 1 1 0 0,-1-1-1 0 0,1 1 0 0 0,-1 0 0 0 0,1 0 0 0 0,-1-1 0 0 0,1 1 0 0 0,0 0 0 0 0,-1 0 0 0 0,1 0 0 0 0,-1 0 1 0 0,1-1-1 0 0,0 1 0 0 0,-1 0 0 0 0,1 0 0 0 0,-1 0 0 0 0,1 0 0 0 0,0 1 0 0 0,-1-1 0 0 0,2 0 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22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10403 399 5983 0 0,'0'0'15088'0'0,"-2"-1"-14712"0"0,-29-22 2696 0 0,29 24-2967 0 0,0 1 0 0 0,0-1 0 0 0,0 0-1 0 0,0 1 1 0 0,-1-1 0 0 0,1 0 0 0 0,0 0 0 0 0,-1-1-1 0 0,-3 2 1 0 0,-87 17 1151 0 0,92-18-1244 0 0,-1-1 1 0 0,0 0-1 0 0,1 0 0 0 0,-1 0 0 0 0,1-1 1 0 0,-1 1-1 0 0,1 0 0 0 0,-1 0 0 0 0,1-1 1 0 0,-1 1-1 0 0,-2-2 0 0 0,3 1-11 0 0,0 1 1 0 0,0-1-1 0 0,0 1 0 0 0,0 0 1 0 0,0-1-1 0 0,0 1 0 0 0,-1 0 1 0 0,1 0-1 0 0,0 0 0 0 0,0-1 1 0 0,0 1-1 0 0,0 1 0 0 0,0-1 0 0 0,0 0 1 0 0,-1 0-1 0 0,1 0 0 0 0,-1 1 1 0 0,-5 1 3 0 0,0 0 1 0 0,0 0 0 0 0,-1-1-1 0 0,1 0 1 0 0,0-1-1 0 0,-1 1 1 0 0,-10-2 0 0 0,-15 2 2 0 0,8-3 14 0 0,22 2-17 0 0,0-1 0 0 0,-1 1-1 0 0,1 0 1 0 0,-1 0 0 0 0,1 0-1 0 0,-1 0 1 0 0,1 1-1 0 0,-7 1 1 0 0,1 0 22 0 0,0 0 1 0 0,0-1-1 0 0,-1 0 0 0 0,1 0 0 0 0,0-1 0 0 0,0 0 1 0 0,-1 0-1 0 0,1-1 0 0 0,-16-4 0 0 0,-17-1 37 0 0,30 5-17 0 0,1 1 0 0 0,-1 1 0 0 0,1 0 1 0 0,0 0-1 0 0,-1 1 0 0 0,1 0 0 0 0,0 1 0 0 0,-12 5 0 0 0,3-2-8 0 0,0 0-1 0 0,0-2 1 0 0,0-1 0 0 0,-1 0-1 0 0,-25 0 1 0 0,12-2-16 0 0,-35 7-1 0 0,16-1 8 0 0,-71 10 87 0 0,96-14-117 0 0,-140 22 0 0 0,141-22 0 0 0,0-1 0 0 0,-53-3 0 0 0,27 0 0 0 0,-9 1 0 0 0,-101 2 0 0 0,47 5 0 0 0,-27 0 0 0 0,-35-10 0 0 0,159 2 0 0 0,-29-5 0 0 0,8 0 0 0 0,12 2 0 0 0,-26 0 0 0 0,-167-2 0 0 0,110 3 0 0 0,88 2 0 0 0,1-1 0 0 0,-22-6 0 0 0,21 4 0 0 0,1 1 0 0 0,-23 0 0 0 0,24 2 0 0 0,-27-5 0 0 0,2 0 0 0 0,-1 1 0 0 0,-30-2 0 0 0,-138 4 64 0 0,120-1-64 0 0,53 5 0 0 0,1-1 0 0 0,-63-6 0 0 0,59 2 0 0 0,-81 3 0 0 0,58 3 0 0 0,-93 7 0 0 0,79-3 0 0 0,-8-4 0 0 0,23 0 0 0 0,-68-8 0 0 0,38-4 0 0 0,36 6 32 0 0,-84 6 0 0 0,15 0-32 0 0,87-2 0 0 0,-77-3 0 0 0,-160 18 0 0 0,141-4 0 0 0,-51-8 38 0 0,43-1-12 0 0,75-3-26 0 0,-135-20 0 0 0,199 20 0 0 0,-51-4 0 0 0,-85 4 0 0 0,71 2 0 0 0,11-1-1 0 0,-116-2 66 0 0,-32-15-65 0 0,77 5 0 0 0,43 9 0 0 0,20 2 0 0 0,37 1 12 0 0,-51 7 0 0 0,-14 0 28 0 0,-213-12-40 0 0,131 15 0 0 0,68-2 0 0 0,-256 17 0 0 0,334-24 0 0 0,0-2 0 0 0,0-1 0 0 0,-58-13 0 0 0,35 6 0 0 0,-74-18 0 0 0,109 18 0 0 0,15 8-9 0 0,0 1-1 0 0,0-1 1 0 0,0 2-1 0 0,0-1 1 0 0,0 1-1 0 0,-12 2 1 0 0,9-1 11 0 0,-37 2-2 0 0,-90-3 0 0 0,61-3 0 0 0,33 0 0 0 0,-58-10 0 0 0,7 0 0 0 0,45 11 0 0 0,1 2 0 0 0,-58 8 0 0 0,-68 10 0 0 0,142-16 0 0 0,-65-3 0 0 0,41-1 0 0 0,-73 2 0 0 0,12 6 0 0 0,84-4 0 0 0,-62 12 0 0 0,73-10 0 0 0,-1-2 0 0 0,1 0 0 0 0,-32 0 0 0 0,-68-8 0 0 0,115 5 0 0 0,-47-10-215 0 0,52 9 134 0 0,1 1 14 0 0,-5-1 54 0 0,-1 1 13 0 0,0 1 0 0 0,0 1 0 0 0,1-2-11 0 0,20-17-95 0 0,0 4 68 0 0,18-13-1 0 0,5-4 41 0 0,-7 4-6 0 0,132-114-56 0 0,-75 67 60 0 0,20-16 0 0 0,-103 86 0 0 0,13-7 11 0 0,-15 9 106 0 0,-3 3-110 0 0,0 0-1 0 0,-1 0 1 0 0,1 0-1 0 0,-1 0 1 0 0,1-1-1 0 0,-1 1 1 0 0,0 0-1 0 0,-4 2 1 0 0,5-3-2 0 0,-41 31 8 0 0,-1-2 0 0 0,-74 38 0 0 0,-36 23 12 0 0,152-91-25 0 0,-76 60 0 0 0,70-53 0 0 0,0 0 0 0 0,0 0 0 0 0,1 0 0 0 0,0 0 0 0 0,1 1 0 0 0,-1 0 0 0 0,2 0 0 0 0,-6 11 0 0 0,10-17-6 0 0,-1 0 0 0 0,1 0 0 0 0,0 0 0 0 0,-1 0 0 0 0,1 0 0 0 0,0 0-1 0 0,0 0 1 0 0,0 0 0 0 0,1 0 0 0 0,-1 0 0 0 0,0 0 0 0 0,1 0 0 0 0,-1 0 0 0 0,1 0 0 0 0,0 0 0 0 0,0 0-1 0 0,0 0 1 0 0,0 0 0 0 0,0 0 0 0 0,0-1 0 0 0,0 1 0 0 0,0-1 0 0 0,2 2 0 0 0,5 6-66 0 0,0 0 0 0 0,19 13 0 0 0,-12-9 42 0 0,81 65 51 0 0,22 20 49 0 0,9 5 703 0 0,-117-96-720 0 0,9 0-65 0 0,-11-9-59 0 0,-3 1-291 0 0,0-11-2317 0 0,-3 0 1078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26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185 16 5327 0 0,'0'0'10951'0'0,"10"-2"-10570"0"0,48-8 887 0 0,-50 9-1199 0 0,1 0-1 0 0,-1 0 1 0 0,0 1-1 0 0,14 0 0 0 0,-4 1 238 0 0,-4-1 256 0 0,-7 0-467 0 0,0 0 1 0 0,1 0-1 0 0,-1 1 0 0 0,0 0 1 0 0,1 0-1 0 0,-1 1 1 0 0,0-1-1 0 0,0 2 1 0 0,7 2-1 0 0,33 17 1540 0 0,-45-21-1443 0 0,3 0-53 0 0,-1 1 1 0 0,0 0-1 0 0,0 0 1 0 0,7 4-1 0 0,-9-5-19 0 0,0 0 68 0 0,4 2-93 0 0,4 4 392 0 0,12 21 127 0 0,-17-18-614 0 0,-2-3 13 0 0,-1-1-1 0 0,0 1 1 0 0,0 0 0 0 0,-1 0 0 0 0,1 0-1 0 0,-2 0 1 0 0,1 0 0 0 0,-1 0-1 0 0,0 0 1 0 0,-2 13 0 0 0,1-11 55 0 0,0 8-59 0 0,-1 1 0 0 0,-1-1 1 0 0,-1 0-1 0 0,-1 0 0 0 0,0-1 0 0 0,-11 25 0 0 0,9-27-9 0 0,0-1 0 0 0,-1 1 0 0 0,-1-1 0 0 0,0-1 0 0 0,-14 15 0 0 0,11-13 0 0 0,-9 7 0 0 0,14-16 0 0 0,-1 0 0 0 0,1 0 0 0 0,-1-1 0 0 0,-16 7 0 0 0,8-6 0 0 0,1 0 0 0 0,-1-1 0 0 0,0 0 0 0 0,0-1 0 0 0,-24 0 0 0 0,27-2 0 0 0,2 0 0 0 0,0 0 0 0 0,-20-3 0 0 0,27 2 0 0 0,-1-1 0 0 0,1 0 0 0 0,0-1 0 0 0,-1 1 0 0 0,1-1 0 0 0,0 0 0 0 0,0 0 0 0 0,0 0 0 0 0,0 0 0 0 0,-4-3 0 0 0,-7-7 0 0 0,1 0 0 0 0,0 0 0 0 0,-18-22 0 0 0,26 26 0 0 0,0 0 0 0 0,0 0 0 0 0,1-1 0 0 0,0 0 0 0 0,0 0 0 0 0,1-1 0 0 0,-6-19 0 0 0,7 18 57 0 0,1 0 0 0 0,0 0 0 0 0,1 0 0 0 0,0-1-1 0 0,1 1 1 0 0,0 0 0 0 0,1-1 0 0 0,0 1 0 0 0,1 0 0 0 0,0 0 0 0 0,0 0 0 0 0,2 0-1 0 0,-1 0 1 0 0,1 1 0 0 0,1-1 0 0 0,0 1 0 0 0,0 0 0 0 0,1 0 0 0 0,12-15-1 0 0,-9 15-48 0 0,1 1 0 0 0,0 1 0 0 0,0-1 0 0 0,0 2 0 0 0,1-1 0 0 0,1 2 0 0 0,-1-1 0 0 0,1 2 0 0 0,0-1-1 0 0,0 2 1 0 0,1-1 0 0 0,22-4 0 0 0,-18 4 26 0 0,0 1 119 0 0,25 2 45 0 0,-37 2-257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57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6911 0 0,'6'9'732'0'0,"-3"-4"-294"0"0,0 1 0 0 0,-1-1-1 0 0,0 1 1 0 0,0-1 0 0 0,-1 1 0 0 0,1 0-1 0 0,0 11 1 0 0,-1 2 2998 0 0,-2 23 0 0 0,0-27-1728 0 0,0 1 1 0 0,4 30 0 0 0,4-21-1997 0 0,-7-24 102 0 0,1 0 0 0 0,-1 0-1 0 0,1-1 1 0 0,-1 1-1 0 0,1 0 1 0 0,-1-1 0 0 0,1 1-1 0 0,0-1 1 0 0,-1 1-1 0 0,1-1 1 0 0,0 1 0 0 0,-1-1-1 0 0,2 1 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30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32 464 4607 0 0,'0'0'3224'0'0,"-2"0"-3170"0"0,-5-1-44 0 0,0 0 28 0 0,5 1 146 0 0,2 0 6 0 0,-1 0 0 0 0,1 0 1 0 0,-1 0-1 0 0,0-1 0 0 0,1 1 0 0 0,-1 0 1 0 0,1 0-1 0 0,-1 0 0 0 0,1-1 1 0 0,-4-2 1521 0 0,4 3-1521 0 0,-1-1-1 0 0,1 1 0 0 0,0-1 0 0 0,-1 1 1 0 0,1-1-1 0 0,0 1 0 0 0,-1-2 1 0 0,-1-14 3417 0 0,5 14-3196 0 0,-1 0-1 0 0,1 1 1 0 0,0-1 0 0 0,-1 1-1 0 0,6-2 1 0 0,-6 2-439 0 0,0 1 287 0 0,25-6 749 0 0,-24 4-1000 0 0,12-1 36 0 0,3 2 40 0 0,-15 1-71 0 0,11-1 37 0 0,2-2 251 0 0,0 2 1 0 0,17 0-1 0 0,-31 1-221 0 0,19-3 90 0 0,-11 2-118 0 0,22-3 22 0 0,-11 3-11 0 0,39 1 685 0 0,-50 0-630 0 0,78-12 79 0 0,-72 9-187 0 0,52-6-11 0 0,-44 6 0 0 0,0 0 0 0 0,32-9 0 0 0,-34 4 6 0 0,-13 4-1 0 0,0 1 0 0 0,0 0 1 0 0,0 1-1 0 0,1 0 0 0 0,-1 0 1 0 0,0 1-1 0 0,1 0 0 0 0,9 1 0 0 0,-5-1 7 0 0,-3 0-12 0 0,0 1 0 0 0,16 1-1 0 0,-20 0 1 0 0,18 1 0 0 0,-12-1 0 0 0,1 0 0 0 0,0 1 0 0 0,0 0 0 0 0,20 8 0 0 0,-22-7 0 0 0,25 4 11 0 0,-4-4 68 0 0,-15 0-24 0 0,0-2 1 0 0,28-1-1 0 0,17 0-55 0 0,-34 0 0 0 0,45-3 64 0 0,40-9-64 0 0,-46 8 181 0 0,-65 3-179 0 0,33-1 34 0 0,67 3 1 0 0,-60 2-39 0 0,-20-2 8 0 0,29 6 1 0 0,-29-4 61 0 0,-1 0 0 0 0,1-2 1 0 0,-1 0-1 0 0,37-4 0 0 0,-39 2-50 0 0,-1 0 41 0 0,0-1 1 0 0,0-1 0 0 0,25-6-1 0 0,-34 7-46 0 0,0 0-1 0 0,0 0 1 0 0,15 1-1 0 0,-2 0 2 0 0,52-7-14 0 0,-57 6 11 0 0,0 1-1 0 0,-1 1 1 0 0,1 0 0 0 0,0 1-1 0 0,30 6 1 0 0,-30-4-11 0 0,0 0 0 0 0,0-2 0 0 0,24 0 0 0 0,-39-1 0 0 0,17 0 0 0 0,0 0 0 0 0,1 0 0 0 0,-1-2 0 0 0,22-3 0 0 0,-25 3 13 0 0,-1 0-1 0 0,1 1 1 0 0,28 3 0 0 0,-6-1 0 0 0,168 9-13 0 0,-179-8 0 0 0,28 0 0 0 0,8 1 0 0 0,33 4 0 0 0,-10 4 0 0 0,0-1 0 0 0,-34-5 0 0 0,-26-3 2 0 0,43-2 0 0 0,-25-1 69 0 0,61-2-73 0 0,73 2-31 0 0,36 19 33 0 0,-171-13 13 0 0,0-2 1 0 0,0-2-1 0 0,56-5 0 0 0,-59-1-5 0 0,-15 3-54 0 0,46-10-1 0 0,-43 6 51 0 0,0 1-1 0 0,41-1 1 0 0,1 0-15 0 0,104-11 11 0 0,-133 16-4 0 0,-21 2 38 0 0,22-3 0 0 0,-16 0-45 0 0,-17 2-31 0 0,-1-2 31 0 0,11-3-42 0 0,-8 3 38 0 0,19 4 72 0 0,-24-1-57 0 0,-6 0 24 0 0,-1 0 32 0 0,0 3-55 0 0,-1-1 0 0 0,0 1 0 0 0,0-1 0 0 0,0 0 0 0 0,0 0 0 0 0,-1 0 0 0 0,1 1 0 0 0,-1-1-1 0 0,0 0 1 0 0,0-1 0 0 0,0 1 0 0 0,0 0 0 0 0,0-1 0 0 0,-4 4 0 0 0,-8 8-2 0 0,-19 13-1 0 0,27-22 2 0 0,-184 137 0 0 0,50-39 0 0 0,-96 64 0 0 0,226-160 0 0 0,-10 6 0 0 0,-25 11 0 0 0,45-24 0 0 0,0 0 0 0 0,0 0 0 0 0,-1 0 0 0 0,1 0 0 0 0,0 1 0 0 0,0-1 0 0 0,0 0 0 0 0,0 0 0 0 0,0 0 0 0 0,-1 0 0 0 0,1 0 0 0 0,0 0 0 0 0,0 0 0 0 0,0 0 0 0 0,-1 0 0 0 0,1 0 0 0 0,0 0 0 0 0,0 0 0 0 0,0 0 0 0 0,-1 0 0 0 0,1 0 0 0 0,0 0 0 0 0,0 0 0 0 0,0 0 0 0 0,0 0 0 0 0,-1 0 0 0 0,1 0 0 0 0,0 0 0 0 0,0 0 0 0 0,0 0 0 0 0,0 0 0 0 0,-1 0 0 0 0,1-1 0 0 0,0 1 0 0 0,0 0 0 0 0,0 0 0 0 0,0 0 0 0 0,-1 0 0 0 0,1 0 0 0 0,0 0 0 0 0,0-1 0 0 0,0 1 0 0 0,0 0 0 0 0,0 0 0 0 0,0 0 0 0 0,0 0 0 0 0,0-1 0 0 0,0 1 0 0 0,0 0 0 0 0,-1 0 0 0 0,1 0 0 0 0,0-1 0 0 0,0 1 0 0 0,0 0 0 0 0,0 0 0 0 0,0 0 0 0 0,0-1 0 0 0,0 1 0 0 0,0 0 0 0 0,1 0 0 0 0,-1 0 0 0 0,0 0 0 0 0,0-1 0 0 0,0 1 0 0 0,0 0 0 0 0,0 0 0 0 0,4-12 0 0 0,-4 11 0 0 0,6-11 0 0 0,1-1 0 0 0,1 1 0 0 0,0 0 0 0 0,0 1 0 0 0,17-17 0 0 0,-12 13 0 0 0,40-43 13 0 0,2 2 0 0 0,3 2 0 0 0,2 3-1 0 0,98-64 1 0 0,41 5-13 0 0,-178 98 0 0 0,-20 12 0 0 0,-1 0 0 0 0,0 0 0 0 0,1 0 0 0 0,-1 0 0 0 0,0-1 0 0 0,0 1 0 0 0,1 0 0 0 0,-1 0 0 0 0,0 0 0 0 0,0-1 0 0 0,1 1 0 0 0,-1 0 0 0 0,0 0 0 0 0,0 0 0 0 0,1-1 0 0 0,-1 1 0 0 0,0 0 0 0 0,0-1 0 0 0,0 1 0 0 0,0 0 0 0 0,0 0 0 0 0,1-1 0 0 0,-1 1 0 0 0,0 0 0 0 0,0-1 0 0 0,0 1 0 0 0,0 0 0 0 0,0-1 0 0 0,0 1 0 0 0,0 0 0 0 0,0-1 0 0 0,0 1 0 0 0,0 0 0 0 0,0-1 0 0 0,-4-2 0 0 0,-2-1-7 0 0,0 0-1 0 0,1 0 1 0 0,-2 1 0 0 0,1 0 0 0 0,0 0-1 0 0,-1 1 1 0 0,1 0 0 0 0,-12-3-1 0 0,-8-2-6 0 0,-243-110 832 0 0,179 75-107 0 0,59 28-363 0 0,12 6-136 0 0,0 0-1 0 0,0-2 0 0 0,1 0 0 0 0,-26-20 0 0 0,38 24-147 0 0,2 1 3 0 0,2 2-14 0 0,0-1-31 0 0,1 2 52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37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49 4607 0 0,'0'0'11400'0'0,"8"6"-10969"0"0,-6-5-322 0 0,6 10 795 0 0,-7-10-476 0 0,0-2-366 0 0,2-4-41 0 0,-2 4 32 0 0,0 2 17 0 0,4 1 15 0 0,-4-1-38 0 0,-1-2-197 0 0,-1 1 147 0 0,1-1 1 0 0,-1 1-1 0 0,1 0 0 0 0,-1-1 0 0 0,1 0 1 0 0,0 1-1 0 0,-1-1 0 0 0,1 1 0 0 0,0-1 1 0 0,-1 1-1 0 0,1-1 0 0 0,0 0 0 0 0,0 1 1 0 0,0-1-1 0 0,-1 0 0 0 0,1 1 0 0 0,0-1 1 0 0,0 1-1 0 0,0-1 0 0 0,0 0 1 0 0,0 1-1 0 0,0-1 0 0 0,0 0 0 0 0,1 1 1 0 0,-1-1-1 0 0,0-1 0 0 0,7-15 9 0 0,-1 8-6 0 0,-5 8 0 0 0,-1 0 0 0 0,1 1 0 0 0,-1-1 0 0 0,1 0 0 0 0,0 0 0 0 0,-1 1 0 0 0,1-1 0 0 0,0 0 0 0 0,-1 1 0 0 0,1-1 0 0 0,0 1 0 0 0,0-1 0 0 0,-1 1 0 0 0,1 0 0 0 0,0-1 0 0 0,0 1 0 0 0,0 0 0 0 0,1-1 0 0 0,6-2 0 0 0,-6 2 20 0 0,1 0 0 0 0,-1 0-1 0 0,1 0 1 0 0,0 1 0 0 0,0-1-1 0 0,-1 1 1 0 0,1-1 0 0 0,0 1-1 0 0,0 0 1 0 0,-1 0 0 0 0,6 1-1 0 0,1 1-7 0 0,-8-1-12 0 0,-1-1 0 0 0,1 0 0 0 0,-1 0 0 0 0,1 0 0 0 0,0 1 0 0 0,-1-1 0 0 0,1 0 0 0 0,-1 0 0 0 0,1 1 0 0 0,-1-1 0 0 0,1 1 0 0 0,-1-1 0 0 0,1 1 0 0 0,-1-1 0 0 0,1 0 0 0 0,-1 1 0 0 0,1-1 0 0 0,-1 1 0 0 0,0 0 0 0 0,1-1 0 0 0,-1 1 0 0 0,0-1 0 0 0,0 1 0 0 0,1 0 0 0 0,-1 2 0 0 0,1-3 0 0 0,0 1 1 0 0,0 1-1 0 0,0-1 0 0 0,-1 0 0 0 0,1 0 0 0 0,0 0 0 0 0,-1 0 0 0 0,1 0 0 0 0,-1 1 1 0 0,0-1-1 0 0,1 0 0 0 0,-1 0 0 0 0,0 1 0 0 0,0-1 0 0 0,1 0 0 0 0,-1 0 1 0 0,0 1-1 0 0,0-1 0 0 0,-1 0 0 0 0,1 1 0 0 0,0-1 0 0 0,0 0 0 0 0,-1 2 0 0 0,0 0 8 0 0,0-1 89 0 0,-1 1 0 0 0,1-1 1 0 0,-1 0-1 0 0,1 0 0 0 0,-1 0 0 0 0,0 0 0 0 0,0 0 1 0 0,0 0-1 0 0,0 0 0 0 0,0 0 0 0 0,0-1 0 0 0,-3 2 1 0 0,1 0-47 0 0,3-2-31 0 0,0 0 1 0 0,0-1 0 0 0,0 1-1 0 0,0 0 1 0 0,0-1 0 0 0,-1 1-1 0 0,1-1 1 0 0,0 1 0 0 0,0-1-1 0 0,0 0 1 0 0,0 1 0 0 0,-1-1-1 0 0,1 0 1 0 0,0 0 0 0 0,0 0-1 0 0,-1 0 1 0 0,1 0 0 0 0,0 0 0 0 0,-3-1-1 0 0,0 1-15 0 0,-5 0-5 0 0,1-2 0 0 0,3-4 0 0 0,3 3 124 0 0,1 2-205 0 0,0 0 0 0 0,1 0 1 0 0,-1 0-1 0 0,1 0 1 0 0,-1 0-1 0 0,1 0 0 0 0,0-1 1 0 0,-1 1-1 0 0,1 0 0 0 0,0 0 1 0 0,0 0-1 0 0,0 0 0 0 0,0-1 1 0 0,0 1-1 0 0,0 0 0 0 0,0 0 1 0 0,0-2-1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39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67 455 0 0,'0'0'4122'0'0,"1"1"-3946"0"0,6 5 1910 0 0,-5-4-1709 0 0,1 2-368 0 0,-2-4 34 0 0,-1 0 1 0 0,1-1-1 0 0,-1 1 0 0 0,0 0 0 0 0,1 0 1 0 0,-1 0-1 0 0,1 0 0 0 0,-1-1 0 0 0,0 1 0 0 0,1 0 1 0 0,-1 0-1 0 0,0-1 0 0 0,1 1 0 0 0,-1 0 0 0 0,0 0 1 0 0,0-1-1 0 0,1 1 0 0 0,-1 0 0 0 0,0-1 0 0 0,1 0 1 0 0,14-18 7113 0 0,-14 19-7098 0 0,-1 1 0 0 0,1 0 0 0 0,-1-1-1 0 0,1 1 1 0 0,-1-1 0 0 0,1 1 0 0 0,-1 0 0 0 0,0-1 0 0 0,1 1 0 0 0,-1 0-1 0 0,0 0 1 0 0,1-1 0 0 0,-1 1 0 0 0,0 0 0 0 0,0 0 0 0 0,0-1 0 0 0,0 2-1 0 0,1 3 186 0 0,-2-11-310 0 0,1-1 66 0 0,3-1 0 0 0,2 2 11 0 0,0 3-92 0 0,-9 3 1799 0 0,0-6-1718 0 0,0-10 0 0 0,4 8 0 0 0,3 2 14 0 0,-2 5-5 0 0,-1 1 0 0 0,1-1 1 0 0,0 1-1 0 0,0-1 1 0 0,0 0-1 0 0,-1 1 1 0 0,1-1-1 0 0,0 1 1 0 0,0 0-1 0 0,0-1 1 0 0,0 1-1 0 0,0 0 0 0 0,0 0 1 0 0,0-1-1 0 0,0 1 1 0 0,0 0-1 0 0,0 0 1 0 0,0 0-1 0 0,0 0 1 0 0,0 0-1 0 0,0 0 1 0 0,1 1-1 0 0,17 4 67 0 0,-12-1-23 0 0,-6-3-11 0 0,1 0 0 0 0,-1-1 0 0 0,0 1 0 0 0,0 0 0 0 0,0 0 0 0 0,-1 0 0 0 0,1-1 0 0 0,0 1 0 0 0,0 0 0 0 0,0 0 0 0 0,-1 0 0 0 0,1 0 0 0 0,0 1 1 0 0,-1-1-1 0 0,1 0 0 0 0,-1 0 0 0 0,0 0 0 0 0,1 0 0 0 0,-1 1 0 0 0,0-1 0 0 0,1 0 0 0 0,-1 0 0 0 0,0 1 0 0 0,0-1 0 0 0,0 0 0 0 0,0 0 0 0 0,0 1 0 0 0,-1-1 0 0 0,1 0 0 0 0,-1 2 0 0 0,0 0 71 0 0,-4 9 3 0 0,5-12-113 0 0,-1 1 0 0 0,1 0 0 0 0,-1 0 0 0 0,1-1 0 0 0,-1 1 0 0 0,1 0-1 0 0,-1-1 1 0 0,0 1 0 0 0,1-1 0 0 0,-1 1 0 0 0,0 0 0 0 0,1-1 0 0 0,-1 1 0 0 0,0-1 0 0 0,0 0 0 0 0,0 1 0 0 0,-7 3 7 0 0,0-3-10 0 0,-4-3 0 0 0,9-1 0 0 0,2 2 0 0 0,-4-6 0 0 0,4 6 0 0 0,1 0 0 0 0,-1-1 0 0 0,0 1 0 0 0,1 0 0 0 0,-1 0 0 0 0,1 0 0 0 0,-1 0 0 0 0,1-1 0 0 0,-1 1 0 0 0,1 0 0 0 0,0 0 0 0 0,0-1 0 0 0,0 1 0 0 0,-1 0 0 0 0,1-1 0 0 0,1 1 0 0 0,-1 0 0 0 0,0-3 0 0 0,1 1 0 0 0,2-11-83 0 0,1 11-500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42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72 3999 0 0,'0'0'2384'0'0,"14"-15"-1630"0"0,0 9 652 0 0,-11 6-980 0 0,-1 1-1 0 0,0 0 0 0 0,0 0 0 0 0,0 0 0 0 0,0 1 0 0 0,4 2 0 0 0,-3 0 77 0 0,4-6 347 0 0,12-6-357 0 0,-18 7-483 0 0,0 1 1 0 0,0 0-1 0 0,0-1 0 0 0,0 1 1 0 0,0 0-1 0 0,0-1 0 0 0,0 1 1 0 0,0 0-1 0 0,0 0 0 0 0,0 0 1 0 0,0 0-1 0 0,1 0 0 0 0,12 0 605 0 0,-14 0-571 0 0,1 0 1 0 0,-1 0-1 0 0,1 0 1 0 0,-1 0-1 0 0,0 0 1 0 0,1 0-1 0 0,-1 0 1 0 0,1 0-1 0 0,-1 0 1 0 0,1 1-1 0 0,-1-1 1 0 0,0 0-1 0 0,1 0 1 0 0,-1 0-1 0 0,1 0 1 0 0,-1 1 0 0 0,0-1-1 0 0,1 0 1 0 0,-1 0-1 0 0,0 1 1 0 0,1-1-1 0 0,-1 0 1 0 0,0 0-1 0 0,1 1 1 0 0,-1-1-1 0 0,0 1 1 0 0,0-1-1 0 0,1 0 1 0 0,-1 1-1 0 0,0-1 1 0 0,0 0-1 0 0,0 1 1 0 0,0-1-1 0 0,1 1 1 0 0,-1-1-1 0 0,0 0 1 0 0,0 1-1 0 0,0-1 1 0 0,0 1 0 0 0,0-1-1 0 0,0 1 1 0 0,0 1 142 0 0,-2-2-112 0 0,-4-1-60 0 0,1-4-3 0 0,4 0 45 0 0,1 3 12 0 0,0 1-63 0 0,0 1-1 0 0,0-1 0 0 0,0 1 1 0 0,0-1-1 0 0,0 0 0 0 0,0 1 1 0 0,1-1-1 0 0,-1 0 0 0 0,0 1 1 0 0,0-1-1 0 0,1 1 0 0 0,-1-1 1 0 0,0 1-1 0 0,1-1 0 0 0,-1 1 1 0 0,1-1-1 0 0,-1 1 0 0 0,1-1 1 0 0,-1 1-1 0 0,1-1 0 0 0,-1 1 1 0 0,1-1-1 0 0,6-3 39 0 0,-5 3-124 0 0,-2 1 106 0 0,1-1 1 0 0,0 1-1 0 0,-1 0 1 0 0,1-1 0 0 0,0 1-1 0 0,-1 0 1 0 0,1 0 0 0 0,0 0-1 0 0,-1-1 1 0 0,1 1 0 0 0,0 0-1 0 0,-1 0 1 0 0,1 0 0 0 0,0 0-1 0 0,-1 0 1 0 0,1 0 0 0 0,0 0-1 0 0,-1 0 1 0 0,1 1 0 0 0,0-1-1 0 0,-1 0 1 0 0,1 0-1 0 0,0 0 1 0 0,-1 1 0 0 0,1-1-1 0 0,-1 0 1 0 0,1 1 0 0 0,0-1-1 0 0,-1 1 1 0 0,1-1 0 0 0,-1 1-1 0 0,1-1 1 0 0,-1 1 0 0 0,1-1-1 0 0,-1 1 1 0 0,1 0 0 0 0,0 0 83 0 0,0 20 664 0 0,-1-20-769 0 0,-1 1 0 0 0,1-1 0 0 0,0 0 0 0 0,-1 0-1 0 0,0 1 1 0 0,1-1 0 0 0,-1 0 0 0 0,0 0 0 0 0,0 0 0 0 0,0 1 0 0 0,1-1-1 0 0,-1 0 1 0 0,0 0 0 0 0,0-1 0 0 0,-1 1 0 0 0,1 0 0 0 0,0 0-1 0 0,0 0 1 0 0,0-1 0 0 0,0 1 0 0 0,-1-1 0 0 0,1 1 0 0 0,0-1 0 0 0,-1 1-1 0 0,0-1 1 0 0,-7 2-4 0 0,0-5 0 0 0,9 2 0 0 0,-2 1 0 0 0,1-1 0 0 0,0 1 0 0 0,-1-1 0 0 0,1 0 0 0 0,-1 0 0 0 0,1 0 0 0 0,0 0 0 0 0,0 0 0 0 0,0 0 0 0 0,-1 0 0 0 0,1-1 0 0 0,0 1 0 0 0,0 0 0 0 0,1 0 0 0 0,-1-1 0 0 0,0 1 0 0 0,0-1 0 0 0,1 1 0 0 0,-1-1 0 0 0,1 1 0 0 0,-1-1 0 0 0,1 1 0 0 0,-1-4 0 0 0,11-29 0 0 0,-6 25 15 0 0,4 4 57 0 0,0 2 7 0 0,-8 3-57 0 0,1-1 1 0 0,-1 1-1 0 0,1 0 1 0 0,-1 0-1 0 0,1 1 1 0 0,0-1 0 0 0,-1 0-1 0 0,1 0 1 0 0,-1 0-1 0 0,1 0 1 0 0,-1 0-1 0 0,1 1 1 0 0,-1-1 0 0 0,1 0-1 0 0,-1 0 1 0 0,1 1-1 0 0,-1-1 1 0 0,1 0-1 0 0,-1 1 1 0 0,0-1 0 0 0,1 0-1 0 0,-1 1 1 0 0,1-1-1 0 0,-1 1 1 0 0,1 0-1 0 0,7 11 176 0 0,-8-11-325 0 0,1 0-33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44.8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14 4255 0 0,'0'0'780'0'0,"-8"8"1096"0"0,-8-9 4068 0 0,19-4-5150 0 0,-2 5-757 0 0,-1 0 0 0 0,0-1-1 0 0,0 1 1 0 0,0-1-1 0 0,0 1 1 0 0,0-1 0 0 0,1 1-1 0 0,-1 0 1 0 0,0-1-1 0 0,0 1 1 0 0,0 0 0 0 0,1-1-1 0 0,-1 1 1 0 0,0 0 0 0 0,1-1-1 0 0,-1 1 1 0 0,0 0-1 0 0,1-1 1 0 0,-1 1 0 0 0,0 0-1 0 0,1 0 1 0 0,-1 0 0 0 0,1-1-1 0 0,-1 1 1 0 0,0 0-1 0 0,1 0 1 0 0,-1 0 0 0 0,1 0-1 0 0,0 0 45 0 0,0 0 0 0 0,1 1 0 0 0,-1-1 0 0 0,0 0 0 0 0,0 1 0 0 0,0-1 0 0 0,0 1 0 0 0,0-1 0 0 0,0 1 0 0 0,0 0 0 0 0,0-1 0 0 0,0 1 0 0 0,-1 0 0 0 0,1 0 0 0 0,0 0 0 0 0,0-1 0 0 0,-1 1 0 0 0,1 0-1 0 0,0 0 1 0 0,-1 0 0 0 0,1 0 0 0 0,-1 0 0 0 0,1 0 0 0 0,-1 2 0 0 0,1-2-143 0 0,-1 0 81 0 0,0 0 1 0 0,1 0 0 0 0,-1 0-1 0 0,0 0 1 0 0,0 0 0 0 0,1 0 0 0 0,-1 0-1 0 0,0 0 1 0 0,0 0 0 0 0,0 0-1 0 0,0 0 1 0 0,-1 0 0 0 0,1 0 0 0 0,0 0-1 0 0,0 1 1 0 0,-1-1 0 0 0,1 0 0 0 0,0 0-1 0 0,-1 0 1 0 0,1-1 0 0 0,-1 1-1 0 0,1 0 1 0 0,-1 0 0 0 0,0 0 0 0 0,1 0-1 0 0,-1 0 1 0 0,0-1 0 0 0,0 1-1 0 0,0 0 1 0 0,1-1 0 0 0,-1 1 0 0 0,0 0-1 0 0,0-1 1 0 0,0 1 0 0 0,0-1-1 0 0,0 0 1 0 0,-2 1 0 0 0,2 0 325 0 0,-4-19-201 0 0,5 9-144 0 0,0 9 0 0 0,-1-1 0 0 0,1 1 0 0 0,0-1 0 0 0,0 1 0 0 0,0-1 0 0 0,0 0 0 0 0,0 1 0 0 0,0-1 0 0 0,1 1 0 0 0,-1-1 0 0 0,0 1 0 0 0,0-1 0 0 0,0 1 0 0 0,0-1 0 0 0,1 1 0 0 0,-1-1 0 0 0,0 1 0 0 0,0-1 0 0 0,1 1 0 0 0,-1-1 0 0 0,0 1 0 0 0,1-1 0 0 0,-1 1 0 0 0,1-1 0 0 0,-1 1 0 0 0,1 0 0 0 0,-1-1 0 0 0,1 1 0 0 0,0 0 0 0 0,0-1 0 0 0,5-6 0 0 0,-5 6 1 0 0,-1 0 1 0 0,1 0 0 0 0,0 0-1 0 0,0 0 1 0 0,0 1 0 0 0,0-1 0 0 0,0 0-1 0 0,0 0 1 0 0,0 1 0 0 0,0-1 0 0 0,0 0-1 0 0,0 1 1 0 0,1-1 0 0 0,-1 1-1 0 0,0-1 1 0 0,0 1 0 0 0,0 0 0 0 0,1-1-1 0 0,-1 1 1 0 0,0 0 0 0 0,1 0-1 0 0,-1 0 1 0 0,0 0 0 0 0,0 0 0 0 0,1 0-1 0 0,-1 1 1 0 0,0-1 0 0 0,3 1 0 0 0,-3-1 25 0 0,0 1 0 0 0,1-1 0 0 0,-1 1 0 0 0,0 0 0 0 0,1-1 0 0 0,-1 1 0 0 0,0 0 0 0 0,0 0 0 0 0,0 0 0 0 0,0 0 0 0 0,0 0 0 0 0,0 0 0 0 0,0 0 0 0 0,0 0 0 0 0,0 0 0 0 0,0 1 0 0 0,0-1 0 0 0,-1 0 0 0 0,1 1 0 0 0,-1-1 0 0 0,1 0 0 0 0,-1 1 0 0 0,1-1 0 0 0,-1 1 0 0 0,1 1 0 0 0,-1 1 78 0 0,1 0 0 0 0,-1-1 0 0 0,1 1 0 0 0,-1 0-1 0 0,-1 0 1 0 0,1 0 0 0 0,-1 7 0 0 0,0-8-76 0 0,1-2-10 0 0,-1 1 1 0 0,1-1-1 0 0,-1 1 1 0 0,1-1-1 0 0,-1 1 0 0 0,1-1 1 0 0,-1 0-1 0 0,0 1 1 0 0,0-1-1 0 0,0 0 0 0 0,1 1 1 0 0,-1-1-1 0 0,0 0 1 0 0,-1 0-1 0 0,1 0 0 0 0,0 0 1 0 0,0 0-1 0 0,0 0 1 0 0,-1 0-1 0 0,1-1 0 0 0,0 1 1 0 0,-1 0-1 0 0,-1 0 1 0 0,-5 2-10 0 0,-1-3-10 0 0,7 0 0 0 0,1 0 0 0 0,1-1 0 0 0,-1 1 0 0 0,0 0 0 0 0,1 0 0 0 0,-1 0 0 0 0,0-1 0 0 0,1 1 0 0 0,-1 0 0 0 0,0-1 0 0 0,1 1 0 0 0,-1 0 0 0 0,1-1 0 0 0,-1 1 0 0 0,1-1 0 0 0,-1 1 0 0 0,1-1 0 0 0,-1 1 0 0 0,1-1 0 0 0,-1 1 0 0 0,1-1 0 0 0,-1 0 0 0 0,1 0 0 0 0,-1 0 0 0 0,0 0 0 0 0,0 0 0 0 0,1 1-1 0 0,-1-1 1 0 0,0 0 0 0 0,1 0 0 0 0,-1 0 0 0 0,1 0-1 0 0,-1 0 1 0 0,1 0 0 0 0,-1 0 0 0 0,1 0 0 0 0,0 0-1 0 0,-1 0 1 0 0,1 0 0 0 0,0-1 0 0 0,0 1 0 0 0,0 0-1 0 0,0-2 1 0 0,0 1-10 0 0,0 1 3 0 0,0 0 0 0 0,0 0 1 0 0,-1 1-1 0 0,1-1 0 0 0,0 0 1 0 0,0 0-1 0 0,0 1 1 0 0,0-1-1 0 0,0 0 0 0 0,1 1 1 0 0,-1-1-1 0 0,0 0 0 0 0,0 0 1 0 0,0 1-1 0 0,1-1 1 0 0,-1 0-1 0 0,0 1 0 0 0,1-1 1 0 0,0-1-1 0 0,0 0-14 0 0,0-2-8 0 0,0 2 39 0 0,-1 1-1 0 0,0 0 1 0 0,1 0 0 0 0,-1-1-1 0 0,1 1 1 0 0,-1 0-1 0 0,1 0 1 0 0,0 0-1 0 0,-1 0 1 0 0,1 0-1 0 0,0 0 1 0 0,0 0-1 0 0,0 0 1 0 0,0 0-1 0 0,0 0 1 0 0,0 0-1 0 0,0 0 1 0 0,0 1 0 0 0,0-1-1 0 0,0 0 1 0 0,0 1-1 0 0,0-1 1 0 0,2 0-1 0 0,5-2-897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50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61 170 1375 0 0,'0'0'3234'0'0,"-1"1"-2871"0"0,1 1 1 0 0,-1-1-1 0 0,0 1 0 0 0,0-1 1 0 0,1 0-1 0 0,-1 1 1 0 0,0-1-1 0 0,-3 2 0 0 0,4-3-336 0 0,-3-2-57 0 0,4-10 289 0 0,-1 10-152 0 0,1 0 1 0 0,0 0-1 0 0,-1 0 0 0 0,1 0 0 0 0,0 0 0 0 0,0 0 0 0 0,0 0 0 0 0,1 0 0 0 0,-1 0 0 0 0,0 1 0 0 0,1-1 0 0 0,3-3 1016 0 0,-4 5-1091 0 0,-1-1 0 0 0,0 1-1 0 0,0 0 1 0 0,0 0 0 0 0,1 0-1 0 0,-1 0 1 0 0,0-1-1 0 0,0 1 1 0 0,1 0 0 0 0,-1 0-1 0 0,0 0 1 0 0,0 0 0 0 0,1 0-1 0 0,-1 0 1 0 0,0 0 0 0 0,1 0-1 0 0,-1 0 1 0 0,0 0 0 0 0,0 0-1 0 0,1 0 1 0 0,-1 0-1 0 0,0 0 1 0 0,1 0 0 0 0,-1 0-1 0 0,0 0 1 0 0,0 0 0 0 0,1 0-1 0 0,-1 0 1 0 0,0 0 0 0 0,0 1-1 0 0,1-1 1 0 0,2 1 1046 0 0,-7-1 653 0 0,-5-2-1603 0 0,2-2-118 0 0,3-4-10 0 0,3 5 4 0 0,1 1-1 0 0,-1 1 0 0 0,1 0 0 0 0,0 0 0 0 0,0 0 0 0 0,0 0 0 0 0,0 0-1 0 0,0 0 1 0 0,0 0 0 0 0,0-1 0 0 0,0 1 0 0 0,0 0 0 0 0,0 0 0 0 0,0 0 0 0 0,1 0 0 0 0,-1 0 0 0 0,1-2 0 0 0,7-18 61 0 0,-3 18-43 0 0,-3 1 22 0 0,2-4 1605 0 0,-5 11-1497 0 0,-1-1 0 0 0,0 1 1 0 0,0-1-1 0 0,0 0 0 0 0,-1 1 1 0 0,1-1-1 0 0,-1 0 0 0 0,0 0 1 0 0,-5 5-1 0 0,7-8-78 0 0,-1 0-13 0 0,1-1-59 0 0,1 1 0 0 0,-1 0 0 0 0,0-1-1 0 0,1 1 1 0 0,-1-1 0 0 0,0 0 0 0 0,0 1 0 0 0,1-1 0 0 0,-1 1-1 0 0,0-1 1 0 0,0 0 0 0 0,0 0 0 0 0,0 1 0 0 0,0-1-1 0 0,0 0 1 0 0,0 0 0 0 0,-2 0-3 0 0,-8 1 21 0 0,7-5 14 0 0,-1-4-21 0 0,5 7-6 0 0,-1-1-1 0 0,0 0 0 0 0,0 0 1 0 0,1 0-1 0 0,-1 0 1 0 0,1 1-1 0 0,0-1 0 0 0,-1 0 1 0 0,1 0-1 0 0,0 0 1 0 0,0 0-1 0 0,0 0 0 0 0,0 0 1 0 0,1 0-1 0 0,-1 0 0 0 0,0 0 1 0 0,1 0-1 0 0,0 1 1 0 0,-1-1-1 0 0,1 0 0 0 0,0 0 1 0 0,1-2-1 0 0,-1 3-4 0 0,-1-1 0 0 0,1 1-1 0 0,0-1 1 0 0,-1 1 0 0 0,1 0 0 0 0,0-1-1 0 0,0 1 1 0 0,0 0 0 0 0,0 0 0 0 0,0 0-1 0 0,1 0 1 0 0,0-2 0 0 0,11-7 55 0 0,-10 7-40 0 0,0 1-4 0 0,-1 0 1 0 0,1 0-1 0 0,0 0 0 0 0,0 1 1 0 0,0-1-1 0 0,0 1 1 0 0,0-1-1 0 0,4 0 1 0 0,2-2-3 0 0,-2 3 4 0 0,-5 0 239 0 0,0 5 106 0 0,-2-4-345 0 0,0 0 0 0 0,1 0 1 0 0,-1 0-1 0 0,0 0 0 0 0,0 0 0 0 0,0 0 0 0 0,0 0 0 0 0,1 1 0 0 0,-1-1 0 0 0,0 0 1 0 0,0 0-1 0 0,0 0 0 0 0,0 0 0 0 0,0 1 0 0 0,1-1 0 0 0,-1 0 0 0 0,0 0 1 0 0,0 0-1 0 0,0 1 0 0 0,0-1 0 0 0,0 0 0 0 0,0 0 0 0 0,0 0 0 0 0,0 1 0 0 0,0-1 1 0 0,0 0-1 0 0,0 0 0 0 0,0 0 0 0 0,0 1 0 0 0,0-1 0 0 0,0 2 60 0 0,0 0-34 0 0,0 0 0 0 0,0 0 0 0 0,0 0 0 0 0,-1 0 0 0 0,1 0 0 0 0,-1 0 0 0 0,1 0 0 0 0,-1 0 0 0 0,0 0 0 0 0,0 0 0 0 0,0-1 0 0 0,0 1 0 0 0,0 0 0 0 0,0 0 0 0 0,0-1 0 0 0,-1 1 0 0 0,1 0 1 0 0,0-1-1 0 0,-1 0 0 0 0,1 1 0 0 0,-1-1 0 0 0,-2 2 0 0 0,2-1-30 0 0,2-2-6 0 0,-1 1-1 0 0,0-1 0 0 0,0 1 0 0 0,1-1 1 0 0,-1 1-1 0 0,0-1 0 0 0,0 0 1 0 0,0 1-1 0 0,1-1 0 0 0,-1 0 1 0 0,0 0-1 0 0,0 1 0 0 0,0-1 1 0 0,0 0-1 0 0,0 0 0 0 0,-1 0 1 0 0,-24 0 6 0 0,24 0-10 0 0,2-1 0 0 0,-1 1 0 0 0,1 0 0 0 0,-1 0 0 0 0,1 0 0 0 0,-1 0 0 0 0,1 0 0 0 0,-1-1 0 0 0,1 1 0 0 0,-1 0 0 0 0,1 0 0 0 0,-1-1 0 0 0,1 1 0 0 0,0 0 0 0 0,-1-1 0 0 0,1 1 0 0 0,-1 0 0 0 0,1-1 0 0 0,0 1 0 0 0,-1 0 0 0 0,1-1 0 0 0,0 1 0 0 0,0-1 0 0 0,-1 1 0 0 0,1-1 0 0 0,0 0 0 0 0,-1 1 0 0 0,1-1 0 0 0,-1 1 0 0 0,1-1 0 0 0,0 1 0 0 0,-1 0 0 0 0,1-1 0 0 0,0 1 0 0 0,-1-1 0 0 0,1 1 0 0 0,0-1 0 0 0,-1 1 0 0 0,1-1 0 0 0,0 1 0 0 0,0-1 0 0 0,0 1 0 0 0,-1-1 0 0 0,1 1 0 0 0,0-1 0 0 0,0 1 0 0 0,0-1 0 0 0,0 0 0 0 0,0 1 0 0 0,0-1 0 0 0,0 1 0 0 0,1-2 0 0 0,0-7 12 0 0,0 2 23 0 0,-1 7-34 0 0,0 0 0 0 0,0-1 0 0 0,0 1 0 0 0,-1-1 0 0 0,1 1 0 0 0,1-1 1 0 0,-1 1-1 0 0,0-1 0 0 0,0 1 0 0 0,0-1 0 0 0,0 1 0 0 0,0 0 0 0 0,0-1 0 0 0,0 1 0 0 0,1-1 0 0 0,-1 1 0 0 0,0 0 1 0 0,0-1-1 0 0,1 1 0 0 0,-1-1 0 0 0,0 1 0 0 0,1-1 0 0 0,7-8 59 0 0,-7 7-50 0 0,10-8 46 0 0,-3 5-35 0 0,0 2 22 0 0,-1 2-150 0 0,-4 2-513 0 0,5 0-251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53.6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0 1839 0 0,'0'0'8791'0'0,"-9"2"-6719"0"0,-40 80 1353 0 0,11-22-2122 0 0,6-7-487 0 0,29-47-735 0 0,0 1-2 0 0,3-5-7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54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21 919 0 0,'0'0'10058'0'0,"1"-1"-9812"0"0,6-19 3546 0 0,-8 28-2441 0 0,-5 12-977 0 0,-2 1-1 0 0,0-1 1 0 0,-1-1-1 0 0,-23 36 1 0 0,4-6 5 0 0,22-41-337 0 0,3-4-33 0 0,1-1 0 0 0,-1 1 0 0 0,1 0 1 0 0,-1 0-1 0 0,1 0 0 0 0,-2 6 0 0 0,-5 6 55 0 0,8-13-10 0 0,0 8 47 0 0,2-9-736 0 0,0 1-102 0 0,1 4 250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55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0 3679 0 0,'0'0'7964'0'0,"-4"11"-6106"0"0,-62 102 1232 0 0,28-53-1923 0 0,10-16-270 0 0,-28 58-1 0 0,52-94-836 0 0,2-6-47 0 0,1 0 0 0 0,-1 1-1 0 0,1 0 1 0 0,0-1 0 0 0,0 1 0 0 0,-1 5 0 0 0,0-1 8 0 0,2-4 22 0 0,-1 3-45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56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167 90 919 0 0,'2'-8'80'0'0,"-1"5"452"0"0,0 0 0 0 0,0 0 0 0 0,0 0 0 0 0,1 0 0 0 0,-1 0-1 0 0,4-4 1 0 0,2-8 1916 0 0,8-27 8889 0 0,-34 84-10852 0 0,-1 0 0 0 0,-2-2-1 0 0,-2 0 1 0 0,-1-2 0 0 0,-48 55-1 0 0,55-68-473 0 0,17-24 42 0 0,4 8-3301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58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6447 0 0,'21'12'14683'0'0,"-17"-12"-16236"0"0,-3 0 1919 0 0,1-1-312 0 0,4-4-32 0 0,2 3 37 0 0,-1 2-35 0 0,-1 0 1 0 0,0 0-1 0 0,0 0 1 0 0,0 1-1 0 0,0 0 1 0 0,0 1-1 0 0,0-1 1 0 0,0 1-1 0 0,-1 0 1 0 0,1 0 0 0 0,0 1-1 0 0,-1 0 1 0 0,0 0-1 0 0,0 0 1 0 0,0 0-1 0 0,0 1 1 0 0,8 8-1 0 0,-7-7 4 0 0,-1 1-1 0 0,0 0 0 0 0,0 1 1 0 0,-1-1-1 0 0,1 1 1 0 0,-1 0-1 0 0,-1 0 1 0 0,1 0-1 0 0,-1 0 0 0 0,0 1 1 0 0,-1 0-1 0 0,0-1 1 0 0,1 9-1 0 0,-1 0 36 0 0,-1 0 1 0 0,-1-1-1 0 0,0 1 0 0 0,-1 0 0 0 0,-1 0 1 0 0,0-1-1 0 0,-6 20 0 0 0,5-25-26 0 0,0 0-1 0 0,0 0 1 0 0,-2-1-1 0 0,1 1 1 0 0,-1-1-1 0 0,0 0 1 0 0,-1 0-1 0 0,0-1 1 0 0,-1 1-1 0 0,1-1 1 0 0,-14 12-1 0 0,18-19-38 0 0,1 0 0 0 0,-1 0 0 0 0,1 1 0 0 0,-1-1 0 0 0,1 0 0 0 0,-1-1 0 0 0,0 1 0 0 0,1 0 0 0 0,-1 0 1 0 0,0-1-1 0 0,0 1 0 0 0,0-1 0 0 0,1 1 0 0 0,-1-1 0 0 0,0 0 0 0 0,0 0 0 0 0,0 0 0 0 0,0 0 0 0 0,0 0 0 0 0,-2 0 0 0 0,2-1-5 0 0,-1 0 1 0 0,1 0-1 0 0,0 0 1 0 0,-1-1 0 0 0,1 1-1 0 0,0 0 1 0 0,0-1-1 0 0,0 1 1 0 0,0-1-1 0 0,0 0 1 0 0,1 0-1 0 0,-1 0 1 0 0,-2-2-1 0 0,0-3-7 0 0,0 0-1 0 0,0 0 0 0 0,0 0 1 0 0,1 0-1 0 0,0-1 0 0 0,0 0 1 0 0,1 1-1 0 0,-3-13 0 0 0,3 3 9 0 0,1 0 0 0 0,0-1 0 0 0,1 1 0 0 0,1 0 0 0 0,0 0 0 0 0,2 0 0 0 0,0 0 0 0 0,1 0 0 0 0,0 0 0 0 0,1 1 0 0 0,1 0 0 0 0,1 0 0 0 0,14-25 0 0 0,-17 34-249 0 0,0 0 1 0 0,0 1-1 0 0,0-1 0 0 0,1 1 0 0 0,0 0 0 0 0,1 1 0 0 0,8-8 1 0 0,-1 5-1664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57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156 141 3223 0 0,'0'0'1666'0'0,"15"-14"571"0"0,12-45-341 0 0,-17 36-752 0 0,-6 14 190 0 0,-1-1 0 0 0,5-15 3618 0 0,-10 26-4821 0 0,0 1 0 0 0,1 0-1 0 0,-1-1 1 0 0,1 1 0 0 0,-1 0 0 0 0,1 0 0 0 0,-2 3 0 0 0,1-1 37 0 0,-148 234 1446 0 0,139-217-1582 0 0,5-9-27 0 0,0 0-1 0 0,-1-1 0 0 0,-1 0 0 0 0,-9 11 1 0 0,16-20-329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59.9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0 919 0 0,'0'0'8418'0'0,"0"2"-8358"0"0,0 5-39 0 0,0-4 22 0 0,-2 4-33 0 0,0 2 1 0 0,-1 0 32 0 0,0-2-9 0 0,-10 18 550 0 0,12-24-392 0 0,0 0-101 0 0,-1 5-22 0 0,1-4-5 0 0,3-2-10 0 0,5 4-44 0 0,2 0-10 0 0,-1 0 1096 0 0,-7-4-1070 0 0,-1 0 0 0 0,0 0 0 0 0,0 0 0 0 0,5 5 2232 0 0,-1-11-1641 0 0,-3 3-584 0 0,1 1 1 0 0,0-1-1 0 0,0 1 0 0 0,1-1 1 0 0,-1 1-1 0 0,0 0 0 0 0,1 0 1 0 0,-1 0-1 0 0,1 0 0 0 0,0 0 1 0 0,-1 1-1 0 0,1-1 0 0 0,0 1 1 0 0,0 0-1 0 0,0-1 0 0 0,5 0 1 0 0,-7 2 220 0 0,9 7 714 0 0,-10-6-935 0 0,1-1 2 0 0,0 1-1 0 0,-1 0 0 0 0,1 0 1 0 0,-1 0-1 0 0,1 0 1 0 0,-1 0-1 0 0,0-1 0 0 0,1 1 1 0 0,-1 0-1 0 0,0 0 1 0 0,1 0-1 0 0,-1 0 1 0 0,0 0-1 0 0,0 0 0 0 0,0 0 1 0 0,0 0-1 0 0,0 0 1 0 0,0 0-1 0 0,0 0 1 0 0,0 0-1 0 0,-1 0 0 0 0,1 0 1 0 0,0 0-1 0 0,-1 0 1 0 0,1 0-1 0 0,0 0 0 0 0,-1 0 1 0 0,1 0-1 0 0,-1 0 1 0 0,0 0-1 0 0,1 0 1 0 0,-1-1-1 0 0,0 1 0 0 0,1 0 1 0 0,-2 0-1 0 0,2 0-34 0 0,-1-1 0 0 0,1 0 0 0 0,0 1 0 0 0,-1-1 0 0 0,1 0 0 0 0,0 1 0 0 0,-1-1 0 0 0,1 0 0 0 0,0 1 0 0 0,-1-1 0 0 0,1 0 0 0 0,0 0 0 0 0,-1 0 0 0 0,1 1 0 0 0,-1-1 0 0 0,1 0 0 0 0,0 0 0 0 0,-1 0 0 0 0,1 0 0 0 0,-1 0 0 0 0,1 0 0 0 0,-1 0 0 0 0,1 0 0 0 0,-1 0 0 0 0,1 0 0 0 0,0 0 0 0 0,-1 0 0 0 0,1 0 0 0 0,-1 0 0 0 0,1 0 0 0 0,-1-1 0 0 0,1 1 0 0 0,0 0 0 0 0,-1 0 0 0 0,1 0 0 0 0,0-1 0 0 0,-1 1 0 0 0,1 0 0 0 0,-7-3 0 0 0,3-3 0 0 0,3-3 0 0 0,2 1 0 0 0,0 0 15 0 0,2 2 7 0 0,5-3 5 0 0,-7 7-18 0 0,0-1-26 0 0,10-1 165 0 0,-10 4-89 0 0,-1 2-4 0 0,2 8-42 0 0,-2-5-15 0 0,-5 5 76 0 0,3-8-31 0 0,-4 0-841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1:01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30 2303 0 0,'29'-30'15362'0'0,"-79"118"-13709"0"0,38-67-1168 0 0,-19 43-1 0 0,20-39-372 0 0,7-15-47 0 0,-12 25 97 0 0,11-26-119 0 0,1-3-185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50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0 919 0 0,'0'0'8080'0'0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51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54 1839 0 0,'17'-7'15156'0'0,"-17"7"-15051"0"0,0 0 0 0 0,1 15 664 0 0,-1-13-958 0 0,2-10 388 0 0,-1 3 32 0 0,-1 2-222 0 0,1-1 0 0 0,0 1 0 0 0,0 0 0 0 0,0-1-1 0 0,0 1 1 0 0,0 0 0 0 0,2-3 0 0 0,1-1 38 0 0,3-4 15 0 0,-6 10-34 0 0,1 0 460 0 0,-1 0-297 0 0,0 1-148 0 0,-1 0 1 0 0,0 0-1 0 0,1 0 1 0 0,-1 0 0 0 0,1 0-1 0 0,-1 0 1 0 0,0 0-1 0 0,1 0 1 0 0,-1 0-1 0 0,1 0 1 0 0,-1 0-1 0 0,0 0 1 0 0,1 0-1 0 0,-1 0 1 0 0,1 0-1 0 0,-1 0 1 0 0,0 0 0 0 0,1 0-1 0 0,-1 0 1 0 0,0 1-1 0 0,1-1 1 0 0,-1 0-1 0 0,0 0 1 0 0,1 1-1 0 0,-1-1 1 0 0,0 0-1 0 0,1 0 1 0 0,-1 1-1 0 0,0-1 1 0 0,1 2 15 0 0,0-1 0 0 0,-1 0 1 0 0,1 0-1 0 0,-1 0 0 0 0,1 1 0 0 0,-1-1 0 0 0,0 0 1 0 0,0 0-1 0 0,1 1 0 0 0,-1 0 0 0 0,0 1-47 0 0,0 0-1 0 0,0-1 1 0 0,0 1-1 0 0,0 0 1 0 0,0 0-1 0 0,0 0 1 0 0,-1 0-1 0 0,1-1 1 0 0,-1 1 0 0 0,0 0-1 0 0,0-1 1 0 0,0 1-1 0 0,0 0 1 0 0,0-1-1 0 0,-1 1 1 0 0,-1 2-1 0 0,-1 1 0 0 0,-8-20-822 0 0,9 8-245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0:53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18 4775 0 0,'8'-6'5391'0'0,"-2"-6"-2810"0"0,-6 22-180 0 0,-7 23-1118 0 0,-37 71-504 0 0,29-68-691 0 0,14-35 69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1:04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92 403 919 0 0,'8'-15'3630'0'0,"21"-44"-1167"0"0,-17 30-1976 0 0,11-22-205 0 0,-7 13 486 0 0,22-37 0 0 0,-1 22 9758 0 0,-25 73-8636 0 0,-10-7-1561 0 0,0 0 1 0 0,-1 1 0 0 0,0-1 0 0 0,-1 0 0 0 0,-1 1 0 0 0,-3 23-1 0 0,1-15-171 0 0,-5 235 1312 0 0,8-218-1295 0 0,15-275-161 0 0,-1 49-17 0 0,-14 165 3 0 0,0 0 0 0 0,-6-35 0 0 0,6 56 0 0 0,0 1 0 0 0,0-1 0 0 0,-1 1 0 0 0,1-1 0 0 0,0 1 0 0 0,0-1 0 0 0,0 1 0 0 0,0-1 0 0 0,0 0 0 0 0,-1 1 0 0 0,1-1 0 0 0,0 1 0 0 0,0-1 0 0 0,-1 1 0 0 0,1 0 0 0 0,0-1 0 0 0,-1 1 0 0 0,1-1 0 0 0,0 1 0 0 0,-1-1 0 0 0,1 1 0 0 0,-1 0 0 0 0,1-1 0 0 0,-1 1 0 0 0,1 0 0 0 0,-1 0 0 0 0,1-1 0 0 0,-1 1 0 0 0,1 0 0 0 0,-1 0 0 0 0,1 0 0 0 0,-1-1 0 0 0,1 1 0 0 0,-1 0 0 0 0,0 0 0 0 0,1 0 0 0 0,-1 0 0 0 0,1 0 0 0 0,-1 0 0 0 0,1 0 0 0 0,-1 1 0 0 0,1-1 0 0 0,-1 0 0 0 0,0 0 0 0 0,0 0 0 0 0,0 1 0 0 0,-9 2-21 0 0,-1 2 1 0 0,1-1-1 0 0,0 1 0 0 0,0 1 0 0 0,-13 9 1 0 0,17-12 12 0 0,-24 18-24 0 0,14-9-23 0 0,-1-1 0 0 0,0-1 1 0 0,0-1-1 0 0,-38 15 1 0 0,51-23-397 0 0,0 0 1 0 0,0 0 0 0 0,0-1-1 0 0,-8 1 1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02.396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2945 4 1375 0 0,'-47'-2'11288'0'0,"93"5"-10651"0"0,-35-2-461 0 0,0 0 1 0 0,-1-1 0 0 0,1 0 0 0 0,16-3-1 0 0,-3 1 95 0 0,8 0 260 0 0,-8 3-279 0 0,-21-1-199 0 0,4 1-28 0 0,1 1 34 0 0,-8-2-64 0 0,8 2 206 0 0,-4 1-222 0 0,0-1 1 0 0,0 0-1 0 0,0 1 1 0 0,0-2 0 0 0,8 4-1 0 0,5 3 9 0 0,-13-7-36 0 0,4 0 36 0 0,0 2 12 0 0,-2 3 0 0 0,-2 3 0 0 0,-3-1 0 0 0,0 1 0 0 0,-1-6 0 0 0,-1-1 0 0 0,0 28 0 0 0,2-21 0 0 0,0-4-1 0 0,-1 0 0 0 0,0 0 0 0 0,0 0 0 0 0,-1 8 0 0 0,0 4 124 0 0,-1 36-49 0 0,2-44-74 0 0,0 17 0 0 0,3 9 64 0 0,-1-16-64 0 0,-1-1 0 0 0,-1-10 13 0 0,6 101 820 0 0,-7-73-769 0 0,1 3 0 0 0,2 1 10 0 0,-3-7-10 0 0,1 9 144 0 0,2 8-128 0 0,-1-47-82 0 0,0 14 15 0 0,-3 3 40 0 0,2-14-45 0 0,-1-2-1 0 0,1-1 0 0 0,0 1 0 0 0,0-1 0 0 0,0 1 0 0 0,1-1 0 0 0,-1 1 0 0 0,2 3 0 0 0,1 15 15 0 0,-1 0 0 0 0,-2 36-1 0 0,0-23-22 0 0,0-25 1 0 0,0-7 0 0 0,3 22 0 0 0,1 66 64 0 0,-2 24 0 0 0,-3-101-64 0 0,1 0 0 0 0,1 16 0 0 0,-3 0 0 0 0,2 1 0 0 0,3-13 0 0 0,-4-5 0 0 0,-1-2 0 0 0,-3 35 0 0 0,4-13 0 0 0,-2-12 0 0 0,2-18 0 0 0,-1 0 0 0 0,2 20 0 0 0,0 18 0 0 0,0-1 11 0 0,-1-28 34 0 0,0-5-43 0 0,1 1 0 0 0,0 0 0 0 0,2 12 0 0 0,0 23-2 0 0,-4-13 0 0 0,2 45 0 0 0,-4 55 64 0 0,1-76-64 0 0,1-34 0 0 0,1-10 0 0 0,0 31 0 0 0,-2 25 64 0 0,3-43-64 0 0,0-10 0 0 0,0-3 0 0 0,0 0 0 0 0,-4 20 0 0 0,2-2 0 0 0,1 55 0 0 0,1-42 0 0 0,2 76 64 0 0,5 9-64 0 0,-4-89 0 0 0,-2-24 5 0 0,5 108 44 0 0,-1-46-39 0 0,-6-67-10 0 0,1-6 0 0 0,-1 1 0 0 0,1-1 0 0 0,0 1 0 0 0,0-1 0 0 0,0 1 0 0 0,1-1 0 0 0,0 5 0 0 0,1 12 0 0 0,-1 38 0 0 0,-2-28 0 0 0,3 170 0 0 0,2-118 0 0 0,-2-63 0 0 0,1 30 0 0 0,-9 27 0 0 0,3-53 11 0 0,1 31 42 0 0,4-22 1 0 0,-1 51-48 0 0,-2-39 62 0 0,1-39-68 0 0,-2 12 0 0 0,-1 14 0 0 0,0 0 0 0 0,3 1 0 0 0,5 54 0 0 0,3 168 64 0 0,-13-186-64 0 0,3 18 0 0 0,3-13 0 0 0,-2-50 0 0 0,-3 60 0 0 0,2-55 0 0 0,0 1 0 0 0,2 0 0 0 0,5 34 0 0 0,-3-38 0 0 0,0 1 0 0 0,-1 26 0 0 0,-1-38 0 0 0,0 83 64 0 0,-2-21-64 0 0,0-36 0 0 0,3-23 0 0 0,1-1 0 0 0,-3 38 0 0 0,-1-6 0 0 0,-1-27 0 0 0,3 20 0 0 0,0-30 0 0 0,2 34 0 0 0,-2-25 0 0 0,5 11 0 0 0,-3-24 0 0 0,-2-1 0 0 0,0 29 0 0 0,-1-27 0 0 0,2 25 0 0 0,2-3 0 0 0,-3-20-12 0 0,0 0-36 0 0,1 0 36 0 0,2 3 12 0 0,-3-9 0 0 0,-3 18 0 0 0,3-9-43 0 0,-10 6-42 0 0,6-9 75 0 0,0-2-33 0 0,-2 0 32 0 0,1 0 11 0 0,1-1-10 0 0,2-4-33 0 0,-2 2 32 0 0,-2 2 1 0 0,-1 1-38 0 0,2-4 42 0 0,-7 0-47 0 0,3 0 42 0 0,0-1 1 0 0,-1-1-1 0 0,1 1 0 0 0,0-1 1 0 0,-1-1-1 0 0,-13 0 0 0 0,22 0-43 0 0,-69 2 2123 0 0,41 1-3926 0 0,-9 6 1691 0 0,1-4 166 0 0,22-2 0 0 0,7-1 0 0 0,-6-1 0 0 0,-71 8 0 0 0,-55-1 0 0 0,118-7 48 0 0,-30-2-1 0 0,35 0-39 0 0,0 0 1 0 0,0 2-1 0 0,-28 3 0 0 0,-43 8 45 0 0,79-11-22 0 0,-98 11-5 0 0,53-6 190 0 0,33-3-154 0 0,0 0 0 0 0,0-2 0 0 0,0 0 0 0 0,0-1 1 0 0,-23-4-1 0 0,25 2 36 0 0,-1 1 1 0 0,-28 1-1 0 0,21 0-52 0 0,-24 2 36 0 0,26-1-2 0 0,-38-2 0 0 0,51 0-85 0 0,0 1 0 0 0,-21 3 0 0 0,-7 0 10 0 0,-40 2-5 0 0,12-1-64 0 0,36-1 75 0 0,-57 4 42 0 0,-11-2-53 0 0,-151-5 0 0 0,131 8 108 0 0,0 0 0 0 0,-28-1 212 0 0,67-5-210 0 0,50-2-84 0 0,16-1-26 0 0,-26-4 0 0 0,-12-2 0 0 0,32 5 17 0 0,8 0-1 0 0,1 1-1 0 0,-16 0 1 0 0,-62 1 48 0 0,43-2 106 0 0,39 2-229 0 0,-40-7 44 0 0,45 6 15 0 0,-19 0 0 0 0,-25-4 0 0 0,25 0 11 0 0,13 3 32 0 0,7 1-8 0 0,-4-4 143 0 0,4 4-135 0 0,-4-1-33 0 0,-1 1-10 0 0,0 0 0 0 0,-2 1 0 0 0,2-1 0 0 0,-1 0 0 0 0,0 0 0 0 0,1-1 0 0 0,-1 0 0 0 0,1-1 0 0 0,0 1 0 0 0,0 1 0 0 0,-1 1 0 0 0,1-2 11 0 0,6 2 106 0 0,4-3-51 0 0,-3 3-63 0 0,0-1 0 0 0,1 0 0 0 0,-1 0-1 0 0,0 0 1 0 0,1 1 0 0 0,-1-1 0 0 0,0 0 0 0 0,1 0 0 0 0,-1 1 0 0 0,1-1-1 0 0,0 0 1 0 0,-1 1 0 0 0,1-1 0 0 0,-1 1 0 0 0,1-1 0 0 0,0 1 0 0 0,1-1 0 0 0,4-3 18 0 0,-3 3 22 0 0,5 0-33 0 0,2-1-10 0 0,0-2 0 0 0,-1 1 0 0 0,0-2 0 0 0,0-1-10 0 0,-1 0-33 0 0,-2 0 32 0 0,-1-1 11 0 0,-1-2 0 0 0,19-15 0 0 0,-17 17 0 0 0,1 0 0 0 0,-1-1 0 0 0,1 0 0 0 0,1 0 0 0 0,-2 1 0 0 0,2-5 0 0 0,11-17 0 0 0,2-2 0 0 0,-18 29-16 0 0,3-12-32 0 0,22-47 48 0 0,-24 55 0 0 0,8-20 0 0 0,2-6 0 0 0,-10 18 0 0 0,2 1 0 0 0,-4 8 0 0 0,1 3 0 0 0,10-24 0 0 0,-9 17 0 0 0,0 1 0 0 0,0 0 0 0 0,0-3 0 0 0,8-7 0 0 0,-7 11 0 0 0,0 0 0 0 0,1 0 0 0 0,-1-1 0 0 0,0 0 0 0 0,0-1 0 0 0,11-17 0 0 0,0 6 11 0 0,-13 18 42 0 0,9-9 10 0 0,8-13-136 0 0,-17 21 59 0 0,7-12 41 0 0,-1 0-14 0 0,-5 10-20 0 0,-2 2-1 0 0,0 0-1 0 0,1 0 1 0 0,-1 0 0 0 0,1 0 0 0 0,0 0 0 0 0,4-3 0 0 0,16-24 8 0 0,10-13 0 0 0,-22 25 0 0 0,14-22 0 0 0,-6 6 0 0 0,-9 14 0 0 0,20-47 0 0 0,3-6 0 0 0,-31 68 0 0 0,1-1 0 0 0,-2 1 0 0 0,4-11 0 0 0,-3 6 0 0 0,1 0 0 0 0,0 0 0 0 0,1 1 0 0 0,0-1 0 0 0,0 1 0 0 0,1 0 0 0 0,10-13 0 0 0,13-29 0 0 0,-17 27 0 0 0,-7 17 0 0 0,3-3 0 0 0,-1-1 0 0 0,10-21 0 0 0,-4 10 0 0 0,-7 15 0 0 0,-1-1 0 0 0,0 0 0 0 0,6-15 0 0 0,-3 4 0 0 0,7-6 72 0 0,-5 6-72 0 0,-7 14 0 0 0,37-65 0 0 0,-23 44 0 0 0,-13 16 0 0 0,-1 5 0 0 0,0 0 0 0 0,0 0 0 0 0,0 0 0 0 0,5-9 0 0 0,1-3 0 0 0,20-50 0 0 0,-16 32 0 0 0,6-26 0 0 0,-2 10 0 0 0,12-20 0 0 0,0 6 0 0 0,-11 35 0 0 0,-13 23 0 0 0,10-29 0 0 0,-12 33 0 0 0,0 1 0 0 0,9-18 0 0 0,-10 17 0 0 0,9-20 0 0 0,4-1 0 0 0,-9 15 0 0 0,15-30 0 0 0,-16 29 0 0 0,1 1 0 0 0,0-1 0 0 0,1 1 0 0 0,0 0 0 0 0,11-12 0 0 0,34-50 0 0 0,-30 40 0 0 0,-13 20 0 0 0,-4 5 0 0 0,0 0 0 0 0,0 1 0 0 0,-1-2 0 0 0,0 1 0 0 0,-1 0 0 0 0,3-7 0 0 0,46-91 0 0 0,-9 17 0 0 0,-7 25 0 0 0,-9 19 0 0 0,-23 36 0 0 0,0 0 0 0 0,1 1 0 0 0,7-9 0 0 0,-8 10 0 0 0,13-20 0 0 0,12-27 0 0 0,-25 47 0 0 0,6-15 0 0 0,12-23 0 0 0,6-8 0 0 0,-14 24 0 0 0,66-124 0 0 0,-71 136 0 0 0,0-1 0 0 0,7-23 0 0 0,0 2 0 0 0,14-45 0 0 0,-27 77 0 0 0,6-10 0 0 0,2 1 0 0 0,-9 11 0 0 0,1 0 0 0 0,0 0 0 0 0,-1 0 0 0 0,1 0 0 0 0,0-5 0 0 0,1 0 0 0 0,0 1 0 0 0,7-15 0 0 0,14-9 0 0 0,-18 23 0 0 0,0-1 0 0 0,0 0 0 0 0,6-16 0 0 0,-7 16 0 0 0,30-58 0 0 0,-18 41 0 0 0,36-42 0 0 0,-50 66 0 0 0,6-11 0 0 0,-3 6 0 0 0,-4 5 0 0 0,0 0 0 0 0,0-1 0 0 0,-1 1 0 0 0,1-1 0 0 0,-1 1 0 0 0,0-1 0 0 0,1 1 0 0 0,-1-1 0 0 0,0-3 0 0 0,2 0 0 0 0,-1-1 0 0 0,1 1 0 0 0,1 0 0 0 0,4-8 0 0 0,-3 6 0 0 0,38-79 0 0 0,-31 67 0 0 0,10-27 0 0 0,-13 26 0 0 0,16-27 0 0 0,96-153 0 0 0,-65 94 0 0 0,30-50 0 0 0,-66 121 0 0 0,-3-1 0 0 0,25-70 0 0 0,-35 87 0 0 0,-4 12 0 0 0,0-1 0 0 0,4-17 0 0 0,-4 12 0 0 0,1 0 0 0 0,0 0 0 0 0,9-17 0 0 0,-7 14 0 0 0,1 1 0 0 0,13-22 0 0 0,43-46 0 0 0,-19 19 0 0 0,11-15 0 0 0,-30 40 0 0 0,5-9 0 0 0,-15 25 0 0 0,-12 18-9 0 0,1-1 0 0 0,-1 1-1 0 0,2 1 1 0 0,4-7-1 0 0,9-10-7 0 0,-15 18 17 0 0,47-66 0 0 0,-48 65-16 0 0,19-17-40 0 0,-19 19 56 0 0,1 0 0 0 0,1-1 0 0 0,-1 1 0 0 0,1 0 0 0 0,0 0 0 0 0,0 1 0 0 0,0-1 0 0 0,1 1 0 0 0,5-3 0 0 0,41-22 0 0 0,-43 23 0 0 0,-1 1 0 0 0,1 1 0 0 0,0 0 11 0 0,-1 1 44 0 0,0 3 3 0 0,-2 3-56 0 0,-4-2-45 0 0,1 6 32 0 0,-1 1 11 0 0,-1-4 0 0 0,-1-1 0 0 0,1 1 0 0 0,-1-1 0 0 0,0 1 0 0 0,-1-1 0 0 0,1 0 0 0 0,-4 7 0 0 0,-4 12 0 0 0,-15 37 0 0 0,-4 0 0 0 0,-2-2 0 0 0,-53 78 0 0 0,-47 59 0 0 0,80-109 0 0 0,-15 39 71 0 0,9-16 18 0 0,-81 178 860 0 0,108-219-666 0 0,2-6-136 0 0,-55 119 0 0 0,0-37 16 0 0,9-16-204 0 0,50-84 78 0 0,-31 55 141 0 0,-18 30 183 0 0,34-59-201 0 0,17-31-144 0 0,2-3-20 0 0,-36 59 72 0 0,-35 49-68 0 0,-20 28 0 0 0,88-142 37 0 0,4-6-18 0 0,-22 39 0 0 0,-97 214 98 0 0,83-163-91 0 0,-18 33 12 0 0,-69 132 38 0 0,117-225 17 0 0,-11 25 114 0 0,-31 81-92 0 0,-2 6-30 0 0,32-83-17 0 0,-5 20 24 0 0,-23 84-92 0 0,-42 90 0 0 0,59-181 0 0 0,28-61 0 0 0,-20 52 0 0 0,-31 128 64 0 0,67-210-66 0 0,-3 16 15 0 0,1 21 107 0 0,4-41-108 0 0,1 1-13 0 0,3 9 99 0 0,2-4-98 0 0,3-4 0 0 0,-6-4-6 0 0,0 0 0 0 0,0-1 0 0 0,0 1 0 0 0,0-1 0 0 0,0 0 0 0 0,-1 0 0 0 0,1 0 1 0 0,0 1-1 0 0,0-2 0 0 0,-1 1 0 0 0,1 0 0 0 0,0 0 0 0 0,-1 0 0 0 0,1-1 0 0 0,-1 1 0 0 0,2-3 0 0 0,22-30-122 0 0,-19 25 145 0 0,75-134-105 0 0,-22 36 44 0 0,107-208-20 0 0,-110 187 47 0 0,59-121-30 0 0,-78 180 47 0 0,29-49 0 0 0,167-294 0 0 0,-114 204 0 0 0,0 1 0 0 0,-16-23 0 0 0,9-17 0 0 0,-22 87 40 0 0,-24 44-16 0 0,117-206 40 0 0,-49 97-10 0 0,-89 152-44 0 0,122-159-10 0 0,-74 109 0 0 0,-6 2 0 0 0,36-48 0 0 0,-104 144-21 0 0,-6 9 0 0 0,18-31-1 0 0,-27 42 21 0 0,0-2-9 0 0,1-1 0 0 0,-1 1 1 0 0,5-15-1 0 0,-8 19 10 0 0,6-18 0 0 0,-3 12 0 0 0,0 1 0 0 0,0 1 0 0 0,0 1 16 0 0,4-4-5 0 0,-6 6-25 0 0,5-19 1 0 0,-5 15 13 0 0,0 2-12 0 0,-2 35-48 0 0,0-26 48 0 0,-6 9-48 0 0,5-8 55 0 0,0-2-61 0 0,0-6-133 0 0,0 2 199 0 0,1-1-1 0 0,0 1 0 0 0,-1-1 1 0 0,1 1-1 0 0,0-1 0 0 0,0 1 1 0 0,1-1-1 0 0,-1 1 0 0 0,0-1 1 0 0,1 1-1 0 0,0-1 0 0 0,-1 1 1 0 0,3-4-1 0 0,-1 0 0 0 0,2-1 1 0 0,0 0 0 0 0,0 0 0 0 0,0 0 0 0 0,-4 6 4 0 0,1 1-1 0 0,-1-1 1 0 0,1 0 0 0 0,-1 0-1 0 0,1 0 1 0 0,-1 1-1 0 0,1-1 1 0 0,0 0 0 0 0,0 0-1 0 0,-1 1 1 0 0,1-1-1 0 0,0 1 1 0 0,1-2 0 0 0,-2 2-3 0 0,0 1 0 0 0,0-1 0 0 0,1 0 0 0 0,-1 0 0 0 0,0 0 1 0 0,0 0-1 0 0,0 1 0 0 0,0-1 0 0 0,1 0 0 0 0,-1 0 0 0 0,0 0 0 0 0,0 1 1 0 0,0-1-1 0 0,0 0 0 0 0,0 0 0 0 0,0 1 0 0 0,0-1 0 0 0,0 0 0 0 0,0 0 1 0 0,0 1-1 0 0,0-1 0 0 0,0 0 0 0 0,0 0 0 0 0,0 1 0 0 0,0-1 0 0 0,0 0 1 0 0,0 0-1 0 0,0 0 0 0 0,0 1 0 0 0,0-1 0 0 0,-4 25 48 0 0,4-25-45 0 0,-37 136 128 0 0,6-25-83 0 0,-12 101-49 0 0,11-50 0 0 0,-14 3 0 0 0,34-130 0 0 0,-2-1 0 0 0,-30 53 0 0 0,-60 78-75 0 0,-29 40 22 0 0,60-69 50 0 0,-26 41 70 0 0,32-59-67 0 0,42-72 0 0 0,-100 213 18 0 0,5-8 28 0 0,86-191-46 0 0,-44 91 0 0 0,12 0 0 0 0,-27 66 0 0 0,19-55 0 0 0,62-139 0 0 0,-54 100 0 0 0,0 1 0 0 0,-36 84 0 0 0,-30 28 0 0 0,69-124 64 0 0,36-45-64 0 0,24-59 0 0 0,3-3 0 0 0,3-4 0 0 0,2-5 0 0 0,-5 4 0 0 0,61-55-43 0 0,-24 21 22 0 0,141-146 21 0 0,-141 137 0 0 0,-2-1 0 0 0,-2-2 0 0 0,50-93 0 0 0,79-151-64 0 0,-73 145 64 0 0,18-55 0 0 0,-103 194 0 0 0,25-56 0 0 0,60-110 0 0 0,-4 41 28 0 0,54-88 8 0 0,-62 73-36 0 0,-9 14 0 0 0,-42 86 0 0 0,-5 8 0 0 0,34-47 0 0 0,46-55 0 0 0,-29 31-64 0 0,-4-2 64 0 0,-63 103 0 0 0,1 1 2 0 0,-6 6 0 0 0,0 1-1 0 0,0 0 1 0 0,0 0-1 0 0,0-1 1 0 0,0 1-1 0 0,0 0 1 0 0,0 0-1 0 0,1-1 1 0 0,-1 1-1 0 0,0 0 1 0 0,0 0-1 0 0,0 0 1 0 0,0-1-1 0 0,0 1 1 0 0,1 0-1 0 0,-1 0 1 0 0,0 0-1 0 0,0 0 1 0 0,0-1-1 0 0,1 1 1 0 0,-1 0-1 0 0,0 0 1 0 0,0 0-1 0 0,0 0 1 0 0,1 0-1 0 0,-1 0 1 0 0,0-1-1 0 0,0 1 1 0 0,1 0-1 0 0,-1 0 1 0 0,0 0-1 0 0,0 0 1 0 0,1 0-1 0 0,5 5 10 0 0,0 0-11 0 0,-5-4 0 0 0,0-1 0 0 0,0 1 0 0 0,0 0 0 0 0,-1 0 0 0 0,1-1 0 0 0,0 1 0 0 0,-1 0 0 0 0,1 0 0 0 0,0 0 0 0 0,-1 0 0 0 0,1 0 0 0 0,-1 0 0 0 0,1 1 0 0 0,4 8 0 0 0,-3-5 2 0 0,0 1 1 0 0,-1-1-1 0 0,0 0 0 0 0,0 0 1 0 0,0 1-1 0 0,0-1 0 0 0,-1 1 0 0 0,0-1 1 0 0,0 1-1 0 0,-1-1 0 0 0,1 1 1 0 0,-1-1-1 0 0,-3 10 0 0 0,-2 5 9 0 0,-1-1-1 0 0,-11 25 1 0 0,-101 195-79 0 0,-9 20-8 0 0,67-138 76 0 0,9-18 0 0 0,-13 31 0 0 0,-96 209 0 0 0,2 5 64 0 0,157-345-64 0 0,-76 183 0 0 0,64-149 0 0 0,-35 83 0 0 0,28-76 0 0 0,8-15 0 0 0,-27 41 0 0 0,-36 58-64 0 0,71-119 64 0 0,1-1 0 0 0,0 1 0 0 0,1-2 0 0 0,-11 18 0 0 0,13-22 0 0 0,-8 11-11 0 0,-8 8-42 0 0,15-18 44 0 0,-4 2 27 0 0,-2-2-155 0 0,7-5 73 0 0,0-1 57 0 0,1-1-1 0 0,-1 1 0 0 0,1-1 1 0 0,0 1-1 0 0,0-1 1 0 0,1 1-1 0 0,-1-1 1 0 0,0 1-1 0 0,1 0 1 0 0,-1-1-1 0 0,1 1 0 0 0,0-1 1 0 0,0 1-1 0 0,0 0 1 0 0,0 0-1 0 0,0-1 1 0 0,3-2-1 0 0,2-5-4 0 0,2-5 0 0 0,1 0 1 0 0,1 1-1 0 0,0 0 0 0 0,13-12 1 0 0,7-12-2 0 0,133-197-40 0 0,31-39 53 0 0,-140 202 0 0 0,132-178 0 0 0,-134 182-74 0 0,38-54-148 0 0,30-42-326 0 0,-75 106 464 0 0,10-9 84 0 0,2 8 0 0 0,-38 39-11 0 0,-8 8-7 0 0,0-1 1 0 0,13-19-1 0 0,-11 13 19 0 0,-3 3-4 0 0,0 0 0 0 0,-1-1 0 0 0,10-24 1 0 0,-18 38-41 0 0,3-4 32 0 0,-16 35 11 0 0,6-11 0 0 0,-13 21 0 0 0,-39 58 0 0 0,-93 173 0 0 0,-10 59 128 0 0,110-236-81 0 0,-19 40 34 0 0,-8 50-81 0 0,25-59 46 0 0,23-57-28 0 0,-18 43-18 0 0,-101 166 0 0 0,142-265 0 0 0,4-6 0 0 0,0 1 0 0 0,1-1 0 0 0,-1 1 0 0 0,1 0 0 0 0,-2 6 0 0 0,0-2 0 0 0,2 1 0 0 0,2-10 0 0 0,0 0 0 0 0,0 0 0 0 0,0 0-1 0 0,0 0 1 0 0,0 1 0 0 0,0-1 0 0 0,0 0 0 0 0,0 0-1 0 0,0 0 1 0 0,0 0 0 0 0,0 0 0 0 0,0 0 0 0 0,0 0-1 0 0,0 0 1 0 0,0 0 0 0 0,0 0 0 0 0,0 1 0 0 0,0-1-1 0 0,0 0 1 0 0,0 0 0 0 0,0 0 0 0 0,0 0 0 0 0,0 0-1 0 0,0 0 1 0 0,0 0 0 0 0,0 0 0 0 0,0 0 0 0 0,0 0-1 0 0,0 1 1 0 0,0-1 0 0 0,1 0 0 0 0,-1 0 0 0 0,0 0-1 0 0,0 0 1 0 0,0 0 0 0 0,0 0 0 0 0,0 0 0 0 0,0 0-1 0 0,0 0 1 0 0,0 0 0 0 0,0 0 0 0 0,0 0 0 0 0,0 0-1 0 0,1 0 1 0 0,-1 0 0 0 0,0 0 0 0 0,0 0 0 0 0,0 0-1 0 0,0 0 1 0 0,0 0 0 0 0,0 0 0 0 0,7-3-24 0 0,7-8-20 0 0,-12 10 42 0 0,23-22 2 0 0,0 0 0 0 0,28-37 0 0 0,-2 2 0 0 0,155-186 0 0 0,-17 19 0 0 0,62-60 0 0 0,-231 262 0 0 0,-13 16 200 0 0,-6 8-147 0 0,6 3-42 0 0,-5-3-9 0 0,-1-1 0 0 0,0 1 0 0 0,0-1 0 0 0,-1 1 0 0 0,1 0 0 0 0,0 0 0 0 0,0-1 0 0 0,0 1 1 0 0,0 0-1 0 0,-1 0 0 0 0,1 0 0 0 0,0 0 0 0 0,-1 0 0 0 0,1 0 0 0 0,-1 0 0 0 0,1 0 0 0 0,-1 0 0 0 0,1 0 0 0 0,-1 1 0 0 0,0-1 0 0 0,1 0 0 0 0,-1 0 0 0 0,0 0 0 0 0,0 0 0 0 0,0 0 0 0 0,0 1 0 0 0,0-1 0 0 0,0 0 0 0 0,-1 0 0 0 0,1 0 0 0 0,0 0 0 0 0,-1 2 0 0 0,1-1-5 0 0,-2 6 15 0 0,1-1-1 0 0,-1 1 1 0 0,-1-1-1 0 0,0 0 1 0 0,-7 14-1 0 0,-23 34 24 0 0,18-32 5 0 0,-14 27 56 0 0,-45 103-1 0 0,-4 60-110 0 0,48-127 31 0 0,-31 94 32 0 0,49-141-48 0 0,6-22 0 0 0,-7 32 0 0 0,12-39 0 0 0,0-1 0 0 0,-2 1 0 0 0,1-2-11 0 0,2-7-43 0 0,2-1-94 0 0,6-4 98 0 0,-4 2 31 0 0,8-9 21 0 0,7-5-34 0 0,32-34 0 0 0,-32 31 3 0 0,-14 16 22 0 0,-1-1 0 0 0,1-1 0 0 0,-1 1 0 0 0,5-7 0 0 0,99-124 7 0 0,-78 100 0 0 0,-19 23 0 0 0,20-18-1 0 0,22-19 13 0 0,-52 48 105 0 0,0 2-64 0 0,6 5-43 0 0,-4-2-10 0 0,1 6 12 0 0,-3-8-9 0 0,0 1 1 0 0,0-1-1 0 0,0 1 1 0 0,-1-1 0 0 0,1 0-1 0 0,-1 1 1 0 0,1-1-1 0 0,-1 1 1 0 0,0-1-1 0 0,0 1 1 0 0,0-1-1 0 0,0 1 1 0 0,-1-1 0 0 0,0 4-1 0 0,-1 11 2 0 0,-1 0 0 0 0,-1 0 0 0 0,0 0 0 0 0,-2-1 0 0 0,1 0 0 0 0,-2 0 0 0 0,0 0 0 0 0,-1-1-1 0 0,-1 0 1 0 0,0-1 0 0 0,-1 0 0 0 0,-14 16 0 0 0,-17 13-27 0 0,16-17 1 0 0,-29 38 0 0 0,48-55 21 0 0,-13 15-53 0 0,12-17 42 0 0,1-1 0 0 0,4-5-31 0 0,-5-5 31 0 0,1 1 6 0 0,6 3 6 0 0,-1 0-1 0 0,1 0 0 0 0,0 0 0 0 0,-1 0 0 0 0,1 0 0 0 0,0 0 1 0 0,-1-1-1 0 0,1 1 0 0 0,0 0 0 0 0,0 0 0 0 0,-1 0 1 0 0,1-1-1 0 0,0 1 0 0 0,0 0 0 0 0,-1 0 0 0 0,1-1 0 0 0,0 1 1 0 0,0 0-1 0 0,0 0 0 0 0,-1-1 0 0 0,1 1 0 0 0,0 0 0 0 0,0-1 1 0 0,0 1-1 0 0,-4-11-64 0 0,0 4 64 0 0,4 7-24 0 0,-1 0 0 0 0,1-1 0 0 0,0 1 0 0 0,-1-1 0 0 0,1 0 0 0 0,0 1 0 0 0,-1-1 0 0 0,1 1 0 0 0,0-1 0 0 0,0 1 0 0 0,-1-1 0 0 0,1 0 0 0 0,0 1 0 0 0,0-1 0 0 0,0 0 0 0 0,0 1 0 0 0,0-1 0 0 0,0 0 0 0 0,0 1 0 0 0,0-1 0 0 0,0 0 0 0 0,1-2-176 0 0,0-7-624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03.931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56 16 4487 0 0,'-30'5'6687'0'0,"27"-3"-6235"0"0,-10-2 1036 0 0,10 0-1400 0 0,-4-2 739 0 0,9 3-744 0 0,-1-1-48 0 0,1-2-22 0 0,-1 0 1 0 0,1 0-1 0 0,0 1 0 0 0,0-1 0 0 0,0 1 0 0 0,0-1 1 0 0,0 1-1 0 0,3-2 0 0 0,-2 2 30 0 0,1-3-22 0 0,-2 3 32 0 0,-4 1 1 0 0,-2 0-33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1:00.9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49 4543 0 0,'0'0'5984'0'0,"2"-9"-5232"0"0,19-31 6944 0 0,-20 43-7615 0 0,0 0 15 0 0,0 0-1 0 0,-1 0 1 0 0,1-1-1 0 0,-1 1 0 0 0,0 0 1 0 0,0 0-1 0 0,0 0 1 0 0,0 0-1 0 0,-1 0 0 0 0,0 5 1 0 0,1-6 63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58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0 371 12583 0 0,'0'0'572'0'0,"1"2"-9"0"0,4 8 26 0 0,-1 0 0 0 0,0 1 0 0 0,-1 0 1 0 0,0 0-1 0 0,0 0 0 0 0,0 12 0 0 0,-1-2 621 0 0,-2 1-1 0 0,-1 28 1 0 0,-1 11-1162 0 0,2-59-637 0 0</inkml:trace>
  <inkml:trace contextRef="#ctx0" brushRef="#br0" timeOffset="1">224 0 5983 0 0,'1'1'464'0'0,"10"18"805"0"0,-10-15 451 0 0,1 1 1 0 0,-1-1-1 0 0,0 1 1 0 0,0 0-1 0 0,1 9 0 0 0,-1-1-49 0 0,1 6-661 0 0,-2 0 1 0 0,-1 22 0 0 0,0-3-577 0 0,9 149 126 0 0,8-92-1620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1:02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174 98 455 0 0,'13'-17'2773'0'0,"0"-1"-1"0"0,23-45 8161 0 0,-54 94-9645 0 0,-35 48 0 0 0,-9 14-406 0 0,40-53-580 0 0,-21 35 204 0 0,34-59-390 0 0,7-11-74 0 0,-1 0-1 0 0,0-1 1 0 0,1 1-1 0 0,-2-1 1 0 0,1 0-1 0 0,-7 7 1 0 0,9-10-22 0 0,3-22-5599 0 0,1 3 3979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08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1 245 919 0 0,'0'0'5499'0'0,"0"-1"-5424"0"0,12-31 29 0 0,-9 25 412 0 0,0 0 0 0 0,0 0 1 0 0,-1 0-1 0 0,0 0 0 0 0,-1-1 0 0 0,1 1 1 0 0,-1-1-1 0 0,-1 1 0 0 0,1-8 0 0 0,-3-75 1128 0 0,2 94-1310 0 0,0-1-1 0 0,1 1 0 0 0,0-1 0 0 0,0 1 1 0 0,1 3-1 0 0,3 9 319 0 0,4 42 1051 0 0,1 62 0 0 0,-3-26-525 0 0,-5-38-525 0 0,-2-34-522 0 0,0-21-184 0 0,-2-20-558 0 0,-8-95 539 0 0,-4-15 75 0 0,7 75 78 0 0,0-62 1 0 0,7 114-16 0 0,16 219 519 0 0,-9-100-420 0 0,-2 53 271 0 0,-5-168-506 0 0,0-3-338 0 0,3-9 353 0 0,-3 8 51 0 0,1-1 0 0 0,0 1-1 0 0,-1-1 1 0 0,0 1 0 0 0,1-1 0 0 0,-1 1 0 0 0,-1-4-1 0 0,1-16 488 0 0,16 26-393 0 0,-9-2-103 0 0,-2-1 34 0 0,0 0 1 0 0,0 0 0 0 0,1-1-1 0 0,-1 1 1 0 0,0-1-1 0 0,0 0 1 0 0,7-2 0 0 0,7 1 70 0 0,-2 0-116 0 0,-1-1-1 0 0,1-1 1 0 0,23-6 0 0 0,21-4 93 0 0,-6 3-145 0 0,-48 9 16 0 0,-6 1-13 0 0,-6 0-259 0 0,-5 0 305 0 0,1 1 0 0 0,-1-1 0 0 0,1 2 0 0 0,-1-1 0 0 0,-16 7 1 0 0,9-4-13 0 0,-142 31 625 0 0,179-34-412 0 0,-10-1-131 0 0,-1 0 0 0 0,13-1 0 0 0,177-38 81 0 0,-154 21-193 0 0,-44 17-17 0 0,-10-6-1753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15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13903 0 0,'0'0'5630'0'0,"8"-2"-4833"0"0,138-9 653 0 0,-83 10-4368 0 0,-49 1 1775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15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 9215 0 0,'0'0'10616'0'0,"0"-2"-10509"0"0,4-9-82 0 0,-4 11-25 0 0,0-1-1 0 0,0 1 1 0 0,1-1 0 0 0,-1 0 0 0 0,0 1 0 0 0,1-1-1 0 0,-1 1 1 0 0,0-1 0 0 0,1 1 0 0 0,-1-1 0 0 0,1 1 0 0 0,-1-1-1 0 0,1 1 1 0 0,-1-1 0 0 0,1 1 0 0 0,-1 0 0 0 0,1-1 0 0 0,0 1-1 0 0,1-2 1 0 0,0 0 17 0 0,1 0-1 0 0,-1 0 0 0 0,0 1 1 0 0,1-1-1 0 0,-1 1 1 0 0,1 0-1 0 0,0-1 0 0 0,-1 1 1 0 0,1 0-1 0 0,0 1 1 0 0,0-1-1 0 0,0 0 0 0 0,-1 1 1 0 0,1 0-1 0 0,0-1 1 0 0,0 1-1 0 0,0 0 0 0 0,0 1 1 0 0,0-1-1 0 0,0 0 1 0 0,0 1-1 0 0,-1 0 0 0 0,1-1 1 0 0,0 1-1 0 0,0 0 1 0 0,-1 1-1 0 0,1-1 0 0 0,-1 0 1 0 0,1 1-1 0 0,-1-1 1 0 0,1 1-1 0 0,-1 0 0 0 0,0 0 1 0 0,0 0-1 0 0,0 0 1 0 0,0 0-1 0 0,0 0 0 0 0,0 1 1 0 0,-1-1-1 0 0,1 1 1 0 0,-1-1-1 0 0,0 1 0 0 0,1-1 1 0 0,-1 1-1 0 0,0 0 1 0 0,-1 0-1 0 0,1 0 0 0 0,0-1 1 0 0,-1 1-1 0 0,0 0 1 0 0,1 0-1 0 0,-2 5 1 0 0,-1 16 175 0 0,-2-1 1 0 0,-8 28-1 0 0,4-20-8 0 0,-5 21 41 0 0,-2-1 1 0 0,-26 59-1 0 0,41-110-225 0 0,-1 0-1 0 0,1 0 1 0 0,0 0 0 0 0,0 0-1 0 0,0 1 1 0 0,0-1 0 0 0,0 0-1 0 0,0 0 1 0 0,0 0 0 0 0,0 0-1 0 0,0 0 1 0 0,0 0 0 0 0,0 0 0 0 0,0 1-1 0 0,0-1 1 0 0,0 0 0 0 0,0 0-1 0 0,1 0 1 0 0,-1 0 0 0 0,0 0-1 0 0,0 0 1 0 0,0 0 0 0 0,0 1 0 0 0,0-1-1 0 0,0 0 1 0 0,0 0 0 0 0,0 0-1 0 0,0 0 1 0 0,0 0 0 0 0,0 0-1 0 0,0 0 1 0 0,1 0 0 0 0,-1 0-1 0 0,0 0 1 0 0,0 0 0 0 0,0 1 0 0 0,0-1-1 0 0,0 0 1 0 0,0 0 0 0 0,0 0-1 0 0,1 0 1 0 0,-1 0 0 0 0,0 0-1 0 0,0 0 1 0 0,0 0 0 0 0,0 0 0 0 0,0 0-1 0 0,0 0 1 0 0,1 0 0 0 0,-1 0-1 0 0,0 0 1 0 0,0 0 0 0 0,0 0-1 0 0,0-1 1 0 0,14-1-63 0 0,21-9-76 0 0,-26 9 123 0 0,14-4-157 0 0,0 2-1 0 0,0 0 0 0 0,0 2 1 0 0,1 0-1 0 0,36 4 0 0 0,-15-2-352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16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20039 0 0,'0'0'971'0'0,"3"0"-424"0"0,0-2-407 0 0,-3 2-113 0 0,1 0-1 0 0,0 0 1 0 0,-1-1 0 0 0,1 1 0 0 0,0 0-1 0 0,-1 0 1 0 0,1 0 0 0 0,0 0 0 0 0,0 0-1 0 0,-1 0 1 0 0,1 0 0 0 0,0 0 0 0 0,-1 0-1 0 0,2 0 1 0 0,0 1-2 0 0,1 0 1 0 0,-1 1-1 0 0,0-1 0 0 0,1 0 1 0 0,-1 1-1 0 0,0 0 0 0 0,3 2 0 0 0,3 4 326 0 0,-1 1-1 0 0,0-1 0 0 0,0 1 0 0 0,-1 0 1 0 0,8 16-1 0 0,11 15 6 0 0,-14-24-279 0 0,0 0 0 0 0,2-2 0 0 0,14 15 0 0 0,-22-25-206 0 0,0 1 0 0 0,0-2 0 0 0,0 1 0 0 0,1-1 0 0 0,-1 1 0 0 0,1-1 0 0 0,0-1 0 0 0,0 1-1 0 0,0-1 1 0 0,0 0 0 0 0,0-1 0 0 0,0 1 0 0 0,9 0 0 0 0,-14-2-13 0 0,0 0 0 0 0,0 0 0 0 0,0 0 0 0 0,0-1 0 0 0,0 1 0 0 0,0 0 0 0 0,0-1 0 0 0,0 1 0 0 0,0 0 0 0 0,0-1 0 0 0,0 1 0 0 0,0-1 0 0 0,0 0 0 0 0,0 1 0 0 0,0-1 0 0 0,0 0 0 0 0,0 1 0 0 0,-1-1 0 0 0,1 0 0 0 0,0 0 0 0 0,-1 0 0 0 0,2-1 0 0 0,10-21-1376 0 0,-11 19 1248 0 0,9-25-1600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16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1 17823 0 0,'-20'83'1925'0'0,"11"-37"-728"0"0,-5 21 2081 0 0,-16 58-509 0 0,18-94-2594 0 0,8-23-1369 0 0,6-24-1941 0 0,5-8 1295 0 0,0 3-15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16.9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 3223 0 0,'3'-9'17531'0'0,"89"-11"-15537"0"0,-30 8-5437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17.3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 20815 0 0,'0'0'2091'0'0,"1"2"-1914"0"0,3 3 1434 0 0,12-24-1466 0 0,-13 16-145 0 0,1 0 0 0 0,0 1 0 0 0,-1-1 0 0 0,1 1 0 0 0,0-1 0 0 0,1 1 0 0 0,-1 0 0 0 0,0 1 0 0 0,0-1 0 0 0,1 1 0 0 0,-1 0 0 0 0,1 0 0 0 0,-1 0 0 0 0,6 0 0 0 0,-6 1 0 0 0,0 0 0 0 0,1 0 0 0 0,-1 0 0 0 0,0 0 0 0 0,0 1 0 0 0,0 0 0 0 0,0 0 0 0 0,0 0 0 0 0,-1 0 0 0 0,1 1 0 0 0,0-1 0 0 0,0 1 0 0 0,-1 0 0 0 0,1 0 0 0 0,5 5 0 0 0,-8-7 0 0 0,0 1 0 0 0,0 0 0 0 0,0 0 0 0 0,0-1 0 0 0,0 1 0 0 0,0 0 0 0 0,-1 0 0 0 0,1 0 0 0 0,0 0 0 0 0,-1 0 0 0 0,1 0 0 0 0,0 0 0 0 0,-1 0 0 0 0,1 0 0 0 0,-1 0 0 0 0,0 0 0 0 0,1 0 0 0 0,-1 0 0 0 0,0 0 0 0 0,0 1 0 0 0,0-1 0 0 0,0 0 0 0 0,0 0 0 0 0,0 2 0 0 0,0 1 0 0 0,0 2 2 0 0,0 0 0 0 0,-1 0 1 0 0,1 1-1 0 0,-1-1 0 0 0,0 0 0 0 0,-1-1 0 0 0,0 1 0 0 0,-3 9 0 0 0,-5 5 15 0 0,-12 20-1 0 0,-2 3-4 0 0,-47 120-187 0 0,72-163 175 0 0,0 1-1 0 0,0-1 0 0 0,0 1 0 0 0,0-1 0 0 0,0 0 0 0 0,0 1 0 0 0,0-1 0 0 0,0 0 0 0 0,0 0 0 0 0,0 0 0 0 0,0 0 0 0 0,0 0 0 0 0,1 0 0 0 0,31-2-26 0 0,38-6 0 0 0,-14 1-3 0 0,-45 5-32 0 0,5 1-699 0 0,29-7 1 0 0,-42 7 598 0 0,0 0 1 0 0,0 0-1 0 0,0-1 1 0 0,0 1-1 0 0,-1-1 1 0 0,1 0-1 0 0,0 0 1 0 0,-1 0-1 0 0,0 0 1 0 0,1-1-1 0 0,-1 0 1 0 0,5-5 0 0 0,-2 0-1837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17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58 18775 0 0,'0'0'1427'0'0,"5"7"-815"0"0,41 62 3102 0 0,10 13-2091 0 0,-49-72-1636 0 0,1-2 0 0 0,0 1 0 0 0,0-1 0 0 0,1-1 0 0 0,0 1 0 0 0,15 8 0 0 0,-22-15-177 0 0,1 0-1 0 0,-1 1 1 0 0,1-1-1 0 0,-1 0 1 0 0,1-1 0 0 0,0 1-1 0 0,-1 0 1 0 0,1-1-1 0 0,0 0 1 0 0,-1 1-1 0 0,1-1 1 0 0,0 0-1 0 0,0 0 1 0 0,-1-1-1 0 0,1 1 1 0 0,5-2-1 0 0,-4 1-393 0 0,1-1 0 0 0,0 0 0 0 0,-1 0-1 0 0,0 0 1 0 0,1-1 0 0 0,-1 0 0 0 0,7-5 0 0 0,7-12-1654 0 0</inkml:trace>
  <inkml:trace contextRef="#ctx0" brushRef="#br0" timeOffset="1">244 1 21911 0 0,'-1'1'497'0'0,"-5"14"148"0"0,0 1 0 0 0,-5 25-1 0 0,1-5-572 0 0,-13 55 2081 0 0,15-57-1889 0 0,-1-1-1 0 0,-1 0 1 0 0,-25 53 0 0 0,14-57-3016 0 0,16-23 1721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19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7831 0 0,'0'0'11650'0'0,"9"2"-9886"0"0,1 0-1450 0 0,-1 0 0 0 0,1 0 0 0 0,0-1 0 0 0,0 0 0 0 0,17-1 0 0 0,51-10-967 0 0,-24 3-1994 0 0,-36 5-4551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59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 11375 0 0,'0'0'4480'0'0,"8"-17"-3868"0"0,-4 14-494 0 0,0 1 0 0 0,1-1 0 0 0,-1 0-1 0 0,0 1 1 0 0,1 0 0 0 0,0 0 0 0 0,-1 1-1 0 0,1-1 1 0 0,0 1 0 0 0,0 0 0 0 0,0 0-1 0 0,0 0 1 0 0,0 1 0 0 0,0 0 0 0 0,-1 0-1 0 0,1 0 1 0 0,0 1 0 0 0,0-1 0 0 0,0 1-1 0 0,0 0 1 0 0,0 1 0 0 0,0-1 0 0 0,-1 1-1 0 0,1 0 1 0 0,-1 0 0 0 0,1 0 0 0 0,-1 1-1 0 0,0 0 1 0 0,0 0 0 0 0,0 0 0 0 0,0 0-1 0 0,0 0 1 0 0,-1 1 0 0 0,5 5 0 0 0,-2 1 21 0 0,1 0 0 0 0,-2 1 0 0 0,1-1 0 0 0,-2 1 0 0 0,6 17 0 0 0,11 60 200 0 0,-14-55-254 0 0,-5-26-49 0 0,0 4 3 0 0,1 1 0 0 0,0-1 1 0 0,9 19-1 0 0,-10-25-33 0 0,1 1 1 0 0,1-1 0 0 0,-1-1-1 0 0,1 1 1 0 0,-1 0-1 0 0,1-1 1 0 0,1 0 0 0 0,-1 0-1 0 0,0 0 1 0 0,1-1 0 0 0,7 5-1 0 0,-3-4-6 0 0,0-2 0 0 0,-8-2 0 0 0,0 0 0 0 0,0 1 0 0 0,1-1 0 0 0,-1 0 0 0 0,0 0-1 0 0,1 0 1 0 0,-1 0 0 0 0,0 0 0 0 0,0-1 0 0 0,0 1 0 0 0,1 0 0 0 0,-1-1-1 0 0,0 1 1 0 0,0 0 0 0 0,0-1 0 0 0,1 0 0 0 0,-1 1 0 0 0,1-2 0 0 0,1 0-9 0 0,-1 2 5 0 0,-1-1 0 0 0,0 1 0 0 0,0-1 0 0 0,-1 1 0 0 0,1-1 0 0 0,0 1 0 0 0,0-1-1 0 0,0 0 1 0 0,0 1 0 0 0,0-1 0 0 0,-1 0 0 0 0,1 0 0 0 0,0 1 0 0 0,0-1-1 0 0,-1 0 1 0 0,1 0 0 0 0,-1 0 0 0 0,1 0 0 0 0,-1 0 0 0 0,1-1 0 0 0,0-1-23 0 0,-1 3 27 0 0,0-1-1 0 0,1 1 1 0 0,-1-1-1 0 0,0 1 1 0 0,0-1 0 0 0,0 1-1 0 0,0-1 1 0 0,0 1-1 0 0,0-1 1 0 0,1 1-1 0 0,-1-1 1 0 0,0 1 0 0 0,-1-1-1 0 0,1 1 1 0 0,0-1-1 0 0,0 1 1 0 0,0-1-1 0 0,0 1 1 0 0,0-1 0 0 0,0 1-1 0 0,-1-1 1 0 0,1 1-1 0 0,0-1 1 0 0,0 1-1 0 0,-1-1 1 0 0,1 1 0 0 0,0-1-1 0 0,-1 1 1 0 0,1 0-1 0 0,0-1 1 0 0,-1 1-1 0 0,1 0 1 0 0,-1-1 0 0 0,0 1-1 0 0,0-1 1 0 0,0 1 1 0 0,0-1-1 0 0,0 1 0 0 0,0-1 0 0 0,0 1 1 0 0,0 0-1 0 0,0-1 0 0 0,-1 1 0 0 0,1 0 1 0 0,0 0-1 0 0,-1 0 0 0 0,-5 1 0 0 0,1 0 0 0 0,0 1 0 0 0,0 0 0 0 0,0 0 0 0 0,0 0 0 0 0,0 1 0 0 0,1-1 0 0 0,-1 2 0 0 0,1-1 0 0 0,-6 5 0 0 0,-6 5 0 0 0,-25 26 0 0 0,37-35 23 0 0,1 1-1 0 0,0 1 1 0 0,0-1 0 0 0,0 0-1 0 0,1 1 1 0 0,0 0 0 0 0,0 0 0 0 0,0 0-1 0 0,1 0 1 0 0,0 0 0 0 0,0 0-1 0 0,0 1 1 0 0,1-1 0 0 0,0 1-1 0 0,0-1 1 0 0,1 1 0 0 0,0-1-1 0 0,0 1 1 0 0,0-1 0 0 0,1 1-1 0 0,0-1 1 0 0,0 1 0 0 0,1-1-1 0 0,0 1 1 0 0,0-1 0 0 0,0 0-1 0 0,1 0 1 0 0,0 0 0 0 0,6 10-1 0 0,1-3 36 0 0,1 0 0 0 0,0-1 0 0 0,0 0 0 0 0,19 15 0 0 0,-18-18-12 0 0,-1 1-1 0 0,0 0 0 0 0,-1 1 1 0 0,0 0-1 0 0,-1 1 1 0 0,10 16-1 0 0,-17-25-40 0 0,0 1 0 0 0,0 0 1 0 0,-1 0-1 0 0,0 1 0 0 0,0-1 0 0 0,0 0 0 0 0,0 0 0 0 0,-1 1 0 0 0,0-1 0 0 0,1 0 0 0 0,-2 0 1 0 0,1 1-1 0 0,0-1 0 0 0,-1 0 0 0 0,0 1 0 0 0,0-1 0 0 0,0 0 0 0 0,-1 0 0 0 0,1 0 1 0 0,-1 0-1 0 0,0 0 0 0 0,0-1 0 0 0,0 1 0 0 0,-6 6 0 0 0,3-2 7 0 0,-1-2-1 0 0,0 1 1 0 0,-1-1 0 0 0,0 0-1 0 0,0 0 1 0 0,0 0 0 0 0,-1-1-1 0 0,1-1 1 0 0,-1 1 0 0 0,-16 6-1 0 0,12-7-22 0 0,0-1 0 0 0,0 0 1 0 0,0 0-1 0 0,-1-2 0 0 0,1 1 0 0 0,-1-1 0 0 0,1-1 0 0 0,-1 0 0 0 0,1-1 1 0 0,0-1-1 0 0,-1 1 0 0 0,1-2 0 0 0,-15-4 0 0 0,25 6-5 0 0,-1 0 1 0 0,1 0-1 0 0,0 0 0 0 0,0 0 1 0 0,-1 0-1 0 0,1 0 0 0 0,0-1 0 0 0,0 1 1 0 0,0-1-1 0 0,0 0 0 0 0,1 1 0 0 0,-1-1 1 0 0,0 0-1 0 0,1 0 0 0 0,-1 0 1 0 0,1 0-1 0 0,0 0 0 0 0,0-1 0 0 0,-1 1 1 0 0,2 0-1 0 0,-2-4 0 0 0,1 2-1083 0 0,0 1 0 0 0,1 0 0 0 0,-1-1 0 0 0,1 1 0 0 0,0-6 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0.0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36 15663 0 0,'0'0'5779'0'0,"0"0"-5753"0"0,0-1 0 0 0,-1 1 0 0 0,1-1 1 0 0,0 1-1 0 0,0-1 0 0 0,0 1 0 0 0,0 0 0 0 0,0-1 1 0 0,0 1-1 0 0,0-1 0 0 0,0 1 0 0 0,0-1 0 0 0,0 1 1 0 0,0-1-1 0 0,0 1 0 0 0,0 0 0 0 0,0-1 0 0 0,0 1 1 0 0,1-1-1 0 0,18-9-9 0 0,-17 8-17 0 0,1 0 0 0 0,0 0 0 0 0,0 0 0 0 0,0 1 0 0 0,0 0 0 0 0,1-1 0 0 0,-1 1 0 0 0,0 0 0 0 0,0 1 0 0 0,1-1 0 0 0,-1 0 0 0 0,0 1 0 0 0,1 0 0 0 0,-1 0 0 0 0,1 0 0 0 0,-1 0 0 0 0,0 1 0 0 0,1-1 0 0 0,-1 1 0 0 0,0 0 0 0 0,7 2 0 0 0,-7-2 4 0 0,-1 0 0 0 0,1 0 0 0 0,-1 1 0 0 0,1-1 1 0 0,-1 1-1 0 0,0-1 0 0 0,1 1 0 0 0,-1 0 0 0 0,0 0 0 0 0,0 0 0 0 0,0 0 0 0 0,0 0 0 0 0,-1 1 0 0 0,3 1 0 0 0,-2 1 14 0 0,0-1-1 0 0,0 1 0 0 0,0-1 1 0 0,-1 1-1 0 0,0 0 0 0 0,1-1 1 0 0,-1 9-1 0 0,0 3 43 0 0,0 0 0 0 0,-2 1 0 0 0,-4 29 0 0 0,-3-4 63 0 0,-2 0-1 0 0,-2-1 1 0 0,-1 0 0 0 0,-37 75-1 0 0,37-91 84 0 0,9-20-196 0 0,0 1 1 0 0,1 0-1 0 0,0 0 0 0 0,-3 10 1 0 0,6-15-170 0 0,1 0 5 0 0,0 0 144 0 0,0-1-1 0 0,1 1 1 0 0,-1 0 0 0 0,0-1 0 0 0,0 1-1 0 0,1-1 1 0 0,-1 1 0 0 0,0-1 0 0 0,1 0-1 0 0,-1 0 1 0 0,2 1 0 0 0,25 0-37 0 0,0-1 0 0 0,37-6 0 0 0,-40 4 11 0 0,1 0 1 0 0,-1 1 0 0 0,29 3-1 0 0,-45-1-119 0 0,-1 0-1 0 0,1-1 1 0 0,9-1 0 0 0,-16 1-556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0.5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15719 0 0,'0'0'1856'0'0,"1"2"-1094"0"0,1 29 1756 0 0,0 42 0 0 0,-3-47-2308 0 0,2 0-1 0 0,7 52 1 0 0,-7-72-201 0 0,1-1 0 0 0,-1 1 0 0 0,1 0 0 0 0,1-1 0 0 0,-1 0 0 0 0,6 10 0 0 0,-7-14-11 0 0,0 0 0 0 0,0 1 0 0 0,0-1-1 0 0,0 0 1 0 0,0 0 0 0 0,0 0 0 0 0,0 0 0 0 0,0 0-1 0 0,0 0 1 0 0,0 0 0 0 0,1 0 0 0 0,-1-1 0 0 0,0 1-1 0 0,1 0 1 0 0,-1-1 0 0 0,0 1 0 0 0,1-1 0 0 0,-1 1 0 0 0,1-1-1 0 0,-1 0 1 0 0,1 0 0 0 0,-1 1 0 0 0,1-1 0 0 0,-1 0-1 0 0,1 0 1 0 0,-1-1 0 0 0,1 1 0 0 0,-1 0 0 0 0,1 0 0 0 0,-1-1-1 0 0,2 0 1 0 0,3-2-10 0 0,0 0-1 0 0,0 0 0 0 0,-1-1 1 0 0,0 0-1 0 0,0 0 1 0 0,0 0-1 0 0,0-1 1 0 0,-1 1-1 0 0,1-1 1 0 0,-1 0-1 0 0,-1 0 0 0 0,1-1 1 0 0,-1 1-1 0 0,1-1 1 0 0,-2 0-1 0 0,5-11 1 0 0,2-8-19 0 0,-2-1 0 0 0,7-45 1 0 0,-12 64 26 0 0,12-76-27 0 0,40 606 1423 0 0,-39-398-1141 0 0,-14-106-227 0 0,-1 0-1 0 0,0-1 0 0 0,-2 1 1 0 0,-5 31-1 0 0,5-45-25 0 0,1 0 0 0 0,-1 0 1 0 0,1-1-1 0 0,-1 1 0 0 0,-1 0 0 0 0,1-1 0 0 0,-1 1 1 0 0,0-1-1 0 0,-3 5 0 0 0,5-8-4 0 0,0 0 0 0 0,0 0 0 0 0,-1 0 0 0 0,1 0 0 0 0,0 0 0 0 0,-1 0 0 0 0,1 0 0 0 0,0 0 0 0 0,-1 0 0 0 0,1-1 0 0 0,-1 1 0 0 0,1-1 0 0 0,-1 1 0 0 0,1-1 0 0 0,-1 1 0 0 0,0-1 0 0 0,1 0 0 0 0,-1 0 0 0 0,1 0 0 0 0,-1 0 0 0 0,0 0 0 0 0,1 0 0 0 0,-1 0 0 0 0,1 0 0 0 0,-1-1 0 0 0,0 1 0 0 0,1-1 0 0 0,-1 1 0 0 0,1-1 0 0 0,-1 0 0 0 0,1 1 0 0 0,-2-3 0 0 0,-2 0-216 0 0,1 0 0 0 0,-1-1 0 0 0,1 0 0 0 0,0 0 1 0 0,0 0-1 0 0,1 0 0 0 0,-1 0 0 0 0,1-1 0 0 0,0 0 0 0 0,0 0 0 0 0,1 0 0 0 0,-1 0 0 0 0,1 0 0 0 0,0 0 0 0 0,-1-8 1 0 0,-3-10-1629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1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4607 0 0,'0'0'208'0'0,"9"8"2859"0"0,20 6 7537 0 0,20 5-6571 0 0,16 8-3974 0 0,-47-19-15 0 0,13 7 29 0 0,-22-7-73 0 0,-1 3 0 0 0,-8-7 0 0 0,-1-3 0 0 0,1 1 0 0 0,0-1 0 0 0,0 0 0 0 0,-1 1 0 0 0,1-1 0 0 0,0 1 0 0 0,-1-1 0 0 0,1 0 0 0 0,-1 1 0 0 0,1-1 0 0 0,-1 0 0 0 0,0 1 0 0 0,0-1 0 0 0,1 0 0 0 0,-1 0 0 0 0,0 0 0 0 0,0 0 0 0 0,0 0 0 0 0,0 0 0 0 0,0 0 0 0 0,0 0 0 0 0,-3 1 0 0 0,0 2 0 0 0,-7 4 0 0 0,0-1 0 0 0,0 0 0 0 0,-1 0 0 0 0,0-1 0 0 0,0 0 0 0 0,0-1 0 0 0,-1-1 0 0 0,-13 4 0 0 0,17-5 0 0 0,3 0 11 0 0,5-3 42 0 0,1 2-74 0 0,1 0 1 0 0,-1 0-1 0 0,1 0 0 0 0,0-1 0 0 0,0 1 0 0 0,-1 0 1 0 0,1-1-1 0 0,0 1 0 0 0,1 0 0 0 0,-1-1 0 0 0,0 1 1 0 0,0-1-1 0 0,1 0 0 0 0,1 2 0 0 0,18 12-1872 0 0,-9-7-70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1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260 0 15087 0 0,'-2'1'694'0'0,"-42"13"244"0"0,7-8-307 0 0,0 1 1341 0 0,-1-2 0 0 0,-40 1 0 0 0,60-6-2296 0 0,12-5-2000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2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15343 0 0,'0'0'7959'0'0,"9"0"-7415"0"0,59 2-199 0 0,-50-3-316 0 0,-1 1 0 0 0,1 1 0 0 0,-1 0-1 0 0,20 5 1 0 0,-8 1-994 0 0,-13-4-150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2.9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97 15287 0 0,'0'0'5603'0'0,"-1"-1"-5360"0"0,1-5-125 0 0,0 1 1 0 0,0-1 0 0 0,1-9-1 0 0,-1 13-118 0 0,0 0 1 0 0,1 0-1 0 0,-1 0 0 0 0,1 0 1 0 0,-1 0-1 0 0,1 0 0 0 0,0 0 0 0 0,0 0 1 0 0,0 0-1 0 0,0 1 0 0 0,0-1 1 0 0,0 0-1 0 0,1 0 0 0 0,-1 1 0 0 0,0-1 1 0 0,1 1-1 0 0,1-2 0 0 0,0 0 7 0 0,2 0 2 0 0,-1 0 1 0 0,1 0-1 0 0,0 0 1 0 0,0 1-1 0 0,0 0 0 0 0,0 0 1 0 0,0 0-1 0 0,0 0 0 0 0,1 1 1 0 0,-1 0-1 0 0,1 0 0 0 0,-1 0 1 0 0,1 1-1 0 0,-1 0 0 0 0,1 0 1 0 0,-1 0-1 0 0,1 1 0 0 0,-1 0 1 0 0,0 0-1 0 0,1 0 0 0 0,-1 0 1 0 0,0 1-1 0 0,0 0 0 0 0,1 0 1 0 0,-2 1-1 0 0,9 4 0 0 0,-10-4-4 0 0,0 0 1 0 0,-1 0-1 0 0,1 0 0 0 0,-1 0 1 0 0,0 1-1 0 0,0-1 0 0 0,0 1 1 0 0,0-1-1 0 0,0 1 0 0 0,-1 0 1 0 0,0 0-1 0 0,0 0 0 0 0,0-1 1 0 0,0 1-1 0 0,0 0 0 0 0,-1 8 1 0 0,1 3 40 0 0,-2 1 1 0 0,-3 29 0 0 0,-2-13 73 0 0,-1 0 0 0 0,-1 0 0 0 0,-2 0 0 0 0,-1-1 1 0 0,-1-1-1 0 0,-2 0 0 0 0,-23 37 0 0 0,19-33-133 0 0,19-34 1 0 0,1 1 0 0 0,-1-1 0 0 0,1 1 0 0 0,0-1 0 0 0,-1 0 0 0 0,1 1 0 0 0,0-1 0 0 0,-1 0 0 0 0,3 0 0 0 0,185-20-143 0 0,-178 20 130 0 0,0-2 0 0 0,14-3 0 0 0,-7-1-6430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3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12783 0 0,'0'0'8114'0'0,"2"0"-7820"0"0,1 1-170 0 0,1-1 0 0 0,-1 1-1 0 0,1-1 1 0 0,-1 1 0 0 0,0 0 0 0 0,0 0-1 0 0,1 1 1 0 0,-1-1 0 0 0,0 1 0 0 0,0-1 0 0 0,0 1-1 0 0,0 0 1 0 0,-1 0 0 0 0,1 1 0 0 0,0-1-1 0 0,-1 0 1 0 0,3 4 0 0 0,5 6 153 0 0,0 1-1 0 0,12 22 1 0 0,-13-20-71 0 0,7 11 7 0 0,-5-7-68 0 0,1 0 0 0 0,23 26 0 0 0,-31-40-136 0 0,0-1-1 0 0,1-1 1 0 0,0 1 0 0 0,-1-1-1 0 0,2 1 1 0 0,-1-2-1 0 0,0 1 1 0 0,0 0 0 0 0,1-1-1 0 0,-1 0 1 0 0,1 0 0 0 0,0-1-1 0 0,0 0 1 0 0,0 0-1 0 0,-1 0 1 0 0,1-1 0 0 0,9 1-1 0 0,-5-2-386 0 0,0 0-1 0 0,0 0 1 0 0,0-1-1 0 0,-1 0 0 0 0,1-1 1 0 0,-1 0-1 0 0,0 0 1 0 0,0-1-1 0 0,15-8 1 0 0,-11 3-1056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3.8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0 4607 0 0,'-24'72'2446'0'0,"-21"100"14760"0"0,33-110-17173 0 0,-7 26 719 0 0,19-87-1265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4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 5527 0 0,'0'0'9004'0'0,"8"1"-7364"0"0,0 1-285 0 0,-1-1 0 0 0,1-1-1 0 0,14 0 1 0 0,-4-1-626 0 0,29-8 0 0 0,-21 3-604 0 0,26-2 1 0 0,-46 8-261 0 0,-4 0 48 0 0,0 0 0 0 0,0 0 1 0 0,-1 0-1 0 0,1 0 0 0 0,0-1 1 0 0,0 1-1 0 0,0-1 0 0 0,0 1 0 0 0,0-1 1 0 0,0 1-1 0 0,-1-1 0 0 0,1 0 1 0 0,0 0-1 0 0,-1 0 0 0 0,1 0 1 0 0,2-2-1 0 0,2-8-860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4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 16615 0 0,'0'0'1254'0'0,"2"3"-844"0"0,17 17 1593 0 0,-5-37-1632 0 0,-3 7-362 0 0,2 1 46 0 0,-10 6-22 0 0,0 1 0 0 0,0-1 0 0 0,0 1 0 0 0,0 0 0 0 0,0 0 0 0 0,1 0 0 0 0,-1 1 0 0 0,1-1 0 0 0,-1 1 0 0 0,1 0 0 0 0,-1 0 0 0 0,1 0 0 0 0,0 0 0 0 0,0 1 0 0 0,-1-1 0 0 0,1 1 0 0 0,0 0 0 0 0,0 0 0 0 0,0 1 0 0 0,-1-1 1 0 0,1 1-1 0 0,0-1 0 0 0,-1 1 0 0 0,1 1 0 0 0,0-1 0 0 0,-1 0 0 0 0,1 1 0 0 0,-1 0 0 0 0,0-1 0 0 0,0 1 0 0 0,1 1 0 0 0,-1-1 0 0 0,0 0 0 0 0,-1 1 0 0 0,1 0 0 0 0,0-1 0 0 0,-1 1 0 0 0,0 0 0 0 0,1 0 0 0 0,-1 0 0 0 0,3 7 1 0 0,-2 0 125 0 0,1 0 0 0 0,-1 0 0 0 0,-1 1 1 0 0,0-1-1 0 0,-1 1 0 0 0,0 0 1 0 0,0-1-1 0 0,-2 16 0 0 0,-2 12 187 0 0,-9 37-1 0 0,9-60-252 0 0,0 5-57 0 0,-1-1 0 0 0,0-1 0 0 0,-2 1 0 0 0,0-1 1 0 0,-1 0-1 0 0,-1 0 0 0 0,0-1 0 0 0,-12 18 0 0 0,17-31-37 0 0,2-2 0 0 0,-1 0 0 0 0,1-1 0 0 0,0 1 0 0 0,-1-1 0 0 0,0 1 0 0 0,1-1 0 0 0,-1 0 0 0 0,0 1 0 0 0,1-1 0 0 0,-1 0 0 0 0,-3 1 0 0 0,4-1-65 0 0,-1-13-247 0 0,2 9 300 0 0,0 1 0 0 0,1-1 0 0 0,-1 1 0 0 0,1 0 0 0 0,-1-1 0 0 0,1 1 0 0 0,0 0 0 0 0,0-1 0 0 0,0 1-1 0 0,0 0 1 0 0,0 0 0 0 0,0 0 0 0 0,1 0 0 0 0,-1 0 0 0 0,1 0 0 0 0,-1 0 0 0 0,1 0 0 0 0,0 1 0 0 0,0-1 0 0 0,0 0 0 0 0,0 1 0 0 0,0 0 0 0 0,0-1-1 0 0,4 0 1 0 0,6-4-63 0 0,0 0 0 0 0,0 2 0 0 0,16-5 0 0 0,-25 8 75 0 0,10-2 13 0 0,1 0 0 0 0,1 1 0 0 0,-1 0 0 0 0,28 1 0 0 0,58 9 55 0 0,-91-7-66 0 0,3 1-103 0 0,-2-1-940 0 0,0 0 1 0 0,0-1 0 0 0,14 0-1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03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50 168 8375 0 0,'0'-19'8915'0'0,"-5"27"-5837"0"0,-6 17-1809 0 0,6-1-979 0 0,1 0 0 0 0,2-1 1 0 0,0 1-1 0 0,2 39 1 0 0,0 2 559 0 0,-1-27-693 0 0,1 101-206 0 0,-9-239-1902 0 0,-2-55 283 0 0,11 126 1088 0 0,1 0 1 0 0,1 1-1 0 0,8-40 1 0 0,-7 56 334 0 0,0-1 0 0 0,1 0 0 0 0,0 1 0 0 0,1 0 0 0 0,1 0 0 0 0,7-13 0 0 0,-10 20 232 0 0,1 0-1 0 0,0-1 1 0 0,1 1-1 0 0,-1 0 1 0 0,1 1 0 0 0,0-1-1 0 0,0 1 1 0 0,0 0-1 0 0,0 1 1 0 0,1-1 0 0 0,0 1-1 0 0,0 0 1 0 0,12-4-1 0 0,-8 4 23 0 0,0 0-1 0 0,0 2 1 0 0,0-1 0 0 0,0 1-1 0 0,1 1 1 0 0,-1-1 0 0 0,0 2-1 0 0,0 0 1 0 0,1 0-1 0 0,-1 0 1 0 0,0 2 0 0 0,0-1-1 0 0,0 1 1 0 0,17 8 0 0 0,-24-9 44 0 0,0-1 0 0 0,0 1 0 0 0,0 0 0 0 0,0 0-1 0 0,-1 0 1 0 0,1 1 0 0 0,-1-1 0 0 0,1 1 0 0 0,-1-1 0 0 0,0 1 0 0 0,0 0 0 0 0,0 0 0 0 0,0-1 0 0 0,-1 2 0 0 0,1-1 0 0 0,-1 0 0 0 0,0 0 0 0 0,0 0 0 0 0,0 1 0 0 0,0-1 0 0 0,0 0 0 0 0,-1 1 0 0 0,1-1 0 0 0,-1 1 0 0 0,0-1 0 0 0,0 0 0 0 0,-1 1 0 0 0,0 6 0 0 0,-1-3 65 0 0,0 0-1 0 0,0 0 1 0 0,-1 0 0 0 0,0-1 0 0 0,0 1-1 0 0,0-1 1 0 0,-1 0 0 0 0,0 0-1 0 0,0 0 1 0 0,0 0 0 0 0,-1 0 0 0 0,-9 7-1 0 0,0-1-43 0 0,0-1-1 0 0,0-1 1 0 0,-1 0-1 0 0,0-1 1 0 0,-1 0-1 0 0,0-1 1 0 0,-30 10-1 0 0,19-8-73 0 0,26-10 0 0 0,1 1 0 0 0,-1-1 0 0 0,0 0 0 0 0,0 1 0 0 0,1-1 0 0 0,-1 1 0 0 0,0 0 0 0 0,1-1 0 0 0,-1 1 0 0 0,0 0 0 0 0,1-1 0 0 0,-1 1 0 0 0,1 0 0 0 0,-1 0 0 0 0,1-1 0 0 0,-1 1 0 0 0,1 0 0 0 0,0 0 0 0 0,-1 0 0 0 0,1 0 0 0 0,0 0 0 0 0,0 0 0 0 0,0-1 0 0 0,0 1 0 0 0,0 0 0 0 0,-1 0 0 0 0,2 0 0 0 0,-1 0 0 0 0,0 0 0 0 0,0 0 0 0 0,0 0 0 0 0,0 0 0 0 0,1-1 0 0 0,-1 1 0 0 0,1 1 0 0 0,-1 0 0 0 0,2 3 0 0 0,0 0 0 0 0,0 0 0 0 0,0 0 0 0 0,1 0 0 0 0,-1 0 0 0 0,1-1 0 0 0,0 1 0 0 0,1-1 0 0 0,-1 0 0 0 0,1 0 0 0 0,4 4 0 0 0,8 6 0 0 0,26 18 0 0 0,-30-23 0 0 0,8 5 0 0 0,55 39 0 0 0,-61-44 0 0 0,1-1 0 0 0,-1 0 0 0 0,25 7 0 0 0,-37-13-71 0 0,1-2 0 0 0,-1 1 0 0 0,1 0 0 0 0,-1-1 0 0 0,1 1 0 0 0,0-1 0 0 0,-1 0-1 0 0,1 0 1 0 0,0 0 0 0 0,-1 0 0 0 0,1 0 0 0 0,0 0 0 0 0,-1-1 0 0 0,1 1 0 0 0,0-1 0 0 0,-1 0 0 0 0,1 0 0 0 0,-1 0-1 0 0,1 0 1 0 0,-1 0 0 0 0,0-1 0 0 0,1 1 0 0 0,-1-1 0 0 0,3-2 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5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1063 1 2759 0 0,'14'6'-27'0'0,"21"6"-1"0"0,12 5 15585 0 0,-73-12-13213 0 0,9-1-1914 0 0,-385 48 2893 0 0,-250-17-2437 0 0,592-37-827 0 0,58 2-412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5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65 13391 0 0,'0'0'5843'0'0,"0"-1"-5518"0"0,0 0 1 0 0,0 0-1 0 0,0 0 1 0 0,1 0-1 0 0,-1 0 1 0 0,0 0-1 0 0,1 0 0 0 0,-1 0 1 0 0,0 0-1 0 0,2-1 1 0 0,4-2-180 0 0,1 1 0 0 0,0 0 0 0 0,0 0 0 0 0,1 1 0 0 0,13-3-1 0 0,-1 2 146 0 0,21 0 0 0 0,-9 5-443 0 0,-27-1 44 0 0,-1 0 0 0 0,1-1-1 0 0,0 0 1 0 0,0 0 0 0 0,0 0-1 0 0,0 0 1 0 0,-1-1 0 0 0,6-1-1 0 0,55-15-2676 0 0,-34 6 1345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5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50 1839 0 0,'29'10'19687'0'0,"-27"-11"-19015"0"0,3-2 1057 0 0,28-16-1717 0 0,-26 14-4 0 0,1 0 0 0 0,0 1 0 0 0,0 0 1 0 0,0 0-1 0 0,1 1 0 0 0,-1 0 0 0 0,17-3 0 0 0,-16 5 15 0 0,-1 0-1 0 0,0 1 0 0 0,0-1 1 0 0,0 2-1 0 0,15 1 0 0 0,-21-1-15 0 0,1-1 0 0 0,-1 1 0 0 0,1 0 0 0 0,-1 0-1 0 0,1 0 1 0 0,-1 0 0 0 0,0 1 0 0 0,0-1 0 0 0,0 1-1 0 0,0-1 1 0 0,0 1 0 0 0,0 0 0 0 0,0 0 0 0 0,0-1 0 0 0,0 1-1 0 0,-1 1 1 0 0,1-1 0 0 0,-1 0 0 0 0,0 0 0 0 0,0 0 0 0 0,1 1-1 0 0,0 3 1 0 0,0 1 33 0 0,0 1 0 0 0,-1-1 0 0 0,1 1-1 0 0,-1-1 1 0 0,-1 1 0 0 0,0 0 0 0 0,0-1 0 0 0,0 1-1 0 0,-1-1 1 0 0,-3 15 0 0 0,0-8 74 0 0,0 1 0 0 0,-1-1 0 0 0,-1-1 0 0 0,-11 22 0 0 0,-17 34 42 0 0,24-46-101 0 0,0-1 0 0 0,-25 37-1 0 0,35-59-54 0 0,0 0 0 0 0,0 0 0 0 0,0 0 0 0 0,0 0 0 0 0,1 0 0 0 0,-1 0 0 0 0,0 0 1 0 0,0 0-1 0 0,0 0 0 0 0,1 0 0 0 0,-1 0 0 0 0,0 0 0 0 0,0 0 0 0 0,0 0 0 0 0,0 0 0 0 0,1 0 0 0 0,-1 0 0 0 0,0 0 0 0 0,0 0 0 0 0,0 0 0 0 0,0 0 0 0 0,0 0 0 0 0,1 0 0 0 0,-1 1 0 0 0,0-1 0 0 0,0 0 0 0 0,0 0 1 0 0,0 0-1 0 0,0 0 0 0 0,0 0 0 0 0,1 0 0 0 0,-1 1 0 0 0,0-1 0 0 0,0 0 0 0 0,0 0 0 0 0,0 0 0 0 0,0 0 0 0 0,0 1 0 0 0,0-1 0 0 0,0 0 0 0 0,0 0 0 0 0,0 0 0 0 0,0 0 0 0 0,0 1 0 0 0,0-1 0 0 0,0 0 1 0 0,0 0-1 0 0,0 0 0 0 0,0 0 0 0 0,0 1 0 0 0,0-1 0 0 0,0 0 0 0 0,0 0 0 0 0,0 0 0 0 0,0 0 0 0 0,0 1 0 0 0,0-1 0 0 0,-1 0 0 0 0,1 0 0 0 0,0 0 0 0 0,0 0 0 0 0,0 0 0 0 0,0 1 0 0 0,0-1 0 0 0,-1 0 0 0 0,15-3-12 0 0,-14 2 8 0 0,80-25-67 0 0,95-26-33 0 0,-140 42-1209 0 0,-19 4 518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6.6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731 0 6447 0 0,'0'0'499'0'0,"-11"9"2341"0"0,-26 1 3904 0 0,-20 4-1908 0 0,-31 2-2799 0 0,-320-5-787 0 0,289-12-3031 0 0,108 2-640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7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6447 0 0,'8'15'7346'0'0,"9"5"-1310"0"0,-6-20-4247 0 0,23 5 0 0 0,-24-3-1592 0 0,1-1 1 0 0,-1 0-1 0 0,12 0 0 0 0,114-3-484 0 0,-93 2-5975 0 0,-23 0-1330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7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92 2759 0 0,'0'0'17358'0'0,"7"-5"-16520"0"0,27-25-218 0 0,-28 24-605 0 0,0 0 0 0 0,0 1 0 0 0,1 0 0 0 0,-1 0 0 0 0,1 0 0 0 0,0 1 0 0 0,0 0 0 0 0,1 0 0 0 0,10-3 0 0 0,-15 6-5 0 0,0 0 1 0 0,0 0 0 0 0,0 0 0 0 0,0 1 0 0 0,1-1 0 0 0,-1 1 0 0 0,0 0 0 0 0,0 0 0 0 0,0 0 0 0 0,1 0 0 0 0,-1 1 0 0 0,0-1 0 0 0,0 1 0 0 0,0 0 0 0 0,0 0-1 0 0,0 0 1 0 0,0 0 0 0 0,0 1 0 0 0,0-1 0 0 0,0 1 0 0 0,-1 0 0 0 0,1 0 0 0 0,-1 0 0 0 0,1 0 0 0 0,-1 0 0 0 0,1 0 0 0 0,-1 1 0 0 0,0-1 0 0 0,3 5-1 0 0,-3-2 19 0 0,1 0 0 0 0,-1 0 0 0 0,0 0 0 0 0,0 0 0 0 0,0 1 0 0 0,-1-1-1 0 0,0 0 1 0 0,0 1 0 0 0,0-1 0 0 0,0 1 0 0 0,-1-1 0 0 0,0 1-1 0 0,-2 9 1 0 0,0 3 76 0 0,-1 0 0 0 0,-10 32 0 0 0,-3-7 138 0 0,-3-1 0 0 0,0-1 0 0 0,-28 42 0 0 0,28-56-310 0 0,22-30 60 0 0,0 1 0 0 0,0 0-1 0 0,0-1 1 0 0,0 1-1 0 0,0 1 1 0 0,1-1 0 0 0,-1 0-1 0 0,1 1 1 0 0,5-2-1 0 0,5-3-6 0 0,107-47-39 0 0,-89 40 331 0 0,61-14 0 0 0,-52 15-2013 0 0,0 0-3643 0 0,-16 2-1921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7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597 0 11519 0 0,'0'0'1040'0'0,"0"2"-853"0"0,-1 0 20 0 0,-1 1 0 0 0,1-1 0 0 0,-1 0 0 0 0,1 1 0 0 0,-1-1 1 0 0,0 0-1 0 0,0 0 0 0 0,0 0 0 0 0,0 0 0 0 0,0-1 0 0 0,-1 1 0 0 0,1-1 0 0 0,0 1 0 0 0,-1-1 0 0 0,1 0 0 0 0,-1 1 1 0 0,-3 0-1 0 0,-6 1 1047 0 0,-1 1 1 0 0,-19 2 0 0 0,21-4-1307 0 0,-88 10 1150 0 0,-127 0 0 0 0,161-10-953 0 0,54-1-228 0 0,-2-1-935 0 0,1 0-1 0 0,0 1 0 0 0,-1 1 0 0 0,1 0 0 0 0,-13 4 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8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1 919 0 0,'0'0'22087'0'0,"1"0"-21717"0"0,6 3-310 0 0,0 0 0 0 0,0-1 0 0 0,0 1 0 0 0,0-2 0 0 0,1 1-1 0 0,-1-1 1 0 0,0 0 0 0 0,1-1 0 0 0,-1 0 0 0 0,12-1 0 0 0,30 3-77 0 0,-20 1-1911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8.7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68 9215 0 0,'0'0'12448'0'0,"1"-1"-12388"0"0,2-5-49 0 0,1 1-1 0 0,0 0 1 0 0,0 0-1 0 0,0 0 1 0 0,1 1-1 0 0,0-1 1 0 0,0 1-1 0 0,0 0 1 0 0,0 0-1 0 0,9-4 1 0 0,-11 6 2 0 0,1 1 0 0 0,0-1 0 0 0,-1 1 0 0 0,1-1 0 0 0,0 1 0 0 0,0 0 0 0 0,0 1 0 0 0,0-1 0 0 0,0 1 0 0 0,0 0 0 0 0,0 0 0 0 0,0 0 1 0 0,0 0-1 0 0,0 1 0 0 0,0-1 0 0 0,0 1 0 0 0,8 3 0 0 0,-11-4-5 0 0,0 1-1 0 0,0 0 1 0 0,1 0 0 0 0,-1 0-1 0 0,0 0 1 0 0,0 0 0 0 0,0 0 0 0 0,0 0-1 0 0,0 0 1 0 0,0 0 0 0 0,0 0-1 0 0,-1 0 1 0 0,1 1 0 0 0,0-1 0 0 0,-1 0-1 0 0,1 1 1 0 0,-1-1 0 0 0,1 3-1 0 0,4 25 116 0 0,-5-14-51 0 0,-1 1 1 0 0,0-1-1 0 0,-1 0 0 0 0,-1 1 1 0 0,0-1-1 0 0,-7 18 0 0 0,-39 87 469 0 0,36-90-413 0 0,-9 16-50 0 0,12-27-34 0 0,1 0 0 0 0,1 1 0 0 0,1 0-1 0 0,-5 22 1 0 0,10-32-33 0 0,3-8-8 0 0,-1-1 1 0 0,1 1-1 0 0,0-1 1 0 0,-1 0 0 0 0,1 1-1 0 0,0-1 1 0 0,0 0-1 0 0,0 0 1 0 0,0 0-1 0 0,0 0 1 0 0,0 0-1 0 0,1 0 1 0 0,-1 0 0 0 0,0 0-1 0 0,0 0 1 0 0,1-1-1 0 0,1 2 1 0 0,0-1 3 0 0,0 1 1 0 0,1-1-1 0 0,-1 0 1 0 0,1 0 0 0 0,0-1-1 0 0,-1 1 1 0 0,1-1-1 0 0,0 0 1 0 0,6 0-1 0 0,36-7 36 0 0,-9 1-33 0 0,-14 3 66 0 0,25-7 1 0 0,-31 6-409 0 0,1 0 0 0 0,0 2 0 0 0,19-2 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9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11 4631 0 0,'0'0'456'0'0,"-2"-6"-456"0"0,2 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29.8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309 1 13039 0 0,'-1'0'7568'0'0,"-9"3"-7075"0"0,0-1 0 0 0,0 0 0 0 0,0-1 1 0 0,0 0-1 0 0,-16-1 0 0 0,-10 1-524 0 0,-29-3 95 0 0,63 2-57 0 0,1 0 1 0 0,-1 0-1 0 0,1 1 0 0 0,-1-1 1 0 0,1 0-1 0 0,-1 0 0 0 0,1 1 0 0 0,-1-1 1 0 0,1 1-1 0 0,-1 0 0 0 0,1-1 1 0 0,0 1-1 0 0,-1 0 0 0 0,1 0 1 0 0,0-1-1 0 0,-1 1 0 0 0,1 0 0 0 0,0 1 1 0 0,0-1-1 0 0,0 0 0 0 0,0 0 1 0 0,-1 2-1 0 0,0 0 32 0 0,0 1 1 0 0,1 0 0 0 0,-1 0-1 0 0,1 0 1 0 0,-2 7 0 0 0,0-1-14 0 0,-7 40 642 0 0,7-35-243 0 0,-6 26 1 0 0,0-11-358 0 0,30-36-15 0 0,-11 2-53 0 0,1 1 0 0 0,0-1 0 0 0,0 2 0 0 0,0 0 0 0 0,0 0 0 0 0,0 1 0 0 0,1 0 0 0 0,-1 1 0 0 0,0 0 0 0 0,12 2 0 0 0,-12-1 22 0 0,-1 2-1 0 0,1-1 0 0 0,0 2 1 0 0,-1-1-1 0 0,0 1 1 0 0,0 1-1 0 0,0 0 1 0 0,0 0-1 0 0,-1 1 1 0 0,12 9-1 0 0,-16-10-9 0 0,-1-1 0 0 0,1 0 0 0 0,-1 1-1 0 0,0 0 1 0 0,0 0 0 0 0,-1 0 0 0 0,0 1 0 0 0,0-1-1 0 0,0 1 1 0 0,0 0 0 0 0,-1-1 0 0 0,0 1 0 0 0,0 0-1 0 0,-1 0 1 0 0,0 1 0 0 0,0-1 0 0 0,0 0 0 0 0,-1 0-1 0 0,0 10 1 0 0,0-6-4 0 0,-2-1 1 0 0,1 0-1 0 0,-1 0 0 0 0,-1 0 0 0 0,1 0 0 0 0,-1 0 1 0 0,-1 0-1 0 0,0-1 0 0 0,0 1 0 0 0,-1-1 1 0 0,0 0-1 0 0,0-1 0 0 0,-1 1 0 0 0,0-1 0 0 0,0 0 1 0 0,-1 0-1 0 0,1-1 0 0 0,-2 0 0 0 0,1 0 1 0 0,-1-1-1 0 0,0 0 0 0 0,0 0 0 0 0,0-1 0 0 0,0 0 1 0 0,-1 0-1 0 0,0-1 0 0 0,0 0 0 0 0,0 0 1 0 0,0-1-1 0 0,0-1 0 0 0,0 1 0 0 0,-1-1 0 0 0,1-1 1 0 0,0 0-1 0 0,-11-1 0 0 0,7-1-67 0 0,0 0 0 0 0,0-1 0 0 0,0-1 0 0 0,-18-7 0 0 0,26 10 19 0 0,1-1 0 0 0,1 0 1 0 0,-1 0-1 0 0,0 0 0 0 0,0 0 0 0 0,1-1 0 0 0,-1 1 0 0 0,1-1 1 0 0,0 0-1 0 0,0 0 0 0 0,0 0 0 0 0,0-1 0 0 0,1 1 0 0 0,-1-1 1 0 0,1 1-1 0 0,0-1 0 0 0,-3-7 0 0 0,4 10-200 0 0,1 0 0 0 0,0 0 0 0 0,0 0 0 0 0,0-1 0 0 0,0 1 1 0 0,0 0-1 0 0,0 0 0 0 0,0-1 0 0 0,0 1 0 0 0,0 0 0 0 0,0 0 0 0 0,1 0 0 0 0,-1-1 0 0 0,0 1 0 0 0,1 0 0 0 0,-1 0 0 0 0,1 0 0 0 0,0 0 0 0 0,-1 0 0 0 0,2-2 1 0 0,5-6-1663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04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21943 0 0,'0'0'480'0'0,"2"12"104"0"0,1 4 24 0 0,1-2 0 0 0,-3-5-480 0 0,5 1-128 0 0,-1-1 784 0 0,0-2-352 0 0,0 0 216 0 0,2 0-584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29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20503 0 0,'0'0'464'0'0,"1"2"68"0"0,14 37 373 0 0,18 71-1 0 0,0 47 892 0 0,-4-20-718 0 0,62 289-85 0 0,62 181-977 0 0,-145-580 20 0 0,-4-12-15 0 0,0-1-1 0 0,1 1 1 0 0,0-1 0 0 0,2 0-1 0 0,-1 0 1 0 0,14 20-1 0 0,-19-33-48 0 0,-1-1-1 0 0,0 1 1 0 0,1-1-1 0 0,-1 1 1 0 0,1 0-1 0 0,-1-1 1 0 0,1 1-1 0 0,-1-1 1 0 0,1 1-1 0 0,-1-1 1 0 0,1 1-1 0 0,0-1 1 0 0,-1 0-1 0 0,1 1 1 0 0,-1-1-1 0 0,1 0 1 0 0,0 1-1 0 0,0-1 1 0 0,-1 0-1 0 0,1 0 1 0 0,0 0-1 0 0,-1 0 1 0 0,1 0-1 0 0,0 1 1 0 0,0-1-1 0 0,-1 0 1 0 0,1-1-1 0 0,0 1 1 0 0,-1 0 0 0 0,1 0-1 0 0,0 0 1 0 0,0 0-1 0 0,-1 0 1 0 0,1-1-1 0 0,0 1 1 0 0,-1 0-1 0 0,1-1 1 0 0,0 1-1 0 0,-1-1 1 0 0,1 1-1 0 0,-1 0 1 0 0,2-2-1 0 0,0 0-326 0 0,1-1 1 0 0,-1 0-1 0 0,0 0 0 0 0,0 0 1 0 0,0-1-1 0 0,0 1 0 0 0,1-4 0 0 0,4-13-1066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30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0 212 1375 0 0,'10'-28'133'0'0,"-9"18"-113"0"0,-1 0 249 0 0,1 2 621 0 0,8-148 16254 0 0,-10 168-15780 0 0,1 23-734 0 0,-1 21 321 0 0,3 86 523 0 0,0-124-1323 0 0,0 0 0 0 0,1-1 0 0 0,1 1 0 0 0,1-1 0 0 0,12 31 0 0 0,-16-46-154 0 0,-1-1 0 0 0,1 1 0 0 0,0-1 0 0 0,-1 1 0 0 0,1-1-1 0 0,0 0 1 0 0,0 0 0 0 0,0 1 0 0 0,-1-1 0 0 0,2 0 0 0 0,-1 0 0 0 0,0 0-1 0 0,0 0 1 0 0,0 0 0 0 0,0 0 0 0 0,1 0 0 0 0,-1 0 0 0 0,0 0-1 0 0,1-1 1 0 0,-1 1 0 0 0,0-1 0 0 0,1 1 0 0 0,-1-1 0 0 0,1 1-1 0 0,-1-1 1 0 0,1 0 0 0 0,-1 0 0 0 0,1 0 0 0 0,-1 1 0 0 0,1-2-1 0 0,-1 1 1 0 0,1 0 0 0 0,0 0 0 0 0,-1 0 0 0 0,1-1 0 0 0,-1 1 0 0 0,0-1-1 0 0,1 1 1 0 0,-1-1 0 0 0,1 1 0 0 0,-1-1 0 0 0,0 0 0 0 0,2-1-1 0 0,4-2-58 0 0,-1-1 0 0 0,0 0 0 0 0,0-1-1 0 0,0 1 1 0 0,-1-1 0 0 0,0 0-1 0 0,5-7 1 0 0,-1 0-35 0 0,-2 0 0 0 0,1-1 0 0 0,-2 0 0 0 0,0 0 0 0 0,0 0 1 0 0,-1-1-1 0 0,3-20 0 0 0,-2 5 54 0 0,-3 0 0 0 0,1-53 0 0 0,-5 65 135 0 0,2 41 131 0 0,1 0-1 0 0,8 30 1 0 0,1 12-23 0 0,38 302 1200 0 0,-44-328-1238 0 0,6 92 347 0 0,-11-119-471 0 0,-4 93 184 0 0,3-95-226 0 0,-1 1 0 0 0,0 0-1 0 0,-1 0 1 0 0,0-1-1 0 0,0 0 1 0 0,-1 1-1 0 0,-7 12 1 0 0,9-20-6 0 0,1-1-1 0 0,-1 1 1 0 0,0-1 0 0 0,1 0-1 0 0,-1 0 1 0 0,0 0 0 0 0,0 0-1 0 0,-1 0 1 0 0,1 0 0 0 0,0-1-1 0 0,-1 1 1 0 0,1-1 0 0 0,0 1-1 0 0,-1-1 1 0 0,0 0 0 0 0,1 0-1 0 0,-1 0 1 0 0,-3 0 0 0 0,2 0-12 0 0,0-1 1 0 0,0 0-1 0 0,0 0 1 0 0,0 0 0 0 0,0 0-1 0 0,1-1 1 0 0,-1 0-1 0 0,0 0 1 0 0,0 0 0 0 0,0 0-1 0 0,1 0 1 0 0,-1-1-1 0 0,-4-2 1 0 0,-1-1-380 0 0,0-1-1 0 0,0 0 1 0 0,1 0 0 0 0,0-1-1 0 0,0 0 1 0 0,0-1 0 0 0,1 0-1 0 0,0 0 1 0 0,1 0 0 0 0,0-1-1 0 0,-9-17 1 0 0,4 4-1279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34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 54 3623 0 0,'0'0'166'0'0,"4"-8"20"0"0,1 0 913 0 0,0 0 0 0 0,21-22 10103 0 0,-35 52-10477 0 0,-1-1-1 0 0,-1 0 0 0 0,-13 20 1 0 0,-47 56 272 0 0,59-82-911 0 0,6-8-72 0 0,1-1 0 0 0,0 1 0 0 0,0 0 0 0 0,-5 12 0 0 0,11-18-3 0 0,0 0-1 0 0,0 0 1 0 0,0 0 0 0 0,1 0-1 0 0,-1-1 1 0 0,0 1 0 0 0,1 0-1 0 0,-1 0 1 0 0,1-1 0 0 0,2 2-1 0 0,7 0-6 0 0,1 1 0 0 0,0-1 0 0 0,-1-1 0 0 0,1 0 0 0 0,0-1 0 0 0,0 0 0 0 0,12-2 0 0 0,29 1 39 0 0,8 0 16 0 0,-43 0-68 0 0,1 0 1 0 0,33 4-1 0 0,-50-2-97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35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63 14367 0 0,'0'0'706'0'0,"10"2"151"0"0,-6-2-1045 0 0,-3 1 318 0 0,1-1 0 0 0,-1 1 1 0 0,1-1-1 0 0,0 1 0 0 0,-1-1 0 0 0,1 0 0 0 0,-1 0 1 0 0,1 0-1 0 0,0 0 0 0 0,-1 0 0 0 0,1 0 0 0 0,0-1 1 0 0,-1 1-1 0 0,1 0 0 0 0,-1-1 0 0 0,1 0 0 0 0,0 1 1 0 0,-1-1-1 0 0,0 0 0 0 0,1 1 0 0 0,-1-1 0 0 0,3-2 1 0 0,1-1 94 0 0,0 0 1 0 0,1 0-1 0 0,-1 0 1 0 0,1 1-1 0 0,0 0 1 0 0,-1 0-1 0 0,1 1 1 0 0,1 0-1 0 0,-1 0 1 0 0,0 0-1 0 0,0 1 1 0 0,1 0-1 0 0,-1 0 1 0 0,10 0-1 0 0,-5-1-490 0 0,0 0-1 0 0,0 0 1 0 0,0-1-1 0 0,0-1 0 0 0,12-5 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36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53 2303 0 0,'0'0'16987'0'0,"2"-16"-16358"0"0,-1 12-492 0 0,1 0 0 0 0,-1 0 0 0 0,1 1 0 0 0,0-1 0 0 0,0 0 0 0 0,1 1 0 0 0,3-5 0 0 0,-6 7-136 0 0,1 1 1 0 0,-1 0-1 0 0,0 0 0 0 0,1 0 1 0 0,-1-1-1 0 0,1 1 0 0 0,-1 0 0 0 0,0 0 1 0 0,1 0-1 0 0,-1 0 0 0 0,1 0 0 0 0,-1 0 1 0 0,1 0-1 0 0,-1 0 0 0 0,0 0 1 0 0,1 0-1 0 0,-1 0 0 0 0,1 0 0 0 0,-1 0 1 0 0,0 0-1 0 0,1 0 0 0 0,-1 0 1 0 0,1 1-1 0 0,-1-1 0 0 0,0 0 0 0 0,1 0 1 0 0,-1 0-1 0 0,0 1 0 0 0,1-1 0 0 0,-1 0 1 0 0,0 0-1 0 0,1 1 0 0 0,7 6 41 0 0,4 4 221 0 0,-1 0 0 0 0,0 1 0 0 0,-1 0 0 0 0,0 1 0 0 0,-1 0 0 0 0,15 28 0 0 0,6 9 187 0 0,-2-5-89 0 0,-18-27-158 0 0,1-1 0 0 0,22 29-1 0 0,-2-11 104 0 0,-18-19-252 0 0,0-1 1 0 0,0 0-1 0 0,2-1 0 0 0,0 0 1 0 0,16 11-1 0 0,-28-23-95 0 0,0-1-1 0 0,0 1 1 0 0,0 0-1 0 0,0-1 1 0 0,0 0-1 0 0,0 0 1 0 0,0 0-1 0 0,0 0 1 0 0,1 0-1 0 0,-1 0 1 0 0,0-1-1 0 0,0 0 1 0 0,1 1 0 0 0,-1-1-1 0 0,0 0 1 0 0,1-1-1 0 0,-1 1 1 0 0,0-1-1 0 0,1 1 1 0 0,-1-1-1 0 0,0 0 1 0 0,0 0-1 0 0,0-1 1 0 0,0 1-1 0 0,0 0 1 0 0,0-1-1 0 0,0 0 1 0 0,0 0-1 0 0,-1 0 1 0 0,1 0 0 0 0,-1 0-1 0 0,1 0 1 0 0,-1-1-1 0 0,0 1 1 0 0,0-1-1 0 0,0 0 1 0 0,0 0-1 0 0,2-5 1 0 0,-1 0-755 0 0,0 1-1 0 0,-1-1 1 0 0,0 0 0 0 0,-1 0-1 0 0,0 0 1 0 0,0-15 0 0 0,0 12 297 0 0,0-18-1467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37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0 17047 0 0,'-4'11'308'0'0,"1"-1"0"0"0,1 1 0 0 0,0 0 0 0 0,0 0 0 0 0,0 21 0 0 0,2-21 102 0 0,-1 0 0 0 0,-1 0-1 0 0,1 1 1 0 0,-2-2 0 0 0,-3 13-1 0 0,-24 52 2857 0 0,14-38-2735 0 0,-19 39 59 0 0,-5 9-131 0 0,39-79-556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37.5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1375 0 0,'16'-15'19498'0'0,"-16"15"-19439"0"0,6 11 857 0 0,6 17-673 0 0,-9-20 217 0 0,26 85 1049 0 0,-21-60-1124 0 0,16 35 0 0 0,-23-65-436 0 0,27 56 442 0 0,-25-53-743 0 0,1 0-1 0 0,0 0 1 0 0,0 0-1 0 0,1-1 1 0 0,0 1 0 0 0,9 8-1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37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352 0 2303 0 0,'-6'6'203'0'0,"-16"7"-1753"0"0,-1-1 3998 0 0,-59 21 14716 0 0,48-22-14942 0 0,14-6-2115 0 0,1-1 0 0 0,-1-2 0 0 0,0 0 0 0 0,0-1 0 0 0,-29-2 0 0 0,12 1-1267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38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10191 0 0,'1'2'9208'0'0,"6"12"-8279"0"0,-1 1 0 0 0,-1 0 0 0 0,5 22 0 0 0,6 51 378 0 0,-14-70-1034 0 0,3 12 4 0 0,6 37 309 0 0,31 111-1 0 0,-35-162-423 0 0,0 4-3513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40.2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46 3223 0 0,'0'0'8359'0'0,"0"0"-8200"0"0,1 0 0 0 0,-1 0 1 0 0,1 0-1 0 0,-1 0 0 0 0,1 0 0 0 0,-1 0 0 0 0,1 0 1 0 0,0 1-1 0 0,-1-1 0 0 0,1 0 0 0 0,-1 0 1 0 0,1 0-1 0 0,-1 1 0 0 0,1-1 0 0 0,-1 0 0 0 0,1 1 1 0 0,1 4 80 0 0,-1-1 1 0 0,0 1 0 0 0,0-1 0 0 0,0 1 0 0 0,0-1 0 0 0,-1 1 0 0 0,0-1-1 0 0,0 1 1 0 0,0 0 0 0 0,0-1 0 0 0,-1 1 0 0 0,0-1 0 0 0,-1 6 0 0 0,1-8-71 0 0,-3 3-19 0 0,3-4-151 0 0,0-1 0 0 0,0 1 0 0 0,0-1 0 0 0,0 0 0 0 0,0 1 0 0 0,0-1 0 0 0,0 0 0 0 0,0 0 1 0 0,-1 1-1 0 0,1-1 0 0 0,0 0 0 0 0,0 0 0 0 0,0 0 0 0 0,0 0 0 0 0,0-1 0 0 0,-1 1 0 0 0,0-1 0 0 0,1 1 0 0 0,0 0-1 0 0,0-1 0 0 0,0 1 1 0 0,0-1-1 0 0,0 0 0 0 0,0 1 1 0 0,0-1-1 0 0,0 0 0 0 0,0 0 1 0 0,1 1-1 0 0,-1-1 0 0 0,0 0 1 0 0,0 0-1 0 0,1 0 0 0 0,-1 0 1 0 0,1 0-1 0 0,-1 0 0 0 0,1 0 1 0 0,-1 0-1 0 0,1 0 0 0 0,0 0 1 0 0,-1 0-1 0 0,1 0 1 0 0,0-1-1 0 0,0 1 0 0 0,0-1 1 0 0,-1-4 1 0 0,-3-5-1 0 0,3 7 0 0 0,3-8 0 0 0,-2 2 11 0 0,0 10-9 0 0,0 0 0 0 0,0-1 1 0 0,0 1-1 0 0,0-1 1 0 0,0 1-1 0 0,1 0 0 0 0,-1-1 1 0 0,0 1-1 0 0,0 0 1 0 0,0-1-1 0 0,0 1 0 0 0,0 0 1 0 0,0-1-1 0 0,1 1 1 0 0,-1 0-1 0 0,0-1 0 0 0,0 1 1 0 0,1 0-1 0 0,-1-1 1 0 0,0 1-1 0 0,1-1 0 0 0,5-7 18 0 0,1 1 23 0 0,1 1-27 0 0,-8 6-14 0 0,1-1 1 0 0,-1 1 0 0 0,0-1 0 0 0,1 1 0 0 0,-1 0 0 0 0,1-1 0 0 0,-1 1 0 0 0,1 0-1 0 0,-1-1 1 0 0,0 1 0 0 0,1 0 0 0 0,0-1 0 0 0,-1 1 0 0 0,1 0 0 0 0,-1 0 0 0 0,1 0-1 0 0,-1 0 1 0 0,1-1 0 0 0,-1 1 0 0 0,1 0 0 0 0,-1 0 0 0 0,1 0 0 0 0,0 0 0 0 0,-1 0-1 0 0,1 0 1 0 0,-1 0 0 0 0,1 1 0 0 0,-1-1 0 0 0,1 0 0 0 0,0 0 0 0 0,7 2 50 0 0,-5-2-2 0 0,1 2-44 0 0,6 9 67 0 0,-8-8-64 0 0,0 0 0 0 0,0-1 0 0 0,0 1 0 0 0,0 0 0 0 0,-1 0 0 0 0,1 1 0 0 0,-1-1 0 0 0,0 0-1 0 0,0 0 1 0 0,0 1 0 0 0,0-1 0 0 0,0 0 0 0 0,-1 1 0 0 0,0-1 0 0 0,0 7 0 0 0,0-9 20 0 0,0 0 2 0 0,0 1 1 0 0,0-1 0 0 0,0 1-1 0 0,0-1 1 0 0,0 1 0 0 0,0-1-1 0 0,0 0 1 0 0,-1 1-1 0 0,1-1 1 0 0,-1 1 0 0 0,1-1-1 0 0,-1 0 1 0 0,0 2 0 0 0,-6 2-23 0 0,-2-4-10 0 0,0-5 0 0 0,8 2 0 0 0,-1 0 0 0 0,1 0 0 0 0,0 0 0 0 0,0 0 0 0 0,0-1 0 0 0,0 1 0 0 0,0 0 0 0 0,0-1 0 0 0,1 1 0 0 0,-1-1 0 0 0,1 1 0 0 0,-1-1 0 0 0,1 1 0 0 0,0-1 0 0 0,0 1 0 0 0,1-4 0 0 0,-1 1 0 0 0,1 0 0 0 0,0 1 0 0 0,0-1 0 0 0,0 1 0 0 0,1-1 0 0 0,0 1 0 0 0,0-1 0 0 0,2-3 0 0 0,-3 6 0 0 0,0-1 0 0 0,0 1 0 0 0,1 0 1 0 0,-1 1-1 0 0,1-1 0 0 0,-1 0 0 0 0,1 0 0 0 0,-1 1 0 0 0,1-1 0 0 0,0 1 0 0 0,0-1 0 0 0,2-1 0 0 0,1 1 10 0 0,-3-1 37 0 0,-1 3-43 0 0,0-1 1 0 0,0 1 0 0 0,-1-1-1 0 0,1 1 1 0 0,0 0 0 0 0,0-1-1 0 0,0 1 1 0 0,-1 0 0 0 0,1 0-1 0 0,0 0 1 0 0,0-1 0 0 0,0 1-1 0 0,0 0 1 0 0,0 0 0 0 0,0 0-1 0 0,0 0 1 0 0,-1 0 0 0 0,1 1-1 0 0,1-1 1 0 0,0 0 32 0 0,0 0 0 0 0,0 1 0 0 0,-1-1 0 0 0,1 1 1 0 0,0-1-1 0 0,0 1 0 0 0,-1 0 0 0 0,1-1 0 0 0,0 1 0 0 0,-1 0 0 0 0,1 0 0 0 0,-1 0 1 0 0,1 0-1 0 0,-1 1 0 0 0,0-1 0 0 0,1 0 0 0 0,-1 0 0 0 0,0 1 0 0 0,0-1 0 0 0,0 1 1 0 0,0-1-1 0 0,0 1 0 0 0,0 0 0 0 0,0-1 0 0 0,-1 1 0 0 0,1 0 0 0 0,0 0 0 0 0,-1-1 1 0 0,1 4-1 0 0,0 1 86 0 0,1 0 0 0 0,-2 1-1 0 0,1-1 1 0 0,0 1 0 0 0,-1 0 0 0 0,-1-1 0 0 0,0 7 0 0 0,0-9-67 0 0,1 0 1 0 0,-1 0-1 0 0,-1 0 0 0 0,1-1 1 0 0,-1 1-1 0 0,1 0 0 0 0,-1-1 1 0 0,-4 6-1 0 0,6-9-56 0 0,0 0 1 0 0,0 1-1 0 0,0-1 0 0 0,0 0 1 0 0,0 1-1 0 0,0-1 1 0 0,-1 0-1 0 0,1 0 0 0 0,0 1 1 0 0,0-1-1 0 0,0 0 1 0 0,-1 0-1 0 0,1 1 0 0 0,0-1 1 0 0,0 0-1 0 0,-1 0 1 0 0,1 0-1 0 0,0 1 0 0 0,0-1 1 0 0,-1 0-1 0 0,1 0 1 0 0,0 0-1 0 0,-1 0 0 0 0,1 0 1 0 0,0 0-1 0 0,0 1 1 0 0,-1-1-1 0 0,1 0 1 0 0,0 0-1 0 0,-1 0 0 0 0,1 0 1 0 0,0 0-1 0 0,-1 0 1 0 0,1 0-1 0 0,0 0 0 0 0,-1-1 1 0 0,1 1-1 0 0,0 0 1 0 0,-1 0-1 0 0,1 0 0 0 0,0 0 1 0 0,-1 0-1 0 0,1 0 1 0 0,0-1-1 0 0,0 1 0 0 0,-1 0 1 0 0,1 0-1 0 0,0 0 1 0 0,0-1-1 0 0,-1 1 0 0 0,1 0 1 0 0,0-1-1 0 0,-17-7-66 0 0,12 6 96 0 0,0 0 0 0 0,0-1 0 0 0,0 1 0 0 0,-4-4 0 0 0,8 5-88 0 0,-1-1-1 0 0,1 1 0 0 0,0 0 1 0 0,0 0-1 0 0,0-1 0 0 0,0 1 1 0 0,0 0-1 0 0,0-1 0 0 0,0 1 1 0 0,0-1-1 0 0,0 0 0 0 0,1 1 1 0 0,-1-1-1 0 0,1 1 0 0 0,-1-1 1 0 0,1 0-1 0 0,0-2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04.4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22087 0 0,'0'0'1675'0'0,"1"1"-1137"0"0,3 7 1373 0 0,-2-9-2182 0 0,0 0 0 0 0,-1 0 0 0 0,1 0 0 0 0,0-1 0 0 0,-1 1-1 0 0,1 0 1 0 0,-1-1 0 0 0,3-2 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46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2127 0 0,'0'0'6498'0'0,"0"-8"-6892"0"0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2:46.8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149 117 2303 0 0,'3'-8'13880'0'0,"-9"11"-13764"0"0,1 1-1 0 0,0-1 0 0 0,-8 8 0 0 0,10-8-51 0 0,0 0 0 0 0,0 0-1 0 0,0 0 1 0 0,-1-1-1 0 0,1 0 1 0 0,-1 1 0 0 0,0-1-1 0 0,1-1 1 0 0,-1 1-1 0 0,0 0 1 0 0,0-1 0 0 0,-7 1-1 0 0,8-1-63 0 0,0-1 0 0 0,0 1 0 0 0,-1-1 0 0 0,1 0 0 0 0,0 0 0 0 0,0 0 0 0 0,-6-1 0 0 0,8 0 0 0 0,0 1 0 0 0,-1-1 0 0 0,1 1 0 0 0,0-1 0 0 0,0 0 0 0 0,-1 1 0 0 0,1-1 0 0 0,0 0 0 0 0,0 0 0 0 0,0 0 0 0 0,0 0 0 0 0,0 0 0 0 0,0 0 0 0 0,0 0 0 0 0,0 0 0 0 0,1 0 0 0 0,-1 0 0 0 0,0-1 0 0 0,1 1 0 0 0,-1 0 0 0 0,0-1 0 0 0,0-1 0 0 0,1 1 9 0 0,-1-1-1 0 0,0-1 1 0 0,1 1 0 0 0,-1 0-1 0 0,1 0 1 0 0,0 0-1 0 0,0 0 1 0 0,0 0-1 0 0,1 0 1 0 0,-1 0 0 0 0,1 0-1 0 0,-1 0 1 0 0,1 0-1 0 0,0 0 1 0 0,0 0-1 0 0,0 0 1 0 0,1 1 0 0 0,-1-1-1 0 0,1 0 1 0 0,-1 1-1 0 0,1-1 1 0 0,0 1-1 0 0,0-1 1 0 0,0 1 0 0 0,0 0-1 0 0,1 0 1 0 0,-1 0-1 0 0,1 0 1 0 0,-1 0-1 0 0,1 1 1 0 0,-1-1 0 0 0,1 1-1 0 0,0-1 1 0 0,0 1-1 0 0,0 0 1 0 0,0 0-1 0 0,0 1 1 0 0,0-1 0 0 0,0 0-1 0 0,0 1 1 0 0,3 0-1 0 0,-4 0-121 0 0,-1 0-120 0 0,0 1 232 0 0,1 0 0 0 0,-1-1 0 0 0,0 1 0 0 0,1 0 0 0 0,-1 0 1 0 0,0 0-1 0 0,0 0 0 0 0,0 0 0 0 0,0 0 0 0 0,0 0 0 0 0,0 0 1 0 0,0 0-1 0 0,0 1 0 0 0,0-1 0 0 0,-1 0 0 0 0,1 1 0 0 0,-1-1 1 0 0,1 0-1 0 0,-1 1 0 0 0,1-1 0 0 0,-1 1 0 0 0,0-1 0 0 0,1 0 1 0 0,-1 1-1 0 0,0 2 0 0 0,0-2 1 0 0,1 1 41 0 0,-1 0 0 0 0,0 0 0 0 0,0 1 0 0 0,0-1 0 0 0,0 0 0 0 0,0 0 0 0 0,-1 1 0 0 0,1-1 0 0 0,-1 0 0 0 0,0 0 0 0 0,0 0 0 0 0,0 0 0 0 0,0 0 0 0 0,-1 0 0 0 0,1 0 0 0 0,-1 0 0 0 0,1-1 0 0 0,-1 1-1 0 0,0 0 1 0 0,0-1 0 0 0,-1 0 0 0 0,1 1 0 0 0,0-1 0 0 0,-5 3 0 0 0,6-4-41 0 0,0-1 0 0 0,0 1 0 0 0,-1-1 0 0 0,1 1 0 0 0,0-1 0 0 0,0 1 0 0 0,0-1 0 0 0,-1 0 0 0 0,1 1 0 0 0,0-1 0 0 0,0 0 0 0 0,-1 0 0 0 0,1 0 0 0 0,0 0 0 0 0,-1 0 0 0 0,1 0 0 0 0,0 0 0 0 0,0-1 0 0 0,-1 1 0 0 0,1 0 0 0 0,0-1 0 0 0,0 1 0 0 0,0-1 0 0 0,0 1 0 0 0,-1-1 0 0 0,0-1 0 0 0,-1 0 0 0 0,1 0 0 0 0,-1 0 0 0 0,1 0 0 0 0,-1 0 0 0 0,1-1 0 0 0,-3-4 0 0 0,2 3-40 0 0,0 0 0 0 0,1 0 0 0 0,0 0 0 0 0,0-1 0 0 0,0 1 0 0 0,0 0 0 0 0,1-1 0 0 0,0 1 0 0 0,0-1 0 0 0,0 0 0 0 0,0 0 0 0 0,1 1 0 0 0,-1-1 0 0 0,1 0 0 0 0,1 1 0 0 0,-1-1 0 0 0,2-5 0 0 0,0 0-468 0 0,-2 6 110 0 0,1 1-1 0 0,0-1 1 0 0,0 1-1 0 0,1-1 1 0 0,-1 1-1 0 0,4-7 1 0 0,0 8-723 0 0,11-1-30 0 0,-12 2-8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3:00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14 919 0 0,'-3'-5'20760'0'0,"6"17"-20016"0"0,-1-27-2397 0 0,0 9 674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3:01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5063 0 0,'24'12'11776'0'0,"19"8"-8298"0"0,-42-19-2924 0 0,4 1-187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3:02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 12751 0 0,'0'0'12216'0'0,"0"0"-12262"0"0,0 0 0 0 0,0 0 0 0 0,1 1-1 0 0,-1-1 1 0 0,0 0 0 0 0,0 0 0 0 0,0 0-1 0 0,1 0 1 0 0,-1 0 0 0 0,0 0 0 0 0,0 0 0 0 0,1 0-1 0 0,-1 0 1 0 0,0 0 0 0 0,0 0 0 0 0,1 0 0 0 0,-1 0-1 0 0,0 0 1 0 0,0 0 0 0 0,1 0 0 0 0,-1 0 0 0 0,0 0-1 0 0,0 0 1 0 0,0 0 0 0 0,1 0 0 0 0,0-2-536 0 0,7-13-2275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3:02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2303 0 0,'0'0'20313'0'0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3:08.7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5376 11 5983 0 0,'0'0'14112'0'0,"6"10"-13104"0"0,0 4 3 0 0,-6-12-999 0 0,12-26-5041 0 0,-11 22 4942 0 0,2-3 11 0 0,-1-1 2266 0 0,-5 12-1578 0 0,-12 19-658 0 0,-1-5 22 0 0,-1-1 1 0 0,-1-1-1 0 0,0 0 1 0 0,-2-1-1 0 0,-27 18 1 0 0,-116 75 1104 0 0,162-109-1071 0 0,-1 0 0 0 0,1 0 0 0 0,0 1 0 0 0,0-1-1 0 0,-1 0 1 0 0,1 1 0 0 0,0-1 0 0 0,0 1 0 0 0,1-1 0 0 0,-1 1 0 0 0,0 0 0 0 0,0-1 0 0 0,1 1 0 0 0,-1 0 0 0 0,1-1 0 0 0,-1 1-1 0 0,1 0 1 0 0,0 0 0 0 0,0 0 0 0 0,0-1 0 0 0,0 5 0 0 0,-2 11 72 0 0,1-11-75 0 0,-1-1 1 0 0,0 0-1 0 0,0 0 0 0 0,0 1 1 0 0,-1-2-1 0 0,1 1 1 0 0,-1 0-1 0 0,-6 7 0 0 0,-6 9 50 0 0,14-19-57 0 0,0-1 0 0 0,0 0 1 0 0,0 1-1 0 0,0-1 1 0 0,0 0-1 0 0,-1 0 1 0 0,1 0-1 0 0,0 0 1 0 0,-1 0-1 0 0,1 0 1 0 0,-1 0-1 0 0,1 0 1 0 0,-1-1-1 0 0,1 1 1 0 0,-1-1-1 0 0,0 1 1 0 0,1-1-1 0 0,-1 1 1 0 0,0-1-1 0 0,-2 0 1 0 0,1 0 0 0 0,1 1 0 0 0,0-1 0 0 0,0 1 0 0 0,0-1 0 0 0,0 1 0 0 0,0 0 0 0 0,0 0 0 0 0,0-1 0 0 0,0 2 0 0 0,-2 0 0 0 0,3-1 4 0 0,0 0 0 0 0,0 1 0 0 0,0-1 0 0 0,0 0 0 0 0,1 1 0 0 0,-1-1 0 0 0,0 0 0 0 0,1 1 0 0 0,-1-1-1 0 0,0 4 1 0 0,-5 10-6 0 0,-5 0 30 0 0,-1-1 0 0 0,0 1 0 0 0,-1-2-1 0 0,-29 24 1 0 0,35-31 28 0 0,0 0 0 0 0,1 0 0 0 0,-11 13 0 0 0,-9 10 86 0 0,-55 54 14 0 0,70-70-135 0 0,0 0-1 0 0,-11 20 0 0 0,12-19-5 0 0,-1 0 0 0 0,0-1 0 0 0,-1 0-1 0 0,-18 15 1 0 0,12-12 9 0 0,-21 26-1 0 0,2 2 99 0 0,-71 64-1 0 0,31-34-47 0 0,74-71-75 0 0,-56 53 0 0 0,36-37 0 0 0,-28 32 0 0 0,46-47 0 0 0,1 0 0 0 0,-1 0 0 0 0,-8 5 0 0 0,-8 7 0 0 0,-59 47 0 0 0,31-25 0 0 0,35-26 19 0 0,-15 10 4 0 0,-50 52-1 0 0,73-68-22 0 0,0-1 0 0 0,0 0 0 0 0,-12 8 0 0 0,11-8 0 0 0,1-1 0 0 0,-1 1 0 0 0,-9 10 0 0 0,5-4 12 0 0,-1 0-1 0 0,-1-1 1 0 0,-17 12-1 0 0,-7 5 7 0 0,-10 4 35 0 0,15-6-41 0 0,22-17-9 0 0,-1 0 0 0 0,-13 16 1 0 0,-29 26 281 0 0,19-17-34 0 0,23-22-130 0 0,-21 22 0 0 0,-51 66 158 0 0,61-71-181 0 0,-13 18 15 0 0,26-32 4 0 0,-18 19 0 0 0,4-6-50 0 0,15-17-20 0 0,-1 2-1 0 0,-6 13 1 0 0,5-9 22 0 0,-1 1-2 0 0,4-7-24 0 0,0 0-1 0 0,-4 12 1 0 0,9-17-37 0 0,-11 13 41 0 0,-15 19 111 0 0,23-30-102 0 0,1 0-7 0 0,-4 5 38 0 0,-1-2-71 0 0,-2 3 20 0 0,5-7-18 0 0,0 1 0 0 0,1 0 0 0 0,0 0-1 0 0,-7 15 1 0 0,-1 2-18 0 0,8-14 11 0 0,0-2 42 0 0,-18 21 11 0 0,17-21-64 0 0,-4 7 0 0 0,7-10 0 0 0,-18 20 0 0 0,14-15 0 0 0,-7 6 0 0 0,12-15 24 0 0,1 0-2 0 0,-13 18-4 0 0,6-9-18 0 0,7-8 0 0 0,-8 5 0 0 0,-15 14 0 0 0,1 0 0 0 0,21-20 0 0 0,0 0 0 0 0,-13 15 0 0 0,-3 6 64 0 0,17-20-64 0 0,-14 13 0 0 0,13-13 0 0 0,0-3 0 0 0,-14 12 0 0 0,-11 17 64 0 0,21-22-64 0 0,-1 0 11 0 0,0-1 31 0 0,1 0-31 0 0,1 0-11 0 0,0 0 0 0 0,-1 1 0 0 0,1-1 0 0 0,0 0 11 0 0,-5 5 18 0 0,5-6-7 0 0,1 1 0 0 0,-1 1 0 0 0,-6 10 0 0 0,-5 1-22 0 0,9-12 0 0 0,2 1 0 0 0,-1 0 0 0 0,0 0 0 0 0,2 1 0 0 0,0-1 0 0 0,-1 0 0 0 0,0-1 0 0 0,-2 1 0 0 0,3-1 11 0 0,2-3 31 0 0,-4 3-31 0 0,0 0-11 0 0,-5 4 0 0 0,3-1 0 0 0,-2 1 0 0 0,5-2 0 0 0,-1 0 0 0 0,0-1 0 0 0,0 0 0 0 0,-2 5 0 0 0,-5 5 0 0 0,-1-1 0 0 0,-7 11 0 0 0,16-20 0 0 0,-1 0-2 0 0,-11 15 15 0 0,12-15 29 0 0,-11 11-31 0 0,2 1-11 0 0,11-16 0 0 0,-13 17 0 0 0,11-12 0 0 0,0 0 0 0 0,1 2 0 0 0,-1-1 0 0 0,0 3 0 0 0,-11 8 0 0 0,9-12 0 0 0,2-2 0 0 0,-1 1 0 0 0,1-1 0 0 0,-2 2 0 0 0,0-2 0 0 0,2 2 0 0 0,1 0 0 0 0,1 2 0 0 0,-2-2 0 0 0,-1 0 0 0 0,1 0 0 0 0,0 0 0 0 0,0 0 0 0 0,0 0 0 0 0,1 0 0 0 0,-1 0 0 0 0,0 0 11 0 0,3-4 31 0 0,-4 2-31 0 0,-9 7-11 0 0,13-10 0 0 0,0-1 0 0 0,0 1 0 0 0,0 0 0 0 0,1 0 0 0 0,-1-1 0 0 0,0 1 0 0 0,1 0 0 0 0,-3 4 0 0 0,3-4 0 0 0,-1 1 0 0 0,0 0 0 0 0,0-1 0 0 0,0 1 0 0 0,0-1 0 0 0,-4 3 0 0 0,-10 14 0 0 0,14-16 0 0 0,3-4 0 0 0,-25 24 0 0 0,18-19 0 0 0,0 1 0 0 0,-1 1 0 0 0,-3 0 0 0 0,-12 17 0 0 0,16-16 0 0 0,-2 6 23 0 0,5-9 8 0 0,-13 9-13 0 0,13-11-18 0 0,-4 3 0 0 0,-1 0 0 0 0,0-1 0 0 0,-2 4 0 0 0,-1-2 0 0 0,6-4 14 0 0,-19 15 36 0 0,17-12-50 0 0,0 0 0 0 0,0 0 0 0 0,0 1 0 0 0,1-1 0 0 0,-2 4 0 0 0,-1-3 0 0 0,0-2 0 0 0,2-1 0 0 0,1 1 0 0 0,-1 2 0 0 0,0-1 0 0 0,-1 0 0 0 0,-11 8 0 0 0,12-8 0 0 0,-24 23 64 0 0,24-22-64 0 0,0 0 0 0 0,1-1 0 0 0,1 2 0 0 0,-1 0 0 0 0,4-5 0 0 0,-1-1 0 0 0,-21 17 0 0 0,19-13 0 0 0,-2 1 0 0 0,0 0 0 0 0,-2 0 0 0 0,-1 1 19 0 0,10-7-10 0 0,-14 12 27 0 0,-25 20-36 0 0,34-27 0 0 0,-16 14 0 0 0,20-17 0 0 0,-15 12 0 0 0,0-3 0 0 0,14-9 0 0 0,-18 13 0 0 0,17-15 0 0 0,0 1 0 0 0,-11 15 0 0 0,11-14 0 0 0,-12 17 0 0 0,8-12 0 0 0,0 0 0 0 0,0 0 0 0 0,-1 3 0 0 0,8-9 0 0 0,-27 18 0 0 0,25-18 0 0 0,-7 7 0 0 0,1 0 0 0 0,1-1 0 0 0,0 0 0 0 0,0 0 0 0 0,0-1 0 0 0,0 1 0 0 0,0 0 0 0 0,2 0 11 0 0,0 0 31 0 0,-1 0-31 0 0,-1 0-11 0 0,0 0 0 0 0,-21 29 0 0 0,10-15 0 0 0,7-4 0 0 0,10-16 0 0 0,0 0 0 0 0,1 0 0 0 0,-1 0 0 0 0,0 0 0 0 0,0 0 0 0 0,1 0 0 0 0,-1 0 0 0 0,0 0 0 0 0,0 0 0 0 0,0-1 0 0 0,0 1 0 0 0,0 0 0 0 0,0-1 0 0 0,-1 1 0 0 0,1 0 0 0 0,-2 0 0 0 0,2 0 0 0 0,-13 6 0 0 0,1 1 0 0 0,-17 14 0 0 0,3-1 0 0 0,6-5 0 0 0,3 3 0 0 0,13-13 0 0 0,-2 3 0 0 0,5-8 0 0 0,-13 15 0 0 0,9-9 11 0 0,1 0 31 0 0,-3 4-30 0 0,-7 4-13 0 0,7-10 1 0 0,-27 20 0 0 0,27-20 0 0 0,1 0 0 0 0,1 2 0 0 0,-22 23 0 0 0,22-25 0 0 0,1 1 0 0 0,-3 3 31 0 0,7-9-23 0 0,-18 17 17 0 0,12-13-25 0 0,-24 19 0 0 0,25-17 0 0 0,0 0 0 0 0,0 0 0 0 0,-4 3 0 0 0,-8 4 0 0 0,2-2 0 0 0,9-5 0 0 0,2 0 0 0 0,0 0 0 0 0,0-1 0 0 0,-1-1 0 0 0,-18 15 0 0 0,-4 2 0 0 0,21-16 0 0 0,0 0 0 0 0,-1 4 0 0 0,8-6 0 0 0,-20 20 0 0 0,11-11 28 0 0,2-5 5 0 0,-3 2-30 0 0,3-4-3 0 0,-16 13 0 0 0,12-6 0 0 0,8-7 0 0 0,-21 17 0 0 0,10-10 0 0 0,8-5 0 0 0,0 1 0 0 0,0-1 0 0 0,-1 0 0 0 0,0-2 0 0 0,2 1 0 0 0,-7 3 0 0 0,7-5 0 0 0,-18 20 0 0 0,21-22 0 0 0,-16 13 0 0 0,-52 39 0 0 0,70-54 0 0 0,-10 9 0 0 0,1 1 0 0 0,-12 8 0 0 0,-5 3 0 0 0,14-6 0 0 0,-12 6 0 0 0,20-18 0 0 0,-1 1 0 0 0,1 0 0 0 0,0 0 0 0 0,0 0 0 0 0,-4 5 0 0 0,7-6 0 0 0,-1 0 0 0 0,0-1 0 0 0,0 1 0 0 0,-1-1 0 0 0,1 1 0 0 0,0-1 0 0 0,-1 0 0 0 0,0 0 0 0 0,1 0 0 0 0,-1-1 0 0 0,-4 3 0 0 0,-8 6 0 0 0,-78 74 0 0 0,77-69 0 0 0,-5 4 0 0 0,-1-1 0 0 0,0-1 0 0 0,-31 19 0 0 0,49-35 4 0 0,1 0 4 0 0,-1 0-1 0 0,0 0 1 0 0,0 1-1 0 0,1 0 1 0 0,-1 0-1 0 0,1 0 1 0 0,-6 4-1 0 0,8-5 57 0 0,3 0-11 0 0,3 0-50 0 0,1 0 1 0 0,-1 0-1 0 0,0 0 0 0 0,1-1 0 0 0,-1 0 0 0 0,1 0 0 0 0,-1 0 0 0 0,0-1 0 0 0,1 1 0 0 0,-1-1 0 0 0,10-3 0 0 0,6-4 14 0 0,33-15 0 0 0,-24 9-13 0 0,69-20-4 0 0,-97 34 0 0 0,1-2 0 0 0,13-3 0 0 0,-9 5-11 0 0,-19 14-42 0 0,-17 3 24 0 0,0 0 0 0 0,-1-2 0 0 0,-48 18 0 0 0,39-17 17 0 0,2-3 12 0 0,0-1 0 0 0,-60 11 0 0 0,89-23 0 0 0,7 0 0 0 0,-1 0 0 0 0,0 0 0 0 0,0 0 0 0 0,1 0 0 0 0,-1 0 0 0 0,0 0 0 0 0,1 1 0 0 0,-1-1 0 0 0,0 1 0 0 0,1-1 0 0 0,-1 1 0 0 0,-2 1 0 0 0,-4 2 0 0 0,8-4 0 0 0,-1 0 0 0 0,1 0 0 0 0,0 0 0 0 0,0 0 0 0 0,0 0 0 0 0,0 0 0 0 0,0 0 0 0 0,-1 0 0 0 0,1 0 0 0 0,0 1 0 0 0,0-1 0 0 0,0 0 0 0 0,0 0 0 0 0,-1 0 0 0 0,1 0 0 0 0,0 0 0 0 0,0 0 0 0 0,0 0 0 0 0,0 0 0 0 0,-1 0 0 0 0,1 0 0 0 0,0 0 0 0 0,0-1 0 0 0,0 1 0 0 0,0 0 0 0 0,-1 0 0 0 0,1 0 0 0 0,0 0 0 0 0,0 0 0 0 0,0 0 0 0 0,0 0 0 0 0,0 0 0 0 0,-1 0 0 0 0,1 0 0 0 0,0-1 0 0 0,0 1 0 0 0,0 0 0 0 0,0 0 0 0 0,0 0 0 0 0,0 0 0 0 0,0 0 0 0 0,-1-1 0 0 0,1 1 0 0 0,0 0 0 0 0,0 0 0 0 0,0 0 0 0 0,0 0 0 0 0,0-1 0 0 0,0 1 0 0 0,0 0 0 0 0,0 0 0 0 0,0 0 0 0 0,0 0 0 0 0,0-1 0 0 0,0 1 0 0 0,0 0 0 0 0,0 0 0 0 0,0 0 0 0 0,0 0 0 0 0,0-1 0 0 0,0 1 0 0 0,0 0 0 0 0,1 0 0 0 0,-1 0 0 0 0,0 0 0 0 0,0-1 0 0 0,0 1 0 0 0,0 0 0 0 0,4-9 0 0 0,54-98 0 0 0,-13 25 0 0 0,-31 58-157 0 0,1 0 0 0 0,24-28 1 0 0,13-22-458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3:10.1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313 177 6391 0 0,'0'0'1147'0'0,"6"-8"382"0"0,1 0-1053 0 0,0 0-1 0 0,-1-1 0 0 0,-1 1 1 0 0,6-11-1 0 0,0-1 696 0 0,-4 10-535 0 0,1-1-1 0 0,0 1 0 0 0,9-9 1 0 0,-16 18-411 0 0,1 0-161 0 0,0 0 1 0 0,-1 1-1 0 0,1-1 1 0 0,-1-1-1 0 0,1 1 1 0 0,-1 0-1 0 0,1 0 1 0 0,-1 0-1 0 0,0-1 1 0 0,2-1-1 0 0,5-5 400 0 0,-4 5-330 0 0,-3 3-117 0 0,-1 0 1 0 0,1 0 0 0 0,-1 0 0 0 0,0-1 0 0 0,1 1 0 0 0,-1 0 0 0 0,0 0-1 0 0,1 0 1 0 0,-1-1 0 0 0,0 1 0 0 0,1 0 0 0 0,-1 0 0 0 0,0-1 0 0 0,0 1-1 0 0,1 0 1 0 0,-1-1 0 0 0,0 1 0 0 0,0 0 0 0 0,1-1 0 0 0,-1 1 0 0 0,0 0-1 0 0,0-1 1 0 0,0 1 0 0 0,0-1 0 0 0,0 1 0 0 0,0 0 0 0 0,1-1 0 0 0,-1 1-1 0 0,0 0 1 0 0,0-1 0 0 0,0 1 0 0 0,0-1 0 0 0,0 1 0 0 0,0 0 0 0 0,-1-1-1 0 0,1 1 1 0 0,0-1 0 0 0,0 1 0 0 0,0 0 0 0 0,0-1 0 0 0,0 1 0 0 0,-1 0-1 0 0,1-1 1 0 0,0 1 0 0 0,0 0 0 0 0,0-1 0 0 0,-1 1 0 0 0,1 0 0 0 0,0-1-1 0 0,-3-3 1881 0 0,7 21-1563 0 0,-3-15-313 0 0,0 0-1 0 0,-1 0 0 0 0,1 0 1 0 0,-1 0-1 0 0,1 0 1 0 0,-1 0-1 0 0,0 0 1 0 0,0 3-1 0 0,-1 1 64 0 0,0 1-1 0 0,0-1 1 0 0,-4 9-1 0 0,-4 16 258 0 0,-13 101 947 0 0,-3 29 53 0 0,4-36-842 0 0,119-532-383 0 0,-97 402-117 0 0,8-39 0 0 0,-9 43 0 0 0,0 0 0 0 0,1 0 0 0 0,-1 1 0 0 0,0-1 0 0 0,0 0 0 0 0,0 1 0 0 0,0-1 0 0 0,0 0 0 0 0,0 1 0 0 0,0-1 0 0 0,-1 0 0 0 0,1 0 0 0 0,0 1 0 0 0,0-1 0 0 0,0 0 0 0 0,-1 1 0 0 0,1-1 0 0 0,0 1 0 0 0,-1-1 0 0 0,1 0 0 0 0,0 1 0 0 0,-1-1 0 0 0,1 1 0 0 0,-1-1 0 0 0,1 1 0 0 0,-1-1 0 0 0,1 1 0 0 0,-1-1 0 0 0,0 1 0 0 0,1 0 0 0 0,-1-1 0 0 0,1 1 0 0 0,-2-1 0 0 0,0 1 0 0 0,0-1-1 0 0,0 0-1 0 0,0 0 1 0 0,0 1-1 0 0,0-1 1 0 0,0 1-1 0 0,0-1 1 0 0,0 1 0 0 0,0 0-1 0 0,0 0 1 0 0,-1 0-1 0 0,1 0 1 0 0,0 0-1 0 0,0 0 1 0 0,0 1-1 0 0,-2 0 1 0 0,-36 12-34 0 0,25-8 29 0 0,-40 13 123 0 0,0-2-1 0 0,-1-3 1 0 0,-109 11 0 0 0,128-23 208 0 0,48-17-770 0 0,-4 9-234 0 0,3-2-37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3:18.243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4116 44 7999 0 0,'-24'-18'5370'0'0,"20"18"-5206"0"0,1-1 0 0 0,-1 0-1 0 0,1 0 1 0 0,-1 0 0 0 0,1 0 0 0 0,0-1 0 0 0,-29-14 4217 0 0,51 21-3939 0 0,-12-4-334 0 0,0 0-38 0 0,0-1-1 0 0,0 0 0 0 0,0 0 1 0 0,0 0-1 0 0,12-3 0 0 0,-13 2-45 0 0,4-1 41 0 0,0 0 0 0 0,0 1 0 0 0,0 1 1 0 0,0 0-1 0 0,1 0 0 0 0,9 2 0 0 0,29-1 101 0 0,-43-1-165 0 0,0 1 0 0 0,0 0 0 0 0,0 0 0 0 0,0 1 1 0 0,0-1-1 0 0,0 1 0 0 0,-1 1 0 0 0,1-1 0 0 0,8 6 1 0 0,3 2-4 0 0,-12-8 2 0 0,0 1 0 0 0,-1-1 0 0 0,1 0 0 0 0,0 0 0 0 0,0 0 0 0 0,0-1 0 0 0,0 0 0 0 0,9 1 0 0 0,-5 0 27 0 0,-6-2 1 0 0,9 0-19 0 0,-5 1-9 0 0,-2 2 0 0 0,-4 0 0 0 0,1-1 0 0 0,-1 1 0 0 0,0 0 0 0 0,0 0 0 0 0,0 0 0 0 0,0-1 0 0 0,-1 1 0 0 0,2 6 0 0 0,-1-1 0 0 0,-6-2 0 0 0,3-4 0 0 0,1-1 0 0 0,-1 1 0 0 0,1-1 0 0 0,-1 1 0 0 0,1 0 0 0 0,-1-1 0 0 0,1 1 0 0 0,0 0 0 0 0,0 0 0 0 0,0 0 0 0 0,0 0 0 0 0,0 0 0 0 0,1 0 0 0 0,-1 0 0 0 0,1 1 0 0 0,-1-1 0 0 0,1 0 0 0 0,0 0 0 0 0,-1 0 0 0 0,1 1 0 0 0,0-1 0 0 0,1 0 0 0 0,-1 0 0 0 0,0 0 0 0 0,1 1 0 0 0,-1-1 0 0 0,1 0 0 0 0,0 0 0 0 0,0 2 0 0 0,1 0 0 0 0,-1 0 0 0 0,0 0 0 0 0,0 0 0 0 0,-1 0 0 0 0,1 5 0 0 0,-1 5 0 0 0,1-2 0 0 0,-1-1 0 0 0,0 0 0 0 0,-3 16 0 0 0,-8 55 127 0 0,10-78-126 0 0,-1 12-23 0 0,2-9-26 0 0,0 17 30 0 0,-1-6 18 0 0,-4 51 0 0 0,4-53 0 0 0,1-15 0 0 0,-3 12 0 0 0,-1 26 0 0 0,2-1 0 0 0,1-18 0 0 0,-1 20 0 0 0,-3-21 99 0 0,-9 44 330 0 0,13-58-427 0 0,1-2 6 0 0,-1 0-1 0 0,1 0 0 0 0,0 0 1 0 0,0 0-1 0 0,0 0 1 0 0,1 0-1 0 0,-1 0 0 0 0,1 0 1 0 0,1 3-1 0 0,-1 25 53 0 0,-1-30-60 0 0,1-1 0 0 0,-1 0 0 0 0,0 1 0 0 0,0-1 0 0 0,0 0 0 0 0,0 1 0 0 0,0-1 0 0 0,0 0 0 0 0,0 1 0 0 0,0-1 0 0 0,0 1 0 0 0,0-1 0 0 0,0 0 0 0 0,0 1 0 0 0,0-1 0 0 0,-1 0 0 0 0,1 1 0 0 0,0-1 0 0 0,0 0 0 0 0,0 1 0 0 0,0-1 0 0 0,-1 0 0 0 0,1 0 0 0 0,0 1 0 0 0,0-1 0 0 0,-1 0 0 0 0,1 0 0 0 0,0 1 0 0 0,0-1 0 0 0,-1 0 0 0 0,1 0 0 0 0,0 0 0 0 0,-1 1 0 0 0,1-1 0 0 0,0 0 0 0 0,-1 0 0 0 0,1 0 0 0 0,0 0 0 0 0,-1 0 0 0 0,1 0 0 0 0,0 0 0 0 0,-1 1 0 0 0,1-1 0 0 0,0 0 0 0 0,-1 0 0 0 0,1-1 0 0 0,0 1 0 0 0,-1 0 0 0 0,0 0 0 0 0,1 0 0 0 0,-2 1 3 0 0,-1-1 1 0 0,1 1-1 0 0,-1 0 0 0 0,1 0 0 0 0,0 1 0 0 0,-1-1 1 0 0,1 0-1 0 0,0 1 0 0 0,-4 2 0 0 0,5-3-2 0 0,0 0 0 0 0,1-1 1 0 0,-1 1-1 0 0,0 0 0 0 0,1 0 0 0 0,-1-1 0 0 0,0 1 0 0 0,1 0 0 0 0,-1 0 1 0 0,1 0-1 0 0,-1 0 0 0 0,1 0 0 0 0,0 0 0 0 0,-1 0 0 0 0,1 0 0 0 0,0 0 1 0 0,-1 0-1 0 0,1 0 0 0 0,0 0 0 0 0,0 0 0 0 0,0 0 0 0 0,0 0 0 0 0,0 0 1 0 0,0 0-1 0 0,1 0 0 0 0,-1 0 0 0 0,0 1 0 0 0,10 17 22 0 0,-6-14-13 0 0,-2 0 0 0 0,1 0 1 0 0,3 11-1 0 0,-1 1 3 0 0,-1 0 0 0 0,-1 0 0 0 0,0 0-1 0 0,0 30 1 0 0,-3-17-2 0 0,1 54 277 0 0,0-1-128 0 0,2-2-43 0 0,-4-38-106 0 0,0-23 41 0 0,1-10-17 0 0,0 0 1 0 0,-1-1-1 0 0,-2 12 0 0 0,2-1 25 0 0,-2 21 15 0 0,-18 114 42 0 0,17-129-62 0 0,2 0-1 0 0,2 39 0 0 0,-2 40 164 0 0,-3 25 65 0 0,5-100-264 0 0,2 64 26 0 0,-4-63-45 0 0,0 2 0 0 0,-2 32 0 0 0,-2 132 64 0 0,1 57-32 0 0,5-233-11 0 0,-4 81-10 0 0,3-69-11 0 0,0-30 0 0 0,3 26 0 0 0,2 16 0 0 0,-3-32 16 0 0,0-1 0 0 0,0 1 0 0 0,-3 13 1 0 0,1 25-18 0 0,1 178 1 0 0,-5-154 0 0 0,-2 62 0 0 0,5-106 53 0 0,2 1-42 0 0,0-11-11 0 0,0 61 403 0 0,0-19-326 0 0,0-32-77 0 0,0 7 16 0 0,-3 113 96 0 0,2-122-59 0 0,0 138 22 0 0,-1-101-75 0 0,0-13 64 0 0,2-11-64 0 0,0-33 0 0 0,2 29 0 0 0,-1-17 0 0 0,-1-14 0 0 0,2 16 0 0 0,2 47 0 0 0,-2-28 0 0 0,-2-28 0 0 0,1-1 0 0 0,0 1 0 0 0,7 27 0 0 0,-1 2 67 0 0,-2-13-70 0 0,-4-24 13 0 0,0 0-1 0 0,0 0 1 0 0,-1 0 0 0 0,0 11-1 0 0,1 7 7 0 0,-1-6-16 0 0,4 11 0 0 0,-3-19 0 0 0,3 19 0 0 0,-3-26 0 0 0,1 0 0 0 0,-2 20 0 0 0,4 7 0 0 0,-3-21 0 0 0,-1 1 0 0 0,0 1 0 0 0,-1-1 0 0 0,2 1 0 0 0,-1 41 0 0 0,0-42 0 0 0,0-1 0 0 0,0 0 0 0 0,0 2 0 0 0,-3-1 0 0 0,3-1 0 0 0,0 1 0 0 0,0 1 0 0 0,2-1 0 0 0,0 0 0 0 0,1 0 0 0 0,-1 0 0 0 0,-1-1 0 0 0,1 1 0 0 0,1-1 0 0 0,-1 0 0 0 0,-2-1 0 0 0,0 1 0 0 0,-3-2 11 0 0,3-4 31 0 0,-2 3-46 0 0,2-4-44 0 0,0-1 87 0 0,0 6 14 0 0,2 1-55 0 0,-2-7-64 0 0,-21 11 6 0 0,19-10 51 0 0,-13 2 5 0 0,-4-1-7 0 0,0-1 1 0 0,-1-1-1 0 0,1-1 0 0 0,0 0 1 0 0,-31-5-1 0 0,46 5 11 0 0,-4-1 0 0 0,0 0 0 0 0,0 1 0 0 0,-14 1 0 0 0,-5 2 0 0 0,-51-1 0 0 0,55-4 0 0 0,13 0 0 0 0,7 2 0 0 0,-17 0 0 0 0,11 0 0 0 0,-6-1 0 0 0,-1 1 0 0 0,7 1 0 0 0,3 0 0 0 0,1-1 0 0 0,0 0 0 0 0,-1 0 0 0 0,1-1 0 0 0,-7-1 0 0 0,-42-6 0 0 0,28 6 0 0 0,8 4 0 0 0,-26 1 0 0 0,-10 1 0 0 0,-17-4 0 0 0,-15-6 0 0 0,74 5 0 0 0,-12 0 0 0 0,1 0 0 0 0,-46 6 0 0 0,65-4 0 0 0,-1-1 0 0 0,1 0 0 0 0,-1 0 0 0 0,-8-1 0 0 0,1 0 0 0 0,-17-1 0 0 0,24 2 0 0 0,0 0 0 0 0,-1 0 0 0 0,1 0 0 0 0,0 0 0 0 0,0 1 0 0 0,-7 1 0 0 0,-21 2 0 0 0,17-1 0 0 0,0 0 0 0 0,-17 5 0 0 0,7-1 0 0 0,-51 9 0 0 0,-12-6 0 0 0,50-3 0 0 0,20-7 0 0 0,1 2 0 0 0,-95 7 0 0 0,10-8 0 0 0,102-1 0 0 0,-10 0 0 0 0,-1 0 0 0 0,1 0 0 0 0,0 1 0 0 0,-1 1 0 0 0,1 0 0 0 0,0 0 0 0 0,-14 6 0 0 0,-5 1 0 0 0,-90 23 0 0 0,91-25 0 0 0,-29 10 0 0 0,27-8 0 0 0,-80 15 0 0 0,72-18 0 0 0,24-4 2 0 0,1-1 0 0 0,-1 0 0 0 0,-16-2 0 0 0,2-1 74 0 0,-42 5 0 0 0,68-2-76 0 0,1 1 0 0 0,-19-2 0 0 0,-24 2 0 0 0,41-2 0 0 0,1 0 0 0 0,0 0 0 0 0,0 0 0 0 0,0 0 0 0 0,0-1 0 0 0,-5 0 0 0 0,-11-4 0 0 0,-7 0 0 0 0,20 5 0 0 0,0 0 0 0 0,-17-9 0 0 0,-9-5-88 0 0,30 13 79 0 0,0 0 0 0 0,0 1 1 0 0,0-1-1 0 0,-1 0 0 0 0,1 1 0 0 0,0-1 0 0 0,-1 1 0 0 0,-2-1 0 0 0,-14 0 9 0 0,-9 0 0 0 0,-41 4 0 0 0,32-1 0 0 0,1-1 0 0 0,-71-8 0 0 0,106 7 0 0 0,-126-17 128 0 0,5-2-128 0 0,72 7 0 0 0,-10-6 0 0 0,50 16 1 0 0,0 0-1 0 0,-1 1 1 0 0,-18-1-1 0 0,-3 0-66 0 0,7 1 66 0 0,-52 4 0 0 0,50-1 0 0 0,-47-2 0 0 0,-30-1 11 0 0,71 2 16 0 0,-57-5-1 0 0,-25-13-26 0 0,112 17 0 0 0,-29-2 0 0 0,16 2 0 0 0,-4-1 2 0 0,16 1 2 0 0,0 0 1 0 0,1 1-1 0 0,-1-1 1 0 0,0 1-1 0 0,1-1 1 0 0,-6 3-1 0 0,-5 0 27 0 0,-13 0-31 0 0,21-2 0 0 0,-1 1 0 0 0,1-2 0 0 0,-1 1 0 0 0,-11-1 0 0 0,-33 0 0 0 0,-33 2 0 0 0,80-2-4 0 0,0 0 0 0 0,1-1-1 0 0,-1 1 1 0 0,0-1 0 0 0,0 1 0 0 0,1-1-1 0 0,-1 0 1 0 0,1 0 0 0 0,-1-1 0 0 0,1 1 0 0 0,-1-1-1 0 0,1 0 1 0 0,0 0 0 0 0,0 0 0 0 0,-1 0-1 0 0,-4-5 1 0 0,3 4 4 0 0,-1 1 0 0 0,-12-12 0 0 0,13 10 11 0 0,4 4-4 0 0,0 0-1 0 0,0 0 1 0 0,0 0 0 0 0,0 1 0 0 0,0-1 0 0 0,0 1-1 0 0,1-1 1 0 0,-1 1 0 0 0,0-1 0 0 0,0 1 0 0 0,0-1-1 0 0,0 1 1 0 0,0 0 0 0 0,0 1 0 0 0,0-2-3 0 0,-1 3 8 0 0,-1 0 0 0 0,0 0 0 0 0,1 0 0 0 0,-1 1 0 0 0,1-1 0 0 0,0 1 0 0 0,0 0 0 0 0,1 0 0 0 0,-1-1 0 0 0,-2 9 0 0 0,2-3-28 0 0,0 0 0 0 0,1 0-1 0 0,0 0 1 0 0,0 10 0 0 0,1-10 3 0 0,0-8-75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53:30.574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5340 89 1839 0 0,'2'-1'238'0'0,"60"-86"12199"0"0,-86 99-12008 0 0,1 0 0 0 0,0 2-1 0 0,-38 31 1 0 0,46-34-195 0 0,3-1-6 0 0,1 1 0 0 0,0 0 0 0 0,1 1 0 0 0,0 0 1 0 0,-12 20-1 0 0,12-16 35 0 0,-2-1 1 0 0,-25 28 0 0 0,24-30-163 0 0,1 0 0 0 0,1 1 0 0 0,0 0 0 0 0,-12 20 0 0 0,-31 67 45 0 0,12-20 75 0 0,-26 29 699 0 0,22-35-699 0 0,26-42-147 0 0,-25 34-1 0 0,-107 98 750 0 0,81-105-531 0 0,35-29-210 0 0,23-22-50 0 0,1 1 0 0 0,1 1 0 0 0,-14 15 1 0 0,12-12 32 0 0,1 0 0 0 0,-20 14 0 0 0,9-8-26 0 0,15-13-31 0 0,2-1 18 0 0,-1-1 0 0 0,1 2 1 0 0,0-1-1 0 0,-6 10 0 0 0,-12 17 149 0 0,-32 33 0 0 0,-7 10 13 0 0,36-42-151 0 0,12-17 71 0 0,-17 28-1 0 0,19-24-32 0 0,-1-1 0 0 0,-34 35 0 0 0,-41 31-41 0 0,21-22 26 0 0,-12 13 27 0 0,-43 46 7 0 0,94-93-85 0 0,-18 20-8 0 0,-43 60 0 0 0,78-95-1 0 0,0-1 0 0 0,-14 12 0 0 0,-9 10 0 0 0,-156 190 128 0 0,148-175-104 0 0,-17 20 16 0 0,-9-1-18 0 0,-36 40 20 0 0,65-66-35 0 0,14-15 16 0 0,-37 51 0 0 0,-37 55-12 0 0,84-117-11 0 0,-20 17 0 0 0,21-23 0 0 0,-27 17 0 0 0,26-19 0 0 0,-28 23 0 0 0,23-13 13 0 0,-1-1 1 0 0,-1 0-1 0 0,-48 28 0 0 0,43-38-1 0 0,24-8-12 0 0,0 0 0 0 0,0 1 0 0 0,0-1 0 0 0,1 0 0 0 0,-1 1-1 0 0,0 0 1 0 0,1 0 0 0 0,-1 0 0 0 0,-5 5 0 0 0,-7 8 0 0 0,-1-2 0 0 0,-1 0 0 0 0,0 0 0 0 0,-27 12 0 0 0,2 1 0 0 0,20-11 16 0 0,2 2 0 0 0,0 0 0 0 0,-21 25 0 0 0,20-18-16 0 0,15-15 0 0 0,-1-1 0 0 0,-10 9 0 0 0,16-16 6 0 0,0 1-1 0 0,0-1 0 0 0,0 0 1 0 0,0 0-1 0 0,0-1 1 0 0,0 1-1 0 0,0 0 0 0 0,-4 0 1 0 0,3-1 1 0 0,1 1 1 0 0,-1-1 0 0 0,1 1-1 0 0,0 0 1 0 0,-1 0 0 0 0,1 0-1 0 0,0 0 1 0 0,-4 2-1 0 0,-11 13-95 0 0,-30 33-1 0 0,10-9 348 0 0,-4 6-292 0 0,29-32 28 0 0,0 0 1 0 0,-1-1 0 0 0,-1-1-1 0 0,-15 12 1 0 0,1-2 4 0 0,-27 25 0 0 0,9-6 0 0 0,-56 34 0 0 0,91-67 0 0 0,0-1 0 0 0,-20 10 0 0 0,23-13 0 0 0,0-1 0 0 0,0 2 0 0 0,1-1 0 0 0,0 1 0 0 0,0 0 0 0 0,0 0 0 0 0,1 1 0 0 0,-1 0 0 0 0,-7 10 0 0 0,-38 69-6 0 0,16-25 76 0 0,-32 35-815 0 0,37-56 1185 0 0,-57 56 1 0 0,82-88-441 0 0,-2 1 0 0 0,0 0 0 0 0,-1 0 0 0 0,1-1 0 0 0,-14 8 0 0 0,-65 46 44 0 0,61-40-34 0 0,-46 26 0 0 0,36-28-10 0 0,-48 28 0 0 0,61-32 0 0 0,11-7 0 0 0,-1 0 0 0 0,1 1 0 0 0,0 1 0 0 0,-15 16 0 0 0,-3 5-1 0 0,-1-2 39 0 0,30-27-80 0 0,-5 2 31 0 0,4-2 25 0 0,-1-1 1 0 0,1 1-1 0 0,0 1 1 0 0,0-1-1 0 0,0 0 0 0 0,0 0 1 0 0,1 1-1 0 0,-3 4 0 0 0,1-3 9 0 0,-1 1-23 0 0,0 0 1 0 0,0 0-1 0 0,1 0 0 0 0,-1 0 1 0 0,-2 7-1 0 0,-6 11-14 0 0,2-3-28 0 0,7-15 35 0 0,0 1 0 0 0,-1-1 0 0 0,1 0 0 0 0,-1 0 0 0 0,-7 7 0 0 0,-10 8 7 0 0,17-15 0 0 0,-1-2 0 0 0,1 1 0 0 0,-9 5 0 0 0,7-5 0 0 0,1-1 0 0 0,1-1-27 0 0,1-1-363 0 0,4-3 268 0 0,-17 26 658 0 0,13-20-564 0 0,0 2 70 0 0,18-4-56 0 0,-4-2 17 0 0,0-1 0 0 0,0 0 0 0 0,0 0 0 0 0,13-5 0 0 0,3 1-71 0 0,-22 4 68 0 0,0 0 0 0 0,0 0 0 0 0,-1-1 0 0 0,1 1 0 0 0,6-5 0 0 0,2 0 0 0 0,50-20 0 0 0,-51 20 0 0 0,27-8 0 0 0,-9 3 0 0 0,3-2 0 0 0,-19 8 0 0 0,25-14 0 0 0,11-6 0 0 0,72-28 0 0 0,9-4 0 0 0,-130 57 0 0 0,20-10 0 0 0,-1-1 0 0 0,25-18 0 0 0,101-71 0 0 0,57-37 101 0 0,-148 98-202 0 0,78-59 63 0 0,-93 66 41 0 0,42-44 0 0 0,76-84-3 0 0,-125 130 0 0 0,1 0 0 0 0,67-41 0 0 0,-73 52 0 0 0,48-34 0 0 0,-3-4 0 0 0,-2-2 0 0 0,78-85 0 0 0,-94 83 0 0 0,76-79 0 0 0,-101 111 0 0 0,1 2 0 0 0,56-38 0 0 0,-27 27-1 0 0,-22 15-2 0 0,0-1 0 0 0,65-57-1 0 0,-68 45-57 0 0,52-70-1 0 0,18-46 113 0 0,6-9-32 0 0,-87 131-19 0 0,1 1 0 0 0,38-34 0 0 0,65-44 0 0 0,-107 91 0 0 0,49-44 90 0 0,-2-3 0 0 0,102-123-1 0 0,-118 125-150 0 0,50-67 24 0 0,-53 68 12 0 0,3 1 0 0 0,73-64-1 0 0,8-9 27 0 0,178-240-1 0 0,-245 276 0 0 0,17-22 0 0 0,-56 84 0 0 0,-1-1 0 0 0,-2-1 0 0 0,-2-1 0 0 0,30-67 0 0 0,-76 140 0 0 0,-177 427-212 0 0,175-397 199 0 0,-2 0 1 0 0,-3-2-1 0 0,-3-1 0 0 0,-3-1 1 0 0,-53 67-1 0 0,51-81 13 0 0,-20 26 0 0 0,-65 107 0 0 0,3 52 0 0 0,32-58 0 0 0,-13-8 0 0 0,-1-31-32 0 0,-150 154 0 0 0,-26 41 32 0 0,197-228 0 0 0,-174 168 0 0 0,101-144 0 0 0,51-44 0 0 0,69-50 0 0 0,2 1 0 0 0,0 1 0 0 0,3 2 0 0 0,-51 79 0 0 0,50-69-32 0 0,-72 83 0 0 0,87-114-3 0 0,-41 47 52 0 0,-71 60 1 0 0,126-122-18 0 0,-1 2 0 0 0,-1 0 0 0 0,0-1 0 0 0,1 1 0 0 0,-1-1 0 0 0,0 0 0 0 0,-9 3 0 0 0,8-3 11 0 0,5-1 31 0 0,4 2-31 0 0,-3-2-11 0 0,-1 1 0 0 0,1-1 0 0 0,0 0 0 0 0,-1 0 0 0 0,0 0 0 0 0,1 1 0 0 0,-1-1 0 0 0,0 0 0 0 0,1 0 0 0 0,-1 1 0 0 0,0-1 0 0 0,0 0 0 0 0,0 1 0 0 0,0-1 0 0 0,-1 0 0 0 0,1 0 0 0 0,0 1 0 0 0,0-1 0 0 0,-1 0 0 0 0,1 0 0 0 0,-1 1 0 0 0,1-1 0 0 0,-1 0 0 0 0,1 0 0 0 0,-1 0 0 0 0,0 0 0 0 0,1 0 0 0 0,-1 0 0 0 0,0 0 0 0 0,0 0 0 0 0,0 0 0 0 0,-1 1 0 0 0,-1 1 0 0 0,0 1 0 0 0,-1 0 0 0 0,0-1 0 0 0,1 1 0 0 0,-1-1 0 0 0,0 0 0 0 0,-1 0 0 0 0,1 0 0 0 0,0-1 0 0 0,-6 3 0 0 0,-7 1 0 0 0,-22 7 0 0 0,-6 2 0 0 0,12-6 11 0 0,32-8 31 0 0,-2 3-20 0 0,2-2 31 0 0,0 3-10 0 0,1-4-86 0 0,3-2 32 0 0,-1 0 0 0 0,1 0-1 0 0,-1 0 1 0 0,1 0 0 0 0,-1 0-1 0 0,1 0 1 0 0,-1 0 0 0 0,1-1-1 0 0,-1 0 1 0 0,3-2 0 0 0,5-3 7 0 0,167-95-71 0 0,-142 83 61 0 0,-2-2-1 0 0,0-1 1 0 0,31-29-1 0 0,81-89 20 0 0,-119 114-5 0 0,1 1 0 0 0,2 1 0 0 0,0 1 0 0 0,49-28 0 0 0,50-20 0 0 0,67-40 0 0 0,-142 77 0 0 0,77-63 0 0 0,-18-2 0 0 0,168-131 0 0 0,-250 209 0 0 0,138-101 0 0 0,-122 84 0 0 0,63-64 0 0 0,38-71 0 0 0,42-41 0 0 0,-90 122-15 0 0,27-28-26 0 0,-99 92 33 0 0,-2-1 0 0 0,34-50 0 0 0,-58 77 8 0 0,82-134 0 0 0,-67 106 0 0 0,-1 0 0 0 0,19-58 0 0 0,-26 58-13 0 0,5-53 1 0 0,-10 59 4 0 0,0 0 0 0 0,2 0 1 0 0,1 1-1 0 0,11-31 0 0 0,5 6 8 0 0,29-51 0 0 0,-38 77 0 0 0,-26 43 0 0 0,0 1 0 0 0,-16 44 0 0 0,-13 59 0 0 0,26-79 0 0 0,-2 5 0 0 0,-2-1 0 0 0,-2 0 0 0 0,-3-2 0 0 0,-1-1 0 0 0,-51 67 0 0 0,76-112 0 0 0,-328 465 0 0 0,316-446 0 0 0,-227 386 0 0 0,189-316 0 0 0,-66 89 0 0 0,76-126 0 0 0,-2-1 0 0 0,-84 79 0 0 0,90-98 0 0 0,1 1 0 0 0,-60 76 0 0 0,49-38 0 0 0,-47 98 0 0 0,17-29 0 0 0,61-114 0 0 0,-2-2 0 0 0,-1 0 0 0 0,-1 0 0 0 0,0-2 0 0 0,-3-1 0 0 0,0-1 0 0 0,0 0 0 0 0,-2-2 0 0 0,-1-1 0 0 0,-34 20 0 0 0,26-27-128 0 0,90-37 128 0 0,-39 19 0 0 0,0-1 0 0 0,-1-1 0 0 0,0-1 0 0 0,0 0 0 0 0,17-15 0 0 0,-18 10-2 0 0,-1 0 0 0 0,0 0 0 0 0,-1-2 0 0 0,17-26 0 0 0,36-73-21 0 0,-6 6 2 0 0,-48 91 18 0 0,0 1 1 0 0,2 0-1 0 0,26-27 1 0 0,0 11 9 0 0,0 2 1 0 0,55-32-1 0 0,50-38 24 0 0,-114 75-7 0 0,-2-2-1 0 0,27-33 0 0 0,46-69-6 0 0,-57 70-26 0 0,83-86-1 0 0,40 0-5 0 0,-33 31 17 0 0,-97 80 0 0 0,47-57 0 0 0,-53 50-17 0 0,-2 0 1 0 0,25-50-1 0 0,38-97-29 0 0,-58 114 12 0 0,47-74 0 0 0,-101 185 59 0 0,1 1-1 0 0,3 1 1 0 0,-13 43-1 0 0,-8 23 12 0 0,17-61-39 0 0,-1-1 0 0 0,-50 75 0 0 0,-69 69 15 0 0,44-63-24 0 0,-98 169 1 0 0,38-42 9 0 0,-19-14 0 0 0,134-187 0 0 0,-146 159 0 0 0,-4-28 0 0 0,144-140-11 0 0,45-39-45 0 0,15-8-51 0 0,-9 3 77 0 0,31-18-39 0 0,-2-2-1 0 0,0-1 1 0 0,50-50 0 0 0,-10 8 54 0 0,-19 20 10 0 0,94-106-1 0 0,28-39-44 0 0,-130 143 47 0 0,88-108 6 0 0,-19 19-59 0 0,-88 107 51 0 0,276-315-1 0 0,-293 331 6 0 0,-2 3 0 0 0,1 0 0 0 0,14-14 0 0 0,-18 23 12 0 0,-5 2 47 0 0,-1 47 90 0 0,-6-17-127 0 0,-1-1 0 0 0,-13 34-1 0 0,-27 53-26 0 0,29-76 4 0 0,-3-2 0 0 0,-1 0 0 0 0,-1-1 0 0 0,-42 48 0 0 0,-128 119-76 0 0,113-122 34 0 0,52-50 39 0 0,1 0-1 0 0,2 2 1 0 0,-25 41 0 0 0,-48 114 74 0 0,95-183-69 0 0,1 1 0 0 0,0-1 0 0 0,-2 10 0 0 0,2-7 6 0 0,2-6 35 0 0,3-1-34 0 0,1-5-25 0 0,2-8-40 0 0,-6 12 54 0 0,5-11-47 0 0,40-79 72 0 0,-37 75 3 0 0,1 1 0 0 0,1 1 0 0 0,0-1 0 0 0,13-11 0 0 0,-15 17-59 0 0,1 1-1 0 0,0 1 0 0 0,1 0 0 0 0,-1 0 0 0 0,18-7 0 0 0,22-13-53 0 0,86-70 60 0 0,-75 52 8 0 0,-3-3 0 0 0,75-77 0 0 0,-105 99 20 0 0,0 2 0 0 0,2 1 0 0 0,47-27 0 0 0,-62 40 0 0 0,-12 7 4 0 0,0 2-2 0 0,-1-1 0 0 0,0 1 0 0 0,0-1 1 0 0,0 1-1 0 0,0-1 0 0 0,-1 0 0 0 0,1 0 0 0 0,0 0 0 0 0,0 1 0 0 0,0-1 0 0 0,0 0 0 0 0,-1 0 0 0 0,1 0 0 0 0,0 0 0 0 0,-1 0 0 0 0,1 0 0 0 0,-1 0 0 0 0,1 0 0 0 0,-1 0 0 0 0,0-1 0 0 0,1 1 0 0 0,-1 0 0 0 0,0-2 0 0 0,0 12 24 0 0,-1 0 0 0 0,0 0 0 0 0,-1 1 0 0 0,0-1 0 0 0,-4 11 0 0 0,-21 46 22 0 0,12-31-57 0 0,-5 11 9 0 0,-50 83 0 0 0,-38 33 0 0 0,38-62 0 0 0,64-90 8 0 0,0 0 0 0 0,0 1 0 0 0,1-1 0 0 0,0 1 0 0 0,1 0 0 0 0,0 1 0 0 0,-4 21 0 0 0,1 0-7 0 0,4-25 10 0 0,1 0-1 0 0,1-1 1 0 0,-1 1-1 0 0,1 0 1 0 0,0 0 0 0 0,1 0-1 0 0,0 0 1 0 0,0 0-1 0 0,1 0 1 0 0,2 12-1 0 0,2-2 12 0 0,-5-17-20 0 0,0 0 1 0 0,1 0-1 0 0,-1 0 1 0 0,1 0-1 0 0,-1 0 1 0 0,1 0-1 0 0,0 0 1 0 0,-1 0-1 0 0,1 0 1 0 0,0 0 0 0 0,0 0-1 0 0,-1-1 1 0 0,1 1-1 0 0,0 0 1 0 0,0 0-1 0 0,0-1 1 0 0,0 1-1 0 0,0-1 1 0 0,0 1-1 0 0,0-1 1 0 0,0 1-1 0 0,2-1 1 0 0,1 1-4 0 0,0 0 0 0 0,-1 0 0 0 0,1 0 1 0 0,0-1-1 0 0,3 0 0 0 0,4 0-2 0 0,-1-1-1 0 0,0 0 0 0 0,0 0 1 0 0,0-1-1 0 0,0-1 0 0 0,-1 0 1 0 0,1 0-1 0 0,15-8 0 0 0,0-3-128 0 0,39-29 0 0 0,12-7 149 0 0,-42 34-17 0 0,-34 16 0 0 0,1 0 0 0 0,-1 0 0 0 0,0-1 0 0 0,0 1 0 0 0,1 0 0 0 0,-1 0 0 0 0,0 0 0 0 0,0 0 0 0 0,1 0 0 0 0,-1 0 0 0 0,0 0 0 0 0,1 0 0 0 0,-1 0 0 0 0,0 0 0 0 0,0 0 0 0 0,1 0 0 0 0,-1 0 0 0 0,0 0 0 0 0,1 0 0 0 0,-1 0 0 0 0,0 0 0 0 0,0 0 0 0 0,1 0 0 0 0,-1 0 0 0 0,0 0 0 0 0,1 1 0 0 0,-1-1 0 0 0,0 0 0 0 0,0 0 0 0 0,0 0 0 0 0,1 0 0 0 0,-1 1 0 0 0,0-1 0 0 0,0 0 0 0 0,0 0 0 0 0,1 1 0 0 0,-1-1 0 0 0,0 0 0 0 0,0 0 0 0 0,0 1 0 0 0,0-1 0 0 0,0 0 0 0 0,1 0 0 0 0,-1 1 0 0 0,0-1 0 0 0,0 0 0 0 0,0 1 0 0 0,0-1 0 0 0,0 0 0 0 0,0 0 0 0 0,0 1 0 0 0,0-1 0 0 0,0 0 0 0 0,0 1 0 0 0,0-1 0 0 0,0 3-4 0 0,0 0 0 0 0,0 0 0 0 0,-1 0-1 0 0,1 0 1 0 0,0-1 0 0 0,-1 1 0 0 0,0 0 0 0 0,0 0 0 0 0,0-1-1 0 0,0 1 1 0 0,0 0 0 0 0,0-1 0 0 0,-1 1 0 0 0,-1 2-1 0 0,-2 2-34 0 0,0 0-1 0 0,-1 0 0 0 0,-9 8 1 0 0,2-4 9 0 0,0-1 1 0 0,-1 0-1 0 0,0-1 0 0 0,0 0 1 0 0,-1-1-1 0 0,0-1 1 0 0,-1-1-1 0 0,0 0 1 0 0,0-1-1 0 0,-17 4 0 0 0,-24 1-122 0 0,-90 7 1 0 0,78-11 17 0 0,51-5 121 0 0,-297 27-184 0 0,-19-19 306 0 0,176-7-88 0 0,13 4 155 0 0,105-3-72 0 0,-63 14 0 0 0,100-17-42 0 0,1 1 0 0 0,-1 0 0 0 0,1 0 0 0 0,0 0 0 0 0,-1 0 0 0 0,1 0 0 0 0,-3 2 0 0 0,7-2-32 0 0,0 0-1 0 0,0 1 1 0 0,0-1-1 0 0,0 0 1 0 0,1 0-1 0 0,-1-1 1 0 0,0 1-1 0 0,3 0 1 0 0,-3 0 0 0 0,34 7 47 0 0,0-1 0 0 0,0-1 0 0 0,64 0 0 0 0,-69-5-65 0 0,68 2 1 0 0,-1-6 0 0 0,1-3 0 0 0,-1-5-1 0 0,122-29 1 0 0,-151 24-108 0 0,-67 16 19 0 0,-25-1-208 0 0,-14 0 99 0 0,-268 17-187 0 0,-2-18 391 0 0,169 0-34 0 0,-112-5-22 0 0,-152 0 29 0 0,213 16 310 0 0,-155 0 185 0 0,306-9-399 0 0,-26-1 15 0 0,56 1-66 0 0,0-1 1 0 0,1-1-1 0 0,-1 1 1 0 0,0-1 0 0 0,-12-5-1 0 0,8 0 75 0 0,11 7-16 0 0,3-1-16 0 0,6-7-21 0 0,1 2-1 0 0,1-1 1 0 0,-1 1 0 0 0,1 1-1 0 0,12-6 1 0 0,18-10 200 0 0,-38 20-256 0 0,21-14-5 0 0,0 2 1 0 0,2 0 0 0 0,27-10-1 0 0,87-19-58 0 0,-60 23 243 0 0,-40 8-106 0 0,1 2 1 0 0,1 2-1 0 0,66-4 0 0 0,-84 10-77 0 0,-18 2 0 0 0,-9 3 1 0 0,-6 2-18 0 0,10-6 16 0 0,-48 28-270 0 0,25-14 231 0 0,0-1 0 0 0,-2-2 0 0 0,-31 12 0 0 0,27-15 40 0 0,-1-1 0 0 0,1-2 0 0 0,-2-1 0 0 0,-37 1 0 0 0,-123-10 0 0 0,191 5 0 0 0,-33-2 0 0 0,0 2 0 0 0,-45 5 0 0 0,61-3 0 0 0,1 1 0 0 0,0 1 0 0 0,-1 1 0 0 0,2 0 0 0 0,-1 1 0 0 0,-23 12 0 0 0,22-8 13 0 0,0-1-1 0 0,0-1 1 0 0,-1-1-1 0 0,0 0 1 0 0,0-2 0 0 0,-31 7-1 0 0,1-9-12 0 0,37-4 0 0 0,0 2 0 0 0,0 0 0 0 0,1 0 0 0 0,-1 1 0 0 0,0 0 0 0 0,-13 5 0 0 0,16-5 1 0 0,1 0-1 0 0,-1 0 0 0 0,-16 1 1 0 0,-7 2-20 0 0,-88 16-140 0 0,78-12 180 0 0,1 1 1 0 0,-51 21-1 0 0,-9 9-99 0 0,-22 9 209 0 0,10-7-181 0 0,100-38 79 0 0,-1 1-41 0 0,0 1 0 0 0,0 0-1 0 0,-23 16 1 0 0,3-2-3 0 0,10-8 15 0 0,-47 16 0 0 0,11-5 0 0 0,43-14 0 0 0,-29 18 0 0 0,7-3 0 0 0,34-21 0 0 0,0-1 0 0 0,0 0 0 0 0,-1 0 0 0 0,1-1 0 0 0,0 1 0 0 0,-1-1 0 0 0,-6 1 0 0 0,4-1 0 0 0,0-1-31 0 0,0 0 0 0 0,0 1 0 0 0,1 0 0 0 0,-12 3 0 0 0,9-1-26 0 0,0 1 0 0 0,0-1 0 0 0,1 2 0 0 0,-11 5 0 0 0,11-4 44 0 0,0-2 1 0 0,-1 1-1 0 0,0-1 0 0 0,-12 3 0 0 0,16-5 13 0 0,1 0 0 0 0,-1 0 0 0 0,1 1 0 0 0,-7 4 0 0 0,-11 5 0 0 0,-15 6 0 0 0,22-10 0 0 0,-1-1 0 0 0,0 0 0 0 0,-29 7 0 0 0,38-11-1 0 0,4-2 1 0 0,1 1-1 0 0,-1-2 1 0 0,0 1-1 0 0,1 0 1 0 0,-1 0-1 0 0,0-1 0 0 0,1 1 1 0 0,-1-1-1 0 0,0 0 1 0 0,0 0-1 0 0,1 0 1 0 0,-1 0-1 0 0,0 0 1 0 0,0-1-1 0 0,1 1 1 0 0,-1-1-1 0 0,-4-2 0 0 0,-6-1-68 0 0,12 3-11 0 0,-3-4-464 0 0,7-9 416 0 0,0 3 117 0 0,-3 10-43 0 0,-16 3-17 0 0,-18 4 71 0 0,-15 1 1 0 0,44-6-2 0 0,1-1-1 0 0,-1 0 1 0 0,1-1 0 0 0,-1 1 0 0 0,1-1-1 0 0,-1 0 1 0 0,1 0 0 0 0,-7-3-1 0 0,-12-7-51 0 0,17 9 53 0 0,4 2 0 0 0,-1 0 0 0 0,1 0 0 0 0,0 0 0 0 0,-1 0 0 0 0,1 0 0 0 0,-1 1 0 0 0,1-1 0 0 0,0 1 0 0 0,0-1 0 0 0,-1 1 0 0 0,1 0 0 0 0,-4 2 0 0 0,2-1 0 0 0,-1 1 213 0 0,5-2-138 0 0,1 7-58 0 0,2-3-19 0 0,3 2 3 0 0,-5-7 0 0 0,-1 1 0 0 0,1 0-1 0 0,-1-1 1 0 0,1 1 0 0 0,-1-1 0 0 0,1 1-1 0 0,0-1 1 0 0,-1 1 0 0 0,1-1 0 0 0,0 1-1 0 0,-1-1 1 0 0,1 0 0 0 0,0 1-1 0 0,0-1 1 0 0,1 1 0 0 0,16 6 59 0 0,-10-4-69 0 0,1 1 0 0 0,0-1 0 0 0,0-1 0 0 0,0 1 0 0 0,0-1 0 0 0,1-1 0 0 0,16 1 0 0 0,-15-2-9 0 0,-1 0 0 0 0,1 0-1 0 0,0-1 1 0 0,0-1 0 0 0,-1 0-1 0 0,12-3 1 0 0,-17 3 19 0 0,0 1 0 0 0,0 0-1 0 0,0 0 1 0 0,0 0 0 0 0,0 1-1 0 0,0-1 1 0 0,1 1 0 0 0,8 1-1 0 0,-7 0-14 0 0,0-1 0 0 0,0 0 0 0 0,0 0 0 0 0,11-3 0 0 0,-6 0 6 0 0,0-1 0 0 0,0 0 0 0 0,0-1 0 0 0,-1 0 0 0 0,0-1 0 0 0,0 0 0 0 0,18-15 0 0 0,-4 2 8 0 0,-1-2 0 0 0,27-30 0 0 0,10-28 0 0 0,2-3 0 0 0,-49 69-14 0 0,0-1 0 0 0,1 2 0 0 0,0 0 0 0 0,19-11 1 0 0,70-34 18 0 0,-32 18-5 0 0,109-78 0 0 0,-146 90 0 0 0,49-52 0 0 0,-62 54-11 0 0,-1-1 1 0 0,-1-1-1 0 0,-1-1 1 0 0,19-40-1 0 0,-20 35 8 0 0,1 1 1 0 0,1 1-1 0 0,31-35 0 0 0,-35 50-2 0 0,1-1 0 0 0,1 2 0 0 0,23-16 0 0 0,63-34-40 0 0,16-11 46 0 0,-89 51-1 0 0,-1-1 0 0 0,35-40 0 0 0,-43 43 0 0 0,-9 10 0 0 0,0-1 0 0 0,16-22 0 0 0,95-151 0 0 0,-96 142 0 0 0,-15 23 0 0 0,0 2 0 0 0,22-27 0 0 0,-17 28 0 0 0,1 1 0 0 0,37-28 0 0 0,-14 11 0 0 0,-28 22 0 0 0,28-19 0 0 0,-31 25 0 0 0,95-67 0 0 0,-93 62 0 0 0,18-20 0 0 0,-5 5 0 0 0,-21 20-14 0 0,0 1 0 0 0,0-1 0 0 0,0 0 0 0 0,5-11 0 0 0,-6 9-5 0 0,1 1 0 0 0,12-16-1 0 0,-7 11 35 0 0,0 0-1 0 0,11-22 1 0 0,8-12 13 0 0,-16 27-13 0 0,-1-1-1 0 0,16-35 0 0 0,1-4 7 0 0,-23 51-21 0 0,0 0 0 0 0,1 1 0 0 0,0 0 0 0 0,10-8 0 0 0,-9 8 0 0 0,58-52 0 0 0,-55 49 0 0 0,27-28 0 0 0,84-61 0 0 0,-103 85 0 0 0,-7 6 0 0 0,24-16 0 0 0,-10 10 0 0 0,15-9 0 0 0,-31 19 0 0 0,1-2 0 0 0,-1 1 0 0 0,0-1 0 0 0,0-1 0 0 0,-1 1 0 0 0,0-2 0 0 0,8-9 0 0 0,1-3 0 0 0,31-46 0 0 0,-22 21 24 0 0,30-67 0 0 0,-37 74-24 0 0,-8 17 49 0 0,18-28-1 0 0,-28 48-129 0 0,1-1 65 0 0,12-12 16 0 0,0 1 0 0 0,-3 1 0 0 0,1 1 0 0 0,21-18 0 0 0,-28 25 0 0 0,0-1 0 0 0,0 1 0 0 0,-1-1 0 0 0,7-8 0 0 0,8-7 0 0 0,-8 7 0 0 0,-10 12 0 0 0,0 0 0 0 0,0 0 0 0 0,0 0 0 0 0,0 0 0 0 0,0 0 0 0 0,5-2 0 0 0,3-5 0 0 0,1 0 0 0 0,-1-1 0 0 0,-1 0 0 0 0,0-1 0 0 0,9-12 0 0 0,-5 6 0 0 0,-5 7 0 0 0,1 1 0 0 0,13-11 0 0 0,14-15 0 0 0,-30 28 0 0 0,30-31 0 0 0,-28 29 0 0 0,1 0 0 0 0,12-18 0 0 0,4-5 0 0 0,29-33 0 0 0,-50 62 0 0 0,-3 2 0 0 0,-1-1 0 0 0,1 1 0 0 0,0 0 0 0 0,0 0 0 0 0,0 0 0 0 0,1 1 0 0 0,-1-1 0 0 0,0 0 0 0 0,0 0 0 0 0,0 1 0 0 0,1-1 0 0 0,-1 0 0 0 0,0 1 0 0 0,1-1 0 0 0,-1 1 0 0 0,0 0 0 0 0,1-1 0 0 0,-1 1 0 0 0,3 0 0 0 0,-2 0 0 0 0,0 0 0 0 0,0-1 0 0 0,1 1 0 0 0,-1-1 0 0 0,0 1 0 0 0,0-1 0 0 0,1 0 0 0 0,-1 0 0 0 0,0 0 0 0 0,0 0 0 0 0,0 0 0 0 0,0 0 0 0 0,0 0 0 0 0,2-3 0 0 0,2-2 0 0 0,0 0 0 0 0,9-11 0 0 0,2-3 0 0 0,4-1 0 0 0,28-29 0 0 0,-40 39 0 0 0,-1 1 0 0 0,10-20 0 0 0,-11 19 0 0 0,0 0 0 0 0,14-17 0 0 0,0 1 0 0 0,18-33 0 0 0,-23 42 0 0 0,1 2 0 0 0,1-1 0 0 0,31-21 0 0 0,-37 29 0 0 0,-1 0 0 0 0,16-17 0 0 0,12-10 0 0 0,-31 28 0 0 0,0-1 0 0 0,0 0 0 0 0,10-15 0 0 0,8-10 0 0 0,-13 19 0 0 0,-9 10 0 0 0,1-1 0 0 0,-1 1 0 0 0,0-1 0 0 0,4-8 0 0 0,74-113 0 0 0,-71 111 0 0 0,-6 9 0 0 0,0 0 0 0 0,1 1 0 0 0,0 0 0 0 0,0 0 0 0 0,1 0 0 0 0,0 1 0 0 0,0 0 0 0 0,0 0 0 0 0,0 0 0 0 0,15-6 0 0 0,-14 7 0 0 0,-1-1 0 0 0,0-1 0 0 0,0 0 0 0 0,6-6 0 0 0,-5 4 13 0 0,1 1-1 0 0,-1-1 1 0 0,14-7 0 0 0,12-12 128 0 0,-16 10-160 0 0,-1-1 0 0 0,-1-1 0 0 0,-1-1-1 0 0,24-40 1 0 0,-28 43 19 0 0,-7 13 0 0 0,-1-1 0 0 0,0 1 0 0 0,0-1 0 0 0,-1 0 0 0 0,0 0 0 0 0,1 0 0 0 0,-2 0 0 0 0,4-10 0 0 0,-4 6 0 0 0,2 0 0 0 0,-1 0 0 0 0,1 0 0 0 0,0 0 0 0 0,7-12 0 0 0,27-41-1 0 0,-16 27-9 0 0,-9 16-708 0 0,1 0 0 0 0,17-20 0 0 0,-11 18-429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06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 71 1839 0 0,'20'-17'9328'0'0,"-8"6"-6058"0"0,-13 0-2756 0 0,0 8-473 0 0,-1 1-1 0 0,0 0 1 0 0,0 0-1 0 0,0-1 0 0 0,0 1 1 0 0,0 0-1 0 0,0 1 1 0 0,0-1-1 0 0,-1 0 1 0 0,1 1-1 0 0,-1-1 1 0 0,1 1-1 0 0,-1 0 0 0 0,1 0 1 0 0,-1 0-1 0 0,0 0 1 0 0,0 0-1 0 0,1 0 1 0 0,-1 1-1 0 0,0 0 0 0 0,0-1 1 0 0,-3 1-1 0 0,0 0 26 0 0,1 0 1 0 0,-1 0-1 0 0,1 1 0 0 0,-1-1 0 0 0,1 1 0 0 0,-1 1 0 0 0,1-1 0 0 0,0 1 0 0 0,0 0 0 0 0,-10 4 1 0 0,10-2 58 0 0,0 0 1 0 0,1 0 0 0 0,-1 0 0 0 0,1 0 0 0 0,0 1-1 0 0,0 0 1 0 0,1 0 0 0 0,-1 0 0 0 0,1 0 0 0 0,0 0-1 0 0,0 1 1 0 0,-2 8 0 0 0,-1 2 189 0 0,1 0 0 0 0,0 0-1 0 0,-2 22 1 0 0,5-20-197 0 0,1-9-75 0 0,0 0 0 0 0,-1 0 0 0 0,0 0 0 0 0,-5 12 1 0 0,4-9-33 0 0,0-3-12 0 0,1-1 1 0 0,-2 1 0 0 0,-4 9 0 0 0,4-11 11 0 0,2-4 32 0 0,2-2-42 0 0,0-1 0 0 0,-1 0 0 0 0,1 0 0 0 0,0 1 0 0 0,0-1 1 0 0,0 0-1 0 0,0 1 0 0 0,0-1 0 0 0,0 0 0 0 0,0 0 0 0 0,0 1 1 0 0,0-1-1 0 0,0 0 0 0 0,0 1 0 0 0,0-1 0 0 0,0 0 0 0 0,0 1 0 0 0,0-1 1 0 0,0 0-1 0 0,0 0 0 0 0,0 1 0 0 0,0-1 0 0 0,0 0 0 0 0,1 1 1 0 0,-1-1-1 0 0,0 0 0 0 0,0 0 0 0 0,0 1 0 0 0,0-1 0 0 0,1 0 1 0 0,-1 0-1 0 0,0 0 0 0 0,0 1 0 0 0,1-1 0 0 0,-1 0 0 0 0,0 0 1 0 0,0 0-1 0 0,1 0 0 0 0,-1 1 0 0 0,0-1 0 0 0,0 0 0 0 0,1 0 1 0 0,-1 0-1 0 0,0 0 0 0 0,1 0 0 0 0,-1 0 0 0 0,0 0 0 0 0,1 0 1 0 0,-1 0-1 0 0,0 0 0 0 0,0 0 0 0 0,1 0 0 0 0,-1 0 0 0 0,1 0 1 0 0,31 6 12 0 0,-22-5-6 0 0,1 1 0 0 0,-1 0 0 0 0,0 1 0 0 0,0 0 0 0 0,-1 0-1 0 0,1 1 1 0 0,0 0 0 0 0,16 11 0 0 0,-23-12 12 0 0,-1 0 0 0 0,0 0 0 0 0,0 0 0 0 0,-1 0 0 0 0,1 1 0 0 0,-1-1 1 0 0,1 0-1 0 0,-1 1 0 0 0,0-1 0 0 0,0 1 0 0 0,0 6 0 0 0,-1-9-16 0 0,2 10 115 0 0,-1 0 0 0 0,-1 0-1 0 0,0 0 1 0 0,0 0 0 0 0,-2 11 0 0 0,-13 55 674 0 0,10-54-725 0 0,-9 32 33 0 0,8-34-92 0 0,1-1 0 0 0,0 1 0 0 0,2 0 0 0 0,-1 23 0 0 0,5-35 2 0 0,-1-7-5 0 0,0 0-1 0 0,1 0 1 0 0,-1 0 0 0 0,1 0-1 0 0,-1 0 1 0 0,1-1 0 0 0,0 1-1 0 0,-1 0 1 0 0,1 0 0 0 0,0-1-1 0 0,3 4 1 0 0,-1 0 33 0 0,0-1-39 0 0,0-1 1 0 0,0 1 0 0 0,0-1 0 0 0,1 1 0 0 0,0-1 0 0 0,-1 0 0 0 0,1 0 0 0 0,0 0 0 0 0,6 2 0 0 0,-5-2 0 0 0,2 1-1 0 0,5 0 0 0 0,-9-3 0 0 0,10 1 0 0 0,6 1 0 0 0,-11-2 0 0 0,-1 0 0 0 0,1-1 0 0 0,0 0 0 0 0,-1-1 0 0 0,1 0 0 0 0,0 0 0 0 0,-1 0 0 0 0,1-1 0 0 0,-1 0 0 0 0,0-1 0 0 0,0 1 0 0 0,0-1 0 0 0,0-1 0 0 0,0 1 0 0 0,0-1 0 0 0,-1-1 0 0 0,10-7 0 0 0,-4-2-1462 0 0,-7 7-156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07.8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3223 0 0,'7'2'13252'0'0,"9"0"-10493"0"0,7-3-2560 0 0,-1-1 1 0 0,0-1-1 0 0,0-1 1 0 0,23-7-1 0 0,-5 5-1365 0 0,-29 5-260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08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57 7367 0 0,'0'0'12210'0'0,"2"-1"-12080"0"0,2 0-73 0 0,15-9 93 0 0,-4-1-95 0 0,-7 6-35 0 0,0-1 0 0 0,0 1 1 0 0,14-6-1 0 0,-18 9 4 0 0,-3 1-10 0 0,1 0 1 0 0,-1 1-1 0 0,1-1 1 0 0,0 1-1 0 0,-1-1 1 0 0,1 1-1 0 0,-1 0 1 0 0,1 0-1 0 0,0 0 1 0 0,-1-1-1 0 0,1 2 1 0 0,0-1-1 0 0,3 0 1 0 0,2 2 65 0 0,-5-2-74 0 0,-1 1 0 0 0,1-1 1 0 0,-1 1-1 0 0,1 0 1 0 0,-1-1-1 0 0,1 1 1 0 0,-1 0-1 0 0,1 0 1 0 0,-1 0-1 0 0,0 0 0 0 0,3 3 1 0 0,-3-4-5 0 0,-1 1 0 0 0,1-1 0 0 0,-1 1 0 0 0,1-1 0 0 0,0 1 1 0 0,-1-1-1 0 0,1 1 0 0 0,-1-1 0 0 0,1 1 0 0 0,-1-1 0 0 0,0 1 0 0 0,1 0 0 0 0,-1-1 1 0 0,0 1-1 0 0,1 0 0 0 0,-1-1 0 0 0,0 1 0 0 0,0 0 0 0 0,1 0 0 0 0,-1-1 0 0 0,0 1 1 0 0,0 0-1 0 0,0 0 0 0 0,0-1 0 0 0,0 2 0 0 0,0 0 7 0 0,0 2-5 0 0,0-1 0 0 0,0 1 0 0 0,0 0 0 0 0,-1-1 0 0 0,1 1 0 0 0,-1-1 0 0 0,0 1 0 0 0,0 0 0 0 0,0-1 0 0 0,0 0 0 0 0,-1 1 0 0 0,-1 3 0 0 0,-5 7 24 0 0,-15 18 1 0 0,11-14-21 0 0,6-10 7 0 0,1 0 23 0 0,0-1-1 0 0,-1 0 1 0 0,0 0-1 0 0,-9 8 1 0 0,14-15 79 0 0,3 2-63 0 0,7 2-47 0 0,1 1 0 0 0,-1-1 0 0 0,1-1 0 0 0,0 0 0 0 0,-1 0 0 0 0,2-1 0 0 0,-1 0 0 0 0,0-1 0 0 0,11 0 0 0 0,39 8 72 0 0,-57-8-50 0 0,-1-1 0 0 0,0 1 0 0 0,1 0 1 0 0,-1-1-1 0 0,0 1 0 0 0,0 0 0 0 0,0 1 0 0 0,0-1 1 0 0,0 0-1 0 0,0 1 0 0 0,0-1 0 0 0,0 1 0 0 0,0-1 1 0 0,-1 1-1 0 0,1 0 0 0 0,-1 0 0 0 0,1 0 0 0 0,1 3 1 0 0,-1-2 70 0 0,-1 1 0 0 0,0-1 0 0 0,0 0 0 0 0,0 1 0 0 0,-1-1 0 0 0,1 1 0 0 0,-1-1 0 0 0,0 1 0 0 0,1-1 0 0 0,-2 1-1 0 0,0 5 1 0 0,0-1 59 0 0,-1 0-1 0 0,0 0 0 0 0,0-1 0 0 0,-1 1 0 0 0,0-1 0 0 0,-1 1 0 0 0,1-1 0 0 0,-1 0 0 0 0,-1 0 0 0 0,-7 9 0 0 0,4-7-145 0 0,0-1 0 0 0,-1 0 0 0 0,-15 12 0 0 0,23-20-168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08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 7367 0 0,'0'0'334'0'0,"1"1"-1"0"0,-1 2-182 0 0,4 33 64 0 0,-7-20 2426 0 0,-6 19 5561 0 0,1 2-4258 0 0,2-7-2822 0 0,-4 51-1 0 0,10-64-1012 0 0,0 0 0 0 0,4 30-1 0 0,-4-44-112 0 0,1 0-1 0 0,0 1 1 0 0,0-1-1 0 0,0 1 1 0 0,0-1-1 0 0,1 0 0 0 0,-1 0 1 0 0,1 0-1 0 0,0 1 1 0 0,0-2-1 0 0,0 1 0 0 0,0 0 1 0 0,0 0-1 0 0,1-1 1 0 0,2 3-1 0 0,-4-5-70 0 0,0 1 0 0 0,0-1 1 0 0,1 0-1 0 0,-1 1 0 0 0,0-1 0 0 0,0 0 0 0 0,0 0 0 0 0,1 0 1 0 0,-1 0-1 0 0,0 0 0 0 0,0-1 0 0 0,0 1 0 0 0,0 0 0 0 0,1 0 1 0 0,0-1-1 0 0,0 0-428 0 0,10-2-1257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09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0 216 14687 0 0,'0'0'7103'0'0,"2"0"-6705"0"0,23 2-48 0 0,0 0 0 0 0,1-2 0 0 0,29-4 0 0 0,-18 2-231 0 0,34-3-2789 0 0</inkml:trace>
  <inkml:trace contextRef="#ctx0" brushRef="#br0" timeOffset="1">479 1 10591 0 0,'1'1'6930'0'0,"2"2"-6427"0"0,0 1 0 0 0,-1 0 0 0 0,0 0 0 0 0,0 0 1 0 0,0 0-1 0 0,0 0 0 0 0,0 0 0 0 0,-1 0 0 0 0,0 1 1 0 0,0-1-1 0 0,1 5 0 0 0,0 11 182 0 0,2 21 1 0 0,-3-15-435 0 0,0 13 186 0 0,8 45-1 0 0,-7-73-525 0 0,0 0 0 0 0,1 0 0 0 0,0-1 0 0 0,1 1 0 0 0,0-1 0 0 0,1 1 0 0 0,0-2 0 0 0,11 17-1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09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0 2303 0 0,'1'2'167'0'0,"2"14"47"0"0,-2-11 1775 0 0,0 0-1 0 0,0 0 0 0 0,0 0 0 0 0,-1 0 0 0 0,0 0 1 0 0,0 0-1 0 0,-1 6 0 0 0,-21 93 4078 0 0,4-31-5610 0 0,17-67-455 0 0,0 0-10 0 0,0-1 0 0 0,1 1 0 0 0,-1-1 0 0 0,2 8 0 0 0,-1-11-663 0 0,8-3-2499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10.3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1 131 4607 0 0,'1'-1'11974'0'0,"29"-35"-10168"0"0,-25 28-1712 0 0,1 1-1 0 0,0 0 1 0 0,0 0 0 0 0,0 1 0 0 0,1 0 0 0 0,-1 0 0 0 0,2 0-1 0 0,9-5 1 0 0,-2 3 24 0 0,-10 5 39 0 0,0 0 0 0 0,0 0 0 0 0,0 1 0 0 0,1-1 0 0 0,-1 1 0 0 0,1 1 0 0 0,0-1 0 0 0,-1 1 0 0 0,9-1 0 0 0,-13 2-115 0 0,1 1 0 0 0,-1-1-1 0 0,1 0 1 0 0,-1 1 0 0 0,1-1-1 0 0,-1 1 1 0 0,1 0 0 0 0,-1-1-1 0 0,0 1 1 0 0,1 0 0 0 0,-1 0-1 0 0,0 0 1 0 0,0 0 0 0 0,1 0-1 0 0,-1 0 1 0 0,0 0 0 0 0,0 0-1 0 0,0 0 1 0 0,0 0 0 0 0,-1 1-1 0 0,1-1 1 0 0,0 0 0 0 0,0 1-1 0 0,0 1 1 0 0,1 3 79 0 0,1 0 0 0 0,-1 0 1 0 0,-1 0-1 0 0,2 10 0 0 0,-1-3-10 0 0,-2 0 0 0 0,0 0 1 0 0,0-1-1 0 0,-1 1 0 0 0,-4 19 0 0 0,-2-2 60 0 0,-11 34-1 0 0,-35 57 16 0 0,32-76-156 0 0,17-35-30 0 0,2 1 0 0 0,3-1 0 0 0,8-3 0 0 0,-3-5 0 0 0,-1 0 0 0 0,1 0 0 0 0,0 0 0 0 0,0-1 0 0 0,0 0 0 0 0,0 0 0 0 0,1-1 0 0 0,6 0 0 0 0,52-4 0 0 0,-51 3 0 0 0,109-20 5 0 0,-64 9-218 0 0,-56 10-864 0 0,2-2-358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11.0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70 8751 0 0,'0'0'8926'0'0,"11"-5"-6881"0"0,5-4-1690 0 0,9-10-350 0 0,-19 14 68 0 0,1 0 0 0 0,0 0 1 0 0,9-4-1 0 0,-13 7 55 0 0,1 0-1 0 0,0 0 0 0 0,0 1 1 0 0,0 0-1 0 0,0-1 0 0 0,0 1 1 0 0,0 1-1 0 0,8-2 0 0 0,-9 2-45 0 0,-1 1 0 0 0,1-1 0 0 0,0 1 0 0 0,-1-1 0 0 0,1 1-1 0 0,-1 0 1 0 0,1 0 0 0 0,-1 0 0 0 0,1 0 0 0 0,-1 1 0 0 0,0-1-1 0 0,0 1 1 0 0,0-1 0 0 0,0 1 0 0 0,0 0 0 0 0,3 2-1 0 0,0 2 104 0 0,0 1 0 0 0,0-1-1 0 0,0 1 1 0 0,-1 0 0 0 0,0 0-1 0 0,0 1 1 0 0,-1-1 0 0 0,0 1-1 0 0,3 12 1 0 0,1 10 275 0 0,5 37 0 0 0,-7-34-229 0 0,-2-13-163 0 0,1 0 1 0 0,1 0-1 0 0,16 38 0 0 0,-17-49-47 0 0,0 0-1 0 0,1-1 0 0 0,1 1 1 0 0,-1-1-1 0 0,1 0 0 0 0,1 0 1 0 0,-1-1-1 0 0,1 0 0 0 0,1 0 1 0 0,9 7-1 0 0,-9-8-20 0 0,-5-4 0 0 0,0 0 0 0 0,0 0 0 0 0,0 0 0 0 0,0 0 0 0 0,1 0 0 0 0,-1 0 0 0 0,1-1 0 0 0,-1 0 0 0 0,1 0 0 0 0,-1 0 0 0 0,7 1 0 0 0,-8-1-4 0 0,2 1-18 0 0,9-4-17 0 0,-10 1 29 0 0,-1 0 0 0 0,0 1 1 0 0,0-1-1 0 0,0 0 0 0 0,0 0 1 0 0,0 0-1 0 0,0 0 0 0 0,-1-1 1 0 0,1 1-1 0 0,0-1 0 0 0,-1 1 1 0 0,1-1-1 0 0,-1 1 0 0 0,1-1 1 0 0,1-2-1 0 0,-2 1-38 0 0,-1-2 30 0 0,0 5 17 0 0,0 0 0 0 0,0-1 0 0 0,0 1-1 0 0,0 0 1 0 0,0-1 0 0 0,0 1 0 0 0,0-1 0 0 0,0 1-1 0 0,0 0 1 0 0,0-1 0 0 0,0 1 0 0 0,0-1-1 0 0,0 1 1 0 0,0 0 0 0 0,0-1 0 0 0,-1 1-1 0 0,1 0 1 0 0,0-1 0 0 0,0 1 0 0 0,0 0 0 0 0,-1-1-1 0 0,1 1 1 0 0,0 0 0 0 0,0 0 0 0 0,-1-1-1 0 0,1 1 1 0 0,0 0 0 0 0,-1 0 0 0 0,1-1-1 0 0,-1 1 1 0 0,-6-6-19 0 0,6 5 20 0 0,0 0 0 0 0,0 0 0 0 0,0 1 0 0 0,0-1 0 0 0,0 0 0 0 0,0 1 0 0 0,0-1 0 0 0,-1 1 0 0 0,1-1 0 0 0,0 1 0 0 0,0 0 0 0 0,0-1 0 0 0,0 1 0 0 0,-1 0 0 0 0,1 0 0 0 0,0 0 0 0 0,0 0 0 0 0,-1 0 0 0 0,1 0 0 0 0,0 0 0 0 0,0 0 0 0 0,0 1 0 0 0,-1-1 0 0 0,1 0 0 0 0,0 1 0 0 0,0-1 0 0 0,0 1 0 0 0,0-1 0 0 0,-1 1 0 0 0,-2 1 0 0 0,-1 0 4 0 0,0 1 0 0 0,0 0 0 0 0,0 0 0 0 0,0 1 0 0 0,1-1 0 0 0,-1 1 0 0 0,1 0 0 0 0,0 0 1 0 0,0 1-1 0 0,0-1 0 0 0,0 1 0 0 0,1 0 0 0 0,0 0 0 0 0,-4 8 0 0 0,3-5 9 0 0,0 1 1 0 0,1 0-1 0 0,0 0 0 0 0,0 0 1 0 0,1 0-1 0 0,0 0 1 0 0,1 0-1 0 0,-1 14 0 0 0,4 19 194 0 0,11 62 0 0 0,-6-63 146 0 0,1 63-1 0 0,-8-94-348 0 0,0 9 14 0 0,0 0 0 0 0,-2 0 0 0 0,-3 20-1 0 0,4-34-14 0 0,0-1 0 0 0,0 1 0 0 0,-1-1-1 0 0,1 1 1 0 0,-1-1 0 0 0,0 1-1 0 0,0-1 1 0 0,-1 0 0 0 0,1 0-1 0 0,-1 0 1 0 0,0 0 0 0 0,0-1 0 0 0,0 1-1 0 0,-1-1 1 0 0,1 0 0 0 0,-1 0-1 0 0,-7 5 1 0 0,10-7-3 0 0,-1 0 0 0 0,1 0 0 0 0,0-1 0 0 0,-1 1 0 0 0,1 0 0 0 0,0-1 0 0 0,-1 1 0 0 0,1-1 0 0 0,-1 1 0 0 0,1-1 0 0 0,-1 0 0 0 0,1 0 0 0 0,-1 0 0 0 0,-2 0 0 0 0,-1 0 0 0 0,-1 0-14 0 0,1 0 0 0 0,0-1 0 0 0,0 1 0 0 0,0-1 0 0 0,0 0 0 0 0,0-1 0 0 0,1 1 0 0 0,-1-1 0 0 0,-8-4 0 0 0,1 0-41 0 0,1 0 1 0 0,-17-13-1 0 0,27 18-27 0 0,-1 0-1 0 0,1 0 0 0 0,0 0 1 0 0,-1 0-1 0 0,1 0 1 0 0,0 0-1 0 0,0 0 1 0 0,0-1-1 0 0,0 1 1 0 0,0 0-1 0 0,0-1 1 0 0,0 1-1 0 0,0-1 1 0 0,1 1-1 0 0,-1-1 1 0 0,1 1-1 0 0,-1-1 1 0 0,1 0-1 0 0,-1 1 0 0 0,1-1 1 0 0,0 0-1 0 0,0 1 1 0 0,0-1-1 0 0,0-2 1 0 0,0 1-435 0 0,1-1-1055 0 0,3-6-68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31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0 919 0 0,'0'0'24327'0'0,"2"1"-24102"0"0,189 10 1145 0 0,-109-10-4202 0 0,-52-1 462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16.9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8287 0 0,'0'0'9706'0'0,"0"2"-8833"0"0,21 258 3731 0 0,-14-141-4354 0 0,-5-70 137 0 0,0-3-635 0 0,1-15-3469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17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69 17567 0 0,'0'0'1759'0'0,"-2"-3"-1580"0"0,-5-8 7 0 0,6 8 258 0 0,3-12-110 0 0,2 11-261 0 0,1 1 1 0 0,-1 0 0 0 0,1-1 0 0 0,0 2 0 0 0,0-1 0 0 0,0 0 0 0 0,0 1 0 0 0,0 0 0 0 0,0 0 0 0 0,1 1-1 0 0,-1 0 1 0 0,9-2 0 0 0,9 1-44 0 0,41 1 0 0 0,-39 1-21 0 0,3 1 0 0 0,0 1 0 0 0,0 1 0 0 0,0 2-1 0 0,0 1 1 0 0,52 18 0 0 0,-68-20-5 0 0,-1 1 0 0 0,0 0 0 0 0,0 1 0 0 0,0 0 0 0 0,-1 1 0 0 0,0 0 0 0 0,17 15 0 0 0,-24-19 19 0 0,1 1-1 0 0,-1-1 1 0 0,0 1-1 0 0,0 0 1 0 0,-1 0-1 0 0,1 0 1 0 0,-1 0-1 0 0,0 1 1 0 0,0-1-1 0 0,0 1 0 0 0,0-1 1 0 0,-1 1-1 0 0,0 0 1 0 0,0-1-1 0 0,0 1 1 0 0,0 0-1 0 0,-1 0 1 0 0,0 0-1 0 0,0 0 1 0 0,0-1-1 0 0,-1 1 1 0 0,-1 8 0 0 0,-2-1 22 0 0,-1 0 1 0 0,0 0-1 0 0,0 0 1 0 0,-1 0-1 0 0,-1-1 1 0 0,1 0 0 0 0,-2-1-1 0 0,0 1 1 0 0,-10 9-1 0 0,2-3 168 0 0,-2 0 0 0 0,0-1-1 0 0,-39 25 1 0 0,41-31-161 0 0,0 0 1 0 0,-1-2-1 0 0,-27 10 0 0 0,34-14-54 0 0,0-1 0 0 0,0-1 0 0 0,-1 0 0 0 0,1 0-1 0 0,0-1 1 0 0,-1 0 0 0 0,-18-2 0 0 0,13-4 73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17.6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18343 0 0,'0'0'880'0'0,"3"7"-376"0"0,1 0 16 0 0,1 0-416 0 0,0-1-104 0 0,2-1 0 0 0,0 0 352 0 0,-1-1 856 0 0,1 1-1112 0 0,-2 2-96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18.0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19407 0 0,'0'0'424'0'0,"5"7"624"0"0,0-2-504 0 0,0-2-432 0 0,6-6-112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18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239 90 10223 0 0,'0'0'2010'0'0,"6"-10"-948"0"0,-6 2-1046 0 0,-2 0-16 0 0,0-1 0 0 0,-3 0 0 0 0,1 0 0 0 0,-1 1 0 0 0,-11-20 3239 0 0,13 35-2348 0 0,-50 119 2443 0 0,-30 66-2558 0 0,58-134-776 0 0,18-39 0 0 0,-2 1 0 0 0,-12 21 0 0 0,16-34 0 0 0,0-2 0 0 0,10-8 0 0 0,-1 0 0 0 0,-2 2 0 0 0,0-1 0 0 0,1 1 0 0 0,-1 0 0 0 0,0 0 0 0 0,0 0 0 0 0,1 1 0 0 0,-1-1 0 0 0,4 0 0 0 0,-3 0 0 0 0,15-2 0 0 0,-12 3 0 0 0,-3-1 0 0 0,1 1 0 0 0,-1 0 0 0 0,0 0 0 0 0,0 0 0 0 0,0 1 0 0 0,0-1 0 0 0,0 1 0 0 0,0 0 0 0 0,4 1 0 0 0,2 1 0 0 0,-7-2 0 0 0,1 1 0 0 0,-1-1 0 0 0,0 0 0 0 0,0 1 0 0 0,0-1 0 0 0,0 1 0 0 0,0 0 0 0 0,0 0 0 0 0,0-1 0 0 0,0 1 0 0 0,-1 1 0 0 0,1-1 0 0 0,-1 0 0 0 0,0 0 0 0 0,1 0 0 0 0,0 5 0 0 0,0-3 0 0 0,0 3 0 0 0,1 0 0 0 0,-2 0 0 0 0,1 0 0 0 0,-1 0 0 0 0,0 0 0 0 0,0 0 0 0 0,-1 0 0 0 0,0 1 0 0 0,0-1 0 0 0,-1 0 0 0 0,-2 11 0 0 0,-3 9 0 0 0,-16 43 0 0 0,15-48 0 0 0,-1-2 0 0 0,5-4 0 0 0,1-2 0 0 0,2-11 0 0 0,-1 0 0 0 0,1 0 0 0 0,-1 0 0 0 0,1 0 0 0 0,0 0 0 0 0,0 0 0 0 0,0 1 0 0 0,0-1 0 0 0,0 0 0 0 0,1 0 0 0 0,-1 0 0 0 0,1 0 0 0 0,2 4 0 0 0,-3-4 0 0 0,0-2 0 0 0,1-1 0 0 0,-1 1 0 0 0,0 0 0 0 0,0 0 0 0 0,1-1 0 0 0,-1 1 0 0 0,1 0 0 0 0,-1 0 0 0 0,1-1 0 0 0,-1 1 0 0 0,1-1 0 0 0,-1 1 0 0 0,1 0 0 0 0,-1-1 0 0 0,1 1 0 0 0,-1-1 0 0 0,1 1 0 0 0,0-1 0 0 0,1 1 0 0 0,3 3 0 0 0,0-1 0 0 0,0 1 0 0 0,0-1 0 0 0,1 0 0 0 0,0-1 0 0 0,0 0 0 0 0,-1 1 0 0 0,1-2 0 0 0,0 1 0 0 0,1-1 0 0 0,-1 0 0 0 0,0 0 0 0 0,0 0 0 0 0,0-1 0 0 0,1 0 0 0 0,-1-1 0 0 0,7 0 0 0 0,10-3 0 0 0,0 0 0 0 0,0-2 0 0 0,24-9 0 0 0,-11 0-140 0 0,-14 1-5657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19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10135 0 0,'0'0'919'0'0,"2"1"-759"0"0,14 12-222 0 0,-13-11 946 0 0,0 0 1 0 0,0-1-1 0 0,0 0 1 0 0,0 1-1 0 0,0-1 1 0 0,5 1 0 0 0,21-1 5005 0 0,-7-4-6489 0 0,-8 0 611 0 0,0 1 0 0 0,24 0-1 0 0,-9 6-2351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19.8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5063 0 0,'5'6'219'0'0,"-4"-4"-122"0"0,1 0-1 0 0,0 1 1 0 0,-1-1 0 0 0,0 0-1 0 0,1 0 1 0 0,-1 1 0 0 0,18 33 15174 0 0,-14-17-14361 0 0,-1 0-1 0 0,3 39 1 0 0,-3-16-702 0 0,1 23-338 0 0,-3 0-1 0 0,-6 66 1 0 0,3-122-34 0 0,1 9-1562 0 0,2-6-3455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20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0 16439 0 0,'12'37'1564'0'0,"-7"-22"-734"0"0,-1 0 1 0 0,5 25-1 0 0,-8-33-553 0 0,0 0 0 0 0,-1 0 1 0 0,0 0-1 0 0,0 0 0 0 0,-1 0 0 0 0,0 0 1 0 0,0 0-1 0 0,0 0 0 0 0,-1 0 0 0 0,0 0 1 0 0,-1 0-1 0 0,1-1 0 0 0,-1 1 0 0 0,-1-1 1 0 0,1 0-1 0 0,-8 10 0 0 0,1-4-1234 0 0,5-11-938 0 0,2-1 1178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20.6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51 15175 0 0,'7'27'6095'0'0,"-6"-29"-5940"0"0,3-4-145 0 0,0 1 1 0 0,1-1-1 0 0,0 1 1 0 0,0 0-1 0 0,0 0 1 0 0,1 0 0 0 0,-1 1-1 0 0,1 0 1 0 0,0 0-1 0 0,0 0 1 0 0,1 1-1 0 0,-1 0 1 0 0,14-5 0 0 0,-16 7 10 0 0,1-1 1 0 0,0 0 0 0 0,-1 1 0 0 0,1 0 0 0 0,0 0 0 0 0,-1 1-1 0 0,1-1 1 0 0,0 1 0 0 0,0 0 0 0 0,8 1 0 0 0,-10 0-9 0 0,-1-1 0 0 0,1 1 0 0 0,0 0 0 0 0,-1 0 0 0 0,1 0 0 0 0,-1 0 0 0 0,1 1 0 0 0,-1-1 0 0 0,0 1 0 0 0,1-1 0 0 0,-1 1 1 0 0,0 0-1 0 0,0 0 0 0 0,0 0 0 0 0,0 0 0 0 0,-1 0 0 0 0,1 0 0 0 0,0 1 0 0 0,-1-1 0 0 0,2 3 0 0 0,-1 1 18 0 0,0 0-1 0 0,0 0 0 0 0,0 0 1 0 0,0 0-1 0 0,-1 0 0 0 0,0 0 1 0 0,0 0-1 0 0,-1 0 0 0 0,0 1 1 0 0,0-1-1 0 0,0 0 0 0 0,-1 0 1 0 0,0 1-1 0 0,0-1 0 0 0,0 0 1 0 0,-3 6-1 0 0,-3 7 69 0 0,-1-1-1 0 0,0-1 0 0 0,-2 1 1 0 0,-15 21-1 0 0,21-31-98 0 0,7 1 0 0 0,-1-7 4 0 0,1 1-1 0 0,-1-1 0 0 0,0 0 1 0 0,1 0-1 0 0,-1 0 1 0 0,1-1-1 0 0,0 1 1 0 0,0 0-1 0 0,0-1 0 0 0,4 2 1 0 0,35 8 65 0 0,-4 0-32 0 0,-32-8-28 0 0,-1-1-1 0 0,1 1 1 0 0,0 0-1 0 0,-1 1 1 0 0,0-1-1 0 0,0 1 1 0 0,0 0-1 0 0,0 0 1 0 0,0 1-1 0 0,4 5 0 0 0,-7-7-3 0 0,0 0 0 0 0,0 0 0 0 0,-1 0 0 0 0,1 0 0 0 0,-1 0 0 0 0,0 0 0 0 0,0 0 0 0 0,0 1 0 0 0,0-1 0 0 0,0 0 0 0 0,-1 0 0 0 0,1 1 0 0 0,-1-1 0 0 0,0 1 0 0 0,0-1 0 0 0,0 0 0 0 0,-1 1 0 0 0,1-1 0 0 0,-1 0 0 0 0,0 1 0 0 0,-1 2 0 0 0,-1 3 41 0 0,-1-1 1 0 0,0 1-1 0 0,-1-1 1 0 0,0 0-1 0 0,0 0 0 0 0,-1-1 1 0 0,0 1-1 0 0,0-1 1 0 0,0 0-1 0 0,-1-1 1 0 0,-12 10-1 0 0,10-7-119 0 0,7-7 22 0 0,0 0 1 0 0,0 0 0 0 0,-1 0-1 0 0,1 0 1 0 0,-1 0-1 0 0,1 0 1 0 0,-1 0-1 0 0,1-1 1 0 0,-1 1 0 0 0,-5 1-1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21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12959 0 0,'0'0'1172'0'0,"0"2"-966"0"0,5 28 102 0 0,-4-22 537 0 0,-1-1 0 0 0,0 1-1 0 0,0 0 1 0 0,0-1-1 0 0,-1 1 1 0 0,0 0-1 0 0,-3 10 1 0 0,0-7-318 0 0,2-3-209 0 0,0 1-1 0 0,0 0 1 0 0,1 0-1 0 0,0 14 0 0 0,0-14-369 0 0,1-7-280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31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4143 0 0,'8'18'8598'0'0,"-4"-3"-5874"0"0,0 19 3067 0 0,-5 38-2465 0 0,0-46-2633 0 0,-2 49-402 0 0,-1 242 1286 0 0,4-304-1617 0 0,0-2-159 0 0,1 1 0 0 0,0 0 0 0 0,1-1 0 0 0,2 13 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21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56 10591 0 0,'0'2'819'0'0,"4"5"-166"0"0,-1 0 0 0 0,0 0 0 0 0,-1 1 1 0 0,0-1-1 0 0,0 1 0 0 0,0 0 0 0 0,-1-1 0 0 0,0 15 0 0 0,-1 5 1891 0 0,-3 33-1 0 0,1-36-2148 0 0,-2 0-1 0 0,-9 35 1 0 0,11-51-395 0 0,3 1 0 0 0,4-1 0 0 0,-3-5 4 0 0,1-1 0 0 0,-1 0-1 0 0,1 0 1 0 0,0 0 0 0 0,0-1 0 0 0,0 1 0 0 0,0-1-1 0 0,0 1 1 0 0,0-1 0 0 0,1 0 0 0 0,-1 0-1 0 0,0 0 1 0 0,0-1 0 0 0,1 1 0 0 0,-1-1-1 0 0,4 0 1 0 0,2 0 7 0 0,-1 0-1 0 0,1-1 1 0 0,0 0 0 0 0,-1 0-1 0 0,10-3 1 0 0,-9 1-108 0 0,-1 1-1 0 0,-1-1 0 0 0,1-1 1 0 0,0 0-1 0 0,-1 0 1 0 0,0 0-1 0 0,1-1 1 0 0,-2 0-1 0 0,1 0 0 0 0,7-9 1 0 0,-12 11-209 0 0,0-1-1 0 0,-1 1 1 0 0,0 0 0 0 0,0-1-1 0 0,0 1 1 0 0,0-1 0 0 0,0 0 0 0 0,-1 1-1 0 0,1-1 1 0 0,-1 0 0 0 0,0 1 0 0 0,0-1-1 0 0,-1-5 1 0 0,0-4-870 0 0,1-4-335 0 0</inkml:trace>
  <inkml:trace contextRef="#ctx0" brushRef="#br0" timeOffset="1">178 0 5063 0 0,'0'0'390'0'0,"1"2"-252"0"0,7 24 1229 0 0,0 17 6475 0 0,0-2-2981 0 0,9 71-749 0 0,-4-23-3342 0 0,-4-30-470 0 0,-7-38-245 0 0,2 1-1 0 0,0-1 1 0 0,1 0-1 0 0,1-1 0 0 0,10 24 1 0 0,-7-25-536 0 0,-7-13 682 0 0,1 0-1 0 0,0 0 1 0 0,0-1 0 0 0,7 11-1 0 0,-9-15-433 0 0,1 1-1 0 0,-1-1 1 0 0,1 0-1 0 0,-1 1 0 0 0,1-1 1 0 0,-1 0-1 0 0,1 0 1 0 0,2 1-1 0 0,-2-1-400 0 0,0 0 0 0 0,0-1 0 0 0,0 1 0 0 0,0-1-1 0 0,0 0 1 0 0,0 1 0 0 0,0-1 0 0 0,0 0 0 0 0,3 0 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22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1 156 13559 0 0,'0'-1'3818'0'0,"3"-14"-3397"0"0,0 1 1 0 0,1 0 0 0 0,0 0 0 0 0,1 0 0 0 0,7-13 0 0 0,-10 23-329 0 0,1 1 1 0 0,-1-1 0 0 0,0 0-1 0 0,1 1 1 0 0,0-1 0 0 0,0 1-1 0 0,0 0 1 0 0,0 0-1 0 0,0 0 1 0 0,1 1 0 0 0,-1-1-1 0 0,1 1 1 0 0,0-1-1 0 0,0 1 1 0 0,0 0 0 0 0,0 1-1 0 0,0-1 1 0 0,0 1-1 0 0,0 0 1 0 0,0 0 0 0 0,9-1-1 0 0,-7 1 68 0 0,0 1-1 0 0,1 0 1 0 0,-1 1 0 0 0,1-1-1 0 0,-1 1 1 0 0,1 0 0 0 0,-1 1-1 0 0,0-1 1 0 0,1 1 0 0 0,-1 1-1 0 0,11 5 1 0 0,-13-6-66 0 0,1 1-1 0 0,-1 0 1 0 0,0 0-1 0 0,0 1 1 0 0,0-1-1 0 0,0 1 1 0 0,0 0-1 0 0,-1 0 0 0 0,0 0 1 0 0,0 0-1 0 0,0 1 1 0 0,0-1-1 0 0,-1 1 1 0 0,3 6-1 0 0,2 9 192 0 0,0-1-1 0 0,4 30 1 0 0,-1-5 7 0 0,8 21-16 0 0,-18-61-261 0 0,8 14 28 0 0,-7-15-54 0 0,-1-2 12 0 0,0 0 0 0 0,1 0 1 0 0,-1 0-1 0 0,1 0 0 0 0,0 0 0 0 0,-1 0 1 0 0,1-1-1 0 0,0 1 0 0 0,-1 0 0 0 0,1 0 1 0 0,0-1-1 0 0,0 1 0 0 0,0 0 1 0 0,0-1-1 0 0,0 1 0 0 0,0 0 0 0 0,0-1 1 0 0,0 0-1 0 0,0 1 0 0 0,0-1 0 0 0,0 1 1 0 0,0-1-1 0 0,0 0 0 0 0,0 0 1 0 0,0 0-1 0 0,0 0 0 0 0,1 0 0 0 0,1 0-13 0 0,-1 0 0 0 0,1 0 0 0 0,-1 0-1 0 0,0 0 1 0 0,1-1 0 0 0,-1 1-1 0 0,1-1 1 0 0,-1 0 0 0 0,0 0-1 0 0,1 0 1 0 0,-1 0 0 0 0,0 0 0 0 0,0 0-1 0 0,0 0 1 0 0,0-1 0 0 0,3-2-1 0 0,-4 3 5 0 0,0 0 0 0 0,0-1 0 0 0,0 1 0 0 0,0 0 0 0 0,0-1 0 0 0,0 1 0 0 0,0 0 0 0 0,0-1-1 0 0,-1 1 1 0 0,1-1 0 0 0,-1 0 0 0 0,1 1 0 0 0,-1-1 0 0 0,1 1 0 0 0,-1-1 0 0 0,0 0 0 0 0,0-2-1 0 0,0-5-34 0 0,-5 2 31 0 0,-3 2 0 0 0,7 4 10 0 0,1 1-1 0 0,-1 0 0 0 0,1 0 1 0 0,-1-1-1 0 0,1 1 0 0 0,-1 0 1 0 0,1 0-1 0 0,-1 0 0 0 0,1-1 1 0 0,-1 1-1 0 0,1 0 0 0 0,-1 0 1 0 0,0 0-1 0 0,1 0 0 0 0,-1 0 1 0 0,1 0-1 0 0,-1 0 0 0 0,1 0 1 0 0,-1 0-1 0 0,0 0 0 0 0,1 1 1 0 0,-1-1-1 0 0,1 0 0 0 0,-1 0 1 0 0,1 0-1 0 0,-1 1 1 0 0,1-1-1 0 0,-1 0 0 0 0,0 1 1 0 0,0 0-3 0 0,-2 0 7 0 0,1 0-1 0 0,-1 0 1 0 0,0 0 0 0 0,1 1-1 0 0,-1-1 1 0 0,1 1 0 0 0,-1 0-1 0 0,1-1 1 0 0,0 1 0 0 0,0 0-1 0 0,0 0 1 0 0,0 1 0 0 0,0-1-1 0 0,0 0 1 0 0,-2 5 0 0 0,2-2 7 0 0,0-1 1 0 0,0 1-1 0 0,1-1 1 0 0,0 1-1 0 0,0 0 1 0 0,0 0-1 0 0,0-1 1 0 0,0 11-1 0 0,2-3 12 0 0,0 0 0 0 0,1 0 0 0 0,0 1 0 0 0,0-1 0 0 0,1 0 0 0 0,9 20 0 0 0,2-4 9 0 0,2 0-1 0 0,0-1 1 0 0,25 30 0 0 0,0 0-37 0 0,-34-45 6 0 0,1 0 0 0 0,-1 0 0 0 0,8 21 0 0 0,-14-29 0 0 0,1 1 0 0 0,-1 0 0 0 0,0 0 0 0 0,0 0 0 0 0,0 0 0 0 0,-1 0 0 0 0,1 1 0 0 0,-1-1 0 0 0,-1 0 0 0 0,1 0 0 0 0,-1 0 0 0 0,0 0 0 0 0,-1 5 0 0 0,0-4-7 0 0,-1 0 1 0 0,1 0-1 0 0,-1-1 0 0 0,0 1 1 0 0,-1-1-1 0 0,0 0 0 0 0,1 0 1 0 0,-1 0-1 0 0,-1 0 0 0 0,1-1 1 0 0,-1 1-1 0 0,0-1 0 0 0,0-1 1 0 0,0 1-1 0 0,0-1 0 0 0,-1 1 1 0 0,-6 2-1 0 0,2-2-5 0 0,1 0 0 0 0,-1-1 0 0 0,0 0 0 0 0,0-1 0 0 0,0 0 0 0 0,-1 0 0 0 0,1-1 0 0 0,0 0 0 0 0,-21-2 0 0 0,28 0-116 0 0,1 1 0 0 0,-1-1 0 0 0,0 0 0 0 0,1 0 0 0 0,-1 0 0 0 0,0-1 0 0 0,1 1 0 0 0,0 0 0 0 0,-1-1 0 0 0,1 0 0 0 0,0 0 0 0 0,0 1 0 0 0,0-1 0 0 0,0 0 0 0 0,0-1 0 0 0,0 1 0 0 0,0 0 0 0 0,1-1 0 0 0,-1 1 0 0 0,1 0 0 0 0,-2-4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23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1 103 2759 0 0,'7'-5'18469'0'0,"16"211"-17653"0"0,-22-194-786 0 0,8 67 381 0 0,7 138 1160 0 0,-16-216-1640 0 0,-7-15-306 0 0,2 5 298 0 0,-3-12 12 0 0,1 0 0 0 0,1 0 0 0 0,1 0 0 0 0,1-1 0 0 0,-2-23 0 0 0,1-112-47 0 0,5 153 106 0 0,1-26 1 0 0,0 1 0 0 0,7-42 0 0 0,-6 62 5 0 0,0-1 1 0 0,1 1-1 0 0,0 0 0 0 0,0 0 0 0 0,0 0 1 0 0,1 0-1 0 0,1 1 0 0 0,0-1 0 0 0,0 1 1 0 0,0 1-1 0 0,10-12 0 0 0,-11 16 5 0 0,0 0-1 0 0,0-1 0 0 0,0 2 1 0 0,1-1-1 0 0,-1 0 1 0 0,1 1-1 0 0,0 0 1 0 0,0 0-1 0 0,-1 0 1 0 0,1 0-1 0 0,0 1 0 0 0,1 0 1 0 0,-1 0-1 0 0,0 0 1 0 0,0 1-1 0 0,0 0 1 0 0,0 0-1 0 0,1 0 1 0 0,-1 1-1 0 0,8 1 0 0 0,-6-1 4 0 0,0 1 0 0 0,0 0 0 0 0,0 1 0 0 0,0-1 0 0 0,0 1-1 0 0,0 1 1 0 0,-1-1 0 0 0,1 1 0 0 0,-1 0 0 0 0,0 1-1 0 0,0 0 1 0 0,-1 0 0 0 0,9 9 0 0 0,-11-10 5 0 0,0-1 0 0 0,0 1 0 0 0,0 1 0 0 0,0-1 0 0 0,-1 0 0 0 0,0 1 0 0 0,0-1 0 0 0,0 1 0 0 0,0-1 0 0 0,-1 1 0 0 0,0 0 0 0 0,0 0 0 0 0,0 0 0 0 0,0 0-1 0 0,-1 0 1 0 0,0 0 0 0 0,0 0 0 0 0,0 0 0 0 0,-1-1 0 0 0,0 1 0 0 0,0 0 0 0 0,0 0 0 0 0,0 0 0 0 0,-1 0 0 0 0,0-1 0 0 0,0 1 0 0 0,0-1 0 0 0,0 1 0 0 0,-4 4 0 0 0,-3 3 48 0 0,0-1 0 0 0,0 0 1 0 0,-1 0-1 0 0,0-1 0 0 0,-20 15 0 0 0,11-9-28 0 0,14-13-52 0 0,1 1 1 0 0,-1-1-1 0 0,1 0 0 0 0,-1 0 0 0 0,0 0 1 0 0,-1-1-1 0 0,1 1 0 0 0,-9 1 0 0 0,-26 11-39 0 0,38-14-6 0 0,3 1-257 0 0,-1-1 261 0 0,0 1-1 0 0,1-1 1 0 0,-1 1 0 0 0,1-1 0 0 0,-1 1-1 0 0,1-1 1 0 0,0 1 0 0 0,0-1 0 0 0,0 0 0 0 0,0 1-1 0 0,0-1 1 0 0,2 2 0 0 0,17 16-749 0 0,-16-16 665 0 0,22 20-744 0 0,-8-7 362 0 0,21 15 0 0 0,35 28 719 0 0,-52-40 1070 0 0,45 31 0 0 0,-65-49-1254 0 0,1 0 1 0 0,-1 0-1 0 0,0 0 0 0 0,1 0 1 0 0,-1-1-1 0 0,0 1 0 0 0,1-1 1 0 0,-1 0-1 0 0,1 0 0 0 0,-1 0 1 0 0,5 0-1 0 0,27-6 39 0 0,-31 5-47 0 0,24-7-1471 0 0,0-3-3324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23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10135 0 0,'2'7'14637'0'0,"-2"-6"-14487"0"0,1 5-74 0 0,3 5-1680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24.0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9671 0 0,'26'31'15032'0'0,"-16"-31"-15032"0"0,3-2 0 0 0,-5 1 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24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180 115 2303 0 0,'0'0'9134'0'0,"7"-8"-7840"0"0,-6 4-1209 0 0,-1 1 0 0 0,0 0-1 0 0,1 0 1 0 0,-2-1-1 0 0,1 1 1 0 0,0 0 0 0 0,-1-1-1 0 0,1 1 1 0 0,-1 0-1 0 0,0 0 1 0 0,0 0 0 0 0,0 0-1 0 0,-1 0 1 0 0,1 0-1 0 0,-1 0 1 0 0,-1-3 0 0 0,-1 0-71 0 0,-1 0-1 0 0,1 0 1 0 0,-1 1 0 0 0,0-1 0 0 0,0 1 0 0 0,-8-5 0 0 0,12 9 23 0 0,1 1-1 0 0,-1-1 1 0 0,0 1-1 0 0,1-1 1 0 0,-1 1-1 0 0,0 0 1 0 0,0-1-1 0 0,1 1 1 0 0,-1 0-1 0 0,0-1 1 0 0,0 1-1 0 0,1 0 0 0 0,-1 0 1 0 0,0 0-1 0 0,0 0 1 0 0,0 0-1 0 0,0 0 1 0 0,1 0-1 0 0,-1 0 1 0 0,0 0-1 0 0,0 0 1 0 0,0 1-1 0 0,1-1 1 0 0,-2 1-1 0 0,0 0 45 0 0,1 0 0 0 0,-1 0 0 0 0,1 0 0 0 0,-1 0 0 0 0,1 0 0 0 0,-1 1 0 0 0,1-1 0 0 0,0 0 0 0 0,0 1 0 0 0,-2 1 0 0 0,0 4 183 0 0,-1-1 0 0 0,1 1 0 0 0,0-1 0 0 0,-2 11 0 0 0,-17 48 916 0 0,13-42-880 0 0,1 0 1 0 0,-5 30-1 0 0,0-14-145 0 0,0-1-115 0 0,12-36-104 0 0,52 3-195 0 0,32-7 259 0 0,-72 2-1 0 0,-5 1 0 0 0,8 5 14 0 0,-4-2 37 0 0,-9-4-49 0 0,-1 0-1 0 0,0 0 0 0 0,1 0 0 0 0,-1 0 1 0 0,0 0-1 0 0,0 0 0 0 0,1 0 1 0 0,-1 0-1 0 0,0 0 0 0 0,0 0 0 0 0,1 1 1 0 0,-1-1-1 0 0,0 0 0 0 0,0 0 1 0 0,0 0-1 0 0,1 0 0 0 0,-1 1 0 0 0,0-1 1 0 0,0 0-1 0 0,0 0 0 0 0,1 0 1 0 0,-1 1-1 0 0,0-1 0 0 0,0 0 0 0 0,0 0 1 0 0,0 1-1 0 0,0-1 0 0 0,0 0 1 0 0,0 0-1 0 0,1 1 0 0 0,3 9 77 0 0,-3-7-73 0 0,0-1 1 0 0,0 1 0 0 0,-1-1-1 0 0,1 1 1 0 0,-1-1-1 0 0,0 1 1 0 0,1-1-1 0 0,-1 1 1 0 0,0-1 0 0 0,-1 1-1 0 0,0 3 1 0 0,-6 25 47 0 0,0-14-50 0 0,-1 0 0 0 0,0-1 0 0 0,-1-1 0 0 0,-16 23 1 0 0,10-17-4 0 0,-14 28 1 0 0,26-45 12 0 0,1 1 0 0 0,0-1 0 0 0,1 1 0 0 0,-1-1 0 0 0,1 1-1 0 0,-1-1 1 0 0,1 1 0 0 0,1 0 0 0 0,-1 0 0 0 0,1-1 0 0 0,0 1 0 0 0,0 0-1 0 0,0 0 1 0 0,1-1 0 0 0,-1 1 0 0 0,1 0 0 0 0,0 0 0 0 0,1-1 0 0 0,-1 1 0 0 0,1-1-1 0 0,0 1 1 0 0,0-1 0 0 0,0 0 0 0 0,1 0 0 0 0,-1 0 0 0 0,1 0 0 0 0,0 0-1 0 0,0-1 1 0 0,4 5 0 0 0,7 5 44 0 0,-11-10-56 0 0,0 1 0 0 0,0-1 1 0 0,0 0-1 0 0,1 0 0 0 0,-1 0 1 0 0,1-1-1 0 0,0 1 1 0 0,-1-1-1 0 0,1 0 0 0 0,0 0 1 0 0,6 2-1 0 0,8 0 3 0 0,-12-2-24 0 0,0 0-1 0 0,0-1 1 0 0,0 0 0 0 0,0 0-1 0 0,1-1 1 0 0,-1 1 0 0 0,0-1-1 0 0,11-2 1 0 0,-1-1-603 0 0,0-1 0 0 0,0 0 0 0 0,20-9 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25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 3223 0 0,'0'0'14051'0'0,"11"-2"-12696"0"0,69-6-329 0 0,23-5-1168 0 0,-87 13-572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25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1 123 15431 0 0,'0'0'3687'0'0,"0"-1"-3527"0"0,5-11-146 0 0,2-5-12 0 0,14-26-1 0 0,-19 40 11 0 0,0-1 0 0 0,0 1 0 0 0,1 0 0 0 0,0 0 0 0 0,-1 0 0 0 0,1 1 0 0 0,0-1 0 0 0,0 0 0 0 0,0 1 0 0 0,1 0 0 0 0,-1 0 0 0 0,0 0 0 0 0,1 0 0 0 0,4-1 0 0 0,-2 1 33 0 0,0 0 0 0 0,0 0 0 0 0,0 1-1 0 0,0 0 1 0 0,0 0 0 0 0,0 1 0 0 0,1 0 0 0 0,11 1 0 0 0,-12 0-3 0 0,0 0 0 0 0,0 0 0 0 0,0 0 0 0 0,-1 1 1 0 0,1 0-1 0 0,0 0 0 0 0,-1 1 0 0 0,1 0 1 0 0,5 3-1 0 0,-8-4-26 0 0,0 1 0 0 0,0-1-1 0 0,0 1 1 0 0,0-1 0 0 0,-1 1 0 0 0,1 0 0 0 0,-1 0-1 0 0,0 0 1 0 0,0 1 0 0 0,0-1 0 0 0,0 0-1 0 0,0 1 1 0 0,0-1 0 0 0,1 7 0 0 0,-1 2 153 0 0,0 1-1 0 0,0-1 1 0 0,-1 1 0 0 0,-1 0-1 0 0,0 0 1 0 0,-1 0 0 0 0,0-1 0 0 0,-6 24-1 0 0,-4 6 592 0 0,-20 50 0 0 0,21-65-590 0 0,-34 69 123 0 0,8-18-254 0 0,35-77-125 0 0,3-4-178 0 0,1 0 233 0 0,-1 0 1 0 0,0 0-1 0 0,1 0 0 0 0,-1 1 0 0 0,1-1 0 0 0,0 1 0 0 0,4-3 1 0 0,-2 1-2 0 0,56-43-110 0 0,-53 42 122 0 0,1 0-1 0 0,-1 0 0 0 0,1 1 0 0 0,0 0 0 0 0,18-5 0 0 0,-23 8 27 0 0,0 1 0 0 0,1-1 0 0 0,-1 1 0 0 0,1 0 0 0 0,-1 0 0 0 0,1 0 0 0 0,-1 0-1 0 0,1 1 1 0 0,-1 0 0 0 0,1 0 0 0 0,-1 0 0 0 0,0 0 0 0 0,0 1 0 0 0,1 0 0 0 0,-1 0 0 0 0,0 0 0 0 0,-1 0 0 0 0,1 0-1 0 0,0 1 1 0 0,-1 0 0 0 0,1 0 0 0 0,4 5 0 0 0,14 11 58 0 0,14 16-3632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26.1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0 8287 0 0,'2'16'1403'0'0,"-1"-1"0"0"0,0 1 0 0 0,-1-1 0 0 0,-3 29 0 0 0,-18 60 7260 0 0,15-79-8181 0 0,-1 13-734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26.5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89 6447 0 0,'1'0'9235'0'0,"8"0"-6631"0"0,-3-2-2409 0 0,0-1-1 0 0,0 1 1 0 0,0-1 0 0 0,0 0 0 0 0,0-1 0 0 0,9-7-1 0 0,-7 6-192 0 0,0-1-1 0 0,0 1 1 0 0,10-4-1 0 0,4 1 146 0 0,-1 1 0 0 0,44-9 0 0 0,-53 14-38 0 0,0 1 0 0 0,0 0 0 0 0,0 0 0 0 0,1 2 0 0 0,-1-1-1 0 0,0 1 1 0 0,15 4 0 0 0,-25-5-91 0 0,-1 1 0 0 0,1-1 0 0 0,-1 1 0 0 0,1-1 0 0 0,-1 1 0 0 0,1-1 0 0 0,-1 1 0 0 0,0 0 0 0 0,1 0 0 0 0,-1 0 0 0 0,0 0 0 0 0,0 0 0 0 0,1 0 0 0 0,-1 0 0 0 0,0 0 0 0 0,0 0 0 0 0,0 1 0 0 0,0-1-1 0 0,0 0 1 0 0,1 3 0 0 0,-2-2 15 0 0,1 1-1 0 0,-1-1 0 0 0,1 0 0 0 0,-1 1 0 0 0,0-1 1 0 0,0 0-1 0 0,0 1 0 0 0,0-1 0 0 0,0 1 0 0 0,-1-1 1 0 0,1 0-1 0 0,-1 4 0 0 0,-3 4 130 0 0,0-1 0 0 0,0 0 0 0 0,0 0 0 0 0,-1 0 0 0 0,-8 10 0 0 0,6-9-114 0 0,0 0 0 0 0,-1 0-1 0 0,0-1 1 0 0,-1-1 0 0 0,0 1-1 0 0,0-2 1 0 0,-1 1 0 0 0,-13 7-1 0 0,23-15-47 0 0,-1 0 0 0 0,1 1 0 0 0,0-1-1 0 0,-1 0 1 0 0,1 0 0 0 0,0 0 0 0 0,0 0 0 0 0,-1 1-1 0 0,1-1 1 0 0,0 0 0 0 0,0 0 0 0 0,-1 0-1 0 0,1 1 1 0 0,0-1 0 0 0,0 0 0 0 0,0 0-1 0 0,-1 1 1 0 0,1-1 0 0 0,0 0 0 0 0,0 1-1 0 0,0-1 1 0 0,0 0 0 0 0,0 0 0 0 0,0 1-1 0 0,0-1 1 0 0,-1 0 0 0 0,1 1 0 0 0,0-1-1 0 0,0 0 1 0 0,0 1 0 0 0,0-1 0 0 0,0 0-1 0 0,1 1 1 0 0,-1-1 0 0 0,0 0 0 0 0,0 1-1 0 0,0-1 1 0 0,0 0 0 0 0,0 0 0 0 0,0 1-1 0 0,0-1 1 0 0,1 0 0 0 0,-1 1 0 0 0,0-1-1 0 0,0 0 1 0 0,0 0 0 0 0,1 1 0 0 0,-1-1-1 0 0,0 0 1 0 0,0 0 0 0 0,1 0 0 0 0,-1 1-1 0 0,1-1 1 0 0,4 5 11 0 0,0 0 0 0 0,1 0 0 0 0,0-1 0 0 0,0 0 0 0 0,0 0 0 0 0,0 0 0 0 0,1-1 0 0 0,-1 1 0 0 0,1-2 0 0 0,0 1 0 0 0,7 1 0 0 0,-6-2 2 0 0,-1 1-1 0 0,1-1 0 0 0,-1 1 1 0 0,0 1-1 0 0,0-1 1 0 0,-1 1-1 0 0,1 1 0 0 0,-1-1 1 0 0,11 10-1 0 0,-15-12-6 0 0,-1 0 0 0 0,1 0-1 0 0,-1 0 1 0 0,1 0 0 0 0,-1 1 0 0 0,0-1 0 0 0,0 0-1 0 0,0 1 1 0 0,0-1 0 0 0,-1 0 0 0 0,1 1 0 0 0,-1-1-1 0 0,1 1 1 0 0,-1-1 0 0 0,0 3 0 0 0,0 0 16 0 0,0-1 1 0 0,-1 0-1 0 0,0 0 1 0 0,1 0 0 0 0,-2 1-1 0 0,1-1 1 0 0,0 0 0 0 0,-3 4-1 0 0,-3 4 37 0 0,0-1 1 0 0,0 0-1 0 0,-1 0 0 0 0,-15 15 0 0 0,10-13-480 0 0,0-1-1 0 0,-1 0 1 0 0,-30 18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32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19519 0 0,'11'32'1959'0'0,"0"1"0"0"0,9 56 0 0 0,1 68 2163 0 0,-16-111-4686 0 0,0-1 567 0 0,2 0 0 0 0,22 73 0 0 0,-28-116-350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26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8287 0 0,'0'2'639'0'0,"14"28"723"0"0,-11-23 467 0 0,1 0 0 0 0,-1 1 1 0 0,0-1-1 0 0,2 12 0 0 0,-3-8-1482 0 0,0 1 1 0 0,-1-1-1 0 0,-1 0 1 0 0,0 0-1 0 0,0 0 1 0 0,-1 0-1 0 0,0 0 1 0 0,-1 1-1 0 0,-1-2 1 0 0,0 1-1 0 0,0 0 1 0 0,-7 14-1 0 0,8-18-395 0 0,2-6-203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33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0 2303 0 0,'-5'9'9067'0'0,"3"-6"-8373"0"0,0-1-367 0 0,0 0 0 0 0,0 1 1 0 0,0 0-1 0 0,0-1 0 0 0,1 1 1 0 0,0 0-1 0 0,-1 0 1 0 0,-1 6-1 0 0,3-7-114 0 0,2 10-37 0 0,3-4 251 0 0,0-1-1 0 0,1 0 1 0 0,-1 0-1 0 0,2-1 1 0 0,12 12-1 0 0,9 9 863 0 0,-10-6-501 0 0,-9-9-124 0 0,21 18 0 0 0,-26-27-560 0 0,0 1 1 0 0,1-1-1 0 0,-1 0 1 0 0,1-1-1 0 0,0 1 1 0 0,0-1-1 0 0,-1 0 1 0 0,11 3-1 0 0,-14-5-101 0 0,1 1 0 0 0,-1-1 0 0 0,0 1 0 0 0,1-1 0 0 0,-1 0 0 0 0,0 1-1 0 0,1-1 1 0 0,-1 0 0 0 0,0 0 0 0 0,1 0 0 0 0,-1 0 0 0 0,1 0 0 0 0,-1-1 0 0 0,0 1 0 0 0,1 0-1 0 0,-1-1 1 0 0,0 1 0 0 0,1 0 0 0 0,-1-1 0 0 0,0 0 0 0 0,0 1 0 0 0,2-2 0 0 0,2-1 2 0 0,3-2-20 0 0,-6 3-107 0 0,0 1-1 0 0,0-1 0 0 0,-1 0 0 0 0,1 0 0 0 0,0 0 0 0 0,-1 0 0 0 0,1 0 0 0 0,-1 0 0 0 0,0 0 0 0 0,0 0 0 0 0,0 0 1 0 0,0-1-1 0 0,0 1 0 0 0,1-4 0 0 0,1-5-1181 0 0,-2 9 1028 0 0,0 0 0 0 0,-1 0 0 0 0,1 1 0 0 0,-1-1 0 0 0,1 0 1 0 0,-1 0-1 0 0,0 0 0 0 0,0 0 0 0 0,0 0 0 0 0,0 0 0 0 0,0-2 1 0 0,0 4 242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34.2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14023 0 0,'6'11'1495'0'0,"10"20"-1071"0"0,-12-24 290 0 0,0 0-1 0 0,-1 0 1 0 0,0 1 0 0 0,0 0 0 0 0,0-1 0 0 0,1 11 0 0 0,10 93 822 0 0,5 36-1288 0 0,-12-92-160 0 0,2 13 60 0 0,-6-49-141 0 0,-2-10-17 0 0,1 1 1 0 0,0-1-1 0 0,1 0 0 0 0,-1 0 0 0 0,2 0 1 0 0,4 10-1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35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 5063 0 0,'0'0'11654'0'0,"0"1"-11182"0"0,-15 117 2286 0 0,7-69-2402 0 0,-2 13-54 0 0,9-58-416 0 0,0 9 39 0 0,1-1-1103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35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1 6879 0 0,'-1'1'5222'0'0,"-12"12"-3383"0"0,4-5-1260 0 0,0 0 0 0 0,1 1 0 0 0,0 0 0 0 0,1 1 1 0 0,0 0-1 0 0,-10 18 0 0 0,12-18-403 0 0,4-9-133 0 0,0 1 1 0 0,0-1-1 0 0,0 1 1 0 0,0 0-1 0 0,0-1 1 0 0,1 1 0 0 0,-1 0-1 0 0,1 0 1 0 0,-1 2-1 0 0,1-1-2 0 0,0-1 1 0 0,1 1-1 0 0,-1 0 0 0 0,1 0 0 0 0,-1 0 0 0 0,1 0 0 0 0,0 0 0 0 0,0-1 0 0 0,2 5 1 0 0,-1-5-7 0 0,0 1 0 0 0,-1-1 1 0 0,1 0-1 0 0,0 1 0 0 0,0-1 1 0 0,0 0-1 0 0,1 0 0 0 0,-1-1 1 0 0,0 1-1 0 0,1 0 0 0 0,-1-1 1 0 0,6 3-1 0 0,35 12 576 0 0,-17-10-78 0 0,48 7 1 0 0,-14-4-90 0 0,-50-7-415 0 0,5 0 49 0 0,0 1-1 0 0,21 8 1 0 0,-33-10-54 0 0,0 0 0 0 0,0 1-1 0 0,0-1 1 0 0,-1 0 0 0 0,1 1 0 0 0,0 0-1 0 0,-1 0 1 0 0,1 0 0 0 0,-1 0 0 0 0,1 0-1 0 0,-1 0 1 0 0,0 0 0 0 0,0 1-1 0 0,0-1 1 0 0,0 1 0 0 0,0 0 0 0 0,-1-1-1 0 0,2 4 1 0 0,-2-3-10 0 0,-1 0 1 0 0,0-1-1 0 0,1 1 0 0 0,-1 0 1 0 0,0 0-1 0 0,0 0 0 0 0,0-1 0 0 0,-1 1 1 0 0,1 0-1 0 0,-1 0 0 0 0,1-1 1 0 0,-1 1-1 0 0,-2 5 0 0 0,-1-1 24 0 0,1 1 0 0 0,-1-1 0 0 0,-7 9 0 0 0,5-8-90 0 0,0-1-1 0 0,0-1 1 0 0,0 1-1 0 0,-1-1 0 0 0,0-1 1 0 0,0 1-1 0 0,-1-1 1 0 0,1 0-1 0 0,-14 6 1 0 0,15-9-122 0 0,1 1 1 0 0,-1-1 0 0 0,0 0 0 0 0,0-1-1 0 0,0 1 1 0 0,0-1 0 0 0,0 0-1 0 0,0-1 1 0 0,0 1 0 0 0,0-1-1 0 0,-1 0 1 0 0,1-1 0 0 0,0 0-1 0 0,0 0 1 0 0,-7-2 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36.0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50 5527 0 0,'2'1'423'0'0,"20"10"-705"0"0,-16-8 2203 0 0,0-1 1 0 0,0 0 0 0 0,0-1-1 0 0,0 1 1 0 0,1-1 0 0 0,-1 0 0 0 0,0-1-1 0 0,11 0 1 0 0,14-3-633 0 0,3-6-1002 0 0,-1-1-1 0 0,40-17 0 0 0,-8 7-574 0 0,-55 16-3520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36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83 7831 0 0,'0'0'1047'0'0,"5"-17"5157"0"0,0 10-5461 0 0,1 0 1 0 0,0 0-1 0 0,0 0 0 0 0,1 1 1 0 0,12-10-1 0 0,-16 14-642 0 0,0 0 0 0 0,1 0 0 0 0,-1 0 0 0 0,0 1 0 0 0,1 0 0 0 0,-1-1 0 0 0,1 1 0 0 0,-1 0 0 0 0,1 1 0 0 0,0-1-1 0 0,-1 1 1 0 0,1-1 0 0 0,0 1 0 0 0,0 0 0 0 0,-1 1 0 0 0,1-1 0 0 0,6 2 0 0 0,-5-1 10 0 0,0 1 0 0 0,0-1 1 0 0,0 1-1 0 0,-1 0 0 0 0,1 1 0 0 0,-1-1 0 0 0,1 1 0 0 0,-1 0 0 0 0,0 0 0 0 0,0 0 0 0 0,-1 1 1 0 0,1-1-1 0 0,4 7 0 0 0,-3-3-10 0 0,0 0 1 0 0,-1 0-1 0 0,0 1 1 0 0,0-1-1 0 0,-1 1 1 0 0,0 0 0 0 0,3 12-1 0 0,36 137 627 0 0,-39-142-619 0 0,2 1 0 0 0,10 24-1 0 0,-12-32-67 0 0,1-1 0 0 0,0 0 0 0 0,0-1 0 0 0,1 1 0 0 0,-1-1 0 0 0,2 1 0 0 0,7 6-1 0 0,-3-3 5 0 0,-7-8 17 0 0,10 4-22 0 0,-11-4-33 0 0,-1-2-4 0 0,0 1 0 0 0,-1-1-1 0 0,1 0 1 0 0,0 1 0 0 0,0-1-1 0 0,0 0 1 0 0,0 1 0 0 0,-1-1 0 0 0,1 0-1 0 0,0 0 1 0 0,0 0 0 0 0,0 0 0 0 0,0 0-1 0 0,0 0 1 0 0,0 0 0 0 0,1 0-1 0 0,7 0 9 0 0,-2-3-23 0 0,-7 3 8 0 0,0 0 0 0 0,1 0 0 0 0,-1 0 0 0 0,0-1 1 0 0,0 1-1 0 0,1 0 0 0 0,-1 0 0 0 0,0 0 0 0 0,0-1 0 0 0,0 1 0 0 0,1 0 0 0 0,-1-1 0 0 0,0 1 0 0 0,0 0 0 0 0,0 0 0 0 0,0-1 0 0 0,0 1 1 0 0,1 0-1 0 0,-1-1 0 0 0,0 1 0 0 0,0 0 0 0 0,0-1 0 0 0,0 1 0 0 0,0 0 0 0 0,0-1 0 0 0,0 1 0 0 0,0 0 0 0 0,0-1 0 0 0,0 1 0 0 0,0 0 1 0 0,0-1-1 0 0,-1 1 0 0 0,1 0 0 0 0,0-1 0 0 0,0 1 0 0 0,0 0 0 0 0,0 0 0 0 0,-1-1 0 0 0,1 1 0 0 0,0 0 0 0 0,0-1 0 0 0,-11-11-56 0 0,10 11 69 0 0,-1-1-12 0 0,-1 0 0 0 0,0 0 0 0 0,0 0 0 0 0,-1 0 0 0 0,1 0 0 0 0,0 1 0 0 0,-1-1 0 0 0,1 1 0 0 0,0 0 0 0 0,-1 0 0 0 0,0 0 0 0 0,-6 0 0 0 0,6 0 1 0 0,-1 1 0 0 0,0 0 0 0 0,1 0 0 0 0,-1 0 0 0 0,0 1 0 0 0,1 0-1 0 0,-1-1 1 0 0,1 2 0 0 0,-8 2 0 0 0,9-3 5 0 0,0 0 0 0 0,1 0 0 0 0,-1 0-1 0 0,1 1 1 0 0,-1-1 0 0 0,1 1 0 0 0,0 0 0 0 0,-1 0 0 0 0,1 0-1 0 0,0 0 1 0 0,0 0 0 0 0,1 0 0 0 0,-1 0 0 0 0,0 1 0 0 0,1-1 0 0 0,-1 1-1 0 0,1-1 1 0 0,0 1 0 0 0,0 0 0 0 0,0-1 0 0 0,0 1 0 0 0,0 0-1 0 0,1 0 1 0 0,-1 0 0 0 0,1-1 0 0 0,0 1 0 0 0,0 0 0 0 0,0 0-1 0 0,0 5 1 0 0,2 2 13 0 0,1 0-1 0 0,0 0 1 0 0,0 0 0 0 0,1 0-1 0 0,0-1 1 0 0,6 10-1 0 0,-8-14-12 0 0,49 80 62 0 0,-35-61 71 0 0,0 1 0 0 0,14 36 0 0 0,-26-53-102 0 0,-1 1 0 0 0,0 0 1 0 0,0 0-1 0 0,-1 1 0 0 0,-1-1 0 0 0,1 0 0 0 0,-1 1 0 0 0,-1-1 1 0 0,0 1-1 0 0,0-1 0 0 0,-3 13 0 0 0,2-18-35 0 0,0 0 1 0 0,0 1-1 0 0,0-1 1 0 0,-1 0-1 0 0,0 0 0 0 0,0 0 1 0 0,0-1-1 0 0,0 1 0 0 0,0 0 1 0 0,-1-1-1 0 0,1 1 0 0 0,-1-1 1 0 0,0 0-1 0 0,0 0 0 0 0,-1 0 1 0 0,1 0-1 0 0,-1-1 0 0 0,-5 4 1 0 0,4-3-8 0 0,-1 0 0 0 0,1-1 0 0 0,-1 0-1 0 0,0 0 1 0 0,1-1 0 0 0,-1 1 0 0 0,0-1 0 0 0,0-1 0 0 0,0 1 0 0 0,0-1 0 0 0,0 0 0 0 0,-11-1 0 0 0,17 1 7 0 0,-13-2-14 0 0,1 0 0 0 0,-22-7 0 0 0,31 8 13 0 0,0 0 1 0 0,0 0-1 0 0,0-1 0 0 0,0 1 0 0 0,0-1 0 0 0,0 0 0 0 0,1 0 1 0 0,-1 0-1 0 0,1 0 0 0 0,-1 0 0 0 0,1-1 0 0 0,0 1 1 0 0,0-1-1 0 0,0 0 0 0 0,-3-4 0 0 0,4 6-15 0 0,1-1 0 0 0,-1 1 0 0 0,0 0-1 0 0,1 0 1 0 0,0-1 0 0 0,-1 1 0 0 0,1 0 0 0 0,0-1 0 0 0,-1 1 0 0 0,1-1-1 0 0,0 1 1 0 0,0 0 0 0 0,0-1 0 0 0,0 1 0 0 0,1 0 0 0 0,-1-1-1 0 0,0 1 1 0 0,1-1 0 0 0,-1 1 0 0 0,2-3 0 0 0,-1 0-80 0 0,1 1-223 0 0,-1 0 0 0 0,1 0-1 0 0,-1 1 1 0 0,1-1 0 0 0,0 1 0 0 0,0-1 0 0 0,1 1 0 0 0,-1-1 0 0 0,0 1 0 0 0,1 0 0 0 0,3-2 0 0 0,-1-1-1236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43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95 5119 0 0,'0'0'3720'0'0,"-1"-2"-3434"0"0,-1-10 1592 0 0,2 11-1804 0 0,0 1-1 0 0,1-1 0 0 0,-1 1 0 0 0,0 0 0 0 0,0-1 1 0 0,0 1-1 0 0,0 0 0 0 0,0-1 0 0 0,0 1 0 0 0,0 0 0 0 0,1-1 1 0 0,-1 1-1 0 0,0 0 0 0 0,0 0 0 0 0,0-1 0 0 0,1 1 1 0 0,-1 0-1 0 0,0 0 0 0 0,1-1 0 0 0,-1 1 0 0 0,0 0 1 0 0,0 0-1 0 0,1-1 0 0 0,-1 1 0 0 0,0 0 0 0 0,1 0 0 0 0,-1 0 1 0 0,0 0-1 0 0,1 0 0 0 0,-1 0 0 0 0,0 0 0 0 0,1 0 1 0 0,-1-1-1 0 0,1 1 0 0 0,-1 0 0 0 0,1 1 0 0 0,0-1 21 0 0,2 4-58 0 0,-2-3 202 0 0,-1 0-178 0 0,-1 4-37 0 0,-1-3 20 0 0,-1 3-18 0 0,2-4 118 0 0,0-1-69 0 0,-6-1-58 0 0,0-5-16 0 0,0-7-32 0 0,7 8 24 0 0,1 4 12 0 0,-1-2 43 0 0,0 0-1 0 0,1 0 0 0 0,-1 0 0 0 0,1 0 1 0 0,-1 0-1 0 0,1 0 0 0 0,0 1 0 0 0,0-1 0 0 0,0 0 1 0 0,1 1-1 0 0,-1-1 0 0 0,0 0 0 0 0,1 1 1 0 0,0 0-1 0 0,0-1 0 0 0,-1 1 0 0 0,1 0 1 0 0,4-3-1 0 0,1 2 9 0 0,1 3 3 0 0,-7 0-57 0 0,1 0-1 0 0,-1 0 1 0 0,0 0-1 0 0,0 0 1 0 0,1 1-1 0 0,-1-1 1 0 0,0 0-1 0 0,0 1 1 0 0,0-1-1 0 0,1 1 1 0 0,-1 0-1 0 0,0-1 1 0 0,0 1-1 0 0,0 0 1 0 0,0 0-1 0 0,0 0 1 0 0,0-1-1 0 0,0 1 1 0 0,-1 0-1 0 0,1 0 1 0 0,0 0-1 0 0,0 0 1 0 0,-1 1-1 0 0,1-1 1 0 0,0 1-1 0 0,2 3-1 0 0,-2-4 5 0 0,0 0 0 0 0,-1 0-1 0 0,1 0 1 0 0,0 1 0 0 0,-1-1 0 0 0,1 0-1 0 0,0 1 1 0 0,-1-1 0 0 0,1 0 0 0 0,-1 1-1 0 0,0-1 1 0 0,0 1 0 0 0,1-1-1 0 0,-1 0 1 0 0,0 1 0 0 0,0-1 0 0 0,-1 3-1 0 0,1 1 36 0 0,0-3 37 0 0,-1 1 1 0 0,1 0 0 0 0,-1-1 0 0 0,0 1 0 0 0,1-1 0 0 0,-1 1 0 0 0,0-1 0 0 0,-1 0 0 0 0,1 1-1 0 0,0-1 1 0 0,-1 0 0 0 0,1 0 0 0 0,-1 0 0 0 0,0 0 0 0 0,0 0 0 0 0,1 0 0 0 0,-1 0 0 0 0,0-1-1 0 0,-1 1 1 0 0,-3 2 0 0 0,4-3 12 0 0,1 0-79 0 0,1-1 1 0 0,-1 1 0 0 0,0-1-1 0 0,0 0 1 0 0,0 1 0 0 0,0-1-1 0 0,0 0 1 0 0,1 0-1 0 0,-1 0 1 0 0,0 1 0 0 0,0-1-1 0 0,0 0 1 0 0,0 0 0 0 0,0-1-1 0 0,0 1 1 0 0,0 0 0 0 0,-1 0-1 0 0,-6-2-10 0 0,-1-2 0 0 0,2-2 0 0 0,2-1 0 0 0,3 3 0 0 0,1 3 0 0 0,1 1 0 0 0,0 0 0 0 0,-1-1 0 0 0,1 1 0 0 0,0 0 0 0 0,0-1 0 0 0,-1 1 0 0 0,1-1 0 0 0,0 1 0 0 0,0-1 0 0 0,0 1 0 0 0,-1-1 0 0 0,1 1 0 0 0,0 0 0 0 0,0-1 0 0 0,0 1 0 0 0,0-1 0 0 0,0 1 0 0 0,0-1 0 0 0,0 1 0 0 0,0-1 0 0 0,0 1 0 0 0,0-1 0 0 0,2-10 0 0 0,0 2 0 0 0,2 1 0 0 0,4 2 0 0 0,1 1 0 0 0,-8 5 0 0 0,-1 0 0 0 0,0 0 0 0 0,1-1 0 0 0,-1 1 0 0 0,0 0 0 0 0,1 0 0 0 0,-1 0 0 0 0,0 0 0 0 0,1 0 0 0 0,-1-1 0 0 0,1 1 0 0 0,-1 0 0 0 0,0 0 0 0 0,1 0 0 0 0,-1 0 0 0 0,0 0 0 0 0,1 0 0 0 0,-1 0 0 0 0,1 0 0 0 0,-1 0 0 0 0,1 1 0 0 0,11 0 0 0 0,-11-1 0 0 0,0 0 0 0 0,0 0 0 0 0,0 0 0 0 0,1 0 0 0 0,-1 0 0 0 0,0 0 0 0 0,0 0 0 0 0,0 0 0 0 0,0 1 0 0 0,1-1 0 0 0,-1 0 0 0 0,0 1 0 0 0,0-1 0 0 0,1 2 0 0 0,1-1 0 0 0,-2 0 10 0 0,0-1 1 0 0,0 1-1 0 0,1-1 0 0 0,-1 1 0 0 0,0-1 1 0 0,0 1-1 0 0,1 0 0 0 0,-1 0 0 0 0,0-1 1 0 0,0 1-1 0 0,0 0 0 0 0,0 0 0 0 0,0 0 0 0 0,0 0 1 0 0,0 0-1 0 0,0 2 0 0 0,1 0 64 0 0,0 1-47 0 0,0-1 0 0 0,0 1-1 0 0,-1-1 1 0 0,1 1 0 0 0,-1 0-1 0 0,0 0 1 0 0,0-1 0 0 0,0 7-1 0 0,0-7-26 0 0,0-3 0 0 0,-1 1 0 0 0,0 0 0 0 0,0-1 0 0 0,0 1 0 0 0,0 0 0 0 0,0-1 0 0 0,0 1 0 0 0,0 0 0 0 0,0 0 0 0 0,0-1 0 0 0,0 1 0 0 0,0 0 0 0 0,0-1 0 0 0,-1 1 0 0 0,1 0 0 0 0,0-1 0 0 0,0 1 0 0 0,-1 0 0 0 0,1-1 0 0 0,0 1 0 0 0,-2 0 0 0 0,1 3 8 0 0,-1-1 1 0 0,1 0-1 0 0,-1 0 0 0 0,0 0 0 0 0,-1 0 1 0 0,1 0-1 0 0,0 0 0 0 0,-1-1 0 0 0,1 1 0 0 0,-1-1 1 0 0,0 1-1 0 0,0-1 0 0 0,0 0 0 0 0,0 0 1 0 0,0-1-1 0 0,-1 1 0 0 0,-4 1 0 0 0,6-2-3 0 0,0-1 0 0 0,0 1 0 0 0,0-1-1 0 0,0 1 1 0 0,0-1 0 0 0,0 0 0 0 0,0 0-1 0 0,0 0 1 0 0,-1 0 0 0 0,1 0 0 0 0,0 0 0 0 0,0-1-1 0 0,0 1 1 0 0,0-1 0 0 0,0 0 0 0 0,0 1-1 0 0,0-1 1 0 0,0 0 0 0 0,1 0 0 0 0,-1 0-1 0 0,0 0 1 0 0,0-1 0 0 0,1 1 0 0 0,-1 0 0 0 0,1-1-1 0 0,-1 1 1 0 0,1-1 0 0 0,-1 1 0 0 0,1-1-1 0 0,-2-3 1 0 0,1 1-5 0 0,0 0 0 0 0,0 0 0 0 0,0 0 0 0 0,0-1 0 0 0,1 1 0 0 0,0 0 0 0 0,0-1 0 0 0,0 1 0 0 0,1 0 0 0 0,-1-1 0 0 0,1 1 0 0 0,0-1 0 0 0,0 1 0 0 0,1-1 0 0 0,-1 1 0 0 0,1-1 0 0 0,0 1 0 0 0,0 0 0 0 0,1-1 0 0 0,-1 1 0 0 0,1 0 0 0 0,0 0 0 0 0,0 0 0 0 0,0 0 0 0 0,5-6 0 0 0,-4 9 0 0 0,-1-1 0 0 0,1 1 0 0 0,-1 0 0 0 0,1-1 0 0 0,0 1 0 0 0,0 1 0 0 0,0-1 0 0 0,5-1 0 0 0,-5 2 10 0 0,0 0 0 0 0,1 0 0 0 0,-1 0 0 0 0,0 0-1 0 0,1 1 1 0 0,-1-1 0 0 0,0 1 0 0 0,0 0 0 0 0,1 0 0 0 0,-1 0 0 0 0,0 0-1 0 0,3 2 1 0 0,3 1-10 0 0,-7-3-4 0 0,-1 0 0 0 0,1 0 0 0 0,0 0 0 0 0,-1 1 0 0 0,1-1 0 0 0,-1 1 0 0 0,1-1 1 0 0,-1 1-1 0 0,0-1 0 0 0,0 1 0 0 0,0 0 0 0 0,0 0 0 0 0,0-1 0 0 0,0 1 0 0 0,0 0 0 0 0,0 0 0 0 0,-1 0 0 0 0,1 0 0 0 0,-1 0 0 0 0,1 0 0 0 0,-1 3 0 0 0,0-4 6 0 0,0 4 129 0 0,0 1 1 0 0,0-1 0 0 0,-1 1-1 0 0,0 0 1 0 0,0-1-1 0 0,0 1 1 0 0,-1-1-1 0 0,0 0 1 0 0,0 1-1 0 0,0-1 1 0 0,-1 0 0 0 0,1 0-1 0 0,-1 0 1 0 0,-6 7-1 0 0,7-11-131 0 0,1 0 0 0 0,0-1 0 0 0,0 1 0 0 0,0 0 0 0 0,0 0 0 0 0,-1-1 0 0 0,1 1 0 0 0,0-1 0 0 0,0 1 0 0 0,-1-1 0 0 0,1 0 0 0 0,0 0 0 0 0,-1 1 0 0 0,1-1 0 0 0,0 0 0 0 0,-1 0 0 0 0,1 0 0 0 0,-1 0 0 0 0,1-1 0 0 0,0 1 0 0 0,-1 0 0 0 0,1-1 0 0 0,0 1 0 0 0,-1 0 0 0 0,1-1 0 0 0,0 0 0 0 0,0 1 0 0 0,0-1 0 0 0,-1 0 0 0 0,0 0 0 0 0,1 0 0 0 0,-1 0 0 0 0,-1-1 0 0 0,1 0 0 0 0,0 1 0 0 0,0-1 0 0 0,0 0 0 0 0,0 0 0 0 0,0 0 0 0 0,1-1 0 0 0,-1 1 0 0 0,1 0 0 0 0,-1 0 0 0 0,1-1 0 0 0,0 1 0 0 0,0-1 0 0 0,0 0 0 0 0,0 1 0 0 0,-1-6 0 0 0,0 1 0 0 0,1 1 0 0 0,-1 0 0 0 0,1 0 0 0 0,1 0 0 0 0,-1 0 0 0 0,1 0 0 0 0,1-8 0 0 0,-1 10 0 0 0,1 0 0 0 0,-1 0 0 0 0,1 1 0 0 0,0-1 0 0 0,0 0 0 0 0,0 1 0 0 0,0-1 0 0 0,1 1 0 0 0,0 0 0 0 0,-1-1 0 0 0,4-3 0 0 0,-4 6-36 0 0,-1 0 0 0 0,1 0 1 0 0,-1 1-1 0 0,1-1 0 0 0,-1 0 0 0 0,1 1 0 0 0,0-1 0 0 0,-1 1 0 0 0,1-1 0 0 0,0 1 1 0 0,-1-1-1 0 0,1 1 0 0 0,0-1 0 0 0,0 1 0 0 0,0-1 0 0 0,-1 1 0 0 0,1 0 0 0 0,0 0 0 0 0,0-1 1 0 0,0 1-1 0 0,0 0 0 0 0,-1 0 0 0 0,1 0 0 0 0,0 0 0 0 0,0 0 0 0 0,0 0 0 0 0,0 0 1 0 0,0 0-1 0 0,0 0 0 0 0,-1 1 0 0 0,1-1 0 0 0,0 0 0 0 0,0 0 0 0 0,0 1 0 0 0,-1-1 1 0 0,2 1-1 0 0,-1 0-38 0 0,8 4-453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45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111 146 5327 0 0,'0'0'250'0'0,"2"-1"-105"0"0,14-10-48 0 0,-15 6-45 0 0,-1 3-44 0 0,13-31 875 0 0,-9 24-265 0 0,0 0 0 0 0,5-20 6037 0 0,-15 40-5533 0 0,-51 147 1637 0 0,-39 120-1798 0 0,139-406-961 0 0,-13 29 19 0 0,-8 26-732 0 0,40-95 1 0 0,-61 164 684 0 0,-1 3 24 0 0,0 0 0 0 0,1 0 0 0 0,-1 0 0 0 0,0 0 1 0 0,1 0-1 0 0,-1 0 0 0 0,1 0 0 0 0,-1 1 0 0 0,1-1 0 0 0,0 0 0 0 0,-1 0 1 0 0,1 0-1 0 0,0 0 0 0 0,0 1 0 0 0,1-2 0 0 0,5-3 4 0 0,1 4 16 0 0,-6 1-4 0 0,-1 1-1 0 0,1 0 1 0 0,-1 0-1 0 0,0 0 0 0 0,1 0 1 0 0,-1 0-1 0 0,0 0 1 0 0,0 0-1 0 0,0 0 0 0 0,1 0 1 0 0,-1 1-1 0 0,0-1 1 0 0,-1 0-1 0 0,1 1 1 0 0,0-1-1 0 0,0 1 0 0 0,0-1 1 0 0,-1 1-1 0 0,1-1 1 0 0,0 2-1 0 0,8 37 29 0 0,-8-36 8 0 0,15 138 1486 0 0,-4-23-941 0 0,-4-66 20 0 0,-5-24-476 0 0,2 1 1 0 0,11 39-1 0 0,-12-59-268 0 0,0 0 0 0 0,8 15 0 0 0,-11-24-334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46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16 16351 0 0,'0'0'802'0'0,"-2"0"-354"0"0,-17 0-280 0 0,-7 1 388 0 0,-1-1-1 0 0,1-2 1 0 0,-50-9-1 0 0,68 8-619 0 0,7 2-272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33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12527 0 0,'2'1'7763'0'0,"12"5"-7484"0"0,0 0 0 0 0,0-1 0 0 0,0 0 0 0 0,1-1 1 0 0,0-1-1 0 0,0 0 0 0 0,0-2 0 0 0,0 1 0 0 0,0-2 0 0 0,21-1 0 0 0,-17-1 22 0 0,1-1 0 0 0,-1 0 0 0 0,0-2 0 0 0,-1 0 0 0 0,1-1-1 0 0,-1-1 1 0 0,30-16 0 0 0,-39 18-301 0 0,-9 5 0 0 0,0 0 0 0 0,0-1 0 0 0,1 1 0 0 0,-1 0 0 0 0,0 0 0 0 0,1 0 0 0 0,-1 0 0 0 0,0 0 0 0 0,0 0 0 0 0,1-1 0 0 0,-1 1 0 0 0,0 0 0 0 0,1 0 0 0 0,-1 0 0 0 0,0 0 0 0 0,0 0 0 0 0,1 0 0 0 0,-1 0 0 0 0,0 0 0 0 0,1 0 0 0 0,-1 0 0 0 0,0 1 0 0 0,0-1 0 0 0,1 0 0 0 0,-1 0 0 0 0,1 1 2 0 0,-1 0-1 0 0,1 0 1 0 0,-1 0-1 0 0,1 0 1 0 0,-1 0-1 0 0,0 0 1 0 0,0 0 0 0 0,1 0-1 0 0,-1 0 1 0 0,0 0-1 0 0,0 0 1 0 0,0 0-1 0 0,0 0 1 0 0,0 0-1 0 0,-1 2 1 0 0,-2 20 49 0 0,1-14-28 0 0,-41 166 733 0 0,26-115-168 0 0,-10 68 0 0 0,22-80-681 0 0,1 65 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49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0 4607 0 0,'0'0'2312'0'0,"-1"0"-2085"0"0,-4 2-182 0 0,-3 0-45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50.5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48 3247 0 0,'0'0'3127'0'0,"14"-13"-1132"0"0,10 1-341 0 0,-22 12-1542 0 0,16 10 1383 0 0,-17-9-1390 0 0,1 0-1 0 0,-1 0 1 0 0,0 1-1 0 0,0-1 1 0 0,1 1 0 0 0,-1-1-1 0 0,0 1 1 0 0,0 0-1 0 0,-1-1 1 0 0,1 1 0 0 0,0 0-1 0 0,0 0 1 0 0,-1-1 0 0 0,1 1-1 0 0,-1 0 1 0 0,0 0-1 0 0,1 0 1 0 0,-1 0 0 0 0,0 0-1 0 0,0 0 1 0 0,0-1-1 0 0,-1 1 1 0 0,1 0 0 0 0,0 0-1 0 0,-1 0 1 0 0,1 0-1 0 0,-1 0 1 0 0,1-1 0 0 0,-1 1-1 0 0,0 0 1 0 0,0-1-1 0 0,0 1 1 0 0,0 0 0 0 0,-2 1-1 0 0,-5 5-58 0 0,2-2-41 0 0,-7 2 7 0 0,5-3 31 0 0,-1-4-33 0 0,1-2-10 0 0,1-3 0 0 0,2-1 20 0 0,4 4 78 0 0,1-1-29 0 0,0 0-54 0 0,1 1 1 0 0,-1 0-1 0 0,0-1 0 0 0,1 1 1 0 0,-1 0-1 0 0,0 0 0 0 0,1-1 1 0 0,0 1-1 0 0,-1 0 0 0 0,1 0 1 0 0,0 0-1 0 0,0 0 0 0 0,-1 0 1 0 0,1 0-1 0 0,2-2 0 0 0,-2 1-13 0 0,0 1-1 0 0,0 0 1 0 0,0-1-1 0 0,0 1 1 0 0,0 0-1 0 0,0-1 1 0 0,0 1-1 0 0,0 0 1 0 0,1 0-1 0 0,-1 0 1 0 0,1 0-1 0 0,-1 0 1 0 0,0 0-1 0 0,4-1 1 0 0,-2 1 29 0 0,4-2-21 0 0,4 0-10 0 0,-1 1 0 0 0,-1 2 0 0 0,1 1 0 0 0,-2 1 12 0 0,-7-1 39 0 0,-1 0 0 0 0,1 0 0 0 0,0 0 0 0 0,0 0 0 0 0,0 1 0 0 0,-1-1 0 0 0,1 0 0 0 0,-1 1 0 0 0,1-1 0 0 0,-1 0 0 0 0,1 1 0 0 0,-1-1 0 0 0,0 0 0 0 0,1 1 0 0 0,-1-1 0 0 0,0 1 0 0 0,0-1 1 0 0,0 0-1 0 0,0 1 0 0 0,-1-1 0 0 0,1 1 0 0 0,-1 1 0 0 0,0 0 18 0 0,-1 1 1 0 0,1-1-1 0 0,-1 0 1 0 0,0 1 0 0 0,-1-1-1 0 0,1 0 1 0 0,0 0 0 0 0,-1-1-1 0 0,0 1 1 0 0,1 0-1 0 0,-1-1 1 0 0,0 0 0 0 0,-4 3-1 0 0,5-4-60 0 0,0-1-1 0 0,0 1 1 0 0,0 0-1 0 0,-1-1 1 0 0,1 1-1 0 0,0-1 1 0 0,0 0-1 0 0,-1 1 1 0 0,1-1-1 0 0,0 0 1 0 0,0-1-1 0 0,-1 1 1 0 0,1 0-1 0 0,0-1 1 0 0,0 1-1 0 0,0-1 1 0 0,-3-1-1 0 0,2 1-19 0 0,0 0-1 0 0,0 0 0 0 0,0-1 0 0 0,0 1 1 0 0,1-1-1 0 0,-1 1 0 0 0,1-1 0 0 0,-1 0 0 0 0,1 0 1 0 0,0 0-1 0 0,0-1 0 0 0,-3-3 0 0 0,4 6 12 0 0,1-1-1 0 0,-1 0 0 0 0,1 0 0 0 0,-1 0 1 0 0,1 1-1 0 0,-1-1 0 0 0,1 0 1 0 0,0 0-1 0 0,-1 0 0 0 0,1 0 0 0 0,0 0 1 0 0,0 0-1 0 0,0 0 0 0 0,0 0 1 0 0,0 0-1 0 0,0 0 0 0 0,0 0 0 0 0,0 0 1 0 0,0 0-1 0 0,0-1 0 0 0,1-2 0 0 0,-1 1 8 0 0,0-1 0 0 0,0 1 0 0 0,0 0 0 0 0,1 0 0 0 0,-1 0-1 0 0,1-1 1 0 0,-1 1 0 0 0,1 0 0 0 0,0 0 0 0 0,1 0 0 0 0,-1 0 0 0 0,0 0-1 0 0,1 0 1 0 0,0 1 0 0 0,-1-1 0 0 0,1 0 0 0 0,0 1 0 0 0,1-1 0 0 0,-1 1-1 0 0,4-4 1 0 0,-4 4-7 0 0,10-6 11 0 0,-3 5 32 0 0,-7 2-39 0 0,0 0 0 0 0,0 0 0 0 0,1 0 0 0 0,-1 0 0 0 0,0 1 0 0 0,0 0 0 0 0,1-1 0 0 0,-1 1 0 0 0,1 0 0 0 0,-1 0 0 0 0,0 0 0 0 0,1 0 0 0 0,-1 0 0 0 0,0 1 0 0 0,4 0 0 0 0,3 3 6 0 0,0 1-10 0 0,-8-5 10 0 0,0 1-1 0 0,0 0 0 0 0,1 0 1 0 0,-1 0-1 0 0,0 0 0 0 0,0-1 1 0 0,0 2-1 0 0,0-1 0 0 0,0 0 1 0 0,0 0-1 0 0,0 0 0 0 0,-1 0 1 0 0,1 0-1 0 0,0 1 0 0 0,-1-1 1 0 0,1 0-1 0 0,-1 1 1 0 0,1-1-1 0 0,-1 1 0 0 0,1-1 1 0 0,-1 0-1 0 0,0 1 0 0 0,0 2 1 0 0,0-1-11 0 0,1 0-9 0 0,-2 0 1 0 0,1 1-1 0 0,0-1 0 0 0,-1 1 1 0 0,1-1-1 0 0,-1 0 0 0 0,0 0 0 0 0,0 1 1 0 0,0-1-1 0 0,-1 0 0 0 0,1 0 1 0 0,-1 0-1 0 0,0 0 0 0 0,1 0 0 0 0,-1-1 1 0 0,-4 5-1 0 0,4-5 5 0 0,0 0-1 0 0,0 0 1 0 0,0 0-1 0 0,0 0 1 0 0,-1 0 0 0 0,1 0-1 0 0,-1-1 1 0 0,1 1-1 0 0,-1-1 1 0 0,0 0 0 0 0,1 0-1 0 0,-1 0 1 0 0,0 0-1 0 0,0 0 1 0 0,0-1 0 0 0,0 1-1 0 0,1-1 1 0 0,-1 1-1 0 0,-4-1 1 0 0,5 0 7 0 0,0 0 0 0 0,0-1 0 0 0,0 1 1 0 0,0 0-1 0 0,1 0 0 0 0,-1-1 0 0 0,0 1 0 0 0,0-1 0 0 0,0 0 0 0 0,1 1 1 0 0,-1-1-1 0 0,0 0 0 0 0,1 0 0 0 0,-1 0 0 0 0,0 0 0 0 0,1-1 1 0 0,0 1-1 0 0,-1 0 0 0 0,1 0 0 0 0,0-1 0 0 0,-1 1 0 0 0,1-1 0 0 0,0 0 1 0 0,0 1-1 0 0,0-1 0 0 0,0 1 0 0 0,1-1 0 0 0,-1 0 0 0 0,0 0 1 0 0,1 0-1 0 0,-1 1 0 0 0,1-1 0 0 0,0 0 0 0 0,0 0 0 0 0,-1 0 1 0 0,1-2-1 0 0,1 0-3 0 0,-1 1 1 0 0,0-1-1 0 0,1 0 1 0 0,0 1 0 0 0,0-1-1 0 0,0 1 1 0 0,0-1-1 0 0,1 1 1 0 0,-1 0 0 0 0,1-1-1 0 0,0 1 1 0 0,0 0-1 0 0,0 0 1 0 0,0 0 0 0 0,4-3-1 0 0,-2 3-22 0 0,1 0 1 0 0,-1 0-1 0 0,1 0 0 0 0,0 0 0 0 0,0 1 0 0 0,0 0 0 0 0,1 0 0 0 0,-1 1 1 0 0,0-1-1 0 0,1 1 0 0 0,-1 0 0 0 0,0 1 0 0 0,1-1 0 0 0,-1 1 1 0 0,1 0-1 0 0,-1 0 0 0 0,1 1 0 0 0,-1 0 0 0 0,1 0 0 0 0,-1 0 0 0 0,6 2 1 0 0,-2 1-780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51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9871 0 0,'0'0'1204'0'0,"2"9"622"0"0,-1 12 843 0 0,-2 26 1 0 0,1 7-1029 0 0,14 185 2642 0 0,-14-210-4280 0 0,0-28-379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52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0 135 10879 0 0,'0'0'987'0'0,"2"-15"2076"0"0,1 4-2395 0 0,0 1 1 0 0,1-1 0 0 0,0 1 0 0 0,0-1 0 0 0,12-17 0 0 0,-13 25-614 0 0,0 0-1 0 0,1 1 1 0 0,-1-1 0 0 0,1 1-1 0 0,-1 0 1 0 0,1 0 0 0 0,0 0-1 0 0,-1 1 1 0 0,1-1-1 0 0,6-1 1 0 0,-5 2 36 0 0,7-3 28 0 0,-1 2 0 0 0,1-1 0 0 0,1 1 0 0 0,-1 1 0 0 0,0 0 0 0 0,19 2 0 0 0,-6 1-52 0 0,-1 1 0 0 0,30 8 1 0 0,-49-10-56 0 0,0 0-1 0 0,0 1 1 0 0,0 0 0 0 0,-1 0 0 0 0,1 0 0 0 0,0 1 0 0 0,-1-1 0 0 0,0 1 0 0 0,1 0 0 0 0,-1 0 0 0 0,0 1 0 0 0,-1-1 0 0 0,1 1 0 0 0,4 6 0 0 0,-7-8 12 0 0,1 0-1 0 0,-1 1 0 0 0,0-1 0 0 0,0 0 0 0 0,0 1 1 0 0,0-1-1 0 0,0 1 0 0 0,-1-1 0 0 0,1 1 1 0 0,-1-1-1 0 0,0 1 0 0 0,1 0 0 0 0,-1-1 1 0 0,0 1-1 0 0,-1-1 0 0 0,1 1 0 0 0,0 0 0 0 0,-1-1 1 0 0,1 1-1 0 0,-1-1 0 0 0,0 1 0 0 0,0-1 1 0 0,0 0-1 0 0,0 1 0 0 0,0-1 0 0 0,-1 0 1 0 0,1 0-1 0 0,-1 0 0 0 0,1 1 0 0 0,-3 0 0 0 0,-7 10 46 0 0,0-1-1 0 0,-1 0 0 0 0,-1-1 1 0 0,1-1-1 0 0,-2 0 0 0 0,1-1 1 0 0,-1 0-1 0 0,-17 7 0 0 0,31-16-68 0 0,-3 1 2 0 0,0 0-1 0 0,0 1 0 0 0,0-2 1 0 0,0 1-1 0 0,0 0 0 0 0,-1-1 1 0 0,1 1-1 0 0,0-1 0 0 0,-4 0 1 0 0,30 0 61 0 0,0 1 1 0 0,0 1-1 0 0,0 1 1 0 0,0 1-1 0 0,28 9 1 0 0,-40-9-50 0 0,6 1 18 0 0,28 14 0 0 0,-40-17-27 0 0,0 1-1 0 0,-1 0 1 0 0,1 0-1 0 0,-1 0 1 0 0,0 0-1 0 0,0 1 1 0 0,0 0-1 0 0,0 0 1 0 0,-1 0-1 0 0,4 5 1 0 0,-6-7 7 0 0,0 0 0 0 0,0-1-1 0 0,0 1 1 0 0,-1 0 0 0 0,1 0 0 0 0,-1 0 0 0 0,1 0 0 0 0,-1 0 0 0 0,0 0-1 0 0,1 0 1 0 0,-1 0 0 0 0,0-1 0 0 0,0 1 0 0 0,-1 0 0 0 0,1 3 0 0 0,-1-1 44 0 0,0 1 1 0 0,-1-1 0 0 0,1 0-1 0 0,-1 1 1 0 0,0-1 0 0 0,-3 5-1 0 0,0-1 26 0 0,0-1 0 0 0,-1 0-1 0 0,0 0 1 0 0,0 0-1 0 0,0-1 1 0 0,-9 7-1 0 0,8-8-81 0 0,1-1 0 0 0,-1 0 0 0 0,0 0 0 0 0,0-1 0 0 0,0 1 0 0 0,0-2 0 0 0,-1 1 0 0 0,1-1 0 0 0,-1 0 0 0 0,-8 0 0 0 0,12-1 0 0 0,1-1 0 0 0,0 0 0 0 0,0 0 0 0 0,0 0 0 0 0,0 0 0 0 0,-1 0 0 0 0,1-1 0 0 0,0 0 0 0 0,0 1 0 0 0,0-1 0 0 0,0 0 0 0 0,0-1 0 0 0,0 1 0 0 0,0 0 0 0 0,1-1 0 0 0,-1 0 0 0 0,0 1 0 0 0,1-1 0 0 0,-1 0 0 0 0,1 0 0 0 0,0-1 0 0 0,0 1 0 0 0,-1 0 0 0 0,1-1 0 0 0,1 1 0 0 0,-1-1 0 0 0,-2-3 0 0 0,2 1-105 0 0,0 2-168 0 0,1 1 1 0 0,0-1-1 0 0,0 0 1 0 0,0 0-1 0 0,0 0 1 0 0,0 1-1 0 0,0-6 1 0 0,0-4-979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55.8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91 1375 0 0,'0'0'6104'0'0,"-2"0"-5957"0"0,-5-1 2550 0 0,7 1-2682 0 0,1 0-1 0 0,-1 0 1 0 0,0 0-1 0 0,0 0 0 0 0,0 0 1 0 0,1 0-1 0 0,-1 0 0 0 0,0 0 1 0 0,0 0-1 0 0,0 0 1 0 0,1 0-1 0 0,-1 0 0 0 0,0 1 1 0 0,0-1-1 0 0,0 0 1 0 0,1 0-1 0 0,-1 0 0 0 0,0 0 1 0 0,0 0-1 0 0,0 1 1 0 0,0-1-1 0 0,0 0 0 0 0,1 0 1 0 0,-1 0-1 0 0,0 1 1 0 0,0-1-1 0 0,0 0 0 0 0,0 0 1 0 0,0 0-1 0 0,0 1 1 0 0,0-1-1 0 0,0 1 0 0 0,1 11 756 0 0,-3 7 80 0 0,1-15-759 0 0,-3 2 79 0 0,-2-2-116 0 0,-1-2-20 0 0,5-2 84 0 0,-8-5 222 0 0,9 4-370 0 0,0 0 1 0 0,0 0 0 0 0,0 0 0 0 0,0 0 0 0 0,0 0 0 0 0,0 0 0 0 0,0 0 1 0 0,0-1-1 0 0,0 1 0 0 0,0-2 0 0 0,0 2 28 0 0,1 0 1 0 0,-1 0-1 0 0,1 0 0 0 0,-1 0 0 0 0,1 0 1 0 0,0 0-1 0 0,-1 0 0 0 0,1 0 0 0 0,0 0 1 0 0,0-1-1 0 0,0 1 0 0 0,0 0 1 0 0,0 0-1 0 0,0 0 0 0 0,0 0 0 0 0,0 0 1 0 0,1 0-1 0 0,-1-2 0 0 0,1 0 11 0 0,0 2 62 0 0,0 0-62 0 0,0 1 1 0 0,0-1-1 0 0,0 0 0 0 0,0 1 1 0 0,-1-1-1 0 0,1 0 1 0 0,0 0-1 0 0,0 1 0 0 0,0-1 1 0 0,0 0-1 0 0,0-1 0 0 0,10-9 94 0 0,-9 10-71 0 0,0-1-23 0 0,0 1 1 0 0,0 0-1 0 0,-1 0 1 0 0,1 0 0 0 0,0 0-1 0 0,0 1 1 0 0,0-1-1 0 0,0 1 1 0 0,0-1 0 0 0,2 0-1 0 0,24-1 81 0 0,-26 3-14 0 0,0-1-1 0 0,0 0 1 0 0,0 1-1 0 0,-1-1 1 0 0,1 1-1 0 0,0-1 1 0 0,0 1-1 0 0,-1 0 1 0 0,1 0-1 0 0,0 0 1 0 0,-1 0 0 0 0,1 0-1 0 0,-1 0 1 0 0,1 1-1 0 0,-1-1 1 0 0,2 3-1 0 0,-2-3 68 0 0,3 11 195 0 0,-4-12-332 0 0,0 2 31 0 0,1 0 1 0 0,-1 1-1 0 0,0-1 1 0 0,1 0-1 0 0,-1 0 1 0 0,0 1-1 0 0,0-1 0 0 0,-1 0 1 0 0,1 0-1 0 0,0 1 1 0 0,-1-1-1 0 0,1 0 1 0 0,-1 0-1 0 0,0 0 1 0 0,0 0-1 0 0,1 0 1 0 0,-2 0-1 0 0,1 0 1 0 0,0 0-1 0 0,0 0 1 0 0,-2 2-1 0 0,-4 3-11 0 0,0 0 16 0 0,0-2-33 0 0,6-4-14 0 0,0 0-1 0 0,0-1 1 0 0,1 1 0 0 0,-1-1-1 0 0,0 1 1 0 0,0-1-1 0 0,0 1 1 0 0,0-1 0 0 0,0 1-1 0 0,-1-1 1 0 0,1 0-1 0 0,0 0 1 0 0,0 1 0 0 0,0-1-1 0 0,0 0 1 0 0,0 0-1 0 0,0 0 1 0 0,0 0 0 0 0,-2-1-1 0 0,2 1-3 0 0,-1-1 0 0 0,1 0 0 0 0,-1 0 0 0 0,1 0 0 0 0,-1 0 0 0 0,1-1 0 0 0,0 1 0 0 0,0 0 0 0 0,0-1 0 0 0,-2-2 0 0 0,0 1 8 0 0,1 0-1 0 0,-1 0 0 0 0,1-1 1 0 0,0 1-1 0 0,0-1 0 0 0,1 0 1 0 0,-1 1-1 0 0,1-1 0 0 0,0 0 1 0 0,0 0-1 0 0,0 0 0 0 0,0 0 1 0 0,0 0-1 0 0,1 0 0 0 0,0-7 1 0 0,0 7-20 0 0,4-14 112 0 0,-4 18-89 0 0,1-3-8 0 0,0 1 0 0 0,0 0 0 0 0,0 0 0 0 0,0 0 0 0 0,0 0 1 0 0,0 0-1 0 0,1 0 0 0 0,-1 0 0 0 0,1 0 0 0 0,2-2 0 0 0,-4 4 7 0 0,1-1-1 0 0,-1 1 1 0 0,1-1 0 0 0,-1 1-1 0 0,1-1 1 0 0,-1 1 0 0 0,1-1-1 0 0,-1 1 1 0 0,1 0 0 0 0,-1-1 0 0 0,1 1-1 0 0,-1 0 1 0 0,1-1 0 0 0,0 1-1 0 0,-1 0 1 0 0,1 0 0 0 0,0 0-1 0 0,-1 0 1 0 0,1 0 0 0 0,0-1-1 0 0,-1 1 1 0 0,1 0 0 0 0,0 0-1 0 0,-1 1 1 0 0,1-1 0 0 0,0 0 0 0 0,-1 0-1 0 0,1 0 1 0 0,-1 0 0 0 0,1 0-1 0 0,0 1 1 0 0,9 2 61 0 0,-1-1 1 0 0,-8-2-40 0 0,1 0 0 0 0,-1 1-1 0 0,1-1 1 0 0,-1 0 0 0 0,1 1-1 0 0,-1 0 1 0 0,0-1 0 0 0,1 1-1 0 0,-1 0 1 0 0,1-1 0 0 0,-1 1-1 0 0,0 0 1 0 0,0 0 0 0 0,0 0-1 0 0,1 0 1 0 0,-1 1 0 0 0,0-1-1 0 0,0 0 1 0 0,-1 0 0 0 0,1 1-1 0 0,0-1 1 0 0,0 0 0 0 0,0 1-1 0 0,-1-1 1 0 0,1 1 0 0 0,-1-1-1 0 0,1 1 1 0 0,-1-1 0 0 0,0 1 0 0 0,0-1-1 0 0,1 1 1 0 0,-1-1 0 0 0,0 1-1 0 0,0-1 1 0 0,-1 1 0 0 0,1 1-1 0 0,-1 2 62 0 0,0-1-1 0 0,0 1 0 0 0,0-1 1 0 0,-1 1-1 0 0,0-1 1 0 0,0 0-1 0 0,0 0 0 0 0,0 0 1 0 0,-4 5-1 0 0,3-5-79 0 0,2-2 5 0 0,0-1 0 0 0,0 1 1 0 0,-1-1-1 0 0,1 0 0 0 0,0 1 1 0 0,-1-1-1 0 0,1 0 0 0 0,-1 0 1 0 0,-1 1-1 0 0,1-1-4 0 0,0 0-1 0 0,-1 0 1 0 0,1-1-1 0 0,0 1 0 0 0,-1-1 1 0 0,1 0-1 0 0,0 0 1 0 0,-1 0-1 0 0,1 0 1 0 0,-5-1-1 0 0,5 1-5 0 0,1 0-1 0 0,-1 0 1 0 0,0-1-1 0 0,1 1 1 0 0,-1-1-1 0 0,1 1 1 0 0,-1-1-1 0 0,1 1 1 0 0,-1-1-1 0 0,1 0 1 0 0,-1 0-1 0 0,1 0 1 0 0,0 0-1 0 0,-1 0 1 0 0,1 0-1 0 0,0 0 1 0 0,0-1-1 0 0,0 1 1 0 0,0 0-1 0 0,0-1 1 0 0,0 1-1 0 0,0 0 1 0 0,0-1-1 0 0,0 1 1 0 0,1-1-1 0 0,-1 0 1 0 0,1 1-1 0 0,-1-1 1 0 0,1-2-1 0 0,-1 1 0 0 0,0 0 9 0 0,0 0-1 0 0,1-1 0 0 0,0 1 1 0 0,0 0-1 0 0,0-1 1 0 0,0 1-1 0 0,0 0 1 0 0,0 0-1 0 0,1-1 0 0 0,0 1 1 0 0,-1 0-1 0 0,1 0 1 0 0,3-6-1 0 0,-1 2-3 0 0,1 1 1 0 0,0-1-1 0 0,0 1 0 0 0,0 0 0 0 0,1 0 0 0 0,8-8 1 0 0,-12 12-13 0 0,-1 2 7 0 0,1-1 1 0 0,-1 0 0 0 0,1 1 0 0 0,-1-1-1 0 0,1 1 1 0 0,0 0 0 0 0,-1-1-1 0 0,1 1 1 0 0,-1-1 0 0 0,1 1 0 0 0,0 0-1 0 0,-1-1 1 0 0,1 1 0 0 0,0 0 0 0 0,0 0-1 0 0,-1 0 1 0 0,1 0 0 0 0,0-1 0 0 0,1 1-1 0 0,1-1 4 0 0,10 0 72 0 0,-12 1-62 0 0,0 0-6 0 0,0 0 0 0 0,-1 0 0 0 0,1 1 0 0 0,0-1 0 0 0,0 0 0 0 0,0 0 0 0 0,0 0 0 0 0,0 1 0 0 0,0-1 0 0 0,0 0 1 0 0,-1 1-1 0 0,1-1 0 0 0,0 1 0 0 0,0-1 0 0 0,0 1 0 0 0,-1 0 0 0 0,1-1 0 0 0,0 1 0 0 0,-1-1 0 0 0,1 1 0 0 0,-1 0 1 0 0,1 0-1 0 0,-1-1 0 0 0,1 1 0 0 0,-1 0 0 0 0,1 0 0 0 0,-1 0 0 0 0,1 1 0 0 0,0 1-62 0 0,-1-1-1 0 0,1 0 1 0 0,-1 0-1 0 0,0 1 1 0 0,1-1 0 0 0,-1 0-1 0 0,0 0 1 0 0,0 1-1 0 0,-1-1 1 0 0,1 0-1 0 0,-1 5 1 0 0,-1 0-680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56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 1 12751 0 0,'10'8'1362'0'0,"-8"-7"-1187"0"0,-1 0 1 0 0,0-1 0 0 0,1 1 0 0 0,-1 0-1 0 0,0 0 1 0 0,0 0 0 0 0,1 0-1 0 0,-1 0 1 0 0,0 0 0 0 0,0 0 0 0 0,0 0-1 0 0,0 0 1 0 0,0 0 0 0 0,-1 0 0 0 0,1 1-1 0 0,0-1 1 0 0,-1 0 0 0 0,1 1 0 0 0,0-1-1 0 0,-1 1 1 0 0,0-1 0 0 0,1 3-1 0 0,0 0 801 0 0,-1-2-732 0 0,10 43 1065 0 0,-10-43-929 0 0,0-3-497 0 0,1-1 125 0 0,-1 0 0 0 0,0 0 1 0 0,0 0-1 0 0,0 0 0 0 0,-1 0 1 0 0,1 0-1 0 0,0 0 0 0 0,-1 0 1 0 0,1 0-1 0 0,-1 0 0 0 0,0 0 1 0 0,1 0-1 0 0,-1 0 0 0 0,0 0 1 0 0,0 0-1 0 0,0 1 0 0 0,-1-1 1 0 0,1 0-1 0 0,0 1 0 0 0,-1-1 1 0 0,1 1-1 0 0,-1 0 0 0 0,1-1 1 0 0,-1 1-1 0 0,-3-2 0 0 0,3 2-27 0 0,-1 1 0 0 0,1-1 0 0 0,-1 0 0 0 0,1 1 0 0 0,-1 0 0 0 0,0 0 0 0 0,1 0 0 0 0,-1 0 0 0 0,1 0 0 0 0,-1 0 0 0 0,1 1 0 0 0,-1-1 0 0 0,0 1 0 0 0,1-1 0 0 0,-1 1 0 0 0,-4 2 0 0 0,-9 6 69 0 0,0 0 0 0 0,1 1 1 0 0,-1 0-1 0 0,2 1 0 0 0,0 1 0 0 0,0 0 0 0 0,1 1 0 0 0,0 0 0 0 0,2 1 0 0 0,-1 1 0 0 0,-17 29 1 0 0,24-34-40 0 0,-1 1 1 0 0,1 0 0 0 0,1 0-1 0 0,0 1 1 0 0,1-1 0 0 0,0 1-1 0 0,-2 18 1 0 0,4-26-12 0 0,1 1 0 0 0,0-1-1 0 0,0 1 1 0 0,0-1 0 0 0,0 0-1 0 0,1 1 1 0 0,0-1 0 0 0,0 0 0 0 0,0 1-1 0 0,0-1 1 0 0,1 0 0 0 0,-1 0-1 0 0,1 0 1 0 0,0 0 0 0 0,0 0 0 0 0,1-1-1 0 0,-1 1 1 0 0,1 0 0 0 0,0-1-1 0 0,0 0 1 0 0,0 0 0 0 0,0 0-1 0 0,6 4 1 0 0,2 0 50 0 0,13 10 605 0 0,32 15 0 0 0,-47-28-570 0 0,1 0 0 0 0,-1 0 0 0 0,1-1 0 0 0,0 0 0 0 0,-1-1 0 0 0,1 0 0 0 0,14 0 0 0 0,-14-1-24 0 0,1-1 0 0 0,-1-1 0 0 0,1 1 0 0 0,10-4 0 0 0,-16 3-83 0 0,0 0 1 0 0,-1 0-1 0 0,1-1 0 0 0,-1 0 0 0 0,1 0 0 0 0,-1 0 0 0 0,0 0 0 0 0,0-1 0 0 0,0 0 1 0 0,0 0-1 0 0,4-4 0 0 0,-5 4-63 0 0,7-7-476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3:59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82 8751 0 0,'0'0'5608'0'0,"1"2"-5541"0"0,0-1-18 0 0,0 0 1 0 0,0 0-1 0 0,0 0 0 0 0,0 0 1 0 0,0 1-1 0 0,0-1 0 0 0,-1 1 0 0 0,1-1 1 0 0,0 0-1 0 0,-1 1 0 0 0,1-1 1 0 0,-1 1-1 0 0,0-1 0 0 0,1 1 1 0 0,-1 0-1 0 0,0-1 0 0 0,0 1 1 0 0,0-1-1 0 0,0 1 0 0 0,0-1 1 0 0,0 1-1 0 0,0-1 0 0 0,-1 1 1 0 0,1 0-1 0 0,-1-1 0 0 0,1 1 0 0 0,-1-1 1 0 0,1 0-1 0 0,-1 1 0 0 0,0-1 1 0 0,0 1-1 0 0,0-1 0 0 0,-1 1 1 0 0,1 0-66 0 0,1-1 29 0 0,-1 0 0 0 0,0-1 0 0 0,1 1-1 0 0,-1 0 1 0 0,0 0 0 0 0,1-1 0 0 0,-1 1 0 0 0,0-1-1 0 0,0 1 1 0 0,0 0 0 0 0,0-1 0 0 0,0 0 0 0 0,0 1-1 0 0,0-1 1 0 0,0 0 0 0 0,0 1 0 0 0,0-1 0 0 0,0 0-1 0 0,-1 0 1 0 0,-5 0 3 0 0,7 0-16 0 0,-1 0 0 0 0,1 0 0 0 0,-1 0 0 0 0,0 0 0 0 0,1-1 0 0 0,-1 1 0 0 0,1 0 0 0 0,-1 0 0 0 0,1 0 0 0 0,-1 0 0 0 0,0-1 0 0 0,1 1 0 0 0,-1 0 0 0 0,1 0 0 0 0,-1-1 0 0 0,1 1 0 0 0,0-1 0 0 0,-1 1 0 0 0,1 0 0 0 0,-1-1 0 0 0,1 1 0 0 0,0-1 0 0 0,-1 1 0 0 0,1-1 0 0 0,0 1 0 0 0,-1-1 0 0 0,1 0 0 0 0,-1 0 0 0 0,-1-2 0 0 0,1 1 0 0 0,-1-1 0 0 0,0 0 0 0 0,1 0 0 0 0,-1 1 0 0 0,1-1 0 0 0,0 0 0 0 0,0 0 0 0 0,0-1 0 0 0,1 1 0 0 0,-1 0 0 0 0,1 0 0 0 0,-1 0 0 0 0,1 0 0 0 0,0 0 0 0 0,1-6 0 0 0,0 2 0 0 0,2-2 4 0 0,0 5-5 0 0,5-4 72 0 0,-7 7-24 0 0,0 0 1 0 0,0 0 0 0 0,0 0 0 0 0,0 0 0 0 0,0 0 0 0 0,0 0-1 0 0,1 0 1 0 0,-1 0 0 0 0,0 0 0 0 0,0 1 0 0 0,1-1 0 0 0,-1 0-1 0 0,3 0 1 0 0,0 0 17 0 0,3-2 66 0 0,0 1-43 0 0,7 3-79 0 0,-11 0 39 0 0,6 1-36 0 0,-1 3-12 0 0,1 5-6 0 0,-9-6 16 0 0,0-3 14 0 0,0 2 15 0 0,1-1-1 0 0,-1 1 1 0 0,0-1-1 0 0,0 1 1 0 0,0 0-1 0 0,-1-1 1 0 0,1 1-1 0 0,-1-1 1 0 0,1 1-1 0 0,-1-1 1 0 0,0 1 0 0 0,0-1-1 0 0,0 0 1 0 0,0 1-1 0 0,0-1 1 0 0,0 0-1 0 0,-1 0 1 0 0,-2 3-1 0 0,3-3-27 0 0,0-1 0 0 0,0 1 0 0 0,0-1 0 0 0,0 1 0 0 0,0-1 0 0 0,-1 1 0 0 0,1-1 0 0 0,-1 0 0 0 0,1 0 0 0 0,-1 0 0 0 0,1 0 0 0 0,-1 0 0 0 0,0 0 0 0 0,1 0 0 0 0,-1 0 0 0 0,-4 1 0 0 0,3-1 13 0 0,2-1-25 0 0,0 0 1 0 0,1 1-1 0 0,-1-1 1 0 0,0 1-1 0 0,0-1 1 0 0,0 0-1 0 0,0 0 0 0 0,1 1 1 0 0,-1-1-1 0 0,0 0 1 0 0,0 0-1 0 0,0 0 1 0 0,0 0-1 0 0,0 0 0 0 0,0 0 1 0 0,0 0-1 0 0,1 0 1 0 0,-3-1-1 0 0,0 0-48 0 0,-8-3 35 0 0,10 4 14 0 0,0-1 0 0 0,-1 0 0 0 0,1 1 0 0 0,0-1 0 0 0,0 0 0 0 0,-1 1 0 0 0,1-1 0 0 0,0 0-1 0 0,0 0 1 0 0,0 0 0 0 0,0 0 0 0 0,0 0 0 0 0,0 0 0 0 0,0 0 0 0 0,0-2 0 0 0,-1 0-8 0 0,0 1 0 0 0,1-1 0 0 0,0 1 0 0 0,0-1 0 0 0,0 0 0 0 0,0 0 0 0 0,0 0 0 0 0,0 1 0 0 0,1-1 0 0 0,-1 0 0 0 0,1 0 0 0 0,0 0 0 0 0,0 0-1 0 0,0 0 1 0 0,0 0 0 0 0,2-5 0 0 0,-2 5 53 0 0,0 1 1 0 0,1-1-1 0 0,0 1 0 0 0,-1-1 0 0 0,1 1 0 0 0,0-1 0 0 0,0 1 0 0 0,0 0 0 0 0,1 0 1 0 0,-1-1-1 0 0,0 1 0 0 0,1 0 0 0 0,0 0 0 0 0,-1 0 0 0 0,1 0 0 0 0,0 1 1 0 0,0-1-1 0 0,0 0 0 0 0,0 1 0 0 0,0 0 0 0 0,3-2 0 0 0,6-3 121 0 0,-2 5-85 0 0,-5 0-80 0 0,-1 0 5 0 0,-3 1-3 0 0,1 0-1 0 0,0 0 0 0 0,-1 0 0 0 0,1 0 1 0 0,0 0-1 0 0,0 0 0 0 0,-1 0 0 0 0,1 0 1 0 0,0 0-1 0 0,0 0 0 0 0,-1 0 0 0 0,1 0 1 0 0,0 0-1 0 0,-1 1 0 0 0,1-1 0 0 0,0 0 1 0 0,-1 0-1 0 0,1 1 0 0 0,0-1 0 0 0,0 1 1 0 0,18 9 7 0 0,-9 0-10 0 0,-8-5 0 0 0,-2-2 0 0 0,2 1 27 0 0,-1 0 0 0 0,0 0 0 0 0,0 0 0 0 0,0 0 0 0 0,-1 0 0 0 0,1 0 0 0 0,-1 0 0 0 0,0 0 0 0 0,0 1 0 0 0,-1-1 0 0 0,1 0 0 0 0,-1 0 0 0 0,0 0-1 0 0,0 0 1 0 0,0 0 0 0 0,-1 0 0 0 0,1 0 0 0 0,-5 6 0 0 0,2-1 42 0 0,4-9-67 0 0,0 0 1 0 0,0 1-1 0 0,0-1 0 0 0,-1 0 1 0 0,1 1-1 0 0,0-1 0 0 0,0 0 0 0 0,0 1 1 0 0,0-1-1 0 0,-1 0 0 0 0,1 1 1 0 0,0-1-1 0 0,0 0 0 0 0,-1 0 1 0 0,1 1-1 0 0,0-1 0 0 0,-1 0 0 0 0,1 0 1 0 0,0 1-1 0 0,-1-1 0 0 0,1 0 1 0 0,-1 0-1 0 0,-11 7 36 0 0,10-5-38 0 0,1-2 0 0 0,1 1 0 0 0,-1-1 0 0 0,0 1 0 0 0,1-1 0 0 0,-1 1 0 0 0,0-1 0 0 0,1 1 0 0 0,-1-1 0 0 0,0 0 0 0 0,0 1 0 0 0,1-1 0 0 0,-1 0 0 0 0,0 0 0 0 0,0 0 0 0 0,0 1 0 0 0,1-1 0 0 0,-1 0 0 0 0,0 0 0 0 0,-1 0 0 0 0,-6-1 0 0 0,1-4-62 0 0,6 3-66 0 0,0-1 1 0 0,0 1-1 0 0,0-1 1 0 0,1 1-1 0 0,-1-1 1 0 0,1 0-1 0 0,-1 1 1 0 0,1-1-1 0 0,0-3 1 0 0,0 5-368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4:00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12439 0 0,'0'0'4143'0'0,"1"1"-3750"0"0,7 28 546 0 0,0 1 0 0 0,-2-1 1 0 0,3 51-1 0 0,-5 26-330 0 0,-3-32-3850 0 0,-1-47 1123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4:00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57 13879 0 0,'0'0'1718'0'0,"3"-15"-770"0"0,6-1-108 0 0,-8 15-831 0 0,-1 0 0 0 0,1 0 0 0 0,0 1 1 0 0,0-1-1 0 0,-1 0 0 0 0,1 0 1 0 0,0 0-1 0 0,0 0 0 0 0,0 1 0 0 0,0-1 1 0 0,0 0-1 0 0,0 1 0 0 0,0-1 1 0 0,0 1-1 0 0,0 0 0 0 0,0-1 0 0 0,2 1 1 0 0,2-2 72 0 0,-1 0 44 0 0,0 0 0 0 0,0 1-1 0 0,1-1 1 0 0,-1 1 0 0 0,1 0 0 0 0,-1 0 0 0 0,1 1 0 0 0,-1-1 0 0 0,1 1-1 0 0,0 0 1 0 0,8 1 0 0 0,7 2 92 0 0,26 6-1 0 0,-33-6-234 0 0,10 2 79 0 0,-1 1 0 0 0,-1 1 0 0 0,37 16 1 0 0,-50-19-48 0 0,1 1 0 0 0,-1 0 0 0 0,-1 0 0 0 0,1 1 0 0 0,-1 0 0 0 0,0 0 0 0 0,0 1 0 0 0,0-1 0 0 0,-1 2 0 0 0,0-1 0 0 0,8 15 0 0 0,-11-18-8 0 0,-1 0-1 0 0,0 1 0 0 0,-1-1 1 0 0,1 1-1 0 0,-1 0 1 0 0,0-1-1 0 0,0 1 0 0 0,0 0 1 0 0,0 0-1 0 0,-1 0 1 0 0,0 0-1 0 0,-1 5 1 0 0,0-3 16 0 0,0 0 0 0 0,-1 0 0 0 0,1 0 0 0 0,-2 0 0 0 0,1 0 1 0 0,-1-1-1 0 0,-5 10 0 0 0,-3 1 35 0 0,-1 0-1 0 0,-1 0 1 0 0,-1-2 0 0 0,-24 24 0 0 0,22-23-27 0 0,-1-2 1 0 0,-34 23 0 0 0,45-33-26 0 0,0 0 0 0 0,-1-1 1 0 0,0 1-1 0 0,0-1 0 0 0,0-1 1 0 0,0 1-1 0 0,-1-2 0 0 0,1 1 0 0 0,-1-1 1 0 0,1 1-1 0 0,-15-1 0 0 0,19-2-3 0 0,0 1 0 0 0,1 0 0 0 0,-1 0 0 0 0,0-1 0 0 0,1 0 0 0 0,-1 0-1 0 0,1 1 1 0 0,-1-1 0 0 0,1-1 0 0 0,-1 1 0 0 0,1 0 0 0 0,-1-1 0 0 0,1 1 0 0 0,0-1 0 0 0,0 1 0 0 0,-3-4 0 0 0,5 5-61 0 0,-1-1 0 0 0,1 1 1 0 0,-1-1-1 0 0,0 1 1 0 0,1-1-1 0 0,-1 0 0 0 0,1 1 1 0 0,-1-1-1 0 0,1 0 1 0 0,0 0-1 0 0,-1 1 0 0 0,1-1 1 0 0,0 0-1 0 0,-1 0 1 0 0,1 1-1 0 0,0-1 1 0 0,0 0-1 0 0,0 0 0 0 0,0 0 1 0 0,0 0-1 0 0,0 1 1 0 0,0-1-1 0 0,0 0 0 0 0,0 0 1 0 0,0 0-1 0 0,0 1 1 0 0,0-1-1 0 0,1 0 0 0 0,0-1 1 0 0,-1 1 23 0 0,0-1-558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4:05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127 117 919 0 0,'0'0'771'0'0,"-9"-18"5658"0"0,15 6-3615 0 0,-7 18-2460 0 0,0-2-312 0 0,0-1 0 0 0,0 0 0 0 0,-1 0 0 0 0,1 0 0 0 0,-1 0 0 0 0,0 0 0 0 0,1 0-1 0 0,-1 0 1 0 0,-1 0 0 0 0,1-1 0 0 0,0 1 0 0 0,-1-1 0 0 0,1 0 0 0 0,-1 0 0 0 0,1 0-1 0 0,-5 3 1 0 0,6-5-47 0 0,0 1 0 0 0,0 0 0 0 0,0-1 0 0 0,0 1 1 0 0,0-1-1 0 0,0 1 0 0 0,0-1 0 0 0,0 1 0 0 0,0-1 0 0 0,0 0 0 0 0,0 1 0 0 0,-1-1 0 0 0,1 0 0 0 0,0 0 0 0 0,0 0 0 0 0,0 0 0 0 0,-2 0 0 0 0,0-1-15 0 0,2 1 14 0 0,-1-1-1 0 0,1 1 1 0 0,0-1-1 0 0,0 1 1 0 0,0-1 0 0 0,0 1-1 0 0,0-1 1 0 0,0 0 0 0 0,0 0-1 0 0,1 0 1 0 0,-1 1-1 0 0,0-1 1 0 0,0 0 0 0 0,0-1-1 0 0,-1-1-17 0 0,-3-2 13 0 0,3-1 22 0 0,0-15 133 0 0,2 20-75 0 0,10-15-58 0 0,-7 13-11 0 0,-1 0 1 0 0,1 0-1 0 0,0 0 1 0 0,0 0 0 0 0,1 0-1 0 0,3-2 1 0 0,-4 3 44 0 0,8-6-34 0 0,1 5 8 0 0,-10 3 66 0 0,0 1 33 0 0,-1-1-89 0 0,-1 0 0 0 0,0 0 0 0 0,1 0 0 0 0,-1 0 0 0 0,0 0 0 0 0,1 0 0 0 0,-1 0 0 0 0,0 0 0 0 0,1 1 0 0 0,-1-1 0 0 0,0 0 0 0 0,1 0 0 0 0,-1 0 0 0 0,0 0 0 0 0,0 1 0 0 0,1-1 0 0 0,-1 0 0 0 0,0 0 0 0 0,0 1 0 0 0,1-1 0 0 0,-1 0 0 0 0,0 1 0 0 0,2 1 56 0 0,4 17 502 0 0,-5-17-576 0 0,-1 0-1 0 0,-1 0 0 0 0,1 0 1 0 0,0 0-1 0 0,0 0 0 0 0,-1 0 0 0 0,1 0 1 0 0,-1 0-1 0 0,1 0 0 0 0,-1 0 1 0 0,0 0-1 0 0,0-1 0 0 0,0 1 1 0 0,0 0-1 0 0,0 0 0 0 0,0-1 1 0 0,-1 1-1 0 0,1-1 0 0 0,-1 1 0 0 0,1-1 1 0 0,-3 2-1 0 0,4-3 3 0 0,-7 6-13 0 0,-2-3 0 0 0,0-1 0 0 0,-1-4 0 0 0,1-1 0 0 0,9 3 0 0 0,-1-1 0 0 0,1 1 0 0 0,-1 0 0 0 0,0 0 0 0 0,1 0 0 0 0,-1-1 0 0 0,1 1 0 0 0,-1 0 0 0 0,0-1 0 0 0,1 1 0 0 0,-1-1 0 0 0,1 1 0 0 0,-1 0 0 0 0,1-1 0 0 0,0 1 0 0 0,-1-1 0 0 0,1 1 0 0 0,-1-1 0 0 0,1 1 0 0 0,0-1 0 0 0,-1 0 0 0 0,1 1 0 0 0,0-2 0 0 0,-1 0 0 0 0,1 2 0 0 0,-1-1 0 0 0,1 1 0 0 0,-1-1 0 0 0,1 0 0 0 0,-1 1 0 0 0,1-1 0 0 0,-1 0 0 0 0,1 1 0 0 0,0-1 0 0 0,0 0 0 0 0,-1 0 0 0 0,1 1 0 0 0,0-1 0 0 0,0 0 0 0 0,0 0 0 0 0,0 0 0 0 0,0 1 0 0 0,0-2 0 0 0,0-1 0 0 0,0 3 0 0 0,-1-1 0 0 0,1 0 0 0 0,0 1-1 0 0,0-1 1 0 0,0 0 0 0 0,0 1 0 0 0,0-1 0 0 0,0 0-1 0 0,0 1 1 0 0,0-1 0 0 0,0 0 0 0 0,0 1 0 0 0,0-1-1 0 0,0 0 1 0 0,0 1 0 0 0,0-1 0 0 0,1 0 0 0 0,-1 0-1 0 0,5-11 73 0 0,-4 10 10 0 0,6-6-9 0 0,0 4-65 0 0,2 2 45 0 0,0-1-41 0 0,-6 2-3 0 0,-1 0-1 0 0,1 1 1 0 0,-1-1-1 0 0,1 0 1 0 0,-1 1 0 0 0,1-1-1 0 0,3 1 1 0 0,-2 0 16 0 0,-2 0 79 0 0,3 1 87 0 0,-4-2-165 0 0,-1 1 0 0 0,1 0 0 0 0,0 0 0 0 0,-1 0 0 0 0,1 0 0 0 0,0 0 0 0 0,-1 0 0 0 0,1 0 0 0 0,-1 0 0 0 0,1 0 0 0 0,0 0 0 0 0,-1 0 0 0 0,1 0 0 0 0,0 1 0 0 0,-1-1 0 0 0,1 0 0 0 0,-1 0 0 0 0,1 1 0 0 0,-1-1 0 0 0,1 0 0 0 0,0 1 1 0 0,-1-1-1 0 0,1 1 0 0 0,0 0 22 0 0,-1 1 0 0 0,1 0 1 0 0,-1 0-1 0 0,1-1 0 0 0,-1 1 1 0 0,1 0-1 0 0,-1 0 0 0 0,0 0 1 0 0,0-1-1 0 0,0 1 0 0 0,0 0 1 0 0,0 0-1 0 0,-1 0 0 0 0,1-1 1 0 0,0 1-1 0 0,-1 0 0 0 0,0 0 1 0 0,0 1-1 0 0,-1 1-11 0 0,0-1-1 0 0,0 1 1 0 0,0-1-1 0 0,0 0 1 0 0,-1 0 0 0 0,1 0-1 0 0,-1 0 1 0 0,-5 4-1 0 0,4-4-29 0 0,0 0-1 0 0,0 0 1 0 0,0-1-1 0 0,0 1 1 0 0,0-1 0 0 0,-1 0-1 0 0,-4 1 1 0 0,6-2-1 0 0,1-1 0 0 0,0 1 0 0 0,-1-1 0 0 0,1 1 1 0 0,-1-1-1 0 0,1 0 0 0 0,-1 0 0 0 0,1 0 0 0 0,-1 0 0 0 0,1-1 1 0 0,0 1-1 0 0,-1 0 0 0 0,-3-2 0 0 0,5 1-5 0 0,-1 0-1 0 0,1 1 0 0 0,0-1 0 0 0,-1 0 1 0 0,1 0-1 0 0,0 0 0 0 0,0 0 0 0 0,0 0 1 0 0,0 0-1 0 0,0 0 0 0 0,0 0 1 0 0,0 0-1 0 0,0-1 0 0 0,0 1 0 0 0,1 0 1 0 0,-1 0-1 0 0,0-1 0 0 0,1 1 1 0 0,-1-1-1 0 0,1 1 0 0 0,0 0 0 0 0,-1-3 1 0 0,1 0 10 0 0,-1 0 0 0 0,1 0 1 0 0,1 0-1 0 0,-1 1 1 0 0,1-7-1 0 0,1 4-78 0 0,0 0 0 0 0,0 1 1 0 0,0 0-1 0 0,1 0 0 0 0,-1-1 0 0 0,1 1 1 0 0,1 1-1 0 0,-1-1 0 0 0,1 0 0 0 0,-1 1 1 0 0,1 0-1 0 0,0 0 0 0 0,1 0 0 0 0,7-5 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33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 19031 0 0,'0'0'2199'0'0,"8"2"-153"0"0,3-1-1615 0 0,-1-1 0 0 0,1 0 0 0 0,0 0-1 0 0,-1-1 1 0 0,1 0 0 0 0,0-1-1 0 0,-1-1 1 0 0,17-5 0 0 0,30-6-364 0 0,-32 11-69 0 0,0 1 0 0 0,0 1 0 0 0,0 1 0 0 0,30 3 0 0 0,10 9-3714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4:08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386 1 5063 0 0,'-2'1'8062'0'0,"-2"2"-7854"0"0,0 1 1 0 0,-1-1 0 0 0,1 0 0 0 0,-1 0 0 0 0,0-1-1 0 0,0 1 1 0 0,0-1 0 0 0,0 0 0 0 0,0-1-1 0 0,-7 3 1 0 0,-11 0 61 0 0,-26 2 0 0 0,19-2 34 0 0,0-2-225 0 0,0 0 1 0 0,-43-4-1 0 0,44 0-45 0 0,-31-1 548 0 0,60 15-422 0 0,2 1-96 0 0,0 1 1 0 0,6 16-1 0 0,1 9-22 0 0,19 156 723 0 0,-25-173-695 0 0,2-1 0 0 0,0 0 0 0 0,2 0-1 0 0,0-1 1 0 0,12 23 0 0 0,-17-38-60 0 0,1 0 1 0 0,0 0-1 0 0,0 0 1 0 0,0 0-1 0 0,1 0 0 0 0,-1-1 1 0 0,1 0-1 0 0,0 0 1 0 0,1 0-1 0 0,-1 0 1 0 0,1-1-1 0 0,8 6 0 0 0,-6-6 0 0 0,0 1 0 0 0,1-1 0 0 0,-1 0-1 0 0,1 0 1 0 0,0-1 0 0 0,0 0 0 0 0,0-1-1 0 0,13 1 1 0 0,-13-1-8 0 0,0-1-1 0 0,0 0 1 0 0,0-1-1 0 0,1 1 1 0 0,-1-2-1 0 0,0 1 1 0 0,0-1-1 0 0,0 0 1 0 0,-1-1-1 0 0,1 0 1 0 0,-1 0-1 0 0,1-1 1 0 0,-1 1-1 0 0,0-2 1 0 0,0 1-1 0 0,-1-1 1 0 0,1 0-1 0 0,-1 0 1 0 0,6-7-1 0 0,-9 9 38 0 0,-1-1 0 0 0,1 0 0 0 0,-1 0 0 0 0,1 0-1 0 0,-1 0 1 0 0,-1 0 0 0 0,1-1 0 0 0,1-4 0 0 0,-2 7-176 0 0,-1-1-1 0 0,0 1 1 0 0,1-1 0 0 0,-1 1-1 0 0,0 0 1 0 0,0-1 0 0 0,-1-2 0 0 0,1 3-344 0 0,-1 0 0 0 0,1 0 1 0 0,-1 0-1 0 0,0 1 0 0 0,1-1 1 0 0,-1 0-1 0 0,0 1 0 0 0,0-1 1 0 0,0 1-1 0 0,-2-3 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4:08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7831 0 0,'2'1'603'0'0,"28"9"-204"0"0,-18-7 2470 0 0,24 1 1 0 0,14-3 2729 0 0,-17-2-5451 0 0,6 1 326 0 0,53 5-1 0 0,-64 0-456 0 0,-26-5-511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4:13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49 5327 0 0,'0'0'4631'0'0,"1"0"-4588"0"0,2-4-97 0 0,-2 3-11 0 0,1 1 102 0 0,5-3 2286 0 0,-6 3-2257 0 0,-1 0 1 0 0,1 1-1 0 0,-1-1 1 0 0,1 0-1 0 0,-1 1 1 0 0,1-1-1 0 0,-1 1 0 0 0,1-1 1 0 0,-1 1-1 0 0,0-1 1 0 0,1 1-1 0 0,-1-1 1 0 0,0 1-1 0 0,1-1 0 0 0,-1 1 1 0 0,0 0-1 0 0,3 6-54 0 0,6-4-12 0 0,-1 1 15 0 0,-7-4 172 0 0,0 2-125 0 0,0 0 0 0 0,0-1 0 0 0,0 1 0 0 0,0 0 0 0 0,0-1 0 0 0,-1 1 0 0 0,1 0 0 0 0,-1 0 0 0 0,1 3 0 0 0,-3-1-40 0 0,0-1 26 0 0,2-3-46 0 0,-1 1 0 0 0,1-1-1 0 0,0 1 1 0 0,-1 0-1 0 0,1-1 1 0 0,-1 1 0 0 0,1-1-1 0 0,-1 0 1 0 0,1 1 0 0 0,-1-1-1 0 0,1 1 1 0 0,-1-1 0 0 0,1 0-1 0 0,-1 1 1 0 0,1-1 0 0 0,-1 0-1 0 0,0 0 1 0 0,1 1-1 0 0,-1-1 1 0 0,0 0 0 0 0,1 0-1 0 0,-1 0 1 0 0,0 0 0 0 0,1 0-1 0 0,-1 0 1 0 0,0 0 0 0 0,1 0-1 0 0,-1 0 1 0 0,0 0 0 0 0,1 0-1 0 0,-1 0 1 0 0,0-1-1 0 0,1 1 1 0 0,-1 0 0 0 0,1 0-1 0 0,-1-1 1 0 0,0 1 0 0 0,1 0-1 0 0,-1-1 1 0 0,1 1 0 0 0,-1-1-1 0 0,1 1 1 0 0,-1-1 0 0 0,1 1-1 0 0,-1-1 1 0 0,-1-1-2 0 0,0 1 3 0 0,1 0 1 0 0,1 1 1 0 0,-1-1-1 0 0,0 0 1 0 0,1 1-1 0 0,-1-1 1 0 0,0 0-1 0 0,1 1 1 0 0,-1-1-1 0 0,1 0 1 0 0,-1 0-1 0 0,1 0 1 0 0,0 0-1 0 0,-1 1 1 0 0,1-1-1 0 0,0 0 1 0 0,0 0-1 0 0,-1 0 1 0 0,1 0-1 0 0,0 0 1 0 0,0 0-1 0 0,0 0 1 0 0,0 0-1 0 0,0-1 1 0 0,2-21 598 0 0,-2 21-401 0 0,0 1-120 0 0,4-6-61 0 0,3 1 22 0 0,1 1-33 0 0,1 2-10 0 0,0 2 0 0 0,-7 1 7 0 0,0 0-1 0 0,1 0 1 0 0,-1 0-1 0 0,0 0 1 0 0,0 1-1 0 0,1-1 1 0 0,-1 1-1 0 0,0-1 1 0 0,0 1-1 0 0,0 0 1 0 0,0-1-1 0 0,0 1 0 0 0,0 0 1 0 0,0 1-1 0 0,0-1 1 0 0,0 0-1 0 0,0 0 1 0 0,-1 1-1 0 0,1-1 1 0 0,2 3-1 0 0,1 3-99 0 0,-2 2 74 0 0,-1 0 6 0 0,-1-8 12 0 0,-1 0 0 0 0,0 0 0 0 0,0 1 1 0 0,0-1-1 0 0,0 0 0 0 0,0 0 0 0 0,0 1 0 0 0,0-1 0 0 0,0 0 0 0 0,0 1 1 0 0,0-1-1 0 0,-1 0 0 0 0,1 0 0 0 0,0 0 0 0 0,-1 1 0 0 0,1-1 1 0 0,-1 0-1 0 0,-1 2 0 0 0,0 0 53 0 0,1-1-24 0 0,0 0 0 0 0,0-1-1 0 0,-1 1 1 0 0,1 0 0 0 0,-1-1 0 0 0,1 1-1 0 0,-1-1 1 0 0,1 1 0 0 0,-1-1 0 0 0,0 0 0 0 0,0 0-1 0 0,-3 2 1 0 0,-2 0-14 0 0,6-3-14 0 0,1 1 0 0 0,0-1 0 0 0,-1 0 0 0 0,1 0 0 0 0,-1 0 0 0 0,1 0 0 0 0,-1 1 0 0 0,1-1 0 0 0,0 0 0 0 0,-1 0 0 0 0,1 0 0 0 0,-1 0 0 0 0,1 0 0 0 0,-1 0 1 0 0,1 0-1 0 0,-1 0 0 0 0,1 0 0 0 0,-1 0 0 0 0,1-1 0 0 0,0 1 0 0 0,-1 0 0 0 0,1 0 0 0 0,-1 0 0 0 0,0-1 0 0 0,-6-1 1 0 0,-1 0-1 0 0,1-2 0 0 0,1-4 0 0 0,2 6 0 0 0,3 1 0 0 0,1 0 0 0 0,-1 1 0 0 0,0-1 0 0 0,0 0 0 0 0,1 0 0 0 0,-1 0 0 0 0,0 1 0 0 0,1-1 0 0 0,-1 0 0 0 0,0 0 0 0 0,1 0 0 0 0,0 0 0 0 0,-1 0 0 0 0,1 0 0 0 0,0 0 0 0 0,-1-2 0 0 0,-1-6 0 0 0,2 0 11 0 0,1-4 77 0 0,-1 12-82 0 0,0-1 0 0 0,0 1 0 0 0,0 0 0 0 0,1-1 0 0 0,-1 1 0 0 0,0 0 0 0 0,1 0 0 0 0,-1 0 0 0 0,1-1 0 0 0,-1 1 0 0 0,1 0 0 0 0,0 0 0 0 0,-1 0 0 0 0,1 0 0 0 0,0 0 0 0 0,0 0 0 0 0,0 0 0 0 0,1-1 0 0 0,-2 2-1 0 0,2-3 20 0 0,-1 1 1 0 0,1 0 0 0 0,-1 0 0 0 0,1 0 0 0 0,0 1-1 0 0,0-1 1 0 0,0 0 0 0 0,0 1 0 0 0,4-3 0 0 0,-3 3 0 0 0,1 0 1 0 0,0 0 0 0 0,0 0-1 0 0,-1 1 1 0 0,8-1 0 0 0,-9 1-19 0 0,11 1 87 0 0,-9 3-82 0 0,-4-3-1 0 0,18 19 11 0 0,-16-17 20 0 0,-1 6-33 0 0,-1 3-645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4:14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293 18 1839 0 0,'-2'0'11095'0'0,"-23"1"-10249"0"0,11 0-580 0 0,-27-3 1 0 0,-125-15 539 0 0,154 17-796 0 0,11-1 23 0 0,0 1 0 0 0,0 0 0 0 0,0 0-1 0 0,0 0 1 0 0,0 0 0 0 0,-1 0-1 0 0,1 0 1 0 0,0 1 0 0 0,0-1 0 0 0,0 0-1 0 0,-2 1 1 0 0,2 3 4 0 0,0-1 1 0 0,0 0 0 0 0,0 1-1 0 0,0-1 1 0 0,1 0-1 0 0,-1 1 1 0 0,1-1-1 0 0,0 1 1 0 0,0-1-1 0 0,0 1 1 0 0,2 5 0 0 0,0 0 48 0 0,1 1-1 0 0,7 16 1 0 0,-8-23-63 0 0,3 12 75 0 0,0 0 0 0 0,-1 0 0 0 0,0 0 0 0 0,-1 1 0 0 0,-1-1 0 0 0,0 1 0 0 0,-1 0 0 0 0,-3 31 0 0 0,-3 1 174 0 0,5-48-272 0 0,0 1 0 0 0,0-1 0 0 0,0 0 0 0 0,0 0 0 0 0,0 0 0 0 0,0 0 0 0 0,0 1 0 0 0,0-1 0 0 0,0 0 0 0 0,0 0 0 0 0,0 0 0 0 0,0 0 0 0 0,0 0 0 0 0,0 1 0 0 0,0-1 0 0 0,0 0 0 0 0,0 0 0 0 0,0 0 0 0 0,0 0 0 0 0,-1 0 0 0 0,1 1 0 0 0,0-1 0 0 0,0 0 0 0 0,0 0 0 0 0,0 0 0 0 0,0 0 0 0 0,0 0 0 0 0,0 0 0 0 0,-1 0 0 0 0,1 1 0 0 0,0-1 0 0 0,0 0 0 0 0,0 0 0 0 0,0 0 0 0 0,0 0 0 0 0,-1 0 0 0 0,1 0 0 0 0,0 0 0 0 0,0 0 0 0 0,0 0 0 0 0,0 0 0 0 0,0 0 0 0 0,-1 0 0 0 0,1 0 0 0 0,0 0 0 0 0,0 0 0 0 0,0 0 0 0 0,0 0 0 0 0,-1 0 0 0 0,1 0 0 0 0,0 0 0 0 0,0 0 0 0 0,0 0 0 0 0,0 0 0 0 0,0 0 0 0 0,-1-1 0 0 0,1 1 0 0 0,0 0 0 0 0,0 0 0 0 0,0 0 0 0 0,0 0 0 0 0,0 0 0 0 0,0 0 0 0 0,0 0 0 0 0,-1-1 0 0 0,1 1 0 0 0,0 0 0 0 0,0 0 0 0 0,-7-9 0 0 0,7 8 0 0 0,-6-5 0 0 0,-9-15 0 0 0,11 14 0 0 0,2-1 0 0 0,-1 1 0 0 0,-2-14 0 0 0,4 13 0 0 0,3 0 0 0 0,-2 7 0 0 0,0 0 0 0 0,0 1 0 0 0,0-1 0 0 0,0 1 0 0 0,1-1 0 0 0,-1 0 0 0 0,0 1 0 0 0,0-1 0 0 0,1 1 0 0 0,-1-1 0 0 0,0 1 0 0 0,1-1 0 0 0,-1 1 0 0 0,0 0 0 0 0,1-1 0 0 0,-1 1 0 0 0,1-1 0 0 0,-1 1 0 0 0,1 0 0 0 0,-1-1 0 0 0,1 1 0 0 0,-1 0 0 0 0,1 0 0 0 0,-1-1 0 0 0,1 1 0 0 0,0 0 0 0 0,-1 0 0 0 0,2-1 0 0 0,-1 1 0 0 0,4-3 0 0 0,17-4 0 0 0,-11 4 175 0 0,-1 2 0 0 0,1-1 0 0 0,0 1-1 0 0,0 1 1 0 0,13 1 0 0 0,61 10 1160 0 0,-60-6-1276 0 0,-23-5-404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4:25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48 6447 0 0,'0'0'2650'0'0,"0"4"-2684"0"0,2-1 45 0 0,-2-1 22 0 0,1-1 0 0 0,-1 0 0 0 0,1 0 0 0 0,-1 1 0 0 0,0-1 0 0 0,1 0 0 0 0,-1 1 0 0 0,0-1 0 0 0,0 0 0 0 0,0 1 0 0 0,0-1 0 0 0,0 2 0 0 0,28 14 717 0 0,-26-16-498 0 0,-1 0 10 0 0,2 0-47 0 0,-1 1-1 0 0,0 0 0 0 0,0 0 1 0 0,1 0-1 0 0,-1 0 0 0 0,-1 0 1 0 0,1 0-1 0 0,0 0 1 0 0,0 1-1 0 0,1 2 0 0 0,-3-4-148 0 0,0 0-1 0 0,1 0 1 0 0,-1 0-1 0 0,0 0 1 0 0,1 0-1 0 0,-1 0 1 0 0,0 0-1 0 0,0 0 1 0 0,0 0-1 0 0,0 0 0 0 0,0 0 1 0 0,0 0-1 0 0,-1 0 1 0 0,1 0-1 0 0,0 0 1 0 0,0 0-1 0 0,-1 0 1 0 0,1 0-1 0 0,0 0 1 0 0,-1 0-1 0 0,1 0 1 0 0,-1 0-1 0 0,0 0 1 0 0,1-1-1 0 0,-1 1 1 0 0,1 0-1 0 0,-1 0 0 0 0,0-1 1 0 0,0 1-1 0 0,0 0 1 0 0,1-1-1 0 0,-1 1 1 0 0,-1 0-1 0 0,0 0-99 0 0,0 1 0 0 0,0-1 0 0 0,-1 0 0 0 0,1 0 0 0 0,0 0 0 0 0,0-1-1 0 0,-1 1 1 0 0,1 0 0 0 0,-1-1 0 0 0,1 1 0 0 0,0-1 0 0 0,-1 0 0 0 0,1 0 0 0 0,-1 0 0 0 0,1 0-1 0 0,0-1 1 0 0,-1 1 0 0 0,1 0 0 0 0,-1-1 0 0 0,1 0 0 0 0,0 0 0 0 0,-1 1 0 0 0,-1-3 0 0 0,2 2 21 0 0,1 1 11 0 0,1 0 0 0 0,-1 0 0 0 0,0 0 0 0 0,1-1 0 0 0,-1 1 0 0 0,1 0 0 0 0,-1 0 0 0 0,1-1 0 0 0,-1 1 0 0 0,1 0 0 0 0,-1-1 0 0 0,1 1 0 0 0,0 0 0 0 0,-1-1 0 0 0,1 1 0 0 0,-1-1 0 0 0,1 1 0 0 0,0 0 0 0 0,-1-1 0 0 0,-2-6 12 0 0,2 6 1 0 0,1 0 0 0 0,-1 0 1 0 0,1 0-1 0 0,0 0 0 0 0,0 0 0 0 0,0-1 0 0 0,-1 1 1 0 0,1 0-1 0 0,0 0 0 0 0,0 0 0 0 0,0 0 1 0 0,1 0-1 0 0,-1 0 0 0 0,0-1 0 0 0,0 1 0 0 0,1 0 1 0 0,-1 0-1 0 0,0 0 0 0 0,1 0 0 0 0,-1 0 1 0 0,1 0-1 0 0,0-1 0 0 0,15-19 150 0 0,-15 20-161 0 0,-1 0 1 0 0,0 1-1 0 0,1-1 1 0 0,-1 1 0 0 0,0-1-1 0 0,1 1 1 0 0,-1 0 0 0 0,1-1-1 0 0,-1 1 1 0 0,1-1-1 0 0,-1 1 1 0 0,1 0 0 0 0,-1-1-1 0 0,1 1 1 0 0,-1 0 0 0 0,1-1-1 0 0,-1 1 1 0 0,1 0-1 0 0,-1 0 1 0 0,1 0 0 0 0,0 0-1 0 0,-1 0 1 0 0,1-1 0 0 0,1 1-1 0 0,0 0 10 0 0,1-1 1 0 0,-1 0 0 0 0,0 0-1 0 0,0 0 1 0 0,0 1-1 0 0,1-1 0 0 0,-1 0 1 0 0,0 1-1 0 0,0 0 0 0 0,1-1 1 0 0,-1 1-1 0 0,0 0 0 0 0,1 0 1 0 0,-1 0-1 0 0,0 0 0 0 0,4 2 1 0 0,2 1-25 0 0,-1 1 29 0 0,-7-4-6 0 0,1 1 0 0 0,-1 0-1 0 0,1-1 1 0 0,-1 1 0 0 0,0 0 0 0 0,1 0-1 0 0,-1-1 1 0 0,0 1 0 0 0,0 0 0 0 0,1 0 0 0 0,-1-1-1 0 0,0 1 1 0 0,0 0 0 0 0,0 0 0 0 0,0 0 0 0 0,0-1-1 0 0,0 1 1 0 0,0 0 0 0 0,0 0 0 0 0,-1-1-1 0 0,1 1 1 0 0,0 0 0 0 0,0 0 0 0 0,-1-1 0 0 0,1 1-1 0 0,0 0 1 0 0,-1 1 0 0 0,-1 1 8 0 0,1 0 0 0 0,-1-1-1 0 0,0 1 1 0 0,0 0 0 0 0,-3 4 0 0 0,3-6 4 0 0,1 1 0 0 0,-1 0 0 0 0,0-1 1 0 0,0 1-1 0 0,0-1 0 0 0,0 1 0 0 0,-1-1 1 0 0,1 0-1 0 0,0 0 0 0 0,0 0 0 0 0,-1 0 1 0 0,1 0-1 0 0,0-1 0 0 0,-1 1 0 0 0,1-1 1 0 0,-1 0-1 0 0,-4 1 0 0 0,3-2-15 0 0,0 0 0 0 0,-1 1 0 0 0,1-1 0 0 0,0-1-1 0 0,0 1 1 0 0,0-1 0 0 0,0 1 0 0 0,0-1 0 0 0,0 0-1 0 0,-5-5 1 0 0,3 2-6 0 0,1-3 0 0 0,2-1 0 0 0,1 0 0 0 0,2 0 0 0 0,0 8 2 0 0,1 1 1 0 0,-1-1-1 0 0,0 0 0 0 0,0 0 0 0 0,0 0 0 0 0,0 0 0 0 0,1 0 0 0 0,-1 0 0 0 0,0 0 1 0 0,1 0-1 0 0,-1 1 0 0 0,1-1 0 0 0,-1 0 0 0 0,1 0 0 0 0,-1 0 0 0 0,1 1 0 0 0,0-1 1 0 0,-1 0-1 0 0,1 1 0 0 0,0-1 0 0 0,1-1 0 0 0,1 0 42 0 0,0 0-32 0 0,1-1 0 0 0,0 1-1 0 0,-1 0 1 0 0,1 0 0 0 0,0 0 0 0 0,0 0 0 0 0,0 1 0 0 0,1-1 0 0 0,-1 1-1 0 0,0 0 1 0 0,0 0 0 0 0,1 1 0 0 0,-1-1 0 0 0,1 1 0 0 0,-1 0 0 0 0,0 0-1 0 0,8 2 1 0 0,-3 0-11 0 0,-9-1-1 0 0,0-1 0 0 0,1 0 0 0 0,-1 0 0 0 0,0 0 0 0 0,1 0 0 0 0,-1 0 0 0 0,0 0 0 0 0,1 0 0 0 0,-1 1 0 0 0,1-1 1 0 0,-1 0-1 0 0,0 0 0 0 0,0 0 0 0 0,1 1 0 0 0,-1-1 0 0 0,0 0 0 0 0,1 1 0 0 0,-1-1 0 0 0,0 0 0 0 0,0 0 0 0 0,0 1 0 0 0,1-1 0 0 0,-1 1 0 0 0,4 5 9 0 0,-3-6 22 0 0,-1 1-1 0 0,1 0 1 0 0,-1 0-1 0 0,0-1 1 0 0,1 1-1 0 0,-1 0 1 0 0,0 0 0 0 0,1-1-1 0 0,-1 1 1 0 0,0 0-1 0 0,0 0 1 0 0,0 0 0 0 0,1 0-1 0 0,-1 0 1 0 0,0-1-1 0 0,0 1 1 0 0,0 0-1 0 0,0 0 1 0 0,-1 0 0 0 0,1 0-1 0 0,0-1 1 0 0,0 1-1 0 0,-1 2 1 0 0,0-2-17 0 0,0 1-1 0 0,0-1 1 0 0,0 0 0 0 0,0 1 0 0 0,0-1 0 0 0,-1 0-1 0 0,1 0 1 0 0,0 0 0 0 0,-1 0 0 0 0,1 0-1 0 0,-3 2 1 0 0,1-2-17 0 0,-1 1-1 0 0,0 0 1 0 0,1-1-1 0 0,-1 1 1 0 0,0-1-1 0 0,0 0 1 0 0,0-1-1 0 0,0 1 0 0 0,-7 0 1 0 0,7-2 11 0 0,0 1-1 0 0,1 0 1 0 0,-1-1 0 0 0,1 0-1 0 0,-1 0 1 0 0,1 0 0 0 0,-1 0-1 0 0,1-1 1 0 0,0 1 0 0 0,0-1-1 0 0,-4-3 1 0 0,5 4-23 0 0,1-1 0 0 0,-1 1 0 0 0,1-1 0 0 0,0 1 0 0 0,-1-1 0 0 0,1 0 1 0 0,0 1-1 0 0,0-1 0 0 0,0 0 0 0 0,0 0 0 0 0,1 0 0 0 0,-1 0 0 0 0,1 0 0 0 0,-1 0 0 0 0,1 0 1 0 0,-1 0-1 0 0,1 0 0 0 0,0 0 0 0 0,0 0 0 0 0,0 0 0 0 0,0 0 0 0 0,1-2 0 0 0,-1 1 15 0 0,1-1 0 0 0,0 1 0 0 0,0 0 1 0 0,0 0-1 0 0,0 0 0 0 0,1 1 0 0 0,-1-1 0 0 0,1 0 0 0 0,-1 0 0 0 0,1 1 0 0 0,0-1 0 0 0,0 1 0 0 0,0-1 0 0 0,0 1 1 0 0,3-2-1 0 0,-3 3-98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4:37.3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43 197 919 0 0,'-1'-10'8902'0'0,"-3"7"-8881"0"0,3 1 22 0 0,5-3-22 0 0,-4 5 36 0 0,1-1 0 0 0,-1 1 1 0 0,1 0-1 0 0,0-1 0 0 0,-1 1 0 0 0,1 0 1 0 0,0 0-1 0 0,-1-1 0 0 0,1 1 0 0 0,-1 0 1 0 0,1 0-1 0 0,0 0 0 0 0,-1 0 0 0 0,1 0 0 0 0,0 0 1 0 0,0 0-1 0 0,-1 0 0 0 0,1 0 0 0 0,0 0 1 0 0,-1 0-1 0 0,1 0 0 0 0,-1 0 0 0 0,1 1 1 0 0,0-1-1 0 0,-1 0 0 0 0,1 1 0 0 0,0-1 0 0 0,-1 0 1 0 0,1 1-1 0 0,-1-1 0 0 0,1 0 0 0 0,-1 1 1 0 0,1-1-1 0 0,-1 1 0 0 0,1-1 0 0 0,-1 1 1 0 0,0-1-1 0 0,1 1 0 0 0,-1 0 0 0 0,1-1 0 0 0,-1 1 1 0 0,0-1-1 0 0,0 1 0 0 0,1 0 0 0 0,-1-1 1 0 0,0 1-1 0 0,0 0 0 0 0,0-1 0 0 0,0 1 1 0 0,0 0-1 0 0,0 0 0 0 0,-1 0 2 0 0,-4 2-38 0 0,3-1 22 0 0,-6 1-33 0 0,0-2-10 0 0,-1-5 0 0 0,-1-5 0 0 0,10 5 0 0 0,0 2 0 0 0,-1 1 0 0 0,0 0 0 0 0,1 0 0 0 0,0 1 0 0 0,-1-1 0 0 0,1 1 0 0 0,0-1 0 0 0,0 0 0 0 0,0 1 0 0 0,-1-1 0 0 0,1 0 0 0 0,0 1 0 0 0,0-1 0 0 0,0 0 0 0 0,0 1 0 0 0,0-1 0 0 0,0 0 0 0 0,1 1 0 0 0,-1-1 0 0 0,0 0 0 0 0,0 1 0 0 0,0-1 0 0 0,1 0 0 0 0,-1 0 0 0 0,1-3 3 0 0,0 0 0 0 0,1 1-1 0 0,-1-1 1 0 0,0 0 0 0 0,1 1-1 0 0,0-1 1 0 0,0 1-1 0 0,0 0 1 0 0,1 0 0 0 0,4-6-1 0 0,2 0 10 0 0,0 1-1 0 0,12-8 1 0 0,-16 12-12 0 0,-4 4 13 0 0,0-1-1 0 0,0 0 1 0 0,0 0 0 0 0,0 1-1 0 0,0-1 1 0 0,0 0-1 0 0,0 1 1 0 0,0-1-1 0 0,1 1 1 0 0,-1 0-1 0 0,0-1 1 0 0,0 1 0 0 0,0 0-1 0 0,1 0 1 0 0,-1 0-1 0 0,0 0 1 0 0,0 0-1 0 0,1 0 1 0 0,-1 0 0 0 0,0 0-1 0 0,0 0 1 0 0,1 0-1 0 0,0 1 1 0 0,1 0 37 0 0,-2-1 94 0 0,3 2 179 0 0,-3-1-248 0 0,0-1 0 0 0,0 0 0 0 0,0 0 0 0 0,-1 1-1 0 0,1-1 1 0 0,0 0 0 0 0,0 1 0 0 0,-1-1 0 0 0,1 1 0 0 0,0-1 0 0 0,-1 1 0 0 0,1-1 0 0 0,-1 1 0 0 0,1-1 0 0 0,0 2 0 0 0,0 1 9 0 0,0-1-1 0 0,0 0 1 0 0,0 1 0 0 0,-1-1 0 0 0,1 1 0 0 0,-1-1 0 0 0,0 1 0 0 0,0-1 0 0 0,0 1 0 0 0,0-1 0 0 0,0 1 0 0 0,-1-1 0 0 0,1 1-1 0 0,-1-1 1 0 0,1 1 0 0 0,-1-1 0 0 0,0 0 0 0 0,0 1 0 0 0,0-1 0 0 0,0 0 0 0 0,-3 3 0 0 0,2-2-71 0 0,0 0 1 0 0,-1 0-1 0 0,0-1 0 0 0,0 0 1 0 0,0 1-1 0 0,0-1 0 0 0,0 0 1 0 0,0 0-1 0 0,0-1 0 0 0,-1 1 1 0 0,1-1-1 0 0,0 0 0 0 0,-1 1 1 0 0,0-1-1 0 0,1-1 1 0 0,-1 1-1 0 0,-5 0 0 0 0,8-1-14 0 0,-1 0 1 0 0,1 1-1 0 0,0-1 0 0 0,0 0 0 0 0,0 0 0 0 0,-1 0 0 0 0,1 0 1 0 0,0 0-1 0 0,0 0 0 0 0,0 0 0 0 0,-1 0 0 0 0,1-1 0 0 0,0 1 1 0 0,0 0-1 0 0,0-1 0 0 0,0 1 0 0 0,0-1 0 0 0,-2-1 0 0 0,-1 0-49 0 0,-6-3 36 0 0,10 5 14 0 0,0 0 0 0 0,-1-1 0 0 0,1 1 0 0 0,0 0 0 0 0,-1 0 0 0 0,1 0 0 0 0,0-1 0 0 0,-1 1 1 0 0,1 0-1 0 0,0 0 0 0 0,0-1 0 0 0,-1 1 0 0 0,1 0 0 0 0,0-1 0 0 0,0 1 0 0 0,-1 0 0 0 0,1-1 0 0 0,0 1 0 0 0,0 0 0 0 0,0-1 0 0 0,-4-7-1 0 0,3 7 1 0 0,0 0 0 0 0,0 0 0 0 0,1 0 0 0 0,-1 0 0 0 0,1 0 0 0 0,-1-1 0 0 0,1 1 0 0 0,-1 0 0 0 0,1 0 0 0 0,-1-1 0 0 0,1 1 0 0 0,0 0 0 0 0,0-1 0 0 0,0 1 0 0 0,0 0 0 0 0,0-1 0 0 0,0 1 0 0 0,0 0 0 0 0,0-1 0 0 0,1 1 0 0 0,0-2 0 0 0,0-2 0 0 0,1 0 0 0 0,-1 0 0 0 0,2 1 0 0 0,-1-1 0 0 0,0 1 0 0 0,1 0 0 0 0,0 0 0 0 0,0 0 0 0 0,6-7 0 0 0,-1 3 0 0 0,-8 7 0 0 0,1 1 0 0 0,-1-1 0 0 0,1 1 0 0 0,0-1 0 0 0,-1 0 0 0 0,1 1 0 0 0,-1-1 0 0 0,1 1 0 0 0,0 0 0 0 0,-1-1 0 0 0,1 1 0 0 0,0 0 0 0 0,0-1 0 0 0,-1 1 0 0 0,1 0 0 0 0,0 0 0 0 0,1-1 0 0 0,8-2 0 0 0,-1 2 0 0 0,0 1 11 0 0,-8 0-7 0 0,0 0 1 0 0,0 0-1 0 0,0 0 0 0 0,0 0 1 0 0,0 0-1 0 0,0 1 0 0 0,-1-1 1 0 0,1 0-1 0 0,0 0 0 0 0,0 1 1 0 0,0-1-1 0 0,0 1 0 0 0,0-1 1 0 0,-1 1-1 0 0,1-1 0 0 0,0 1 1 0 0,0 0-1 0 0,-1-1 0 0 0,1 1 1 0 0,0 0-1 0 0,-1-1 0 0 0,1 1 1 0 0,-1 0-1 0 0,1 0 0 0 0,0 1 1 0 0,1 2 10 0 0,-1-3-4 0 0,0 1 0 0 0,0-1-1 0 0,0 1 1 0 0,-1-1 0 0 0,1 1 0 0 0,0-1 0 0 0,-1 1 0 0 0,1 0-1 0 0,-1-1 1 0 0,1 1 0 0 0,-1 0 0 0 0,0 0 0 0 0,0-1 0 0 0,0 1 0 0 0,0 0-1 0 0,0 0 1 0 0,0-1 0 0 0,-1 4 0 0 0,0 1 106 0 0,1-2-58 0 0,-1-1 1 0 0,1 1-1 0 0,-1 0 1 0 0,0-1 0 0 0,-1 1-1 0 0,1-1 1 0 0,0 0 0 0 0,-1 1-1 0 0,0-1 1 0 0,0 0-1 0 0,0 0 1 0 0,0 0 0 0 0,-3 4-1 0 0,4-6-52 0 0,0 0-1 0 0,0 1 1 0 0,0-1-1 0 0,0 0 1 0 0,0 0-1 0 0,-1 0 1 0 0,1 0-1 0 0,0 0 1 0 0,-1 0-1 0 0,1 0 1 0 0,0 0-1 0 0,-1-1 1 0 0,-2 2-1 0 0,-1 0-1 0 0,-4 3-5 0 0,9-5 0 0 0,0 0 0 0 0,-1 0 0 0 0,1 1 0 0 0,0-1 0 0 0,-1 0 0 0 0,1 0 0 0 0,0 0 0 0 0,-1 0 0 0 0,1 0 0 0 0,-1 1 0 0 0,1-1 0 0 0,0 0 0 0 0,-1 0 0 0 0,1 0 0 0 0,-1 0 0 0 0,1 0 0 0 0,0 0 0 0 0,-1 0 0 0 0,1 0 0 0 0,-1 0 0 0 0,0-1 0 0 0,-9 0 0 0 0,8 1 0 0 0,1 0 0 0 0,0 0 0 0 0,0 0 0 0 0,0 0 0 0 0,0 0 0 0 0,0 0 0 0 0,0 0 0 0 0,0 0 0 0 0,0 0 0 0 0,0-1 0 0 0,0 1 0 0 0,1 0 0 0 0,-1-1 0 0 0,0 1 0 0 0,0-1 0 0 0,0 1 0 0 0,0-1 0 0 0,0 1 0 0 0,1-1 0 0 0,-1 1 0 0 0,0-1 0 0 0,0 0 0 0 0,-8-8 0 0 0,6 7 0 0 0,2 2 0 0 0,0-1 0 0 0,0 0 0 0 0,0 1 0 0 0,0-1 0 0 0,1 0 0 0 0,-1 0 0 0 0,0 0 0 0 0,0 0 0 0 0,1 0 0 0 0,-1 1 0 0 0,1-1 0 0 0,-1 0 0 0 0,1 0 0 0 0,-1-1 0 0 0,1 1 0 0 0,-1 0 0 0 0,1 0 0 0 0,0 0 0 0 0,0 0 0 0 0,0-1 0 0 0,-2-4-2 0 0,1 0-1 0 0,1 0 0 0 0,-1 1 1 0 0,1-1-1 0 0,0 0 0 0 0,1 0 1 0 0,-1 1-1 0 0,1-1 0 0 0,0 0 1 0 0,0 1-1 0 0,1-1 0 0 0,0 0 1 0 0,0 1-1 0 0,0 0 0 0 0,1 0 1 0 0,-1-1-1 0 0,1 1 0 0 0,1 1 1 0 0,-1-1-1 0 0,1 0 0 0 0,-1 1 1 0 0,1 0-1 0 0,7-6 0 0 0,-11 10 3 0 0,1-1 0 0 0,-1 0 0 0 0,1 1 0 0 0,-1-1 0 0 0,1 1 0 0 0,-1-1 0 0 0,1 0 0 0 0,0 1 0 0 0,-1 0 0 0 0,1-1 0 0 0,0 1 0 0 0,-1-1 0 0 0,1 1 0 0 0,0 0 0 0 0,0-1 0 0 0,0 1 0 0 0,-1 0 0 0 0,2 0 0 0 0,0 0 0 0 0,7-2 0 0 0,6 4 1 0 0,-12 1 4 0 0,-2-1 1 0 0,1-1-81 0 0,0 0-113 0 0,-1 1 0 0 0,1-1 0 0 0,-1 0 0 0 0,1 1 0 0 0,-1-1 0 0 0,0 1-1 0 0,2 2 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4:39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81 6991 0 0,'0'0'638'0'0,"0"-2"-528"0"0,0-17 36 0 0,1-11 1784 0 0,0 0 8522 0 0,-8 64-8429 0 0,0 36-797 0 0,2 75 0 0 0,4-59-1033 0 0,2-57-177 0 0,-1-13 0 0 0,0 0 0 0 0,5 24 0 0 0,-2-31-32 0 0,-3-8-63 0 0,4-1-1420 0 0,-3-1 1148 0 0,0 1 1 0 0,0 0-1 0 0,0-1 0 0 0,0 1 1 0 0,1-1-1 0 0,-1 0 1 0 0,0 1-1 0 0,0-1 1 0 0,0 0-1 0 0,-1 0 0 0 0,3-1 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4:39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6911 0 0,'0'0'528'0'0,"1"2"-58"0"0,16 61 8429 0 0,-7 2-5207 0 0,0 69-1514 0 0,-9-127-1953 0 0,1 28-49 0 0,2 0 0 0 0,11 42 0 0 0,-13-68-277 0 0,2-3-224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4:39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393 33 11951 0 0,'0'0'547'0'0,"-2"0"-11"0"0,-239-13 7169 0 0,138 2-7103 0 0,96 10-696 0 0,0 1-147 0 0,1-1-1 0 0,-1 0 1 0 0,1-1 0 0 0,-7-1 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4:49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37 2735 0 0,'0'0'1859'0'0,"5"-17"-62"0"0,9-1 3838 0 0,-14 18-5589 0 0,1 0 1 0 0,-1 0-1 0 0,0-1 0 0 0,1 1 0 0 0,-1 0 1 0 0,1 0-1 0 0,-1 0 0 0 0,1 0 1 0 0,-1 0-1 0 0,0 0 0 0 0,1 1 1 0 0,-1-1-1 0 0,1 0 0 0 0,-1 0 1 0 0,0 0-1 0 0,1 0 0 0 0,-1 0 0 0 0,1 1 1 0 0,-1-1-1 0 0,0 0 0 0 0,1 1 1 0 0,0 0-47 0 0,-1 0 27 0 0,1 0 0 0 0,-1 0 0 0 0,0 0 0 0 0,1 0 0 0 0,-1 1 0 0 0,0-1 0 0 0,1 0 0 0 0,-1 0 0 0 0,0 0 0 0 0,0 1 0 0 0,0-1 0 0 0,0 0 0 0 0,0 0 0 0 0,-1 0 0 0 0,1 0 0 0 0,0 1 0 0 0,0-1 0 0 0,-1 0 0 0 0,1 0 0 0 0,-1 0 0 0 0,1 0 0 0 0,-1 0 0 0 0,1 0 0 0 0,-1 0 0 0 0,0 0 0 0 0,0 0 0 0 0,1 0 0 0 0,-1 0 0 0 0,-1 1 0 0 0,-5 2-27 0 0,0-5 0 0 0,4-6 0 0 0,3 0 12 0 0,0 6-3 0 0,0 0 0 0 0,0 0 0 0 0,1 0-1 0 0,-1 0 1 0 0,0 0 0 0 0,1 0 0 0 0,-1 0 0 0 0,1 1-1 0 0,-1-1 1 0 0,1 0 0 0 0,-1 0 0 0 0,1 0 0 0 0,-1 1-1 0 0,2-2 1 0 0,0 0-6 0 0,3-4 50 0 0,4 2 11 0 0,-2 2 0 0 0,-4 3-10 0 0,3 6-44 0 0,3 6 1 0 0,-8-9 13 0 0,-2-1-5 0 0,2 0 27 0 0,-1-1 1 0 0,0 1 0 0 0,0 0 0 0 0,0-1-1 0 0,0 1 1 0 0,0 0 0 0 0,-1-1 0 0 0,1 1-1 0 0,-1 0 1 0 0,1-1 0 0 0,-1 1 0 0 0,0-1-1 0 0,0 1 1 0 0,-1-1 0 0 0,1 0 0 0 0,0 1-1 0 0,-3 2 1 0 0,0 0 71 0 0,0 1-1 0 0,-1-1 1 0 0,0 0-1 0 0,0 0 1 0 0,-7 5-1 0 0,9-7-82 0 0,1-2-17 0 0,-20 3-7 0 0,13-3-11 0 0,2-2-12 0 0,4 0-36 0 0,-1-4 36 0 0,1 0 12 0 0,2 2 0 0 0,1 1 0 0 0,0-1 0 0 0,0 0 0 0 0,0 1 0 0 0,0-1 0 0 0,0 0 0 0 0,1 1 0 0 0,-1-1 0 0 0,1 0 0 0 0,-1 1 0 0 0,2-4 0 0 0,1 0 0 0 0,2-3 7 0 0,-5 8-1 0 0,1 0 0 0 0,-1 0-1 0 0,1 0 1 0 0,-1 0-1 0 0,1 0 1 0 0,-1 1 0 0 0,1-1-1 0 0,0 0 1 0 0,-1 0-1 0 0,1 1 1 0 0,0-1 0 0 0,0 1-1 0 0,-1-1 1 0 0,1 1-1 0 0,0-1 1 0 0,0 1 0 0 0,0-1-1 0 0,0 1 1 0 0,0-1-1 0 0,0 1 1 0 0,0 0 0 0 0,1 0-1 0 0,7-4 59 0 0,0 3 0 0 0,-3 0-8 0 0,-6 1-54 0 0,1 0 0 0 0,-1-1 0 0 0,1 1 0 0 0,-1 0 0 0 0,0 0 0 0 0,1 0 0 0 0,-1 0 0 0 0,1 0 0 0 0,-1 0 0 0 0,0 0 0 0 0,1 0 0 0 0,-1 0 0 0 0,1 0 0 0 0,-1 1 0 0 0,1-1 0 0 0,-1 0 0 0 0,0 0 0 0 0,1 0 0 0 0,-1 0 0 0 0,0 0 0 0 0,1 1 0 0 0,-1-1 0 0 0,0 0 0 0 0,1 0 0 0 0,-1 1 0 0 0,1-1 0 0 0,8 7 36 0 0,3 2 23 0 0,-11-5-58 0 0,0 1 47 0 0,5 9-39 0 0,-6-13-12 0 0,1 0 1 0 0,-1 0 0 0 0,0 0 0 0 0,1 0 0 0 0,-1 0 0 0 0,0 0 0 0 0,0 0 0 0 0,0 0 0 0 0,0 0 0 0 0,0 0 0 0 0,0 0 0 0 0,0 0-1 0 0,0 0 1 0 0,-1 2 0 0 0,0 6 1 0 0,1-4-1 0 0,0-3 0 0 0,0 0 0 0 0,0 0 0 0 0,-1 0 0 0 0,1 0 0 0 0,-1 0 0 0 0,0 0 0 0 0,1 0 0 0 0,-1-1 0 0 0,0 1 0 0 0,-2 3 0 0 0,2-2 0 0 0,0-1 0 0 0,-1 0 0 0 0,1 0 0 0 0,0 0 0 0 0,-1 0 0 0 0,1 0 0 0 0,-1 0 0 0 0,1 0 0 0 0,-1 0 0 0 0,0-1 0 0 0,0 1 0 0 0,0-1 0 0 0,0 1 0 0 0,0-1 0 0 0,0 0 0 0 0,-1 0 0 0 0,1 0 0 0 0,0 0 0 0 0,-1 0 0 0 0,1 0 0 0 0,-4 0 0 0 0,3 1-5 0 0,2-2 1 0 0,0 0 1 0 0,0 1-1 0 0,0-1 0 0 0,-1 0 0 0 0,1 0 1 0 0,0 0-1 0 0,0 1 0 0 0,0-1 1 0 0,0-1-1 0 0,0 1 0 0 0,-1 0 0 0 0,1 0 1 0 0,0 0-1 0 0,0 0 0 0 0,0-1 0 0 0,0 1 1 0 0,0-1-1 0 0,-2 0 0 0 0,-6-1-48 0 0,3-2 43 0 0,-1-4-50 0 0,6 8 56 0 0,0-1 0 0 0,0 0 0 0 0,1 1 1 0 0,-1-1-1 0 0,1 0 0 0 0,-1 0 0 0 0,0 0 0 0 0,1 1 0 0 0,-1-1 0 0 0,1 0 0 0 0,0 0 0 0 0,-1 0 0 0 0,1 0 0 0 0,0 0 0 0 0,-1 0 1 0 0,1 0-1 0 0,0 0 0 0 0,0 0 0 0 0,0 1 0 0 0,0-1 0 0 0,0 0 0 0 0,0 0 0 0 0,0 0 0 0 0,0 0 0 0 0,0 0 0 0 0,1-2 0 0 0,0 0-2 0 0,-1-1 17 0 0,1 0 0 0 0,0-1 0 0 0,0 1 0 0 0,0 0 0 0 0,1 0 0 0 0,-1 0 0 0 0,1 0 0 0 0,0 0 0 0 0,0 0 0 0 0,0 1 0 0 0,1-1 0 0 0,-1 0 0 0 0,1 1 0 0 0,0 0 0 0 0,0 0 0 0 0,0 0 0 0 0,1 0 0 0 0,-1 0 0 0 0,1 1 0 0 0,-1-1 0 0 0,1 1 0 0 0,0 0 0 0 0,0 0 0 0 0,8-2 0 0 0,-10 3 1 0 0,0 1-1 0 0,0-1 1 0 0,0 1-1 0 0,0 0 1 0 0,0 0-1 0 0,0 0 1 0 0,1 0-1 0 0,-1 0 1 0 0,0 0-1 0 0,0 1 1 0 0,0-1 0 0 0,0 1-1 0 0,0 0 1 0 0,0-1-1 0 0,0 1 1 0 0,0 0-1 0 0,0 0 1 0 0,0 0-1 0 0,3 3 1 0 0,-3-3 4 0 0,0 0 0 0 0,0 0 1 0 0,-1 1-1 0 0,1-1 0 0 0,0 0 0 0 0,-1 1 1 0 0,0-1-1 0 0,1 1 0 0 0,-1-1 0 0 0,0 1 0 0 0,0 0 1 0 0,1 0-1 0 0,-1-1 0 0 0,-1 1 0 0 0,1 0 1 0 0,0 0-1 0 0,0 0 0 0 0,-1 0 0 0 0,1 0 0 0 0,-1 0 1 0 0,0 0-1 0 0,1 0 0 0 0,-1 0 0 0 0,0 0 1 0 0,0 0-1 0 0,-1 3 0 0 0,1 0 46 0 0,0-1 3 0 0,-1-1 0 0 0,0 1-1 0 0,-1 0 1 0 0,1-1 0 0 0,0 1 0 0 0,-1-1 0 0 0,0 1 0 0 0,0-1-1 0 0,0 0 1 0 0,0 0 0 0 0,-5 6 0 0 0,4-6-17 0 0,0 0-25 0 0,1 0 0 0 0,-1 0 0 0 0,0 0 0 0 0,0 0 0 0 0,-1-1 0 0 0,1 0 0 0 0,-1 1 0 0 0,1-1 0 0 0,-1 0 0 0 0,0-1 0 0 0,1 1 0 0 0,-1-1 0 0 0,0 0 0 0 0,-5 2 0 0 0,7-3-46 0 0,0 0 0 0 0,1 0 0 0 0,-1 1 0 0 0,0-1 1 0 0,1 0-1 0 0,-1 0 0 0 0,0-1 0 0 0,0 1 0 0 0,1 0 0 0 0,-1 0 0 0 0,0-1 1 0 0,1 1-1 0 0,-1-1 0 0 0,0 0 0 0 0,1 1 0 0 0,-1-1 0 0 0,1 0 0 0 0,-1 0 1 0 0,1 0-1 0 0,0 0 0 0 0,-1 0 0 0 0,1 0 0 0 0,0-1 0 0 0,0 1 0 0 0,-1 0 1 0 0,1-1-1 0 0,0 1 0 0 0,0-1 0 0 0,1 1 0 0 0,-1-1 0 0 0,0 1 0 0 0,0-1 0 0 0,1 1 1 0 0,-1-1-1 0 0,0-2 0 0 0,-1-5-749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2:3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18223 0 0,'0'0'1654'0'0,"3"7"-1332"0"0,0 5 738 0 0,-1-1-1 0 0,1 0 0 0 0,-2 1 1 0 0,1 17-1 0 0,-3 48 652 0 0,-1-40-1303 0 0,-1 215 999 0 0,3-231-1388 0 0,1 1 0 0 0,1-1 0 0 0,1 0 1 0 0,6 24-1 0 0,-7-41-30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4:50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2759 0 0,'0'0'13570'0'0,"1"2"-12992"0"0,13 48 1369 0 0,-1 0 0 0 0,11 100-1 0 0,-22-134-1904 0 0,1 8-5 0 0,-2 34 0 0 0,-1-56-289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4:51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322 0 7367 0 0,'0'0'8312'0'0,"-2"2"-7846"0"0,-8 6-158 0 0,7-5-241 0 0,0 0 0 0 0,0-1-1 0 0,-1 1 1 0 0,1 0-1 0 0,-1-1 1 0 0,0 0 0 0 0,0 0-1 0 0,0 0 1 0 0,0-1-1 0 0,0 1 1 0 0,0-1 0 0 0,-9 2-1 0 0,-68 4 356 0 0,-89-4 0 0 0,168-3-122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4:51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265 1 5671 0 0,'0'0'8810'0'0,"-2"0"-8364"0"0,-129 5 2016 0 0,100-5-2380 0 0,1 2 1 0 0,-39 6 0 0 0,68-8 290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4:55.7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305 92 5727 0 0,'0'0'440'0'0,"1"-2"-306"0"0,2-2 11 0 0,-1 1 224 0 0,0 1 0 0 0,0-1 1 0 0,-1 1-1 0 0,0-1 0 0 0,1 0 0 0 0,-1 0 0 0 0,0 0 1 0 0,0 0-1 0 0,0 0 0 0 0,-1 0 0 0 0,1 0 0 0 0,-1 0 1 0 0,0 0-1 0 0,0 0 0 0 0,0 0 0 0 0,0 0 0 0 0,0 0 0 0 0,-2-6 1 0 0,2 8-301 0 0,-1-1 0 0 0,0 0 0 0 0,0 1 0 0 0,0-1 0 0 0,0 1 0 0 0,-1 0 1 0 0,1-1-1 0 0,0 1 0 0 0,-1 0 0 0 0,1 0 0 0 0,0 0 0 0 0,-1-1 0 0 0,0 2 1 0 0,1-1-1 0 0,-1 0 0 0 0,1 0 0 0 0,-1 0 0 0 0,0 1 0 0 0,0-1 0 0 0,1 1 0 0 0,-1-1 1 0 0,0 1-1 0 0,0 0 0 0 0,0 0 0 0 0,1 0 0 0 0,-4 0 0 0 0,-1 1 64 0 0,0 0-1 0 0,0 0 1 0 0,0 1-1 0 0,0 0 1 0 0,1 0-1 0 0,-1 1 1 0 0,0-1 0 0 0,1 1-1 0 0,-7 5 1 0 0,-6 5 440 0 0,-21 18 1 0 0,21-14-367 0 0,3-5-69 0 0,1 1-1 0 0,0 1 0 0 0,1 0 1 0 0,0 1-1 0 0,2 0 0 0 0,-1 1 1 0 0,-13 27-1 0 0,21-35-93 0 0,0 0 0 0 0,1 1 0 0 0,0-1 1 0 0,0 1-1 0 0,1-1 0 0 0,0 1 0 0 0,1 0 1 0 0,0 0-1 0 0,0 0 0 0 0,1 0 0 0 0,0 0 0 0 0,1 0 1 0 0,0 0-1 0 0,0 0 0 0 0,1 0 0 0 0,0 0 0 0 0,0-1 1 0 0,6 12-1 0 0,-3-9-40 0 0,0 0 1 0 0,1 0-1 0 0,0-1 0 0 0,0 0 1 0 0,2-1-1 0 0,-1 1 0 0 0,10 8 1 0 0,-10-12-4 0 0,0 0 1 0 0,0 0 0 0 0,0-1-1 0 0,1 0 1 0 0,0-1 0 0 0,0 0-1 0 0,0 0 1 0 0,1 0 0 0 0,-1-1 0 0 0,10 2-1 0 0,-8-3-25 0 0,0 0-1 0 0,0-1 1 0 0,0 0 0 0 0,1-1-1 0 0,-1 0 1 0 0,0-1 0 0 0,0 0-1 0 0,0 0 1 0 0,0-1-1 0 0,0 0 1 0 0,0-1 0 0 0,0 0-1 0 0,-1-1 1 0 0,1 0-1 0 0,-1 0 1 0 0,0-1 0 0 0,-1 0-1 0 0,1-1 1 0 0,-1 0 0 0 0,9-8-1 0 0,-16 13 20 0 0,0 0 1 0 0,1-1-1 0 0,-1 1 0 0 0,0-1 0 0 0,0 0 0 0 0,0 1 0 0 0,0-1 1 0 0,0 0-1 0 0,0 0 0 0 0,0 0 0 0 0,-1 0 0 0 0,1 1 0 0 0,0-1 1 0 0,-1 0-1 0 0,0 0 0 0 0,0 0 0 0 0,1 0 0 0 0,-1 0 0 0 0,-1-4 1 0 0,1 3-50 0 0,-1-1 0 0 0,0 1 0 0 0,0 0 0 0 0,0-1 0 0 0,-1 1 0 0 0,1 0 0 0 0,-1 0 0 0 0,0 0 0 0 0,0 0 0 0 0,-3-4 0 0 0,-2-1 68 0 0,0 1 1 0 0,0 0 0 0 0,0 0-1 0 0,-1 1 1 0 0,0 0 0 0 0,-1 0-1 0 0,-9-4 1 0 0,10 6 84 0 0,0 0-1 0 0,0 1 1 0 0,0 0 0 0 0,0 1-1 0 0,0 0 1 0 0,0 0 0 0 0,-1 1-1 0 0,1 0 1 0 0,-1 0 0 0 0,-8 1-1 0 0,17 0-123 0 0,0 0 0 0 0,-1-1 0 0 0,1 1 0 0 0,0 0 0 0 0,-1 0 0 0 0,1 0 0 0 0,0 0 0 0 0,-1 0 1 0 0,1 0-1 0 0,0 1 0 0 0,-1-1 0 0 0,1 0 0 0 0,0 0 0 0 0,-1 0 0 0 0,1 0 0 0 0,0 0 0 0 0,-1 0 0 0 0,1 1 0 0 0,0-1 0 0 0,-1 0 0 0 0,1 0 0 0 0,0 0 0 0 0,0 1 0 0 0,-1-1 0 0 0,1 0 0 0 0,0 0 0 0 0,0 1 0 0 0,-1-1 0 0 0,6 11-531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4:56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1375 0 0,'0'0'9842'0'0,"12"0"-7236"0"0,-9 0-2439 0 0,-1 0 1 0 0,0 1-1 0 0,0-1 0 0 0,0 0 0 0 0,0 1 0 0 0,0 0 1 0 0,0-1-1 0 0,0 1 0 0 0,0 0 0 0 0,0 0 0 0 0,-1 0 0 0 0,1 0 1 0 0,0 1-1 0 0,-1-1 0 0 0,1 0 0 0 0,0 1 0 0 0,1 2 1 0 0,-2-3 70 0 0,10 17 666 0 0,-8-10 720 0 0,4 2-1146 0 0,-1-8-1805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5:33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 19895 0 0,'0'0'4503'0'0,"1"0"-4427"0"0,5-3-87 0 0,5-11-6126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5:37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5527 0 0,'11'19'14651'0'0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5:37.6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1839 0 0,'0'0'18358'0'0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5:38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7831 0 0,'-3'14'9265'0'0,"3"-13"-9668"0"0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03T17:45:39.7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6911 0 0,'14'-4'16704'0'0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F6C12-2956-40A3-BBE6-DBEABA9E59C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4FD01-4642-4DAC-86D4-3C475498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6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98F5259-290B-4D23-B4C9-D2A728F04D80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66619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BE8-2F0C-4C54-B2BD-56E0CCF9D93D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5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F7BC-F777-4AAF-8E93-7B24A9E5139D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1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3726-3FA8-452E-AF11-21D994C53A14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1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B4E24A-753E-4B5A-8F34-C66D21EDFC5D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83460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0271-9286-46EB-B2F0-BF830FA81D67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3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272C-0DF4-4DF3-8B6D-8C8FDF79DB64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7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00A1-8E72-4E29-AF27-C743BBD8384A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9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E0D6-3E69-4127-8543-34A4512BAA64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0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3C7027-76A3-4B43-AA0F-E08BAA9B6FA5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431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6D10F2-44E9-4FBB-A309-DE9E79FFB493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516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606AB51-0D5F-4B2A-9F41-F52FD0BAD5A8}" type="datetime1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604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pngimg.com/download/51571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ngall.com/oval-png" TargetMode="External"/><Relationship Id="rId11" Type="http://schemas.openxmlformats.org/officeDocument/2006/relationships/hyperlink" Target="http://pngimg.com/download/5911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://www.cordovacarter.weebly.com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://pngimg.com/download/6981" TargetMode="External"/><Relationship Id="rId14" Type="http://schemas.openxmlformats.org/officeDocument/2006/relationships/hyperlink" Target="http://www.deltamath.com" TargetMode="External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3.png"/><Relationship Id="rId21" Type="http://schemas.openxmlformats.org/officeDocument/2006/relationships/image" Target="../media/image35.png"/><Relationship Id="rId42" Type="http://schemas.openxmlformats.org/officeDocument/2006/relationships/customXml" Target="../ink/ink21.xml"/><Relationship Id="rId63" Type="http://schemas.openxmlformats.org/officeDocument/2006/relationships/image" Target="../media/image56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104.png"/><Relationship Id="rId170" Type="http://schemas.openxmlformats.org/officeDocument/2006/relationships/customXml" Target="../ink/ink85.xml"/><Relationship Id="rId107" Type="http://schemas.openxmlformats.org/officeDocument/2006/relationships/image" Target="../media/image78.png"/><Relationship Id="rId11" Type="http://schemas.openxmlformats.org/officeDocument/2006/relationships/image" Target="../media/image30.png"/><Relationship Id="rId32" Type="http://schemas.openxmlformats.org/officeDocument/2006/relationships/customXml" Target="../ink/ink16.xml"/><Relationship Id="rId53" Type="http://schemas.openxmlformats.org/officeDocument/2006/relationships/image" Target="../media/image51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99.png"/><Relationship Id="rId5" Type="http://schemas.openxmlformats.org/officeDocument/2006/relationships/image" Target="../media/image27.png"/><Relationship Id="rId95" Type="http://schemas.openxmlformats.org/officeDocument/2006/relationships/image" Target="../media/image72.png"/><Relationship Id="rId160" Type="http://schemas.openxmlformats.org/officeDocument/2006/relationships/customXml" Target="../ink/ink80.xml"/><Relationship Id="rId181" Type="http://schemas.openxmlformats.org/officeDocument/2006/relationships/image" Target="../media/image115.png"/><Relationship Id="rId22" Type="http://schemas.openxmlformats.org/officeDocument/2006/relationships/customXml" Target="../ink/ink11.xml"/><Relationship Id="rId43" Type="http://schemas.openxmlformats.org/officeDocument/2006/relationships/image" Target="../media/image46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94.png"/><Relationship Id="rId85" Type="http://schemas.openxmlformats.org/officeDocument/2006/relationships/image" Target="../media/image67.png"/><Relationship Id="rId150" Type="http://schemas.openxmlformats.org/officeDocument/2006/relationships/customXml" Target="../ink/ink75.xml"/><Relationship Id="rId171" Type="http://schemas.openxmlformats.org/officeDocument/2006/relationships/image" Target="../media/image110.png"/><Relationship Id="rId12" Type="http://schemas.openxmlformats.org/officeDocument/2006/relationships/customXml" Target="../ink/ink6.xml"/><Relationship Id="rId33" Type="http://schemas.openxmlformats.org/officeDocument/2006/relationships/image" Target="../media/image41.png"/><Relationship Id="rId108" Type="http://schemas.openxmlformats.org/officeDocument/2006/relationships/customXml" Target="../ink/ink54.xml"/><Relationship Id="rId129" Type="http://schemas.openxmlformats.org/officeDocument/2006/relationships/image" Target="../media/image89.png"/><Relationship Id="rId54" Type="http://schemas.openxmlformats.org/officeDocument/2006/relationships/customXml" Target="../ink/ink27.xml"/><Relationship Id="rId75" Type="http://schemas.openxmlformats.org/officeDocument/2006/relationships/image" Target="../media/image62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105.png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" Type="http://schemas.openxmlformats.org/officeDocument/2006/relationships/image" Target="../media/image36.png"/><Relationship Id="rId119" Type="http://schemas.openxmlformats.org/officeDocument/2006/relationships/image" Target="../media/image84.png"/><Relationship Id="rId44" Type="http://schemas.openxmlformats.org/officeDocument/2006/relationships/customXml" Target="../ink/ink22.xml"/><Relationship Id="rId65" Type="http://schemas.openxmlformats.org/officeDocument/2006/relationships/image" Target="../media/image57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100.png"/><Relationship Id="rId172" Type="http://schemas.openxmlformats.org/officeDocument/2006/relationships/customXml" Target="../ink/ink86.xml"/><Relationship Id="rId13" Type="http://schemas.openxmlformats.org/officeDocument/2006/relationships/image" Target="../media/image31.png"/><Relationship Id="rId18" Type="http://schemas.openxmlformats.org/officeDocument/2006/relationships/customXml" Target="../ink/ink9.xml"/><Relationship Id="rId39" Type="http://schemas.openxmlformats.org/officeDocument/2006/relationships/image" Target="../media/image44.png"/><Relationship Id="rId109" Type="http://schemas.openxmlformats.org/officeDocument/2006/relationships/image" Target="../media/image7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52.png"/><Relationship Id="rId76" Type="http://schemas.openxmlformats.org/officeDocument/2006/relationships/customXml" Target="../ink/ink38.xml"/><Relationship Id="rId97" Type="http://schemas.openxmlformats.org/officeDocument/2006/relationships/image" Target="../media/image73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87.png"/><Relationship Id="rId141" Type="http://schemas.openxmlformats.org/officeDocument/2006/relationships/image" Target="../media/image95.png"/><Relationship Id="rId146" Type="http://schemas.openxmlformats.org/officeDocument/2006/relationships/customXml" Target="../ink/ink73.xml"/><Relationship Id="rId167" Type="http://schemas.openxmlformats.org/officeDocument/2006/relationships/image" Target="../media/image108.png"/><Relationship Id="rId188" Type="http://schemas.openxmlformats.org/officeDocument/2006/relationships/customXml" Target="../ink/ink94.xml"/><Relationship Id="rId7" Type="http://schemas.openxmlformats.org/officeDocument/2006/relationships/image" Target="../media/image28.png"/><Relationship Id="rId71" Type="http://schemas.openxmlformats.org/officeDocument/2006/relationships/image" Target="../media/image60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116.png"/><Relationship Id="rId2" Type="http://schemas.openxmlformats.org/officeDocument/2006/relationships/image" Target="../media/image25.png"/><Relationship Id="rId29" Type="http://schemas.openxmlformats.org/officeDocument/2006/relationships/image" Target="../media/image39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47.png"/><Relationship Id="rId66" Type="http://schemas.openxmlformats.org/officeDocument/2006/relationships/customXml" Target="../ink/ink33.xml"/><Relationship Id="rId87" Type="http://schemas.openxmlformats.org/officeDocument/2006/relationships/image" Target="../media/image68.png"/><Relationship Id="rId110" Type="http://schemas.openxmlformats.org/officeDocument/2006/relationships/customXml" Target="../ink/ink55.xml"/><Relationship Id="rId115" Type="http://schemas.openxmlformats.org/officeDocument/2006/relationships/image" Target="../media/image82.png"/><Relationship Id="rId131" Type="http://schemas.openxmlformats.org/officeDocument/2006/relationships/image" Target="../media/image90.png"/><Relationship Id="rId136" Type="http://schemas.openxmlformats.org/officeDocument/2006/relationships/customXml" Target="../ink/ink68.xml"/><Relationship Id="rId157" Type="http://schemas.openxmlformats.org/officeDocument/2006/relationships/image" Target="../media/image103.png"/><Relationship Id="rId178" Type="http://schemas.openxmlformats.org/officeDocument/2006/relationships/customXml" Target="../ink/ink89.xml"/><Relationship Id="rId61" Type="http://schemas.openxmlformats.org/officeDocument/2006/relationships/image" Target="../media/image55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111.png"/><Relationship Id="rId19" Type="http://schemas.openxmlformats.org/officeDocument/2006/relationships/image" Target="../media/image34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42.png"/><Relationship Id="rId56" Type="http://schemas.openxmlformats.org/officeDocument/2006/relationships/customXml" Target="../ink/ink28.xml"/><Relationship Id="rId77" Type="http://schemas.openxmlformats.org/officeDocument/2006/relationships/image" Target="../media/image63.png"/><Relationship Id="rId100" Type="http://schemas.openxmlformats.org/officeDocument/2006/relationships/customXml" Target="../ink/ink50.xml"/><Relationship Id="rId105" Type="http://schemas.openxmlformats.org/officeDocument/2006/relationships/image" Target="../media/image77.png"/><Relationship Id="rId126" Type="http://schemas.openxmlformats.org/officeDocument/2006/relationships/customXml" Target="../ink/ink63.xml"/><Relationship Id="rId147" Type="http://schemas.openxmlformats.org/officeDocument/2006/relationships/image" Target="../media/image98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50.png"/><Relationship Id="rId72" Type="http://schemas.openxmlformats.org/officeDocument/2006/relationships/customXml" Target="../ink/ink36.xml"/><Relationship Id="rId93" Type="http://schemas.openxmlformats.org/officeDocument/2006/relationships/image" Target="../media/image71.png"/><Relationship Id="rId98" Type="http://schemas.openxmlformats.org/officeDocument/2006/relationships/customXml" Target="../ink/ink49.xml"/><Relationship Id="rId121" Type="http://schemas.openxmlformats.org/officeDocument/2006/relationships/image" Target="../media/image85.png"/><Relationship Id="rId142" Type="http://schemas.openxmlformats.org/officeDocument/2006/relationships/customXml" Target="../ink/ink71.xml"/><Relationship Id="rId163" Type="http://schemas.openxmlformats.org/officeDocument/2006/relationships/image" Target="../media/image106.png"/><Relationship Id="rId184" Type="http://schemas.openxmlformats.org/officeDocument/2006/relationships/customXml" Target="../ink/ink92.xml"/><Relationship Id="rId189" Type="http://schemas.openxmlformats.org/officeDocument/2006/relationships/image" Target="../media/image119.png"/><Relationship Id="rId3" Type="http://schemas.openxmlformats.org/officeDocument/2006/relationships/image" Target="../media/image26.png"/><Relationship Id="rId25" Type="http://schemas.openxmlformats.org/officeDocument/2006/relationships/image" Target="../media/image37.png"/><Relationship Id="rId46" Type="http://schemas.openxmlformats.org/officeDocument/2006/relationships/customXml" Target="../ink/ink23.xml"/><Relationship Id="rId67" Type="http://schemas.openxmlformats.org/officeDocument/2006/relationships/image" Target="../media/image58.png"/><Relationship Id="rId116" Type="http://schemas.openxmlformats.org/officeDocument/2006/relationships/customXml" Target="../ink/ink58.xml"/><Relationship Id="rId137" Type="http://schemas.openxmlformats.org/officeDocument/2006/relationships/image" Target="../media/image93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45.png"/><Relationship Id="rId62" Type="http://schemas.openxmlformats.org/officeDocument/2006/relationships/customXml" Target="../ink/ink31.xml"/><Relationship Id="rId83" Type="http://schemas.openxmlformats.org/officeDocument/2006/relationships/image" Target="../media/image66.png"/><Relationship Id="rId88" Type="http://schemas.openxmlformats.org/officeDocument/2006/relationships/customXml" Target="../ink/ink44.xml"/><Relationship Id="rId111" Type="http://schemas.openxmlformats.org/officeDocument/2006/relationships/image" Target="../media/image80.png"/><Relationship Id="rId132" Type="http://schemas.openxmlformats.org/officeDocument/2006/relationships/customXml" Target="../ink/ink66.xml"/><Relationship Id="rId153" Type="http://schemas.openxmlformats.org/officeDocument/2006/relationships/image" Target="../media/image101.png"/><Relationship Id="rId174" Type="http://schemas.openxmlformats.org/officeDocument/2006/relationships/customXml" Target="../ink/ink87.xml"/><Relationship Id="rId179" Type="http://schemas.openxmlformats.org/officeDocument/2006/relationships/image" Target="../media/image114.png"/><Relationship Id="rId15" Type="http://schemas.openxmlformats.org/officeDocument/2006/relationships/image" Target="../media/image32.png"/><Relationship Id="rId36" Type="http://schemas.openxmlformats.org/officeDocument/2006/relationships/customXml" Target="../ink/ink18.xml"/><Relationship Id="rId57" Type="http://schemas.openxmlformats.org/officeDocument/2006/relationships/image" Target="../media/image53.png"/><Relationship Id="rId106" Type="http://schemas.openxmlformats.org/officeDocument/2006/relationships/customXml" Target="../ink/ink53.xml"/><Relationship Id="rId127" Type="http://schemas.openxmlformats.org/officeDocument/2006/relationships/image" Target="../media/image88.png"/><Relationship Id="rId10" Type="http://schemas.openxmlformats.org/officeDocument/2006/relationships/customXml" Target="../ink/ink5.xml"/><Relationship Id="rId31" Type="http://schemas.openxmlformats.org/officeDocument/2006/relationships/image" Target="../media/image40.png"/><Relationship Id="rId52" Type="http://schemas.openxmlformats.org/officeDocument/2006/relationships/customXml" Target="../ink/ink26.xml"/><Relationship Id="rId73" Type="http://schemas.openxmlformats.org/officeDocument/2006/relationships/image" Target="../media/image61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74.png"/><Relationship Id="rId101" Type="http://schemas.openxmlformats.org/officeDocument/2006/relationships/image" Target="../media/image75.png"/><Relationship Id="rId122" Type="http://schemas.openxmlformats.org/officeDocument/2006/relationships/customXml" Target="../ink/ink61.xml"/><Relationship Id="rId143" Type="http://schemas.openxmlformats.org/officeDocument/2006/relationships/image" Target="../media/image96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109.png"/><Relationship Id="rId185" Type="http://schemas.openxmlformats.org/officeDocument/2006/relationships/image" Target="../media/image117.png"/><Relationship Id="rId4" Type="http://schemas.openxmlformats.org/officeDocument/2006/relationships/customXml" Target="../ink/ink2.xml"/><Relationship Id="rId9" Type="http://schemas.openxmlformats.org/officeDocument/2006/relationships/image" Target="../media/image29.png"/><Relationship Id="rId180" Type="http://schemas.openxmlformats.org/officeDocument/2006/relationships/customXml" Target="../ink/ink90.xml"/><Relationship Id="rId26" Type="http://schemas.openxmlformats.org/officeDocument/2006/relationships/customXml" Target="../ink/ink13.xml"/><Relationship Id="rId47" Type="http://schemas.openxmlformats.org/officeDocument/2006/relationships/image" Target="../media/image48.png"/><Relationship Id="rId68" Type="http://schemas.openxmlformats.org/officeDocument/2006/relationships/customXml" Target="../ink/ink34.xml"/><Relationship Id="rId89" Type="http://schemas.openxmlformats.org/officeDocument/2006/relationships/image" Target="../media/image69.png"/><Relationship Id="rId112" Type="http://schemas.openxmlformats.org/officeDocument/2006/relationships/customXml" Target="../ink/ink56.xml"/><Relationship Id="rId133" Type="http://schemas.openxmlformats.org/officeDocument/2006/relationships/image" Target="../media/image91.png"/><Relationship Id="rId154" Type="http://schemas.openxmlformats.org/officeDocument/2006/relationships/customXml" Target="../ink/ink77.xml"/><Relationship Id="rId175" Type="http://schemas.openxmlformats.org/officeDocument/2006/relationships/image" Target="../media/image112.png"/><Relationship Id="rId16" Type="http://schemas.openxmlformats.org/officeDocument/2006/relationships/customXml" Target="../ink/ink8.xml"/><Relationship Id="rId37" Type="http://schemas.openxmlformats.org/officeDocument/2006/relationships/image" Target="../media/image43.png"/><Relationship Id="rId58" Type="http://schemas.openxmlformats.org/officeDocument/2006/relationships/customXml" Target="../ink/ink29.xml"/><Relationship Id="rId79" Type="http://schemas.openxmlformats.org/officeDocument/2006/relationships/image" Target="../media/image64.png"/><Relationship Id="rId102" Type="http://schemas.openxmlformats.org/officeDocument/2006/relationships/customXml" Target="../ink/ink51.xml"/><Relationship Id="rId123" Type="http://schemas.openxmlformats.org/officeDocument/2006/relationships/image" Target="../media/image86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107.png"/><Relationship Id="rId186" Type="http://schemas.openxmlformats.org/officeDocument/2006/relationships/customXml" Target="../ink/ink93.xml"/><Relationship Id="rId27" Type="http://schemas.openxmlformats.org/officeDocument/2006/relationships/image" Target="../media/image38.png"/><Relationship Id="rId48" Type="http://schemas.openxmlformats.org/officeDocument/2006/relationships/customXml" Target="../ink/ink24.xml"/><Relationship Id="rId69" Type="http://schemas.openxmlformats.org/officeDocument/2006/relationships/image" Target="../media/image59.png"/><Relationship Id="rId113" Type="http://schemas.openxmlformats.org/officeDocument/2006/relationships/image" Target="../media/image81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102.png"/><Relationship Id="rId176" Type="http://schemas.openxmlformats.org/officeDocument/2006/relationships/customXml" Target="../ink/ink88.xml"/><Relationship Id="rId17" Type="http://schemas.openxmlformats.org/officeDocument/2006/relationships/image" Target="../media/image33.png"/><Relationship Id="rId38" Type="http://schemas.openxmlformats.org/officeDocument/2006/relationships/customXml" Target="../ink/ink19.xml"/><Relationship Id="rId59" Type="http://schemas.openxmlformats.org/officeDocument/2006/relationships/image" Target="../media/image54.png"/><Relationship Id="rId103" Type="http://schemas.openxmlformats.org/officeDocument/2006/relationships/image" Target="../media/image76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70.png"/><Relationship Id="rId145" Type="http://schemas.openxmlformats.org/officeDocument/2006/relationships/image" Target="../media/image97.png"/><Relationship Id="rId166" Type="http://schemas.openxmlformats.org/officeDocument/2006/relationships/customXml" Target="../ink/ink83.xml"/><Relationship Id="rId187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4.xml"/><Relationship Id="rId49" Type="http://schemas.openxmlformats.org/officeDocument/2006/relationships/image" Target="../media/image49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65.png"/><Relationship Id="rId135" Type="http://schemas.openxmlformats.org/officeDocument/2006/relationships/image" Target="../media/image92.png"/><Relationship Id="rId156" Type="http://schemas.openxmlformats.org/officeDocument/2006/relationships/customXml" Target="../ink/ink78.xml"/><Relationship Id="rId177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0.png"/><Relationship Id="rId21" Type="http://schemas.openxmlformats.org/officeDocument/2006/relationships/customXml" Target="../ink/ink105.xml"/><Relationship Id="rId42" Type="http://schemas.openxmlformats.org/officeDocument/2006/relationships/image" Target="../media/image148.png"/><Relationship Id="rId47" Type="http://schemas.openxmlformats.org/officeDocument/2006/relationships/customXml" Target="../ink/ink118.xml"/><Relationship Id="rId63" Type="http://schemas.openxmlformats.org/officeDocument/2006/relationships/customXml" Target="../ink/ink126.xml"/><Relationship Id="rId68" Type="http://schemas.openxmlformats.org/officeDocument/2006/relationships/image" Target="../media/image161.png"/><Relationship Id="rId2" Type="http://schemas.openxmlformats.org/officeDocument/2006/relationships/image" Target="../media/image25.png"/><Relationship Id="rId16" Type="http://schemas.openxmlformats.org/officeDocument/2006/relationships/customXml" Target="../ink/ink102.xml"/><Relationship Id="rId29" Type="http://schemas.openxmlformats.org/officeDocument/2006/relationships/customXml" Target="../ink/ink109.xml"/><Relationship Id="rId11" Type="http://schemas.openxmlformats.org/officeDocument/2006/relationships/image" Target="../media/image134.png"/><Relationship Id="rId24" Type="http://schemas.openxmlformats.org/officeDocument/2006/relationships/image" Target="../media/image139.png"/><Relationship Id="rId32" Type="http://schemas.openxmlformats.org/officeDocument/2006/relationships/image" Target="../media/image143.png"/><Relationship Id="rId37" Type="http://schemas.openxmlformats.org/officeDocument/2006/relationships/customXml" Target="../ink/ink113.xml"/><Relationship Id="rId40" Type="http://schemas.openxmlformats.org/officeDocument/2006/relationships/image" Target="../media/image147.png"/><Relationship Id="rId45" Type="http://schemas.openxmlformats.org/officeDocument/2006/relationships/customXml" Target="../ink/ink117.xml"/><Relationship Id="rId53" Type="http://schemas.openxmlformats.org/officeDocument/2006/relationships/customXml" Target="../ink/ink121.xml"/><Relationship Id="rId58" Type="http://schemas.openxmlformats.org/officeDocument/2006/relationships/image" Target="../media/image156.png"/><Relationship Id="rId66" Type="http://schemas.openxmlformats.org/officeDocument/2006/relationships/image" Target="../media/image160.png"/><Relationship Id="rId74" Type="http://schemas.openxmlformats.org/officeDocument/2006/relationships/image" Target="../media/image164.png"/><Relationship Id="rId5" Type="http://schemas.openxmlformats.org/officeDocument/2006/relationships/image" Target="../media/image132.png"/><Relationship Id="rId61" Type="http://schemas.openxmlformats.org/officeDocument/2006/relationships/customXml" Target="../ink/ink125.xml"/><Relationship Id="rId19" Type="http://schemas.openxmlformats.org/officeDocument/2006/relationships/image" Target="../media/image137.png"/><Relationship Id="rId14" Type="http://schemas.openxmlformats.org/officeDocument/2006/relationships/customXml" Target="../ink/ink100.xml"/><Relationship Id="rId22" Type="http://schemas.openxmlformats.org/officeDocument/2006/relationships/image" Target="../media/image138.png"/><Relationship Id="rId27" Type="http://schemas.openxmlformats.org/officeDocument/2006/relationships/customXml" Target="../ink/ink108.xml"/><Relationship Id="rId30" Type="http://schemas.openxmlformats.org/officeDocument/2006/relationships/image" Target="../media/image142.png"/><Relationship Id="rId35" Type="http://schemas.openxmlformats.org/officeDocument/2006/relationships/customXml" Target="../ink/ink112.xml"/><Relationship Id="rId43" Type="http://schemas.openxmlformats.org/officeDocument/2006/relationships/customXml" Target="../ink/ink116.xml"/><Relationship Id="rId48" Type="http://schemas.openxmlformats.org/officeDocument/2006/relationships/image" Target="../media/image151.png"/><Relationship Id="rId56" Type="http://schemas.openxmlformats.org/officeDocument/2006/relationships/image" Target="../media/image155.png"/><Relationship Id="rId64" Type="http://schemas.openxmlformats.org/officeDocument/2006/relationships/image" Target="../media/image159.png"/><Relationship Id="rId69" Type="http://schemas.openxmlformats.org/officeDocument/2006/relationships/customXml" Target="../ink/ink129.xml"/><Relationship Id="rId8" Type="http://schemas.openxmlformats.org/officeDocument/2006/relationships/customXml" Target="../ink/ink97.xml"/><Relationship Id="rId51" Type="http://schemas.openxmlformats.org/officeDocument/2006/relationships/customXml" Target="../ink/ink120.xml"/><Relationship Id="rId72" Type="http://schemas.openxmlformats.org/officeDocument/2006/relationships/image" Target="../media/image163.png"/><Relationship Id="rId3" Type="http://schemas.openxmlformats.org/officeDocument/2006/relationships/image" Target="../media/image131.png"/><Relationship Id="rId12" Type="http://schemas.openxmlformats.org/officeDocument/2006/relationships/customXml" Target="../ink/ink99.xml"/><Relationship Id="rId17" Type="http://schemas.openxmlformats.org/officeDocument/2006/relationships/image" Target="../media/image136.png"/><Relationship Id="rId25" Type="http://schemas.openxmlformats.org/officeDocument/2006/relationships/customXml" Target="../ink/ink107.xml"/><Relationship Id="rId33" Type="http://schemas.openxmlformats.org/officeDocument/2006/relationships/customXml" Target="../ink/ink111.xml"/><Relationship Id="rId38" Type="http://schemas.openxmlformats.org/officeDocument/2006/relationships/image" Target="../media/image146.png"/><Relationship Id="rId46" Type="http://schemas.openxmlformats.org/officeDocument/2006/relationships/image" Target="../media/image150.png"/><Relationship Id="rId59" Type="http://schemas.openxmlformats.org/officeDocument/2006/relationships/customXml" Target="../ink/ink124.xml"/><Relationship Id="rId67" Type="http://schemas.openxmlformats.org/officeDocument/2006/relationships/customXml" Target="../ink/ink128.xml"/><Relationship Id="rId20" Type="http://schemas.openxmlformats.org/officeDocument/2006/relationships/customXml" Target="../ink/ink104.xml"/><Relationship Id="rId41" Type="http://schemas.openxmlformats.org/officeDocument/2006/relationships/customXml" Target="../ink/ink115.xml"/><Relationship Id="rId54" Type="http://schemas.openxmlformats.org/officeDocument/2006/relationships/image" Target="../media/image154.png"/><Relationship Id="rId62" Type="http://schemas.openxmlformats.org/officeDocument/2006/relationships/image" Target="../media/image158.png"/><Relationship Id="rId70" Type="http://schemas.openxmlformats.org/officeDocument/2006/relationships/image" Target="../media/image162.png"/><Relationship Id="rId75" Type="http://schemas.openxmlformats.org/officeDocument/2006/relationships/customXml" Target="../ink/ink1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.xml"/><Relationship Id="rId15" Type="http://schemas.openxmlformats.org/officeDocument/2006/relationships/customXml" Target="../ink/ink101.xml"/><Relationship Id="rId23" Type="http://schemas.openxmlformats.org/officeDocument/2006/relationships/customXml" Target="../ink/ink106.xml"/><Relationship Id="rId28" Type="http://schemas.openxmlformats.org/officeDocument/2006/relationships/image" Target="../media/image141.png"/><Relationship Id="rId36" Type="http://schemas.openxmlformats.org/officeDocument/2006/relationships/image" Target="../media/image145.png"/><Relationship Id="rId49" Type="http://schemas.openxmlformats.org/officeDocument/2006/relationships/customXml" Target="../ink/ink119.xml"/><Relationship Id="rId57" Type="http://schemas.openxmlformats.org/officeDocument/2006/relationships/customXml" Target="../ink/ink123.xml"/><Relationship Id="rId10" Type="http://schemas.openxmlformats.org/officeDocument/2006/relationships/customXml" Target="../ink/ink98.xml"/><Relationship Id="rId31" Type="http://schemas.openxmlformats.org/officeDocument/2006/relationships/customXml" Target="../ink/ink110.xml"/><Relationship Id="rId44" Type="http://schemas.openxmlformats.org/officeDocument/2006/relationships/image" Target="../media/image149.png"/><Relationship Id="rId52" Type="http://schemas.openxmlformats.org/officeDocument/2006/relationships/image" Target="../media/image153.png"/><Relationship Id="rId60" Type="http://schemas.openxmlformats.org/officeDocument/2006/relationships/image" Target="../media/image157.png"/><Relationship Id="rId65" Type="http://schemas.openxmlformats.org/officeDocument/2006/relationships/customXml" Target="../ink/ink127.xml"/><Relationship Id="rId73" Type="http://schemas.openxmlformats.org/officeDocument/2006/relationships/customXml" Target="../ink/ink131.xml"/><Relationship Id="rId4" Type="http://schemas.openxmlformats.org/officeDocument/2006/relationships/customXml" Target="../ink/ink95.xml"/><Relationship Id="rId9" Type="http://schemas.openxmlformats.org/officeDocument/2006/relationships/image" Target="../media/image45.png"/><Relationship Id="rId13" Type="http://schemas.openxmlformats.org/officeDocument/2006/relationships/image" Target="../media/image135.png"/><Relationship Id="rId18" Type="http://schemas.openxmlformats.org/officeDocument/2006/relationships/customXml" Target="../ink/ink103.xml"/><Relationship Id="rId39" Type="http://schemas.openxmlformats.org/officeDocument/2006/relationships/customXml" Target="../ink/ink114.xml"/><Relationship Id="rId34" Type="http://schemas.openxmlformats.org/officeDocument/2006/relationships/image" Target="../media/image144.png"/><Relationship Id="rId50" Type="http://schemas.openxmlformats.org/officeDocument/2006/relationships/image" Target="../media/image152.png"/><Relationship Id="rId55" Type="http://schemas.openxmlformats.org/officeDocument/2006/relationships/customXml" Target="../ink/ink122.xml"/><Relationship Id="rId76" Type="http://schemas.openxmlformats.org/officeDocument/2006/relationships/image" Target="../media/image165.png"/><Relationship Id="rId7" Type="http://schemas.openxmlformats.org/officeDocument/2006/relationships/image" Target="../media/image133.png"/><Relationship Id="rId71" Type="http://schemas.openxmlformats.org/officeDocument/2006/relationships/customXml" Target="../ink/ink1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4.xml"/><Relationship Id="rId117" Type="http://schemas.openxmlformats.org/officeDocument/2006/relationships/image" Target="../media/image225.png"/><Relationship Id="rId21" Type="http://schemas.openxmlformats.org/officeDocument/2006/relationships/image" Target="../media/image177.png"/><Relationship Id="rId42" Type="http://schemas.openxmlformats.org/officeDocument/2006/relationships/customXml" Target="../ink/ink152.xml"/><Relationship Id="rId47" Type="http://schemas.openxmlformats.org/officeDocument/2006/relationships/image" Target="../media/image190.png"/><Relationship Id="rId63" Type="http://schemas.openxmlformats.org/officeDocument/2006/relationships/image" Target="../media/image198.png"/><Relationship Id="rId68" Type="http://schemas.openxmlformats.org/officeDocument/2006/relationships/customXml" Target="../ink/ink165.xml"/><Relationship Id="rId84" Type="http://schemas.openxmlformats.org/officeDocument/2006/relationships/customXml" Target="../ink/ink173.xml"/><Relationship Id="rId89" Type="http://schemas.openxmlformats.org/officeDocument/2006/relationships/image" Target="../media/image211.png"/><Relationship Id="rId112" Type="http://schemas.openxmlformats.org/officeDocument/2006/relationships/customXml" Target="../ink/ink187.xml"/><Relationship Id="rId16" Type="http://schemas.openxmlformats.org/officeDocument/2006/relationships/customXml" Target="../ink/ink139.xml"/><Relationship Id="rId107" Type="http://schemas.openxmlformats.org/officeDocument/2006/relationships/image" Target="../media/image220.png"/><Relationship Id="rId11" Type="http://schemas.openxmlformats.org/officeDocument/2006/relationships/image" Target="../media/image172.png"/><Relationship Id="rId32" Type="http://schemas.openxmlformats.org/officeDocument/2006/relationships/customXml" Target="../ink/ink147.xml"/><Relationship Id="rId37" Type="http://schemas.openxmlformats.org/officeDocument/2006/relationships/image" Target="../media/image185.png"/><Relationship Id="rId53" Type="http://schemas.openxmlformats.org/officeDocument/2006/relationships/image" Target="../media/image193.png"/><Relationship Id="rId58" Type="http://schemas.openxmlformats.org/officeDocument/2006/relationships/customXml" Target="../ink/ink160.xml"/><Relationship Id="rId74" Type="http://schemas.openxmlformats.org/officeDocument/2006/relationships/customXml" Target="../ink/ink168.xml"/><Relationship Id="rId79" Type="http://schemas.openxmlformats.org/officeDocument/2006/relationships/image" Target="../media/image206.png"/><Relationship Id="rId102" Type="http://schemas.openxmlformats.org/officeDocument/2006/relationships/customXml" Target="../ink/ink182.xml"/><Relationship Id="rId123" Type="http://schemas.openxmlformats.org/officeDocument/2006/relationships/image" Target="../media/image228.png"/><Relationship Id="rId5" Type="http://schemas.openxmlformats.org/officeDocument/2006/relationships/image" Target="../media/image169.png"/><Relationship Id="rId90" Type="http://schemas.openxmlformats.org/officeDocument/2006/relationships/customXml" Target="../ink/ink176.xml"/><Relationship Id="rId95" Type="http://schemas.openxmlformats.org/officeDocument/2006/relationships/image" Target="../media/image214.png"/><Relationship Id="rId22" Type="http://schemas.openxmlformats.org/officeDocument/2006/relationships/customXml" Target="../ink/ink142.xml"/><Relationship Id="rId27" Type="http://schemas.openxmlformats.org/officeDocument/2006/relationships/image" Target="../media/image180.png"/><Relationship Id="rId43" Type="http://schemas.openxmlformats.org/officeDocument/2006/relationships/image" Target="../media/image188.png"/><Relationship Id="rId48" Type="http://schemas.openxmlformats.org/officeDocument/2006/relationships/customXml" Target="../ink/ink155.xml"/><Relationship Id="rId64" Type="http://schemas.openxmlformats.org/officeDocument/2006/relationships/customXml" Target="../ink/ink163.xml"/><Relationship Id="rId69" Type="http://schemas.openxmlformats.org/officeDocument/2006/relationships/image" Target="../media/image201.png"/><Relationship Id="rId113" Type="http://schemas.openxmlformats.org/officeDocument/2006/relationships/image" Target="../media/image223.png"/><Relationship Id="rId118" Type="http://schemas.openxmlformats.org/officeDocument/2006/relationships/customXml" Target="../ink/ink190.xml"/><Relationship Id="rId80" Type="http://schemas.openxmlformats.org/officeDocument/2006/relationships/customXml" Target="../ink/ink171.xml"/><Relationship Id="rId85" Type="http://schemas.openxmlformats.org/officeDocument/2006/relationships/image" Target="../media/image209.png"/><Relationship Id="rId12" Type="http://schemas.openxmlformats.org/officeDocument/2006/relationships/customXml" Target="../ink/ink137.xml"/><Relationship Id="rId17" Type="http://schemas.openxmlformats.org/officeDocument/2006/relationships/image" Target="../media/image175.png"/><Relationship Id="rId33" Type="http://schemas.openxmlformats.org/officeDocument/2006/relationships/image" Target="../media/image183.png"/><Relationship Id="rId38" Type="http://schemas.openxmlformats.org/officeDocument/2006/relationships/customXml" Target="../ink/ink150.xml"/><Relationship Id="rId59" Type="http://schemas.openxmlformats.org/officeDocument/2006/relationships/image" Target="../media/image196.png"/><Relationship Id="rId103" Type="http://schemas.openxmlformats.org/officeDocument/2006/relationships/image" Target="../media/image218.png"/><Relationship Id="rId108" Type="http://schemas.openxmlformats.org/officeDocument/2006/relationships/customXml" Target="../ink/ink185.xml"/><Relationship Id="rId124" Type="http://schemas.openxmlformats.org/officeDocument/2006/relationships/customXml" Target="../ink/ink193.xml"/><Relationship Id="rId54" Type="http://schemas.openxmlformats.org/officeDocument/2006/relationships/customXml" Target="../ink/ink158.xml"/><Relationship Id="rId70" Type="http://schemas.openxmlformats.org/officeDocument/2006/relationships/customXml" Target="../ink/ink166.xml"/><Relationship Id="rId75" Type="http://schemas.openxmlformats.org/officeDocument/2006/relationships/image" Target="../media/image204.png"/><Relationship Id="rId91" Type="http://schemas.openxmlformats.org/officeDocument/2006/relationships/image" Target="../media/image212.png"/><Relationship Id="rId96" Type="http://schemas.openxmlformats.org/officeDocument/2006/relationships/customXml" Target="../ink/ink1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4.xml"/><Relationship Id="rId23" Type="http://schemas.openxmlformats.org/officeDocument/2006/relationships/image" Target="../media/image178.png"/><Relationship Id="rId28" Type="http://schemas.openxmlformats.org/officeDocument/2006/relationships/customXml" Target="../ink/ink145.xml"/><Relationship Id="rId49" Type="http://schemas.openxmlformats.org/officeDocument/2006/relationships/image" Target="../media/image191.png"/><Relationship Id="rId114" Type="http://schemas.openxmlformats.org/officeDocument/2006/relationships/customXml" Target="../ink/ink188.xml"/><Relationship Id="rId119" Type="http://schemas.openxmlformats.org/officeDocument/2006/relationships/image" Target="../media/image226.png"/><Relationship Id="rId44" Type="http://schemas.openxmlformats.org/officeDocument/2006/relationships/customXml" Target="../ink/ink153.xml"/><Relationship Id="rId60" Type="http://schemas.openxmlformats.org/officeDocument/2006/relationships/customXml" Target="../ink/ink161.xml"/><Relationship Id="rId65" Type="http://schemas.openxmlformats.org/officeDocument/2006/relationships/image" Target="../media/image199.png"/><Relationship Id="rId81" Type="http://schemas.openxmlformats.org/officeDocument/2006/relationships/image" Target="../media/image207.png"/><Relationship Id="rId86" Type="http://schemas.openxmlformats.org/officeDocument/2006/relationships/customXml" Target="../ink/ink174.xml"/><Relationship Id="rId13" Type="http://schemas.openxmlformats.org/officeDocument/2006/relationships/image" Target="../media/image173.png"/><Relationship Id="rId18" Type="http://schemas.openxmlformats.org/officeDocument/2006/relationships/customXml" Target="../ink/ink140.xml"/><Relationship Id="rId39" Type="http://schemas.openxmlformats.org/officeDocument/2006/relationships/image" Target="../media/image186.png"/><Relationship Id="rId109" Type="http://schemas.openxmlformats.org/officeDocument/2006/relationships/image" Target="../media/image221.png"/><Relationship Id="rId34" Type="http://schemas.openxmlformats.org/officeDocument/2006/relationships/customXml" Target="../ink/ink148.xml"/><Relationship Id="rId50" Type="http://schemas.openxmlformats.org/officeDocument/2006/relationships/customXml" Target="../ink/ink156.xml"/><Relationship Id="rId55" Type="http://schemas.openxmlformats.org/officeDocument/2006/relationships/image" Target="../media/image194.png"/><Relationship Id="rId76" Type="http://schemas.openxmlformats.org/officeDocument/2006/relationships/customXml" Target="../ink/ink169.xml"/><Relationship Id="rId97" Type="http://schemas.openxmlformats.org/officeDocument/2006/relationships/image" Target="../media/image215.png"/><Relationship Id="rId104" Type="http://schemas.openxmlformats.org/officeDocument/2006/relationships/customXml" Target="../ink/ink183.xml"/><Relationship Id="rId120" Type="http://schemas.openxmlformats.org/officeDocument/2006/relationships/customXml" Target="../ink/ink191.xml"/><Relationship Id="rId125" Type="http://schemas.openxmlformats.org/officeDocument/2006/relationships/image" Target="../media/image229.png"/><Relationship Id="rId7" Type="http://schemas.openxmlformats.org/officeDocument/2006/relationships/image" Target="../media/image170.png"/><Relationship Id="rId71" Type="http://schemas.openxmlformats.org/officeDocument/2006/relationships/image" Target="../media/image202.png"/><Relationship Id="rId92" Type="http://schemas.openxmlformats.org/officeDocument/2006/relationships/customXml" Target="../ink/ink177.xml"/><Relationship Id="rId2" Type="http://schemas.openxmlformats.org/officeDocument/2006/relationships/image" Target="../media/image25.png"/><Relationship Id="rId29" Type="http://schemas.openxmlformats.org/officeDocument/2006/relationships/image" Target="../media/image181.png"/><Relationship Id="rId24" Type="http://schemas.openxmlformats.org/officeDocument/2006/relationships/customXml" Target="../ink/ink143.xml"/><Relationship Id="rId40" Type="http://schemas.openxmlformats.org/officeDocument/2006/relationships/customXml" Target="../ink/ink151.xml"/><Relationship Id="rId45" Type="http://schemas.openxmlformats.org/officeDocument/2006/relationships/image" Target="../media/image189.png"/><Relationship Id="rId66" Type="http://schemas.openxmlformats.org/officeDocument/2006/relationships/customXml" Target="../ink/ink164.xml"/><Relationship Id="rId87" Type="http://schemas.openxmlformats.org/officeDocument/2006/relationships/image" Target="../media/image210.png"/><Relationship Id="rId110" Type="http://schemas.openxmlformats.org/officeDocument/2006/relationships/customXml" Target="../ink/ink186.xml"/><Relationship Id="rId115" Type="http://schemas.openxmlformats.org/officeDocument/2006/relationships/image" Target="../media/image224.png"/><Relationship Id="rId61" Type="http://schemas.openxmlformats.org/officeDocument/2006/relationships/image" Target="../media/image197.png"/><Relationship Id="rId82" Type="http://schemas.openxmlformats.org/officeDocument/2006/relationships/customXml" Target="../ink/ink172.xml"/><Relationship Id="rId19" Type="http://schemas.openxmlformats.org/officeDocument/2006/relationships/image" Target="../media/image176.png"/><Relationship Id="rId14" Type="http://schemas.openxmlformats.org/officeDocument/2006/relationships/customXml" Target="../ink/ink138.xml"/><Relationship Id="rId30" Type="http://schemas.openxmlformats.org/officeDocument/2006/relationships/customXml" Target="../ink/ink146.xml"/><Relationship Id="rId35" Type="http://schemas.openxmlformats.org/officeDocument/2006/relationships/image" Target="../media/image184.png"/><Relationship Id="rId56" Type="http://schemas.openxmlformats.org/officeDocument/2006/relationships/customXml" Target="../ink/ink159.xml"/><Relationship Id="rId77" Type="http://schemas.openxmlformats.org/officeDocument/2006/relationships/image" Target="../media/image205.png"/><Relationship Id="rId100" Type="http://schemas.openxmlformats.org/officeDocument/2006/relationships/customXml" Target="../ink/ink181.xml"/><Relationship Id="rId105" Type="http://schemas.openxmlformats.org/officeDocument/2006/relationships/image" Target="../media/image219.png"/><Relationship Id="rId126" Type="http://schemas.openxmlformats.org/officeDocument/2006/relationships/customXml" Target="../ink/ink194.xml"/><Relationship Id="rId8" Type="http://schemas.openxmlformats.org/officeDocument/2006/relationships/customXml" Target="../ink/ink135.xml"/><Relationship Id="rId51" Type="http://schemas.openxmlformats.org/officeDocument/2006/relationships/image" Target="../media/image192.png"/><Relationship Id="rId72" Type="http://schemas.openxmlformats.org/officeDocument/2006/relationships/customXml" Target="../ink/ink167.xml"/><Relationship Id="rId93" Type="http://schemas.openxmlformats.org/officeDocument/2006/relationships/image" Target="../media/image213.png"/><Relationship Id="rId98" Type="http://schemas.openxmlformats.org/officeDocument/2006/relationships/customXml" Target="../ink/ink180.xml"/><Relationship Id="rId121" Type="http://schemas.openxmlformats.org/officeDocument/2006/relationships/image" Target="../media/image227.png"/><Relationship Id="rId3" Type="http://schemas.openxmlformats.org/officeDocument/2006/relationships/image" Target="../media/image168.png"/><Relationship Id="rId25" Type="http://schemas.openxmlformats.org/officeDocument/2006/relationships/image" Target="../media/image179.png"/><Relationship Id="rId46" Type="http://schemas.openxmlformats.org/officeDocument/2006/relationships/customXml" Target="../ink/ink154.xml"/><Relationship Id="rId67" Type="http://schemas.openxmlformats.org/officeDocument/2006/relationships/image" Target="../media/image200.png"/><Relationship Id="rId116" Type="http://schemas.openxmlformats.org/officeDocument/2006/relationships/customXml" Target="../ink/ink189.xml"/><Relationship Id="rId20" Type="http://schemas.openxmlformats.org/officeDocument/2006/relationships/customXml" Target="../ink/ink141.xml"/><Relationship Id="rId41" Type="http://schemas.openxmlformats.org/officeDocument/2006/relationships/image" Target="../media/image187.png"/><Relationship Id="rId62" Type="http://schemas.openxmlformats.org/officeDocument/2006/relationships/customXml" Target="../ink/ink162.xml"/><Relationship Id="rId83" Type="http://schemas.openxmlformats.org/officeDocument/2006/relationships/image" Target="../media/image208.png"/><Relationship Id="rId88" Type="http://schemas.openxmlformats.org/officeDocument/2006/relationships/customXml" Target="../ink/ink175.xml"/><Relationship Id="rId111" Type="http://schemas.openxmlformats.org/officeDocument/2006/relationships/image" Target="../media/image222.png"/><Relationship Id="rId15" Type="http://schemas.openxmlformats.org/officeDocument/2006/relationships/image" Target="../media/image174.png"/><Relationship Id="rId36" Type="http://schemas.openxmlformats.org/officeDocument/2006/relationships/customXml" Target="../ink/ink149.xml"/><Relationship Id="rId57" Type="http://schemas.openxmlformats.org/officeDocument/2006/relationships/image" Target="../media/image195.png"/><Relationship Id="rId106" Type="http://schemas.openxmlformats.org/officeDocument/2006/relationships/customXml" Target="../ink/ink184.xml"/><Relationship Id="rId127" Type="http://schemas.openxmlformats.org/officeDocument/2006/relationships/image" Target="../media/image230.png"/><Relationship Id="rId10" Type="http://schemas.openxmlformats.org/officeDocument/2006/relationships/customXml" Target="../ink/ink136.xml"/><Relationship Id="rId31" Type="http://schemas.openxmlformats.org/officeDocument/2006/relationships/image" Target="../media/image182.png"/><Relationship Id="rId52" Type="http://schemas.openxmlformats.org/officeDocument/2006/relationships/customXml" Target="../ink/ink157.xml"/><Relationship Id="rId73" Type="http://schemas.openxmlformats.org/officeDocument/2006/relationships/image" Target="../media/image203.png"/><Relationship Id="rId78" Type="http://schemas.openxmlformats.org/officeDocument/2006/relationships/customXml" Target="../ink/ink170.xml"/><Relationship Id="rId94" Type="http://schemas.openxmlformats.org/officeDocument/2006/relationships/customXml" Target="../ink/ink178.xml"/><Relationship Id="rId99" Type="http://schemas.openxmlformats.org/officeDocument/2006/relationships/image" Target="../media/image216.png"/><Relationship Id="rId101" Type="http://schemas.openxmlformats.org/officeDocument/2006/relationships/image" Target="../media/image217.png"/><Relationship Id="rId122" Type="http://schemas.openxmlformats.org/officeDocument/2006/relationships/customXml" Target="../ink/ink192.xml"/><Relationship Id="rId4" Type="http://schemas.openxmlformats.org/officeDocument/2006/relationships/customXml" Target="../ink/ink133.xml"/><Relationship Id="rId9" Type="http://schemas.openxmlformats.org/officeDocument/2006/relationships/image" Target="../media/image17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6.xml"/><Relationship Id="rId21" Type="http://schemas.openxmlformats.org/officeDocument/2006/relationships/image" Target="../media/image242.png"/><Relationship Id="rId42" Type="http://schemas.openxmlformats.org/officeDocument/2006/relationships/customXml" Target="../ink/ink214.xml"/><Relationship Id="rId47" Type="http://schemas.openxmlformats.org/officeDocument/2006/relationships/image" Target="../media/image255.png"/><Relationship Id="rId63" Type="http://schemas.openxmlformats.org/officeDocument/2006/relationships/image" Target="../media/image263.png"/><Relationship Id="rId68" Type="http://schemas.openxmlformats.org/officeDocument/2006/relationships/customXml" Target="../ink/ink227.xml"/><Relationship Id="rId84" Type="http://schemas.openxmlformats.org/officeDocument/2006/relationships/customXml" Target="../ink/ink235.xml"/><Relationship Id="rId89" Type="http://schemas.openxmlformats.org/officeDocument/2006/relationships/image" Target="../media/image276.png"/><Relationship Id="rId16" Type="http://schemas.openxmlformats.org/officeDocument/2006/relationships/customXml" Target="../ink/ink201.xml"/><Relationship Id="rId11" Type="http://schemas.openxmlformats.org/officeDocument/2006/relationships/image" Target="../media/image237.png"/><Relationship Id="rId32" Type="http://schemas.openxmlformats.org/officeDocument/2006/relationships/customXml" Target="../ink/ink209.xml"/><Relationship Id="rId37" Type="http://schemas.openxmlformats.org/officeDocument/2006/relationships/image" Target="../media/image250.png"/><Relationship Id="rId53" Type="http://schemas.openxmlformats.org/officeDocument/2006/relationships/image" Target="../media/image258.png"/><Relationship Id="rId58" Type="http://schemas.openxmlformats.org/officeDocument/2006/relationships/customXml" Target="../ink/ink222.xml"/><Relationship Id="rId74" Type="http://schemas.openxmlformats.org/officeDocument/2006/relationships/customXml" Target="../ink/ink230.xml"/><Relationship Id="rId79" Type="http://schemas.openxmlformats.org/officeDocument/2006/relationships/image" Target="../media/image271.png"/><Relationship Id="rId5" Type="http://schemas.openxmlformats.org/officeDocument/2006/relationships/image" Target="../media/image234.png"/><Relationship Id="rId14" Type="http://schemas.openxmlformats.org/officeDocument/2006/relationships/customXml" Target="../ink/ink200.xml"/><Relationship Id="rId22" Type="http://schemas.openxmlformats.org/officeDocument/2006/relationships/customXml" Target="../ink/ink204.xml"/><Relationship Id="rId27" Type="http://schemas.openxmlformats.org/officeDocument/2006/relationships/image" Target="../media/image245.png"/><Relationship Id="rId30" Type="http://schemas.openxmlformats.org/officeDocument/2006/relationships/customXml" Target="../ink/ink208.xml"/><Relationship Id="rId35" Type="http://schemas.openxmlformats.org/officeDocument/2006/relationships/image" Target="../media/image249.png"/><Relationship Id="rId43" Type="http://schemas.openxmlformats.org/officeDocument/2006/relationships/image" Target="../media/image253.png"/><Relationship Id="rId48" Type="http://schemas.openxmlformats.org/officeDocument/2006/relationships/customXml" Target="../ink/ink217.xml"/><Relationship Id="rId56" Type="http://schemas.openxmlformats.org/officeDocument/2006/relationships/customXml" Target="../ink/ink221.xml"/><Relationship Id="rId64" Type="http://schemas.openxmlformats.org/officeDocument/2006/relationships/customXml" Target="../ink/ink225.xml"/><Relationship Id="rId69" Type="http://schemas.openxmlformats.org/officeDocument/2006/relationships/image" Target="../media/image266.png"/><Relationship Id="rId77" Type="http://schemas.openxmlformats.org/officeDocument/2006/relationships/image" Target="../media/image270.png"/><Relationship Id="rId8" Type="http://schemas.openxmlformats.org/officeDocument/2006/relationships/customXml" Target="../ink/ink197.xml"/><Relationship Id="rId51" Type="http://schemas.openxmlformats.org/officeDocument/2006/relationships/image" Target="../media/image257.png"/><Relationship Id="rId72" Type="http://schemas.openxmlformats.org/officeDocument/2006/relationships/customXml" Target="../ink/ink229.xml"/><Relationship Id="rId80" Type="http://schemas.openxmlformats.org/officeDocument/2006/relationships/customXml" Target="../ink/ink233.xml"/><Relationship Id="rId85" Type="http://schemas.openxmlformats.org/officeDocument/2006/relationships/image" Target="../media/image274.png"/><Relationship Id="rId3" Type="http://schemas.openxmlformats.org/officeDocument/2006/relationships/image" Target="../media/image233.png"/><Relationship Id="rId12" Type="http://schemas.openxmlformats.org/officeDocument/2006/relationships/customXml" Target="../ink/ink199.xml"/><Relationship Id="rId17" Type="http://schemas.openxmlformats.org/officeDocument/2006/relationships/image" Target="../media/image240.png"/><Relationship Id="rId25" Type="http://schemas.openxmlformats.org/officeDocument/2006/relationships/image" Target="../media/image244.png"/><Relationship Id="rId33" Type="http://schemas.openxmlformats.org/officeDocument/2006/relationships/image" Target="../media/image248.png"/><Relationship Id="rId38" Type="http://schemas.openxmlformats.org/officeDocument/2006/relationships/customXml" Target="../ink/ink212.xml"/><Relationship Id="rId46" Type="http://schemas.openxmlformats.org/officeDocument/2006/relationships/customXml" Target="../ink/ink216.xml"/><Relationship Id="rId59" Type="http://schemas.openxmlformats.org/officeDocument/2006/relationships/image" Target="../media/image261.png"/><Relationship Id="rId67" Type="http://schemas.openxmlformats.org/officeDocument/2006/relationships/image" Target="../media/image265.png"/><Relationship Id="rId20" Type="http://schemas.openxmlformats.org/officeDocument/2006/relationships/customXml" Target="../ink/ink203.xml"/><Relationship Id="rId41" Type="http://schemas.openxmlformats.org/officeDocument/2006/relationships/image" Target="../media/image252.png"/><Relationship Id="rId54" Type="http://schemas.openxmlformats.org/officeDocument/2006/relationships/customXml" Target="../ink/ink220.xml"/><Relationship Id="rId62" Type="http://schemas.openxmlformats.org/officeDocument/2006/relationships/customXml" Target="../ink/ink224.xml"/><Relationship Id="rId70" Type="http://schemas.openxmlformats.org/officeDocument/2006/relationships/customXml" Target="../ink/ink228.xml"/><Relationship Id="rId75" Type="http://schemas.openxmlformats.org/officeDocument/2006/relationships/image" Target="../media/image269.png"/><Relationship Id="rId83" Type="http://schemas.openxmlformats.org/officeDocument/2006/relationships/image" Target="../media/image273.png"/><Relationship Id="rId88" Type="http://schemas.openxmlformats.org/officeDocument/2006/relationships/customXml" Target="../ink/ink2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6.xml"/><Relationship Id="rId15" Type="http://schemas.openxmlformats.org/officeDocument/2006/relationships/image" Target="../media/image239.png"/><Relationship Id="rId23" Type="http://schemas.openxmlformats.org/officeDocument/2006/relationships/image" Target="../media/image243.png"/><Relationship Id="rId28" Type="http://schemas.openxmlformats.org/officeDocument/2006/relationships/customXml" Target="../ink/ink207.xml"/><Relationship Id="rId36" Type="http://schemas.openxmlformats.org/officeDocument/2006/relationships/customXml" Target="../ink/ink211.xml"/><Relationship Id="rId49" Type="http://schemas.openxmlformats.org/officeDocument/2006/relationships/image" Target="../media/image256.png"/><Relationship Id="rId57" Type="http://schemas.openxmlformats.org/officeDocument/2006/relationships/image" Target="../media/image260.png"/><Relationship Id="rId10" Type="http://schemas.openxmlformats.org/officeDocument/2006/relationships/customXml" Target="../ink/ink198.xml"/><Relationship Id="rId31" Type="http://schemas.openxmlformats.org/officeDocument/2006/relationships/image" Target="../media/image247.png"/><Relationship Id="rId44" Type="http://schemas.openxmlformats.org/officeDocument/2006/relationships/customXml" Target="../ink/ink215.xml"/><Relationship Id="rId52" Type="http://schemas.openxmlformats.org/officeDocument/2006/relationships/customXml" Target="../ink/ink219.xml"/><Relationship Id="rId60" Type="http://schemas.openxmlformats.org/officeDocument/2006/relationships/customXml" Target="../ink/ink223.xml"/><Relationship Id="rId65" Type="http://schemas.openxmlformats.org/officeDocument/2006/relationships/image" Target="../media/image264.png"/><Relationship Id="rId73" Type="http://schemas.openxmlformats.org/officeDocument/2006/relationships/image" Target="../media/image268.png"/><Relationship Id="rId78" Type="http://schemas.openxmlformats.org/officeDocument/2006/relationships/customXml" Target="../ink/ink232.xml"/><Relationship Id="rId81" Type="http://schemas.openxmlformats.org/officeDocument/2006/relationships/image" Target="../media/image272.png"/><Relationship Id="rId86" Type="http://schemas.openxmlformats.org/officeDocument/2006/relationships/customXml" Target="../ink/ink236.xml"/><Relationship Id="rId4" Type="http://schemas.openxmlformats.org/officeDocument/2006/relationships/customXml" Target="../ink/ink195.xml"/><Relationship Id="rId9" Type="http://schemas.openxmlformats.org/officeDocument/2006/relationships/image" Target="../media/image236.png"/><Relationship Id="rId13" Type="http://schemas.openxmlformats.org/officeDocument/2006/relationships/image" Target="../media/image238.png"/><Relationship Id="rId18" Type="http://schemas.openxmlformats.org/officeDocument/2006/relationships/customXml" Target="../ink/ink202.xml"/><Relationship Id="rId39" Type="http://schemas.openxmlformats.org/officeDocument/2006/relationships/image" Target="../media/image251.png"/><Relationship Id="rId34" Type="http://schemas.openxmlformats.org/officeDocument/2006/relationships/customXml" Target="../ink/ink210.xml"/><Relationship Id="rId50" Type="http://schemas.openxmlformats.org/officeDocument/2006/relationships/customXml" Target="../ink/ink218.xml"/><Relationship Id="rId55" Type="http://schemas.openxmlformats.org/officeDocument/2006/relationships/image" Target="../media/image259.png"/><Relationship Id="rId76" Type="http://schemas.openxmlformats.org/officeDocument/2006/relationships/customXml" Target="../ink/ink231.xml"/><Relationship Id="rId7" Type="http://schemas.openxmlformats.org/officeDocument/2006/relationships/image" Target="../media/image235.png"/><Relationship Id="rId71" Type="http://schemas.openxmlformats.org/officeDocument/2006/relationships/image" Target="../media/image267.png"/><Relationship Id="rId2" Type="http://schemas.openxmlformats.org/officeDocument/2006/relationships/image" Target="../media/image25.png"/><Relationship Id="rId29" Type="http://schemas.openxmlformats.org/officeDocument/2006/relationships/image" Target="../media/image246.png"/><Relationship Id="rId24" Type="http://schemas.openxmlformats.org/officeDocument/2006/relationships/customXml" Target="../ink/ink205.xml"/><Relationship Id="rId40" Type="http://schemas.openxmlformats.org/officeDocument/2006/relationships/customXml" Target="../ink/ink213.xml"/><Relationship Id="rId45" Type="http://schemas.openxmlformats.org/officeDocument/2006/relationships/image" Target="../media/image254.png"/><Relationship Id="rId66" Type="http://schemas.openxmlformats.org/officeDocument/2006/relationships/customXml" Target="../ink/ink226.xml"/><Relationship Id="rId87" Type="http://schemas.openxmlformats.org/officeDocument/2006/relationships/image" Target="../media/image275.png"/><Relationship Id="rId61" Type="http://schemas.openxmlformats.org/officeDocument/2006/relationships/image" Target="../media/image262.png"/><Relationship Id="rId82" Type="http://schemas.openxmlformats.org/officeDocument/2006/relationships/customXml" Target="../ink/ink234.xml"/><Relationship Id="rId19" Type="http://schemas.openxmlformats.org/officeDocument/2006/relationships/image" Target="../media/image2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6.png"/><Relationship Id="rId21" Type="http://schemas.openxmlformats.org/officeDocument/2006/relationships/image" Target="../media/image289.png"/><Relationship Id="rId42" Type="http://schemas.openxmlformats.org/officeDocument/2006/relationships/customXml" Target="../ink/ink257.xml"/><Relationship Id="rId63" Type="http://schemas.openxmlformats.org/officeDocument/2006/relationships/image" Target="../media/image309.png"/><Relationship Id="rId84" Type="http://schemas.openxmlformats.org/officeDocument/2006/relationships/customXml" Target="../ink/ink278.xml"/><Relationship Id="rId138" Type="http://schemas.openxmlformats.org/officeDocument/2006/relationships/customXml" Target="../ink/ink305.xml"/><Relationship Id="rId159" Type="http://schemas.openxmlformats.org/officeDocument/2006/relationships/customXml" Target="../ink/ink316.xml"/><Relationship Id="rId107" Type="http://schemas.openxmlformats.org/officeDocument/2006/relationships/image" Target="../media/image331.png"/><Relationship Id="rId11" Type="http://schemas.openxmlformats.org/officeDocument/2006/relationships/image" Target="../media/image284.png"/><Relationship Id="rId32" Type="http://schemas.openxmlformats.org/officeDocument/2006/relationships/customXml" Target="../ink/ink252.xml"/><Relationship Id="rId53" Type="http://schemas.openxmlformats.org/officeDocument/2006/relationships/image" Target="../media/image305.png"/><Relationship Id="rId74" Type="http://schemas.openxmlformats.org/officeDocument/2006/relationships/customXml" Target="../ink/ink273.xml"/><Relationship Id="rId128" Type="http://schemas.openxmlformats.org/officeDocument/2006/relationships/customXml" Target="../ink/ink300.xml"/><Relationship Id="rId149" Type="http://schemas.openxmlformats.org/officeDocument/2006/relationships/image" Target="../media/image352.png"/><Relationship Id="rId5" Type="http://schemas.openxmlformats.org/officeDocument/2006/relationships/image" Target="../media/image281.png"/><Relationship Id="rId95" Type="http://schemas.openxmlformats.org/officeDocument/2006/relationships/image" Target="../media/image325.png"/><Relationship Id="rId160" Type="http://schemas.openxmlformats.org/officeDocument/2006/relationships/image" Target="../media/image357.png"/><Relationship Id="rId22" Type="http://schemas.openxmlformats.org/officeDocument/2006/relationships/customXml" Target="../ink/ink247.xml"/><Relationship Id="rId43" Type="http://schemas.openxmlformats.org/officeDocument/2006/relationships/image" Target="../media/image300.png"/><Relationship Id="rId64" Type="http://schemas.openxmlformats.org/officeDocument/2006/relationships/customXml" Target="../ink/ink268.xml"/><Relationship Id="rId118" Type="http://schemas.openxmlformats.org/officeDocument/2006/relationships/customXml" Target="../ink/ink295.xml"/><Relationship Id="rId139" Type="http://schemas.openxmlformats.org/officeDocument/2006/relationships/image" Target="../media/image347.png"/><Relationship Id="rId85" Type="http://schemas.openxmlformats.org/officeDocument/2006/relationships/image" Target="../media/image320.png"/><Relationship Id="rId150" Type="http://schemas.openxmlformats.org/officeDocument/2006/relationships/customXml" Target="../ink/ink311.xml"/><Relationship Id="rId12" Type="http://schemas.openxmlformats.org/officeDocument/2006/relationships/customXml" Target="../ink/ink242.xml"/><Relationship Id="rId17" Type="http://schemas.openxmlformats.org/officeDocument/2006/relationships/image" Target="../media/image287.png"/><Relationship Id="rId33" Type="http://schemas.openxmlformats.org/officeDocument/2006/relationships/image" Target="../media/image295.png"/><Relationship Id="rId38" Type="http://schemas.openxmlformats.org/officeDocument/2006/relationships/customXml" Target="../ink/ink255.xml"/><Relationship Id="rId59" Type="http://schemas.openxmlformats.org/officeDocument/2006/relationships/image" Target="../media/image307.png"/><Relationship Id="rId103" Type="http://schemas.openxmlformats.org/officeDocument/2006/relationships/image" Target="../media/image329.png"/><Relationship Id="rId108" Type="http://schemas.openxmlformats.org/officeDocument/2006/relationships/customXml" Target="../ink/ink290.xml"/><Relationship Id="rId124" Type="http://schemas.openxmlformats.org/officeDocument/2006/relationships/customXml" Target="../ink/ink298.xml"/><Relationship Id="rId129" Type="http://schemas.openxmlformats.org/officeDocument/2006/relationships/image" Target="../media/image342.png"/><Relationship Id="rId54" Type="http://schemas.openxmlformats.org/officeDocument/2006/relationships/customXml" Target="../ink/ink263.xml"/><Relationship Id="rId70" Type="http://schemas.openxmlformats.org/officeDocument/2006/relationships/customXml" Target="../ink/ink271.xml"/><Relationship Id="rId75" Type="http://schemas.openxmlformats.org/officeDocument/2006/relationships/image" Target="../media/image315.png"/><Relationship Id="rId91" Type="http://schemas.openxmlformats.org/officeDocument/2006/relationships/image" Target="../media/image323.png"/><Relationship Id="rId96" Type="http://schemas.openxmlformats.org/officeDocument/2006/relationships/customXml" Target="../ink/ink284.xml"/><Relationship Id="rId140" Type="http://schemas.openxmlformats.org/officeDocument/2006/relationships/customXml" Target="../ink/ink306.xml"/><Relationship Id="rId145" Type="http://schemas.openxmlformats.org/officeDocument/2006/relationships/image" Target="../media/image350.png"/><Relationship Id="rId161" Type="http://schemas.openxmlformats.org/officeDocument/2006/relationships/customXml" Target="../ink/ink317.xml"/><Relationship Id="rId166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9.xml"/><Relationship Id="rId23" Type="http://schemas.openxmlformats.org/officeDocument/2006/relationships/image" Target="../media/image290.png"/><Relationship Id="rId28" Type="http://schemas.openxmlformats.org/officeDocument/2006/relationships/customXml" Target="../ink/ink250.xml"/><Relationship Id="rId49" Type="http://schemas.openxmlformats.org/officeDocument/2006/relationships/image" Target="../media/image303.png"/><Relationship Id="rId114" Type="http://schemas.openxmlformats.org/officeDocument/2006/relationships/customXml" Target="../ink/ink293.xml"/><Relationship Id="rId119" Type="http://schemas.openxmlformats.org/officeDocument/2006/relationships/image" Target="../media/image337.png"/><Relationship Id="rId44" Type="http://schemas.openxmlformats.org/officeDocument/2006/relationships/customXml" Target="../ink/ink258.xml"/><Relationship Id="rId60" Type="http://schemas.openxmlformats.org/officeDocument/2006/relationships/customXml" Target="../ink/ink266.xml"/><Relationship Id="rId65" Type="http://schemas.openxmlformats.org/officeDocument/2006/relationships/image" Target="../media/image310.png"/><Relationship Id="rId81" Type="http://schemas.openxmlformats.org/officeDocument/2006/relationships/image" Target="../media/image318.png"/><Relationship Id="rId86" Type="http://schemas.openxmlformats.org/officeDocument/2006/relationships/customXml" Target="../ink/ink279.xml"/><Relationship Id="rId130" Type="http://schemas.openxmlformats.org/officeDocument/2006/relationships/customXml" Target="../ink/ink301.xml"/><Relationship Id="rId135" Type="http://schemas.openxmlformats.org/officeDocument/2006/relationships/image" Target="../media/image345.png"/><Relationship Id="rId151" Type="http://schemas.openxmlformats.org/officeDocument/2006/relationships/image" Target="../media/image353.png"/><Relationship Id="rId156" Type="http://schemas.openxmlformats.org/officeDocument/2006/relationships/customXml" Target="../ink/ink314.xml"/><Relationship Id="rId13" Type="http://schemas.openxmlformats.org/officeDocument/2006/relationships/image" Target="../media/image285.png"/><Relationship Id="rId18" Type="http://schemas.openxmlformats.org/officeDocument/2006/relationships/customXml" Target="../ink/ink245.xml"/><Relationship Id="rId39" Type="http://schemas.openxmlformats.org/officeDocument/2006/relationships/image" Target="../media/image298.png"/><Relationship Id="rId109" Type="http://schemas.openxmlformats.org/officeDocument/2006/relationships/image" Target="../media/image332.png"/><Relationship Id="rId34" Type="http://schemas.openxmlformats.org/officeDocument/2006/relationships/customXml" Target="../ink/ink253.xml"/><Relationship Id="rId50" Type="http://schemas.openxmlformats.org/officeDocument/2006/relationships/customXml" Target="../ink/ink261.xml"/><Relationship Id="rId55" Type="http://schemas.openxmlformats.org/officeDocument/2006/relationships/image" Target="../media/image45.png"/><Relationship Id="rId76" Type="http://schemas.openxmlformats.org/officeDocument/2006/relationships/customXml" Target="../ink/ink274.xml"/><Relationship Id="rId97" Type="http://schemas.openxmlformats.org/officeDocument/2006/relationships/image" Target="../media/image326.png"/><Relationship Id="rId104" Type="http://schemas.openxmlformats.org/officeDocument/2006/relationships/customXml" Target="../ink/ink288.xml"/><Relationship Id="rId120" Type="http://schemas.openxmlformats.org/officeDocument/2006/relationships/customXml" Target="../ink/ink296.xml"/><Relationship Id="rId125" Type="http://schemas.openxmlformats.org/officeDocument/2006/relationships/image" Target="../media/image340.png"/><Relationship Id="rId141" Type="http://schemas.openxmlformats.org/officeDocument/2006/relationships/image" Target="../media/image348.png"/><Relationship Id="rId146" Type="http://schemas.openxmlformats.org/officeDocument/2006/relationships/customXml" Target="../ink/ink309.xml"/><Relationship Id="rId7" Type="http://schemas.openxmlformats.org/officeDocument/2006/relationships/image" Target="../media/image282.png"/><Relationship Id="rId71" Type="http://schemas.openxmlformats.org/officeDocument/2006/relationships/image" Target="../media/image313.png"/><Relationship Id="rId92" Type="http://schemas.openxmlformats.org/officeDocument/2006/relationships/customXml" Target="../ink/ink282.xml"/><Relationship Id="rId162" Type="http://schemas.openxmlformats.org/officeDocument/2006/relationships/image" Target="../media/image358.png"/><Relationship Id="rId2" Type="http://schemas.openxmlformats.org/officeDocument/2006/relationships/image" Target="../media/image25.png"/><Relationship Id="rId29" Type="http://schemas.openxmlformats.org/officeDocument/2006/relationships/image" Target="../media/image293.png"/><Relationship Id="rId24" Type="http://schemas.openxmlformats.org/officeDocument/2006/relationships/customXml" Target="../ink/ink248.xml"/><Relationship Id="rId40" Type="http://schemas.openxmlformats.org/officeDocument/2006/relationships/customXml" Target="../ink/ink256.xml"/><Relationship Id="rId45" Type="http://schemas.openxmlformats.org/officeDocument/2006/relationships/image" Target="../media/image301.png"/><Relationship Id="rId66" Type="http://schemas.openxmlformats.org/officeDocument/2006/relationships/customXml" Target="../ink/ink269.xml"/><Relationship Id="rId87" Type="http://schemas.openxmlformats.org/officeDocument/2006/relationships/image" Target="../media/image321.png"/><Relationship Id="rId110" Type="http://schemas.openxmlformats.org/officeDocument/2006/relationships/customXml" Target="../ink/ink291.xml"/><Relationship Id="rId115" Type="http://schemas.openxmlformats.org/officeDocument/2006/relationships/image" Target="../media/image335.png"/><Relationship Id="rId131" Type="http://schemas.openxmlformats.org/officeDocument/2006/relationships/image" Target="../media/image343.png"/><Relationship Id="rId136" Type="http://schemas.openxmlformats.org/officeDocument/2006/relationships/customXml" Target="../ink/ink304.xml"/><Relationship Id="rId157" Type="http://schemas.openxmlformats.org/officeDocument/2006/relationships/image" Target="../media/image356.png"/><Relationship Id="rId61" Type="http://schemas.openxmlformats.org/officeDocument/2006/relationships/image" Target="../media/image308.png"/><Relationship Id="rId82" Type="http://schemas.openxmlformats.org/officeDocument/2006/relationships/customXml" Target="../ink/ink277.xml"/><Relationship Id="rId152" Type="http://schemas.openxmlformats.org/officeDocument/2006/relationships/customXml" Target="../ink/ink312.xml"/><Relationship Id="rId19" Type="http://schemas.openxmlformats.org/officeDocument/2006/relationships/image" Target="../media/image288.png"/><Relationship Id="rId14" Type="http://schemas.openxmlformats.org/officeDocument/2006/relationships/customXml" Target="../ink/ink243.xml"/><Relationship Id="rId30" Type="http://schemas.openxmlformats.org/officeDocument/2006/relationships/customXml" Target="../ink/ink251.xml"/><Relationship Id="rId35" Type="http://schemas.openxmlformats.org/officeDocument/2006/relationships/image" Target="../media/image296.png"/><Relationship Id="rId56" Type="http://schemas.openxmlformats.org/officeDocument/2006/relationships/customXml" Target="../ink/ink264.xml"/><Relationship Id="rId77" Type="http://schemas.openxmlformats.org/officeDocument/2006/relationships/image" Target="../media/image316.png"/><Relationship Id="rId100" Type="http://schemas.openxmlformats.org/officeDocument/2006/relationships/customXml" Target="../ink/ink286.xml"/><Relationship Id="rId105" Type="http://schemas.openxmlformats.org/officeDocument/2006/relationships/image" Target="../media/image330.png"/><Relationship Id="rId126" Type="http://schemas.openxmlformats.org/officeDocument/2006/relationships/customXml" Target="../ink/ink299.xml"/><Relationship Id="rId147" Type="http://schemas.openxmlformats.org/officeDocument/2006/relationships/image" Target="../media/image351.png"/><Relationship Id="rId8" Type="http://schemas.openxmlformats.org/officeDocument/2006/relationships/customXml" Target="../ink/ink240.xml"/><Relationship Id="rId51" Type="http://schemas.openxmlformats.org/officeDocument/2006/relationships/image" Target="../media/image304.png"/><Relationship Id="rId72" Type="http://schemas.openxmlformats.org/officeDocument/2006/relationships/customXml" Target="../ink/ink272.xml"/><Relationship Id="rId93" Type="http://schemas.openxmlformats.org/officeDocument/2006/relationships/image" Target="../media/image324.png"/><Relationship Id="rId98" Type="http://schemas.openxmlformats.org/officeDocument/2006/relationships/customXml" Target="../ink/ink285.xml"/><Relationship Id="rId121" Type="http://schemas.openxmlformats.org/officeDocument/2006/relationships/image" Target="../media/image338.png"/><Relationship Id="rId142" Type="http://schemas.openxmlformats.org/officeDocument/2006/relationships/customXml" Target="../ink/ink307.xml"/><Relationship Id="rId163" Type="http://schemas.openxmlformats.org/officeDocument/2006/relationships/customXml" Target="../ink/ink318.xml"/><Relationship Id="rId3" Type="http://schemas.openxmlformats.org/officeDocument/2006/relationships/image" Target="../media/image280.png"/><Relationship Id="rId25" Type="http://schemas.openxmlformats.org/officeDocument/2006/relationships/image" Target="../media/image291.png"/><Relationship Id="rId46" Type="http://schemas.openxmlformats.org/officeDocument/2006/relationships/customXml" Target="../ink/ink259.xml"/><Relationship Id="rId67" Type="http://schemas.openxmlformats.org/officeDocument/2006/relationships/image" Target="../media/image311.png"/><Relationship Id="rId116" Type="http://schemas.openxmlformats.org/officeDocument/2006/relationships/customXml" Target="../ink/ink294.xml"/><Relationship Id="rId137" Type="http://schemas.openxmlformats.org/officeDocument/2006/relationships/image" Target="../media/image346.png"/><Relationship Id="rId158" Type="http://schemas.openxmlformats.org/officeDocument/2006/relationships/customXml" Target="../ink/ink315.xml"/><Relationship Id="rId20" Type="http://schemas.openxmlformats.org/officeDocument/2006/relationships/customXml" Target="../ink/ink246.xml"/><Relationship Id="rId41" Type="http://schemas.openxmlformats.org/officeDocument/2006/relationships/image" Target="../media/image299.png"/><Relationship Id="rId62" Type="http://schemas.openxmlformats.org/officeDocument/2006/relationships/customXml" Target="../ink/ink267.xml"/><Relationship Id="rId83" Type="http://schemas.openxmlformats.org/officeDocument/2006/relationships/image" Target="../media/image319.png"/><Relationship Id="rId88" Type="http://schemas.openxmlformats.org/officeDocument/2006/relationships/customXml" Target="../ink/ink280.xml"/><Relationship Id="rId111" Type="http://schemas.openxmlformats.org/officeDocument/2006/relationships/image" Target="../media/image333.png"/><Relationship Id="rId132" Type="http://schemas.openxmlformats.org/officeDocument/2006/relationships/customXml" Target="../ink/ink302.xml"/><Relationship Id="rId153" Type="http://schemas.openxmlformats.org/officeDocument/2006/relationships/image" Target="../media/image354.png"/><Relationship Id="rId15" Type="http://schemas.openxmlformats.org/officeDocument/2006/relationships/image" Target="../media/image286.png"/><Relationship Id="rId36" Type="http://schemas.openxmlformats.org/officeDocument/2006/relationships/customXml" Target="../ink/ink254.xml"/><Relationship Id="rId57" Type="http://schemas.openxmlformats.org/officeDocument/2006/relationships/image" Target="../media/image306.png"/><Relationship Id="rId106" Type="http://schemas.openxmlformats.org/officeDocument/2006/relationships/customXml" Target="../ink/ink289.xml"/><Relationship Id="rId127" Type="http://schemas.openxmlformats.org/officeDocument/2006/relationships/image" Target="../media/image341.png"/><Relationship Id="rId10" Type="http://schemas.openxmlformats.org/officeDocument/2006/relationships/customXml" Target="../ink/ink241.xml"/><Relationship Id="rId31" Type="http://schemas.openxmlformats.org/officeDocument/2006/relationships/image" Target="../media/image294.png"/><Relationship Id="rId52" Type="http://schemas.openxmlformats.org/officeDocument/2006/relationships/customXml" Target="../ink/ink262.xml"/><Relationship Id="rId73" Type="http://schemas.openxmlformats.org/officeDocument/2006/relationships/image" Target="../media/image314.png"/><Relationship Id="rId78" Type="http://schemas.openxmlformats.org/officeDocument/2006/relationships/customXml" Target="../ink/ink275.xml"/><Relationship Id="rId94" Type="http://schemas.openxmlformats.org/officeDocument/2006/relationships/customXml" Target="../ink/ink283.xml"/><Relationship Id="rId99" Type="http://schemas.openxmlformats.org/officeDocument/2006/relationships/image" Target="../media/image327.png"/><Relationship Id="rId101" Type="http://schemas.openxmlformats.org/officeDocument/2006/relationships/image" Target="../media/image328.png"/><Relationship Id="rId122" Type="http://schemas.openxmlformats.org/officeDocument/2006/relationships/customXml" Target="../ink/ink297.xml"/><Relationship Id="rId143" Type="http://schemas.openxmlformats.org/officeDocument/2006/relationships/image" Target="../media/image349.png"/><Relationship Id="rId148" Type="http://schemas.openxmlformats.org/officeDocument/2006/relationships/customXml" Target="../ink/ink310.xml"/><Relationship Id="rId164" Type="http://schemas.openxmlformats.org/officeDocument/2006/relationships/image" Target="../media/image359.png"/><Relationship Id="rId4" Type="http://schemas.openxmlformats.org/officeDocument/2006/relationships/customXml" Target="../ink/ink238.xml"/><Relationship Id="rId9" Type="http://schemas.openxmlformats.org/officeDocument/2006/relationships/image" Target="../media/image283.png"/><Relationship Id="rId26" Type="http://schemas.openxmlformats.org/officeDocument/2006/relationships/customXml" Target="../ink/ink249.xml"/><Relationship Id="rId47" Type="http://schemas.openxmlformats.org/officeDocument/2006/relationships/image" Target="../media/image302.png"/><Relationship Id="rId68" Type="http://schemas.openxmlformats.org/officeDocument/2006/relationships/customXml" Target="../ink/ink270.xml"/><Relationship Id="rId89" Type="http://schemas.openxmlformats.org/officeDocument/2006/relationships/image" Target="../media/image322.png"/><Relationship Id="rId112" Type="http://schemas.openxmlformats.org/officeDocument/2006/relationships/customXml" Target="../ink/ink292.xml"/><Relationship Id="rId133" Type="http://schemas.openxmlformats.org/officeDocument/2006/relationships/image" Target="../media/image344.png"/><Relationship Id="rId154" Type="http://schemas.openxmlformats.org/officeDocument/2006/relationships/customXml" Target="../ink/ink313.xml"/><Relationship Id="rId16" Type="http://schemas.openxmlformats.org/officeDocument/2006/relationships/customXml" Target="../ink/ink244.xml"/><Relationship Id="rId37" Type="http://schemas.openxmlformats.org/officeDocument/2006/relationships/image" Target="../media/image297.png"/><Relationship Id="rId58" Type="http://schemas.openxmlformats.org/officeDocument/2006/relationships/customXml" Target="../ink/ink265.xml"/><Relationship Id="rId79" Type="http://schemas.openxmlformats.org/officeDocument/2006/relationships/image" Target="../media/image317.png"/><Relationship Id="rId102" Type="http://schemas.openxmlformats.org/officeDocument/2006/relationships/customXml" Target="../ink/ink287.xml"/><Relationship Id="rId123" Type="http://schemas.openxmlformats.org/officeDocument/2006/relationships/image" Target="../media/image339.png"/><Relationship Id="rId144" Type="http://schemas.openxmlformats.org/officeDocument/2006/relationships/customXml" Target="../ink/ink308.xml"/><Relationship Id="rId90" Type="http://schemas.openxmlformats.org/officeDocument/2006/relationships/customXml" Target="../ink/ink281.xml"/><Relationship Id="rId165" Type="http://schemas.openxmlformats.org/officeDocument/2006/relationships/customXml" Target="../ink/ink319.xml"/><Relationship Id="rId27" Type="http://schemas.openxmlformats.org/officeDocument/2006/relationships/image" Target="../media/image292.png"/><Relationship Id="rId48" Type="http://schemas.openxmlformats.org/officeDocument/2006/relationships/customXml" Target="../ink/ink260.xml"/><Relationship Id="rId69" Type="http://schemas.openxmlformats.org/officeDocument/2006/relationships/image" Target="../media/image312.png"/><Relationship Id="rId113" Type="http://schemas.openxmlformats.org/officeDocument/2006/relationships/image" Target="../media/image334.png"/><Relationship Id="rId134" Type="http://schemas.openxmlformats.org/officeDocument/2006/relationships/customXml" Target="../ink/ink303.xml"/><Relationship Id="rId80" Type="http://schemas.openxmlformats.org/officeDocument/2006/relationships/customXml" Target="../ink/ink276.xml"/><Relationship Id="rId155" Type="http://schemas.openxmlformats.org/officeDocument/2006/relationships/image" Target="../media/image35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bird standing on a beach&#10;&#10;Description automatically generated">
            <a:extLst>
              <a:ext uri="{FF2B5EF4-FFF2-40B4-BE49-F238E27FC236}">
                <a16:creationId xmlns:a16="http://schemas.microsoft.com/office/drawing/2014/main" id="{79579AE7-F3A7-418C-802A-CF538CFA5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4736494"/>
            <a:ext cx="12203501" cy="2115163"/>
          </a:xfrm>
          <a:prstGeom prst="rect">
            <a:avLst/>
          </a:prstGeom>
        </p:spPr>
      </p:pic>
      <p:pic>
        <p:nvPicPr>
          <p:cNvPr id="8" name="Picture 8" descr="A close up of a keyboard&#10;&#10;Description automatically generated">
            <a:extLst>
              <a:ext uri="{FF2B5EF4-FFF2-40B4-BE49-F238E27FC236}">
                <a16:creationId xmlns:a16="http://schemas.microsoft.com/office/drawing/2014/main" id="{EBBD0567-1717-4706-9322-03153A6E7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0" y="-9"/>
            <a:ext cx="12160367" cy="4730167"/>
          </a:xfrm>
          <a:prstGeom prst="rect">
            <a:avLst/>
          </a:prstGeom>
        </p:spPr>
      </p:pic>
      <p:pic>
        <p:nvPicPr>
          <p:cNvPr id="9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7B42429-07B5-493B-81EA-645AC0D05E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95" t="14737" r="20419" b="-1053"/>
          <a:stretch/>
        </p:blipFill>
        <p:spPr>
          <a:xfrm>
            <a:off x="483079" y="2057400"/>
            <a:ext cx="2801873" cy="40643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ED9A6F-3462-4772-AE40-E246396641E8}"/>
              </a:ext>
            </a:extLst>
          </p:cNvPr>
          <p:cNvSpPr/>
          <p:nvPr/>
        </p:nvSpPr>
        <p:spPr>
          <a:xfrm>
            <a:off x="3122762" y="700177"/>
            <a:ext cx="5707809" cy="2846715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​</a:t>
            </a:r>
            <a:endParaRPr lang="en-US" dirty="0"/>
          </a:p>
        </p:txBody>
      </p:sp>
      <p:pic>
        <p:nvPicPr>
          <p:cNvPr id="14" name="Picture 14" descr="A picture containing bowl, plate, cup, food&#10;&#10;Description automatically generated">
            <a:extLst>
              <a:ext uri="{FF2B5EF4-FFF2-40B4-BE49-F238E27FC236}">
                <a16:creationId xmlns:a16="http://schemas.microsoft.com/office/drawing/2014/main" id="{6EAD7B4E-CF42-465B-AFE8-B224AFFCA1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967" t="3279" r="984" b="-1422"/>
          <a:stretch/>
        </p:blipFill>
        <p:spPr>
          <a:xfrm>
            <a:off x="2910643" y="4770954"/>
            <a:ext cx="6197359" cy="21250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D94AB2-B6F6-4739-96FB-8EBC22EE8ECB}"/>
              </a:ext>
            </a:extLst>
          </p:cNvPr>
          <p:cNvSpPr txBox="1"/>
          <p:nvPr/>
        </p:nvSpPr>
        <p:spPr>
          <a:xfrm>
            <a:off x="5270740" y="635458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F27C15-63EA-4F81-831D-84F92DFCAD27}"/>
              </a:ext>
            </a:extLst>
          </p:cNvPr>
          <p:cNvSpPr txBox="1"/>
          <p:nvPr/>
        </p:nvSpPr>
        <p:spPr>
          <a:xfrm>
            <a:off x="4724400" y="436721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29" name="Picture 29">
            <a:extLst>
              <a:ext uri="{FF2B5EF4-FFF2-40B4-BE49-F238E27FC236}">
                <a16:creationId xmlns:a16="http://schemas.microsoft.com/office/drawing/2014/main" id="{B8A87B96-117F-475B-9698-3DEE51504F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5871" y="1978694"/>
            <a:ext cx="2743199" cy="3446952"/>
          </a:xfrm>
          <a:prstGeom prst="rect">
            <a:avLst/>
          </a:prstGeom>
        </p:spPr>
      </p:pic>
      <p:pic>
        <p:nvPicPr>
          <p:cNvPr id="23" name="Picture 23" descr="A table that has some furniture in it&#10;&#10;Description automatically generated">
            <a:extLst>
              <a:ext uri="{FF2B5EF4-FFF2-40B4-BE49-F238E27FC236}">
                <a16:creationId xmlns:a16="http://schemas.microsoft.com/office/drawing/2014/main" id="{F85CBA25-68D1-4641-AB09-8B0F2232CF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20000">
            <a:off x="7556739" y="4201254"/>
            <a:ext cx="2743199" cy="1877301"/>
          </a:xfrm>
          <a:prstGeom prst="rect">
            <a:avLst/>
          </a:prstGeom>
        </p:spPr>
      </p:pic>
      <p:pic>
        <p:nvPicPr>
          <p:cNvPr id="26" name="Picture 26" descr="A screen shot of an open computer sitting on top of a table&#10;&#10;Description automatically generated">
            <a:extLst>
              <a:ext uri="{FF2B5EF4-FFF2-40B4-BE49-F238E27FC236}">
                <a16:creationId xmlns:a16="http://schemas.microsoft.com/office/drawing/2014/main" id="{C9262316-85F7-470E-988D-3A6E6AE849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433758" y="3551773"/>
            <a:ext cx="1506747" cy="890265"/>
          </a:xfrm>
          <a:prstGeom prst="rect">
            <a:avLst/>
          </a:prstGeom>
        </p:spPr>
      </p:pic>
      <p:pic>
        <p:nvPicPr>
          <p:cNvPr id="30" name="Picture 30" descr="A clock is shown at the time&#10;&#10;Description automatically generated">
            <a:extLst>
              <a:ext uri="{FF2B5EF4-FFF2-40B4-BE49-F238E27FC236}">
                <a16:creationId xmlns:a16="http://schemas.microsoft.com/office/drawing/2014/main" id="{ED6CC4EC-9CCF-40E3-A292-BFA9728ABF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892287" y="1576016"/>
            <a:ext cx="715992" cy="97426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424835F-5AB4-4849-A0E2-1DB0E0DEBE61}"/>
              </a:ext>
            </a:extLst>
          </p:cNvPr>
          <p:cNvSpPr txBox="1"/>
          <p:nvPr/>
        </p:nvSpPr>
        <p:spPr>
          <a:xfrm>
            <a:off x="4724400" y="5267325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6BF07D-9D51-4082-A084-0B48DAB2B72D}"/>
              </a:ext>
            </a:extLst>
          </p:cNvPr>
          <p:cNvSpPr txBox="1"/>
          <p:nvPr/>
        </p:nvSpPr>
        <p:spPr>
          <a:xfrm>
            <a:off x="4479455" y="741683"/>
            <a:ext cx="325251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cs typeface="Calibri"/>
              </a:rPr>
              <a:t>      Welcome to Algebra 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05499A8-4AA8-4DE7-92DA-A87AB109820D}"/>
              </a:ext>
            </a:extLst>
          </p:cNvPr>
          <p:cNvSpPr/>
          <p:nvPr/>
        </p:nvSpPr>
        <p:spPr>
          <a:xfrm>
            <a:off x="6372878" y="1608088"/>
            <a:ext cx="1389658" cy="9201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  <a:cs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Delta Math</a:t>
            </a:r>
            <a:endParaRPr lang="en-US" dirty="0">
              <a:solidFill>
                <a:srgbClr val="92D050"/>
              </a:solidFill>
              <a:cs typeface="Calibri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7DB9AF1-8308-4041-B151-11C162461989}"/>
              </a:ext>
            </a:extLst>
          </p:cNvPr>
          <p:cNvSpPr/>
          <p:nvPr/>
        </p:nvSpPr>
        <p:spPr>
          <a:xfrm>
            <a:off x="4149198" y="1632768"/>
            <a:ext cx="1408978" cy="9201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  <a:cs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Mrs. Carter's Website</a:t>
            </a:r>
            <a:endParaRPr lang="en-US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DE6D27-1649-47ED-8493-B92C1E12C9CB}"/>
                  </a:ext>
                </a:extLst>
              </p14:cNvPr>
              <p14:cNvContentPartPr/>
              <p14:nvPr/>
            </p14:nvContentPartPr>
            <p14:xfrm>
              <a:off x="6790315" y="2441939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DE6D27-1649-47ED-8493-B92C1E12C9C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81315" y="243293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9778" cy="839814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/>
              <a:t>2-2 The Coordinate Plane, Relations and Functions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0829" y="125809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will determine whether a relation is a function IOT identify the domain and range of a relation. SWBAT use the coordinate plane IOT represent mathematical relationships using graphs.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429D4-F3C3-4370-BF89-51D4A44B2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886" y="1413313"/>
            <a:ext cx="7575508" cy="47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4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 2-2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will determine whether a relation is a function IOT identify the domain and range of a relation. SWBAT use the coordinate plane IOT represent mathematical relationships using graphs.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FA4389-FC9B-4A86-83CA-8E8A91FF0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39" y="1619441"/>
            <a:ext cx="9301368" cy="376599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A82876-D78B-45ED-8568-9A3C38421B95}"/>
              </a:ext>
            </a:extLst>
          </p:cNvPr>
          <p:cNvCxnSpPr>
            <a:cxnSpLocks/>
          </p:cNvCxnSpPr>
          <p:nvPr/>
        </p:nvCxnSpPr>
        <p:spPr>
          <a:xfrm>
            <a:off x="5689423" y="2014331"/>
            <a:ext cx="0" cy="4152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EF5A617-BE85-4B7A-963E-2F429A6D6A9F}"/>
              </a:ext>
            </a:extLst>
          </p:cNvPr>
          <p:cNvSpPr txBox="1"/>
          <p:nvPr/>
        </p:nvSpPr>
        <p:spPr>
          <a:xfrm>
            <a:off x="1038739" y="1185735"/>
            <a:ext cx="63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do</a:t>
            </a:r>
          </a:p>
        </p:txBody>
      </p:sp>
    </p:spTree>
    <p:extLst>
      <p:ext uri="{BB962C8B-B14F-4D97-AF65-F5344CB8AC3E}">
        <p14:creationId xmlns:p14="http://schemas.microsoft.com/office/powerpoint/2010/main" val="370479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 2-2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will determine whether a relation is a function IOT identify the domain and range of a relation. SWBAT use the coordinate plane IOT represent mathematical relationships using graphs.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277A2-578C-4473-96EC-7F40C210113C}"/>
              </a:ext>
            </a:extLst>
          </p:cNvPr>
          <p:cNvSpPr txBox="1"/>
          <p:nvPr/>
        </p:nvSpPr>
        <p:spPr>
          <a:xfrm flipH="1">
            <a:off x="951457" y="1161246"/>
            <a:ext cx="194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con’t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85E353-12DF-444F-BF6E-5521EC3EB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552" y="1713434"/>
            <a:ext cx="9186754" cy="3983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537686-89E1-4ED5-9394-FA619B0F8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971" y="1320109"/>
            <a:ext cx="36579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4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 2-2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will determine whether a relation is a function IOT identify the domain and range of a relation. SWBAT use the coordinate plane IOT represent mathematical relationships using graphs.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8BE14-B5D4-4512-897E-90A594B00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113" y="1734352"/>
            <a:ext cx="8641803" cy="418726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173E37-0FAD-458E-9F7C-7ECCD0488A59}"/>
              </a:ext>
            </a:extLst>
          </p:cNvPr>
          <p:cNvCxnSpPr>
            <a:cxnSpLocks/>
          </p:cNvCxnSpPr>
          <p:nvPr/>
        </p:nvCxnSpPr>
        <p:spPr>
          <a:xfrm>
            <a:off x="6096000" y="2206932"/>
            <a:ext cx="0" cy="41408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740AECC-05CD-4508-B9BB-3D75B9C11E8A}"/>
              </a:ext>
            </a:extLst>
          </p:cNvPr>
          <p:cNvSpPr txBox="1"/>
          <p:nvPr/>
        </p:nvSpPr>
        <p:spPr>
          <a:xfrm>
            <a:off x="1078496" y="1287587"/>
            <a:ext cx="63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do</a:t>
            </a:r>
          </a:p>
        </p:txBody>
      </p:sp>
    </p:spTree>
    <p:extLst>
      <p:ext uri="{BB962C8B-B14F-4D97-AF65-F5344CB8AC3E}">
        <p14:creationId xmlns:p14="http://schemas.microsoft.com/office/powerpoint/2010/main" val="4158743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 2-2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will determine whether a relation is a function IOT identify the domain and range of a relation. SWBAT use the coordinate plane IOT represent mathematical relationships using graphs.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B58019-2C33-4749-8D79-D52E4A518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01" y="1486946"/>
            <a:ext cx="10006575" cy="26609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BFBA29-AC82-43F5-A22A-C38D201E99C9}"/>
              </a:ext>
            </a:extLst>
          </p:cNvPr>
          <p:cNvCxnSpPr/>
          <p:nvPr/>
        </p:nvCxnSpPr>
        <p:spPr>
          <a:xfrm>
            <a:off x="6033979" y="1292532"/>
            <a:ext cx="0" cy="51127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7518EA7-9BD5-4F89-9DDB-C16F6A27D04A}"/>
              </a:ext>
            </a:extLst>
          </p:cNvPr>
          <p:cNvSpPr txBox="1"/>
          <p:nvPr/>
        </p:nvSpPr>
        <p:spPr>
          <a:xfrm>
            <a:off x="1038738" y="1185735"/>
            <a:ext cx="97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do</a:t>
            </a:r>
          </a:p>
        </p:txBody>
      </p:sp>
    </p:spTree>
    <p:extLst>
      <p:ext uri="{BB962C8B-B14F-4D97-AF65-F5344CB8AC3E}">
        <p14:creationId xmlns:p14="http://schemas.microsoft.com/office/powerpoint/2010/main" val="362168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 2-2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will determine whether a relation is a function IOT identify the domain and range of a relation. SWBAT use the coordinate plane IOT represent mathematical relationships using graphs.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BB2E1-28F0-47DC-8511-049B3A89B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271" y="1292532"/>
            <a:ext cx="10253365" cy="4398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C6A227-BE19-4F79-9C52-CCCE8E403C60}"/>
              </a:ext>
            </a:extLst>
          </p:cNvPr>
          <p:cNvSpPr txBox="1"/>
          <p:nvPr/>
        </p:nvSpPr>
        <p:spPr>
          <a:xfrm>
            <a:off x="1038739" y="1107866"/>
            <a:ext cx="110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They do</a:t>
            </a:r>
          </a:p>
        </p:txBody>
      </p:sp>
    </p:spTree>
    <p:extLst>
      <p:ext uri="{BB962C8B-B14F-4D97-AF65-F5344CB8AC3E}">
        <p14:creationId xmlns:p14="http://schemas.microsoft.com/office/powerpoint/2010/main" val="1556582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Independent Practice/Lesson Check 2-2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E52EF-D389-48BF-89B4-F4C0C135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B991C8-DF96-47E8-B83E-55A6B8CB7F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675" y="1161246"/>
            <a:ext cx="9222159" cy="52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51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Independent Practice/Lesson Check 2-2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E52EF-D389-48BF-89B4-F4C0C135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B991C8-DF96-47E8-B83E-55A6B8CB7F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675" y="1161246"/>
            <a:ext cx="9222159" cy="529214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7EA654C-D004-4EB9-BC9F-713AF26A89B9}"/>
              </a:ext>
            </a:extLst>
          </p:cNvPr>
          <p:cNvGrpSpPr/>
          <p:nvPr/>
        </p:nvGrpSpPr>
        <p:grpSpPr>
          <a:xfrm>
            <a:off x="2196929" y="4051548"/>
            <a:ext cx="291600" cy="199440"/>
            <a:chOff x="2196929" y="4051548"/>
            <a:chExt cx="29160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8334839-0F4A-4C5D-9231-217822E0BB0D}"/>
                    </a:ext>
                  </a:extLst>
                </p14:cNvPr>
                <p14:cNvContentPartPr/>
                <p14:nvPr/>
              </p14:nvContentPartPr>
              <p14:xfrm>
                <a:off x="2196929" y="4142268"/>
                <a:ext cx="77040" cy="12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8334839-0F4A-4C5D-9231-217822E0BB0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78929" y="4124268"/>
                  <a:ext cx="112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74A52BE-42B2-460F-95FB-7FEA65F29874}"/>
                    </a:ext>
                  </a:extLst>
                </p14:cNvPr>
                <p14:cNvContentPartPr/>
                <p14:nvPr/>
              </p14:nvContentPartPr>
              <p14:xfrm>
                <a:off x="2350649" y="4051548"/>
                <a:ext cx="137880" cy="199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74A52BE-42B2-460F-95FB-7FEA65F298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33009" y="4033908"/>
                  <a:ext cx="17352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983FBC-B1DA-48B3-9E4E-63EB7817598C}"/>
              </a:ext>
            </a:extLst>
          </p:cNvPr>
          <p:cNvGrpSpPr/>
          <p:nvPr/>
        </p:nvGrpSpPr>
        <p:grpSpPr>
          <a:xfrm>
            <a:off x="2208809" y="4453308"/>
            <a:ext cx="349560" cy="230760"/>
            <a:chOff x="2208809" y="4453308"/>
            <a:chExt cx="34956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86C24E4-BB7C-4462-98BE-8B86D7101604}"/>
                    </a:ext>
                  </a:extLst>
                </p14:cNvPr>
                <p14:cNvContentPartPr/>
                <p14:nvPr/>
              </p14:nvContentPartPr>
              <p14:xfrm>
                <a:off x="2208809" y="4542588"/>
                <a:ext cx="109800" cy="4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86C24E4-BB7C-4462-98BE-8B86D710160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90809" y="4524588"/>
                  <a:ext cx="145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9D8FAED-3B35-4605-86D4-8EC6F16D6C6F}"/>
                    </a:ext>
                  </a:extLst>
                </p14:cNvPr>
                <p14:cNvContentPartPr/>
                <p14:nvPr/>
              </p14:nvContentPartPr>
              <p14:xfrm>
                <a:off x="2419049" y="4453308"/>
                <a:ext cx="6120" cy="230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9D8FAED-3B35-4605-86D4-8EC6F16D6C6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01049" y="4435308"/>
                  <a:ext cx="41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BB916B5-5418-4A16-B1D0-518FC58C9198}"/>
                    </a:ext>
                  </a:extLst>
                </p14:cNvPr>
                <p14:cNvContentPartPr/>
                <p14:nvPr/>
              </p14:nvContentPartPr>
              <p14:xfrm>
                <a:off x="2518409" y="4468428"/>
                <a:ext cx="39960" cy="204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BB916B5-5418-4A16-B1D0-518FC58C919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00769" y="4450428"/>
                  <a:ext cx="75600" cy="23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58A5E0-39A3-438E-B9AC-605AC76A6383}"/>
                  </a:ext>
                </a:extLst>
              </p14:cNvPr>
              <p14:cNvContentPartPr/>
              <p14:nvPr/>
            </p14:nvContentPartPr>
            <p14:xfrm>
              <a:off x="5429009" y="4053708"/>
              <a:ext cx="138600" cy="20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58A5E0-39A3-438E-B9AC-605AC76A638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11009" y="4035708"/>
                <a:ext cx="174240" cy="24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FAC7F6C-437E-439B-AB14-8D444A357337}"/>
              </a:ext>
            </a:extLst>
          </p:cNvPr>
          <p:cNvGrpSpPr/>
          <p:nvPr/>
        </p:nvGrpSpPr>
        <p:grpSpPr>
          <a:xfrm>
            <a:off x="5349089" y="4450788"/>
            <a:ext cx="239040" cy="209880"/>
            <a:chOff x="5349089" y="4450788"/>
            <a:chExt cx="23904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E132CD8-C36F-4BCB-93EB-ADBB6A636E32}"/>
                    </a:ext>
                  </a:extLst>
                </p14:cNvPr>
                <p14:cNvContentPartPr/>
                <p14:nvPr/>
              </p14:nvContentPartPr>
              <p14:xfrm>
                <a:off x="5349089" y="4538268"/>
                <a:ext cx="143280" cy="13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E132CD8-C36F-4BCB-93EB-ADBB6A636E3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31089" y="4520628"/>
                  <a:ext cx="178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F8EAFD4-4536-4682-B9E4-14CE8FC0DCB0}"/>
                    </a:ext>
                  </a:extLst>
                </p14:cNvPr>
                <p14:cNvContentPartPr/>
                <p14:nvPr/>
              </p14:nvContentPartPr>
              <p14:xfrm>
                <a:off x="5578769" y="4450788"/>
                <a:ext cx="9360" cy="209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F8EAFD4-4536-4682-B9E4-14CE8FC0DC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60769" y="4432788"/>
                  <a:ext cx="4500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E3ABA2-43C0-4075-B8FD-DF0F9012E6F8}"/>
              </a:ext>
            </a:extLst>
          </p:cNvPr>
          <p:cNvGrpSpPr/>
          <p:nvPr/>
        </p:nvGrpSpPr>
        <p:grpSpPr>
          <a:xfrm>
            <a:off x="8216129" y="4100148"/>
            <a:ext cx="359280" cy="204480"/>
            <a:chOff x="8216129" y="4100148"/>
            <a:chExt cx="35928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1CE0681-49AB-492B-A8A0-DF64861D13FE}"/>
                    </a:ext>
                  </a:extLst>
                </p14:cNvPr>
                <p14:cNvContentPartPr/>
                <p14:nvPr/>
              </p14:nvContentPartPr>
              <p14:xfrm>
                <a:off x="8216129" y="4176828"/>
                <a:ext cx="72000" cy="3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1CE0681-49AB-492B-A8A0-DF64861D13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98129" y="4159188"/>
                  <a:ext cx="107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6599504-951E-4109-8196-176326A8BB91}"/>
                    </a:ext>
                  </a:extLst>
                </p14:cNvPr>
                <p14:cNvContentPartPr/>
                <p14:nvPr/>
              </p14:nvContentPartPr>
              <p14:xfrm>
                <a:off x="8401889" y="4100148"/>
                <a:ext cx="173520" cy="204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6599504-951E-4109-8196-176326A8BB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383889" y="4082148"/>
                  <a:ext cx="20916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6D85E0-A5B6-4626-96D6-921973ADD679}"/>
              </a:ext>
            </a:extLst>
          </p:cNvPr>
          <p:cNvGrpSpPr/>
          <p:nvPr/>
        </p:nvGrpSpPr>
        <p:grpSpPr>
          <a:xfrm>
            <a:off x="8379929" y="4449348"/>
            <a:ext cx="279360" cy="223920"/>
            <a:chOff x="8379929" y="4449348"/>
            <a:chExt cx="27936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5DBB4CD-14C6-4512-85B7-877E1E47B0C6}"/>
                    </a:ext>
                  </a:extLst>
                </p14:cNvPr>
                <p14:cNvContentPartPr/>
                <p14:nvPr/>
              </p14:nvContentPartPr>
              <p14:xfrm>
                <a:off x="8379929" y="4475268"/>
                <a:ext cx="13680" cy="198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5DBB4CD-14C6-4512-85B7-877E1E47B0C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61929" y="4457268"/>
                  <a:ext cx="49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ADF6ED7-68F3-4052-9E96-DF056CA30324}"/>
                    </a:ext>
                  </a:extLst>
                </p14:cNvPr>
                <p14:cNvContentPartPr/>
                <p14:nvPr/>
              </p14:nvContentPartPr>
              <p14:xfrm>
                <a:off x="8487569" y="4449348"/>
                <a:ext cx="171720" cy="223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ADF6ED7-68F3-4052-9E96-DF056CA3032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69569" y="4431708"/>
                  <a:ext cx="20736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9703F24-431A-49B8-B3E5-FD77D7C1E2B4}"/>
              </a:ext>
            </a:extLst>
          </p:cNvPr>
          <p:cNvGrpSpPr/>
          <p:nvPr/>
        </p:nvGrpSpPr>
        <p:grpSpPr>
          <a:xfrm>
            <a:off x="3405449" y="5424228"/>
            <a:ext cx="300960" cy="204120"/>
            <a:chOff x="3405449" y="5424228"/>
            <a:chExt cx="30096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C0F5F91-B86F-4045-9025-3D0F69628B7F}"/>
                    </a:ext>
                  </a:extLst>
                </p14:cNvPr>
                <p14:cNvContentPartPr/>
                <p14:nvPr/>
              </p14:nvContentPartPr>
              <p14:xfrm>
                <a:off x="3468449" y="5431428"/>
                <a:ext cx="21240" cy="194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C0F5F91-B86F-4045-9025-3D0F69628B7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50449" y="5413428"/>
                  <a:ext cx="56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4BAA68-F43A-46E2-B4D9-17E26D0B8EE0}"/>
                    </a:ext>
                  </a:extLst>
                </p14:cNvPr>
                <p14:cNvContentPartPr/>
                <p14:nvPr/>
              </p14:nvContentPartPr>
              <p14:xfrm>
                <a:off x="3405449" y="5424228"/>
                <a:ext cx="184320" cy="204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4BAA68-F43A-46E2-B4D9-17E26D0B8EE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87449" y="5406588"/>
                  <a:ext cx="2199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2834281-7179-4141-BBFB-9FA77E595C46}"/>
                    </a:ext>
                  </a:extLst>
                </p14:cNvPr>
                <p14:cNvContentPartPr/>
                <p14:nvPr/>
              </p14:nvContentPartPr>
              <p14:xfrm>
                <a:off x="3683369" y="5443308"/>
                <a:ext cx="15480" cy="20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2834281-7179-4141-BBFB-9FA77E595C4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65729" y="5425308"/>
                  <a:ext cx="51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32596A6-6FD8-4859-B39A-D368B7D85DB7}"/>
                    </a:ext>
                  </a:extLst>
                </p14:cNvPr>
                <p14:cNvContentPartPr/>
                <p14:nvPr/>
              </p14:nvContentPartPr>
              <p14:xfrm>
                <a:off x="3693089" y="5566788"/>
                <a:ext cx="13320" cy="10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32596A6-6FD8-4859-B39A-D368B7D85DB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75089" y="5548788"/>
                  <a:ext cx="489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286B0AD-F151-432B-83ED-E2276E9691CC}"/>
              </a:ext>
            </a:extLst>
          </p:cNvPr>
          <p:cNvGrpSpPr/>
          <p:nvPr/>
        </p:nvGrpSpPr>
        <p:grpSpPr>
          <a:xfrm>
            <a:off x="3852209" y="5301828"/>
            <a:ext cx="1505160" cy="381240"/>
            <a:chOff x="3852209" y="5301828"/>
            <a:chExt cx="150516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B76780B-0426-4AE1-BCD4-607780558D9E}"/>
                    </a:ext>
                  </a:extLst>
                </p14:cNvPr>
                <p14:cNvContentPartPr/>
                <p14:nvPr/>
              </p14:nvContentPartPr>
              <p14:xfrm>
                <a:off x="3852209" y="5355828"/>
                <a:ext cx="164160" cy="296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B76780B-0426-4AE1-BCD4-607780558D9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34209" y="5338188"/>
                  <a:ext cx="1998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C731584-EAF7-444C-A3C6-290AC3501EAC}"/>
                    </a:ext>
                  </a:extLst>
                </p14:cNvPr>
                <p14:cNvContentPartPr/>
                <p14:nvPr/>
              </p14:nvContentPartPr>
              <p14:xfrm>
                <a:off x="4036169" y="5466708"/>
                <a:ext cx="58320" cy="4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C731584-EAF7-444C-A3C6-290AC3501EA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18169" y="5448708"/>
                  <a:ext cx="93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2DFB686-96FF-41AC-B6D0-1D00F38CD103}"/>
                    </a:ext>
                  </a:extLst>
                </p14:cNvPr>
                <p14:cNvContentPartPr/>
                <p14:nvPr/>
              </p14:nvContentPartPr>
              <p14:xfrm>
                <a:off x="4168289" y="5435028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2DFB686-96FF-41AC-B6D0-1D00F38CD10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50289" y="541738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0C45C07-C986-456C-88C7-3A2AEACAA5EE}"/>
                    </a:ext>
                  </a:extLst>
                </p14:cNvPr>
                <p14:cNvContentPartPr/>
                <p14:nvPr/>
              </p14:nvContentPartPr>
              <p14:xfrm>
                <a:off x="4162169" y="5426028"/>
                <a:ext cx="98280" cy="79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0C45C07-C986-456C-88C7-3A2AEACAA5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44169" y="5408028"/>
                  <a:ext cx="133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884C3CD-8885-4564-8DFA-59BFA32F0376}"/>
                    </a:ext>
                  </a:extLst>
                </p14:cNvPr>
                <p14:cNvContentPartPr/>
                <p14:nvPr/>
              </p14:nvContentPartPr>
              <p14:xfrm>
                <a:off x="4260089" y="5391828"/>
                <a:ext cx="96480" cy="291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884C3CD-8885-4564-8DFA-59BFA32F037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42449" y="5373828"/>
                  <a:ext cx="1321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47D17CE-B281-4447-A10A-DD9A6C5D779D}"/>
                    </a:ext>
                  </a:extLst>
                </p14:cNvPr>
                <p14:cNvContentPartPr/>
                <p14:nvPr/>
              </p14:nvContentPartPr>
              <p14:xfrm>
                <a:off x="4432529" y="5443308"/>
                <a:ext cx="91440" cy="14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47D17CE-B281-4447-A10A-DD9A6C5D779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14889" y="5425308"/>
                  <a:ext cx="127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E67B04E-1325-43DF-88B0-05AA2030F187}"/>
                    </a:ext>
                  </a:extLst>
                </p14:cNvPr>
                <p14:cNvContentPartPr/>
                <p14:nvPr/>
              </p14:nvContentPartPr>
              <p14:xfrm>
                <a:off x="4608929" y="5368428"/>
                <a:ext cx="127080" cy="185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E67B04E-1325-43DF-88B0-05AA2030F18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90929" y="5350428"/>
                  <a:ext cx="1627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3F9C31F-F6CF-4717-86D1-36C3BCEC8018}"/>
                    </a:ext>
                  </a:extLst>
                </p14:cNvPr>
                <p14:cNvContentPartPr/>
                <p14:nvPr/>
              </p14:nvContentPartPr>
              <p14:xfrm>
                <a:off x="4811969" y="5526828"/>
                <a:ext cx="15120" cy="85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3F9C31F-F6CF-4717-86D1-36C3BCEC801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94329" y="5509188"/>
                  <a:ext cx="50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1FF7673-8417-4B1E-AFFC-A44CB228A6A6}"/>
                    </a:ext>
                  </a:extLst>
                </p14:cNvPr>
                <p14:cNvContentPartPr/>
                <p14:nvPr/>
              </p14:nvContentPartPr>
              <p14:xfrm>
                <a:off x="4889009" y="5401188"/>
                <a:ext cx="75600" cy="154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1FF7673-8417-4B1E-AFFC-A44CB228A6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71009" y="5383188"/>
                  <a:ext cx="111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730DE77-53D8-4F6D-A878-ACB3D9A7C8E9}"/>
                    </a:ext>
                  </a:extLst>
                </p14:cNvPr>
                <p14:cNvContentPartPr/>
                <p14:nvPr/>
              </p14:nvContentPartPr>
              <p14:xfrm>
                <a:off x="5069009" y="5398668"/>
                <a:ext cx="97200" cy="221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730DE77-53D8-4F6D-A878-ACB3D9A7C8E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51009" y="5380668"/>
                  <a:ext cx="1328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45451FE-412F-4738-96B3-41EC5BF761C3}"/>
                    </a:ext>
                  </a:extLst>
                </p14:cNvPr>
                <p14:cNvContentPartPr/>
                <p14:nvPr/>
              </p14:nvContentPartPr>
              <p14:xfrm>
                <a:off x="5222009" y="5301828"/>
                <a:ext cx="135360" cy="349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45451FE-412F-4738-96B3-41EC5BF761C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04009" y="5284188"/>
                  <a:ext cx="171000" cy="38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3941B5D-BBC6-41A7-BB02-A7DD2C2A5219}"/>
              </a:ext>
            </a:extLst>
          </p:cNvPr>
          <p:cNvGrpSpPr/>
          <p:nvPr/>
        </p:nvGrpSpPr>
        <p:grpSpPr>
          <a:xfrm>
            <a:off x="3473849" y="5874588"/>
            <a:ext cx="317880" cy="209880"/>
            <a:chOff x="3473849" y="5874588"/>
            <a:chExt cx="31788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8B4FBEF-5CBB-4597-BFBE-C6D731E6E067}"/>
                    </a:ext>
                  </a:extLst>
                </p14:cNvPr>
                <p14:cNvContentPartPr/>
                <p14:nvPr/>
              </p14:nvContentPartPr>
              <p14:xfrm>
                <a:off x="3473849" y="5874588"/>
                <a:ext cx="164160" cy="209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8B4FBEF-5CBB-4597-BFBE-C6D731E6E06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55849" y="5856588"/>
                  <a:ext cx="1998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D837DE3-82A0-4828-B781-04965634C1DC}"/>
                    </a:ext>
                  </a:extLst>
                </p14:cNvPr>
                <p14:cNvContentPartPr/>
                <p14:nvPr/>
              </p14:nvContentPartPr>
              <p14:xfrm>
                <a:off x="3738449" y="5906628"/>
                <a:ext cx="14040" cy="33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D837DE3-82A0-4828-B781-04965634C1D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20449" y="5888628"/>
                  <a:ext cx="49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912B238-8679-44DF-8BFB-4EC382AA5A06}"/>
                    </a:ext>
                  </a:extLst>
                </p14:cNvPr>
                <p14:cNvContentPartPr/>
                <p14:nvPr/>
              </p14:nvContentPartPr>
              <p14:xfrm>
                <a:off x="3783449" y="6025428"/>
                <a:ext cx="8280" cy="5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912B238-8679-44DF-8BFB-4EC382AA5A0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65809" y="6007788"/>
                  <a:ext cx="4392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BBF56BB-7009-4C4C-8B9D-6A0218D28ADA}"/>
              </a:ext>
            </a:extLst>
          </p:cNvPr>
          <p:cNvGrpSpPr/>
          <p:nvPr/>
        </p:nvGrpSpPr>
        <p:grpSpPr>
          <a:xfrm>
            <a:off x="3958409" y="5762628"/>
            <a:ext cx="1339560" cy="384120"/>
            <a:chOff x="3958409" y="5762628"/>
            <a:chExt cx="133956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0450CF5-AA8A-45C3-8CFB-B5493496F878}"/>
                    </a:ext>
                  </a:extLst>
                </p14:cNvPr>
                <p14:cNvContentPartPr/>
                <p14:nvPr/>
              </p14:nvContentPartPr>
              <p14:xfrm>
                <a:off x="3958409" y="5810508"/>
                <a:ext cx="137520" cy="311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0450CF5-AA8A-45C3-8CFB-B5493496F87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40769" y="5792508"/>
                  <a:ext cx="1731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5F16F8B-5C51-45BC-8107-2CE852571CC8}"/>
                    </a:ext>
                  </a:extLst>
                </p14:cNvPr>
                <p14:cNvContentPartPr/>
                <p14:nvPr/>
              </p14:nvContentPartPr>
              <p14:xfrm>
                <a:off x="4124729" y="5937228"/>
                <a:ext cx="75240" cy="10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5F16F8B-5C51-45BC-8107-2CE852571CC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07089" y="5919588"/>
                  <a:ext cx="110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8EE20DA-0AE2-43FD-868F-0E3283E1B4AE}"/>
                    </a:ext>
                  </a:extLst>
                </p14:cNvPr>
                <p14:cNvContentPartPr/>
                <p14:nvPr/>
              </p14:nvContentPartPr>
              <p14:xfrm>
                <a:off x="4275929" y="5854068"/>
                <a:ext cx="97920" cy="162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8EE20DA-0AE2-43FD-868F-0E3283E1B4A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57929" y="5836068"/>
                  <a:ext cx="133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7B51D4-65CF-4763-ACAA-BC5419CB120A}"/>
                    </a:ext>
                  </a:extLst>
                </p14:cNvPr>
                <p14:cNvContentPartPr/>
                <p14:nvPr/>
              </p14:nvContentPartPr>
              <p14:xfrm>
                <a:off x="4453769" y="5958108"/>
                <a:ext cx="24480" cy="134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7B51D4-65CF-4763-ACAA-BC5419CB120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36129" y="5940468"/>
                  <a:ext cx="60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D41423C-1437-47CD-88E7-923822AD843C}"/>
                    </a:ext>
                  </a:extLst>
                </p14:cNvPr>
                <p14:cNvContentPartPr/>
                <p14:nvPr/>
              </p14:nvContentPartPr>
              <p14:xfrm>
                <a:off x="4549169" y="5817708"/>
                <a:ext cx="203400" cy="135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D41423C-1437-47CD-88E7-923822AD843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31169" y="5800068"/>
                  <a:ext cx="239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0189A37-E2F4-4265-A545-423AF4A3B2DE}"/>
                    </a:ext>
                  </a:extLst>
                </p14:cNvPr>
                <p14:cNvContentPartPr/>
                <p14:nvPr/>
              </p14:nvContentPartPr>
              <p14:xfrm>
                <a:off x="4847969" y="5946228"/>
                <a:ext cx="16560" cy="102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0189A37-E2F4-4265-A545-423AF4A3B2D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29969" y="5928228"/>
                  <a:ext cx="52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9D522E5-63D0-4B05-A82A-0291C49D3A00}"/>
                    </a:ext>
                  </a:extLst>
                </p14:cNvPr>
                <p14:cNvContentPartPr/>
                <p14:nvPr/>
              </p14:nvContentPartPr>
              <p14:xfrm>
                <a:off x="4952369" y="5811588"/>
                <a:ext cx="161640" cy="169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9D522E5-63D0-4B05-A82A-0291C49D3A0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34729" y="5793588"/>
                  <a:ext cx="197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771A39B-0B8B-493B-9CE9-680C902ECB58}"/>
                    </a:ext>
                  </a:extLst>
                </p14:cNvPr>
                <p14:cNvContentPartPr/>
                <p14:nvPr/>
              </p14:nvContentPartPr>
              <p14:xfrm>
                <a:off x="5133809" y="5762628"/>
                <a:ext cx="164160" cy="384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771A39B-0B8B-493B-9CE9-680C902ECB5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15809" y="5744628"/>
                  <a:ext cx="199800" cy="41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BA27D81-7E63-453E-876A-31A6947F2C17}"/>
              </a:ext>
            </a:extLst>
          </p:cNvPr>
          <p:cNvGrpSpPr/>
          <p:nvPr/>
        </p:nvGrpSpPr>
        <p:grpSpPr>
          <a:xfrm>
            <a:off x="8493689" y="5094468"/>
            <a:ext cx="2073600" cy="841320"/>
            <a:chOff x="8493689" y="5094468"/>
            <a:chExt cx="2073600" cy="84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94DF7DF-86E8-4342-A64D-BC6F14FA7F65}"/>
                    </a:ext>
                  </a:extLst>
                </p14:cNvPr>
                <p14:cNvContentPartPr/>
                <p14:nvPr/>
              </p14:nvContentPartPr>
              <p14:xfrm>
                <a:off x="8548409" y="5202108"/>
                <a:ext cx="12960" cy="182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94DF7DF-86E8-4342-A64D-BC6F14FA7F6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30769" y="5184468"/>
                  <a:ext cx="486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2294D7A-1B2B-4E0F-B0C8-556376D8E002}"/>
                    </a:ext>
                  </a:extLst>
                </p14:cNvPr>
                <p14:cNvContentPartPr/>
                <p14:nvPr/>
              </p14:nvContentPartPr>
              <p14:xfrm>
                <a:off x="8493689" y="5208228"/>
                <a:ext cx="196920" cy="175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2294D7A-1B2B-4E0F-B0C8-556376D8E00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76049" y="5190588"/>
                  <a:ext cx="232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061799-275C-41D1-AFB0-334E32D720CD}"/>
                    </a:ext>
                  </a:extLst>
                </p14:cNvPr>
                <p14:cNvContentPartPr/>
                <p14:nvPr/>
              </p14:nvContentPartPr>
              <p14:xfrm>
                <a:off x="8783129" y="5225508"/>
                <a:ext cx="18000" cy="19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061799-275C-41D1-AFB0-334E32D720C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65489" y="5207508"/>
                  <a:ext cx="53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4DE6C7-A23C-404F-AD70-8099377064FB}"/>
                    </a:ext>
                  </a:extLst>
                </p14:cNvPr>
                <p14:cNvContentPartPr/>
                <p14:nvPr/>
              </p14:nvContentPartPr>
              <p14:xfrm>
                <a:off x="8810849" y="5327388"/>
                <a:ext cx="9720" cy="6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4DE6C7-A23C-404F-AD70-8099377064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93209" y="5309748"/>
                  <a:ext cx="45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DC946F1-D9E9-45E8-A776-25C0357C3CB0}"/>
                    </a:ext>
                  </a:extLst>
                </p14:cNvPr>
                <p14:cNvContentPartPr/>
                <p14:nvPr/>
              </p14:nvContentPartPr>
              <p14:xfrm>
                <a:off x="8981129" y="5094468"/>
                <a:ext cx="142920" cy="310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DC946F1-D9E9-45E8-A776-25C0357C3CB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63129" y="5076828"/>
                  <a:ext cx="1785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F002E71-C457-4B48-B5EE-78C00D59E329}"/>
                    </a:ext>
                  </a:extLst>
                </p14:cNvPr>
                <p14:cNvContentPartPr/>
                <p14:nvPr/>
              </p14:nvContentPartPr>
              <p14:xfrm>
                <a:off x="9126929" y="5228748"/>
                <a:ext cx="68400" cy="9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F002E71-C457-4B48-B5EE-78C00D59E32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08929" y="5210748"/>
                  <a:ext cx="104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6050A26-E05F-4CBD-929B-7CB81CD17C88}"/>
                    </a:ext>
                  </a:extLst>
                </p14:cNvPr>
                <p14:cNvContentPartPr/>
                <p14:nvPr/>
              </p14:nvContentPartPr>
              <p14:xfrm>
                <a:off x="9320609" y="5141628"/>
                <a:ext cx="22320" cy="178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6050A26-E05F-4CBD-929B-7CB81CD17C8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02969" y="5123988"/>
                  <a:ext cx="579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D7CD77F-C4E1-4BD2-8C4E-C74F47868491}"/>
                    </a:ext>
                  </a:extLst>
                </p14:cNvPr>
                <p14:cNvContentPartPr/>
                <p14:nvPr/>
              </p14:nvContentPartPr>
              <p14:xfrm>
                <a:off x="9418169" y="5312988"/>
                <a:ext cx="19080" cy="88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D7CD77F-C4E1-4BD2-8C4E-C74F4786849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00169" y="5294988"/>
                  <a:ext cx="54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87B6E1-2B2D-4ECE-B56A-2902A776468F}"/>
                    </a:ext>
                  </a:extLst>
                </p14:cNvPr>
                <p14:cNvContentPartPr/>
                <p14:nvPr/>
              </p14:nvContentPartPr>
              <p14:xfrm>
                <a:off x="9511049" y="5142348"/>
                <a:ext cx="123480" cy="20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87B6E1-2B2D-4ECE-B56A-2902A776468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93049" y="5124348"/>
                  <a:ext cx="1591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314A209-BCA6-44BD-9AB9-2CF27CF8D0B0}"/>
                    </a:ext>
                  </a:extLst>
                </p14:cNvPr>
                <p14:cNvContentPartPr/>
                <p14:nvPr/>
              </p14:nvContentPartPr>
              <p14:xfrm>
                <a:off x="9695369" y="5333148"/>
                <a:ext cx="7200" cy="66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314A209-BCA6-44BD-9AB9-2CF27CF8D0B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77369" y="5315148"/>
                  <a:ext cx="42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EB4BD0C-FC99-4889-B251-0327154D0A31}"/>
                    </a:ext>
                  </a:extLst>
                </p14:cNvPr>
                <p14:cNvContentPartPr/>
                <p14:nvPr/>
              </p14:nvContentPartPr>
              <p14:xfrm>
                <a:off x="9811289" y="5135508"/>
                <a:ext cx="125280" cy="214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EB4BD0C-FC99-4889-B251-0327154D0A3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93289" y="5117508"/>
                  <a:ext cx="160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D9A7F32-8268-4001-B322-7F3D5334DEC2}"/>
                    </a:ext>
                  </a:extLst>
                </p14:cNvPr>
                <p14:cNvContentPartPr/>
                <p14:nvPr/>
              </p14:nvContentPartPr>
              <p14:xfrm>
                <a:off x="9997409" y="5099508"/>
                <a:ext cx="183960" cy="322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D9A7F32-8268-4001-B322-7F3D5334DEC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79769" y="5081508"/>
                  <a:ext cx="2196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BE63A17-BEDF-47D2-A5FA-51CF84DAF0CE}"/>
                    </a:ext>
                  </a:extLst>
                </p14:cNvPr>
                <p14:cNvContentPartPr/>
                <p14:nvPr/>
              </p14:nvContentPartPr>
              <p14:xfrm>
                <a:off x="8525009" y="5645628"/>
                <a:ext cx="180360" cy="220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BE63A17-BEDF-47D2-A5FA-51CF84DAF0C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07369" y="5627988"/>
                  <a:ext cx="216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08DAEC9-29DA-483D-A0F1-DC7610308DF2}"/>
                    </a:ext>
                  </a:extLst>
                </p14:cNvPr>
                <p14:cNvContentPartPr/>
                <p14:nvPr/>
              </p14:nvContentPartPr>
              <p14:xfrm>
                <a:off x="8808329" y="5675508"/>
                <a:ext cx="3240" cy="9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08DAEC9-29DA-483D-A0F1-DC7610308DF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90689" y="5657868"/>
                  <a:ext cx="38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61C2948-55BC-46C4-B868-746917142866}"/>
                    </a:ext>
                  </a:extLst>
                </p14:cNvPr>
                <p14:cNvContentPartPr/>
                <p14:nvPr/>
              </p14:nvContentPartPr>
              <p14:xfrm>
                <a:off x="8823449" y="5773068"/>
                <a:ext cx="21240" cy="11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61C2948-55BC-46C4-B868-74691714286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05809" y="5755428"/>
                  <a:ext cx="56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C516242-6149-448D-8884-5B1324109713}"/>
                    </a:ext>
                  </a:extLst>
                </p14:cNvPr>
                <p14:cNvContentPartPr/>
                <p14:nvPr/>
              </p14:nvContentPartPr>
              <p14:xfrm>
                <a:off x="8993009" y="5585868"/>
                <a:ext cx="119160" cy="276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C516242-6149-448D-8884-5B132410971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75009" y="5568228"/>
                  <a:ext cx="1548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3C45152-671E-4B1E-B5FE-8478AAB916BF}"/>
                    </a:ext>
                  </a:extLst>
                </p14:cNvPr>
                <p14:cNvContentPartPr/>
                <p14:nvPr/>
              </p14:nvContentPartPr>
              <p14:xfrm>
                <a:off x="9178049" y="5701788"/>
                <a:ext cx="75960" cy="8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3C45152-671E-4B1E-B5FE-8478AAB916B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60049" y="5684148"/>
                  <a:ext cx="111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2FFD285-6DA9-49BC-A94C-F4CA5475E8B5}"/>
                    </a:ext>
                  </a:extLst>
                </p14:cNvPr>
                <p14:cNvContentPartPr/>
                <p14:nvPr/>
              </p14:nvContentPartPr>
              <p14:xfrm>
                <a:off x="9328889" y="5606748"/>
                <a:ext cx="156600" cy="197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2FFD285-6DA9-49BC-A94C-F4CA5475E8B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11249" y="5589108"/>
                  <a:ext cx="192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266CF7F-9F22-43E1-9097-057FABAD568D}"/>
                    </a:ext>
                  </a:extLst>
                </p14:cNvPr>
                <p14:cNvContentPartPr/>
                <p14:nvPr/>
              </p14:nvContentPartPr>
              <p14:xfrm>
                <a:off x="9541649" y="5804028"/>
                <a:ext cx="13680" cy="98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266CF7F-9F22-43E1-9097-057FABAD568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24009" y="5786028"/>
                  <a:ext cx="49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05636DC-59D6-4F22-9827-2810A854A9F2}"/>
                    </a:ext>
                  </a:extLst>
                </p14:cNvPr>
                <p14:cNvContentPartPr/>
                <p14:nvPr/>
              </p14:nvContentPartPr>
              <p14:xfrm>
                <a:off x="9614729" y="5615388"/>
                <a:ext cx="145440" cy="193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05636DC-59D6-4F22-9827-2810A854A9F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597089" y="5597388"/>
                  <a:ext cx="181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584E13C-90A9-4DF6-B0A6-E0D91E2B3B53}"/>
                    </a:ext>
                  </a:extLst>
                </p14:cNvPr>
                <p14:cNvContentPartPr/>
                <p14:nvPr/>
              </p14:nvContentPartPr>
              <p14:xfrm>
                <a:off x="9814889" y="5804388"/>
                <a:ext cx="14040" cy="89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584E13C-90A9-4DF6-B0A6-E0D91E2B3B5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97249" y="5786748"/>
                  <a:ext cx="49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8DC1B47-5B3C-4DC5-B562-AA0BEC8A9DEA}"/>
                    </a:ext>
                  </a:extLst>
                </p14:cNvPr>
                <p14:cNvContentPartPr/>
                <p14:nvPr/>
              </p14:nvContentPartPr>
              <p14:xfrm>
                <a:off x="9874649" y="5659308"/>
                <a:ext cx="93960" cy="82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8DC1B47-5B3C-4DC5-B562-AA0BEC8A9DE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857009" y="5641308"/>
                  <a:ext cx="129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19B1A11-5C7C-4CAA-9597-6C7790285E62}"/>
                    </a:ext>
                  </a:extLst>
                </p14:cNvPr>
                <p14:cNvContentPartPr/>
                <p14:nvPr/>
              </p14:nvContentPartPr>
              <p14:xfrm>
                <a:off x="9940169" y="5635908"/>
                <a:ext cx="43560" cy="208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19B1A11-5C7C-4CAA-9597-6C7790285E6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22169" y="5617908"/>
                  <a:ext cx="79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D756AF9-5D0D-4D55-BE7B-DD0772721B79}"/>
                    </a:ext>
                  </a:extLst>
                </p14:cNvPr>
                <p14:cNvContentPartPr/>
                <p14:nvPr/>
              </p14:nvContentPartPr>
              <p14:xfrm>
                <a:off x="10093169" y="5842188"/>
                <a:ext cx="12960" cy="93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D756AF9-5D0D-4D55-BE7B-DD0772721B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75169" y="5824548"/>
                  <a:ext cx="48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E46C04D-D234-4AEB-8360-F6BAC882AD72}"/>
                    </a:ext>
                  </a:extLst>
                </p14:cNvPr>
                <p14:cNvContentPartPr/>
                <p14:nvPr/>
              </p14:nvContentPartPr>
              <p14:xfrm>
                <a:off x="10203689" y="5672268"/>
                <a:ext cx="132840" cy="162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E46C04D-D234-4AEB-8360-F6BAC882AD7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85689" y="5654628"/>
                  <a:ext cx="1684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1F4F6D7-25F5-4BE7-A74B-EF0D6ED99516}"/>
                    </a:ext>
                  </a:extLst>
                </p14:cNvPr>
                <p14:cNvContentPartPr/>
                <p14:nvPr/>
              </p14:nvContentPartPr>
              <p14:xfrm>
                <a:off x="10231049" y="5644548"/>
                <a:ext cx="121320" cy="27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1F4F6D7-25F5-4BE7-A74B-EF0D6ED9951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13049" y="5626908"/>
                  <a:ext cx="156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919A9CB-0363-45D8-AB81-BFE5230427FA}"/>
                    </a:ext>
                  </a:extLst>
                </p14:cNvPr>
                <p14:cNvContentPartPr/>
                <p14:nvPr/>
              </p14:nvContentPartPr>
              <p14:xfrm>
                <a:off x="10423649" y="5511708"/>
                <a:ext cx="143640" cy="341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919A9CB-0363-45D8-AB81-BFE5230427F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05649" y="5493708"/>
                  <a:ext cx="179280" cy="37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DA44D7A-0A4D-4BBE-98CC-99C994A5C173}"/>
              </a:ext>
            </a:extLst>
          </p:cNvPr>
          <p:cNvGrpSpPr/>
          <p:nvPr/>
        </p:nvGrpSpPr>
        <p:grpSpPr>
          <a:xfrm>
            <a:off x="8347529" y="1998108"/>
            <a:ext cx="230760" cy="231120"/>
            <a:chOff x="8347529" y="1998108"/>
            <a:chExt cx="23076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50C044F-0B6A-4414-9A39-0E3160A41D9B}"/>
                    </a:ext>
                  </a:extLst>
                </p14:cNvPr>
                <p14:cNvContentPartPr/>
                <p14:nvPr/>
              </p14:nvContentPartPr>
              <p14:xfrm>
                <a:off x="8347529" y="2166948"/>
                <a:ext cx="47160" cy="62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50C044F-0B6A-4414-9A39-0E3160A41D9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29529" y="2149308"/>
                  <a:ext cx="82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E1F6631-659F-4B22-A842-143E0389FF4B}"/>
                    </a:ext>
                  </a:extLst>
                </p14:cNvPr>
                <p14:cNvContentPartPr/>
                <p14:nvPr/>
              </p14:nvContentPartPr>
              <p14:xfrm>
                <a:off x="8471009" y="1998108"/>
                <a:ext cx="107280" cy="201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E1F6631-659F-4B22-A842-143E0389FF4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53369" y="1980468"/>
                  <a:ext cx="1429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425F7BF-733F-46B7-B291-FF376F9C06E5}"/>
                    </a:ext>
                  </a:extLst>
                </p14:cNvPr>
                <p14:cNvContentPartPr/>
                <p14:nvPr/>
              </p14:nvContentPartPr>
              <p14:xfrm>
                <a:off x="8486129" y="2117988"/>
                <a:ext cx="66960" cy="6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425F7BF-733F-46B7-B291-FF376F9C06E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468489" y="2099988"/>
                  <a:ext cx="1026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769395C-6BFD-420B-BC98-8D8BE9D8E9C0}"/>
              </a:ext>
            </a:extLst>
          </p:cNvPr>
          <p:cNvGrpSpPr/>
          <p:nvPr/>
        </p:nvGrpSpPr>
        <p:grpSpPr>
          <a:xfrm>
            <a:off x="7203449" y="1764828"/>
            <a:ext cx="290520" cy="314640"/>
            <a:chOff x="7203449" y="1764828"/>
            <a:chExt cx="29052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1039EB8-B267-4283-A8A2-8677D857A0CC}"/>
                    </a:ext>
                  </a:extLst>
                </p14:cNvPr>
                <p14:cNvContentPartPr/>
                <p14:nvPr/>
              </p14:nvContentPartPr>
              <p14:xfrm>
                <a:off x="7466609" y="2041308"/>
                <a:ext cx="5400" cy="1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1039EB8-B267-4283-A8A2-8677D857A0C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48609" y="2023308"/>
                  <a:ext cx="41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9871270-DBCD-42F4-8251-A074690D4C3B}"/>
                    </a:ext>
                  </a:extLst>
                </p14:cNvPr>
                <p14:cNvContentPartPr/>
                <p14:nvPr/>
              </p14:nvContentPartPr>
              <p14:xfrm>
                <a:off x="7435649" y="2027988"/>
                <a:ext cx="58320" cy="51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9871270-DBCD-42F4-8251-A074690D4C3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18009" y="2009988"/>
                  <a:ext cx="93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187629C-F299-4A50-A82A-50CBF81C01B5}"/>
                    </a:ext>
                  </a:extLst>
                </p14:cNvPr>
                <p14:cNvContentPartPr/>
                <p14:nvPr/>
              </p14:nvContentPartPr>
              <p14:xfrm>
                <a:off x="7225409" y="1804068"/>
                <a:ext cx="6120" cy="144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187629C-F299-4A50-A82A-50CBF81C01B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207409" y="1786068"/>
                  <a:ext cx="41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0266196-BF05-4C1D-8598-D3B9CD946399}"/>
                    </a:ext>
                  </a:extLst>
                </p14:cNvPr>
                <p14:cNvContentPartPr/>
                <p14:nvPr/>
              </p14:nvContentPartPr>
              <p14:xfrm>
                <a:off x="7203449" y="1764828"/>
                <a:ext cx="174240" cy="180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0266196-BF05-4C1D-8598-D3B9CD94639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85449" y="1746828"/>
                  <a:ext cx="20988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96AC6FB-6897-4001-92ED-E542263C2384}"/>
              </a:ext>
            </a:extLst>
          </p:cNvPr>
          <p:cNvGrpSpPr/>
          <p:nvPr/>
        </p:nvGrpSpPr>
        <p:grpSpPr>
          <a:xfrm>
            <a:off x="9052769" y="2515068"/>
            <a:ext cx="241200" cy="319320"/>
            <a:chOff x="9052769" y="2515068"/>
            <a:chExt cx="24120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B44F2D2-D6FE-491B-A704-1757BC0EC1FD}"/>
                    </a:ext>
                  </a:extLst>
                </p14:cNvPr>
                <p14:cNvContentPartPr/>
                <p14:nvPr/>
              </p14:nvContentPartPr>
              <p14:xfrm>
                <a:off x="9052769" y="2773908"/>
                <a:ext cx="41760" cy="60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B44F2D2-D6FE-491B-A704-1757BC0EC1F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35129" y="2755908"/>
                  <a:ext cx="77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3B5770B-9EA7-44EE-A2BD-8958A62B2E42}"/>
                    </a:ext>
                  </a:extLst>
                </p14:cNvPr>
                <p14:cNvContentPartPr/>
                <p14:nvPr/>
              </p14:nvContentPartPr>
              <p14:xfrm>
                <a:off x="9164729" y="2515068"/>
                <a:ext cx="129240" cy="181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3B5770B-9EA7-44EE-A2BD-8958A62B2E4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147089" y="2497428"/>
                  <a:ext cx="164880" cy="21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88B515E-F13A-4ABF-9BE4-182403CEB4D6}"/>
                  </a:ext>
                </a:extLst>
              </p14:cNvPr>
              <p14:cNvContentPartPr/>
              <p14:nvPr/>
            </p14:nvContentPartPr>
            <p14:xfrm>
              <a:off x="7984649" y="3244788"/>
              <a:ext cx="41400" cy="52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88B515E-F13A-4ABF-9BE4-182403CEB4D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967009" y="3227148"/>
                <a:ext cx="77040" cy="8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5D6396C-712C-4125-9A8B-C949DFEBDAC5}"/>
              </a:ext>
            </a:extLst>
          </p:cNvPr>
          <p:cNvGrpSpPr/>
          <p:nvPr/>
        </p:nvGrpSpPr>
        <p:grpSpPr>
          <a:xfrm>
            <a:off x="8192729" y="3191508"/>
            <a:ext cx="147600" cy="171720"/>
            <a:chOff x="8192729" y="3191508"/>
            <a:chExt cx="14760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6A2CBA7-22BB-476C-8347-F4B3271C768C}"/>
                    </a:ext>
                  </a:extLst>
                </p14:cNvPr>
                <p14:cNvContentPartPr/>
                <p14:nvPr/>
              </p14:nvContentPartPr>
              <p14:xfrm>
                <a:off x="8227289" y="3225708"/>
                <a:ext cx="13680" cy="135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6A2CBA7-22BB-476C-8347-F4B3271C768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209649" y="3208068"/>
                  <a:ext cx="49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709A66B-AA08-474E-9396-786BC38F1D32}"/>
                    </a:ext>
                  </a:extLst>
                </p14:cNvPr>
                <p14:cNvContentPartPr/>
                <p14:nvPr/>
              </p14:nvContentPartPr>
              <p14:xfrm>
                <a:off x="8192729" y="3191508"/>
                <a:ext cx="147600" cy="171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709A66B-AA08-474E-9396-786BC38F1D3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75089" y="3173868"/>
                  <a:ext cx="18324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6FF6862-2A44-4E2E-9077-1B2342C96AD0}"/>
              </a:ext>
            </a:extLst>
          </p:cNvPr>
          <p:cNvGrpSpPr/>
          <p:nvPr/>
        </p:nvGrpSpPr>
        <p:grpSpPr>
          <a:xfrm>
            <a:off x="9226289" y="3586428"/>
            <a:ext cx="277920" cy="209160"/>
            <a:chOff x="9226289" y="3586428"/>
            <a:chExt cx="27792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C064E7D-0FDF-4D6C-80EF-6BD8B46059E8}"/>
                    </a:ext>
                  </a:extLst>
                </p14:cNvPr>
                <p14:cNvContentPartPr/>
                <p14:nvPr/>
              </p14:nvContentPartPr>
              <p14:xfrm>
                <a:off x="9226289" y="3684708"/>
                <a:ext cx="46080" cy="53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C064E7D-0FDF-4D6C-80EF-6BD8B46059E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208289" y="3667068"/>
                  <a:ext cx="81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0C51C85-AE13-42CC-856A-B570D4050996}"/>
                    </a:ext>
                  </a:extLst>
                </p14:cNvPr>
                <p14:cNvContentPartPr/>
                <p14:nvPr/>
              </p14:nvContentPartPr>
              <p14:xfrm>
                <a:off x="9355889" y="3586428"/>
                <a:ext cx="148320" cy="209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0C51C85-AE13-42CC-856A-B570D405099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338249" y="3568788"/>
                  <a:ext cx="183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F0A411A-7A62-47AF-B2EE-510DFFC5DDB6}"/>
                    </a:ext>
                  </a:extLst>
                </p14:cNvPr>
                <p14:cNvContentPartPr/>
                <p14:nvPr/>
              </p14:nvContentPartPr>
              <p14:xfrm>
                <a:off x="9353009" y="3682188"/>
                <a:ext cx="116640" cy="10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F0A411A-7A62-47AF-B2EE-510DFFC5DDB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335009" y="3664188"/>
                  <a:ext cx="1522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2B50519-512B-4266-A165-B152ED1BBACB}"/>
              </a:ext>
            </a:extLst>
          </p:cNvPr>
          <p:cNvGrpSpPr/>
          <p:nvPr/>
        </p:nvGrpSpPr>
        <p:grpSpPr>
          <a:xfrm>
            <a:off x="8162129" y="2936268"/>
            <a:ext cx="270360" cy="126720"/>
            <a:chOff x="8162129" y="2936268"/>
            <a:chExt cx="27036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868117D-14F6-4FC5-8124-A13F207E1742}"/>
                    </a:ext>
                  </a:extLst>
                </p14:cNvPr>
                <p14:cNvContentPartPr/>
                <p14:nvPr/>
              </p14:nvContentPartPr>
              <p14:xfrm>
                <a:off x="8162129" y="2936268"/>
                <a:ext cx="40680" cy="42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868117D-14F6-4FC5-8124-A13F207E174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44129" y="2918628"/>
                  <a:ext cx="76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8FCCF1F-9429-4CD6-947F-FCFD5A6AD160}"/>
                    </a:ext>
                  </a:extLst>
                </p14:cNvPr>
                <p14:cNvContentPartPr/>
                <p14:nvPr/>
              </p14:nvContentPartPr>
              <p14:xfrm>
                <a:off x="8326649" y="2947428"/>
                <a:ext cx="105840" cy="115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8FCCF1F-9429-4CD6-947F-FCFD5A6AD16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08649" y="2929428"/>
                  <a:ext cx="141480" cy="1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8DE9220-B5D4-495C-9DAF-1C6131E15923}"/>
                  </a:ext>
                </a:extLst>
              </p14:cNvPr>
              <p14:cNvContentPartPr/>
              <p14:nvPr/>
            </p14:nvContentPartPr>
            <p14:xfrm>
              <a:off x="7637609" y="2307348"/>
              <a:ext cx="48240" cy="572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8DE9220-B5D4-495C-9DAF-1C6131E1592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619609" y="2289708"/>
                <a:ext cx="8388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BC69DBD-B93B-4A24-9BC7-F281D4042364}"/>
              </a:ext>
            </a:extLst>
          </p:cNvPr>
          <p:cNvGrpSpPr/>
          <p:nvPr/>
        </p:nvGrpSpPr>
        <p:grpSpPr>
          <a:xfrm>
            <a:off x="6884489" y="3504348"/>
            <a:ext cx="297720" cy="193320"/>
            <a:chOff x="6884489" y="3504348"/>
            <a:chExt cx="297720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FEA338A-C6C3-4A91-9F6B-ABE02DFCD3D2}"/>
                    </a:ext>
                  </a:extLst>
                </p14:cNvPr>
                <p14:cNvContentPartPr/>
                <p14:nvPr/>
              </p14:nvContentPartPr>
              <p14:xfrm>
                <a:off x="6884489" y="3504348"/>
                <a:ext cx="51840" cy="72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FEA338A-C6C3-4A91-9F6B-ABE02DFCD3D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66489" y="3486348"/>
                  <a:ext cx="87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0607ADC-8A41-4137-928C-36D23BBFAF7C}"/>
                    </a:ext>
                  </a:extLst>
                </p14:cNvPr>
                <p14:cNvContentPartPr/>
                <p14:nvPr/>
              </p14:nvContentPartPr>
              <p14:xfrm>
                <a:off x="7082489" y="3536748"/>
                <a:ext cx="10080" cy="160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0607ADC-8A41-4137-928C-36D23BBFAF7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064489" y="3518748"/>
                  <a:ext cx="45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707B3F1-112F-48A3-B5A7-B071118D00FA}"/>
                    </a:ext>
                  </a:extLst>
                </p14:cNvPr>
                <p14:cNvContentPartPr/>
                <p14:nvPr/>
              </p14:nvContentPartPr>
              <p14:xfrm>
                <a:off x="7148729" y="3535308"/>
                <a:ext cx="24120" cy="156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707B3F1-112F-48A3-B5A7-B071118D00F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30729" y="3517668"/>
                  <a:ext cx="59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C24DB8D-8E5D-446D-AEB5-BE94B3F2B124}"/>
                    </a:ext>
                  </a:extLst>
                </p14:cNvPr>
                <p14:cNvContentPartPr/>
                <p14:nvPr/>
              </p14:nvContentPartPr>
              <p14:xfrm>
                <a:off x="7040729" y="3619908"/>
                <a:ext cx="141480" cy="12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C24DB8D-8E5D-446D-AEB5-BE94B3F2B12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23089" y="3602268"/>
                  <a:ext cx="17712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703EC90-E38D-4B44-BEF1-2C4580BA1680}"/>
                  </a:ext>
                </a:extLst>
              </p14:cNvPr>
              <p14:cNvContentPartPr/>
              <p14:nvPr/>
            </p14:nvContentPartPr>
            <p14:xfrm>
              <a:off x="7437449" y="3377628"/>
              <a:ext cx="51480" cy="691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703EC90-E38D-4B44-BEF1-2C4580BA168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419809" y="3359628"/>
                <a:ext cx="8712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CD26BF9-3923-4C81-A5DB-CF6C354CA5ED}"/>
              </a:ext>
            </a:extLst>
          </p:cNvPr>
          <p:cNvGrpSpPr/>
          <p:nvPr/>
        </p:nvGrpSpPr>
        <p:grpSpPr>
          <a:xfrm>
            <a:off x="7574249" y="3556188"/>
            <a:ext cx="116280" cy="132480"/>
            <a:chOff x="7574249" y="3556188"/>
            <a:chExt cx="11628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69943B8-537D-44E3-88CE-A44D4D203814}"/>
                    </a:ext>
                  </a:extLst>
                </p14:cNvPr>
                <p14:cNvContentPartPr/>
                <p14:nvPr/>
              </p14:nvContentPartPr>
              <p14:xfrm>
                <a:off x="7614209" y="3561948"/>
                <a:ext cx="21240" cy="126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69943B8-537D-44E3-88CE-A44D4D20381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96569" y="3543948"/>
                  <a:ext cx="56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C65A458-0C42-4034-B90D-0367C2153800}"/>
                    </a:ext>
                  </a:extLst>
                </p14:cNvPr>
                <p14:cNvContentPartPr/>
                <p14:nvPr/>
              </p14:nvContentPartPr>
              <p14:xfrm>
                <a:off x="7574249" y="3654468"/>
                <a:ext cx="116280" cy="18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C65A458-0C42-4034-B90D-0367C215380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56249" y="3636468"/>
                  <a:ext cx="151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C3FBBC0-4F86-401A-BFBE-2F222B8F181D}"/>
                    </a:ext>
                  </a:extLst>
                </p14:cNvPr>
                <p14:cNvContentPartPr/>
                <p14:nvPr/>
              </p14:nvContentPartPr>
              <p14:xfrm>
                <a:off x="7579649" y="3556188"/>
                <a:ext cx="95400" cy="6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C3FBBC0-4F86-401A-BFBE-2F222B8F181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562009" y="3538548"/>
                  <a:ext cx="1310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2B684BE-7DE0-4C72-8CA8-AEF56CFF630F}"/>
              </a:ext>
            </a:extLst>
          </p:cNvPr>
          <p:cNvGrpSpPr/>
          <p:nvPr/>
        </p:nvGrpSpPr>
        <p:grpSpPr>
          <a:xfrm>
            <a:off x="7407209" y="2327508"/>
            <a:ext cx="143280" cy="199440"/>
            <a:chOff x="7407209" y="2327508"/>
            <a:chExt cx="14328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04CF8E2-EED8-47E0-A5E7-7417889825E3}"/>
                    </a:ext>
                  </a:extLst>
                </p14:cNvPr>
                <p14:cNvContentPartPr/>
                <p14:nvPr/>
              </p14:nvContentPartPr>
              <p14:xfrm>
                <a:off x="7407209" y="2327508"/>
                <a:ext cx="143280" cy="199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04CF8E2-EED8-47E0-A5E7-7417889825E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89209" y="2309868"/>
                  <a:ext cx="178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0D9E770-A9D7-4882-89BF-3FB438C2CA22}"/>
                    </a:ext>
                  </a:extLst>
                </p14:cNvPr>
                <p14:cNvContentPartPr/>
                <p14:nvPr/>
              </p14:nvContentPartPr>
              <p14:xfrm>
                <a:off x="7500449" y="2357028"/>
                <a:ext cx="27360" cy="20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0D9E770-A9D7-4882-89BF-3FB438C2CA2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82449" y="2339388"/>
                  <a:ext cx="63000" cy="5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87017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52620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2 Essential Algebra</a:t>
            </a:r>
            <a:br>
              <a:rPr lang="en-US" sz="3600" dirty="0"/>
            </a:br>
            <a:r>
              <a:rPr lang="en-US" sz="3600" dirty="0"/>
              <a:t>     Standards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B571CE-0DEE-4036-80A7-8E1B97756F42}"/>
              </a:ext>
            </a:extLst>
          </p:cNvPr>
          <p:cNvSpPr txBox="1">
            <a:spLocks/>
          </p:cNvSpPr>
          <p:nvPr/>
        </p:nvSpPr>
        <p:spPr>
          <a:xfrm>
            <a:off x="899140" y="1701295"/>
            <a:ext cx="10921798" cy="3455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u="sng" dirty="0"/>
              <a:t>B.F.IF.A.1.</a:t>
            </a:r>
            <a:r>
              <a:rPr lang="en-US" b="1" dirty="0"/>
              <a:t> </a:t>
            </a:r>
            <a:r>
              <a:rPr lang="en-US" dirty="0"/>
              <a:t>Understand that a function from one set (called the domain) to another set (called the range) assigns to each element of the domain exactly one element of the range. If f is a function and x is an element of its domain, then </a:t>
            </a:r>
            <a:r>
              <a:rPr lang="en-US" i="1" dirty="0"/>
              <a:t>f(x</a:t>
            </a:r>
            <a:r>
              <a:rPr lang="en-US" dirty="0"/>
              <a:t>) denotes the output of </a:t>
            </a:r>
            <a:r>
              <a:rPr lang="en-US" i="1" dirty="0"/>
              <a:t>f</a:t>
            </a:r>
            <a:r>
              <a:rPr lang="en-US" dirty="0"/>
              <a:t> corresponding to the input </a:t>
            </a:r>
            <a:r>
              <a:rPr lang="en-US" i="1" dirty="0"/>
              <a:t>x</a:t>
            </a:r>
            <a:r>
              <a:rPr lang="en-US" dirty="0"/>
              <a:t>. The graph of </a:t>
            </a:r>
            <a:r>
              <a:rPr lang="en-US" i="1" dirty="0"/>
              <a:t>f</a:t>
            </a:r>
            <a:r>
              <a:rPr lang="en-US" dirty="0"/>
              <a:t> is the graph of the equation y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b="1" u="sng" dirty="0"/>
              <a:t>B.F.IF.B.3</a:t>
            </a:r>
            <a:r>
              <a:rPr lang="en-US" dirty="0"/>
              <a:t> Recognize functions as mappings of an independent variable into a dependent variable.</a:t>
            </a:r>
          </a:p>
          <a:p>
            <a:endParaRPr lang="en-US" dirty="0"/>
          </a:p>
          <a:p>
            <a:r>
              <a:rPr lang="en-US" b="1" u="sng" dirty="0"/>
              <a:t>B.A.CED.A.1</a:t>
            </a:r>
            <a:r>
              <a:rPr lang="en-US" dirty="0"/>
              <a:t> Create equations and inequalities in one variable and use them to solve real world problems.</a:t>
            </a:r>
          </a:p>
          <a:p>
            <a:endParaRPr lang="en-US" dirty="0"/>
          </a:p>
          <a:p>
            <a:r>
              <a:rPr lang="en-US" b="1" u="sng" dirty="0"/>
              <a:t>B.A.CED.A.2</a:t>
            </a:r>
            <a:r>
              <a:rPr lang="en-US" dirty="0"/>
              <a:t> Create equations in two or more variables to represent relationships between quantities.</a:t>
            </a:r>
          </a:p>
          <a:p>
            <a:endParaRPr lang="en-US" dirty="0"/>
          </a:p>
          <a:p>
            <a:r>
              <a:rPr lang="en-US" b="1" u="sng" dirty="0"/>
              <a:t>B.A.REI.D.5</a:t>
            </a:r>
            <a:r>
              <a:rPr lang="en-US" dirty="0"/>
              <a:t> Solve a linear inequality using multiple methods and interpret the solution as it applies to the context.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43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9402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600" dirty="0"/>
              <a:t> 2-3 Linear Functions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      Objective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F813557-54BA-4B7E-BD1C-AB6A3527A289}"/>
              </a:ext>
            </a:extLst>
          </p:cNvPr>
          <p:cNvSpPr txBox="1">
            <a:spLocks/>
          </p:cNvSpPr>
          <p:nvPr/>
        </p:nvSpPr>
        <p:spPr>
          <a:xfrm>
            <a:off x="1161622" y="2456682"/>
            <a:ext cx="9822922" cy="237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SWBAT write an equation </a:t>
            </a:r>
            <a:r>
              <a:rPr lang="en-US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symbolically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IOT express a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contextual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SWBAT will </a:t>
            </a:r>
            <a:r>
              <a:rPr lang="en-US" dirty="0">
                <a:highlight>
                  <a:srgbClr val="8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linear functions IOT </a:t>
            </a:r>
            <a:r>
              <a:rPr lang="en-US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solve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linear equations by making a 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9D2AF58F-7144-43EC-A4E4-BCC8E1F4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0" y="4831080"/>
            <a:ext cx="1780735" cy="17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916BA0-95E2-4379-9287-6B45B63B5A8C}"/>
              </a:ext>
            </a:extLst>
          </p:cNvPr>
          <p:cNvCxnSpPr>
            <a:cxnSpLocks/>
          </p:cNvCxnSpPr>
          <p:nvPr/>
        </p:nvCxnSpPr>
        <p:spPr>
          <a:xfrm flipH="1">
            <a:off x="7157945" y="1905004"/>
            <a:ext cx="762928" cy="55386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0835BD-B9B6-44B7-97F5-41972A4406C2}"/>
              </a:ext>
            </a:extLst>
          </p:cNvPr>
          <p:cNvSpPr txBox="1"/>
          <p:nvPr/>
        </p:nvSpPr>
        <p:spPr>
          <a:xfrm flipH="1">
            <a:off x="7276359" y="1278054"/>
            <a:ext cx="237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As it applies to a problem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4B8349C-04CF-4953-AAED-05B4869C5F50}"/>
              </a:ext>
            </a:extLst>
          </p:cNvPr>
          <p:cNvCxnSpPr>
            <a:cxnSpLocks/>
          </p:cNvCxnSpPr>
          <p:nvPr/>
        </p:nvCxnSpPr>
        <p:spPr>
          <a:xfrm flipH="1">
            <a:off x="4691270" y="1733523"/>
            <a:ext cx="702461" cy="69418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78EC70-1FF4-4AB2-AA08-96092C1D220C}"/>
              </a:ext>
            </a:extLst>
          </p:cNvPr>
          <p:cNvSpPr txBox="1"/>
          <p:nvPr/>
        </p:nvSpPr>
        <p:spPr>
          <a:xfrm>
            <a:off x="3837434" y="1000374"/>
            <a:ext cx="3291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The use of commonly accepted symbols to write mathematical phrases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83DB4-D867-4A65-9B7F-6CC3572A7574}"/>
              </a:ext>
            </a:extLst>
          </p:cNvPr>
          <p:cNvSpPr txBox="1"/>
          <p:nvPr/>
        </p:nvSpPr>
        <p:spPr>
          <a:xfrm>
            <a:off x="8112856" y="4710746"/>
            <a:ext cx="277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</a:rPr>
              <a:t>An organized way of representing data.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EC3B50-9A06-4A0F-A052-02B61BB68F22}"/>
              </a:ext>
            </a:extLst>
          </p:cNvPr>
          <p:cNvCxnSpPr>
            <a:cxnSpLocks/>
          </p:cNvCxnSpPr>
          <p:nvPr/>
        </p:nvCxnSpPr>
        <p:spPr>
          <a:xfrm flipH="1" flipV="1">
            <a:off x="3141897" y="4081478"/>
            <a:ext cx="606133" cy="72268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BF495C-351E-47B4-BDC4-2385F171C005}"/>
              </a:ext>
            </a:extLst>
          </p:cNvPr>
          <p:cNvSpPr txBox="1"/>
          <p:nvPr/>
        </p:nvSpPr>
        <p:spPr>
          <a:xfrm>
            <a:off x="6096000" y="545773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D97FAE-B09C-452D-8AAA-66524DF8B7F4}"/>
              </a:ext>
            </a:extLst>
          </p:cNvPr>
          <p:cNvSpPr txBox="1"/>
          <p:nvPr/>
        </p:nvSpPr>
        <p:spPr>
          <a:xfrm flipH="1">
            <a:off x="2191908" y="4996070"/>
            <a:ext cx="3393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808080"/>
                </a:highlight>
              </a:rPr>
              <a:t>Visually represent the relationship between the domain  and range on the coordinate plane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3BA228-4752-4F90-925A-FC66B9A79E3A}"/>
              </a:ext>
            </a:extLst>
          </p:cNvPr>
          <p:cNvSpPr txBox="1"/>
          <p:nvPr/>
        </p:nvSpPr>
        <p:spPr>
          <a:xfrm>
            <a:off x="4956662" y="4725607"/>
            <a:ext cx="2773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00FF"/>
                </a:highlight>
              </a:rPr>
              <a:t>Add, subtract, multiply, divide and find the absolute value of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765274-7C96-4C9D-9419-92060F719ABB}"/>
              </a:ext>
            </a:extLst>
          </p:cNvPr>
          <p:cNvCxnSpPr>
            <a:cxnSpLocks/>
          </p:cNvCxnSpPr>
          <p:nvPr/>
        </p:nvCxnSpPr>
        <p:spPr>
          <a:xfrm flipH="1" flipV="1">
            <a:off x="8892209" y="4081478"/>
            <a:ext cx="265043" cy="54975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1BDA6B5-8A9E-4DDD-B87C-34CF69F1F19F}"/>
              </a:ext>
            </a:extLst>
          </p:cNvPr>
          <p:cNvCxnSpPr>
            <a:cxnSpLocks/>
          </p:cNvCxnSpPr>
          <p:nvPr/>
        </p:nvCxnSpPr>
        <p:spPr>
          <a:xfrm flipH="1" flipV="1">
            <a:off x="5508639" y="4038697"/>
            <a:ext cx="723778" cy="59253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56117506-5EA2-48E1-9422-2825F64C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4217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2 Overview </a:t>
            </a:r>
            <a:br>
              <a:rPr lang="en-US" dirty="0"/>
            </a:br>
            <a:r>
              <a:rPr lang="en-US"/>
              <a:t>Linear Equations</a:t>
            </a:r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AE35A3E0-D326-4D09-B6D1-BE4C8E2D1CB6}"/>
              </a:ext>
            </a:extLst>
          </p:cNvPr>
          <p:cNvSpPr txBox="1">
            <a:spLocks/>
          </p:cNvSpPr>
          <p:nvPr/>
        </p:nvSpPr>
        <p:spPr>
          <a:xfrm>
            <a:off x="3931711" y="1972497"/>
            <a:ext cx="2588358" cy="3566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Bell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Real World Applications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4CC2DD56-6C10-457D-81BA-256BFB1444E0}"/>
              </a:ext>
            </a:extLst>
          </p:cNvPr>
          <p:cNvSpPr txBox="1">
            <a:spLocks/>
          </p:cNvSpPr>
          <p:nvPr/>
        </p:nvSpPr>
        <p:spPr>
          <a:xfrm>
            <a:off x="885888" y="1972498"/>
            <a:ext cx="2926804" cy="4613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Lessons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2-2 The Coordinate Plane, Relations and Functions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2-3 Linear Functions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2-5 Solving Multi-Step Equations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2-6 Solving Inequalities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2-7 Solving Linear Inequalities</a:t>
            </a:r>
          </a:p>
          <a:p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D1EB6C91-6FDE-4F8D-B64D-9A1EFDFB8D1D}"/>
              </a:ext>
            </a:extLst>
          </p:cNvPr>
          <p:cNvSpPr txBox="1">
            <a:spLocks/>
          </p:cNvSpPr>
          <p:nvPr/>
        </p:nvSpPr>
        <p:spPr>
          <a:xfrm>
            <a:off x="6639088" y="1972497"/>
            <a:ext cx="2902478" cy="3566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Assignments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Complete &amp; Submit Bell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Complete &amp; Submit Delta Math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Work on Challenge Questions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Study: Complete Independent Practice 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pic>
        <p:nvPicPr>
          <p:cNvPr id="21" name="Picture 20" descr="C:\Users\cartertn2\AppData\Local\Microsoft\Windows\INetCache\Content.MSO\C30EDC4.tmp">
            <a:extLst>
              <a:ext uri="{FF2B5EF4-FFF2-40B4-BE49-F238E27FC236}">
                <a16:creationId xmlns:a16="http://schemas.microsoft.com/office/drawing/2014/main" id="{FCC800BC-D629-4B59-B43C-6DC9B9884B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446" y="0"/>
            <a:ext cx="1241771" cy="1223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078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994A8A-57F6-4F37-89E7-32173CD3FABB}"/>
              </a:ext>
            </a:extLst>
          </p:cNvPr>
          <p:cNvSpPr/>
          <p:nvPr/>
        </p:nvSpPr>
        <p:spPr>
          <a:xfrm>
            <a:off x="841509" y="1750727"/>
            <a:ext cx="10384939" cy="336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______________________-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function whose graph is a line.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______________________- represents a linear function where a solution is any ordered pair (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that makes the equation true.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______________________- the point in which a line crosses the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-axis.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______________________- the point in which a line crosses the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-axis.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______________________- values of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which f(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0. Also called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-intercept.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2-3 Linear Functions 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6111" y="126078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Key Concepts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1D07B-B8DE-4A72-8252-335484F9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write an equation symbolically IOT express a contextual problem. SWBAT will graph linear functions IOT solve linear equations by making a table.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8728E-EB5C-47EA-BECE-2B4B4151A3F6}"/>
              </a:ext>
            </a:extLst>
          </p:cNvPr>
          <p:cNvSpPr txBox="1"/>
          <p:nvPr/>
        </p:nvSpPr>
        <p:spPr>
          <a:xfrm>
            <a:off x="1475581" y="1731266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Linear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2E043A-DB66-48F5-9351-6C0CF9A8F7FA}"/>
              </a:ext>
            </a:extLst>
          </p:cNvPr>
          <p:cNvSpPr txBox="1"/>
          <p:nvPr/>
        </p:nvSpPr>
        <p:spPr>
          <a:xfrm>
            <a:off x="1475581" y="4712454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Zero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8F6E86-FEAE-4C8F-9C34-DAC08E292F9F}"/>
              </a:ext>
            </a:extLst>
          </p:cNvPr>
          <p:cNvSpPr txBox="1"/>
          <p:nvPr/>
        </p:nvSpPr>
        <p:spPr>
          <a:xfrm>
            <a:off x="1475581" y="2505413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Linear Equation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841284-C37D-4084-8531-989BC45308F5}"/>
              </a:ext>
            </a:extLst>
          </p:cNvPr>
          <p:cNvSpPr txBox="1"/>
          <p:nvPr/>
        </p:nvSpPr>
        <p:spPr>
          <a:xfrm>
            <a:off x="1475581" y="3164160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Y-intercept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417394-421E-4AB0-A744-913D9CCC779B}"/>
              </a:ext>
            </a:extLst>
          </p:cNvPr>
          <p:cNvSpPr txBox="1"/>
          <p:nvPr/>
        </p:nvSpPr>
        <p:spPr>
          <a:xfrm>
            <a:off x="1475581" y="3938307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X-intercept</a:t>
            </a:r>
          </a:p>
        </p:txBody>
      </p:sp>
    </p:spTree>
    <p:extLst>
      <p:ext uri="{BB962C8B-B14F-4D97-AF65-F5344CB8AC3E}">
        <p14:creationId xmlns:p14="http://schemas.microsoft.com/office/powerpoint/2010/main" val="169009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2-3 Linear Functions 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6111" y="126078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Key Concepts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1D07B-B8DE-4A72-8252-335484F9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write an equation symbolically IOT express a contextual problem. SWBAT will graph linear functions IOT solve linear equations by making a table.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D98662-B82D-486D-A5CB-8841BACADED6}"/>
              </a:ext>
            </a:extLst>
          </p:cNvPr>
          <p:cNvSpPr/>
          <p:nvPr/>
        </p:nvSpPr>
        <p:spPr>
          <a:xfrm>
            <a:off x="1179443" y="1750727"/>
            <a:ext cx="11224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Form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 + By = C where A, B, and C must be integers.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</a:t>
            </a:r>
            <a:r>
              <a:rPr lang="en-US" altLang="en-US" sz="2000" dirty="0"/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equation is LINEAR (the graph is a straight line) if it can be written in standard form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6B2396-85CC-450B-BB78-5BFE97230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311" y="2657017"/>
            <a:ext cx="5263690" cy="359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41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2-3 Linear Functions 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6111" y="126078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Key Concepts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1D07B-B8DE-4A72-8252-335484F9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write an equation symbolically IOT express a contextual problem. SWBAT will graph linear functions IOT solve linear equations by making a table.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BB04AF-0B78-4194-9F22-94C42F7F00F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56" y="1445450"/>
            <a:ext cx="5276137" cy="47976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13">
            <a:extLst>
              <a:ext uri="{FF2B5EF4-FFF2-40B4-BE49-F238E27FC236}">
                <a16:creationId xmlns:a16="http://schemas.microsoft.com/office/drawing/2014/main" id="{28A0C814-663D-406E-839A-679AF6C4FE8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21573" y="2018274"/>
            <a:ext cx="1822198" cy="839815"/>
          </a:xfrm>
          <a:prstGeom prst="wedgeEllipseCallout">
            <a:avLst>
              <a:gd name="adj1" fmla="val -47083"/>
              <a:gd name="adj2" fmla="val 52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Times New Roman" panose="02020603050405020304" pitchFamily="18" charset="0"/>
              </a:rPr>
              <a:t>y-intercept</a:t>
            </a:r>
          </a:p>
          <a:p>
            <a:pPr algn="ctr" eaLnBrk="1" hangingPunct="1"/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33976AE7-2CCE-40CC-AC24-A618F1666DC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99874" y="3009092"/>
            <a:ext cx="1822198" cy="839815"/>
          </a:xfrm>
          <a:prstGeom prst="wedgeEllipseCallout">
            <a:avLst>
              <a:gd name="adj1" fmla="val -47083"/>
              <a:gd name="adj2" fmla="val 52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Times New Roman" panose="02020603050405020304" pitchFamily="18" charset="0"/>
              </a:rPr>
              <a:t>x-intercept</a:t>
            </a:r>
          </a:p>
          <a:p>
            <a:pPr algn="ctr" eaLnBrk="1" hangingPunct="1"/>
            <a:r>
              <a:rPr lang="en-US" altLang="en-US" sz="2000" dirty="0">
                <a:latin typeface="Times New Roman" panose="02020603050405020304" pitchFamily="18" charset="0"/>
              </a:rPr>
              <a:t>zero</a:t>
            </a:r>
          </a:p>
          <a:p>
            <a:pPr algn="ctr" eaLnBrk="1" hangingPunct="1"/>
            <a:endParaRPr lang="en-US" altLang="en-US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08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 2-3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4AB2-D6EC-4D5B-AA67-DF32EF87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write an equation symbolically IOT express a contextual problem. SWBAT will graph linear functions IOT solve linear equations by making a table.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E173D2-19FF-46F6-83C2-F7758010A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120" y="2530273"/>
            <a:ext cx="6412220" cy="2422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8372-F8D4-4276-9402-E7F47D8AC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875" y="1292532"/>
            <a:ext cx="4530245" cy="49587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DDE4BE-FCF8-4D84-807E-05695EF90C7F}"/>
              </a:ext>
            </a:extLst>
          </p:cNvPr>
          <p:cNvSpPr txBox="1"/>
          <p:nvPr/>
        </p:nvSpPr>
        <p:spPr>
          <a:xfrm>
            <a:off x="1038739" y="1185735"/>
            <a:ext cx="63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do</a:t>
            </a:r>
          </a:p>
        </p:txBody>
      </p:sp>
    </p:spTree>
    <p:extLst>
      <p:ext uri="{BB962C8B-B14F-4D97-AF65-F5344CB8AC3E}">
        <p14:creationId xmlns:p14="http://schemas.microsoft.com/office/powerpoint/2010/main" val="1790129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 2-3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4AB2-D6EC-4D5B-AA67-DF32EF87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write an equation symbolically IOT express a contextual problem. SWBAT will graph linear functions IOT solve linear equations by making a table.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0D4EEE-5741-4605-97D0-F4F51646B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10" y="1434661"/>
            <a:ext cx="3405023" cy="38187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ABFFD3-CFEA-4A0C-85A3-26BB5808E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478" y="1430239"/>
            <a:ext cx="3695701" cy="3823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50F3CD-BAB8-4464-9F4F-94114741A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188" y="2330074"/>
            <a:ext cx="1512812" cy="2692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BD5EDE-C956-4122-968C-CAD00F766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4384" y="2462596"/>
            <a:ext cx="1512812" cy="26928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8B9F3C-6A12-4C05-8A8C-7728FB3C53BB}"/>
              </a:ext>
            </a:extLst>
          </p:cNvPr>
          <p:cNvSpPr txBox="1"/>
          <p:nvPr/>
        </p:nvSpPr>
        <p:spPr>
          <a:xfrm>
            <a:off x="1038738" y="1185735"/>
            <a:ext cx="92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do</a:t>
            </a:r>
          </a:p>
        </p:txBody>
      </p:sp>
    </p:spTree>
    <p:extLst>
      <p:ext uri="{BB962C8B-B14F-4D97-AF65-F5344CB8AC3E}">
        <p14:creationId xmlns:p14="http://schemas.microsoft.com/office/powerpoint/2010/main" val="204454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 2-3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4AB2-D6EC-4D5B-AA67-DF32EF87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write an equation symbolically IOT express a contextual problem. SWBAT will graph linear functions IOT solve linear equations by making a table.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E173D2-19FF-46F6-83C2-F7758010A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120" y="2530273"/>
            <a:ext cx="6412220" cy="2422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A12948-45E8-44E7-97CF-4184CF976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7" y="1529809"/>
            <a:ext cx="4462463" cy="47114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7C3CB4-2B38-4FEE-A1D7-F5D9F00F042D}"/>
              </a:ext>
            </a:extLst>
          </p:cNvPr>
          <p:cNvSpPr txBox="1"/>
          <p:nvPr/>
        </p:nvSpPr>
        <p:spPr>
          <a:xfrm>
            <a:off x="1038739" y="1185735"/>
            <a:ext cx="89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do</a:t>
            </a:r>
          </a:p>
        </p:txBody>
      </p:sp>
    </p:spTree>
    <p:extLst>
      <p:ext uri="{BB962C8B-B14F-4D97-AF65-F5344CB8AC3E}">
        <p14:creationId xmlns:p14="http://schemas.microsoft.com/office/powerpoint/2010/main" val="1396866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 2-3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4AB2-D6EC-4D5B-AA67-DF32EF87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write an equation symbolically IOT express a contextual problem. SWBAT will graph linear functions IOT solve linear equations by making a table.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50F3CD-BAB8-4464-9F4F-94114741A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17" y="2462596"/>
            <a:ext cx="1512812" cy="2692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BD5EDE-C956-4122-968C-CAD00F766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384" y="2462596"/>
            <a:ext cx="1512812" cy="2692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5B51C-3D9C-4248-8694-15F1986CB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60" y="1454435"/>
            <a:ext cx="3600036" cy="3975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73D243-2A4E-4F2F-AD0D-CD6124BCB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550" y="1634573"/>
            <a:ext cx="3600036" cy="37685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88311F-E3CC-45E4-ABEF-9B9D8EDD2364}"/>
              </a:ext>
            </a:extLst>
          </p:cNvPr>
          <p:cNvSpPr txBox="1"/>
          <p:nvPr/>
        </p:nvSpPr>
        <p:spPr>
          <a:xfrm>
            <a:off x="1038739" y="1185735"/>
            <a:ext cx="84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do</a:t>
            </a:r>
          </a:p>
        </p:txBody>
      </p:sp>
    </p:spTree>
    <p:extLst>
      <p:ext uri="{BB962C8B-B14F-4D97-AF65-F5344CB8AC3E}">
        <p14:creationId xmlns:p14="http://schemas.microsoft.com/office/powerpoint/2010/main" val="48219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93" y="15797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 2-3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4AB2-D6EC-4D5B-AA67-DF32EF87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write an equation symbolically IOT express a contextual problem. SWBAT will graph linear functions IOT solve linear equations by making a table.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1D0D8-BA4A-45A7-8E61-5C5D815F5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39" y="823418"/>
            <a:ext cx="10791311" cy="5997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BBC8FB-89B1-47C6-BD54-D69F37FCF65E}"/>
              </a:ext>
            </a:extLst>
          </p:cNvPr>
          <p:cNvSpPr txBox="1"/>
          <p:nvPr/>
        </p:nvSpPr>
        <p:spPr>
          <a:xfrm>
            <a:off x="4080318" y="306032"/>
            <a:ext cx="121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They do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4EB026-0067-4AED-9AE1-057DADDB277E}"/>
              </a:ext>
            </a:extLst>
          </p:cNvPr>
          <p:cNvCxnSpPr>
            <a:cxnSpLocks/>
          </p:cNvCxnSpPr>
          <p:nvPr/>
        </p:nvCxnSpPr>
        <p:spPr>
          <a:xfrm>
            <a:off x="8115300" y="2294978"/>
            <a:ext cx="0" cy="45630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4B84B3-7AC2-45C4-9D32-8F50DDC00C75}"/>
              </a:ext>
            </a:extLst>
          </p:cNvPr>
          <p:cNvCxnSpPr>
            <a:cxnSpLocks/>
          </p:cNvCxnSpPr>
          <p:nvPr/>
        </p:nvCxnSpPr>
        <p:spPr>
          <a:xfrm flipH="1">
            <a:off x="7265756" y="6374853"/>
            <a:ext cx="456429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378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Independent Practice/Lesson Check 2-3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C3B669-6180-4007-9553-77CD3CAA59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89563" y="1286288"/>
            <a:ext cx="9803724" cy="465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7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Independent Practice/Lesson Check 2-3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C3B669-6180-4007-9553-77CD3CAA59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89563" y="1286288"/>
            <a:ext cx="9803724" cy="465068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FD29FC2-AEDB-411A-96FB-7A7BD8954D43}"/>
              </a:ext>
            </a:extLst>
          </p:cNvPr>
          <p:cNvGrpSpPr/>
          <p:nvPr/>
        </p:nvGrpSpPr>
        <p:grpSpPr>
          <a:xfrm>
            <a:off x="2750249" y="2301948"/>
            <a:ext cx="2264400" cy="2160000"/>
            <a:chOff x="2750249" y="2301948"/>
            <a:chExt cx="2264400" cy="21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9EFE49C-486E-45A1-B92B-826D241D7094}"/>
                    </a:ext>
                  </a:extLst>
                </p14:cNvPr>
                <p14:cNvContentPartPr/>
                <p14:nvPr/>
              </p14:nvContentPartPr>
              <p14:xfrm>
                <a:off x="4236689" y="3055788"/>
                <a:ext cx="6840" cy="6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9EFE49C-486E-45A1-B92B-826D241D709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19049" y="3038148"/>
                  <a:ext cx="42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075B230-1397-4018-8953-78EDEC2F34CC}"/>
                    </a:ext>
                  </a:extLst>
                </p14:cNvPr>
                <p14:cNvContentPartPr/>
                <p14:nvPr/>
              </p14:nvContentPartPr>
              <p14:xfrm>
                <a:off x="4373489" y="2929788"/>
                <a:ext cx="3960" cy="7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075B230-1397-4018-8953-78EDEC2F34C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55489" y="2912148"/>
                  <a:ext cx="39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EE17175-C19A-4C26-BCD4-D6E34BFE50DB}"/>
                    </a:ext>
                  </a:extLst>
                </p14:cNvPr>
                <p14:cNvContentPartPr/>
                <p14:nvPr/>
              </p14:nvContentPartPr>
              <p14:xfrm>
                <a:off x="4546649" y="2798388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EE17175-C19A-4C26-BCD4-D6E34BFE50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28649" y="278074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773A7A0-9E44-4BB7-B8A1-5761FE80CDCF}"/>
                    </a:ext>
                  </a:extLst>
                </p14:cNvPr>
                <p14:cNvContentPartPr/>
                <p14:nvPr/>
              </p14:nvContentPartPr>
              <p14:xfrm>
                <a:off x="4689209" y="2625228"/>
                <a:ext cx="1440" cy="6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773A7A0-9E44-4BB7-B8A1-5761FE80CD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71569" y="2607588"/>
                  <a:ext cx="37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B5D4E3C-4C29-45F6-96A6-2069C9E0AEA4}"/>
                    </a:ext>
                  </a:extLst>
                </p14:cNvPr>
                <p14:cNvContentPartPr/>
                <p14:nvPr/>
              </p14:nvContentPartPr>
              <p14:xfrm>
                <a:off x="4847969" y="2521548"/>
                <a:ext cx="5400" cy="1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B5D4E3C-4C29-45F6-96A6-2069C9E0AE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30329" y="2503548"/>
                  <a:ext cx="41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FE1BC6E-A706-4720-B752-A399F25E2DC0}"/>
                    </a:ext>
                  </a:extLst>
                </p14:cNvPr>
                <p14:cNvContentPartPr/>
                <p14:nvPr/>
              </p14:nvContentPartPr>
              <p14:xfrm>
                <a:off x="4068209" y="3198708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FE1BC6E-A706-4720-B752-A399F25E2DC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50209" y="318106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DC61D00-74CA-4B92-96E3-C87688C71FE3}"/>
                    </a:ext>
                  </a:extLst>
                </p14:cNvPr>
                <p14:cNvContentPartPr/>
                <p14:nvPr/>
              </p14:nvContentPartPr>
              <p14:xfrm>
                <a:off x="4076849" y="3185388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DC61D00-74CA-4B92-96E3-C87688C71FE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59209" y="316774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0B84809-29E3-4A2C-8E71-D20DD9859EA7}"/>
                    </a:ext>
                  </a:extLst>
                </p14:cNvPr>
                <p14:cNvContentPartPr/>
                <p14:nvPr/>
              </p14:nvContentPartPr>
              <p14:xfrm>
                <a:off x="4080089" y="3177468"/>
                <a:ext cx="4680" cy="4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0B84809-29E3-4A2C-8E71-D20DD9859E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62089" y="3159468"/>
                  <a:ext cx="4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2B8565F-3F73-4666-BC7A-DA964C37A987}"/>
                    </a:ext>
                  </a:extLst>
                </p14:cNvPr>
                <p14:cNvContentPartPr/>
                <p14:nvPr/>
              </p14:nvContentPartPr>
              <p14:xfrm>
                <a:off x="3913769" y="3344148"/>
                <a:ext cx="3600" cy="6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2B8565F-3F73-4666-BC7A-DA964C37A98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96129" y="3326148"/>
                  <a:ext cx="39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C8BEA98-0A65-4426-AABA-5C196E18A66C}"/>
                    </a:ext>
                  </a:extLst>
                </p14:cNvPr>
                <p14:cNvContentPartPr/>
                <p14:nvPr/>
              </p14:nvContentPartPr>
              <p14:xfrm>
                <a:off x="3791729" y="3494628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C8BEA98-0A65-4426-AABA-5C196E18A66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74089" y="347662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9333582-53AE-4B06-B020-20F1AAA299AD}"/>
                    </a:ext>
                  </a:extLst>
                </p14:cNvPr>
                <p14:cNvContentPartPr/>
                <p14:nvPr/>
              </p14:nvContentPartPr>
              <p14:xfrm>
                <a:off x="3609929" y="3633588"/>
                <a:ext cx="9720" cy="15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9333582-53AE-4B06-B020-20F1AAA299A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91929" y="3615948"/>
                  <a:ext cx="45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3D8A49E-3D08-479D-B778-1BF748478556}"/>
                    </a:ext>
                  </a:extLst>
                </p14:cNvPr>
                <p14:cNvContentPartPr/>
                <p14:nvPr/>
              </p14:nvContentPartPr>
              <p14:xfrm>
                <a:off x="3485369" y="3782988"/>
                <a:ext cx="2160" cy="3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3D8A49E-3D08-479D-B778-1BF74847855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467369" y="3764988"/>
                  <a:ext cx="37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991C96F-C47C-4373-A7B9-D5F10AE72BF2}"/>
                    </a:ext>
                  </a:extLst>
                </p14:cNvPr>
                <p14:cNvContentPartPr/>
                <p14:nvPr/>
              </p14:nvContentPartPr>
              <p14:xfrm>
                <a:off x="3309689" y="3925188"/>
                <a:ext cx="1440" cy="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991C96F-C47C-4373-A7B9-D5F10AE72BF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91689" y="3907188"/>
                  <a:ext cx="37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F2DD90-E9C7-423A-84AC-70547ED5D562}"/>
                    </a:ext>
                  </a:extLst>
                </p14:cNvPr>
                <p14:cNvContentPartPr/>
                <p14:nvPr/>
              </p14:nvContentPartPr>
              <p14:xfrm>
                <a:off x="3161729" y="4070988"/>
                <a:ext cx="39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F2DD90-E9C7-423A-84AC-70547ED5D56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43729" y="4053348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D90A8EA-7F39-4BEC-9EB7-D63FB8092E17}"/>
                    </a:ext>
                  </a:extLst>
                </p14:cNvPr>
                <p14:cNvContentPartPr/>
                <p14:nvPr/>
              </p14:nvContentPartPr>
              <p14:xfrm>
                <a:off x="3017009" y="4172508"/>
                <a:ext cx="5760" cy="10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D90A8EA-7F39-4BEC-9EB7-D63FB8092E1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9009" y="4154508"/>
                  <a:ext cx="41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130AAF5-021B-49C7-8CCA-F994B6390862}"/>
                    </a:ext>
                  </a:extLst>
                </p14:cNvPr>
                <p14:cNvContentPartPr/>
                <p14:nvPr/>
              </p14:nvContentPartPr>
              <p14:xfrm>
                <a:off x="4534049" y="2788308"/>
                <a:ext cx="14040" cy="9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130AAF5-021B-49C7-8CCA-F994B639086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16049" y="2770668"/>
                  <a:ext cx="49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82DA6E0-661C-4625-9E6C-213B32C7FC04}"/>
                    </a:ext>
                  </a:extLst>
                </p14:cNvPr>
                <p14:cNvContentPartPr/>
                <p14:nvPr/>
              </p14:nvContentPartPr>
              <p14:xfrm>
                <a:off x="4990169" y="2328228"/>
                <a:ext cx="2160" cy="2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82DA6E0-661C-4625-9E6C-213B32C7FC0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72529" y="2310228"/>
                  <a:ext cx="37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53F46C5-1DA1-460F-8F1D-BD4209D9A934}"/>
                    </a:ext>
                  </a:extLst>
                </p14:cNvPr>
                <p14:cNvContentPartPr/>
                <p14:nvPr/>
              </p14:nvContentPartPr>
              <p14:xfrm>
                <a:off x="2750249" y="2321388"/>
                <a:ext cx="2241000" cy="2140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53F46C5-1DA1-460F-8F1D-BD4209D9A93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32249" y="2303388"/>
                  <a:ext cx="2276640" cy="21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A7A5968-1C95-468C-B110-49BC91027D41}"/>
                    </a:ext>
                  </a:extLst>
                </p14:cNvPr>
                <p14:cNvContentPartPr/>
                <p14:nvPr/>
              </p14:nvContentPartPr>
              <p14:xfrm>
                <a:off x="4871369" y="2301948"/>
                <a:ext cx="143280" cy="190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A7A5968-1C95-468C-B110-49BC91027D4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53729" y="2283948"/>
                  <a:ext cx="1789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1F93DD-7C28-4D5A-9FFE-420E9E22E2C9}"/>
              </a:ext>
            </a:extLst>
          </p:cNvPr>
          <p:cNvGrpSpPr/>
          <p:nvPr/>
        </p:nvGrpSpPr>
        <p:grpSpPr>
          <a:xfrm>
            <a:off x="8656049" y="2571228"/>
            <a:ext cx="1203120" cy="1856520"/>
            <a:chOff x="8656049" y="2571228"/>
            <a:chExt cx="1203120" cy="185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217CC3F-7A7C-4090-8B38-8E5D69A6AAAC}"/>
                    </a:ext>
                  </a:extLst>
                </p14:cNvPr>
                <p14:cNvContentPartPr/>
                <p14:nvPr/>
              </p14:nvContentPartPr>
              <p14:xfrm>
                <a:off x="9102449" y="3737988"/>
                <a:ext cx="42480" cy="54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217CC3F-7A7C-4090-8B38-8E5D69A6AAA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84449" y="3720348"/>
                  <a:ext cx="78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3CFDDFC-6440-47B8-906E-6E2216D256F8}"/>
                    </a:ext>
                  </a:extLst>
                </p14:cNvPr>
                <p14:cNvContentPartPr/>
                <p14:nvPr/>
              </p14:nvContentPartPr>
              <p14:xfrm>
                <a:off x="9281369" y="3505428"/>
                <a:ext cx="20880" cy="43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3CFDDFC-6440-47B8-906E-6E2216D256F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63729" y="3487428"/>
                  <a:ext cx="56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66D9326-AD30-4B5D-AA3A-A36EA32E2ADA}"/>
                    </a:ext>
                  </a:extLst>
                </p14:cNvPr>
                <p14:cNvContentPartPr/>
                <p14:nvPr/>
              </p14:nvContentPartPr>
              <p14:xfrm>
                <a:off x="9422129" y="3197268"/>
                <a:ext cx="41040" cy="38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66D9326-AD30-4B5D-AA3A-A36EA32E2AD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04129" y="3179268"/>
                  <a:ext cx="76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C809E56-07C1-4344-93D1-4AC69E5FB988}"/>
                    </a:ext>
                  </a:extLst>
                </p14:cNvPr>
                <p14:cNvContentPartPr/>
                <p14:nvPr/>
              </p14:nvContentPartPr>
              <p14:xfrm>
                <a:off x="9578009" y="2915028"/>
                <a:ext cx="32040" cy="47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C809E56-07C1-4344-93D1-4AC69E5FB98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60369" y="2897388"/>
                  <a:ext cx="67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B596BBE-5A80-4779-81F1-8D5C3358BF3C}"/>
                    </a:ext>
                  </a:extLst>
                </p14:cNvPr>
                <p14:cNvContentPartPr/>
                <p14:nvPr/>
              </p14:nvContentPartPr>
              <p14:xfrm>
                <a:off x="8656049" y="2572668"/>
                <a:ext cx="1164960" cy="1855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B596BBE-5A80-4779-81F1-8D5C3358BF3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38049" y="2554668"/>
                  <a:ext cx="1200600" cy="18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43BE682-9AF5-43BB-A7CC-9D224DBBA437}"/>
                    </a:ext>
                  </a:extLst>
                </p14:cNvPr>
                <p14:cNvContentPartPr/>
                <p14:nvPr/>
              </p14:nvContentPartPr>
              <p14:xfrm>
                <a:off x="9624809" y="2571228"/>
                <a:ext cx="234360" cy="229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43BE682-9AF5-43BB-A7CC-9D224DBBA43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07169" y="2553228"/>
                  <a:ext cx="270000" cy="26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1040498-F6DC-4BAE-8726-C727B87D2018}"/>
                  </a:ext>
                </a:extLst>
              </p14:cNvPr>
              <p14:cNvContentPartPr/>
              <p14:nvPr/>
            </p14:nvContentPartPr>
            <p14:xfrm>
              <a:off x="2682569" y="4730868"/>
              <a:ext cx="114120" cy="216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1040498-F6DC-4BAE-8726-C727B87D201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664929" y="4712868"/>
                <a:ext cx="149760" cy="25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13D8B191-ACD2-4254-8992-33F79CEECB95}"/>
              </a:ext>
            </a:extLst>
          </p:cNvPr>
          <p:cNvGrpSpPr/>
          <p:nvPr/>
        </p:nvGrpSpPr>
        <p:grpSpPr>
          <a:xfrm>
            <a:off x="2789849" y="5482908"/>
            <a:ext cx="177480" cy="254520"/>
            <a:chOff x="2789849" y="5482908"/>
            <a:chExt cx="17748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95B2E16-089E-4EF1-A6E8-B59914EDA237}"/>
                    </a:ext>
                  </a:extLst>
                </p14:cNvPr>
                <p14:cNvContentPartPr/>
                <p14:nvPr/>
              </p14:nvContentPartPr>
              <p14:xfrm>
                <a:off x="2789849" y="5482908"/>
                <a:ext cx="27360" cy="231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95B2E16-089E-4EF1-A6E8-B59914EDA23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71849" y="5465268"/>
                  <a:ext cx="630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E2A3BFF-926E-4195-9661-A5103560C1D0}"/>
                    </a:ext>
                  </a:extLst>
                </p14:cNvPr>
                <p14:cNvContentPartPr/>
                <p14:nvPr/>
              </p14:nvContentPartPr>
              <p14:xfrm>
                <a:off x="2873729" y="5521428"/>
                <a:ext cx="93600" cy="216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E2A3BFF-926E-4195-9661-A5103560C1D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56089" y="5503428"/>
                  <a:ext cx="129240" cy="25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7AC04AA-1DB5-49DD-A9B0-3EE6CC9A2FFC}"/>
                  </a:ext>
                </a:extLst>
              </p14:cNvPr>
              <p14:cNvContentPartPr/>
              <p14:nvPr/>
            </p14:nvContentPartPr>
            <p14:xfrm>
              <a:off x="5139569" y="4728348"/>
              <a:ext cx="127800" cy="216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7AC04AA-1DB5-49DD-A9B0-3EE6CC9A2FF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121569" y="4710348"/>
                <a:ext cx="1634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E16177C-58EE-4EDF-B8AC-BF1E57F21A70}"/>
                  </a:ext>
                </a:extLst>
              </p14:cNvPr>
              <p14:cNvContentPartPr/>
              <p14:nvPr/>
            </p14:nvContentPartPr>
            <p14:xfrm>
              <a:off x="5074409" y="5492268"/>
              <a:ext cx="23760" cy="234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E16177C-58EE-4EDF-B8AC-BF1E57F21A7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56769" y="5474268"/>
                <a:ext cx="594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FB07029-8AA9-4EAB-9100-FCAB5B6DDC8E}"/>
                  </a:ext>
                </a:extLst>
              </p14:cNvPr>
              <p14:cNvContentPartPr/>
              <p14:nvPr/>
            </p14:nvContentPartPr>
            <p14:xfrm>
              <a:off x="7509809" y="4669668"/>
              <a:ext cx="11160" cy="234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FB07029-8AA9-4EAB-9100-FCAB5B6DDC8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492169" y="4651668"/>
                <a:ext cx="46800" cy="27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A3C13BE-9B9B-4AF7-A5FA-A160BBEF59FD}"/>
              </a:ext>
            </a:extLst>
          </p:cNvPr>
          <p:cNvGrpSpPr/>
          <p:nvPr/>
        </p:nvGrpSpPr>
        <p:grpSpPr>
          <a:xfrm>
            <a:off x="7574609" y="5439348"/>
            <a:ext cx="227160" cy="247680"/>
            <a:chOff x="7574609" y="5439348"/>
            <a:chExt cx="22716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BB06A9A-3514-4D1A-AD27-2E20D8C19E0A}"/>
                    </a:ext>
                  </a:extLst>
                </p14:cNvPr>
                <p14:cNvContentPartPr/>
                <p14:nvPr/>
              </p14:nvContentPartPr>
              <p14:xfrm>
                <a:off x="7574609" y="5459508"/>
                <a:ext cx="13680" cy="209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BB06A9A-3514-4D1A-AD27-2E20D8C19E0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56969" y="5441868"/>
                  <a:ext cx="49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EF74D66-9217-4947-9192-A37B0958305A}"/>
                    </a:ext>
                  </a:extLst>
                </p14:cNvPr>
                <p14:cNvContentPartPr/>
                <p14:nvPr/>
              </p14:nvContentPartPr>
              <p14:xfrm>
                <a:off x="7687289" y="5492268"/>
                <a:ext cx="114480" cy="119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EF74D66-9217-4947-9192-A37B0958305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69649" y="5474628"/>
                  <a:ext cx="150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085DF53-9E25-4200-B1C4-455DE1BD6FB1}"/>
                    </a:ext>
                  </a:extLst>
                </p14:cNvPr>
                <p14:cNvContentPartPr/>
                <p14:nvPr/>
              </p14:nvContentPartPr>
              <p14:xfrm>
                <a:off x="7772969" y="5439348"/>
                <a:ext cx="13320" cy="247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085DF53-9E25-4200-B1C4-455DE1BD6FB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754969" y="5421708"/>
                  <a:ext cx="4896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4CF7501-C82E-45C9-BC05-0543093E1892}"/>
              </a:ext>
            </a:extLst>
          </p:cNvPr>
          <p:cNvGrpSpPr/>
          <p:nvPr/>
        </p:nvGrpSpPr>
        <p:grpSpPr>
          <a:xfrm>
            <a:off x="10106849" y="4645908"/>
            <a:ext cx="214560" cy="251640"/>
            <a:chOff x="10106849" y="4645908"/>
            <a:chExt cx="21456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2D0E77D-06E3-420F-A0F4-0765A80031FB}"/>
                    </a:ext>
                  </a:extLst>
                </p14:cNvPr>
                <p14:cNvContentPartPr/>
                <p14:nvPr/>
              </p14:nvContentPartPr>
              <p14:xfrm>
                <a:off x="10106849" y="4645908"/>
                <a:ext cx="4680" cy="221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2D0E77D-06E3-420F-A0F4-0765A80031F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89209" y="4627908"/>
                  <a:ext cx="40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239F97C-BEFF-4E7E-9D23-0C2239FB2C1A}"/>
                    </a:ext>
                  </a:extLst>
                </p14:cNvPr>
                <p14:cNvContentPartPr/>
                <p14:nvPr/>
              </p14:nvContentPartPr>
              <p14:xfrm>
                <a:off x="10188929" y="4666428"/>
                <a:ext cx="132480" cy="231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239F97C-BEFF-4E7E-9D23-0C2239FB2C1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170929" y="4648788"/>
                  <a:ext cx="16812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E361BD5-AE78-49E7-B761-7C181D508F7F}"/>
              </a:ext>
            </a:extLst>
          </p:cNvPr>
          <p:cNvGrpSpPr/>
          <p:nvPr/>
        </p:nvGrpSpPr>
        <p:grpSpPr>
          <a:xfrm>
            <a:off x="9915689" y="5451588"/>
            <a:ext cx="222120" cy="243720"/>
            <a:chOff x="9915689" y="5451588"/>
            <a:chExt cx="22212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99FA69D-A36E-474C-93B5-788ECCA76E1C}"/>
                    </a:ext>
                  </a:extLst>
                </p14:cNvPr>
                <p14:cNvContentPartPr/>
                <p14:nvPr/>
              </p14:nvContentPartPr>
              <p14:xfrm>
                <a:off x="9915689" y="5489388"/>
                <a:ext cx="14760" cy="202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99FA69D-A36E-474C-93B5-788ECCA76E1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97689" y="5471388"/>
                  <a:ext cx="504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CE0F7F8-ECC8-4027-9178-17F703A62CC2}"/>
                    </a:ext>
                  </a:extLst>
                </p14:cNvPr>
                <p14:cNvContentPartPr/>
                <p14:nvPr/>
              </p14:nvContentPartPr>
              <p14:xfrm>
                <a:off x="10010729" y="5451588"/>
                <a:ext cx="127080" cy="243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CE0F7F8-ECC8-4027-9178-17F703A62CC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93089" y="5433588"/>
                  <a:ext cx="162720" cy="27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317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52620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2 Essential Algebra</a:t>
            </a:r>
            <a:br>
              <a:rPr lang="en-US" sz="3600" dirty="0"/>
            </a:br>
            <a:r>
              <a:rPr lang="en-US" sz="3600" dirty="0"/>
              <a:t>     Standards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B571CE-0DEE-4036-80A7-8E1B97756F42}"/>
              </a:ext>
            </a:extLst>
          </p:cNvPr>
          <p:cNvSpPr txBox="1">
            <a:spLocks/>
          </p:cNvSpPr>
          <p:nvPr/>
        </p:nvSpPr>
        <p:spPr>
          <a:xfrm>
            <a:off x="899140" y="1701295"/>
            <a:ext cx="10921798" cy="3455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u="sng" dirty="0"/>
              <a:t>B.F.IF.A.1.</a:t>
            </a:r>
            <a:r>
              <a:rPr lang="en-US" b="1" dirty="0"/>
              <a:t> </a:t>
            </a:r>
            <a:r>
              <a:rPr lang="en-US" dirty="0"/>
              <a:t>Understand that a function from one set (called the domain) to another set (called the range) assigns to each element of the domain exactly one element of the range. If f is a function and x is an element of its domain, then </a:t>
            </a:r>
            <a:r>
              <a:rPr lang="en-US" i="1" dirty="0"/>
              <a:t>f(x</a:t>
            </a:r>
            <a:r>
              <a:rPr lang="en-US" dirty="0"/>
              <a:t>) denotes the output of </a:t>
            </a:r>
            <a:r>
              <a:rPr lang="en-US" i="1" dirty="0"/>
              <a:t>f</a:t>
            </a:r>
            <a:r>
              <a:rPr lang="en-US" dirty="0"/>
              <a:t> corresponding to the input </a:t>
            </a:r>
            <a:r>
              <a:rPr lang="en-US" i="1" dirty="0"/>
              <a:t>x</a:t>
            </a:r>
            <a:r>
              <a:rPr lang="en-US" dirty="0"/>
              <a:t>. The graph of </a:t>
            </a:r>
            <a:r>
              <a:rPr lang="en-US" i="1" dirty="0"/>
              <a:t>f</a:t>
            </a:r>
            <a:r>
              <a:rPr lang="en-US" dirty="0"/>
              <a:t> is the graph of the equation y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b="1" u="sng" dirty="0"/>
              <a:t>B.F.IF.B.3</a:t>
            </a:r>
            <a:r>
              <a:rPr lang="en-US" dirty="0"/>
              <a:t> Recognize functions as mappings of an independent variable into a dependent variable.</a:t>
            </a:r>
          </a:p>
          <a:p>
            <a:endParaRPr lang="en-US" dirty="0"/>
          </a:p>
          <a:p>
            <a:r>
              <a:rPr lang="en-US" b="1" u="sng" dirty="0"/>
              <a:t>B.A.CED.A.1</a:t>
            </a:r>
            <a:r>
              <a:rPr lang="en-US" dirty="0"/>
              <a:t> Create equations and inequalities in one variable and use them to solve real world problems.</a:t>
            </a:r>
          </a:p>
          <a:p>
            <a:endParaRPr lang="en-US" dirty="0"/>
          </a:p>
          <a:p>
            <a:r>
              <a:rPr lang="en-US" b="1" u="sng" dirty="0"/>
              <a:t>B.A.CED.A.2</a:t>
            </a:r>
            <a:r>
              <a:rPr lang="en-US" dirty="0"/>
              <a:t> Create equations in two or more variables to represent relationships between quantities.</a:t>
            </a:r>
          </a:p>
          <a:p>
            <a:endParaRPr lang="en-US" dirty="0"/>
          </a:p>
          <a:p>
            <a:r>
              <a:rPr lang="en-US" b="1" u="sng" dirty="0"/>
              <a:t>B.A.REI.D.5</a:t>
            </a:r>
            <a:r>
              <a:rPr lang="en-US" dirty="0"/>
              <a:t> Solve a linear inequality using multiple methods and interpret the solution as it applies to the context.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65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52620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2 Linear Functions </a:t>
            </a:r>
            <a:r>
              <a:rPr lang="en-US"/>
              <a:t>&amp; Equations</a:t>
            </a:r>
            <a:br>
              <a:rPr lang="en-US" sz="3600" dirty="0"/>
            </a:br>
            <a:r>
              <a:rPr lang="en-US" sz="3600" dirty="0"/>
              <a:t>     Standards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B571CE-0DEE-4036-80A7-8E1B97756F42}"/>
              </a:ext>
            </a:extLst>
          </p:cNvPr>
          <p:cNvSpPr txBox="1">
            <a:spLocks/>
          </p:cNvSpPr>
          <p:nvPr/>
        </p:nvSpPr>
        <p:spPr>
          <a:xfrm>
            <a:off x="899140" y="1701295"/>
            <a:ext cx="10921798" cy="3455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u="sng" dirty="0"/>
              <a:t>B.F.IF.A.1.</a:t>
            </a:r>
            <a:r>
              <a:rPr lang="en-US" b="1" dirty="0"/>
              <a:t> </a:t>
            </a:r>
            <a:r>
              <a:rPr lang="en-US" dirty="0"/>
              <a:t>Understand that a function from one set (called the domain) to another set (called the range) assigns to each element of the domain exactly one element of the range. If f is a function and x is an element of its domain, then </a:t>
            </a:r>
            <a:r>
              <a:rPr lang="en-US" i="1" dirty="0"/>
              <a:t>f(x</a:t>
            </a:r>
            <a:r>
              <a:rPr lang="en-US" dirty="0"/>
              <a:t>) denotes the output of </a:t>
            </a:r>
            <a:r>
              <a:rPr lang="en-US" i="1" dirty="0"/>
              <a:t>f</a:t>
            </a:r>
            <a:r>
              <a:rPr lang="en-US" dirty="0"/>
              <a:t> corresponding to the input </a:t>
            </a:r>
            <a:r>
              <a:rPr lang="en-US" i="1" dirty="0"/>
              <a:t>x</a:t>
            </a:r>
            <a:r>
              <a:rPr lang="en-US" dirty="0"/>
              <a:t>. The graph of </a:t>
            </a:r>
            <a:r>
              <a:rPr lang="en-US" i="1" dirty="0"/>
              <a:t>f</a:t>
            </a:r>
            <a:r>
              <a:rPr lang="en-US" dirty="0"/>
              <a:t> is the graph of the equation y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b="1" u="sng" dirty="0"/>
              <a:t>B.F.IF.B.3</a:t>
            </a:r>
            <a:r>
              <a:rPr lang="en-US" dirty="0"/>
              <a:t> Recognize functions as mappings of an independent variable into a dependent variable.</a:t>
            </a:r>
          </a:p>
          <a:p>
            <a:endParaRPr lang="en-US" dirty="0"/>
          </a:p>
          <a:p>
            <a:r>
              <a:rPr lang="en-US" b="1" u="sng" dirty="0"/>
              <a:t>B.A.CED.A.1</a:t>
            </a:r>
            <a:r>
              <a:rPr lang="en-US" dirty="0"/>
              <a:t> Create equations and inequalities in one variable and use them to solve real world problems.</a:t>
            </a:r>
          </a:p>
          <a:p>
            <a:endParaRPr lang="en-US" dirty="0"/>
          </a:p>
          <a:p>
            <a:r>
              <a:rPr lang="en-US" b="1" u="sng" dirty="0"/>
              <a:t>B.A.CED.A.2</a:t>
            </a:r>
            <a:r>
              <a:rPr lang="en-US" dirty="0"/>
              <a:t> Create equations in two or more variables to represent relationships between quantities.</a:t>
            </a:r>
          </a:p>
          <a:p>
            <a:endParaRPr lang="en-US" dirty="0"/>
          </a:p>
          <a:p>
            <a:r>
              <a:rPr lang="en-US" b="1" u="sng" dirty="0"/>
              <a:t>B.A.REI.D.5</a:t>
            </a:r>
            <a:r>
              <a:rPr lang="en-US" dirty="0"/>
              <a:t> Solve a linear inequality using multiple methods and interpret the solution as it applies to the context.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2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9402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600" dirty="0"/>
              <a:t> 2-5 Solving Multi-Step Equations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      Objective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F813557-54BA-4B7E-BD1C-AB6A3527A289}"/>
              </a:ext>
            </a:extLst>
          </p:cNvPr>
          <p:cNvSpPr txBox="1">
            <a:spLocks/>
          </p:cNvSpPr>
          <p:nvPr/>
        </p:nvSpPr>
        <p:spPr>
          <a:xfrm>
            <a:off x="1161622" y="2456682"/>
            <a:ext cx="9822922" cy="237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SWBAT rewrite </a:t>
            </a:r>
            <a:r>
              <a:rPr lang="en-US" dirty="0">
                <a:highlight>
                  <a:srgbClr val="00FFFF"/>
                </a:highlight>
              </a:rPr>
              <a:t>literal</a:t>
            </a:r>
            <a:r>
              <a:rPr lang="en-US" dirty="0"/>
              <a:t> equations and formulas IOT use them in </a:t>
            </a:r>
            <a:r>
              <a:rPr lang="en-US" dirty="0">
                <a:highlight>
                  <a:srgbClr val="FFFF00"/>
                </a:highlight>
              </a:rPr>
              <a:t>context.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SWBAT use </a:t>
            </a:r>
            <a:r>
              <a:rPr lang="en-US" dirty="0">
                <a:highlight>
                  <a:srgbClr val="00FF00"/>
                </a:highlight>
              </a:rPr>
              <a:t>properties of equality</a:t>
            </a:r>
            <a:r>
              <a:rPr lang="en-US" dirty="0"/>
              <a:t> IOT </a:t>
            </a:r>
            <a:r>
              <a:rPr lang="en-US" dirty="0">
                <a:highlight>
                  <a:srgbClr val="FF00FF"/>
                </a:highlight>
              </a:rPr>
              <a:t>solve</a:t>
            </a:r>
            <a:r>
              <a:rPr lang="en-US" dirty="0"/>
              <a:t> equations. </a:t>
            </a:r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9D2AF58F-7144-43EC-A4E4-BCC8E1F4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0" y="4831080"/>
            <a:ext cx="1780735" cy="17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916BA0-95E2-4379-9287-6B45B63B5A8C}"/>
              </a:ext>
            </a:extLst>
          </p:cNvPr>
          <p:cNvCxnSpPr>
            <a:cxnSpLocks/>
          </p:cNvCxnSpPr>
          <p:nvPr/>
        </p:nvCxnSpPr>
        <p:spPr>
          <a:xfrm flipH="1">
            <a:off x="7920873" y="1707298"/>
            <a:ext cx="762928" cy="63819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0835BD-B9B6-44B7-97F5-41972A4406C2}"/>
              </a:ext>
            </a:extLst>
          </p:cNvPr>
          <p:cNvSpPr txBox="1"/>
          <p:nvPr/>
        </p:nvSpPr>
        <p:spPr>
          <a:xfrm flipH="1">
            <a:off x="7276359" y="1278054"/>
            <a:ext cx="237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As it applies to a problem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4B8349C-04CF-4953-AAED-05B4869C5F50}"/>
              </a:ext>
            </a:extLst>
          </p:cNvPr>
          <p:cNvCxnSpPr>
            <a:cxnSpLocks/>
          </p:cNvCxnSpPr>
          <p:nvPr/>
        </p:nvCxnSpPr>
        <p:spPr>
          <a:xfrm flipH="1">
            <a:off x="3246784" y="1879035"/>
            <a:ext cx="817416" cy="59449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78EC70-1FF4-4AB2-AA08-96092C1D220C}"/>
              </a:ext>
            </a:extLst>
          </p:cNvPr>
          <p:cNvSpPr txBox="1"/>
          <p:nvPr/>
        </p:nvSpPr>
        <p:spPr>
          <a:xfrm>
            <a:off x="3043771" y="1035942"/>
            <a:ext cx="329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Equations consisting of 2 or more variables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83DB4-D867-4A65-9B7F-6CC3572A7574}"/>
              </a:ext>
            </a:extLst>
          </p:cNvPr>
          <p:cNvSpPr txBox="1"/>
          <p:nvPr/>
        </p:nvSpPr>
        <p:spPr>
          <a:xfrm>
            <a:off x="2677395" y="4936961"/>
            <a:ext cx="277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</a:rPr>
              <a:t>Rules used to solve equations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EC3B50-9A06-4A0F-A052-02B61BB68F22}"/>
              </a:ext>
            </a:extLst>
          </p:cNvPr>
          <p:cNvCxnSpPr>
            <a:cxnSpLocks/>
          </p:cNvCxnSpPr>
          <p:nvPr/>
        </p:nvCxnSpPr>
        <p:spPr>
          <a:xfrm flipH="1" flipV="1">
            <a:off x="3655493" y="4038698"/>
            <a:ext cx="267150" cy="74137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BF495C-351E-47B4-BDC4-2385F171C005}"/>
              </a:ext>
            </a:extLst>
          </p:cNvPr>
          <p:cNvSpPr txBox="1"/>
          <p:nvPr/>
        </p:nvSpPr>
        <p:spPr>
          <a:xfrm>
            <a:off x="6096000" y="545773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3BA228-4752-4F90-925A-FC66B9A79E3A}"/>
              </a:ext>
            </a:extLst>
          </p:cNvPr>
          <p:cNvSpPr txBox="1"/>
          <p:nvPr/>
        </p:nvSpPr>
        <p:spPr>
          <a:xfrm>
            <a:off x="5147263" y="4792549"/>
            <a:ext cx="277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00FF"/>
                </a:highlight>
              </a:rPr>
              <a:t>Isolate the indicated variable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1BDA6B5-8A9E-4DDD-B87C-34CF69F1F19F}"/>
              </a:ext>
            </a:extLst>
          </p:cNvPr>
          <p:cNvCxnSpPr>
            <a:cxnSpLocks/>
          </p:cNvCxnSpPr>
          <p:nvPr/>
        </p:nvCxnSpPr>
        <p:spPr>
          <a:xfrm flipH="1" flipV="1">
            <a:off x="5508639" y="4038697"/>
            <a:ext cx="723778" cy="59253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481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 fontScale="90000"/>
          </a:bodyPr>
          <a:lstStyle/>
          <a:p>
            <a:r>
              <a:rPr lang="en-US" dirty="0"/>
              <a:t>2-5 Solving Multi-Step Equations</a:t>
            </a:r>
            <a:br>
              <a:rPr lang="en-US" dirty="0"/>
            </a:br>
            <a:br>
              <a:rPr lang="en-US" dirty="0"/>
            </a:b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6111" y="126078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Key Concepts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1D07B-B8DE-4A72-8252-335484F9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rewrite literal equations and formulas IOT use them in context. SWBAT use properties of equality IOT solve equations.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EC342-716F-42AB-BDB7-BED0384BA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49" y="1910797"/>
            <a:ext cx="8811567" cy="39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56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/>
              <a:t>2-5 Solving Multi-Step Equations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6111" y="126078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Key Concepts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1D07B-B8DE-4A72-8252-335484F9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rewrite literal equations and formulas IOT use them in context. SWBAT use properties of equality IOT solve equations. </a:t>
            </a:r>
          </a:p>
        </p:txBody>
      </p:sp>
      <p:pic>
        <p:nvPicPr>
          <p:cNvPr id="15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7A351C-A055-4A74-81F3-F7415AE5D0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5504" r="14481" b="15354"/>
          <a:stretch/>
        </p:blipFill>
        <p:spPr>
          <a:xfrm>
            <a:off x="8016501" y="1445450"/>
            <a:ext cx="3163568" cy="4544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12A56F-477D-420E-A300-3A177F097321}"/>
              </a:ext>
            </a:extLst>
          </p:cNvPr>
          <p:cNvSpPr txBox="1"/>
          <p:nvPr/>
        </p:nvSpPr>
        <p:spPr>
          <a:xfrm>
            <a:off x="1036320" y="1791851"/>
            <a:ext cx="505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Solving Equations is easy to do if you remember: Don’t Call Me After Midnight!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F50B7-E0D0-46D4-B64D-EAAC96AA6CFE}"/>
              </a:ext>
            </a:extLst>
          </p:cNvPr>
          <p:cNvSpPr/>
          <p:nvPr/>
        </p:nvSpPr>
        <p:spPr>
          <a:xfrm>
            <a:off x="123444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– Distribute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– Combine Like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– Move variable to left    side of equation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 Add/subtract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– Multiply/divide numbers</a:t>
            </a:r>
          </a:p>
        </p:txBody>
      </p:sp>
    </p:spTree>
    <p:extLst>
      <p:ext uri="{BB962C8B-B14F-4D97-AF65-F5344CB8AC3E}">
        <p14:creationId xmlns:p14="http://schemas.microsoft.com/office/powerpoint/2010/main" val="3995651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FD66CA-DCFF-4884-9857-A1308B96AE8D}"/>
              </a:ext>
            </a:extLst>
          </p:cNvPr>
          <p:cNvSpPr txBox="1"/>
          <p:nvPr/>
        </p:nvSpPr>
        <p:spPr>
          <a:xfrm>
            <a:off x="936131" y="1864883"/>
            <a:ext cx="10463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________________________________- an equation that uses at least 2 letters as variables.  You can solve for any variable “in terms of” the other variables.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2-5 Linear Functions 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6111" y="126078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Key Concepts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1D07B-B8DE-4A72-8252-335484F9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rewrite literal equations and formulas IOT use them in context. SWBAT use properties of equality IOT solve equations.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2E043A-DB66-48F5-9351-6C0CF9A8F7FA}"/>
              </a:ext>
            </a:extLst>
          </p:cNvPr>
          <p:cNvSpPr txBox="1"/>
          <p:nvPr/>
        </p:nvSpPr>
        <p:spPr>
          <a:xfrm>
            <a:off x="1262337" y="1777792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Literal Equation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A4A869-301F-4B83-A6C4-2B1AB593F9FF}"/>
              </a:ext>
            </a:extLst>
          </p:cNvPr>
          <p:cNvSpPr txBox="1"/>
          <p:nvPr/>
        </p:nvSpPr>
        <p:spPr>
          <a:xfrm>
            <a:off x="709127" y="29828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FBF1442-F6DB-4333-A7EB-AE7C60434BFA}"/>
                  </a:ext>
                </a:extLst>
              </p:cNvPr>
              <p:cNvSpPr/>
              <p:nvPr/>
            </p:nvSpPr>
            <p:spPr>
              <a:xfrm>
                <a:off x="1053837" y="3546917"/>
                <a:ext cx="29546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  Solve for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=2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FBF1442-F6DB-4333-A7EB-AE7C60434B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37" y="3546917"/>
                <a:ext cx="2954655" cy="369332"/>
              </a:xfrm>
              <a:prstGeom prst="rect">
                <a:avLst/>
              </a:prstGeom>
              <a:blipFill>
                <a:blip r:embed="rId3"/>
                <a:stretch>
                  <a:fillRect l="-185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A3309D1-D3E5-4DE5-923D-06152E8133FD}"/>
              </a:ext>
            </a:extLst>
          </p:cNvPr>
          <p:cNvSpPr txBox="1"/>
          <p:nvPr/>
        </p:nvSpPr>
        <p:spPr>
          <a:xfrm>
            <a:off x="2017711" y="2982899"/>
            <a:ext cx="63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do</a:t>
            </a:r>
          </a:p>
        </p:txBody>
      </p:sp>
    </p:spTree>
    <p:extLst>
      <p:ext uri="{BB962C8B-B14F-4D97-AF65-F5344CB8AC3E}">
        <p14:creationId xmlns:p14="http://schemas.microsoft.com/office/powerpoint/2010/main" val="1216159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 2-5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4AB2-D6EC-4D5B-AA67-DF32EF87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rewrite literal equations and formulas IOT use them in context. SWBAT use properties of equality IOT solve equations.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F925FD4-1AD8-4A59-8C0B-C60B2E1D6104}"/>
                  </a:ext>
                </a:extLst>
              </p:cNvPr>
              <p:cNvSpPr/>
              <p:nvPr/>
            </p:nvSpPr>
            <p:spPr>
              <a:xfrm>
                <a:off x="901842" y="1555385"/>
                <a:ext cx="3709221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  Solve and Check.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+5=2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F925FD4-1AD8-4A59-8C0B-C60B2E1D6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42" y="1555385"/>
                <a:ext cx="3709221" cy="390684"/>
              </a:xfrm>
              <a:prstGeom prst="rect">
                <a:avLst/>
              </a:prstGeom>
              <a:blipFill>
                <a:blip r:embed="rId3"/>
                <a:stretch>
                  <a:fillRect l="-1480" t="-3125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E98ED-E8C5-4E5A-A73C-B4AC0C1829E5}"/>
              </a:ext>
            </a:extLst>
          </p:cNvPr>
          <p:cNvCxnSpPr/>
          <p:nvPr/>
        </p:nvCxnSpPr>
        <p:spPr>
          <a:xfrm>
            <a:off x="6033979" y="1292532"/>
            <a:ext cx="0" cy="51127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602B056-1628-435C-A52B-48B1913602B3}"/>
                  </a:ext>
                </a:extLst>
              </p:cNvPr>
              <p:cNvSpPr/>
              <p:nvPr/>
            </p:nvSpPr>
            <p:spPr>
              <a:xfrm>
                <a:off x="7008088" y="1619441"/>
                <a:ext cx="43218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  Solve and Check.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−36+6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602B056-1628-435C-A52B-48B191360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088" y="1619441"/>
                <a:ext cx="4321824" cy="369332"/>
              </a:xfrm>
              <a:prstGeom prst="rect">
                <a:avLst/>
              </a:prstGeom>
              <a:blipFill>
                <a:blip r:embed="rId4"/>
                <a:stretch>
                  <a:fillRect l="-126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CD9508C-ABDA-4F79-B0EC-A26FA971118D}"/>
              </a:ext>
            </a:extLst>
          </p:cNvPr>
          <p:cNvSpPr txBox="1"/>
          <p:nvPr/>
        </p:nvSpPr>
        <p:spPr>
          <a:xfrm>
            <a:off x="1038739" y="1185735"/>
            <a:ext cx="97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do</a:t>
            </a:r>
          </a:p>
        </p:txBody>
      </p:sp>
    </p:spTree>
    <p:extLst>
      <p:ext uri="{BB962C8B-B14F-4D97-AF65-F5344CB8AC3E}">
        <p14:creationId xmlns:p14="http://schemas.microsoft.com/office/powerpoint/2010/main" val="4250316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 2-5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4AB2-D6EC-4D5B-AA67-DF32EF87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rewrite literal equations and formulas IOT use them in context. SWBAT use properties of equality IOT solve equations.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F925FD4-1AD8-4A59-8C0B-C60B2E1D6104}"/>
                  </a:ext>
                </a:extLst>
              </p:cNvPr>
              <p:cNvSpPr/>
              <p:nvPr/>
            </p:nvSpPr>
            <p:spPr>
              <a:xfrm>
                <a:off x="901842" y="1555385"/>
                <a:ext cx="4313232" cy="912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and Check.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=1+5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 </a:t>
                </a:r>
              </a:p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F925FD4-1AD8-4A59-8C0B-C60B2E1D6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42" y="1555385"/>
                <a:ext cx="4313232" cy="912814"/>
              </a:xfrm>
              <a:prstGeom prst="rect">
                <a:avLst/>
              </a:prstGeom>
              <a:blipFill>
                <a:blip r:embed="rId3"/>
                <a:stretch>
                  <a:fillRect l="-1273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E98ED-E8C5-4E5A-A73C-B4AC0C1829E5}"/>
              </a:ext>
            </a:extLst>
          </p:cNvPr>
          <p:cNvCxnSpPr/>
          <p:nvPr/>
        </p:nvCxnSpPr>
        <p:spPr>
          <a:xfrm>
            <a:off x="6033979" y="1292532"/>
            <a:ext cx="0" cy="51127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602B056-1628-435C-A52B-48B1913602B3}"/>
                  </a:ext>
                </a:extLst>
              </p:cNvPr>
              <p:cNvSpPr/>
              <p:nvPr/>
            </p:nvSpPr>
            <p:spPr>
              <a:xfrm>
                <a:off x="6252714" y="1555385"/>
                <a:ext cx="61863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5.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and Check.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−5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+ 11</m:t>
                    </m:r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602B056-1628-435C-A52B-48B191360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714" y="1555385"/>
                <a:ext cx="6186309" cy="646331"/>
              </a:xfrm>
              <a:prstGeom prst="rect">
                <a:avLst/>
              </a:prstGeom>
              <a:blipFill>
                <a:blip r:embed="rId4"/>
                <a:stretch>
                  <a:fillRect l="-887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4E8220D-50B4-4AD1-9D67-A6352CF4648D}"/>
              </a:ext>
            </a:extLst>
          </p:cNvPr>
          <p:cNvSpPr txBox="1"/>
          <p:nvPr/>
        </p:nvSpPr>
        <p:spPr>
          <a:xfrm>
            <a:off x="1038738" y="1185735"/>
            <a:ext cx="110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do</a:t>
            </a:r>
          </a:p>
        </p:txBody>
      </p:sp>
    </p:spTree>
    <p:extLst>
      <p:ext uri="{BB962C8B-B14F-4D97-AF65-F5344CB8AC3E}">
        <p14:creationId xmlns:p14="http://schemas.microsoft.com/office/powerpoint/2010/main" val="3635583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 2-5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4AB2-D6EC-4D5B-AA67-DF32EF87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rewrite literal equations and formulas IOT use them in context. SWBAT use properties of equality IOT solve equations.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E98ED-E8C5-4E5A-A73C-B4AC0C1829E5}"/>
              </a:ext>
            </a:extLst>
          </p:cNvPr>
          <p:cNvCxnSpPr/>
          <p:nvPr/>
        </p:nvCxnSpPr>
        <p:spPr>
          <a:xfrm>
            <a:off x="6033979" y="1292532"/>
            <a:ext cx="0" cy="51127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F5B0B77-C745-4EB9-9660-5E4C241DE040}"/>
              </a:ext>
            </a:extLst>
          </p:cNvPr>
          <p:cNvSpPr/>
          <p:nvPr/>
        </p:nvSpPr>
        <p:spPr>
          <a:xfrm>
            <a:off x="967408" y="1423113"/>
            <a:ext cx="4134678" cy="10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rabicPeriod" startAt="6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Translate “when 12 is decreased by       twice a number, the result is -14” into an equation. Then solve.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7CA275-E3C0-4460-942E-3ECC4967A7C4}"/>
              </a:ext>
            </a:extLst>
          </p:cNvPr>
          <p:cNvSpPr/>
          <p:nvPr/>
        </p:nvSpPr>
        <p:spPr>
          <a:xfrm>
            <a:off x="6427305" y="1423113"/>
            <a:ext cx="5234605" cy="13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rabicPeriod" startAt="7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Translate “when the sum of twice a number and 3 is multiplied by 5, the result is the same as decreasing the product of 6and the number by 1” into an equation. Then solve.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E3081C-6E21-459D-80F0-039BC03FA7E6}"/>
              </a:ext>
            </a:extLst>
          </p:cNvPr>
          <p:cNvSpPr txBox="1"/>
          <p:nvPr/>
        </p:nvSpPr>
        <p:spPr>
          <a:xfrm>
            <a:off x="1053472" y="1020990"/>
            <a:ext cx="139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They do</a:t>
            </a:r>
          </a:p>
        </p:txBody>
      </p:sp>
    </p:spTree>
    <p:extLst>
      <p:ext uri="{BB962C8B-B14F-4D97-AF65-F5344CB8AC3E}">
        <p14:creationId xmlns:p14="http://schemas.microsoft.com/office/powerpoint/2010/main" val="1488474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 2-5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4AB2-D6EC-4D5B-AA67-DF32EF87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rewrite literal equations and formulas IOT use them in context. SWBAT use properties of equality IOT solve equations.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4FB662-E980-4548-8749-853888627909}"/>
              </a:ext>
            </a:extLst>
          </p:cNvPr>
          <p:cNvSpPr/>
          <p:nvPr/>
        </p:nvSpPr>
        <p:spPr>
          <a:xfrm>
            <a:off x="1258957" y="1362335"/>
            <a:ext cx="9404722" cy="1873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 startAt="8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Shawn bought 3 CD’S and a DVD. The CD’s were all the same price and the DVD was three less than twice the cost of one CD.  The total cost of the 3 CD’s and the DVD was $42.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the cost of each CD.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  Find the cost of the DVD.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47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Independent Practice/Lesson Check 2-5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741178-B2FA-41D1-A23F-9504FC0C4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73" y="1161247"/>
            <a:ext cx="8927717" cy="551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7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9402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600" dirty="0"/>
              <a:t> 2-2 The Coordinate Plane, Relations and Functions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Objectives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F813557-54BA-4B7E-BD1C-AB6A3527A289}"/>
              </a:ext>
            </a:extLst>
          </p:cNvPr>
          <p:cNvSpPr txBox="1">
            <a:spLocks/>
          </p:cNvSpPr>
          <p:nvPr/>
        </p:nvSpPr>
        <p:spPr>
          <a:xfrm>
            <a:off x="1161622" y="2456682"/>
            <a:ext cx="9822922" cy="237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dirty="0"/>
              <a:t>SWBAT will determine whether a </a:t>
            </a:r>
            <a:r>
              <a:rPr lang="en-US" dirty="0">
                <a:highlight>
                  <a:srgbClr val="00FFFF"/>
                </a:highlight>
              </a:rPr>
              <a:t>relation</a:t>
            </a:r>
            <a:r>
              <a:rPr lang="en-US" dirty="0"/>
              <a:t> is a </a:t>
            </a:r>
            <a:r>
              <a:rPr lang="en-US" dirty="0">
                <a:highlight>
                  <a:srgbClr val="FFFF00"/>
                </a:highlight>
              </a:rPr>
              <a:t>function</a:t>
            </a:r>
            <a:r>
              <a:rPr lang="en-US" dirty="0"/>
              <a:t> IOT identify the </a:t>
            </a:r>
            <a:r>
              <a:rPr lang="en-US" dirty="0">
                <a:highlight>
                  <a:srgbClr val="00FF00"/>
                </a:highlight>
              </a:rPr>
              <a:t>domain</a:t>
            </a:r>
            <a:r>
              <a:rPr lang="en-US" dirty="0"/>
              <a:t> and </a:t>
            </a:r>
            <a:r>
              <a:rPr lang="en-US" dirty="0">
                <a:highlight>
                  <a:srgbClr val="FF00FF"/>
                </a:highlight>
              </a:rPr>
              <a:t>range</a:t>
            </a:r>
            <a:r>
              <a:rPr lang="en-US" dirty="0"/>
              <a:t> of a relation.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SWBAT use the </a:t>
            </a:r>
            <a:r>
              <a:rPr lang="en-US" dirty="0">
                <a:highlight>
                  <a:srgbClr val="C0C0C0"/>
                </a:highlight>
              </a:rPr>
              <a:t>coordinate plane</a:t>
            </a:r>
            <a:r>
              <a:rPr lang="en-US" dirty="0"/>
              <a:t> IOT represent mathematical relationships using </a:t>
            </a:r>
            <a:r>
              <a:rPr lang="en-US" dirty="0">
                <a:highlight>
                  <a:srgbClr val="0000FF"/>
                </a:highlight>
              </a:rPr>
              <a:t>graphs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9D2AF58F-7144-43EC-A4E4-BCC8E1F4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0" y="4831080"/>
            <a:ext cx="1780735" cy="17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916BA0-95E2-4379-9287-6B45B63B5A8C}"/>
              </a:ext>
            </a:extLst>
          </p:cNvPr>
          <p:cNvCxnSpPr>
            <a:cxnSpLocks/>
          </p:cNvCxnSpPr>
          <p:nvPr/>
        </p:nvCxnSpPr>
        <p:spPr>
          <a:xfrm flipH="1">
            <a:off x="6512396" y="1929113"/>
            <a:ext cx="1889483" cy="48200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0835BD-B9B6-44B7-97F5-41972A4406C2}"/>
              </a:ext>
            </a:extLst>
          </p:cNvPr>
          <p:cNvSpPr txBox="1"/>
          <p:nvPr/>
        </p:nvSpPr>
        <p:spPr>
          <a:xfrm flipH="1">
            <a:off x="6376674" y="1200621"/>
            <a:ext cx="531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A relation in which each element of the domain is paired with exactly one element of the range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4B8349C-04CF-4953-AAED-05B4869C5F50}"/>
              </a:ext>
            </a:extLst>
          </p:cNvPr>
          <p:cNvCxnSpPr>
            <a:cxnSpLocks/>
          </p:cNvCxnSpPr>
          <p:nvPr/>
        </p:nvCxnSpPr>
        <p:spPr>
          <a:xfrm>
            <a:off x="4373217" y="1846952"/>
            <a:ext cx="515128" cy="56416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78EC70-1FF4-4AB2-AA08-96092C1D220C}"/>
              </a:ext>
            </a:extLst>
          </p:cNvPr>
          <p:cNvSpPr txBox="1"/>
          <p:nvPr/>
        </p:nvSpPr>
        <p:spPr>
          <a:xfrm>
            <a:off x="2994938" y="1088951"/>
            <a:ext cx="310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A collection of pairings from the domain and range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1851D-E769-40D0-A043-3AC89B4426C9}"/>
              </a:ext>
            </a:extLst>
          </p:cNvPr>
          <p:cNvSpPr txBox="1"/>
          <p:nvPr/>
        </p:nvSpPr>
        <p:spPr>
          <a:xfrm>
            <a:off x="3717905" y="5011048"/>
            <a:ext cx="265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C0C0C0"/>
                </a:highlight>
              </a:rPr>
              <a:t>Specifies the unique location of point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2CA4F7-BCD2-4BC5-B7E8-6C9AB1B23A21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4113094" y="4445330"/>
            <a:ext cx="934196" cy="56571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F73356A-9DDA-4134-90B6-DD5A3A9B9A9F}"/>
              </a:ext>
            </a:extLst>
          </p:cNvPr>
          <p:cNvSpPr txBox="1"/>
          <p:nvPr/>
        </p:nvSpPr>
        <p:spPr>
          <a:xfrm>
            <a:off x="8401878" y="4955989"/>
            <a:ext cx="1828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00FF"/>
                </a:highlight>
              </a:rPr>
              <a:t>Diagram that relates the domain and range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EBB7C6-2C29-4802-96E8-AC06CF1D4983}"/>
              </a:ext>
            </a:extLst>
          </p:cNvPr>
          <p:cNvCxnSpPr>
            <a:cxnSpLocks/>
          </p:cNvCxnSpPr>
          <p:nvPr/>
        </p:nvCxnSpPr>
        <p:spPr>
          <a:xfrm flipV="1">
            <a:off x="9488014" y="4445330"/>
            <a:ext cx="199325" cy="51065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9B6F39-133C-4F69-97F1-54071FFA7F4E}"/>
              </a:ext>
            </a:extLst>
          </p:cNvPr>
          <p:cNvSpPr txBox="1"/>
          <p:nvPr/>
        </p:nvSpPr>
        <p:spPr>
          <a:xfrm>
            <a:off x="7457137" y="3246783"/>
            <a:ext cx="240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</a:rPr>
              <a:t>Set of input values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B5647F-A393-4CCE-B37B-B1C416DA2CB1}"/>
              </a:ext>
            </a:extLst>
          </p:cNvPr>
          <p:cNvSpPr txBox="1"/>
          <p:nvPr/>
        </p:nvSpPr>
        <p:spPr>
          <a:xfrm flipH="1">
            <a:off x="10309228" y="3246783"/>
            <a:ext cx="1180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00FF"/>
                </a:highlight>
              </a:rPr>
              <a:t>Set of output values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483B86-6DE0-49C5-9BF1-5637242FB600}"/>
              </a:ext>
            </a:extLst>
          </p:cNvPr>
          <p:cNvCxnSpPr>
            <a:cxnSpLocks/>
          </p:cNvCxnSpPr>
          <p:nvPr/>
        </p:nvCxnSpPr>
        <p:spPr>
          <a:xfrm flipV="1">
            <a:off x="8465406" y="2745513"/>
            <a:ext cx="199325" cy="51065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29F262A-3435-4976-9D72-AEC23581BEF5}"/>
              </a:ext>
            </a:extLst>
          </p:cNvPr>
          <p:cNvCxnSpPr>
            <a:cxnSpLocks/>
          </p:cNvCxnSpPr>
          <p:nvPr/>
        </p:nvCxnSpPr>
        <p:spPr>
          <a:xfrm flipH="1" flipV="1">
            <a:off x="9859617" y="2862470"/>
            <a:ext cx="1039814" cy="36153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460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Independent Practice/Lesson Check 2-5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741178-B2FA-41D1-A23F-9504FC0C4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73" y="1161247"/>
            <a:ext cx="8927717" cy="55107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F29D03F-5F64-4ABE-B580-C4D80355B80A}"/>
                  </a:ext>
                </a:extLst>
              </p14:cNvPr>
              <p14:cNvContentPartPr/>
              <p14:nvPr/>
            </p14:nvContentPartPr>
            <p14:xfrm>
              <a:off x="3548369" y="1974348"/>
              <a:ext cx="114120" cy="222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F29D03F-5F64-4ABE-B580-C4D80355B8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0369" y="1956708"/>
                <a:ext cx="149760" cy="25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16851D4-0B5D-4EC3-BF8B-B4376D09E46A}"/>
              </a:ext>
            </a:extLst>
          </p:cNvPr>
          <p:cNvGrpSpPr/>
          <p:nvPr/>
        </p:nvGrpSpPr>
        <p:grpSpPr>
          <a:xfrm>
            <a:off x="3463769" y="2401308"/>
            <a:ext cx="334080" cy="237240"/>
            <a:chOff x="3463769" y="2401308"/>
            <a:chExt cx="33408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7B2E933-42EE-4997-93BD-778B3186C202}"/>
                    </a:ext>
                  </a:extLst>
                </p14:cNvPr>
                <p14:cNvContentPartPr/>
                <p14:nvPr/>
              </p14:nvContentPartPr>
              <p14:xfrm>
                <a:off x="3463769" y="2521548"/>
                <a:ext cx="107280" cy="16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7B2E933-42EE-4997-93BD-778B3186C20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46129" y="2503548"/>
                  <a:ext cx="142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F672960-54C5-42B5-A55C-0D74586E2156}"/>
                    </a:ext>
                  </a:extLst>
                </p14:cNvPr>
                <p14:cNvContentPartPr/>
                <p14:nvPr/>
              </p14:nvContentPartPr>
              <p14:xfrm>
                <a:off x="3649529" y="2401308"/>
                <a:ext cx="148320" cy="237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F672960-54C5-42B5-A55C-0D74586E215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31529" y="2383308"/>
                  <a:ext cx="18396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933D89-4E5B-4D6C-8D23-FAA63F8E5AFD}"/>
              </a:ext>
            </a:extLst>
          </p:cNvPr>
          <p:cNvGrpSpPr/>
          <p:nvPr/>
        </p:nvGrpSpPr>
        <p:grpSpPr>
          <a:xfrm>
            <a:off x="3476369" y="2965788"/>
            <a:ext cx="429840" cy="222120"/>
            <a:chOff x="3476369" y="2965788"/>
            <a:chExt cx="42984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15E040F-AEFC-4373-A642-A1E039750BB6}"/>
                    </a:ext>
                  </a:extLst>
                </p14:cNvPr>
                <p14:cNvContentPartPr/>
                <p14:nvPr/>
              </p14:nvContentPartPr>
              <p14:xfrm>
                <a:off x="3476369" y="3055428"/>
                <a:ext cx="84240" cy="8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15E040F-AEFC-4373-A642-A1E039750BB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58729" y="3037428"/>
                  <a:ext cx="119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DF19490-E322-48EB-875B-83499C7A92C5}"/>
                    </a:ext>
                  </a:extLst>
                </p14:cNvPr>
                <p14:cNvContentPartPr/>
                <p14:nvPr/>
              </p14:nvContentPartPr>
              <p14:xfrm>
                <a:off x="3672209" y="2965788"/>
                <a:ext cx="234000" cy="222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DF19490-E322-48EB-875B-83499C7A92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54209" y="2947788"/>
                  <a:ext cx="269640" cy="25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3F79BDF-CCAD-4723-993E-0AC7CEC392F5}"/>
                  </a:ext>
                </a:extLst>
              </p14:cNvPr>
              <p14:cNvContentPartPr/>
              <p14:nvPr/>
            </p14:nvContentPartPr>
            <p14:xfrm>
              <a:off x="3676529" y="3383028"/>
              <a:ext cx="152640" cy="259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3F79BDF-CCAD-4723-993E-0AC7CEC392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58529" y="3365388"/>
                <a:ext cx="188280" cy="29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18AA921-EF8B-495C-AD84-17E7203A0C7E}"/>
              </a:ext>
            </a:extLst>
          </p:cNvPr>
          <p:cNvGrpSpPr/>
          <p:nvPr/>
        </p:nvGrpSpPr>
        <p:grpSpPr>
          <a:xfrm>
            <a:off x="3625409" y="4355028"/>
            <a:ext cx="464040" cy="271440"/>
            <a:chOff x="3625409" y="4355028"/>
            <a:chExt cx="46404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A43B4F0-CD40-42C6-A102-9EC6B2697FC9}"/>
                    </a:ext>
                  </a:extLst>
                </p14:cNvPr>
                <p14:cNvContentPartPr/>
                <p14:nvPr/>
              </p14:nvContentPartPr>
              <p14:xfrm>
                <a:off x="3625409" y="4391388"/>
                <a:ext cx="122040" cy="101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A43B4F0-CD40-42C6-A102-9EC6B2697F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07769" y="4373748"/>
                  <a:ext cx="157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E68E590-81F4-4030-B91D-8A5D33B0A787}"/>
                    </a:ext>
                  </a:extLst>
                </p14:cNvPr>
                <p14:cNvContentPartPr/>
                <p14:nvPr/>
              </p14:nvContentPartPr>
              <p14:xfrm>
                <a:off x="3728369" y="4383828"/>
                <a:ext cx="11160" cy="242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E68E590-81F4-4030-B91D-8A5D33B0A78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10729" y="4366188"/>
                  <a:ext cx="46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39603E4-0309-4781-8CAA-3AC2113E2FA2}"/>
                    </a:ext>
                  </a:extLst>
                </p14:cNvPr>
                <p14:cNvContentPartPr/>
                <p14:nvPr/>
              </p14:nvContentPartPr>
              <p14:xfrm>
                <a:off x="3850409" y="4594788"/>
                <a:ext cx="9000" cy="14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39603E4-0309-4781-8CAA-3AC2113E2F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32409" y="4577148"/>
                  <a:ext cx="44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C47C9F2-00E2-49E0-8E82-09414A1C355B}"/>
                    </a:ext>
                  </a:extLst>
                </p14:cNvPr>
                <p14:cNvContentPartPr/>
                <p14:nvPr/>
              </p14:nvContentPartPr>
              <p14:xfrm>
                <a:off x="3940049" y="4355028"/>
                <a:ext cx="149400" cy="216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C47C9F2-00E2-49E0-8E82-09414A1C355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22049" y="4337028"/>
                  <a:ext cx="18504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D1B4039-93F9-4428-925F-97331B0F1FB3}"/>
              </a:ext>
            </a:extLst>
          </p:cNvPr>
          <p:cNvGrpSpPr/>
          <p:nvPr/>
        </p:nvGrpSpPr>
        <p:grpSpPr>
          <a:xfrm>
            <a:off x="3618209" y="3835188"/>
            <a:ext cx="338760" cy="235800"/>
            <a:chOff x="3618209" y="3835188"/>
            <a:chExt cx="33876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59F97A2-3250-4D09-BBC9-7D7B762744DA}"/>
                    </a:ext>
                  </a:extLst>
                </p14:cNvPr>
                <p14:cNvContentPartPr/>
                <p14:nvPr/>
              </p14:nvContentPartPr>
              <p14:xfrm>
                <a:off x="3618209" y="3933828"/>
                <a:ext cx="116280" cy="2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59F97A2-3250-4D09-BBC9-7D7B762744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00209" y="3915828"/>
                  <a:ext cx="151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FD5F781-B5DB-4042-850F-25D6E76DA066}"/>
                    </a:ext>
                  </a:extLst>
                </p14:cNvPr>
                <p14:cNvContentPartPr/>
                <p14:nvPr/>
              </p14:nvContentPartPr>
              <p14:xfrm>
                <a:off x="3828449" y="3847068"/>
                <a:ext cx="106200" cy="97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FD5F781-B5DB-4042-850F-25D6E76DA06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10449" y="3829068"/>
                  <a:ext cx="141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8848EAD-2A2E-49D5-A57D-C10618497EA0}"/>
                    </a:ext>
                  </a:extLst>
                </p14:cNvPr>
                <p14:cNvContentPartPr/>
                <p14:nvPr/>
              </p14:nvContentPartPr>
              <p14:xfrm>
                <a:off x="3927089" y="3835188"/>
                <a:ext cx="29880" cy="235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8848EAD-2A2E-49D5-A57D-C10618497EA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09449" y="3817188"/>
                  <a:ext cx="65520" cy="27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66191D4-488E-47C1-A61A-E3B7CD06CD49}"/>
                  </a:ext>
                </a:extLst>
              </p14:cNvPr>
              <p14:cNvContentPartPr/>
              <p14:nvPr/>
            </p14:nvContentPartPr>
            <p14:xfrm>
              <a:off x="7998689" y="2024748"/>
              <a:ext cx="202680" cy="230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66191D4-488E-47C1-A61A-E3B7CD06CD4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81049" y="2006748"/>
                <a:ext cx="2383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0861DD9-3F6D-4C0D-A0AE-6CE86DAF5FFD}"/>
                  </a:ext>
                </a:extLst>
              </p14:cNvPr>
              <p14:cNvContentPartPr/>
              <p14:nvPr/>
            </p14:nvContentPartPr>
            <p14:xfrm>
              <a:off x="8028569" y="2451348"/>
              <a:ext cx="187560" cy="231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0861DD9-3F6D-4C0D-A0AE-6CE86DAF5FF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10569" y="2433708"/>
                <a:ext cx="2232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9CD8D73-7111-488A-8D3A-07B5F0C2A9D9}"/>
                  </a:ext>
                </a:extLst>
              </p14:cNvPr>
              <p14:cNvContentPartPr/>
              <p14:nvPr/>
            </p14:nvContentPartPr>
            <p14:xfrm>
              <a:off x="8025329" y="2828268"/>
              <a:ext cx="147600" cy="230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9CD8D73-7111-488A-8D3A-07B5F0C2A9D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07689" y="2810268"/>
                <a:ext cx="1832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5E27D78-A392-452A-A815-FBD86CCDF714}"/>
                  </a:ext>
                </a:extLst>
              </p14:cNvPr>
              <p14:cNvContentPartPr/>
              <p14:nvPr/>
            </p14:nvContentPartPr>
            <p14:xfrm>
              <a:off x="8061689" y="3384828"/>
              <a:ext cx="188640" cy="220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5E27D78-A392-452A-A815-FBD86CCDF71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44049" y="3367188"/>
                <a:ext cx="224280" cy="25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AECBC1F-3714-46CC-9C60-0259C465BC04}"/>
              </a:ext>
            </a:extLst>
          </p:cNvPr>
          <p:cNvGrpSpPr/>
          <p:nvPr/>
        </p:nvGrpSpPr>
        <p:grpSpPr>
          <a:xfrm>
            <a:off x="8109569" y="3763908"/>
            <a:ext cx="340920" cy="405360"/>
            <a:chOff x="8109569" y="3763908"/>
            <a:chExt cx="34092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B94DD59-EFAE-4F80-AF14-E20EBDF947D6}"/>
                    </a:ext>
                  </a:extLst>
                </p14:cNvPr>
                <p14:cNvContentPartPr/>
                <p14:nvPr/>
              </p14:nvContentPartPr>
              <p14:xfrm>
                <a:off x="8109569" y="3815028"/>
                <a:ext cx="35280" cy="256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B94DD59-EFAE-4F80-AF14-E20EBDF947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91569" y="3797028"/>
                  <a:ext cx="709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3EB3A8F-F62B-44FE-BB51-840F0EB67B7F}"/>
                    </a:ext>
                  </a:extLst>
                </p14:cNvPr>
                <p14:cNvContentPartPr/>
                <p14:nvPr/>
              </p14:nvContentPartPr>
              <p14:xfrm>
                <a:off x="8253569" y="3763908"/>
                <a:ext cx="107280" cy="94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3EB3A8F-F62B-44FE-BB51-840F0EB67B7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35569" y="3746268"/>
                  <a:ext cx="142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758A6AB-D473-4898-A7E9-2B53B7351361}"/>
                    </a:ext>
                  </a:extLst>
                </p14:cNvPr>
                <p14:cNvContentPartPr/>
                <p14:nvPr/>
              </p14:nvContentPartPr>
              <p14:xfrm>
                <a:off x="8274809" y="3914748"/>
                <a:ext cx="147600" cy="13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758A6AB-D473-4898-A7E9-2B53B735136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56809" y="3897108"/>
                  <a:ext cx="183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3125F5-D47F-43C4-B3FF-B093247D3E62}"/>
                    </a:ext>
                  </a:extLst>
                </p14:cNvPr>
                <p14:cNvContentPartPr/>
                <p14:nvPr/>
              </p14:nvContentPartPr>
              <p14:xfrm>
                <a:off x="8340689" y="4003668"/>
                <a:ext cx="109800" cy="165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3125F5-D47F-43C4-B3FF-B093247D3E6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23049" y="3986028"/>
                  <a:ext cx="14544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5FAE6D9-79FA-47F4-A273-93701B8058D6}"/>
                  </a:ext>
                </a:extLst>
              </p14:cNvPr>
              <p14:cNvContentPartPr/>
              <p14:nvPr/>
            </p14:nvContentPartPr>
            <p14:xfrm>
              <a:off x="8114249" y="4308228"/>
              <a:ext cx="169560" cy="233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5FAE6D9-79FA-47F4-A273-93701B8058D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096249" y="4290588"/>
                <a:ext cx="205200" cy="2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5B327-01D9-4907-AF22-DB9ED343F926}"/>
              </a:ext>
            </a:extLst>
          </p:cNvPr>
          <p:cNvGrpSpPr/>
          <p:nvPr/>
        </p:nvGrpSpPr>
        <p:grpSpPr>
          <a:xfrm>
            <a:off x="8411249" y="5129028"/>
            <a:ext cx="265680" cy="247320"/>
            <a:chOff x="8411249" y="5129028"/>
            <a:chExt cx="26568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5469467-2229-45C2-B9F4-525108E0FF57}"/>
                    </a:ext>
                  </a:extLst>
                </p14:cNvPr>
                <p14:cNvContentPartPr/>
                <p14:nvPr/>
              </p14:nvContentPartPr>
              <p14:xfrm>
                <a:off x="8411249" y="5134068"/>
                <a:ext cx="12240" cy="213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5469467-2229-45C2-B9F4-525108E0FF5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93249" y="5116428"/>
                  <a:ext cx="47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B3D9929-2C58-4E15-A2BF-6B4B69AE6104}"/>
                    </a:ext>
                  </a:extLst>
                </p14:cNvPr>
                <p14:cNvContentPartPr/>
                <p14:nvPr/>
              </p14:nvContentPartPr>
              <p14:xfrm>
                <a:off x="8522489" y="5129028"/>
                <a:ext cx="154440" cy="247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B3D9929-2C58-4E15-A2BF-6B4B69AE610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04849" y="5111388"/>
                  <a:ext cx="190080" cy="28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4654DF5-6C25-4DB4-AF49-79084D92AA73}"/>
                  </a:ext>
                </a:extLst>
              </p14:cNvPr>
              <p14:cNvContentPartPr/>
              <p14:nvPr/>
            </p14:nvContentPartPr>
            <p14:xfrm>
              <a:off x="8892929" y="5190228"/>
              <a:ext cx="24120" cy="24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4654DF5-6C25-4DB4-AF49-79084D92AA7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874929" y="5172588"/>
                <a:ext cx="597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182E0E6-049D-4B94-86AE-247C57ECAE39}"/>
                  </a:ext>
                </a:extLst>
              </p14:cNvPr>
              <p14:cNvContentPartPr/>
              <p14:nvPr/>
            </p14:nvContentPartPr>
            <p14:xfrm>
              <a:off x="8912369" y="5349348"/>
              <a:ext cx="14760" cy="92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182E0E6-049D-4B94-86AE-247C57ECAE3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894369" y="5331708"/>
                <a:ext cx="504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3CD58CD-B99C-4130-98A1-61321282D709}"/>
                  </a:ext>
                </a:extLst>
              </p14:cNvPr>
              <p14:cNvContentPartPr/>
              <p14:nvPr/>
            </p14:nvContentPartPr>
            <p14:xfrm>
              <a:off x="9100289" y="5127948"/>
              <a:ext cx="126720" cy="244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3CD58CD-B99C-4130-98A1-61321282D70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082649" y="5109948"/>
                <a:ext cx="162360" cy="28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BC3EC0B4-9C37-4C99-A353-E428CC9C5377}"/>
              </a:ext>
            </a:extLst>
          </p:cNvPr>
          <p:cNvGrpSpPr/>
          <p:nvPr/>
        </p:nvGrpSpPr>
        <p:grpSpPr>
          <a:xfrm>
            <a:off x="7151609" y="5122188"/>
            <a:ext cx="1083600" cy="216720"/>
            <a:chOff x="7151609" y="5122188"/>
            <a:chExt cx="108360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302799C-3565-423F-A6BA-F90673D59939}"/>
                    </a:ext>
                  </a:extLst>
                </p14:cNvPr>
                <p14:cNvContentPartPr/>
                <p14:nvPr/>
              </p14:nvContentPartPr>
              <p14:xfrm>
                <a:off x="7151609" y="5122188"/>
                <a:ext cx="120240" cy="208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302799C-3565-423F-A6BA-F90673D5993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33609" y="5104188"/>
                  <a:ext cx="155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30C028D-7546-4626-B5A7-F63EB1B2057B}"/>
                    </a:ext>
                  </a:extLst>
                </p14:cNvPr>
                <p14:cNvContentPartPr/>
                <p14:nvPr/>
              </p14:nvContentPartPr>
              <p14:xfrm>
                <a:off x="7615289" y="5131908"/>
                <a:ext cx="189360" cy="196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30C028D-7546-4626-B5A7-F63EB1B2057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97649" y="5114268"/>
                  <a:ext cx="225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8BE8E43-456E-455F-89DD-60076C4B8657}"/>
                    </a:ext>
                  </a:extLst>
                </p14:cNvPr>
                <p14:cNvContentPartPr/>
                <p14:nvPr/>
              </p14:nvContentPartPr>
              <p14:xfrm>
                <a:off x="7825889" y="5172588"/>
                <a:ext cx="145440" cy="166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8BE8E43-456E-455F-89DD-60076C4B865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07889" y="5154948"/>
                  <a:ext cx="181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8288678-A887-443E-B932-A4AB9D8AA0C8}"/>
                    </a:ext>
                  </a:extLst>
                </p14:cNvPr>
                <p14:cNvContentPartPr/>
                <p14:nvPr/>
              </p14:nvContentPartPr>
              <p14:xfrm>
                <a:off x="8114969" y="5271948"/>
                <a:ext cx="107280" cy="23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8288678-A887-443E-B932-A4AB9D8AA0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97329" y="5254308"/>
                  <a:ext cx="142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A78D81E-F307-4F2C-A9BB-AC3525351BA2}"/>
                    </a:ext>
                  </a:extLst>
                </p14:cNvPr>
                <p14:cNvContentPartPr/>
                <p14:nvPr/>
              </p14:nvContentPartPr>
              <p14:xfrm>
                <a:off x="8083289" y="5216508"/>
                <a:ext cx="151920" cy="15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A78D81E-F307-4F2C-A9BB-AC3525351BA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65649" y="5198868"/>
                  <a:ext cx="187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DAAFC0A-DF62-4F85-BF8B-1DCABF6F64AB}"/>
                    </a:ext>
                  </a:extLst>
                </p14:cNvPr>
                <p14:cNvContentPartPr/>
                <p14:nvPr/>
              </p14:nvContentPartPr>
              <p14:xfrm>
                <a:off x="7447889" y="5152428"/>
                <a:ext cx="10080" cy="158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DAAFC0A-DF62-4F85-BF8B-1DCABF6F64A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30249" y="5134788"/>
                  <a:ext cx="45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63DAD35-46AE-4054-B47F-C352BFCC5C31}"/>
                    </a:ext>
                  </a:extLst>
                </p14:cNvPr>
                <p14:cNvContentPartPr/>
                <p14:nvPr/>
              </p14:nvContentPartPr>
              <p14:xfrm>
                <a:off x="7408649" y="5215428"/>
                <a:ext cx="87840" cy="11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63DAD35-46AE-4054-B47F-C352BFCC5C3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90649" y="5197428"/>
                  <a:ext cx="1234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AFE6160-2387-4F8B-A999-16713907E92A}"/>
              </a:ext>
            </a:extLst>
          </p:cNvPr>
          <p:cNvGrpSpPr/>
          <p:nvPr/>
        </p:nvGrpSpPr>
        <p:grpSpPr>
          <a:xfrm>
            <a:off x="7572089" y="5528268"/>
            <a:ext cx="604800" cy="230760"/>
            <a:chOff x="7572089" y="5528268"/>
            <a:chExt cx="60480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5EAED57-D401-4235-A638-B5F6F7D5F5A2}"/>
                    </a:ext>
                  </a:extLst>
                </p14:cNvPr>
                <p14:cNvContentPartPr/>
                <p14:nvPr/>
              </p14:nvContentPartPr>
              <p14:xfrm>
                <a:off x="7572089" y="5528268"/>
                <a:ext cx="121320" cy="122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5EAED57-D401-4235-A638-B5F6F7D5F5A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54089" y="5510268"/>
                  <a:ext cx="156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9B64C7A-0FEF-4714-B80E-A21797C82830}"/>
                    </a:ext>
                  </a:extLst>
                </p14:cNvPr>
                <p14:cNvContentPartPr/>
                <p14:nvPr/>
              </p14:nvContentPartPr>
              <p14:xfrm>
                <a:off x="7667129" y="5531508"/>
                <a:ext cx="19440" cy="227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9B64C7A-0FEF-4714-B80E-A21797C8283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49129" y="5513508"/>
                  <a:ext cx="550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169FAB6-A639-4776-BEDE-BE5BE3170828}"/>
                    </a:ext>
                  </a:extLst>
                </p14:cNvPr>
                <p14:cNvContentPartPr/>
                <p14:nvPr/>
              </p14:nvContentPartPr>
              <p14:xfrm>
                <a:off x="7755689" y="5602788"/>
                <a:ext cx="112680" cy="124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169FAB6-A639-4776-BEDE-BE5BE317082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37689" y="5585148"/>
                  <a:ext cx="148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27A5A9A-5045-4AB2-A344-2DEE5D703C10}"/>
                    </a:ext>
                  </a:extLst>
                </p14:cNvPr>
                <p14:cNvContentPartPr/>
                <p14:nvPr/>
              </p14:nvContentPartPr>
              <p14:xfrm>
                <a:off x="7974929" y="5639508"/>
                <a:ext cx="87120" cy="9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27A5A9A-5045-4AB2-A344-2DEE5D703C1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57289" y="5621868"/>
                  <a:ext cx="122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8561D54-769A-4358-BB73-6DDCE69268CA}"/>
                    </a:ext>
                  </a:extLst>
                </p14:cNvPr>
                <p14:cNvContentPartPr/>
                <p14:nvPr/>
              </p14:nvContentPartPr>
              <p14:xfrm>
                <a:off x="8164649" y="5544468"/>
                <a:ext cx="12240" cy="177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8561D54-769A-4358-BB73-6DDCE69268C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47009" y="5526828"/>
                  <a:ext cx="4788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5D08B90-C53E-4049-A07D-70A72EFBBA37}"/>
              </a:ext>
            </a:extLst>
          </p:cNvPr>
          <p:cNvGrpSpPr/>
          <p:nvPr/>
        </p:nvGrpSpPr>
        <p:grpSpPr>
          <a:xfrm>
            <a:off x="8253929" y="5527908"/>
            <a:ext cx="811800" cy="319680"/>
            <a:chOff x="8253929" y="5527908"/>
            <a:chExt cx="81180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7D35F53-90E4-4217-9A82-0B3ECC8E1AAF}"/>
                    </a:ext>
                  </a:extLst>
                </p14:cNvPr>
                <p14:cNvContentPartPr/>
                <p14:nvPr/>
              </p14:nvContentPartPr>
              <p14:xfrm>
                <a:off x="8253929" y="5547708"/>
                <a:ext cx="189720" cy="177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7D35F53-90E4-4217-9A82-0B3ECC8E1AA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35929" y="5530068"/>
                  <a:ext cx="225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F69FF8A-110A-4EAB-980D-354E04D6B714}"/>
                    </a:ext>
                  </a:extLst>
                </p14:cNvPr>
                <p14:cNvContentPartPr/>
                <p14:nvPr/>
              </p14:nvContentPartPr>
              <p14:xfrm>
                <a:off x="8502689" y="5589828"/>
                <a:ext cx="74160" cy="4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F69FF8A-110A-4EAB-980D-354E04D6B71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84689" y="5572188"/>
                  <a:ext cx="109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04826E9-1D41-4221-BC61-4D3E146B0361}"/>
                    </a:ext>
                  </a:extLst>
                </p14:cNvPr>
                <p14:cNvContentPartPr/>
                <p14:nvPr/>
              </p14:nvContentPartPr>
              <p14:xfrm>
                <a:off x="8525729" y="5651028"/>
                <a:ext cx="96120" cy="15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04826E9-1D41-4221-BC61-4D3E146B036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08089" y="5633028"/>
                  <a:ext cx="131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AEBFD76-2D4D-489F-B1AC-DE7093C8ADC0}"/>
                    </a:ext>
                  </a:extLst>
                </p14:cNvPr>
                <p14:cNvContentPartPr/>
                <p14:nvPr/>
              </p14:nvContentPartPr>
              <p14:xfrm>
                <a:off x="8739929" y="5527908"/>
                <a:ext cx="128880" cy="236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AEBFD76-2D4D-489F-B1AC-DE7093C8AD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21929" y="5510268"/>
                  <a:ext cx="1645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AC136BA-69F2-47F0-98B9-A6EB36FB48FF}"/>
                    </a:ext>
                  </a:extLst>
                </p14:cNvPr>
                <p14:cNvContentPartPr/>
                <p14:nvPr/>
              </p14:nvContentPartPr>
              <p14:xfrm>
                <a:off x="9022529" y="5626548"/>
                <a:ext cx="9720" cy="10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AC136BA-69F2-47F0-98B9-A6EB36FB48F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04529" y="5608548"/>
                  <a:ext cx="45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4DB15F2-FD22-47F6-A780-B6DB2D79712F}"/>
                    </a:ext>
                  </a:extLst>
                </p14:cNvPr>
                <p14:cNvContentPartPr/>
                <p14:nvPr/>
              </p14:nvContentPartPr>
              <p14:xfrm>
                <a:off x="9050249" y="5746068"/>
                <a:ext cx="15480" cy="101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4DB15F2-FD22-47F6-A780-B6DB2D79712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32249" y="5728068"/>
                  <a:ext cx="5112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9007AD8-864F-4A51-93CB-94075C24DB11}"/>
                  </a:ext>
                </a:extLst>
              </p14:cNvPr>
              <p14:cNvContentPartPr/>
              <p14:nvPr/>
            </p14:nvContentPartPr>
            <p14:xfrm>
              <a:off x="9225209" y="5480388"/>
              <a:ext cx="125280" cy="2116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9007AD8-864F-4A51-93CB-94075C24DB1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207209" y="5462748"/>
                <a:ext cx="1609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C8202A0-E616-4FFF-A4CD-959FCCAE41EC}"/>
                  </a:ext>
                </a:extLst>
              </p14:cNvPr>
              <p14:cNvContentPartPr/>
              <p14:nvPr/>
            </p14:nvContentPartPr>
            <p14:xfrm>
              <a:off x="2649449" y="6301188"/>
              <a:ext cx="33840" cy="171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C8202A0-E616-4FFF-A4CD-959FCCAE41E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631449" y="6283188"/>
                <a:ext cx="694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7D7C669-6628-4BB4-BE41-909F27A9167C}"/>
                  </a:ext>
                </a:extLst>
              </p14:cNvPr>
              <p14:cNvContentPartPr/>
              <p14:nvPr/>
            </p14:nvContentPartPr>
            <p14:xfrm>
              <a:off x="2770409" y="6271668"/>
              <a:ext cx="122760" cy="1706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7D7C669-6628-4BB4-BE41-909F27A9167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752769" y="6254028"/>
                <a:ext cx="1584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AF7A793-0F1E-4FED-97C7-C2A6A08ACACB}"/>
                  </a:ext>
                </a:extLst>
              </p14:cNvPr>
              <p14:cNvContentPartPr/>
              <p14:nvPr/>
            </p14:nvContentPartPr>
            <p14:xfrm>
              <a:off x="2991809" y="6368868"/>
              <a:ext cx="87480" cy="12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AF7A793-0F1E-4FED-97C7-C2A6A08ACAC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973809" y="6351228"/>
                <a:ext cx="123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4407FB7-477E-4454-BA56-F908525A9D15}"/>
                  </a:ext>
                </a:extLst>
              </p14:cNvPr>
              <p14:cNvContentPartPr/>
              <p14:nvPr/>
            </p14:nvContentPartPr>
            <p14:xfrm>
              <a:off x="3171809" y="6268788"/>
              <a:ext cx="161280" cy="203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4407FB7-477E-4454-BA56-F908525A9D1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153809" y="6251148"/>
                <a:ext cx="1969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0953C4C-32CC-482A-816E-5EDA45652AA4}"/>
                  </a:ext>
                </a:extLst>
              </p14:cNvPr>
              <p14:cNvContentPartPr/>
              <p14:nvPr/>
            </p14:nvContentPartPr>
            <p14:xfrm>
              <a:off x="3381329" y="6371748"/>
              <a:ext cx="177840" cy="1101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0953C4C-32CC-482A-816E-5EDA45652AA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63689" y="6353748"/>
                <a:ext cx="21348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02E47E43-47D8-439D-97A4-D6A097247DD7}"/>
              </a:ext>
            </a:extLst>
          </p:cNvPr>
          <p:cNvGrpSpPr/>
          <p:nvPr/>
        </p:nvGrpSpPr>
        <p:grpSpPr>
          <a:xfrm>
            <a:off x="4516769" y="6391188"/>
            <a:ext cx="42480" cy="236520"/>
            <a:chOff x="4516769" y="6391188"/>
            <a:chExt cx="4248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8820A96-B3B9-490E-9E1E-43874596E216}"/>
                    </a:ext>
                  </a:extLst>
                </p14:cNvPr>
                <p14:cNvContentPartPr/>
                <p14:nvPr/>
              </p14:nvContentPartPr>
              <p14:xfrm>
                <a:off x="4516769" y="6391188"/>
                <a:ext cx="3600" cy="5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8820A96-B3B9-490E-9E1E-43874596E2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99129" y="6373188"/>
                  <a:ext cx="39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B4A11B6-B5DA-4D72-AF40-9007588EE816}"/>
                    </a:ext>
                  </a:extLst>
                </p14:cNvPr>
                <p14:cNvContentPartPr/>
                <p14:nvPr/>
              </p14:nvContentPartPr>
              <p14:xfrm>
                <a:off x="4549169" y="6476148"/>
                <a:ext cx="10080" cy="151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B4A11B6-B5DA-4D72-AF40-9007588EE81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31169" y="6458508"/>
                  <a:ext cx="457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95591E2-17F4-4E37-8C92-B7508AF8F615}"/>
              </a:ext>
            </a:extLst>
          </p:cNvPr>
          <p:cNvGrpSpPr/>
          <p:nvPr/>
        </p:nvGrpSpPr>
        <p:grpSpPr>
          <a:xfrm>
            <a:off x="4752929" y="6235668"/>
            <a:ext cx="909720" cy="240120"/>
            <a:chOff x="4752929" y="6235668"/>
            <a:chExt cx="90972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56F86E2-9D28-4825-906F-7EAED2A8BE22}"/>
                    </a:ext>
                  </a:extLst>
                </p14:cNvPr>
                <p14:cNvContentPartPr/>
                <p14:nvPr/>
              </p14:nvContentPartPr>
              <p14:xfrm>
                <a:off x="4752929" y="6369588"/>
                <a:ext cx="122400" cy="106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56F86E2-9D28-4825-906F-7EAED2A8BE2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35289" y="6351948"/>
                  <a:ext cx="158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450489F-4EAC-4049-A2AE-7A4E52FAE55E}"/>
                    </a:ext>
                  </a:extLst>
                </p14:cNvPr>
                <p14:cNvContentPartPr/>
                <p14:nvPr/>
              </p14:nvContentPartPr>
              <p14:xfrm>
                <a:off x="5026889" y="6380028"/>
                <a:ext cx="97200" cy="11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450489F-4EAC-4049-A2AE-7A4E52FAE55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08889" y="6362028"/>
                  <a:ext cx="132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1616FFC-9FFF-4CD0-9E6C-473F4331DA84}"/>
                    </a:ext>
                  </a:extLst>
                </p14:cNvPr>
                <p14:cNvContentPartPr/>
                <p14:nvPr/>
              </p14:nvContentPartPr>
              <p14:xfrm>
                <a:off x="5044889" y="6437268"/>
                <a:ext cx="82080" cy="9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1616FFC-9FFF-4CD0-9E6C-473F4331DA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27249" y="6419268"/>
                  <a:ext cx="117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A4A927D-C292-4C59-9909-0FE4F79DC7D0}"/>
                    </a:ext>
                  </a:extLst>
                </p14:cNvPr>
                <p14:cNvContentPartPr/>
                <p14:nvPr/>
              </p14:nvContentPartPr>
              <p14:xfrm>
                <a:off x="5250089" y="6376788"/>
                <a:ext cx="97920" cy="8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A4A927D-C292-4C59-9909-0FE4F79DC7D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32449" y="6358788"/>
                  <a:ext cx="133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E21920C-9CFA-4F1C-AE79-199B5D6D73CE}"/>
                    </a:ext>
                  </a:extLst>
                </p14:cNvPr>
                <p14:cNvContentPartPr/>
                <p14:nvPr/>
              </p14:nvContentPartPr>
              <p14:xfrm>
                <a:off x="5445209" y="6235668"/>
                <a:ext cx="217440" cy="222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E21920C-9CFA-4F1C-AE79-199B5D6D73C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27569" y="6217668"/>
                  <a:ext cx="25308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9C01506-51F3-4DC3-8491-BAF4CE4D738E}"/>
              </a:ext>
            </a:extLst>
          </p:cNvPr>
          <p:cNvGrpSpPr/>
          <p:nvPr/>
        </p:nvGrpSpPr>
        <p:grpSpPr>
          <a:xfrm>
            <a:off x="3721169" y="6287508"/>
            <a:ext cx="491040" cy="200880"/>
            <a:chOff x="3721169" y="6287508"/>
            <a:chExt cx="49104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7F4D4B6-78BA-42BC-B937-0FEA6E888B04}"/>
                    </a:ext>
                  </a:extLst>
                </p14:cNvPr>
                <p14:cNvContentPartPr/>
                <p14:nvPr/>
              </p14:nvContentPartPr>
              <p14:xfrm>
                <a:off x="3721889" y="6347268"/>
                <a:ext cx="84600" cy="7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7F4D4B6-78BA-42BC-B937-0FEA6E888B0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04249" y="6329268"/>
                  <a:ext cx="120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97F7C2E-0720-4B40-B0CD-2AC62112952F}"/>
                    </a:ext>
                  </a:extLst>
                </p14:cNvPr>
                <p14:cNvContentPartPr/>
                <p14:nvPr/>
              </p14:nvContentPartPr>
              <p14:xfrm>
                <a:off x="3721169" y="6424668"/>
                <a:ext cx="97920" cy="14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97F7C2E-0720-4B40-B0CD-2AC62112952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03529" y="6406668"/>
                  <a:ext cx="133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822E17D-9070-42B9-8ABA-8175E25BEE71}"/>
                    </a:ext>
                  </a:extLst>
                </p14:cNvPr>
                <p14:cNvContentPartPr/>
                <p14:nvPr/>
              </p14:nvContentPartPr>
              <p14:xfrm>
                <a:off x="3956249" y="6287508"/>
                <a:ext cx="158760" cy="200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822E17D-9070-42B9-8ABA-8175E25BEE7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38249" y="6269508"/>
                  <a:ext cx="1944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24DAD02-AAAB-4329-B8D2-3F838FA93FC0}"/>
                    </a:ext>
                  </a:extLst>
                </p14:cNvPr>
                <p14:cNvContentPartPr/>
                <p14:nvPr/>
              </p14:nvContentPartPr>
              <p14:xfrm>
                <a:off x="4188449" y="6302988"/>
                <a:ext cx="23760" cy="178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24DAD02-AAAB-4329-B8D2-3F838FA93FC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70809" y="6285348"/>
                  <a:ext cx="59400" cy="21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84623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52620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2 Essential Algebra</a:t>
            </a:r>
            <a:br>
              <a:rPr lang="en-US" sz="3600" dirty="0"/>
            </a:br>
            <a:r>
              <a:rPr lang="en-US" sz="3600" dirty="0"/>
              <a:t>     Standards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B571CE-0DEE-4036-80A7-8E1B97756F42}"/>
              </a:ext>
            </a:extLst>
          </p:cNvPr>
          <p:cNvSpPr txBox="1">
            <a:spLocks/>
          </p:cNvSpPr>
          <p:nvPr/>
        </p:nvSpPr>
        <p:spPr>
          <a:xfrm>
            <a:off x="899140" y="1701295"/>
            <a:ext cx="10921798" cy="3455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u="sng" dirty="0"/>
              <a:t>B.F.IF.A.1.</a:t>
            </a:r>
            <a:r>
              <a:rPr lang="en-US" b="1" dirty="0"/>
              <a:t> </a:t>
            </a:r>
            <a:r>
              <a:rPr lang="en-US" dirty="0"/>
              <a:t>Understand that a function from one set (called the domain) to another set (called the range) assigns to each element of the domain exactly one element of the range. If f is a function and x is an element of its domain, then </a:t>
            </a:r>
            <a:r>
              <a:rPr lang="en-US" i="1" dirty="0"/>
              <a:t>f(x</a:t>
            </a:r>
            <a:r>
              <a:rPr lang="en-US" dirty="0"/>
              <a:t>) denotes the output of </a:t>
            </a:r>
            <a:r>
              <a:rPr lang="en-US" i="1" dirty="0"/>
              <a:t>f</a:t>
            </a:r>
            <a:r>
              <a:rPr lang="en-US" dirty="0"/>
              <a:t> corresponding to the input </a:t>
            </a:r>
            <a:r>
              <a:rPr lang="en-US" i="1" dirty="0"/>
              <a:t>x</a:t>
            </a:r>
            <a:r>
              <a:rPr lang="en-US" dirty="0"/>
              <a:t>. The graph of </a:t>
            </a:r>
            <a:r>
              <a:rPr lang="en-US" i="1" dirty="0"/>
              <a:t>f</a:t>
            </a:r>
            <a:r>
              <a:rPr lang="en-US" dirty="0"/>
              <a:t> is the graph of the equation y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b="1" u="sng" dirty="0"/>
              <a:t>B.F.IF.B.3</a:t>
            </a:r>
            <a:r>
              <a:rPr lang="en-US" dirty="0"/>
              <a:t> Recognize functions as mappings of an independent variable into a dependent variable.</a:t>
            </a:r>
          </a:p>
          <a:p>
            <a:endParaRPr lang="en-US" dirty="0"/>
          </a:p>
          <a:p>
            <a:r>
              <a:rPr lang="en-US" b="1" u="sng" dirty="0"/>
              <a:t>B.A.CED.A.1</a:t>
            </a:r>
            <a:r>
              <a:rPr lang="en-US" dirty="0"/>
              <a:t> Create equations and inequalities in one variable and use them to solve real world problems.</a:t>
            </a:r>
          </a:p>
          <a:p>
            <a:endParaRPr lang="en-US" dirty="0"/>
          </a:p>
          <a:p>
            <a:r>
              <a:rPr lang="en-US" b="1" u="sng" dirty="0"/>
              <a:t>B.A.CED.A.2</a:t>
            </a:r>
            <a:r>
              <a:rPr lang="en-US" dirty="0"/>
              <a:t> Create equations in two or more variables to represent relationships between quantities.</a:t>
            </a:r>
          </a:p>
          <a:p>
            <a:endParaRPr lang="en-US" dirty="0"/>
          </a:p>
          <a:p>
            <a:r>
              <a:rPr lang="en-US" b="1" u="sng" dirty="0"/>
              <a:t>B.A.REI.D.5</a:t>
            </a:r>
            <a:r>
              <a:rPr lang="en-US" dirty="0"/>
              <a:t> Solve a linear inequality using multiple methods and interpret the solution as it applies to the context.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25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9402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600" dirty="0"/>
              <a:t> 2-6 Solving Inequalities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      Objective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F813557-54BA-4B7E-BD1C-AB6A3527A289}"/>
              </a:ext>
            </a:extLst>
          </p:cNvPr>
          <p:cNvSpPr txBox="1">
            <a:spLocks/>
          </p:cNvSpPr>
          <p:nvPr/>
        </p:nvSpPr>
        <p:spPr>
          <a:xfrm>
            <a:off x="1161622" y="2456682"/>
            <a:ext cx="10301508" cy="237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dirty="0"/>
              <a:t>SWBAT will </a:t>
            </a:r>
            <a:r>
              <a:rPr lang="en-US" dirty="0">
                <a:highlight>
                  <a:srgbClr val="FF00FF"/>
                </a:highlight>
              </a:rPr>
              <a:t>solve</a:t>
            </a:r>
            <a:r>
              <a:rPr lang="en-US" dirty="0"/>
              <a:t> and </a:t>
            </a:r>
            <a:r>
              <a:rPr lang="en-US" dirty="0">
                <a:highlight>
                  <a:srgbClr val="FFFF00"/>
                </a:highlight>
              </a:rPr>
              <a:t>graph</a:t>
            </a:r>
            <a:r>
              <a:rPr lang="en-US" dirty="0"/>
              <a:t> an </a:t>
            </a:r>
            <a:r>
              <a:rPr lang="en-US" dirty="0">
                <a:highlight>
                  <a:srgbClr val="00FF00"/>
                </a:highlight>
              </a:rPr>
              <a:t>inequality</a:t>
            </a:r>
            <a:r>
              <a:rPr lang="en-US" dirty="0"/>
              <a:t> in one </a:t>
            </a:r>
            <a:r>
              <a:rPr lang="en-US" dirty="0">
                <a:highlight>
                  <a:srgbClr val="00FFFF"/>
                </a:highlight>
              </a:rPr>
              <a:t>variable</a:t>
            </a:r>
            <a:r>
              <a:rPr lang="en-US" dirty="0"/>
              <a:t> IOT </a:t>
            </a:r>
            <a:r>
              <a:rPr lang="en-US" dirty="0">
                <a:highlight>
                  <a:srgbClr val="C0C0C0"/>
                </a:highlight>
              </a:rPr>
              <a:t>interpret</a:t>
            </a:r>
            <a:r>
              <a:rPr lang="en-US" dirty="0"/>
              <a:t> the solution of a </a:t>
            </a:r>
            <a:r>
              <a:rPr lang="en-US" dirty="0">
                <a:highlight>
                  <a:srgbClr val="0000FF"/>
                </a:highlight>
              </a:rPr>
              <a:t>linear</a:t>
            </a:r>
            <a:r>
              <a:rPr lang="en-US" dirty="0"/>
              <a:t> inequality.</a:t>
            </a:r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9D2AF58F-7144-43EC-A4E4-BCC8E1F4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0" y="4831080"/>
            <a:ext cx="1780735" cy="17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916BA0-95E2-4379-9287-6B45B63B5A8C}"/>
              </a:ext>
            </a:extLst>
          </p:cNvPr>
          <p:cNvCxnSpPr>
            <a:cxnSpLocks/>
          </p:cNvCxnSpPr>
          <p:nvPr/>
        </p:nvCxnSpPr>
        <p:spPr>
          <a:xfrm flipH="1">
            <a:off x="8537778" y="1844317"/>
            <a:ext cx="235161" cy="60594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0835BD-B9B6-44B7-97F5-41972A4406C2}"/>
              </a:ext>
            </a:extLst>
          </p:cNvPr>
          <p:cNvSpPr txBox="1"/>
          <p:nvPr/>
        </p:nvSpPr>
        <p:spPr>
          <a:xfrm flipH="1">
            <a:off x="3789068" y="1148974"/>
            <a:ext cx="237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Create a diagram for the inequality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4B8349C-04CF-4953-AAED-05B4869C5F50}"/>
              </a:ext>
            </a:extLst>
          </p:cNvPr>
          <p:cNvCxnSpPr>
            <a:cxnSpLocks/>
          </p:cNvCxnSpPr>
          <p:nvPr/>
        </p:nvCxnSpPr>
        <p:spPr>
          <a:xfrm flipH="1">
            <a:off x="4064200" y="1844317"/>
            <a:ext cx="817416" cy="59449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78EC70-1FF4-4AB2-AA08-96092C1D220C}"/>
              </a:ext>
            </a:extLst>
          </p:cNvPr>
          <p:cNvSpPr txBox="1"/>
          <p:nvPr/>
        </p:nvSpPr>
        <p:spPr>
          <a:xfrm>
            <a:off x="5481665" y="3363026"/>
            <a:ext cx="329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Letter used to represent an unknown quantity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83DB4-D867-4A65-9B7F-6CC3572A7574}"/>
              </a:ext>
            </a:extLst>
          </p:cNvPr>
          <p:cNvSpPr txBox="1"/>
          <p:nvPr/>
        </p:nvSpPr>
        <p:spPr>
          <a:xfrm>
            <a:off x="4691623" y="4184772"/>
            <a:ext cx="128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</a:rPr>
              <a:t>≤, ≥,&lt;, &gt;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EC3B50-9A06-4A0F-A052-02B61BB68F22}"/>
              </a:ext>
            </a:extLst>
          </p:cNvPr>
          <p:cNvCxnSpPr>
            <a:cxnSpLocks/>
          </p:cNvCxnSpPr>
          <p:nvPr/>
        </p:nvCxnSpPr>
        <p:spPr>
          <a:xfrm flipH="1" flipV="1">
            <a:off x="3066327" y="2862592"/>
            <a:ext cx="368091" cy="64633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BF495C-351E-47B4-BDC4-2385F171C005}"/>
              </a:ext>
            </a:extLst>
          </p:cNvPr>
          <p:cNvSpPr txBox="1"/>
          <p:nvPr/>
        </p:nvSpPr>
        <p:spPr>
          <a:xfrm>
            <a:off x="6096000" y="545773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3BA228-4752-4F90-925A-FC66B9A79E3A}"/>
              </a:ext>
            </a:extLst>
          </p:cNvPr>
          <p:cNvSpPr txBox="1"/>
          <p:nvPr/>
        </p:nvSpPr>
        <p:spPr>
          <a:xfrm>
            <a:off x="2203186" y="3523372"/>
            <a:ext cx="277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00FF"/>
                </a:highlight>
              </a:rPr>
              <a:t>Isolate the indicated variable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1BDA6B5-8A9E-4DDD-B87C-34CF69F1F19F}"/>
              </a:ext>
            </a:extLst>
          </p:cNvPr>
          <p:cNvCxnSpPr>
            <a:cxnSpLocks/>
          </p:cNvCxnSpPr>
          <p:nvPr/>
        </p:nvCxnSpPr>
        <p:spPr>
          <a:xfrm flipH="1" flipV="1">
            <a:off x="6626087" y="2862496"/>
            <a:ext cx="248504" cy="50053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07794DA-E5E8-48C6-A42D-953BE1C6CC42}"/>
              </a:ext>
            </a:extLst>
          </p:cNvPr>
          <p:cNvSpPr txBox="1"/>
          <p:nvPr/>
        </p:nvSpPr>
        <p:spPr>
          <a:xfrm flipH="1">
            <a:off x="7387402" y="1195942"/>
            <a:ext cx="2375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C0C0C0"/>
                </a:highlight>
              </a:rPr>
              <a:t>Determine the meaning of, in context.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77BF87-7ED3-4724-A02F-A4637A5FE928}"/>
              </a:ext>
            </a:extLst>
          </p:cNvPr>
          <p:cNvSpPr txBox="1"/>
          <p:nvPr/>
        </p:nvSpPr>
        <p:spPr>
          <a:xfrm flipH="1">
            <a:off x="8801085" y="3417752"/>
            <a:ext cx="237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00FF"/>
                </a:highlight>
              </a:rPr>
              <a:t>Of or containing a line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31256A-9AF9-4D4A-A5E0-5994D6355BB3}"/>
              </a:ext>
            </a:extLst>
          </p:cNvPr>
          <p:cNvCxnSpPr>
            <a:cxnSpLocks/>
          </p:cNvCxnSpPr>
          <p:nvPr/>
        </p:nvCxnSpPr>
        <p:spPr>
          <a:xfrm flipH="1" flipV="1">
            <a:off x="4971033" y="2797828"/>
            <a:ext cx="361960" cy="118903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1E3674-F15E-42C2-9ED9-D050BFD68A36}"/>
              </a:ext>
            </a:extLst>
          </p:cNvPr>
          <p:cNvCxnSpPr>
            <a:cxnSpLocks/>
          </p:cNvCxnSpPr>
          <p:nvPr/>
        </p:nvCxnSpPr>
        <p:spPr>
          <a:xfrm flipH="1" flipV="1">
            <a:off x="10217474" y="2887902"/>
            <a:ext cx="1" cy="5298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5056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 fontScale="90000"/>
          </a:bodyPr>
          <a:lstStyle/>
          <a:p>
            <a:r>
              <a:rPr lang="en-US" dirty="0"/>
              <a:t>2-6 Solving Inequalities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646111" y="126078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Key Concepts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1D07B-B8DE-4A72-8252-335484F9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will solve and graph an inequality in one or two variables IOT interpret the solution of a linear inequality.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49EDD-8337-41DB-8542-FBB5ED6C6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011" y="1904178"/>
            <a:ext cx="5130319" cy="28533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1DDE0E-5966-4C7F-9B14-CFA3E6C8B49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452872" y="5597216"/>
            <a:ext cx="2895600" cy="552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E76D96-1FB2-4C40-9013-17E78178C73E}"/>
              </a:ext>
            </a:extLst>
          </p:cNvPr>
          <p:cNvSpPr txBox="1"/>
          <p:nvPr/>
        </p:nvSpPr>
        <p:spPr>
          <a:xfrm>
            <a:off x="646111" y="490031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Examples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8ECC8-2738-4748-B70D-AE3408DFE6D5}"/>
              </a:ext>
            </a:extLst>
          </p:cNvPr>
          <p:cNvSpPr/>
          <p:nvPr/>
        </p:nvSpPr>
        <p:spPr>
          <a:xfrm>
            <a:off x="854383" y="5293496"/>
            <a:ext cx="4078361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inequality represents the graph?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EDD336-98FE-4512-829F-5432859F0FC1}"/>
              </a:ext>
            </a:extLst>
          </p:cNvPr>
          <p:cNvSpPr txBox="1"/>
          <p:nvPr/>
        </p:nvSpPr>
        <p:spPr>
          <a:xfrm>
            <a:off x="2261699" y="4964041"/>
            <a:ext cx="63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do</a:t>
            </a:r>
          </a:p>
        </p:txBody>
      </p:sp>
    </p:spTree>
    <p:extLst>
      <p:ext uri="{BB962C8B-B14F-4D97-AF65-F5344CB8AC3E}">
        <p14:creationId xmlns:p14="http://schemas.microsoft.com/office/powerpoint/2010/main" val="1826397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 2-6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4AB2-D6EC-4D5B-AA67-DF32EF87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SWBAT will solve and graph an inequality in one or two variables IOT interpret the solution of a linear inequality.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D476D2-30DF-4515-BEE0-7D275729FD51}"/>
                  </a:ext>
                </a:extLst>
              </p:cNvPr>
              <p:cNvSpPr/>
              <p:nvPr/>
            </p:nvSpPr>
            <p:spPr>
              <a:xfrm>
                <a:off x="951185" y="1610376"/>
                <a:ext cx="10983311" cy="390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  Solve and graph the solution.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≥20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3.   Solve and graph the solution.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−60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&gt;8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D476D2-30DF-4515-BEE0-7D275729F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85" y="1610376"/>
                <a:ext cx="10983311" cy="390684"/>
              </a:xfrm>
              <a:prstGeom prst="rect">
                <a:avLst/>
              </a:prstGeom>
              <a:blipFill>
                <a:blip r:embed="rId3"/>
                <a:stretch>
                  <a:fillRect l="-444" t="-3125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0DBEF3-1CF3-45F3-9C22-3B181F0B81AC}"/>
              </a:ext>
            </a:extLst>
          </p:cNvPr>
          <p:cNvCxnSpPr/>
          <p:nvPr/>
        </p:nvCxnSpPr>
        <p:spPr>
          <a:xfrm>
            <a:off x="6033979" y="1292532"/>
            <a:ext cx="0" cy="51127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2BC546B-5C7E-4302-8992-0624AD830B23}"/>
              </a:ext>
            </a:extLst>
          </p:cNvPr>
          <p:cNvSpPr txBox="1"/>
          <p:nvPr/>
        </p:nvSpPr>
        <p:spPr>
          <a:xfrm>
            <a:off x="1038738" y="1185735"/>
            <a:ext cx="120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do</a:t>
            </a:r>
          </a:p>
        </p:txBody>
      </p:sp>
    </p:spTree>
    <p:extLst>
      <p:ext uri="{BB962C8B-B14F-4D97-AF65-F5344CB8AC3E}">
        <p14:creationId xmlns:p14="http://schemas.microsoft.com/office/powerpoint/2010/main" val="20608938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 2-6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4AB2-D6EC-4D5B-AA67-DF32EF87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SWBAT will solve and graph an inequality in one or two variables IOT interpret the solution of a linear inequality.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D476D2-30DF-4515-BEE0-7D275729FD51}"/>
                  </a:ext>
                </a:extLst>
              </p:cNvPr>
              <p:cNvSpPr/>
              <p:nvPr/>
            </p:nvSpPr>
            <p:spPr>
              <a:xfrm>
                <a:off x="951185" y="1396110"/>
                <a:ext cx="10983311" cy="491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  Solve and graph the solution.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                  5.  Solve and graph the solution.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−3&lt;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D476D2-30DF-4515-BEE0-7D275729F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85" y="1396110"/>
                <a:ext cx="10983311" cy="491673"/>
              </a:xfrm>
              <a:prstGeom prst="rect">
                <a:avLst/>
              </a:prstGeom>
              <a:blipFill>
                <a:blip r:embed="rId3"/>
                <a:stretch>
                  <a:fillRect l="-444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0DBEF3-1CF3-45F3-9C22-3B181F0B81AC}"/>
              </a:ext>
            </a:extLst>
          </p:cNvPr>
          <p:cNvCxnSpPr/>
          <p:nvPr/>
        </p:nvCxnSpPr>
        <p:spPr>
          <a:xfrm>
            <a:off x="6033979" y="1292532"/>
            <a:ext cx="0" cy="51127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E2DCAF-5F2F-4332-8B67-E63F714F9487}"/>
              </a:ext>
            </a:extLst>
          </p:cNvPr>
          <p:cNvSpPr txBox="1"/>
          <p:nvPr/>
        </p:nvSpPr>
        <p:spPr>
          <a:xfrm>
            <a:off x="1011931" y="1026778"/>
            <a:ext cx="120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do</a:t>
            </a:r>
          </a:p>
        </p:txBody>
      </p:sp>
    </p:spTree>
    <p:extLst>
      <p:ext uri="{BB962C8B-B14F-4D97-AF65-F5344CB8AC3E}">
        <p14:creationId xmlns:p14="http://schemas.microsoft.com/office/powerpoint/2010/main" val="16812671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 2-6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4AB2-D6EC-4D5B-AA67-DF32EF87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SWBAT will solve and graph an inequality in one or two variables IOT interpret the solution of a linear inequality.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D476D2-30DF-4515-BEE0-7D275729FD51}"/>
                  </a:ext>
                </a:extLst>
              </p:cNvPr>
              <p:cNvSpPr/>
              <p:nvPr/>
            </p:nvSpPr>
            <p:spPr>
              <a:xfrm>
                <a:off x="951185" y="1706040"/>
                <a:ext cx="1098331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 Solve and graph the solution.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+9≥1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D476D2-30DF-4515-BEE0-7D275729F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85" y="1706040"/>
                <a:ext cx="10983311" cy="646331"/>
              </a:xfrm>
              <a:prstGeom prst="rect">
                <a:avLst/>
              </a:prstGeom>
              <a:blipFill>
                <a:blip r:embed="rId3"/>
                <a:stretch>
                  <a:fillRect l="-444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0DBEF3-1CF3-45F3-9C22-3B181F0B81AC}"/>
              </a:ext>
            </a:extLst>
          </p:cNvPr>
          <p:cNvCxnSpPr/>
          <p:nvPr/>
        </p:nvCxnSpPr>
        <p:spPr>
          <a:xfrm>
            <a:off x="6033979" y="1292532"/>
            <a:ext cx="0" cy="51127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DEC70AA-F561-463C-9A9E-5E35970A8208}"/>
                  </a:ext>
                </a:extLst>
              </p:cNvPr>
              <p:cNvSpPr/>
              <p:nvPr/>
            </p:nvSpPr>
            <p:spPr>
              <a:xfrm>
                <a:off x="6552573" y="1655198"/>
                <a:ext cx="5381923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0" lvl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7.   Solve and graph.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≤8−2(5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+2)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DEC70AA-F561-463C-9A9E-5E35970A82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573" y="1655198"/>
                <a:ext cx="5381923" cy="390684"/>
              </a:xfrm>
              <a:prstGeom prst="rect">
                <a:avLst/>
              </a:prstGeom>
              <a:blipFill>
                <a:blip r:embed="rId4"/>
                <a:stretch>
                  <a:fillRect l="-1019" t="-4688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3FBBD7F-277A-4491-A794-7197F8DAD7AA}"/>
              </a:ext>
            </a:extLst>
          </p:cNvPr>
          <p:cNvSpPr txBox="1"/>
          <p:nvPr/>
        </p:nvSpPr>
        <p:spPr>
          <a:xfrm>
            <a:off x="1038738" y="1185735"/>
            <a:ext cx="120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do</a:t>
            </a:r>
          </a:p>
        </p:txBody>
      </p:sp>
    </p:spTree>
    <p:extLst>
      <p:ext uri="{BB962C8B-B14F-4D97-AF65-F5344CB8AC3E}">
        <p14:creationId xmlns:p14="http://schemas.microsoft.com/office/powerpoint/2010/main" val="2949001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93" y="411127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 2-6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4AB2-D6EC-4D5B-AA67-DF32EF87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SWBAT will solve and graph an inequality in one or two variables IOT interpret the solution of a linear inequality.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D476D2-30DF-4515-BEE0-7D275729FD51}"/>
              </a:ext>
            </a:extLst>
          </p:cNvPr>
          <p:cNvSpPr/>
          <p:nvPr/>
        </p:nvSpPr>
        <p:spPr>
          <a:xfrm>
            <a:off x="886034" y="1564635"/>
            <a:ext cx="49195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Of the students surveyed at Cordova High   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School, fewer than eighty-four said they have 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never purchased an item online. This is about    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one eighth of those surveyed. How many    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students were surveyed?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dirty="0"/>
              <a:t> 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0DBEF3-1CF3-45F3-9C22-3B181F0B81AC}"/>
              </a:ext>
            </a:extLst>
          </p:cNvPr>
          <p:cNvCxnSpPr/>
          <p:nvPr/>
        </p:nvCxnSpPr>
        <p:spPr>
          <a:xfrm>
            <a:off x="6033979" y="1292532"/>
            <a:ext cx="0" cy="51127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C31F85C-961C-432D-8315-DCF1969EF5A1}"/>
                  </a:ext>
                </a:extLst>
              </p:cNvPr>
              <p:cNvSpPr/>
              <p:nvPr/>
            </p:nvSpPr>
            <p:spPr>
              <a:xfrm>
                <a:off x="6490828" y="1555067"/>
                <a:ext cx="5118071" cy="1039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 A reporter estimates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hours 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spent  </a:t>
                </a:r>
              </a:p>
              <a:p>
                <a:pPr lvl="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on a story increased by 15 hours is less than 27      </a:t>
                </a:r>
              </a:p>
              <a:p>
                <a:pPr lvl="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hours. What values are possible for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C31F85C-961C-432D-8315-DCF1969EF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828" y="1555067"/>
                <a:ext cx="5118071" cy="1039452"/>
              </a:xfrm>
              <a:prstGeom prst="rect">
                <a:avLst/>
              </a:prstGeom>
              <a:blipFill>
                <a:blip r:embed="rId3"/>
                <a:stretch>
                  <a:fillRect l="-1073" r="-1073" b="-8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3A5DCFE-05A5-4D10-BAEC-A41C3E5949C8}"/>
              </a:ext>
            </a:extLst>
          </p:cNvPr>
          <p:cNvSpPr txBox="1"/>
          <p:nvPr/>
        </p:nvSpPr>
        <p:spPr>
          <a:xfrm>
            <a:off x="1038738" y="1185735"/>
            <a:ext cx="120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They do</a:t>
            </a:r>
          </a:p>
        </p:txBody>
      </p:sp>
    </p:spTree>
    <p:extLst>
      <p:ext uri="{BB962C8B-B14F-4D97-AF65-F5344CB8AC3E}">
        <p14:creationId xmlns:p14="http://schemas.microsoft.com/office/powerpoint/2010/main" val="4224736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Independent Practice/Lesson Check 2-6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354E94-89A8-4857-967D-511B6974AD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7023" y="1306075"/>
            <a:ext cx="9963073" cy="45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226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Independent Practice/Lesson Check 2-6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354E94-89A8-4857-967D-511B6974AD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7023" y="1306075"/>
            <a:ext cx="9963073" cy="451140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356F407-69D7-46E3-BDFA-C90A189B7529}"/>
              </a:ext>
            </a:extLst>
          </p:cNvPr>
          <p:cNvGrpSpPr/>
          <p:nvPr/>
        </p:nvGrpSpPr>
        <p:grpSpPr>
          <a:xfrm>
            <a:off x="3395729" y="2708388"/>
            <a:ext cx="745920" cy="302400"/>
            <a:chOff x="3395729" y="2708388"/>
            <a:chExt cx="7459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BAACB8E-BCFD-4A14-A004-DBC8BEE4462A}"/>
                    </a:ext>
                  </a:extLst>
                </p14:cNvPr>
                <p14:cNvContentPartPr/>
                <p14:nvPr/>
              </p14:nvContentPartPr>
              <p14:xfrm>
                <a:off x="3395729" y="2708388"/>
                <a:ext cx="167760" cy="302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BAACB8E-BCFD-4A14-A004-DBC8BEE446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78089" y="2690748"/>
                  <a:ext cx="2034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D89D5D0-D9AA-4113-BEDE-80A0246395BB}"/>
                    </a:ext>
                  </a:extLst>
                </p14:cNvPr>
                <p14:cNvContentPartPr/>
                <p14:nvPr/>
              </p14:nvContentPartPr>
              <p14:xfrm>
                <a:off x="3725129" y="2818548"/>
                <a:ext cx="128880" cy="76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D89D5D0-D9AA-4113-BEDE-80A0246395B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07129" y="2800548"/>
                  <a:ext cx="164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98600BE-35D9-4AD1-B73F-C1E5527E2B95}"/>
                    </a:ext>
                  </a:extLst>
                </p14:cNvPr>
                <p14:cNvContentPartPr/>
                <p14:nvPr/>
              </p14:nvContentPartPr>
              <p14:xfrm>
                <a:off x="3756809" y="2988468"/>
                <a:ext cx="89280" cy="1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98600BE-35D9-4AD1-B73F-C1E5527E2B9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39169" y="2970828"/>
                  <a:ext cx="124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CA30715-21F5-460C-B9CC-E3726A8F738F}"/>
                    </a:ext>
                  </a:extLst>
                </p14:cNvPr>
                <p14:cNvContentPartPr/>
                <p14:nvPr/>
              </p14:nvContentPartPr>
              <p14:xfrm>
                <a:off x="3995489" y="2748708"/>
                <a:ext cx="146160" cy="220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CA30715-21F5-460C-B9CC-E3726A8F738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77849" y="2730708"/>
                  <a:ext cx="181800" cy="25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569C6F2-4108-4E69-BE84-F59C8C26FEEB}"/>
                  </a:ext>
                </a:extLst>
              </p14:cNvPr>
              <p14:cNvContentPartPr/>
              <p14:nvPr/>
            </p14:nvContentPartPr>
            <p14:xfrm>
              <a:off x="3398969" y="3385548"/>
              <a:ext cx="193320" cy="206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569C6F2-4108-4E69-BE84-F59C8C26FE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80969" y="3367908"/>
                <a:ext cx="22896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D132FBE-0154-49B3-B075-AC0A6514F43D}"/>
              </a:ext>
            </a:extLst>
          </p:cNvPr>
          <p:cNvGrpSpPr/>
          <p:nvPr/>
        </p:nvGrpSpPr>
        <p:grpSpPr>
          <a:xfrm>
            <a:off x="3778409" y="3384828"/>
            <a:ext cx="595440" cy="218520"/>
            <a:chOff x="3778409" y="3384828"/>
            <a:chExt cx="59544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8FF9001-CDB9-48D3-A3C0-4822CDF61C20}"/>
                    </a:ext>
                  </a:extLst>
                </p14:cNvPr>
                <p14:cNvContentPartPr/>
                <p14:nvPr/>
              </p14:nvContentPartPr>
              <p14:xfrm>
                <a:off x="3778409" y="3424068"/>
                <a:ext cx="114120" cy="123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8FF9001-CDB9-48D3-A3C0-4822CDF61C2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60409" y="3406428"/>
                  <a:ext cx="149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B312A95-0DCB-4FE9-A648-930928A94247}"/>
                    </a:ext>
                  </a:extLst>
                </p14:cNvPr>
                <p14:cNvContentPartPr/>
                <p14:nvPr/>
              </p14:nvContentPartPr>
              <p14:xfrm>
                <a:off x="3823769" y="3578148"/>
                <a:ext cx="118800" cy="16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B312A95-0DCB-4FE9-A648-930928A942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06129" y="3560508"/>
                  <a:ext cx="154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2637F8C-C322-473E-B10E-FD45FFA5B71B}"/>
                    </a:ext>
                  </a:extLst>
                </p14:cNvPr>
                <p14:cNvContentPartPr/>
                <p14:nvPr/>
              </p14:nvContentPartPr>
              <p14:xfrm>
                <a:off x="4108529" y="3384828"/>
                <a:ext cx="265320" cy="218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2637F8C-C322-473E-B10E-FD45FFA5B71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90529" y="3367188"/>
                  <a:ext cx="30096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B4A682-4CF4-4FBB-B6AF-4507711F1BF7}"/>
              </a:ext>
            </a:extLst>
          </p:cNvPr>
          <p:cNvGrpSpPr/>
          <p:nvPr/>
        </p:nvGrpSpPr>
        <p:grpSpPr>
          <a:xfrm>
            <a:off x="3560609" y="3995748"/>
            <a:ext cx="1085760" cy="251280"/>
            <a:chOff x="3560609" y="3995748"/>
            <a:chExt cx="108576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5E5BCB2-02D3-40FF-B943-6E9C1A36EE3F}"/>
                    </a:ext>
                  </a:extLst>
                </p14:cNvPr>
                <p14:cNvContentPartPr/>
                <p14:nvPr/>
              </p14:nvContentPartPr>
              <p14:xfrm>
                <a:off x="3560609" y="4078188"/>
                <a:ext cx="213480" cy="168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5E5BCB2-02D3-40FF-B943-6E9C1A36EE3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42969" y="4060188"/>
                  <a:ext cx="249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A0D7F20-FCD2-4F97-89C1-718225995A3C}"/>
                    </a:ext>
                  </a:extLst>
                </p14:cNvPr>
                <p14:cNvContentPartPr/>
                <p14:nvPr/>
              </p14:nvContentPartPr>
              <p14:xfrm>
                <a:off x="4297889" y="4077468"/>
                <a:ext cx="92160" cy="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A0D7F20-FCD2-4F97-89C1-718225995A3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79889" y="4059468"/>
                  <a:ext cx="127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EFB388C-71D7-425E-B329-D04FBB71A83F}"/>
                    </a:ext>
                  </a:extLst>
                </p14:cNvPr>
                <p14:cNvContentPartPr/>
                <p14:nvPr/>
              </p14:nvContentPartPr>
              <p14:xfrm>
                <a:off x="4478249" y="3995748"/>
                <a:ext cx="168120" cy="219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EFB388C-71D7-425E-B329-D04FBB71A83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60249" y="3977748"/>
                  <a:ext cx="20376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EF11FC-A9E3-433E-BABC-AA46BFAF6462}"/>
              </a:ext>
            </a:extLst>
          </p:cNvPr>
          <p:cNvGrpSpPr/>
          <p:nvPr/>
        </p:nvGrpSpPr>
        <p:grpSpPr>
          <a:xfrm>
            <a:off x="3965249" y="4013028"/>
            <a:ext cx="144720" cy="220320"/>
            <a:chOff x="3965249" y="4013028"/>
            <a:chExt cx="14472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F774708-DD5A-4519-A9A5-5AAB6086C2C4}"/>
                    </a:ext>
                  </a:extLst>
                </p14:cNvPr>
                <p14:cNvContentPartPr/>
                <p14:nvPr/>
              </p14:nvContentPartPr>
              <p14:xfrm>
                <a:off x="3965249" y="4013028"/>
                <a:ext cx="138600" cy="128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F774708-DD5A-4519-A9A5-5AAB6086C2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47609" y="3995028"/>
                  <a:ext cx="174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C09DF0-0E67-4D3C-9636-51B3B76BC5E7}"/>
                    </a:ext>
                  </a:extLst>
                </p14:cNvPr>
                <p14:cNvContentPartPr/>
                <p14:nvPr/>
              </p14:nvContentPartPr>
              <p14:xfrm>
                <a:off x="3977489" y="4191948"/>
                <a:ext cx="132480" cy="41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C09DF0-0E67-4D3C-9636-51B3B76BC5E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59489" y="4174308"/>
                  <a:ext cx="16812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E425E4A-8A78-47D2-86A7-94B8F19B6C64}"/>
                  </a:ext>
                </a:extLst>
              </p14:cNvPr>
              <p14:cNvContentPartPr/>
              <p14:nvPr/>
            </p14:nvContentPartPr>
            <p14:xfrm>
              <a:off x="3598409" y="4692348"/>
              <a:ext cx="132840" cy="421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E425E4A-8A78-47D2-86A7-94B8F19B6C6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80409" y="4674348"/>
                <a:ext cx="168480" cy="45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2624B158-99A4-4103-9829-D121BC2F324B}"/>
              </a:ext>
            </a:extLst>
          </p:cNvPr>
          <p:cNvGrpSpPr/>
          <p:nvPr/>
        </p:nvGrpSpPr>
        <p:grpSpPr>
          <a:xfrm>
            <a:off x="3966689" y="4621068"/>
            <a:ext cx="621000" cy="282600"/>
            <a:chOff x="3966689" y="4621068"/>
            <a:chExt cx="62100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726CD51-35AA-4F95-97D8-70AC70204B40}"/>
                    </a:ext>
                  </a:extLst>
                </p14:cNvPr>
                <p14:cNvContentPartPr/>
                <p14:nvPr/>
              </p14:nvContentPartPr>
              <p14:xfrm>
                <a:off x="3966689" y="4681548"/>
                <a:ext cx="131400" cy="182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726CD51-35AA-4F95-97D8-70AC70204B4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49049" y="4663908"/>
                  <a:ext cx="1670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48479FF-7591-469E-AD02-9AE7A4FDD60A}"/>
                    </a:ext>
                  </a:extLst>
                </p14:cNvPr>
                <p14:cNvContentPartPr/>
                <p14:nvPr/>
              </p14:nvContentPartPr>
              <p14:xfrm>
                <a:off x="4231649" y="4751388"/>
                <a:ext cx="121680" cy="18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48479FF-7591-469E-AD02-9AE7A4FDD6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14009" y="4733748"/>
                  <a:ext cx="157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25BD484-A879-41DC-B15F-48866B61EF47}"/>
                    </a:ext>
                  </a:extLst>
                </p14:cNvPr>
                <p14:cNvContentPartPr/>
                <p14:nvPr/>
              </p14:nvContentPartPr>
              <p14:xfrm>
                <a:off x="4403009" y="4621068"/>
                <a:ext cx="184680" cy="282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25BD484-A879-41DC-B15F-48866B61EF4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85369" y="4603428"/>
                  <a:ext cx="220320" cy="31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43DAC27-A47D-440C-AA07-34335C9409DB}"/>
                  </a:ext>
                </a:extLst>
              </p14:cNvPr>
              <p14:cNvContentPartPr/>
              <p14:nvPr/>
            </p14:nvContentPartPr>
            <p14:xfrm>
              <a:off x="3869849" y="5320548"/>
              <a:ext cx="168480" cy="183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43DAC27-A47D-440C-AA07-34335C9409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51849" y="5302548"/>
                <a:ext cx="20412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FDA10BF5-F9B5-4D2E-82BF-4DD3043D5D04}"/>
              </a:ext>
            </a:extLst>
          </p:cNvPr>
          <p:cNvGrpSpPr/>
          <p:nvPr/>
        </p:nvGrpSpPr>
        <p:grpSpPr>
          <a:xfrm>
            <a:off x="4197809" y="5278068"/>
            <a:ext cx="454680" cy="270720"/>
            <a:chOff x="4197809" y="5278068"/>
            <a:chExt cx="45468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AE48ACD-2E38-4623-8BAA-329DB3BF3640}"/>
                    </a:ext>
                  </a:extLst>
                </p14:cNvPr>
                <p14:cNvContentPartPr/>
                <p14:nvPr/>
              </p14:nvContentPartPr>
              <p14:xfrm>
                <a:off x="4197809" y="5278428"/>
                <a:ext cx="129960" cy="100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AE48ACD-2E38-4623-8BAA-329DB3BF364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79809" y="5260428"/>
                  <a:ext cx="165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6200952-D413-4E5D-8BB5-E6C256D366C2}"/>
                    </a:ext>
                  </a:extLst>
                </p14:cNvPr>
                <p14:cNvContentPartPr/>
                <p14:nvPr/>
              </p14:nvContentPartPr>
              <p14:xfrm>
                <a:off x="4212209" y="5438268"/>
                <a:ext cx="94320" cy="26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6200952-D413-4E5D-8BB5-E6C256D366C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94569" y="5420268"/>
                  <a:ext cx="129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8791A17-EDA4-4724-9965-0B1CF3906CF0}"/>
                    </a:ext>
                  </a:extLst>
                </p14:cNvPr>
                <p14:cNvContentPartPr/>
                <p14:nvPr/>
              </p14:nvContentPartPr>
              <p14:xfrm>
                <a:off x="4484009" y="5278068"/>
                <a:ext cx="168480" cy="270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8791A17-EDA4-4724-9965-0B1CF3906CF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66369" y="5260068"/>
                  <a:ext cx="204120" cy="30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15689E3-D945-4813-B85C-34BAAF22D46D}"/>
                  </a:ext>
                </a:extLst>
              </p14:cNvPr>
              <p14:cNvContentPartPr/>
              <p14:nvPr/>
            </p14:nvContentPartPr>
            <p14:xfrm>
              <a:off x="8397569" y="2826828"/>
              <a:ext cx="165240" cy="209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15689E3-D945-4813-B85C-34BAAF22D46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379569" y="2808828"/>
                <a:ext cx="200880" cy="24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50BDBDE7-5A4A-4A83-97AF-58F00133A708}"/>
              </a:ext>
            </a:extLst>
          </p:cNvPr>
          <p:cNvGrpSpPr/>
          <p:nvPr/>
        </p:nvGrpSpPr>
        <p:grpSpPr>
          <a:xfrm>
            <a:off x="8735249" y="2749428"/>
            <a:ext cx="385200" cy="248400"/>
            <a:chOff x="8735249" y="2749428"/>
            <a:chExt cx="38520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137B6F4-14A1-41C3-B613-828016A4588F}"/>
                    </a:ext>
                  </a:extLst>
                </p14:cNvPr>
                <p14:cNvContentPartPr/>
                <p14:nvPr/>
              </p14:nvContentPartPr>
              <p14:xfrm>
                <a:off x="8735249" y="2811348"/>
                <a:ext cx="107280" cy="124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137B6F4-14A1-41C3-B613-828016A4588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17609" y="2793348"/>
                  <a:ext cx="142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DE4D6E6-9DCC-4CE5-8BC8-03BAA7B75752}"/>
                    </a:ext>
                  </a:extLst>
                </p14:cNvPr>
                <p14:cNvContentPartPr/>
                <p14:nvPr/>
              </p14:nvContentPartPr>
              <p14:xfrm>
                <a:off x="8984009" y="2799108"/>
                <a:ext cx="124920" cy="70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DE4D6E6-9DCC-4CE5-8BC8-03BAA7B7575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66369" y="2781108"/>
                  <a:ext cx="160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023AF6F-6A60-4F16-9F29-20D5A0A370FB}"/>
                    </a:ext>
                  </a:extLst>
                </p14:cNvPr>
                <p14:cNvContentPartPr/>
                <p14:nvPr/>
              </p14:nvContentPartPr>
              <p14:xfrm>
                <a:off x="9107489" y="2749428"/>
                <a:ext cx="12960" cy="248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023AF6F-6A60-4F16-9F29-20D5A0A370F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89849" y="2731428"/>
                  <a:ext cx="4860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CC452A9-C416-4554-94E7-AE4318FD6B90}"/>
              </a:ext>
            </a:extLst>
          </p:cNvPr>
          <p:cNvGrpSpPr/>
          <p:nvPr/>
        </p:nvGrpSpPr>
        <p:grpSpPr>
          <a:xfrm>
            <a:off x="8438969" y="3341628"/>
            <a:ext cx="915480" cy="293760"/>
            <a:chOff x="8438969" y="3341628"/>
            <a:chExt cx="91548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FF6F74A-4254-4437-BAD9-556B00606F66}"/>
                    </a:ext>
                  </a:extLst>
                </p14:cNvPr>
                <p14:cNvContentPartPr/>
                <p14:nvPr/>
              </p14:nvContentPartPr>
              <p14:xfrm>
                <a:off x="8438969" y="3341628"/>
                <a:ext cx="18360" cy="293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FF6F74A-4254-4437-BAD9-556B00606F6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20969" y="3323628"/>
                  <a:ext cx="540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259E5BF-DF50-4D51-8FB5-EE6232F0DC03}"/>
                    </a:ext>
                  </a:extLst>
                </p14:cNvPr>
                <p14:cNvContentPartPr/>
                <p14:nvPr/>
              </p14:nvContentPartPr>
              <p14:xfrm>
                <a:off x="8474249" y="3422628"/>
                <a:ext cx="153720" cy="151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259E5BF-DF50-4D51-8FB5-EE6232F0DC0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456609" y="3404988"/>
                  <a:ext cx="189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154D4B6-EF27-46ED-9446-4CB3AE1D46C3}"/>
                    </a:ext>
                  </a:extLst>
                </p14:cNvPr>
                <p14:cNvContentPartPr/>
                <p14:nvPr/>
              </p14:nvContentPartPr>
              <p14:xfrm>
                <a:off x="8777729" y="3394548"/>
                <a:ext cx="114120" cy="124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154D4B6-EF27-46ED-9446-4CB3AE1D46C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59729" y="3376548"/>
                  <a:ext cx="149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FBA0B36-5EF9-4D4F-9199-A9D2EEEF4F66}"/>
                    </a:ext>
                  </a:extLst>
                </p14:cNvPr>
                <p14:cNvContentPartPr/>
                <p14:nvPr/>
              </p14:nvContentPartPr>
              <p14:xfrm>
                <a:off x="9042689" y="3447468"/>
                <a:ext cx="73080" cy="18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FBA0B36-5EF9-4D4F-9199-A9D2EEEF4F6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24689" y="3429468"/>
                  <a:ext cx="108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E331329-DFCA-4450-A291-A65B3E27D5C3}"/>
                    </a:ext>
                  </a:extLst>
                </p14:cNvPr>
                <p14:cNvContentPartPr/>
                <p14:nvPr/>
              </p14:nvContentPartPr>
              <p14:xfrm>
                <a:off x="9221249" y="3385548"/>
                <a:ext cx="133200" cy="227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E331329-DFCA-4450-A291-A65B3E27D5C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03609" y="3367548"/>
                  <a:ext cx="16884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5CEB13-2CE2-4CB1-BAA5-B2010A265D3A}"/>
              </a:ext>
            </a:extLst>
          </p:cNvPr>
          <p:cNvGrpSpPr/>
          <p:nvPr/>
        </p:nvGrpSpPr>
        <p:grpSpPr>
          <a:xfrm>
            <a:off x="8487929" y="4062708"/>
            <a:ext cx="443880" cy="171720"/>
            <a:chOff x="8487929" y="4062708"/>
            <a:chExt cx="44388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0ACA6BB-AFCD-4761-A195-74FF059DA27C}"/>
                    </a:ext>
                  </a:extLst>
                </p14:cNvPr>
                <p14:cNvContentPartPr/>
                <p14:nvPr/>
              </p14:nvContentPartPr>
              <p14:xfrm>
                <a:off x="8487929" y="4062708"/>
                <a:ext cx="163440" cy="171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0ACA6BB-AFCD-4761-A195-74FF059DA27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470289" y="4044708"/>
                  <a:ext cx="199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30562A7-876B-4D73-A6B7-7289B8C79374}"/>
                    </a:ext>
                  </a:extLst>
                </p14:cNvPr>
                <p14:cNvContentPartPr/>
                <p14:nvPr/>
              </p14:nvContentPartPr>
              <p14:xfrm>
                <a:off x="8795369" y="4063068"/>
                <a:ext cx="136440" cy="92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30562A7-876B-4D73-A6B7-7289B8C7937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777369" y="4045428"/>
                  <a:ext cx="17208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29F22EE-74DB-421F-8C49-FBEBDCF74234}"/>
              </a:ext>
            </a:extLst>
          </p:cNvPr>
          <p:cNvGrpSpPr/>
          <p:nvPr/>
        </p:nvGrpSpPr>
        <p:grpSpPr>
          <a:xfrm>
            <a:off x="9084809" y="3989988"/>
            <a:ext cx="260280" cy="214560"/>
            <a:chOff x="9084809" y="3989988"/>
            <a:chExt cx="26028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A454107-B8E7-4821-B6E5-51AFC633B805}"/>
                    </a:ext>
                  </a:extLst>
                </p14:cNvPr>
                <p14:cNvContentPartPr/>
                <p14:nvPr/>
              </p14:nvContentPartPr>
              <p14:xfrm>
                <a:off x="9084809" y="4077468"/>
                <a:ext cx="108720" cy="6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A454107-B8E7-4821-B6E5-51AFC633B80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66809" y="4059468"/>
                  <a:ext cx="144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EA33188-A339-4902-9F53-1CCD5E284D6D}"/>
                    </a:ext>
                  </a:extLst>
                </p14:cNvPr>
                <p14:cNvContentPartPr/>
                <p14:nvPr/>
              </p14:nvContentPartPr>
              <p14:xfrm>
                <a:off x="9328169" y="3989988"/>
                <a:ext cx="16920" cy="214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EA33188-A339-4902-9F53-1CCD5E284D6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10529" y="3971988"/>
                  <a:ext cx="5256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A2E0B25-74EB-471D-976C-2B9A7C939817}"/>
              </a:ext>
            </a:extLst>
          </p:cNvPr>
          <p:cNvGrpSpPr/>
          <p:nvPr/>
        </p:nvGrpSpPr>
        <p:grpSpPr>
          <a:xfrm>
            <a:off x="8569289" y="4613868"/>
            <a:ext cx="829800" cy="245160"/>
            <a:chOff x="8569289" y="4613868"/>
            <a:chExt cx="82980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D2713B1-AE35-4134-8E16-C35DD984C494}"/>
                    </a:ext>
                  </a:extLst>
                </p14:cNvPr>
                <p14:cNvContentPartPr/>
                <p14:nvPr/>
              </p14:nvContentPartPr>
              <p14:xfrm>
                <a:off x="8569289" y="4613868"/>
                <a:ext cx="23040" cy="240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D2713B1-AE35-4134-8E16-C35DD984C49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51649" y="4595868"/>
                  <a:ext cx="586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2672EC-C70A-4380-81A5-7CF9CE87C14B}"/>
                    </a:ext>
                  </a:extLst>
                </p14:cNvPr>
                <p14:cNvContentPartPr/>
                <p14:nvPr/>
              </p14:nvContentPartPr>
              <p14:xfrm>
                <a:off x="8601329" y="4644468"/>
                <a:ext cx="132480" cy="180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2672EC-C70A-4380-81A5-7CF9CE87C14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83689" y="4626828"/>
                  <a:ext cx="168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A9C5207-B56E-4237-8BE9-A78F85C408EE}"/>
                    </a:ext>
                  </a:extLst>
                </p14:cNvPr>
                <p14:cNvContentPartPr/>
                <p14:nvPr/>
              </p14:nvContentPartPr>
              <p14:xfrm>
                <a:off x="8861969" y="4658868"/>
                <a:ext cx="123840" cy="116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A9C5207-B56E-4237-8BE9-A78F85C408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43969" y="4641228"/>
                  <a:ext cx="159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0E2AA86-9815-4697-8630-4E75E4AD2855}"/>
                    </a:ext>
                  </a:extLst>
                </p14:cNvPr>
                <p14:cNvContentPartPr/>
                <p14:nvPr/>
              </p14:nvContentPartPr>
              <p14:xfrm>
                <a:off x="8870609" y="4855428"/>
                <a:ext cx="126720" cy="3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0E2AA86-9815-4697-8630-4E75E4AD285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52969" y="4837428"/>
                  <a:ext cx="162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B261774-D272-4FF2-A569-08D491D174F1}"/>
                    </a:ext>
                  </a:extLst>
                </p14:cNvPr>
                <p14:cNvContentPartPr/>
                <p14:nvPr/>
              </p14:nvContentPartPr>
              <p14:xfrm>
                <a:off x="9125849" y="4650948"/>
                <a:ext cx="36720" cy="187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B261774-D272-4FF2-A569-08D491D174F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107849" y="4632948"/>
                  <a:ext cx="72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AE28959-1918-4E07-A1FD-EF5F5D2E6C6A}"/>
                    </a:ext>
                  </a:extLst>
                </p14:cNvPr>
                <p14:cNvContentPartPr/>
                <p14:nvPr/>
              </p14:nvContentPartPr>
              <p14:xfrm>
                <a:off x="9246449" y="4646988"/>
                <a:ext cx="152640" cy="208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AE28959-1918-4E07-A1FD-EF5F5D2E6C6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28809" y="4629348"/>
                  <a:ext cx="18828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E0F54E7-BACD-416E-8232-512925B0AB7C}"/>
              </a:ext>
            </a:extLst>
          </p:cNvPr>
          <p:cNvGrpSpPr/>
          <p:nvPr/>
        </p:nvGrpSpPr>
        <p:grpSpPr>
          <a:xfrm>
            <a:off x="8655689" y="5214708"/>
            <a:ext cx="684720" cy="312840"/>
            <a:chOff x="8655689" y="5214708"/>
            <a:chExt cx="68472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027B231-FD08-4746-A051-52ADE0D2401A}"/>
                    </a:ext>
                  </a:extLst>
                </p14:cNvPr>
                <p14:cNvContentPartPr/>
                <p14:nvPr/>
              </p14:nvContentPartPr>
              <p14:xfrm>
                <a:off x="8655689" y="5303988"/>
                <a:ext cx="188280" cy="206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027B231-FD08-4746-A051-52ADE0D240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38049" y="5286348"/>
                  <a:ext cx="223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6F6418D-A3BE-4E09-ABAF-82B59FB226FC}"/>
                    </a:ext>
                  </a:extLst>
                </p14:cNvPr>
                <p14:cNvContentPartPr/>
                <p14:nvPr/>
              </p14:nvContentPartPr>
              <p14:xfrm>
                <a:off x="8945489" y="5284188"/>
                <a:ext cx="138960" cy="145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6F6418D-A3BE-4E09-ABAF-82B59FB226F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927849" y="5266188"/>
                  <a:ext cx="1746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A3003DE-1E7A-4AC2-A425-2D3F9BBFAA95}"/>
                    </a:ext>
                  </a:extLst>
                </p14:cNvPr>
                <p14:cNvContentPartPr/>
                <p14:nvPr/>
              </p14:nvContentPartPr>
              <p14:xfrm>
                <a:off x="9168329" y="5214708"/>
                <a:ext cx="172080" cy="312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A3003DE-1E7A-4AC2-A425-2D3F9BBFAA9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50329" y="5197068"/>
                  <a:ext cx="207720" cy="34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4716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161BF2-1AB2-4C38-88A1-A6954AA1AA18}"/>
              </a:ext>
            </a:extLst>
          </p:cNvPr>
          <p:cNvSpPr/>
          <p:nvPr/>
        </p:nvSpPr>
        <p:spPr>
          <a:xfrm>
            <a:off x="1064063" y="1885815"/>
            <a:ext cx="10714265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______________________- pairs of numbers are graphed on this system.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______________________- the 4 sections created by both the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x-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axis and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-axis.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______________________- the horizontal line that divides the coordinate plane into a top half and a bottom 	half.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______________________- the vertical line that divides the coordinate plane into a 	left half and a right half.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______________________- the point at which the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-axis and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-axis cross.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______________________- the unique _________________ and___________________ 	that tell the location 	of a point.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339941" cy="839814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/>
              <a:t>2-2 The Coordinate Plane, Relations and Functions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4990" y="81943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875583" y="12736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Key Concepts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will determine whether a relation is a function IOT identify the domain and range of a relation. SWBAT use the coordinate plane IOT represent mathematical relationships using graphs.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6B26B-AE9E-4C9A-A04C-2B956DDC3CAF}"/>
              </a:ext>
            </a:extLst>
          </p:cNvPr>
          <p:cNvSpPr txBox="1"/>
          <p:nvPr/>
        </p:nvSpPr>
        <p:spPr>
          <a:xfrm>
            <a:off x="1794370" y="5564471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Ordered Pair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935151-D219-4657-9063-267B2AA74123}"/>
              </a:ext>
            </a:extLst>
          </p:cNvPr>
          <p:cNvSpPr txBox="1"/>
          <p:nvPr/>
        </p:nvSpPr>
        <p:spPr>
          <a:xfrm>
            <a:off x="1816487" y="2605431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Quadrant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F27D3F-F9B6-4324-B88C-9F9AA5E429C6}"/>
              </a:ext>
            </a:extLst>
          </p:cNvPr>
          <p:cNvSpPr txBox="1"/>
          <p:nvPr/>
        </p:nvSpPr>
        <p:spPr>
          <a:xfrm>
            <a:off x="1863386" y="3383380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X-axis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C9AD58-9E6E-4CBC-8C19-0B9821747871}"/>
              </a:ext>
            </a:extLst>
          </p:cNvPr>
          <p:cNvSpPr txBox="1"/>
          <p:nvPr/>
        </p:nvSpPr>
        <p:spPr>
          <a:xfrm>
            <a:off x="7882053" y="5597597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Y-coordinate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BBABEB-6288-47E9-AE52-2522466C762F}"/>
              </a:ext>
            </a:extLst>
          </p:cNvPr>
          <p:cNvSpPr txBox="1"/>
          <p:nvPr/>
        </p:nvSpPr>
        <p:spPr>
          <a:xfrm>
            <a:off x="5349450" y="5597597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X-coordinate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F6C5BB-32CA-4D8D-9238-5B92B0E229B1}"/>
              </a:ext>
            </a:extLst>
          </p:cNvPr>
          <p:cNvSpPr txBox="1"/>
          <p:nvPr/>
        </p:nvSpPr>
        <p:spPr>
          <a:xfrm>
            <a:off x="1794370" y="4817300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Origin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5EA789-6243-481C-82F3-EF3CD69B76DC}"/>
              </a:ext>
            </a:extLst>
          </p:cNvPr>
          <p:cNvSpPr txBox="1"/>
          <p:nvPr/>
        </p:nvSpPr>
        <p:spPr>
          <a:xfrm>
            <a:off x="1794370" y="4069562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Y-axis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D17E7C-B2F7-41EF-A4D4-4AF3970AB8BC}"/>
              </a:ext>
            </a:extLst>
          </p:cNvPr>
          <p:cNvSpPr txBox="1"/>
          <p:nvPr/>
        </p:nvSpPr>
        <p:spPr>
          <a:xfrm>
            <a:off x="1794370" y="1847125"/>
            <a:ext cx="187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Coordinate Plane</a:t>
            </a:r>
          </a:p>
        </p:txBody>
      </p:sp>
    </p:spTree>
    <p:extLst>
      <p:ext uri="{BB962C8B-B14F-4D97-AF65-F5344CB8AC3E}">
        <p14:creationId xmlns:p14="http://schemas.microsoft.com/office/powerpoint/2010/main" val="15377440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52620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2 Essential Algebra</a:t>
            </a:r>
            <a:br>
              <a:rPr lang="en-US" sz="3600" dirty="0"/>
            </a:br>
            <a:r>
              <a:rPr lang="en-US" sz="3600" dirty="0"/>
              <a:t>     Standards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B571CE-0DEE-4036-80A7-8E1B97756F42}"/>
              </a:ext>
            </a:extLst>
          </p:cNvPr>
          <p:cNvSpPr txBox="1">
            <a:spLocks/>
          </p:cNvSpPr>
          <p:nvPr/>
        </p:nvSpPr>
        <p:spPr>
          <a:xfrm>
            <a:off x="899140" y="1701295"/>
            <a:ext cx="10921798" cy="3455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u="sng" dirty="0"/>
              <a:t>B.F.IF.A.1.</a:t>
            </a:r>
            <a:r>
              <a:rPr lang="en-US" b="1" dirty="0"/>
              <a:t> </a:t>
            </a:r>
            <a:r>
              <a:rPr lang="en-US" dirty="0"/>
              <a:t>Understand that a function from one set (called the domain) to another set (called the range) assigns to each element of the domain exactly one element of the range. If f is a function and x is an element of its domain, then </a:t>
            </a:r>
            <a:r>
              <a:rPr lang="en-US" i="1" dirty="0"/>
              <a:t>f(x</a:t>
            </a:r>
            <a:r>
              <a:rPr lang="en-US" dirty="0"/>
              <a:t>) denotes the output of </a:t>
            </a:r>
            <a:r>
              <a:rPr lang="en-US" i="1" dirty="0"/>
              <a:t>f</a:t>
            </a:r>
            <a:r>
              <a:rPr lang="en-US" dirty="0"/>
              <a:t> corresponding to the input </a:t>
            </a:r>
            <a:r>
              <a:rPr lang="en-US" i="1" dirty="0"/>
              <a:t>x</a:t>
            </a:r>
            <a:r>
              <a:rPr lang="en-US" dirty="0"/>
              <a:t>. The graph of </a:t>
            </a:r>
            <a:r>
              <a:rPr lang="en-US" i="1" dirty="0"/>
              <a:t>f</a:t>
            </a:r>
            <a:r>
              <a:rPr lang="en-US" dirty="0"/>
              <a:t> is the graph of the equation y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b="1" u="sng" dirty="0"/>
              <a:t>B.F.IF.B.3</a:t>
            </a:r>
            <a:r>
              <a:rPr lang="en-US" dirty="0"/>
              <a:t> Recognize functions as mappings of an independent variable into a dependent variable.</a:t>
            </a:r>
          </a:p>
          <a:p>
            <a:endParaRPr lang="en-US" dirty="0"/>
          </a:p>
          <a:p>
            <a:r>
              <a:rPr lang="en-US" b="1" u="sng" dirty="0"/>
              <a:t>B.A.CED.A.1</a:t>
            </a:r>
            <a:r>
              <a:rPr lang="en-US" dirty="0"/>
              <a:t> Create equations and inequalities in one variable and use them to solve real world problems.</a:t>
            </a:r>
          </a:p>
          <a:p>
            <a:endParaRPr lang="en-US" dirty="0"/>
          </a:p>
          <a:p>
            <a:r>
              <a:rPr lang="en-US" b="1" u="sng" dirty="0"/>
              <a:t>B.A.CED.A.2</a:t>
            </a:r>
            <a:r>
              <a:rPr lang="en-US" dirty="0"/>
              <a:t> Create equations in two or more variables to represent relationships between quantities.</a:t>
            </a:r>
          </a:p>
          <a:p>
            <a:endParaRPr lang="en-US" dirty="0"/>
          </a:p>
          <a:p>
            <a:r>
              <a:rPr lang="en-US" b="1" u="sng" dirty="0"/>
              <a:t>B.A.REI.D.5</a:t>
            </a:r>
            <a:r>
              <a:rPr lang="en-US" dirty="0"/>
              <a:t> Solve a linear inequality using multiple methods and interpret the solution as it applies to the context.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495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9402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600" dirty="0"/>
              <a:t>2-7 Solving Linear Inequalities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      Objective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F813557-54BA-4B7E-BD1C-AB6A3527A289}"/>
              </a:ext>
            </a:extLst>
          </p:cNvPr>
          <p:cNvSpPr txBox="1">
            <a:spLocks/>
          </p:cNvSpPr>
          <p:nvPr/>
        </p:nvSpPr>
        <p:spPr>
          <a:xfrm>
            <a:off x="1161622" y="2456682"/>
            <a:ext cx="10301508" cy="237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dirty="0"/>
              <a:t>SWBAT will </a:t>
            </a:r>
            <a:r>
              <a:rPr lang="en-US" dirty="0">
                <a:highlight>
                  <a:srgbClr val="FF00FF"/>
                </a:highlight>
              </a:rPr>
              <a:t>solve</a:t>
            </a:r>
            <a:r>
              <a:rPr lang="en-US" dirty="0"/>
              <a:t> and </a:t>
            </a:r>
            <a:r>
              <a:rPr lang="en-US" dirty="0">
                <a:highlight>
                  <a:srgbClr val="FFFF00"/>
                </a:highlight>
              </a:rPr>
              <a:t>graph</a:t>
            </a:r>
            <a:r>
              <a:rPr lang="en-US" dirty="0"/>
              <a:t> an </a:t>
            </a:r>
            <a:r>
              <a:rPr lang="en-US" dirty="0">
                <a:highlight>
                  <a:srgbClr val="00FF00"/>
                </a:highlight>
              </a:rPr>
              <a:t>inequality</a:t>
            </a:r>
            <a:r>
              <a:rPr lang="en-US" dirty="0"/>
              <a:t> in TWO </a:t>
            </a:r>
            <a:r>
              <a:rPr lang="en-US" dirty="0">
                <a:highlight>
                  <a:srgbClr val="00FFFF"/>
                </a:highlight>
              </a:rPr>
              <a:t>variables</a:t>
            </a:r>
            <a:r>
              <a:rPr lang="en-US" dirty="0"/>
              <a:t> IOT </a:t>
            </a:r>
            <a:r>
              <a:rPr lang="en-US" dirty="0">
                <a:highlight>
                  <a:srgbClr val="C0C0C0"/>
                </a:highlight>
              </a:rPr>
              <a:t>interpret</a:t>
            </a:r>
            <a:r>
              <a:rPr lang="en-US" dirty="0"/>
              <a:t> the solution of a </a:t>
            </a:r>
            <a:r>
              <a:rPr lang="en-US" dirty="0">
                <a:highlight>
                  <a:srgbClr val="0000FF"/>
                </a:highlight>
              </a:rPr>
              <a:t>linear</a:t>
            </a:r>
            <a:r>
              <a:rPr lang="en-US" dirty="0"/>
              <a:t> inequality.</a:t>
            </a:r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9D2AF58F-7144-43EC-A4E4-BCC8E1F4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0" y="4831080"/>
            <a:ext cx="1780735" cy="17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916BA0-95E2-4379-9287-6B45B63B5A8C}"/>
              </a:ext>
            </a:extLst>
          </p:cNvPr>
          <p:cNvCxnSpPr>
            <a:cxnSpLocks/>
          </p:cNvCxnSpPr>
          <p:nvPr/>
        </p:nvCxnSpPr>
        <p:spPr>
          <a:xfrm flipH="1">
            <a:off x="8537778" y="1844317"/>
            <a:ext cx="235161" cy="60594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0835BD-B9B6-44B7-97F5-41972A4406C2}"/>
              </a:ext>
            </a:extLst>
          </p:cNvPr>
          <p:cNvSpPr txBox="1"/>
          <p:nvPr/>
        </p:nvSpPr>
        <p:spPr>
          <a:xfrm flipH="1">
            <a:off x="3789068" y="1148974"/>
            <a:ext cx="237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Create a diagram for the inequality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4B8349C-04CF-4953-AAED-05B4869C5F50}"/>
              </a:ext>
            </a:extLst>
          </p:cNvPr>
          <p:cNvCxnSpPr>
            <a:cxnSpLocks/>
          </p:cNvCxnSpPr>
          <p:nvPr/>
        </p:nvCxnSpPr>
        <p:spPr>
          <a:xfrm flipH="1">
            <a:off x="4064200" y="1844317"/>
            <a:ext cx="817416" cy="59449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78EC70-1FF4-4AB2-AA08-96092C1D220C}"/>
              </a:ext>
            </a:extLst>
          </p:cNvPr>
          <p:cNvSpPr txBox="1"/>
          <p:nvPr/>
        </p:nvSpPr>
        <p:spPr>
          <a:xfrm>
            <a:off x="5481665" y="3363026"/>
            <a:ext cx="329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</a:rPr>
              <a:t>Letter used to represent an unknown quantity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83DB4-D867-4A65-9B7F-6CC3572A7574}"/>
              </a:ext>
            </a:extLst>
          </p:cNvPr>
          <p:cNvSpPr txBox="1"/>
          <p:nvPr/>
        </p:nvSpPr>
        <p:spPr>
          <a:xfrm>
            <a:off x="4691623" y="4184772"/>
            <a:ext cx="128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</a:rPr>
              <a:t>≤, ≥,&lt;, &gt;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EC3B50-9A06-4A0F-A052-02B61BB68F22}"/>
              </a:ext>
            </a:extLst>
          </p:cNvPr>
          <p:cNvCxnSpPr>
            <a:cxnSpLocks/>
          </p:cNvCxnSpPr>
          <p:nvPr/>
        </p:nvCxnSpPr>
        <p:spPr>
          <a:xfrm flipH="1" flipV="1">
            <a:off x="3066327" y="2862592"/>
            <a:ext cx="368091" cy="64633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BF495C-351E-47B4-BDC4-2385F171C005}"/>
              </a:ext>
            </a:extLst>
          </p:cNvPr>
          <p:cNvSpPr txBox="1"/>
          <p:nvPr/>
        </p:nvSpPr>
        <p:spPr>
          <a:xfrm>
            <a:off x="6096000" y="545773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3BA228-4752-4F90-925A-FC66B9A79E3A}"/>
              </a:ext>
            </a:extLst>
          </p:cNvPr>
          <p:cNvSpPr txBox="1"/>
          <p:nvPr/>
        </p:nvSpPr>
        <p:spPr>
          <a:xfrm>
            <a:off x="2203186" y="3523372"/>
            <a:ext cx="277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00FF"/>
                </a:highlight>
              </a:rPr>
              <a:t>Isolate the indicated variable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1BDA6B5-8A9E-4DDD-B87C-34CF69F1F19F}"/>
              </a:ext>
            </a:extLst>
          </p:cNvPr>
          <p:cNvCxnSpPr>
            <a:cxnSpLocks/>
          </p:cNvCxnSpPr>
          <p:nvPr/>
        </p:nvCxnSpPr>
        <p:spPr>
          <a:xfrm flipH="1" flipV="1">
            <a:off x="6626087" y="2862496"/>
            <a:ext cx="248504" cy="50053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07794DA-E5E8-48C6-A42D-953BE1C6CC42}"/>
              </a:ext>
            </a:extLst>
          </p:cNvPr>
          <p:cNvSpPr txBox="1"/>
          <p:nvPr/>
        </p:nvSpPr>
        <p:spPr>
          <a:xfrm flipH="1">
            <a:off x="7387402" y="1195942"/>
            <a:ext cx="2375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C0C0C0"/>
                </a:highlight>
              </a:rPr>
              <a:t>Determine the meaning of, in context.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77BF87-7ED3-4724-A02F-A4637A5FE928}"/>
              </a:ext>
            </a:extLst>
          </p:cNvPr>
          <p:cNvSpPr txBox="1"/>
          <p:nvPr/>
        </p:nvSpPr>
        <p:spPr>
          <a:xfrm flipH="1">
            <a:off x="8801085" y="3417752"/>
            <a:ext cx="237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00FF"/>
                </a:highlight>
              </a:rPr>
              <a:t>Of or containing a line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31256A-9AF9-4D4A-A5E0-5994D6355BB3}"/>
              </a:ext>
            </a:extLst>
          </p:cNvPr>
          <p:cNvCxnSpPr>
            <a:cxnSpLocks/>
          </p:cNvCxnSpPr>
          <p:nvPr/>
        </p:nvCxnSpPr>
        <p:spPr>
          <a:xfrm flipH="1" flipV="1">
            <a:off x="4971033" y="2797828"/>
            <a:ext cx="361960" cy="118903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1E3674-F15E-42C2-9ED9-D050BFD68A36}"/>
              </a:ext>
            </a:extLst>
          </p:cNvPr>
          <p:cNvCxnSpPr>
            <a:cxnSpLocks/>
          </p:cNvCxnSpPr>
          <p:nvPr/>
        </p:nvCxnSpPr>
        <p:spPr>
          <a:xfrm flipH="1" flipV="1">
            <a:off x="10217474" y="2887902"/>
            <a:ext cx="1" cy="5298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4625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2-7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B845A-C138-4A8C-91D5-8C19D660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SWBAT will solve and graph an inequality in one or two variables IOT interpret the solution of a linear inequality.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BC95C1-B147-4E0F-B417-5D31A554A042}"/>
              </a:ext>
            </a:extLst>
          </p:cNvPr>
          <p:cNvSpPr/>
          <p:nvPr/>
        </p:nvSpPr>
        <p:spPr>
          <a:xfrm>
            <a:off x="3048000" y="2472488"/>
            <a:ext cx="6096000" cy="2802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2E762-916E-447A-B406-6204D62F9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563" y="1263543"/>
            <a:ext cx="9404723" cy="4330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494263-F308-49F2-A66B-6B54AE35E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710" y="862361"/>
            <a:ext cx="36579" cy="5133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40BCB0-A8F7-4CA8-BADE-5C850D143E7C}"/>
              </a:ext>
            </a:extLst>
          </p:cNvPr>
          <p:cNvSpPr txBox="1"/>
          <p:nvPr/>
        </p:nvSpPr>
        <p:spPr>
          <a:xfrm>
            <a:off x="1011931" y="1027729"/>
            <a:ext cx="120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do</a:t>
            </a:r>
          </a:p>
        </p:txBody>
      </p:sp>
    </p:spTree>
    <p:extLst>
      <p:ext uri="{BB962C8B-B14F-4D97-AF65-F5344CB8AC3E}">
        <p14:creationId xmlns:p14="http://schemas.microsoft.com/office/powerpoint/2010/main" val="34043232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45C69C-CD07-4572-B266-033D62790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02" y="1414495"/>
            <a:ext cx="9404723" cy="4644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2-7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B845A-C138-4A8C-91D5-8C19D660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SWBAT will solve and graph an inequality in one or two variables IOT interpret the solution of a linear inequality.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BC95C1-B147-4E0F-B417-5D31A554A042}"/>
              </a:ext>
            </a:extLst>
          </p:cNvPr>
          <p:cNvSpPr/>
          <p:nvPr/>
        </p:nvSpPr>
        <p:spPr>
          <a:xfrm>
            <a:off x="3048000" y="2472488"/>
            <a:ext cx="6096000" cy="2802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494263-F308-49F2-A66B-6B54AE35E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710" y="862361"/>
            <a:ext cx="36579" cy="5133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CA1C2E-E637-4812-9A15-F2F982F6DE08}"/>
              </a:ext>
            </a:extLst>
          </p:cNvPr>
          <p:cNvSpPr txBox="1"/>
          <p:nvPr/>
        </p:nvSpPr>
        <p:spPr>
          <a:xfrm>
            <a:off x="1038738" y="1185735"/>
            <a:ext cx="120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do</a:t>
            </a:r>
          </a:p>
        </p:txBody>
      </p:sp>
    </p:spTree>
    <p:extLst>
      <p:ext uri="{BB962C8B-B14F-4D97-AF65-F5344CB8AC3E}">
        <p14:creationId xmlns:p14="http://schemas.microsoft.com/office/powerpoint/2010/main" val="41488648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2-7 Examples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B845A-C138-4A8C-91D5-8C19D660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SWBAT will solve and graph an inequality in one or two variables IOT interpret the solution of a linear inequality.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BC95C1-B147-4E0F-B417-5D31A554A042}"/>
              </a:ext>
            </a:extLst>
          </p:cNvPr>
          <p:cNvSpPr/>
          <p:nvPr/>
        </p:nvSpPr>
        <p:spPr>
          <a:xfrm>
            <a:off x="3048000" y="2472488"/>
            <a:ext cx="6096000" cy="2802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FBA17-883B-448E-BDE6-78AC6845B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546" y="1409732"/>
            <a:ext cx="8877288" cy="4243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A39EA2-AD91-46A3-B24A-4EB605221F55}"/>
              </a:ext>
            </a:extLst>
          </p:cNvPr>
          <p:cNvSpPr txBox="1"/>
          <p:nvPr/>
        </p:nvSpPr>
        <p:spPr>
          <a:xfrm>
            <a:off x="1038738" y="1185735"/>
            <a:ext cx="120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They do</a:t>
            </a:r>
          </a:p>
        </p:txBody>
      </p:sp>
    </p:spTree>
    <p:extLst>
      <p:ext uri="{BB962C8B-B14F-4D97-AF65-F5344CB8AC3E}">
        <p14:creationId xmlns:p14="http://schemas.microsoft.com/office/powerpoint/2010/main" val="12875074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/>
                <a:cs typeface="Calibri"/>
              </a:rPr>
              <a:t>Independent Practice/Lesson Check 2-7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6548B0-0F70-4A9F-92E9-555003BBD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1161247"/>
            <a:ext cx="10001907" cy="556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498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/>
                <a:cs typeface="Calibri"/>
              </a:rPr>
              <a:t>Independent Practice/Lesson Check 2-7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6548B0-0F70-4A9F-92E9-555003BBD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1161247"/>
            <a:ext cx="10001907" cy="55628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B163FC9-B790-4824-B94F-82B4F882190D}"/>
              </a:ext>
            </a:extLst>
          </p:cNvPr>
          <p:cNvGrpSpPr/>
          <p:nvPr/>
        </p:nvGrpSpPr>
        <p:grpSpPr>
          <a:xfrm>
            <a:off x="2987489" y="2393028"/>
            <a:ext cx="645840" cy="238680"/>
            <a:chOff x="2987489" y="2393028"/>
            <a:chExt cx="64584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1AF0995-C7A8-4856-9EFC-725319708ABE}"/>
                    </a:ext>
                  </a:extLst>
                </p14:cNvPr>
                <p14:cNvContentPartPr/>
                <p14:nvPr/>
              </p14:nvContentPartPr>
              <p14:xfrm>
                <a:off x="2987489" y="2430828"/>
                <a:ext cx="193680" cy="173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1AF0995-C7A8-4856-9EFC-725319708AB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69489" y="2412828"/>
                  <a:ext cx="229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05D0BEA-8BD9-4621-946E-E6C0FB549D35}"/>
                    </a:ext>
                  </a:extLst>
                </p14:cNvPr>
                <p14:cNvContentPartPr/>
                <p14:nvPr/>
              </p14:nvContentPartPr>
              <p14:xfrm>
                <a:off x="3044729" y="2438388"/>
                <a:ext cx="101160" cy="191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05D0BEA-8BD9-4621-946E-E6C0FB549D3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26729" y="2420388"/>
                  <a:ext cx="136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97978EC-49EB-46AD-BB01-ED5F76B6922A}"/>
                    </a:ext>
                  </a:extLst>
                </p14:cNvPr>
                <p14:cNvContentPartPr/>
                <p14:nvPr/>
              </p14:nvContentPartPr>
              <p14:xfrm>
                <a:off x="3261809" y="2393028"/>
                <a:ext cx="102960" cy="131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97978EC-49EB-46AD-BB01-ED5F76B6922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44169" y="2375388"/>
                  <a:ext cx="138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8CD8502-DC7F-4792-A7D4-7588E46193D8}"/>
                    </a:ext>
                  </a:extLst>
                </p14:cNvPr>
                <p14:cNvContentPartPr/>
                <p14:nvPr/>
              </p14:nvContentPartPr>
              <p14:xfrm>
                <a:off x="3274409" y="2614068"/>
                <a:ext cx="97200" cy="8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8CD8502-DC7F-4792-A7D4-7588E46193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56409" y="2596068"/>
                  <a:ext cx="132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5162236-98A2-4CA5-92A8-F707AD25D2B5}"/>
                    </a:ext>
                  </a:extLst>
                </p14:cNvPr>
                <p14:cNvContentPartPr/>
                <p14:nvPr/>
              </p14:nvContentPartPr>
              <p14:xfrm>
                <a:off x="3495809" y="2432628"/>
                <a:ext cx="137520" cy="199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5162236-98A2-4CA5-92A8-F707AD25D2B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78169" y="2414988"/>
                  <a:ext cx="17316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5A961A-3F75-46A6-B915-DBD56A1ADEA1}"/>
              </a:ext>
            </a:extLst>
          </p:cNvPr>
          <p:cNvGrpSpPr/>
          <p:nvPr/>
        </p:nvGrpSpPr>
        <p:grpSpPr>
          <a:xfrm>
            <a:off x="3006209" y="2826828"/>
            <a:ext cx="703080" cy="226440"/>
            <a:chOff x="3006209" y="2826828"/>
            <a:chExt cx="7030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77A0F01-1A35-47BB-A3F6-BC099C3DD6C1}"/>
                    </a:ext>
                  </a:extLst>
                </p14:cNvPr>
                <p14:cNvContentPartPr/>
                <p14:nvPr/>
              </p14:nvContentPartPr>
              <p14:xfrm>
                <a:off x="3006209" y="2846268"/>
                <a:ext cx="182880" cy="196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77A0F01-1A35-47BB-A3F6-BC099C3DD6C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88569" y="2828628"/>
                  <a:ext cx="218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FDE3543-9816-4211-B31E-E0450EE17F3D}"/>
                    </a:ext>
                  </a:extLst>
                </p14:cNvPr>
                <p14:cNvContentPartPr/>
                <p14:nvPr/>
              </p14:nvContentPartPr>
              <p14:xfrm>
                <a:off x="3063449" y="2882268"/>
                <a:ext cx="62640" cy="171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FDE3543-9816-4211-B31E-E0450EE17F3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45809" y="2864268"/>
                  <a:ext cx="98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71B5F4E-D654-441B-BC3F-4296058C92A7}"/>
                    </a:ext>
                  </a:extLst>
                </p14:cNvPr>
                <p14:cNvContentPartPr/>
                <p14:nvPr/>
              </p14:nvContentPartPr>
              <p14:xfrm>
                <a:off x="3292049" y="2864268"/>
                <a:ext cx="119880" cy="108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71B5F4E-D654-441B-BC3F-4296058C92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74049" y="2846268"/>
                  <a:ext cx="155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35113A-7BA8-411D-9963-64A0CA733733}"/>
                    </a:ext>
                  </a:extLst>
                </p14:cNvPr>
                <p14:cNvContentPartPr/>
                <p14:nvPr/>
              </p14:nvContentPartPr>
              <p14:xfrm>
                <a:off x="3519569" y="2826828"/>
                <a:ext cx="189720" cy="199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35113A-7BA8-411D-9963-64A0CA7337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01569" y="2809188"/>
                  <a:ext cx="225360" cy="23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2C3773-BC05-4609-A2C2-4D8B1AE7B3B6}"/>
                  </a:ext>
                </a:extLst>
              </p14:cNvPr>
              <p14:cNvContentPartPr/>
              <p14:nvPr/>
            </p14:nvContentPartPr>
            <p14:xfrm>
              <a:off x="8622569" y="2416428"/>
              <a:ext cx="77400" cy="94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2C3773-BC05-4609-A2C2-4D8B1AE7B3B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04569" y="2398428"/>
                <a:ext cx="1130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B8F5259-9639-432B-9269-21ED96FDD8DF}"/>
                  </a:ext>
                </a:extLst>
              </p14:cNvPr>
              <p14:cNvContentPartPr/>
              <p14:nvPr/>
            </p14:nvContentPartPr>
            <p14:xfrm>
              <a:off x="4884689" y="2314908"/>
              <a:ext cx="3745440" cy="278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B8F5259-9639-432B-9269-21ED96FDD8D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66689" y="2297268"/>
                <a:ext cx="37810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4F6D965-8775-43B9-8AAF-A2B0F3603866}"/>
                  </a:ext>
                </a:extLst>
              </p14:cNvPr>
              <p14:cNvContentPartPr/>
              <p14:nvPr/>
            </p14:nvContentPartPr>
            <p14:xfrm>
              <a:off x="8108849" y="3108708"/>
              <a:ext cx="200160" cy="190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4F6D965-8775-43B9-8AAF-A2B0F360386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91209" y="3091068"/>
                <a:ext cx="2358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3DDC588-ED88-4A5D-B180-A9C0A52E36E0}"/>
                  </a:ext>
                </a:extLst>
              </p14:cNvPr>
              <p14:cNvContentPartPr/>
              <p14:nvPr/>
            </p14:nvContentPartPr>
            <p14:xfrm>
              <a:off x="8309369" y="3053988"/>
              <a:ext cx="1756440" cy="319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3DDC588-ED88-4A5D-B180-A9C0A52E36E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91369" y="3035988"/>
                <a:ext cx="179208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8D51066-C300-4250-BEA9-4201342CCDDD}"/>
                  </a:ext>
                </a:extLst>
              </p14:cNvPr>
              <p14:cNvContentPartPr/>
              <p14:nvPr/>
            </p14:nvContentPartPr>
            <p14:xfrm>
              <a:off x="8588009" y="5569308"/>
              <a:ext cx="46800" cy="31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8D51066-C300-4250-BEA9-4201342CCDD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70369" y="5551668"/>
                <a:ext cx="824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2F800C2-2736-4F36-B866-8D313FD91F8A}"/>
                  </a:ext>
                </a:extLst>
              </p14:cNvPr>
              <p14:cNvContentPartPr/>
              <p14:nvPr/>
            </p14:nvContentPartPr>
            <p14:xfrm>
              <a:off x="8733449" y="5284548"/>
              <a:ext cx="39960" cy="29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2F800C2-2736-4F36-B866-8D313FD91F8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715809" y="5266548"/>
                <a:ext cx="756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6E38048-2238-4F6F-B176-B608F52B078E}"/>
                  </a:ext>
                </a:extLst>
              </p14:cNvPr>
              <p14:cNvContentPartPr/>
              <p14:nvPr/>
            </p14:nvContentPartPr>
            <p14:xfrm>
              <a:off x="8854409" y="4986468"/>
              <a:ext cx="51840" cy="31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6E38048-2238-4F6F-B176-B608F52B078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836409" y="4968468"/>
                <a:ext cx="874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2A49318-709B-4212-A69B-B250DA8A02B4}"/>
                  </a:ext>
                </a:extLst>
              </p14:cNvPr>
              <p14:cNvContentPartPr/>
              <p14:nvPr/>
            </p14:nvContentPartPr>
            <p14:xfrm>
              <a:off x="9032969" y="4712508"/>
              <a:ext cx="31320" cy="37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2A49318-709B-4212-A69B-B250DA8A02B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015329" y="4694508"/>
                <a:ext cx="669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FA8FE4A-5B76-4F93-AD1A-3AB96E935BC3}"/>
                  </a:ext>
                </a:extLst>
              </p14:cNvPr>
              <p14:cNvContentPartPr/>
              <p14:nvPr/>
            </p14:nvContentPartPr>
            <p14:xfrm>
              <a:off x="9161129" y="4412988"/>
              <a:ext cx="32400" cy="66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FA8FE4A-5B76-4F93-AD1A-3AB96E935BC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43129" y="4394988"/>
                <a:ext cx="680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31F5464-6BB6-454F-A799-B6520F10A573}"/>
                  </a:ext>
                </a:extLst>
              </p14:cNvPr>
              <p14:cNvContentPartPr/>
              <p14:nvPr/>
            </p14:nvContentPartPr>
            <p14:xfrm>
              <a:off x="9208649" y="4347468"/>
              <a:ext cx="48960" cy="76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31F5464-6BB6-454F-A799-B6520F10A57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91009" y="4329468"/>
                <a:ext cx="846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0834178-1EF2-4B7C-ADE4-821DE0F13059}"/>
                  </a:ext>
                </a:extLst>
              </p14:cNvPr>
              <p14:cNvContentPartPr/>
              <p14:nvPr/>
            </p14:nvContentPartPr>
            <p14:xfrm>
              <a:off x="9035489" y="4645188"/>
              <a:ext cx="46440" cy="99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0834178-1EF2-4B7C-ADE4-821DE0F1305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17489" y="4627188"/>
                <a:ext cx="820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20B2510-47A8-4683-B8A5-E4701D607B7D}"/>
                  </a:ext>
                </a:extLst>
              </p14:cNvPr>
              <p14:cNvContentPartPr/>
              <p14:nvPr/>
            </p14:nvContentPartPr>
            <p14:xfrm>
              <a:off x="8904809" y="4862988"/>
              <a:ext cx="75960" cy="135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20B2510-47A8-4683-B8A5-E4701D607B7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887169" y="4844988"/>
                <a:ext cx="1116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7D65AED-0FA0-4624-93AE-4CF29F84B35B}"/>
                  </a:ext>
                </a:extLst>
              </p14:cNvPr>
              <p14:cNvContentPartPr/>
              <p14:nvPr/>
            </p14:nvContentPartPr>
            <p14:xfrm>
              <a:off x="8740289" y="5193108"/>
              <a:ext cx="73080" cy="1191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7D65AED-0FA0-4624-93AE-4CF29F84B35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722649" y="5175108"/>
                <a:ext cx="1087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DFCFAF2-E972-4F99-AFFD-FDFAC1217DE7}"/>
                  </a:ext>
                </a:extLst>
              </p14:cNvPr>
              <p14:cNvContentPartPr/>
              <p14:nvPr/>
            </p14:nvContentPartPr>
            <p14:xfrm>
              <a:off x="8593049" y="5462028"/>
              <a:ext cx="80280" cy="126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DFCFAF2-E972-4F99-AFFD-FDFAC1217DE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575409" y="5444388"/>
                <a:ext cx="11592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6E805070-6E6B-46B3-B410-8E41F5A533F6}"/>
              </a:ext>
            </a:extLst>
          </p:cNvPr>
          <p:cNvGrpSpPr/>
          <p:nvPr/>
        </p:nvGrpSpPr>
        <p:grpSpPr>
          <a:xfrm>
            <a:off x="8432129" y="5753628"/>
            <a:ext cx="101160" cy="140400"/>
            <a:chOff x="8432129" y="5753628"/>
            <a:chExt cx="101160" cy="1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5A31004-2FA6-4A37-BE29-790B50F31BF0}"/>
                    </a:ext>
                  </a:extLst>
                </p14:cNvPr>
                <p14:cNvContentPartPr/>
                <p14:nvPr/>
              </p14:nvContentPartPr>
              <p14:xfrm>
                <a:off x="8432129" y="5856948"/>
                <a:ext cx="36360" cy="37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5A31004-2FA6-4A37-BE29-790B50F31BF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14129" y="5838948"/>
                  <a:ext cx="72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A30EE06-390E-45CA-9014-4775FDC31554}"/>
                    </a:ext>
                  </a:extLst>
                </p14:cNvPr>
                <p14:cNvContentPartPr/>
                <p14:nvPr/>
              </p14:nvContentPartPr>
              <p14:xfrm>
                <a:off x="8485049" y="5753628"/>
                <a:ext cx="48240" cy="93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A30EE06-390E-45CA-9014-4775FDC3155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467409" y="5735628"/>
                  <a:ext cx="838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71B5CFF-7E14-4AF6-8AF2-DF5FC7D79435}"/>
              </a:ext>
            </a:extLst>
          </p:cNvPr>
          <p:cNvGrpSpPr/>
          <p:nvPr/>
        </p:nvGrpSpPr>
        <p:grpSpPr>
          <a:xfrm>
            <a:off x="9314129" y="4045068"/>
            <a:ext cx="103320" cy="194040"/>
            <a:chOff x="9314129" y="4045068"/>
            <a:chExt cx="10332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A1C00E7-A101-42EC-A381-EE9B02DD7EA5}"/>
                    </a:ext>
                  </a:extLst>
                </p14:cNvPr>
                <p14:cNvContentPartPr/>
                <p14:nvPr/>
              </p14:nvContentPartPr>
              <p14:xfrm>
                <a:off x="9346529" y="4165668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A1C00E7-A101-42EC-A381-EE9B02DD7EA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328889" y="414766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4D66BDD-731E-49C1-88AC-551B03775A9D}"/>
                    </a:ext>
                  </a:extLst>
                </p14:cNvPr>
                <p14:cNvContentPartPr/>
                <p14:nvPr/>
              </p14:nvContentPartPr>
              <p14:xfrm>
                <a:off x="9343289" y="4120308"/>
                <a:ext cx="22680" cy="2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4D66BDD-731E-49C1-88AC-551B03775A9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325649" y="4102668"/>
                  <a:ext cx="58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EF59798-53E9-4F53-88AD-873058D8F085}"/>
                    </a:ext>
                  </a:extLst>
                </p14:cNvPr>
                <p14:cNvContentPartPr/>
                <p14:nvPr/>
              </p14:nvContentPartPr>
              <p14:xfrm>
                <a:off x="9319529" y="4168548"/>
                <a:ext cx="24120" cy="66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EF59798-53E9-4F53-88AD-873058D8F08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301529" y="4150548"/>
                  <a:ext cx="59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13F0CAD-445E-4E84-9D8C-46767E0B319D}"/>
                    </a:ext>
                  </a:extLst>
                </p14:cNvPr>
                <p14:cNvContentPartPr/>
                <p14:nvPr/>
              </p14:nvContentPartPr>
              <p14:xfrm>
                <a:off x="9314129" y="4045068"/>
                <a:ext cx="103320" cy="194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13F0CAD-445E-4E84-9D8C-46767E0B319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296129" y="4027068"/>
                  <a:ext cx="13896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0786006-A863-49D5-9ED2-C8594FEB9C9F}"/>
                  </a:ext>
                </a:extLst>
              </p14:cNvPr>
              <p14:cNvContentPartPr/>
              <p14:nvPr/>
            </p14:nvContentPartPr>
            <p14:xfrm>
              <a:off x="8447609" y="4159188"/>
              <a:ext cx="1162440" cy="1978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0786006-A863-49D5-9ED2-C8594FEB9C9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393969" y="4051188"/>
                <a:ext cx="1270080" cy="21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E8F844F-A851-413B-8822-7A33AF4C3062}"/>
                  </a:ext>
                </a:extLst>
              </p14:cNvPr>
              <p14:cNvContentPartPr/>
              <p14:nvPr/>
            </p14:nvContentPartPr>
            <p14:xfrm>
              <a:off x="8374889" y="6148908"/>
              <a:ext cx="20520" cy="86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E8F844F-A851-413B-8822-7A33AF4C306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320889" y="6040908"/>
                <a:ext cx="12816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8F25939F-D2B2-4C8A-A1FB-53D27132F3F6}"/>
              </a:ext>
            </a:extLst>
          </p:cNvPr>
          <p:cNvGrpSpPr/>
          <p:nvPr/>
        </p:nvGrpSpPr>
        <p:grpSpPr>
          <a:xfrm>
            <a:off x="8215409" y="5990868"/>
            <a:ext cx="149400" cy="187200"/>
            <a:chOff x="8215409" y="5990868"/>
            <a:chExt cx="14940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5627CB6-F303-434B-8376-35D3A4D11C21}"/>
                    </a:ext>
                  </a:extLst>
                </p14:cNvPr>
                <p14:cNvContentPartPr/>
                <p14:nvPr/>
              </p14:nvContentPartPr>
              <p14:xfrm>
                <a:off x="8292449" y="6155388"/>
                <a:ext cx="10080" cy="18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5627CB6-F303-434B-8376-35D3A4D11C2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74449" y="6137388"/>
                  <a:ext cx="45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96C24FF-F103-4D27-968B-CC6560657939}"/>
                    </a:ext>
                  </a:extLst>
                </p14:cNvPr>
                <p14:cNvContentPartPr/>
                <p14:nvPr/>
              </p14:nvContentPartPr>
              <p14:xfrm>
                <a:off x="8270129" y="6043788"/>
                <a:ext cx="84960" cy="134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96C24FF-F103-4D27-968B-CC65606579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52489" y="6025788"/>
                  <a:ext cx="120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CF6AA84-6934-44C7-950F-90BD5BF6A8DA}"/>
                    </a:ext>
                  </a:extLst>
                </p14:cNvPr>
                <p14:cNvContentPartPr/>
                <p14:nvPr/>
              </p14:nvContentPartPr>
              <p14:xfrm>
                <a:off x="8215409" y="5990868"/>
                <a:ext cx="149400" cy="182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CF6AA84-6934-44C7-950F-90BD5BF6A8D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97769" y="5972868"/>
                  <a:ext cx="18504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61C3B88-9549-41FE-8213-2B44C21E3477}"/>
              </a:ext>
            </a:extLst>
          </p:cNvPr>
          <p:cNvGrpSpPr/>
          <p:nvPr/>
        </p:nvGrpSpPr>
        <p:grpSpPr>
          <a:xfrm>
            <a:off x="1357769" y="4076748"/>
            <a:ext cx="3854160" cy="2061360"/>
            <a:chOff x="1357769" y="4076748"/>
            <a:chExt cx="3854160" cy="20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6F539CA-E6EF-45DD-9F3F-C0DB845717CB}"/>
                    </a:ext>
                  </a:extLst>
                </p14:cNvPr>
                <p14:cNvContentPartPr/>
                <p14:nvPr/>
              </p14:nvContentPartPr>
              <p14:xfrm>
                <a:off x="1630289" y="4436748"/>
                <a:ext cx="83520" cy="5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6F539CA-E6EF-45DD-9F3F-C0DB845717C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12289" y="4419108"/>
                  <a:ext cx="119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50AAC9D-336C-4F79-B813-063611FDF0CF}"/>
                    </a:ext>
                  </a:extLst>
                </p14:cNvPr>
                <p14:cNvContentPartPr/>
                <p14:nvPr/>
              </p14:nvContentPartPr>
              <p14:xfrm>
                <a:off x="1776809" y="4379148"/>
                <a:ext cx="112680" cy="150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50AAC9D-336C-4F79-B813-063611FDF0C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59169" y="4361148"/>
                  <a:ext cx="148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12CBF2B-D499-4E38-82A6-1832349408AD}"/>
                    </a:ext>
                  </a:extLst>
                </p14:cNvPr>
                <p14:cNvContentPartPr/>
                <p14:nvPr/>
              </p14:nvContentPartPr>
              <p14:xfrm>
                <a:off x="1929809" y="4418388"/>
                <a:ext cx="111240" cy="85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12CBF2B-D499-4E38-82A6-1832349408A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12169" y="4400748"/>
                  <a:ext cx="146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00CACF-F608-46B8-8A3E-35A1D7BAEFB8}"/>
                    </a:ext>
                  </a:extLst>
                </p14:cNvPr>
                <p14:cNvContentPartPr/>
                <p14:nvPr/>
              </p14:nvContentPartPr>
              <p14:xfrm>
                <a:off x="1982009" y="4388868"/>
                <a:ext cx="32400" cy="129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00CACF-F608-46B8-8A3E-35A1D7BAEFB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64369" y="4371228"/>
                  <a:ext cx="68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4CEB2F-961A-4891-9F24-F29FE104E4C2}"/>
                    </a:ext>
                  </a:extLst>
                </p14:cNvPr>
                <p14:cNvContentPartPr/>
                <p14:nvPr/>
              </p14:nvContentPartPr>
              <p14:xfrm>
                <a:off x="2759969" y="4410468"/>
                <a:ext cx="56880" cy="15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4CEB2F-961A-4891-9F24-F29FE104E4C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42329" y="4392828"/>
                  <a:ext cx="92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5DE5FBD-9178-49D0-923A-C6CC5E11250E}"/>
                    </a:ext>
                  </a:extLst>
                </p14:cNvPr>
                <p14:cNvContentPartPr/>
                <p14:nvPr/>
              </p14:nvContentPartPr>
              <p14:xfrm>
                <a:off x="2870849" y="4350348"/>
                <a:ext cx="122400" cy="138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5DE5FBD-9178-49D0-923A-C6CC5E11250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53209" y="4332708"/>
                  <a:ext cx="158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4FBCE17-08C5-4602-878B-9091182E4FD8}"/>
                    </a:ext>
                  </a:extLst>
                </p14:cNvPr>
                <p14:cNvContentPartPr/>
                <p14:nvPr/>
              </p14:nvContentPartPr>
              <p14:xfrm>
                <a:off x="3005489" y="4354308"/>
                <a:ext cx="104760" cy="151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4FBCE17-08C5-4602-878B-9091182E4FD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87849" y="4336668"/>
                  <a:ext cx="140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74267F8-D154-4A99-88CC-C25CE75278C0}"/>
                    </a:ext>
                  </a:extLst>
                </p14:cNvPr>
                <p14:cNvContentPartPr/>
                <p14:nvPr/>
              </p14:nvContentPartPr>
              <p14:xfrm>
                <a:off x="1357769" y="5058828"/>
                <a:ext cx="84600" cy="7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74267F8-D154-4A99-88CC-C25CE75278C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39769" y="5040828"/>
                  <a:ext cx="120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B42EA7F-C59D-4853-A9B9-0F1E0BB098E5}"/>
                    </a:ext>
                  </a:extLst>
                </p14:cNvPr>
                <p14:cNvContentPartPr/>
                <p14:nvPr/>
              </p14:nvContentPartPr>
              <p14:xfrm>
                <a:off x="1528409" y="4911228"/>
                <a:ext cx="119160" cy="190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B42EA7F-C59D-4853-A9B9-0F1E0BB098E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10769" y="4893588"/>
                  <a:ext cx="1548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4B59F90-8002-4D63-9575-B15F92426F3C}"/>
                    </a:ext>
                  </a:extLst>
                </p14:cNvPr>
                <p14:cNvContentPartPr/>
                <p14:nvPr/>
              </p14:nvContentPartPr>
              <p14:xfrm>
                <a:off x="1700849" y="4977828"/>
                <a:ext cx="97560" cy="302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4B59F90-8002-4D63-9575-B15F92426F3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82849" y="4960188"/>
                  <a:ext cx="1332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BB01D07-1757-4290-AFA8-1997767E07A1}"/>
                    </a:ext>
                  </a:extLst>
                </p14:cNvPr>
                <p14:cNvContentPartPr/>
                <p14:nvPr/>
              </p14:nvContentPartPr>
              <p14:xfrm>
                <a:off x="1963289" y="4924548"/>
                <a:ext cx="78840" cy="94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BB01D07-1757-4290-AFA8-1997767E07A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45289" y="4906908"/>
                  <a:ext cx="114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B9B79F1-56FA-4129-9BF5-87E4D6ADDD3E}"/>
                    </a:ext>
                  </a:extLst>
                </p14:cNvPr>
                <p14:cNvContentPartPr/>
                <p14:nvPr/>
              </p14:nvContentPartPr>
              <p14:xfrm>
                <a:off x="1994609" y="5100948"/>
                <a:ext cx="93600" cy="14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B9B79F1-56FA-4129-9BF5-87E4D6ADDD3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76609" y="5082948"/>
                  <a:ext cx="129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7377D39-ADC7-442A-B208-768AF195CF2A}"/>
                    </a:ext>
                  </a:extLst>
                </p14:cNvPr>
                <p14:cNvContentPartPr/>
                <p14:nvPr/>
              </p14:nvContentPartPr>
              <p14:xfrm>
                <a:off x="2196929" y="5031108"/>
                <a:ext cx="82800" cy="7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7377D39-ADC7-442A-B208-768AF195CF2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78929" y="5013108"/>
                  <a:ext cx="118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462D059-32EC-46FF-8102-E45943E344F3}"/>
                    </a:ext>
                  </a:extLst>
                </p14:cNvPr>
                <p14:cNvContentPartPr/>
                <p14:nvPr/>
              </p14:nvContentPartPr>
              <p14:xfrm>
                <a:off x="2344169" y="4930668"/>
                <a:ext cx="124200" cy="176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462D059-32EC-46FF-8102-E45943E344F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326529" y="4913028"/>
                  <a:ext cx="159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252AE19-AF71-4720-903A-B73629B9331D}"/>
                    </a:ext>
                  </a:extLst>
                </p14:cNvPr>
                <p14:cNvContentPartPr/>
                <p14:nvPr/>
              </p14:nvContentPartPr>
              <p14:xfrm>
                <a:off x="2504729" y="4980708"/>
                <a:ext cx="148320" cy="92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252AE19-AF71-4720-903A-B73629B9331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86729" y="4962708"/>
                  <a:ext cx="183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F15389D-DFD9-49CF-BB5D-C1692EF129A6}"/>
                    </a:ext>
                  </a:extLst>
                </p14:cNvPr>
                <p14:cNvContentPartPr/>
                <p14:nvPr/>
              </p14:nvContentPartPr>
              <p14:xfrm>
                <a:off x="2551889" y="4946148"/>
                <a:ext cx="36360" cy="142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F15389D-DFD9-49CF-BB5D-C1692EF129A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33889" y="4928148"/>
                  <a:ext cx="72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9C92DCA-B9F3-4D1C-AC8B-05D976DBF3D2}"/>
                    </a:ext>
                  </a:extLst>
                </p14:cNvPr>
                <p14:cNvContentPartPr/>
                <p14:nvPr/>
              </p14:nvContentPartPr>
              <p14:xfrm>
                <a:off x="2708489" y="4981788"/>
                <a:ext cx="87120" cy="17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9C92DCA-B9F3-4D1C-AC8B-05D976DBF3D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90849" y="4964148"/>
                  <a:ext cx="122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A5553B5-DCFE-440B-B79D-C5031AF2AFB7}"/>
                    </a:ext>
                  </a:extLst>
                </p14:cNvPr>
                <p14:cNvContentPartPr/>
                <p14:nvPr/>
              </p14:nvContentPartPr>
              <p14:xfrm>
                <a:off x="2863289" y="4893948"/>
                <a:ext cx="172440" cy="177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A5553B5-DCFE-440B-B79D-C5031AF2AFB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45649" y="4875948"/>
                  <a:ext cx="208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DA877EA-119E-4B7D-971E-92FB5E1E5846}"/>
                    </a:ext>
                  </a:extLst>
                </p14:cNvPr>
                <p14:cNvContentPartPr/>
                <p14:nvPr/>
              </p14:nvContentPartPr>
              <p14:xfrm>
                <a:off x="1423289" y="5196348"/>
                <a:ext cx="417600" cy="47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DA877EA-119E-4B7D-971E-92FB5E1E584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05289" y="5178708"/>
                  <a:ext cx="453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7088D09-1CF3-485A-9FB7-DD57E633C6D5}"/>
                    </a:ext>
                  </a:extLst>
                </p14:cNvPr>
                <p14:cNvContentPartPr/>
                <p14:nvPr/>
              </p14:nvContentPartPr>
              <p14:xfrm>
                <a:off x="1379009" y="5420628"/>
                <a:ext cx="107280" cy="23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7088D09-1CF3-485A-9FB7-DD57E633C6D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61369" y="5402628"/>
                  <a:ext cx="142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4ACB869-4BBD-438B-B2BE-81A991BD9AF2}"/>
                    </a:ext>
                  </a:extLst>
                </p14:cNvPr>
                <p14:cNvContentPartPr/>
                <p14:nvPr/>
              </p14:nvContentPartPr>
              <p14:xfrm>
                <a:off x="1526969" y="5350428"/>
                <a:ext cx="165960" cy="148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4ACB869-4BBD-438B-B2BE-81A991BD9AF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09329" y="5332428"/>
                  <a:ext cx="2016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ED83E2B-6DF1-4A22-9CE5-8AD401FD05FC}"/>
                    </a:ext>
                  </a:extLst>
                </p14:cNvPr>
                <p14:cNvContentPartPr/>
                <p14:nvPr/>
              </p14:nvContentPartPr>
              <p14:xfrm>
                <a:off x="2319689" y="5174028"/>
                <a:ext cx="263520" cy="21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ED83E2B-6DF1-4A22-9CE5-8AD401FD05F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01689" y="5156028"/>
                  <a:ext cx="299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1472554-DD96-4068-BDAE-75B25FB8595B}"/>
                    </a:ext>
                  </a:extLst>
                </p14:cNvPr>
                <p14:cNvContentPartPr/>
                <p14:nvPr/>
              </p14:nvContentPartPr>
              <p14:xfrm>
                <a:off x="2271809" y="5362668"/>
                <a:ext cx="116280" cy="16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1472554-DD96-4068-BDAE-75B25FB8595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53809" y="5345028"/>
                  <a:ext cx="151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DDE4679-4ECF-40BC-8C66-5A10E38F0913}"/>
                    </a:ext>
                  </a:extLst>
                </p14:cNvPr>
                <p14:cNvContentPartPr/>
                <p14:nvPr/>
              </p14:nvContentPartPr>
              <p14:xfrm>
                <a:off x="2437049" y="5283828"/>
                <a:ext cx="177120" cy="159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DDE4679-4ECF-40BC-8C66-5A10E38F091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19409" y="5266188"/>
                  <a:ext cx="212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D47F36E-181B-45C8-A707-389B0A49CC76}"/>
                    </a:ext>
                  </a:extLst>
                </p14:cNvPr>
                <p14:cNvContentPartPr/>
                <p14:nvPr/>
              </p14:nvContentPartPr>
              <p14:xfrm>
                <a:off x="2854289" y="5093388"/>
                <a:ext cx="215280" cy="32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D47F36E-181B-45C8-A707-389B0A49CC7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36649" y="5075388"/>
                  <a:ext cx="250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9F3106B-CE58-430D-9761-BDC259F5663B}"/>
                    </a:ext>
                  </a:extLst>
                </p14:cNvPr>
                <p14:cNvContentPartPr/>
                <p14:nvPr/>
              </p14:nvContentPartPr>
              <p14:xfrm>
                <a:off x="2850689" y="5287788"/>
                <a:ext cx="61560" cy="7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9F3106B-CE58-430D-9761-BDC259F5663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33049" y="5270148"/>
                  <a:ext cx="97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FADDE72-5128-413B-9627-B58986904093}"/>
                    </a:ext>
                  </a:extLst>
                </p14:cNvPr>
                <p14:cNvContentPartPr/>
                <p14:nvPr/>
              </p14:nvContentPartPr>
              <p14:xfrm>
                <a:off x="2985329" y="5213628"/>
                <a:ext cx="113040" cy="194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FADDE72-5128-413B-9627-B5898690409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67689" y="5195988"/>
                  <a:ext cx="148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EA6870B-4EFB-40F9-98CB-1DB0231CBB62}"/>
                    </a:ext>
                  </a:extLst>
                </p14:cNvPr>
                <p14:cNvContentPartPr/>
                <p14:nvPr/>
              </p14:nvContentPartPr>
              <p14:xfrm>
                <a:off x="1515089" y="5113548"/>
                <a:ext cx="1080" cy="3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EA6870B-4EFB-40F9-98CB-1DB0231CBB6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497089" y="5095548"/>
                  <a:ext cx="36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1EDA150-76CA-4E0E-94DF-A6DB138D30D5}"/>
                    </a:ext>
                  </a:extLst>
                </p14:cNvPr>
                <p14:cNvContentPartPr/>
                <p14:nvPr/>
              </p14:nvContentPartPr>
              <p14:xfrm>
                <a:off x="1500689" y="4878828"/>
                <a:ext cx="168480" cy="588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1EDA150-76CA-4E0E-94DF-A6DB138D30D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482689" y="4860828"/>
                  <a:ext cx="20412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D216FE5-27AD-40C4-934F-E7B2373984AA}"/>
                    </a:ext>
                  </a:extLst>
                </p14:cNvPr>
                <p14:cNvContentPartPr/>
                <p14:nvPr/>
              </p14:nvContentPartPr>
              <p14:xfrm>
                <a:off x="1493129" y="5775588"/>
                <a:ext cx="114120" cy="362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D216FE5-27AD-40C4-934F-E7B2373984A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75129" y="5757588"/>
                  <a:ext cx="1497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B29FB8F-FA8E-4FB2-A26A-490676ABE75B}"/>
                    </a:ext>
                  </a:extLst>
                </p14:cNvPr>
                <p14:cNvContentPartPr/>
                <p14:nvPr/>
              </p14:nvContentPartPr>
              <p14:xfrm>
                <a:off x="1706609" y="5780268"/>
                <a:ext cx="118440" cy="10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B29FB8F-FA8E-4FB2-A26A-490676ABE75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88969" y="5762268"/>
                  <a:ext cx="154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3DE3B80-C145-4DF3-BDCE-B02DCF476AA5}"/>
                    </a:ext>
                  </a:extLst>
                </p14:cNvPr>
                <p14:cNvContentPartPr/>
                <p14:nvPr/>
              </p14:nvContentPartPr>
              <p14:xfrm>
                <a:off x="1744769" y="5943348"/>
                <a:ext cx="82440" cy="2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3DE3B80-C145-4DF3-BDCE-B02DCF476AA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27129" y="5925348"/>
                  <a:ext cx="118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C213388-53C6-4D73-A9A9-8E1A44F68182}"/>
                    </a:ext>
                  </a:extLst>
                </p14:cNvPr>
                <p14:cNvContentPartPr/>
                <p14:nvPr/>
              </p14:nvContentPartPr>
              <p14:xfrm>
                <a:off x="1991729" y="5757948"/>
                <a:ext cx="181080" cy="161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C213388-53C6-4D73-A9A9-8E1A44F6818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73729" y="5740308"/>
                  <a:ext cx="216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8BBB878-344A-4EDE-9334-2AFBDEFE09B6}"/>
                    </a:ext>
                  </a:extLst>
                </p14:cNvPr>
                <p14:cNvContentPartPr/>
                <p14:nvPr/>
              </p14:nvContentPartPr>
              <p14:xfrm>
                <a:off x="2043209" y="5761188"/>
                <a:ext cx="54360" cy="159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8BBB878-344A-4EDE-9334-2AFBDEFE09B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025569" y="5743188"/>
                  <a:ext cx="90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BDAFFF7-E504-49E8-82B0-008587276B3F}"/>
                    </a:ext>
                  </a:extLst>
                </p14:cNvPr>
                <p14:cNvContentPartPr/>
                <p14:nvPr/>
              </p14:nvContentPartPr>
              <p14:xfrm>
                <a:off x="2284769" y="5755788"/>
                <a:ext cx="60120" cy="127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BDAFFF7-E504-49E8-82B0-008587276B3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67129" y="5737788"/>
                  <a:ext cx="95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0A06EF7-B59E-416E-9533-D35B7335E023}"/>
                    </a:ext>
                  </a:extLst>
                </p14:cNvPr>
                <p14:cNvContentPartPr/>
                <p14:nvPr/>
              </p14:nvContentPartPr>
              <p14:xfrm>
                <a:off x="2246969" y="5803308"/>
                <a:ext cx="127080" cy="32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0A06EF7-B59E-416E-9533-D35B7335E02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28969" y="5785308"/>
                  <a:ext cx="162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A4C8407-7348-4062-9FE6-EC46BC87F9D0}"/>
                    </a:ext>
                  </a:extLst>
                </p14:cNvPr>
                <p14:cNvContentPartPr/>
                <p14:nvPr/>
              </p14:nvContentPartPr>
              <p14:xfrm>
                <a:off x="2506529" y="5714388"/>
                <a:ext cx="43200" cy="180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A4C8407-7348-4062-9FE6-EC46BC87F9D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488529" y="5696748"/>
                  <a:ext cx="78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CAA8962-2F3D-46F4-8051-53DBBEDE5564}"/>
                    </a:ext>
                  </a:extLst>
                </p14:cNvPr>
                <p14:cNvContentPartPr/>
                <p14:nvPr/>
              </p14:nvContentPartPr>
              <p14:xfrm>
                <a:off x="4322009" y="4935348"/>
                <a:ext cx="54720" cy="50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CAA8962-2F3D-46F4-8051-53DBBEDE556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04009" y="4917348"/>
                  <a:ext cx="90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E015DDA-1DD3-4A4E-8B67-B3C41BFA3E3C}"/>
                    </a:ext>
                  </a:extLst>
                </p14:cNvPr>
                <p14:cNvContentPartPr/>
                <p14:nvPr/>
              </p14:nvContentPartPr>
              <p14:xfrm>
                <a:off x="4514969" y="4799268"/>
                <a:ext cx="360" cy="3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E015DDA-1DD3-4A4E-8B67-B3C41BFA3E3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97329" y="4781628"/>
                  <a:ext cx="36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069ADA6-91CD-4A8D-BE7B-EC309C0EF4B3}"/>
                    </a:ext>
                  </a:extLst>
                </p14:cNvPr>
                <p14:cNvContentPartPr/>
                <p14:nvPr/>
              </p14:nvContentPartPr>
              <p14:xfrm>
                <a:off x="4446929" y="4766148"/>
                <a:ext cx="54720" cy="58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069ADA6-91CD-4A8D-BE7B-EC309C0EF4B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28929" y="4748148"/>
                  <a:ext cx="90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5A4C9AF-D0F5-4413-9BBD-F5FC48073A7F}"/>
                    </a:ext>
                  </a:extLst>
                </p14:cNvPr>
                <p14:cNvContentPartPr/>
                <p14:nvPr/>
              </p14:nvContentPartPr>
              <p14:xfrm>
                <a:off x="4640609" y="4650948"/>
                <a:ext cx="2520" cy="7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5A4C9AF-D0F5-4413-9BBD-F5FC48073A7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22609" y="4632948"/>
                  <a:ext cx="38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429D118-FEEE-4313-92CB-9E5B6F66457C}"/>
                    </a:ext>
                  </a:extLst>
                </p14:cNvPr>
                <p14:cNvContentPartPr/>
                <p14:nvPr/>
              </p14:nvContentPartPr>
              <p14:xfrm>
                <a:off x="4764089" y="4506588"/>
                <a:ext cx="26640" cy="12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429D118-FEEE-4313-92CB-9E5B6F66457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46449" y="4488948"/>
                  <a:ext cx="62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EB03469-2084-42BC-8D5D-7D29283C1D2C}"/>
                    </a:ext>
                  </a:extLst>
                </p14:cNvPr>
                <p14:cNvContentPartPr/>
                <p14:nvPr/>
              </p14:nvContentPartPr>
              <p14:xfrm>
                <a:off x="4904489" y="4365108"/>
                <a:ext cx="5760" cy="6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EB03469-2084-42BC-8D5D-7D29283C1D2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86849" y="4347108"/>
                  <a:ext cx="41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FACA142-3D33-4C42-BC6D-C7E9FDC9189A}"/>
                    </a:ext>
                  </a:extLst>
                </p14:cNvPr>
                <p14:cNvContentPartPr/>
                <p14:nvPr/>
              </p14:nvContentPartPr>
              <p14:xfrm>
                <a:off x="5055689" y="4227948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FACA142-3D33-4C42-BC6D-C7E9FDC9189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38049" y="420994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A6CC92C-D1E6-4571-AB71-2278EE3D8840}"/>
                    </a:ext>
                  </a:extLst>
                </p14:cNvPr>
                <p14:cNvContentPartPr/>
                <p14:nvPr/>
              </p14:nvContentPartPr>
              <p14:xfrm>
                <a:off x="3231209" y="4107708"/>
                <a:ext cx="1946520" cy="1899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A6CC92C-D1E6-4571-AB71-2278EE3D884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213209" y="4089708"/>
                  <a:ext cx="1982160" cy="19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E283FAE-3D19-4198-ABB0-1DEF58913528}"/>
                    </a:ext>
                  </a:extLst>
                </p14:cNvPr>
                <p14:cNvContentPartPr/>
                <p14:nvPr/>
              </p14:nvContentPartPr>
              <p14:xfrm>
                <a:off x="5042009" y="4076748"/>
                <a:ext cx="169920" cy="187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E283FAE-3D19-4198-ABB0-1DEF5891352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024009" y="4059108"/>
                  <a:ext cx="20556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1346BF1-9E8E-4515-B004-0D80CD93DE81}"/>
                  </a:ext>
                </a:extLst>
              </p14:cNvPr>
              <p14:cNvContentPartPr/>
              <p14:nvPr/>
            </p14:nvContentPartPr>
            <p14:xfrm>
              <a:off x="3745289" y="4158828"/>
              <a:ext cx="1597320" cy="19364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1346BF1-9E8E-4515-B004-0D80CD93DE8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691289" y="4051188"/>
                <a:ext cx="1704960" cy="21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5F752FC-F1DF-49A9-8CA8-2AEF1A3D9D66}"/>
                  </a:ext>
                </a:extLst>
              </p14:cNvPr>
              <p14:cNvContentPartPr/>
              <p14:nvPr/>
            </p14:nvContentPartPr>
            <p14:xfrm>
              <a:off x="3381329" y="4205268"/>
              <a:ext cx="1945440" cy="19051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5F752FC-F1DF-49A9-8CA8-2AEF1A3D9D6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327689" y="4097628"/>
                <a:ext cx="2053080" cy="212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499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BC4E70-9666-4102-9498-2EAD7DE2F762}"/>
              </a:ext>
            </a:extLst>
          </p:cNvPr>
          <p:cNvSpPr/>
          <p:nvPr/>
        </p:nvSpPr>
        <p:spPr>
          <a:xfrm>
            <a:off x="879316" y="896655"/>
            <a:ext cx="10507555" cy="5925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______________________- set of ordered pairs.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______________________- the set of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-coordinates in a relation.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______________________- the set of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-coordinates in a relation.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______________________- the diagram that shows the relationship between the domain 	and range in a relation.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______________________- a relation in which each element of the domain is paired with exactly one element of the range.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______________________- the variable whose values make up the domain.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______________________- the variable whose values make up the range.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/>
              <a:t> ______________________- the test used to determine whether a relation is a function.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59" y="269207"/>
            <a:ext cx="10339941" cy="839814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/>
              <a:t>2-2 The Coordinate Plane, Relations and Functions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4990" y="81943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will determine whether a relation is a function IOT identify the domain and range of a relation. SWBAT use the coordinate plane IOT represent mathematical relationships using graphs.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6B26B-AE9E-4C9A-A04C-2B956DDC3CAF}"/>
              </a:ext>
            </a:extLst>
          </p:cNvPr>
          <p:cNvSpPr txBox="1"/>
          <p:nvPr/>
        </p:nvSpPr>
        <p:spPr>
          <a:xfrm>
            <a:off x="1573852" y="5278342"/>
            <a:ext cx="218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Dependent Variable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935151-D219-4657-9063-267B2AA74123}"/>
              </a:ext>
            </a:extLst>
          </p:cNvPr>
          <p:cNvSpPr txBox="1"/>
          <p:nvPr/>
        </p:nvSpPr>
        <p:spPr>
          <a:xfrm>
            <a:off x="1884559" y="1641220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Domain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F27D3F-F9B6-4324-B88C-9F9AA5E429C6}"/>
              </a:ext>
            </a:extLst>
          </p:cNvPr>
          <p:cNvSpPr txBox="1"/>
          <p:nvPr/>
        </p:nvSpPr>
        <p:spPr>
          <a:xfrm>
            <a:off x="1884559" y="2377628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C9AD58-9E6E-4CBC-8C19-0B9821747871}"/>
              </a:ext>
            </a:extLst>
          </p:cNvPr>
          <p:cNvSpPr txBox="1"/>
          <p:nvPr/>
        </p:nvSpPr>
        <p:spPr>
          <a:xfrm>
            <a:off x="1573852" y="6012442"/>
            <a:ext cx="199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Vertical Line Test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BBABEB-6288-47E9-AE52-2522466C762F}"/>
              </a:ext>
            </a:extLst>
          </p:cNvPr>
          <p:cNvSpPr txBox="1"/>
          <p:nvPr/>
        </p:nvSpPr>
        <p:spPr>
          <a:xfrm>
            <a:off x="1573852" y="4538372"/>
            <a:ext cx="258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Independent Variable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F6C5BB-32CA-4D8D-9238-5B92B0E229B1}"/>
              </a:ext>
            </a:extLst>
          </p:cNvPr>
          <p:cNvSpPr txBox="1"/>
          <p:nvPr/>
        </p:nvSpPr>
        <p:spPr>
          <a:xfrm>
            <a:off x="1884559" y="3827985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Function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5EA789-6243-481C-82F3-EF3CD69B76DC}"/>
              </a:ext>
            </a:extLst>
          </p:cNvPr>
          <p:cNvSpPr txBox="1"/>
          <p:nvPr/>
        </p:nvSpPr>
        <p:spPr>
          <a:xfrm>
            <a:off x="1884559" y="3114036"/>
            <a:ext cx="180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Graph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D17E7C-B2F7-41EF-A4D4-4AF3970AB8BC}"/>
              </a:ext>
            </a:extLst>
          </p:cNvPr>
          <p:cNvSpPr txBox="1"/>
          <p:nvPr/>
        </p:nvSpPr>
        <p:spPr>
          <a:xfrm>
            <a:off x="1884559" y="867283"/>
            <a:ext cx="187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Relation</a:t>
            </a:r>
          </a:p>
        </p:txBody>
      </p:sp>
    </p:spTree>
    <p:extLst>
      <p:ext uri="{BB962C8B-B14F-4D97-AF65-F5344CB8AC3E}">
        <p14:creationId xmlns:p14="http://schemas.microsoft.com/office/powerpoint/2010/main" val="168149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9778" cy="839814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/>
              <a:t>2-2 The Coordinate Plane, Relations and Functions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0829" y="125809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will determine whether a relation is a function IOT identify the domain and range of a relation. SWBAT use the coordinate plane IOT represent mathematical relationships using graphs.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A31D9E-68CE-4A85-BABC-CB6682435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71" y="1253761"/>
            <a:ext cx="5525427" cy="5060002"/>
          </a:xfrm>
          <a:prstGeom prst="rect">
            <a:avLst/>
          </a:prstGeom>
        </p:spPr>
      </p:pic>
      <p:sp>
        <p:nvSpPr>
          <p:cNvPr id="9" name="AutoShape 13">
            <a:extLst>
              <a:ext uri="{FF2B5EF4-FFF2-40B4-BE49-F238E27FC236}">
                <a16:creationId xmlns:a16="http://schemas.microsoft.com/office/drawing/2014/main" id="{C52BFFDE-5489-4DF8-9574-C9F11E0A0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600" y="3269500"/>
            <a:ext cx="1263939" cy="839815"/>
          </a:xfrm>
          <a:prstGeom prst="wedgeEllipseCallout">
            <a:avLst>
              <a:gd name="adj1" fmla="val -47083"/>
              <a:gd name="adj2" fmla="val 52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Times New Roman" panose="02020603050405020304" pitchFamily="18" charset="0"/>
              </a:rPr>
              <a:t>Origin</a:t>
            </a:r>
          </a:p>
          <a:p>
            <a:pPr algn="ctr" eaLnBrk="1" hangingPunct="1"/>
            <a:r>
              <a:rPr lang="en-US" altLang="en-US" sz="2000" dirty="0">
                <a:latin typeface="Times New Roman" panose="02020603050405020304" pitchFamily="18" charset="0"/>
              </a:rPr>
              <a:t>(0,0)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9DFD5C-56DA-4B13-89B6-0DB5C8309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573" y="1222461"/>
            <a:ext cx="5525427" cy="51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64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9778" cy="839814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/>
              <a:t>2-2 The Coordinate Plane, Relations and Functions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0829" y="125809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will determine whether a relation is a function IOT identify the domain and range of a relation. SWBAT use the coordinate plane IOT represent mathematical relationships using graphs.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E33E1-6AF7-4CF1-A40E-8AE0E25CD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979" y="1175482"/>
            <a:ext cx="7172982" cy="52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9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9778" cy="839814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/>
              <a:t>2-2 The Coordinate Plane, Relations and Functions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0829" y="125809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SWBAT will determine whether a relation is a function IOT identify the domain and range of a relation. SWBAT use the coordinate plane IOT represent mathematical relationships using graphs.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1C52C-3961-4A35-9085-18F9CBA2B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647" y="1595793"/>
            <a:ext cx="9829636" cy="44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0271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15029</TotalTime>
  <Words>3328</Words>
  <Application>Microsoft Office PowerPoint</Application>
  <PresentationFormat>Widescreen</PresentationFormat>
  <Paragraphs>325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Cambria Math</vt:lpstr>
      <vt:lpstr>Franklin Gothic Book</vt:lpstr>
      <vt:lpstr>Times New Roman</vt:lpstr>
      <vt:lpstr>Wingdings 3</vt:lpstr>
      <vt:lpstr>Crop</vt:lpstr>
      <vt:lpstr>PowerPoint Presentation</vt:lpstr>
      <vt:lpstr>Chapter 2 Overview  Linear Equations</vt:lpstr>
      <vt:lpstr>Chapter 2 Essential Algebra      Standards</vt:lpstr>
      <vt:lpstr>  2-2 The Coordinate Plane, Relations and Functions  Objectives</vt:lpstr>
      <vt:lpstr> 2-2 The Coordinate Plane, Relations and Functions</vt:lpstr>
      <vt:lpstr> 2-2 The Coordinate Plane, Relations and Functions</vt:lpstr>
      <vt:lpstr> 2-2 The Coordinate Plane, Relations and Functions</vt:lpstr>
      <vt:lpstr> 2-2 The Coordinate Plane, Relations and Functions</vt:lpstr>
      <vt:lpstr> 2-2 The Coordinate Plane, Relations and Functions</vt:lpstr>
      <vt:lpstr> 2-2 The Coordinate Plane, Relations and Functions</vt:lpstr>
      <vt:lpstr> 2-2 Examples</vt:lpstr>
      <vt:lpstr> 2-2 Examples</vt:lpstr>
      <vt:lpstr> 2-2 Examples</vt:lpstr>
      <vt:lpstr> 2-2 Examples</vt:lpstr>
      <vt:lpstr> 2-2 Examples</vt:lpstr>
      <vt:lpstr>Independent Practice/Lesson Check 2-2</vt:lpstr>
      <vt:lpstr>Independent Practice/Lesson Check 2-2</vt:lpstr>
      <vt:lpstr>Chapter 2 Essential Algebra      Standards</vt:lpstr>
      <vt:lpstr>  2-3 Linear Functions        Objective</vt:lpstr>
      <vt:lpstr>2-3 Linear Functions </vt:lpstr>
      <vt:lpstr>2-3 Linear Functions </vt:lpstr>
      <vt:lpstr>2-3 Linear Functions </vt:lpstr>
      <vt:lpstr> 2-3 Examples</vt:lpstr>
      <vt:lpstr> 2-3 Examples</vt:lpstr>
      <vt:lpstr> 2-3 Examples</vt:lpstr>
      <vt:lpstr> 2-3 Examples</vt:lpstr>
      <vt:lpstr> 2-3 Examples</vt:lpstr>
      <vt:lpstr>Independent Practice/Lesson Check 2-3</vt:lpstr>
      <vt:lpstr>Independent Practice/Lesson Check 2-3</vt:lpstr>
      <vt:lpstr>Chapter 2 Linear Functions &amp; Equations      Standards</vt:lpstr>
      <vt:lpstr>  2-5 Solving Multi-Step Equations        Objective</vt:lpstr>
      <vt:lpstr>2-5 Solving Multi-Step Equations  </vt:lpstr>
      <vt:lpstr>2-5 Solving Multi-Step Equations</vt:lpstr>
      <vt:lpstr>2-5 Linear Functions </vt:lpstr>
      <vt:lpstr> 2-5 Examples</vt:lpstr>
      <vt:lpstr> 2-5 Examples</vt:lpstr>
      <vt:lpstr> 2-5 Examples</vt:lpstr>
      <vt:lpstr> 2-5 Examples</vt:lpstr>
      <vt:lpstr>Independent Practice/Lesson Check 2-5</vt:lpstr>
      <vt:lpstr>Independent Practice/Lesson Check 2-5</vt:lpstr>
      <vt:lpstr>Chapter 2 Essential Algebra      Standards</vt:lpstr>
      <vt:lpstr>  2-6 Solving Inequalities        Objective</vt:lpstr>
      <vt:lpstr>2-6 Solving Inequalities   </vt:lpstr>
      <vt:lpstr> 2-6 Examples</vt:lpstr>
      <vt:lpstr> 2-6 Examples</vt:lpstr>
      <vt:lpstr> 2-6 Examples</vt:lpstr>
      <vt:lpstr> 2-6 Examples</vt:lpstr>
      <vt:lpstr>Independent Practice/Lesson Check 2-6</vt:lpstr>
      <vt:lpstr>Independent Practice/Lesson Check 2-6</vt:lpstr>
      <vt:lpstr>Chapter 2 Essential Algebra      Standards</vt:lpstr>
      <vt:lpstr> 2-7 Solving Linear Inequalities        Objective</vt:lpstr>
      <vt:lpstr>2-7 Examples</vt:lpstr>
      <vt:lpstr>2-7 Examples</vt:lpstr>
      <vt:lpstr>2-7 Examples</vt:lpstr>
      <vt:lpstr>Independent Practice/Lesson Check 2-7</vt:lpstr>
      <vt:lpstr>Independent Practice/Lesson Check 2-7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N CARTER</dc:creator>
  <cp:lastModifiedBy>TRACY N CARTER</cp:lastModifiedBy>
  <cp:revision>1</cp:revision>
  <dcterms:created xsi:type="dcterms:W3CDTF">2021-06-30T18:06:33Z</dcterms:created>
  <dcterms:modified xsi:type="dcterms:W3CDTF">2021-08-18T18:18:04Z</dcterms:modified>
</cp:coreProperties>
</file>