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57"/>
  </p:notesMasterIdLst>
  <p:sldIdLst>
    <p:sldId id="256" r:id="rId2"/>
    <p:sldId id="257" r:id="rId3"/>
    <p:sldId id="290" r:id="rId4"/>
    <p:sldId id="363" r:id="rId5"/>
    <p:sldId id="263" r:id="rId6"/>
    <p:sldId id="585" r:id="rId7"/>
    <p:sldId id="588" r:id="rId8"/>
    <p:sldId id="587" r:id="rId9"/>
    <p:sldId id="577" r:id="rId10"/>
    <p:sldId id="620" r:id="rId11"/>
    <p:sldId id="578" r:id="rId12"/>
    <p:sldId id="579" r:id="rId13"/>
    <p:sldId id="589" r:id="rId14"/>
    <p:sldId id="621" r:id="rId15"/>
    <p:sldId id="529" r:id="rId16"/>
    <p:sldId id="580" r:id="rId17"/>
    <p:sldId id="581" r:id="rId18"/>
    <p:sldId id="582" r:id="rId19"/>
    <p:sldId id="575" r:id="rId20"/>
    <p:sldId id="583" r:id="rId21"/>
    <p:sldId id="623" r:id="rId22"/>
    <p:sldId id="584" r:id="rId23"/>
    <p:sldId id="576" r:id="rId24"/>
    <p:sldId id="586" r:id="rId25"/>
    <p:sldId id="591" r:id="rId26"/>
    <p:sldId id="592" r:id="rId27"/>
    <p:sldId id="599" r:id="rId28"/>
    <p:sldId id="590" r:id="rId29"/>
    <p:sldId id="593" r:id="rId30"/>
    <p:sldId id="394" r:id="rId31"/>
    <p:sldId id="595" r:id="rId32"/>
    <p:sldId id="596" r:id="rId33"/>
    <p:sldId id="594" r:id="rId34"/>
    <p:sldId id="598" r:id="rId35"/>
    <p:sldId id="603" r:id="rId36"/>
    <p:sldId id="606" r:id="rId37"/>
    <p:sldId id="600" r:id="rId38"/>
    <p:sldId id="601" r:id="rId39"/>
    <p:sldId id="602" r:id="rId40"/>
    <p:sldId id="607" r:id="rId41"/>
    <p:sldId id="610" r:id="rId42"/>
    <p:sldId id="611" r:id="rId43"/>
    <p:sldId id="612" r:id="rId44"/>
    <p:sldId id="605" r:id="rId45"/>
    <p:sldId id="622" r:id="rId46"/>
    <p:sldId id="604" r:id="rId47"/>
    <p:sldId id="613" r:id="rId48"/>
    <p:sldId id="609" r:id="rId49"/>
    <p:sldId id="614" r:id="rId50"/>
    <p:sldId id="608" r:id="rId51"/>
    <p:sldId id="617" r:id="rId52"/>
    <p:sldId id="618" r:id="rId53"/>
    <p:sldId id="619" r:id="rId54"/>
    <p:sldId id="615" r:id="rId55"/>
    <p:sldId id="61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CFD14A-1664-4ACF-9D57-1F983F31D87B}" v="572" dt="2021-12-07T17:42:28.1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60" y="4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Carter" userId="2f5be7f5713387d1" providerId="LiveId" clId="{ABCFD14A-1664-4ACF-9D57-1F983F31D87B}"/>
    <pc:docChg chg="undo custSel addSld modSld sldOrd">
      <pc:chgData name="Tracy Carter" userId="2f5be7f5713387d1" providerId="LiveId" clId="{ABCFD14A-1664-4ACF-9D57-1F983F31D87B}" dt="2021-12-07T17:44:03.143" v="583" actId="20577"/>
      <pc:docMkLst>
        <pc:docMk/>
      </pc:docMkLst>
      <pc:sldChg chg="ord">
        <pc:chgData name="Tracy Carter" userId="2f5be7f5713387d1" providerId="LiveId" clId="{ABCFD14A-1664-4ACF-9D57-1F983F31D87B}" dt="2021-11-16T19:02:53.432" v="393" actId="20578"/>
        <pc:sldMkLst>
          <pc:docMk/>
          <pc:sldMk cId="3923865288" sldId="290"/>
        </pc:sldMkLst>
      </pc:sldChg>
      <pc:sldChg chg="addSp delSp modSp mod">
        <pc:chgData name="Tracy Carter" userId="2f5be7f5713387d1" providerId="LiveId" clId="{ABCFD14A-1664-4ACF-9D57-1F983F31D87B}" dt="2021-12-06T18:07:18.030" v="572" actId="14100"/>
        <pc:sldMkLst>
          <pc:docMk/>
          <pc:sldMk cId="3779460367" sldId="363"/>
        </pc:sldMkLst>
        <pc:spChg chg="mod">
          <ac:chgData name="Tracy Carter" userId="2f5be7f5713387d1" providerId="LiveId" clId="{ABCFD14A-1664-4ACF-9D57-1F983F31D87B}" dt="2021-12-06T18:05:40.328" v="524" actId="13926"/>
          <ac:spMkLst>
            <pc:docMk/>
            <pc:sldMk cId="3779460367" sldId="363"/>
            <ac:spMk id="6" creationId="{D9AF42B9-C60A-4902-AE6A-F936F181A1A1}"/>
          </ac:spMkLst>
        </pc:spChg>
        <pc:spChg chg="add mod">
          <ac:chgData name="Tracy Carter" userId="2f5be7f5713387d1" providerId="LiveId" clId="{ABCFD14A-1664-4ACF-9D57-1F983F31D87B}" dt="2021-12-06T18:04:05.089" v="463" actId="13926"/>
          <ac:spMkLst>
            <pc:docMk/>
            <pc:sldMk cId="3779460367" sldId="363"/>
            <ac:spMk id="7" creationId="{1A6FD002-BA99-4D63-9272-467A109F0914}"/>
          </ac:spMkLst>
        </pc:spChg>
        <pc:spChg chg="mod">
          <ac:chgData name="Tracy Carter" userId="2f5be7f5713387d1" providerId="LiveId" clId="{ABCFD14A-1664-4ACF-9D57-1F983F31D87B}" dt="2021-12-06T17:59:55.050" v="402" actId="1076"/>
          <ac:spMkLst>
            <pc:docMk/>
            <pc:sldMk cId="3779460367" sldId="363"/>
            <ac:spMk id="8" creationId="{E34065F5-C4DA-49D0-B31C-E72A35F80072}"/>
          </ac:spMkLst>
        </pc:spChg>
        <pc:spChg chg="del">
          <ac:chgData name="Tracy Carter" userId="2f5be7f5713387d1" providerId="LiveId" clId="{ABCFD14A-1664-4ACF-9D57-1F983F31D87B}" dt="2021-12-06T17:59:48.544" v="401" actId="478"/>
          <ac:spMkLst>
            <pc:docMk/>
            <pc:sldMk cId="3779460367" sldId="363"/>
            <ac:spMk id="10" creationId="{1978EC70-1FF4-4AB2-AA08-96092C1D220C}"/>
          </ac:spMkLst>
        </pc:spChg>
        <pc:spChg chg="add del mod">
          <ac:chgData name="Tracy Carter" userId="2f5be7f5713387d1" providerId="LiveId" clId="{ABCFD14A-1664-4ACF-9D57-1F983F31D87B}" dt="2021-12-06T18:06:16.098" v="528" actId="13926"/>
          <ac:spMkLst>
            <pc:docMk/>
            <pc:sldMk cId="3779460367" sldId="363"/>
            <ac:spMk id="13" creationId="{1F813557-54BA-4B7E-BD1C-AB6A3527A289}"/>
          </ac:spMkLst>
        </pc:spChg>
        <pc:spChg chg="mod">
          <ac:chgData name="Tracy Carter" userId="2f5be7f5713387d1" providerId="LiveId" clId="{ABCFD14A-1664-4ACF-9D57-1F983F31D87B}" dt="2021-12-06T18:06:53.964" v="567" actId="1076"/>
          <ac:spMkLst>
            <pc:docMk/>
            <pc:sldMk cId="3779460367" sldId="363"/>
            <ac:spMk id="21" creationId="{DF0835BD-B9B6-44B7-97F5-41972A4406C2}"/>
          </ac:spMkLst>
        </pc:spChg>
        <pc:inkChg chg="add del">
          <ac:chgData name="Tracy Carter" userId="2f5be7f5713387d1" providerId="LiveId" clId="{ABCFD14A-1664-4ACF-9D57-1F983F31D87B}" dt="2021-12-06T18:03:38.617" v="458" actId="9405"/>
          <ac:inkMkLst>
            <pc:docMk/>
            <pc:sldMk cId="3779460367" sldId="363"/>
            <ac:inkMk id="11" creationId="{212EF8FB-ECF9-4879-AEFF-84FFAEFBBB5C}"/>
          </ac:inkMkLst>
        </pc:inkChg>
        <pc:inkChg chg="add del">
          <ac:chgData name="Tracy Carter" userId="2f5be7f5713387d1" providerId="LiveId" clId="{ABCFD14A-1664-4ACF-9D57-1F983F31D87B}" dt="2021-12-06T18:03:49.327" v="462" actId="9405"/>
          <ac:inkMkLst>
            <pc:docMk/>
            <pc:sldMk cId="3779460367" sldId="363"/>
            <ac:inkMk id="12" creationId="{B64B5047-9DC3-4A33-BB7E-16D23689BD1A}"/>
          </ac:inkMkLst>
        </pc:inkChg>
        <pc:inkChg chg="add del">
          <ac:chgData name="Tracy Carter" userId="2f5be7f5713387d1" providerId="LiveId" clId="{ABCFD14A-1664-4ACF-9D57-1F983F31D87B}" dt="2021-12-06T18:03:46.347" v="461" actId="9405"/>
          <ac:inkMkLst>
            <pc:docMk/>
            <pc:sldMk cId="3779460367" sldId="363"/>
            <ac:inkMk id="15" creationId="{265A93C3-65D8-4186-808C-27DD6442C3D6}"/>
          </ac:inkMkLst>
        </pc:inkChg>
        <pc:cxnChg chg="del">
          <ac:chgData name="Tracy Carter" userId="2f5be7f5713387d1" providerId="LiveId" clId="{ABCFD14A-1664-4ACF-9D57-1F983F31D87B}" dt="2021-12-06T18:05:44.198" v="525" actId="478"/>
          <ac:cxnSpMkLst>
            <pc:docMk/>
            <pc:sldMk cId="3779460367" sldId="363"/>
            <ac:cxnSpMk id="14" creationId="{2A306119-B9B3-4A21-8BE7-0A05FB6AB12C}"/>
          </ac:cxnSpMkLst>
        </pc:cxnChg>
        <pc:cxnChg chg="add mod">
          <ac:chgData name="Tracy Carter" userId="2f5be7f5713387d1" providerId="LiveId" clId="{ABCFD14A-1664-4ACF-9D57-1F983F31D87B}" dt="2021-12-06T18:03:22.787" v="456" actId="14100"/>
          <ac:cxnSpMkLst>
            <pc:docMk/>
            <pc:sldMk cId="3779460367" sldId="363"/>
            <ac:cxnSpMk id="16" creationId="{2910342D-00E8-4AC4-8809-CD66DFAB60A2}"/>
          </ac:cxnSpMkLst>
        </pc:cxnChg>
        <pc:cxnChg chg="mod">
          <ac:chgData name="Tracy Carter" userId="2f5be7f5713387d1" providerId="LiveId" clId="{ABCFD14A-1664-4ACF-9D57-1F983F31D87B}" dt="2021-12-06T18:05:33.998" v="523" actId="1076"/>
          <ac:cxnSpMkLst>
            <pc:docMk/>
            <pc:sldMk cId="3779460367" sldId="363"/>
            <ac:cxnSpMk id="17" creationId="{D4FE516D-E0C7-4D44-8244-6F4E41A8B498}"/>
          </ac:cxnSpMkLst>
        </pc:cxnChg>
        <pc:cxnChg chg="del">
          <ac:chgData name="Tracy Carter" userId="2f5be7f5713387d1" providerId="LiveId" clId="{ABCFD14A-1664-4ACF-9D57-1F983F31D87B}" dt="2021-12-06T18:06:43.039" v="565" actId="478"/>
          <ac:cxnSpMkLst>
            <pc:docMk/>
            <pc:sldMk cId="3779460367" sldId="363"/>
            <ac:cxnSpMk id="19" creationId="{DB916BA0-95E2-4379-9287-6B45B63B5A8C}"/>
          </ac:cxnSpMkLst>
        </pc:cxnChg>
        <pc:cxnChg chg="add mod">
          <ac:chgData name="Tracy Carter" userId="2f5be7f5713387d1" providerId="LiveId" clId="{ABCFD14A-1664-4ACF-9D57-1F983F31D87B}" dt="2021-12-06T18:07:18.030" v="572" actId="14100"/>
          <ac:cxnSpMkLst>
            <pc:docMk/>
            <pc:sldMk cId="3779460367" sldId="363"/>
            <ac:cxnSpMk id="23" creationId="{0A2B7C74-6FFF-43CC-AD7D-6F680A6107D3}"/>
          </ac:cxnSpMkLst>
        </pc:cxnChg>
        <pc:cxnChg chg="mod">
          <ac:chgData name="Tracy Carter" userId="2f5be7f5713387d1" providerId="LiveId" clId="{ABCFD14A-1664-4ACF-9D57-1F983F31D87B}" dt="2021-12-06T18:00:00.774" v="404" actId="14100"/>
          <ac:cxnSpMkLst>
            <pc:docMk/>
            <pc:sldMk cId="3779460367" sldId="363"/>
            <ac:cxnSpMk id="29" creationId="{64B8349C-04CF-4953-AAED-05B4869C5F50}"/>
          </ac:cxnSpMkLst>
        </pc:cxnChg>
      </pc:sldChg>
      <pc:sldChg chg="addSp delSp">
        <pc:chgData name="Tracy Carter" userId="2f5be7f5713387d1" providerId="LiveId" clId="{ABCFD14A-1664-4ACF-9D57-1F983F31D87B}" dt="2021-12-07T17:42:28.197" v="574"/>
        <pc:sldMkLst>
          <pc:docMk/>
          <pc:sldMk cId="679395306" sldId="575"/>
        </pc:sldMkLst>
        <pc:inkChg chg="add del">
          <ac:chgData name="Tracy Carter" userId="2f5be7f5713387d1" providerId="LiveId" clId="{ABCFD14A-1664-4ACF-9D57-1F983F31D87B}" dt="2021-12-07T17:42:28.197" v="574"/>
          <ac:inkMkLst>
            <pc:docMk/>
            <pc:sldMk cId="679395306" sldId="575"/>
            <ac:inkMk id="6" creationId="{C85DD14C-8B04-48F9-AE52-58A46437FD1F}"/>
          </ac:inkMkLst>
        </pc:inkChg>
      </pc:sldChg>
      <pc:sldChg chg="addSp delSp modSp mod">
        <pc:chgData name="Tracy Carter" userId="2f5be7f5713387d1" providerId="LiveId" clId="{ABCFD14A-1664-4ACF-9D57-1F983F31D87B}" dt="2021-11-16T15:39:50.357" v="81" actId="9405"/>
        <pc:sldMkLst>
          <pc:docMk/>
          <pc:sldMk cId="2571819441" sldId="576"/>
        </pc:sldMkLst>
        <pc:grpChg chg="mod">
          <ac:chgData name="Tracy Carter" userId="2f5be7f5713387d1" providerId="LiveId" clId="{ABCFD14A-1664-4ACF-9D57-1F983F31D87B}" dt="2021-11-16T15:39:47.609" v="80"/>
          <ac:grpSpMkLst>
            <pc:docMk/>
            <pc:sldMk cId="2571819441" sldId="576"/>
            <ac:grpSpMk id="6" creationId="{3F029CB5-E6B8-40EB-ADFB-323BF35CBD49}"/>
          </ac:grpSpMkLst>
        </pc:grpChg>
        <pc:inkChg chg="add del mod">
          <ac:chgData name="Tracy Carter" userId="2f5be7f5713387d1" providerId="LiveId" clId="{ABCFD14A-1664-4ACF-9D57-1F983F31D87B}" dt="2021-11-16T15:39:50.357" v="81" actId="9405"/>
          <ac:inkMkLst>
            <pc:docMk/>
            <pc:sldMk cId="2571819441" sldId="576"/>
            <ac:inkMk id="3" creationId="{3D011CD5-C585-4CA3-B469-48C6362E3EF9}"/>
          </ac:inkMkLst>
        </pc:inkChg>
        <pc:inkChg chg="add del mod">
          <ac:chgData name="Tracy Carter" userId="2f5be7f5713387d1" providerId="LiveId" clId="{ABCFD14A-1664-4ACF-9D57-1F983F31D87B}" dt="2021-11-16T15:39:47.609" v="80"/>
          <ac:inkMkLst>
            <pc:docMk/>
            <pc:sldMk cId="2571819441" sldId="576"/>
            <ac:inkMk id="5" creationId="{C39FB74E-D6B4-4870-95CA-FCF41C6AE9EE}"/>
          </ac:inkMkLst>
        </pc:inkChg>
      </pc:sldChg>
      <pc:sldChg chg="addSp delSp modSp mod">
        <pc:chgData name="Tracy Carter" userId="2f5be7f5713387d1" providerId="LiveId" clId="{ABCFD14A-1664-4ACF-9D57-1F983F31D87B}" dt="2021-11-16T15:38:04.221" v="26"/>
        <pc:sldMkLst>
          <pc:docMk/>
          <pc:sldMk cId="1575760009" sldId="580"/>
        </pc:sldMkLst>
        <pc:grpChg chg="mod">
          <ac:chgData name="Tracy Carter" userId="2f5be7f5713387d1" providerId="LiveId" clId="{ABCFD14A-1664-4ACF-9D57-1F983F31D87B}" dt="2021-11-16T15:36:09.327" v="2"/>
          <ac:grpSpMkLst>
            <pc:docMk/>
            <pc:sldMk cId="1575760009" sldId="580"/>
            <ac:grpSpMk id="6" creationId="{804E058E-C1FA-41A5-8897-CD677FC50554}"/>
          </ac:grpSpMkLst>
        </pc:grpChg>
        <pc:grpChg chg="mod">
          <ac:chgData name="Tracy Carter" userId="2f5be7f5713387d1" providerId="LiveId" clId="{ABCFD14A-1664-4ACF-9D57-1F983F31D87B}" dt="2021-11-16T15:36:21.840" v="9"/>
          <ac:grpSpMkLst>
            <pc:docMk/>
            <pc:sldMk cId="1575760009" sldId="580"/>
            <ac:grpSpMk id="13" creationId="{38419B29-A653-4AD6-B0C4-A981A1353D5E}"/>
          </ac:grpSpMkLst>
        </pc:grpChg>
        <pc:grpChg chg="mod">
          <ac:chgData name="Tracy Carter" userId="2f5be7f5713387d1" providerId="LiveId" clId="{ABCFD14A-1664-4ACF-9D57-1F983F31D87B}" dt="2021-11-16T15:36:24.398" v="12"/>
          <ac:grpSpMkLst>
            <pc:docMk/>
            <pc:sldMk cId="1575760009" sldId="580"/>
            <ac:grpSpMk id="16" creationId="{072E18F1-6AE1-4B27-9A11-A126EAA18172}"/>
          </ac:grpSpMkLst>
        </pc:grpChg>
        <pc:grpChg chg="mod">
          <ac:chgData name="Tracy Carter" userId="2f5be7f5713387d1" providerId="LiveId" clId="{ABCFD14A-1664-4ACF-9D57-1F983F31D87B}" dt="2021-11-16T15:36:26.279" v="15"/>
          <ac:grpSpMkLst>
            <pc:docMk/>
            <pc:sldMk cId="1575760009" sldId="580"/>
            <ac:grpSpMk id="19" creationId="{1F32376C-8B14-4AE5-A52A-7533A37DC587}"/>
          </ac:grpSpMkLst>
        </pc:grpChg>
        <pc:grpChg chg="del mod">
          <ac:chgData name="Tracy Carter" userId="2f5be7f5713387d1" providerId="LiveId" clId="{ABCFD14A-1664-4ACF-9D57-1F983F31D87B}" dt="2021-11-16T15:37:59.654" v="23"/>
          <ac:grpSpMkLst>
            <pc:docMk/>
            <pc:sldMk cId="1575760009" sldId="580"/>
            <ac:grpSpMk id="25" creationId="{67867954-7A08-4D9F-86F4-FF3EE36A3C64}"/>
          </ac:grpSpMkLst>
        </pc:grpChg>
        <pc:grpChg chg="mod">
          <ac:chgData name="Tracy Carter" userId="2f5be7f5713387d1" providerId="LiveId" clId="{ABCFD14A-1664-4ACF-9D57-1F983F31D87B}" dt="2021-11-16T15:36:30.291" v="21"/>
          <ac:grpSpMkLst>
            <pc:docMk/>
            <pc:sldMk cId="1575760009" sldId="580"/>
            <ac:grpSpMk id="26" creationId="{71EABA7D-C8B0-45CE-B49E-0822111E5B0D}"/>
          </ac:grpSpMkLst>
        </pc:grpChg>
        <pc:grpChg chg="mod">
          <ac:chgData name="Tracy Carter" userId="2f5be7f5713387d1" providerId="LiveId" clId="{ABCFD14A-1664-4ACF-9D57-1F983F31D87B}" dt="2021-11-16T15:38:04.221" v="26"/>
          <ac:grpSpMkLst>
            <pc:docMk/>
            <pc:sldMk cId="1575760009" sldId="580"/>
            <ac:grpSpMk id="29" creationId="{EAD75DF8-33E2-41B2-AFA7-E87F7ACF7A2F}"/>
          </ac:grpSpMkLst>
        </pc:grpChg>
        <pc:inkChg chg="add mod">
          <ac:chgData name="Tracy Carter" userId="2f5be7f5713387d1" providerId="LiveId" clId="{ABCFD14A-1664-4ACF-9D57-1F983F31D87B}" dt="2021-11-16T15:36:09.327" v="2"/>
          <ac:inkMkLst>
            <pc:docMk/>
            <pc:sldMk cId="1575760009" sldId="580"/>
            <ac:inkMk id="3" creationId="{FD84D108-2716-47D2-84BA-8F62B567963A}"/>
          </ac:inkMkLst>
        </pc:inkChg>
        <pc:inkChg chg="add mod">
          <ac:chgData name="Tracy Carter" userId="2f5be7f5713387d1" providerId="LiveId" clId="{ABCFD14A-1664-4ACF-9D57-1F983F31D87B}" dt="2021-11-16T15:36:09.327" v="2"/>
          <ac:inkMkLst>
            <pc:docMk/>
            <pc:sldMk cId="1575760009" sldId="580"/>
            <ac:inkMk id="4" creationId="{55D5026B-1C50-4DC2-A82F-C7CEA1F10F28}"/>
          </ac:inkMkLst>
        </pc:inkChg>
        <pc:inkChg chg="add del">
          <ac:chgData name="Tracy Carter" userId="2f5be7f5713387d1" providerId="LiveId" clId="{ABCFD14A-1664-4ACF-9D57-1F983F31D87B}" dt="2021-11-16T15:36:15.334" v="4" actId="9405"/>
          <ac:inkMkLst>
            <pc:docMk/>
            <pc:sldMk cId="1575760009" sldId="580"/>
            <ac:inkMk id="7" creationId="{BD2CC994-E72E-4D9C-BE8F-0F838A36DD4B}"/>
          </ac:inkMkLst>
        </pc:inkChg>
        <pc:inkChg chg="add">
          <ac:chgData name="Tracy Carter" userId="2f5be7f5713387d1" providerId="LiveId" clId="{ABCFD14A-1664-4ACF-9D57-1F983F31D87B}" dt="2021-11-16T15:36:17.749" v="5" actId="9405"/>
          <ac:inkMkLst>
            <pc:docMk/>
            <pc:sldMk cId="1575760009" sldId="580"/>
            <ac:inkMk id="8" creationId="{019096E4-A5A6-4331-8B45-06DB1F5E8570}"/>
          </ac:inkMkLst>
        </pc:inkChg>
        <pc:inkChg chg="add mod">
          <ac:chgData name="Tracy Carter" userId="2f5be7f5713387d1" providerId="LiveId" clId="{ABCFD14A-1664-4ACF-9D57-1F983F31D87B}" dt="2021-11-16T15:36:21.840" v="9"/>
          <ac:inkMkLst>
            <pc:docMk/>
            <pc:sldMk cId="1575760009" sldId="580"/>
            <ac:inkMk id="9" creationId="{6B50B179-3A41-4CB8-A99B-C3DAD62B0FBA}"/>
          </ac:inkMkLst>
        </pc:inkChg>
        <pc:inkChg chg="add mod">
          <ac:chgData name="Tracy Carter" userId="2f5be7f5713387d1" providerId="LiveId" clId="{ABCFD14A-1664-4ACF-9D57-1F983F31D87B}" dt="2021-11-16T15:36:21.840" v="9"/>
          <ac:inkMkLst>
            <pc:docMk/>
            <pc:sldMk cId="1575760009" sldId="580"/>
            <ac:inkMk id="11" creationId="{F902BC04-9CC0-41D8-A099-5D633B888AD5}"/>
          </ac:inkMkLst>
        </pc:inkChg>
        <pc:inkChg chg="add mod">
          <ac:chgData name="Tracy Carter" userId="2f5be7f5713387d1" providerId="LiveId" clId="{ABCFD14A-1664-4ACF-9D57-1F983F31D87B}" dt="2021-11-16T15:36:21.840" v="9"/>
          <ac:inkMkLst>
            <pc:docMk/>
            <pc:sldMk cId="1575760009" sldId="580"/>
            <ac:inkMk id="12" creationId="{80780A65-97F5-44F5-A3AF-08CDA2A448B0}"/>
          </ac:inkMkLst>
        </pc:inkChg>
        <pc:inkChg chg="add mod">
          <ac:chgData name="Tracy Carter" userId="2f5be7f5713387d1" providerId="LiveId" clId="{ABCFD14A-1664-4ACF-9D57-1F983F31D87B}" dt="2021-11-16T15:36:24.398" v="12"/>
          <ac:inkMkLst>
            <pc:docMk/>
            <pc:sldMk cId="1575760009" sldId="580"/>
            <ac:inkMk id="14" creationId="{037ABB5C-C747-4E34-B806-BA0D13185FA9}"/>
          </ac:inkMkLst>
        </pc:inkChg>
        <pc:inkChg chg="add mod">
          <ac:chgData name="Tracy Carter" userId="2f5be7f5713387d1" providerId="LiveId" clId="{ABCFD14A-1664-4ACF-9D57-1F983F31D87B}" dt="2021-11-16T15:36:24.398" v="12"/>
          <ac:inkMkLst>
            <pc:docMk/>
            <pc:sldMk cId="1575760009" sldId="580"/>
            <ac:inkMk id="15" creationId="{AB02CE3E-5B6B-44B5-A4AB-797DC1B7C026}"/>
          </ac:inkMkLst>
        </pc:inkChg>
        <pc:inkChg chg="add mod">
          <ac:chgData name="Tracy Carter" userId="2f5be7f5713387d1" providerId="LiveId" clId="{ABCFD14A-1664-4ACF-9D57-1F983F31D87B}" dt="2021-11-16T15:36:26.279" v="15"/>
          <ac:inkMkLst>
            <pc:docMk/>
            <pc:sldMk cId="1575760009" sldId="580"/>
            <ac:inkMk id="17" creationId="{42050CE3-B4A8-42B7-BD3B-34B2CD47746B}"/>
          </ac:inkMkLst>
        </pc:inkChg>
        <pc:inkChg chg="add mod">
          <ac:chgData name="Tracy Carter" userId="2f5be7f5713387d1" providerId="LiveId" clId="{ABCFD14A-1664-4ACF-9D57-1F983F31D87B}" dt="2021-11-16T15:36:26.279" v="15"/>
          <ac:inkMkLst>
            <pc:docMk/>
            <pc:sldMk cId="1575760009" sldId="580"/>
            <ac:inkMk id="18" creationId="{D821EEAD-42FE-4692-86F5-665EB755B1D8}"/>
          </ac:inkMkLst>
        </pc:inkChg>
        <pc:inkChg chg="add mod">
          <ac:chgData name="Tracy Carter" userId="2f5be7f5713387d1" providerId="LiveId" clId="{ABCFD14A-1664-4ACF-9D57-1F983F31D87B}" dt="2021-11-16T15:36:30.291" v="21"/>
          <ac:inkMkLst>
            <pc:docMk/>
            <pc:sldMk cId="1575760009" sldId="580"/>
            <ac:inkMk id="20" creationId="{45C91439-3B6F-450D-ABEB-94956F444AB4}"/>
          </ac:inkMkLst>
        </pc:inkChg>
        <pc:inkChg chg="add mod">
          <ac:chgData name="Tracy Carter" userId="2f5be7f5713387d1" providerId="LiveId" clId="{ABCFD14A-1664-4ACF-9D57-1F983F31D87B}" dt="2021-11-16T15:36:30.291" v="21"/>
          <ac:inkMkLst>
            <pc:docMk/>
            <pc:sldMk cId="1575760009" sldId="580"/>
            <ac:inkMk id="21" creationId="{5243B44E-4F4B-4624-8D3B-D5CDF006EAA8}"/>
          </ac:inkMkLst>
        </pc:inkChg>
        <pc:inkChg chg="add mod">
          <ac:chgData name="Tracy Carter" userId="2f5be7f5713387d1" providerId="LiveId" clId="{ABCFD14A-1664-4ACF-9D57-1F983F31D87B}" dt="2021-11-16T15:37:59.654" v="23"/>
          <ac:inkMkLst>
            <pc:docMk/>
            <pc:sldMk cId="1575760009" sldId="580"/>
            <ac:inkMk id="22" creationId="{74BD5F7D-486B-423E-86D0-49CB242F09B9}"/>
          </ac:inkMkLst>
        </pc:inkChg>
        <pc:inkChg chg="add del mod">
          <ac:chgData name="Tracy Carter" userId="2f5be7f5713387d1" providerId="LiveId" clId="{ABCFD14A-1664-4ACF-9D57-1F983F31D87B}" dt="2021-11-16T15:37:59.654" v="23"/>
          <ac:inkMkLst>
            <pc:docMk/>
            <pc:sldMk cId="1575760009" sldId="580"/>
            <ac:inkMk id="23" creationId="{82047E1E-BCE6-4EAA-B5C3-76AE20FAFA4A}"/>
          </ac:inkMkLst>
        </pc:inkChg>
        <pc:inkChg chg="add del mod">
          <ac:chgData name="Tracy Carter" userId="2f5be7f5713387d1" providerId="LiveId" clId="{ABCFD14A-1664-4ACF-9D57-1F983F31D87B}" dt="2021-11-16T15:37:59.654" v="22"/>
          <ac:inkMkLst>
            <pc:docMk/>
            <pc:sldMk cId="1575760009" sldId="580"/>
            <ac:inkMk id="24" creationId="{64554171-5E81-4A8F-8DE7-256901AA6977}"/>
          </ac:inkMkLst>
        </pc:inkChg>
        <pc:inkChg chg="add mod">
          <ac:chgData name="Tracy Carter" userId="2f5be7f5713387d1" providerId="LiveId" clId="{ABCFD14A-1664-4ACF-9D57-1F983F31D87B}" dt="2021-11-16T15:38:04.221" v="26"/>
          <ac:inkMkLst>
            <pc:docMk/>
            <pc:sldMk cId="1575760009" sldId="580"/>
            <ac:inkMk id="27" creationId="{480E844D-362A-4C14-ACA1-F0A8DFF65C87}"/>
          </ac:inkMkLst>
        </pc:inkChg>
        <pc:inkChg chg="add mod">
          <ac:chgData name="Tracy Carter" userId="2f5be7f5713387d1" providerId="LiveId" clId="{ABCFD14A-1664-4ACF-9D57-1F983F31D87B}" dt="2021-11-16T15:38:04.221" v="26"/>
          <ac:inkMkLst>
            <pc:docMk/>
            <pc:sldMk cId="1575760009" sldId="580"/>
            <ac:inkMk id="28" creationId="{BA638558-D433-435F-A96A-FE2BDB5A01A4}"/>
          </ac:inkMkLst>
        </pc:inkChg>
      </pc:sldChg>
      <pc:sldChg chg="addSp delSp modSp mod">
        <pc:chgData name="Tracy Carter" userId="2f5be7f5713387d1" providerId="LiveId" clId="{ABCFD14A-1664-4ACF-9D57-1F983F31D87B}" dt="2021-12-07T17:44:03.143" v="583" actId="20577"/>
        <pc:sldMkLst>
          <pc:docMk/>
          <pc:sldMk cId="3970716123" sldId="583"/>
        </pc:sldMkLst>
        <pc:spChg chg="mod">
          <ac:chgData name="Tracy Carter" userId="2f5be7f5713387d1" providerId="LiveId" clId="{ABCFD14A-1664-4ACF-9D57-1F983F31D87B}" dt="2021-12-07T17:44:03.143" v="583" actId="20577"/>
          <ac:spMkLst>
            <pc:docMk/>
            <pc:sldMk cId="3970716123" sldId="583"/>
            <ac:spMk id="5" creationId="{6C5EB2A9-976E-4611-B76E-9866C15D9181}"/>
          </ac:spMkLst>
        </pc:spChg>
        <pc:picChg chg="del">
          <ac:chgData name="Tracy Carter" userId="2f5be7f5713387d1" providerId="LiveId" clId="{ABCFD14A-1664-4ACF-9D57-1F983F31D87B}" dt="2021-12-07T17:43:46.543" v="576" actId="478"/>
          <ac:picMkLst>
            <pc:docMk/>
            <pc:sldMk cId="3970716123" sldId="583"/>
            <ac:picMk id="6" creationId="{B9225128-7573-473D-BD4B-09A36909E0D1}"/>
          </ac:picMkLst>
        </pc:picChg>
        <pc:picChg chg="del">
          <ac:chgData name="Tracy Carter" userId="2f5be7f5713387d1" providerId="LiveId" clId="{ABCFD14A-1664-4ACF-9D57-1F983F31D87B}" dt="2021-12-07T17:43:47.543" v="577" actId="478"/>
          <ac:picMkLst>
            <pc:docMk/>
            <pc:sldMk cId="3970716123" sldId="583"/>
            <ac:picMk id="7" creationId="{89B2F153-2133-4404-A137-B05C4F93FBFC}"/>
          </ac:picMkLst>
        </pc:picChg>
        <pc:picChg chg="add mod">
          <ac:chgData name="Tracy Carter" userId="2f5be7f5713387d1" providerId="LiveId" clId="{ABCFD14A-1664-4ACF-9D57-1F983F31D87B}" dt="2021-12-07T17:43:57.683" v="580" actId="1076"/>
          <ac:picMkLst>
            <pc:docMk/>
            <pc:sldMk cId="3970716123" sldId="583"/>
            <ac:picMk id="10" creationId="{543EE1DB-2C4C-4CFF-A35B-4B17E119170A}"/>
          </ac:picMkLst>
        </pc:picChg>
      </pc:sldChg>
      <pc:sldChg chg="addSp delSp modSp mod">
        <pc:chgData name="Tracy Carter" userId="2f5be7f5713387d1" providerId="LiveId" clId="{ABCFD14A-1664-4ACF-9D57-1F983F31D87B}" dt="2021-11-16T15:40:27.274" v="104" actId="9405"/>
        <pc:sldMkLst>
          <pc:docMk/>
          <pc:sldMk cId="1074859088" sldId="586"/>
        </pc:sldMkLst>
        <pc:grpChg chg="del mod">
          <ac:chgData name="Tracy Carter" userId="2f5be7f5713387d1" providerId="LiveId" clId="{ABCFD14A-1664-4ACF-9D57-1F983F31D87B}" dt="2021-11-16T15:38:56.934" v="44"/>
          <ac:grpSpMkLst>
            <pc:docMk/>
            <pc:sldMk cId="1074859088" sldId="586"/>
            <ac:grpSpMk id="11" creationId="{BE04115C-5FB8-4EBC-8BB4-9BF2BB15AF0B}"/>
          </ac:grpSpMkLst>
        </pc:grpChg>
        <pc:grpChg chg="del mod">
          <ac:chgData name="Tracy Carter" userId="2f5be7f5713387d1" providerId="LiveId" clId="{ABCFD14A-1664-4ACF-9D57-1F983F31D87B}" dt="2021-11-16T15:38:58.479" v="46"/>
          <ac:grpSpMkLst>
            <pc:docMk/>
            <pc:sldMk cId="1074859088" sldId="586"/>
            <ac:grpSpMk id="22" creationId="{ADF2F047-1F95-4C3F-924A-2AD6FA989B8A}"/>
          </ac:grpSpMkLst>
        </pc:grpChg>
        <pc:grpChg chg="mod">
          <ac:chgData name="Tracy Carter" userId="2f5be7f5713387d1" providerId="LiveId" clId="{ABCFD14A-1664-4ACF-9D57-1F983F31D87B}" dt="2021-11-16T15:38:58.479" v="46"/>
          <ac:grpSpMkLst>
            <pc:docMk/>
            <pc:sldMk cId="1074859088" sldId="586"/>
            <ac:grpSpMk id="24" creationId="{656308A7-A082-4D19-8AFE-F509A8FFF3EB}"/>
          </ac:grpSpMkLst>
        </pc:grpChg>
        <pc:grpChg chg="mod">
          <ac:chgData name="Tracy Carter" userId="2f5be7f5713387d1" providerId="LiveId" clId="{ABCFD14A-1664-4ACF-9D57-1F983F31D87B}" dt="2021-11-16T15:39:00.937" v="50"/>
          <ac:grpSpMkLst>
            <pc:docMk/>
            <pc:sldMk cId="1074859088" sldId="586"/>
            <ac:grpSpMk id="28" creationId="{43B4E265-EF3C-4A9F-BDB4-E6448E438963}"/>
          </ac:grpSpMkLst>
        </pc:grpChg>
        <pc:grpChg chg="del mod">
          <ac:chgData name="Tracy Carter" userId="2f5be7f5713387d1" providerId="LiveId" clId="{ABCFD14A-1664-4ACF-9D57-1F983F31D87B}" dt="2021-11-16T15:39:21.162" v="69"/>
          <ac:grpSpMkLst>
            <pc:docMk/>
            <pc:sldMk cId="1074859088" sldId="586"/>
            <ac:grpSpMk id="34" creationId="{FF87B994-EDB8-4EDB-8B62-C197062DA1B7}"/>
          </ac:grpSpMkLst>
        </pc:grpChg>
        <pc:grpChg chg="del mod">
          <ac:chgData name="Tracy Carter" userId="2f5be7f5713387d1" providerId="LiveId" clId="{ABCFD14A-1664-4ACF-9D57-1F983F31D87B}" dt="2021-11-16T15:39:21.162" v="69"/>
          <ac:grpSpMkLst>
            <pc:docMk/>
            <pc:sldMk cId="1074859088" sldId="586"/>
            <ac:grpSpMk id="40" creationId="{1D44B3D8-8DD2-4773-8A33-AF60885DDD09}"/>
          </ac:grpSpMkLst>
        </pc:grpChg>
        <pc:grpChg chg="mod">
          <ac:chgData name="Tracy Carter" userId="2f5be7f5713387d1" providerId="LiveId" clId="{ABCFD14A-1664-4ACF-9D57-1F983F31D87B}" dt="2021-11-16T15:39:21.162" v="69"/>
          <ac:grpSpMkLst>
            <pc:docMk/>
            <pc:sldMk cId="1074859088" sldId="586"/>
            <ac:grpSpMk id="47" creationId="{1654BC69-EEB9-4F01-84A1-B7D2B24958C8}"/>
          </ac:grpSpMkLst>
        </pc:grpChg>
        <pc:grpChg chg="mod">
          <ac:chgData name="Tracy Carter" userId="2f5be7f5713387d1" providerId="LiveId" clId="{ABCFD14A-1664-4ACF-9D57-1F983F31D87B}" dt="2021-11-16T15:39:21.162" v="69"/>
          <ac:grpSpMkLst>
            <pc:docMk/>
            <pc:sldMk cId="1074859088" sldId="586"/>
            <ac:grpSpMk id="48" creationId="{E6FA1664-2973-48B3-9D14-35D26958C1B5}"/>
          </ac:grpSpMkLst>
        </pc:grpChg>
        <pc:grpChg chg="mod">
          <ac:chgData name="Tracy Carter" userId="2f5be7f5713387d1" providerId="LiveId" clId="{ABCFD14A-1664-4ACF-9D57-1F983F31D87B}" dt="2021-11-16T15:39:39.855" v="75"/>
          <ac:grpSpMkLst>
            <pc:docMk/>
            <pc:sldMk cId="1074859088" sldId="586"/>
            <ac:grpSpMk id="52" creationId="{B34BCD05-831D-42E9-8DF6-281C2A9713C4}"/>
          </ac:grpSpMkLst>
        </pc:grpChg>
        <pc:grpChg chg="mod">
          <ac:chgData name="Tracy Carter" userId="2f5be7f5713387d1" providerId="LiveId" clId="{ABCFD14A-1664-4ACF-9D57-1F983F31D87B}" dt="2021-11-16T15:40:08.161" v="96"/>
          <ac:grpSpMkLst>
            <pc:docMk/>
            <pc:sldMk cId="1074859088" sldId="586"/>
            <ac:grpSpMk id="67" creationId="{DC8CBCBB-DAE9-4A6B-8ED8-5186E0EEBD08}"/>
          </ac:grpSpMkLst>
        </pc:grpChg>
        <pc:grpChg chg="mod">
          <ac:chgData name="Tracy Carter" userId="2f5be7f5713387d1" providerId="LiveId" clId="{ABCFD14A-1664-4ACF-9D57-1F983F31D87B}" dt="2021-11-16T15:40:08.161" v="96"/>
          <ac:grpSpMkLst>
            <pc:docMk/>
            <pc:sldMk cId="1074859088" sldId="586"/>
            <ac:grpSpMk id="68" creationId="{816174A1-025E-4C7E-9D86-AEE57C54F92A}"/>
          </ac:grpSpMkLst>
        </pc:grpChg>
        <pc:grpChg chg="mod">
          <ac:chgData name="Tracy Carter" userId="2f5be7f5713387d1" providerId="LiveId" clId="{ABCFD14A-1664-4ACF-9D57-1F983F31D87B}" dt="2021-11-16T15:40:27.142" v="103"/>
          <ac:grpSpMkLst>
            <pc:docMk/>
            <pc:sldMk cId="1074859088" sldId="586"/>
            <ac:grpSpMk id="75" creationId="{F7411AEF-BEBE-42EF-BE42-123A8C2DD08D}"/>
          </ac:grpSpMkLst>
        </pc:grpChg>
        <pc:picChg chg="mod">
          <ac:chgData name="Tracy Carter" userId="2f5be7f5713387d1" providerId="LiveId" clId="{ABCFD14A-1664-4ACF-9D57-1F983F31D87B}" dt="2021-11-16T15:39:26.402" v="71" actId="1076"/>
          <ac:picMkLst>
            <pc:docMk/>
            <pc:sldMk cId="1074859088" sldId="586"/>
            <ac:picMk id="4" creationId="{BE4D5864-3A08-4A8F-BD50-701CD0640B79}"/>
          </ac:picMkLst>
        </pc:picChg>
        <pc:inkChg chg="add mod">
          <ac:chgData name="Tracy Carter" userId="2f5be7f5713387d1" providerId="LiveId" clId="{ABCFD14A-1664-4ACF-9D57-1F983F31D87B}" dt="2021-11-16T15:38:58.479" v="46"/>
          <ac:inkMkLst>
            <pc:docMk/>
            <pc:sldMk cId="1074859088" sldId="586"/>
            <ac:inkMk id="3" creationId="{F0FE9CEB-CED9-4B60-865F-36924F17FBBC}"/>
          </ac:inkMkLst>
        </pc:inkChg>
        <pc:inkChg chg="add mod">
          <ac:chgData name="Tracy Carter" userId="2f5be7f5713387d1" providerId="LiveId" clId="{ABCFD14A-1664-4ACF-9D57-1F983F31D87B}" dt="2021-11-16T15:38:58.479" v="46"/>
          <ac:inkMkLst>
            <pc:docMk/>
            <pc:sldMk cId="1074859088" sldId="586"/>
            <ac:inkMk id="5" creationId="{8ECC115A-D2E2-4DE6-8170-6D814127B8AB}"/>
          </ac:inkMkLst>
        </pc:inkChg>
        <pc:inkChg chg="add mod">
          <ac:chgData name="Tracy Carter" userId="2f5be7f5713387d1" providerId="LiveId" clId="{ABCFD14A-1664-4ACF-9D57-1F983F31D87B}" dt="2021-11-16T15:38:58.479" v="46"/>
          <ac:inkMkLst>
            <pc:docMk/>
            <pc:sldMk cId="1074859088" sldId="586"/>
            <ac:inkMk id="6" creationId="{A71CFE8A-F214-4EFF-BFA9-DEB83EE5848F}"/>
          </ac:inkMkLst>
        </pc:inkChg>
        <pc:inkChg chg="add mod">
          <ac:chgData name="Tracy Carter" userId="2f5be7f5713387d1" providerId="LiveId" clId="{ABCFD14A-1664-4ACF-9D57-1F983F31D87B}" dt="2021-11-16T15:38:58.479" v="46"/>
          <ac:inkMkLst>
            <pc:docMk/>
            <pc:sldMk cId="1074859088" sldId="586"/>
            <ac:inkMk id="7" creationId="{20BABE4D-211E-4EC9-8792-BB5E98A8650D}"/>
          </ac:inkMkLst>
        </pc:inkChg>
        <pc:inkChg chg="add mod">
          <ac:chgData name="Tracy Carter" userId="2f5be7f5713387d1" providerId="LiveId" clId="{ABCFD14A-1664-4ACF-9D57-1F983F31D87B}" dt="2021-11-16T15:38:58.479" v="46"/>
          <ac:inkMkLst>
            <pc:docMk/>
            <pc:sldMk cId="1074859088" sldId="586"/>
            <ac:inkMk id="8" creationId="{F8525022-12BC-4D2C-AD1E-5594D0F1DDA0}"/>
          </ac:inkMkLst>
        </pc:inkChg>
        <pc:inkChg chg="add mod">
          <ac:chgData name="Tracy Carter" userId="2f5be7f5713387d1" providerId="LiveId" clId="{ABCFD14A-1664-4ACF-9D57-1F983F31D87B}" dt="2021-11-16T15:38:58.479" v="46"/>
          <ac:inkMkLst>
            <pc:docMk/>
            <pc:sldMk cId="1074859088" sldId="586"/>
            <ac:inkMk id="9" creationId="{B2ACE585-68DA-4D33-84C4-F2206E795841}"/>
          </ac:inkMkLst>
        </pc:inkChg>
        <pc:inkChg chg="add mod">
          <ac:chgData name="Tracy Carter" userId="2f5be7f5713387d1" providerId="LiveId" clId="{ABCFD14A-1664-4ACF-9D57-1F983F31D87B}" dt="2021-11-16T15:38:58.479" v="46"/>
          <ac:inkMkLst>
            <pc:docMk/>
            <pc:sldMk cId="1074859088" sldId="586"/>
            <ac:inkMk id="12" creationId="{19A03DE1-AC87-4BEA-94D1-93AB0750D5D4}"/>
          </ac:inkMkLst>
        </pc:inkChg>
        <pc:inkChg chg="add mod">
          <ac:chgData name="Tracy Carter" userId="2f5be7f5713387d1" providerId="LiveId" clId="{ABCFD14A-1664-4ACF-9D57-1F983F31D87B}" dt="2021-11-16T15:38:58.479" v="46"/>
          <ac:inkMkLst>
            <pc:docMk/>
            <pc:sldMk cId="1074859088" sldId="586"/>
            <ac:inkMk id="13" creationId="{15740672-EF38-45E6-A75E-3BFB2EA13F2A}"/>
          </ac:inkMkLst>
        </pc:inkChg>
        <pc:inkChg chg="add mod">
          <ac:chgData name="Tracy Carter" userId="2f5be7f5713387d1" providerId="LiveId" clId="{ABCFD14A-1664-4ACF-9D57-1F983F31D87B}" dt="2021-11-16T15:38:58.479" v="46"/>
          <ac:inkMkLst>
            <pc:docMk/>
            <pc:sldMk cId="1074859088" sldId="586"/>
            <ac:inkMk id="14" creationId="{8E746225-2B13-490B-BD6B-D6945400BC78}"/>
          </ac:inkMkLst>
        </pc:inkChg>
        <pc:inkChg chg="add mod">
          <ac:chgData name="Tracy Carter" userId="2f5be7f5713387d1" providerId="LiveId" clId="{ABCFD14A-1664-4ACF-9D57-1F983F31D87B}" dt="2021-11-16T15:38:58.479" v="46"/>
          <ac:inkMkLst>
            <pc:docMk/>
            <pc:sldMk cId="1074859088" sldId="586"/>
            <ac:inkMk id="15" creationId="{2849331F-77BA-4C29-912F-82E1C0D84C0A}"/>
          </ac:inkMkLst>
        </pc:inkChg>
        <pc:inkChg chg="add mod">
          <ac:chgData name="Tracy Carter" userId="2f5be7f5713387d1" providerId="LiveId" clId="{ABCFD14A-1664-4ACF-9D57-1F983F31D87B}" dt="2021-11-16T15:38:58.479" v="46"/>
          <ac:inkMkLst>
            <pc:docMk/>
            <pc:sldMk cId="1074859088" sldId="586"/>
            <ac:inkMk id="16" creationId="{08A62C9D-8C7B-4B93-81C7-CE63FE816C11}"/>
          </ac:inkMkLst>
        </pc:inkChg>
        <pc:inkChg chg="add mod">
          <ac:chgData name="Tracy Carter" userId="2f5be7f5713387d1" providerId="LiveId" clId="{ABCFD14A-1664-4ACF-9D57-1F983F31D87B}" dt="2021-11-16T15:38:58.479" v="46"/>
          <ac:inkMkLst>
            <pc:docMk/>
            <pc:sldMk cId="1074859088" sldId="586"/>
            <ac:inkMk id="17" creationId="{AFB20F08-612F-40F4-A020-20E359A1CF1C}"/>
          </ac:inkMkLst>
        </pc:inkChg>
        <pc:inkChg chg="add mod">
          <ac:chgData name="Tracy Carter" userId="2f5be7f5713387d1" providerId="LiveId" clId="{ABCFD14A-1664-4ACF-9D57-1F983F31D87B}" dt="2021-11-16T15:38:58.479" v="46"/>
          <ac:inkMkLst>
            <pc:docMk/>
            <pc:sldMk cId="1074859088" sldId="586"/>
            <ac:inkMk id="18" creationId="{9E1CF743-EB11-4707-BB78-A16B95DD4227}"/>
          </ac:inkMkLst>
        </pc:inkChg>
        <pc:inkChg chg="add mod">
          <ac:chgData name="Tracy Carter" userId="2f5be7f5713387d1" providerId="LiveId" clId="{ABCFD14A-1664-4ACF-9D57-1F983F31D87B}" dt="2021-11-16T15:38:58.479" v="46"/>
          <ac:inkMkLst>
            <pc:docMk/>
            <pc:sldMk cId="1074859088" sldId="586"/>
            <ac:inkMk id="19" creationId="{140C6420-EDA4-40F9-AA40-75021077C33B}"/>
          </ac:inkMkLst>
        </pc:inkChg>
        <pc:inkChg chg="add mod">
          <ac:chgData name="Tracy Carter" userId="2f5be7f5713387d1" providerId="LiveId" clId="{ABCFD14A-1664-4ACF-9D57-1F983F31D87B}" dt="2021-11-16T15:38:58.479" v="46"/>
          <ac:inkMkLst>
            <pc:docMk/>
            <pc:sldMk cId="1074859088" sldId="586"/>
            <ac:inkMk id="20" creationId="{95863E51-CF69-4255-B0A5-C16590C1ADDF}"/>
          </ac:inkMkLst>
        </pc:inkChg>
        <pc:inkChg chg="add mod">
          <ac:chgData name="Tracy Carter" userId="2f5be7f5713387d1" providerId="LiveId" clId="{ABCFD14A-1664-4ACF-9D57-1F983F31D87B}" dt="2021-11-16T15:38:58.479" v="46"/>
          <ac:inkMkLst>
            <pc:docMk/>
            <pc:sldMk cId="1074859088" sldId="586"/>
            <ac:inkMk id="21" creationId="{147F6A3A-059A-474B-9564-AEFBC2056ABF}"/>
          </ac:inkMkLst>
        </pc:inkChg>
        <pc:inkChg chg="add mod">
          <ac:chgData name="Tracy Carter" userId="2f5be7f5713387d1" providerId="LiveId" clId="{ABCFD14A-1664-4ACF-9D57-1F983F31D87B}" dt="2021-11-16T15:38:58.479" v="46"/>
          <ac:inkMkLst>
            <pc:docMk/>
            <pc:sldMk cId="1074859088" sldId="586"/>
            <ac:inkMk id="23" creationId="{F35B99E5-4A76-47F8-8AFB-A661A8390C12}"/>
          </ac:inkMkLst>
        </pc:inkChg>
        <pc:inkChg chg="add mod">
          <ac:chgData name="Tracy Carter" userId="2f5be7f5713387d1" providerId="LiveId" clId="{ABCFD14A-1664-4ACF-9D57-1F983F31D87B}" dt="2021-11-16T15:39:00.937" v="50"/>
          <ac:inkMkLst>
            <pc:docMk/>
            <pc:sldMk cId="1074859088" sldId="586"/>
            <ac:inkMk id="25" creationId="{72606695-7F64-451F-9595-6C6C251E392A}"/>
          </ac:inkMkLst>
        </pc:inkChg>
        <pc:inkChg chg="add mod">
          <ac:chgData name="Tracy Carter" userId="2f5be7f5713387d1" providerId="LiveId" clId="{ABCFD14A-1664-4ACF-9D57-1F983F31D87B}" dt="2021-11-16T15:39:00.937" v="50"/>
          <ac:inkMkLst>
            <pc:docMk/>
            <pc:sldMk cId="1074859088" sldId="586"/>
            <ac:inkMk id="26" creationId="{A75AE2A6-07D3-468D-8EDA-1089AF7818DB}"/>
          </ac:inkMkLst>
        </pc:inkChg>
        <pc:inkChg chg="add mod">
          <ac:chgData name="Tracy Carter" userId="2f5be7f5713387d1" providerId="LiveId" clId="{ABCFD14A-1664-4ACF-9D57-1F983F31D87B}" dt="2021-11-16T15:39:00.937" v="50"/>
          <ac:inkMkLst>
            <pc:docMk/>
            <pc:sldMk cId="1074859088" sldId="586"/>
            <ac:inkMk id="27" creationId="{9C86C18D-2B9F-47BA-BBFF-F2F27ACD5C4D}"/>
          </ac:inkMkLst>
        </pc:inkChg>
        <pc:inkChg chg="add mod">
          <ac:chgData name="Tracy Carter" userId="2f5be7f5713387d1" providerId="LiveId" clId="{ABCFD14A-1664-4ACF-9D57-1F983F31D87B}" dt="2021-11-16T15:39:21.162" v="69"/>
          <ac:inkMkLst>
            <pc:docMk/>
            <pc:sldMk cId="1074859088" sldId="586"/>
            <ac:inkMk id="29" creationId="{D5A5CC09-AF5A-4E67-BA7F-470AA98AD14D}"/>
          </ac:inkMkLst>
        </pc:inkChg>
        <pc:inkChg chg="add mod">
          <ac:chgData name="Tracy Carter" userId="2f5be7f5713387d1" providerId="LiveId" clId="{ABCFD14A-1664-4ACF-9D57-1F983F31D87B}" dt="2021-11-16T15:39:21.162" v="69"/>
          <ac:inkMkLst>
            <pc:docMk/>
            <pc:sldMk cId="1074859088" sldId="586"/>
            <ac:inkMk id="30" creationId="{42984FCF-7B1D-405C-A129-9F1DFA61B6E4}"/>
          </ac:inkMkLst>
        </pc:inkChg>
        <pc:inkChg chg="add mod">
          <ac:chgData name="Tracy Carter" userId="2f5be7f5713387d1" providerId="LiveId" clId="{ABCFD14A-1664-4ACF-9D57-1F983F31D87B}" dt="2021-11-16T15:39:21.162" v="69"/>
          <ac:inkMkLst>
            <pc:docMk/>
            <pc:sldMk cId="1074859088" sldId="586"/>
            <ac:inkMk id="31" creationId="{050D8431-C39F-4827-A258-A2E612CD6D8B}"/>
          </ac:inkMkLst>
        </pc:inkChg>
        <pc:inkChg chg="add mod">
          <ac:chgData name="Tracy Carter" userId="2f5be7f5713387d1" providerId="LiveId" clId="{ABCFD14A-1664-4ACF-9D57-1F983F31D87B}" dt="2021-11-16T15:39:21.162" v="69"/>
          <ac:inkMkLst>
            <pc:docMk/>
            <pc:sldMk cId="1074859088" sldId="586"/>
            <ac:inkMk id="32" creationId="{C85F9D4A-E3AA-4045-8663-1407C8FE2D1B}"/>
          </ac:inkMkLst>
        </pc:inkChg>
        <pc:inkChg chg="add mod">
          <ac:chgData name="Tracy Carter" userId="2f5be7f5713387d1" providerId="LiveId" clId="{ABCFD14A-1664-4ACF-9D57-1F983F31D87B}" dt="2021-11-16T15:39:21.162" v="69"/>
          <ac:inkMkLst>
            <pc:docMk/>
            <pc:sldMk cId="1074859088" sldId="586"/>
            <ac:inkMk id="33" creationId="{934DA562-C68B-4CA7-A283-642584F6FBDD}"/>
          </ac:inkMkLst>
        </pc:inkChg>
        <pc:inkChg chg="add mod">
          <ac:chgData name="Tracy Carter" userId="2f5be7f5713387d1" providerId="LiveId" clId="{ABCFD14A-1664-4ACF-9D57-1F983F31D87B}" dt="2021-11-16T15:39:21.162" v="69"/>
          <ac:inkMkLst>
            <pc:docMk/>
            <pc:sldMk cId="1074859088" sldId="586"/>
            <ac:inkMk id="35" creationId="{72F69F42-C4DD-4BAB-A6D1-BF607EF78403}"/>
          </ac:inkMkLst>
        </pc:inkChg>
        <pc:inkChg chg="add mod">
          <ac:chgData name="Tracy Carter" userId="2f5be7f5713387d1" providerId="LiveId" clId="{ABCFD14A-1664-4ACF-9D57-1F983F31D87B}" dt="2021-11-16T15:39:21.162" v="69"/>
          <ac:inkMkLst>
            <pc:docMk/>
            <pc:sldMk cId="1074859088" sldId="586"/>
            <ac:inkMk id="36" creationId="{D3D7C607-8453-4BAE-B5A1-3B46CA19B99C}"/>
          </ac:inkMkLst>
        </pc:inkChg>
        <pc:inkChg chg="add mod">
          <ac:chgData name="Tracy Carter" userId="2f5be7f5713387d1" providerId="LiveId" clId="{ABCFD14A-1664-4ACF-9D57-1F983F31D87B}" dt="2021-11-16T15:39:21.162" v="69"/>
          <ac:inkMkLst>
            <pc:docMk/>
            <pc:sldMk cId="1074859088" sldId="586"/>
            <ac:inkMk id="37" creationId="{017A3FA6-8B5E-4CCF-A15A-AE6F826B9DDD}"/>
          </ac:inkMkLst>
        </pc:inkChg>
        <pc:inkChg chg="add mod">
          <ac:chgData name="Tracy Carter" userId="2f5be7f5713387d1" providerId="LiveId" clId="{ABCFD14A-1664-4ACF-9D57-1F983F31D87B}" dt="2021-11-16T15:39:21.162" v="69"/>
          <ac:inkMkLst>
            <pc:docMk/>
            <pc:sldMk cId="1074859088" sldId="586"/>
            <ac:inkMk id="38" creationId="{59E61BD7-6350-4ED2-AA60-BFF96FCAF223}"/>
          </ac:inkMkLst>
        </pc:inkChg>
        <pc:inkChg chg="add mod">
          <ac:chgData name="Tracy Carter" userId="2f5be7f5713387d1" providerId="LiveId" clId="{ABCFD14A-1664-4ACF-9D57-1F983F31D87B}" dt="2021-11-16T15:39:21.162" v="69"/>
          <ac:inkMkLst>
            <pc:docMk/>
            <pc:sldMk cId="1074859088" sldId="586"/>
            <ac:inkMk id="39" creationId="{1B86A4FD-F726-44A6-85B4-0C4DB3D4D375}"/>
          </ac:inkMkLst>
        </pc:inkChg>
        <pc:inkChg chg="add mod">
          <ac:chgData name="Tracy Carter" userId="2f5be7f5713387d1" providerId="LiveId" clId="{ABCFD14A-1664-4ACF-9D57-1F983F31D87B}" dt="2021-11-16T15:39:21.162" v="69"/>
          <ac:inkMkLst>
            <pc:docMk/>
            <pc:sldMk cId="1074859088" sldId="586"/>
            <ac:inkMk id="41" creationId="{D2AFFB24-4438-4ACF-BB26-6CEC31700709}"/>
          </ac:inkMkLst>
        </pc:inkChg>
        <pc:inkChg chg="add mod">
          <ac:chgData name="Tracy Carter" userId="2f5be7f5713387d1" providerId="LiveId" clId="{ABCFD14A-1664-4ACF-9D57-1F983F31D87B}" dt="2021-11-16T15:39:21.162" v="69"/>
          <ac:inkMkLst>
            <pc:docMk/>
            <pc:sldMk cId="1074859088" sldId="586"/>
            <ac:inkMk id="42" creationId="{D93B807E-3AD9-4C0C-B3CA-1F393621221B}"/>
          </ac:inkMkLst>
        </pc:inkChg>
        <pc:inkChg chg="add mod">
          <ac:chgData name="Tracy Carter" userId="2f5be7f5713387d1" providerId="LiveId" clId="{ABCFD14A-1664-4ACF-9D57-1F983F31D87B}" dt="2021-11-16T15:39:21.162" v="69"/>
          <ac:inkMkLst>
            <pc:docMk/>
            <pc:sldMk cId="1074859088" sldId="586"/>
            <ac:inkMk id="43" creationId="{6DACF239-D89B-4A9D-9B60-423E5036B8CD}"/>
          </ac:inkMkLst>
        </pc:inkChg>
        <pc:inkChg chg="add mod">
          <ac:chgData name="Tracy Carter" userId="2f5be7f5713387d1" providerId="LiveId" clId="{ABCFD14A-1664-4ACF-9D57-1F983F31D87B}" dt="2021-11-16T15:39:21.162" v="69"/>
          <ac:inkMkLst>
            <pc:docMk/>
            <pc:sldMk cId="1074859088" sldId="586"/>
            <ac:inkMk id="44" creationId="{9808D82C-3F3F-41D0-8B05-EBD97A0A7CAB}"/>
          </ac:inkMkLst>
        </pc:inkChg>
        <pc:inkChg chg="add mod">
          <ac:chgData name="Tracy Carter" userId="2f5be7f5713387d1" providerId="LiveId" clId="{ABCFD14A-1664-4ACF-9D57-1F983F31D87B}" dt="2021-11-16T15:39:21.162" v="69"/>
          <ac:inkMkLst>
            <pc:docMk/>
            <pc:sldMk cId="1074859088" sldId="586"/>
            <ac:inkMk id="45" creationId="{6421AF46-36DD-4E2B-A595-525374730D1B}"/>
          </ac:inkMkLst>
        </pc:inkChg>
        <pc:inkChg chg="add mod">
          <ac:chgData name="Tracy Carter" userId="2f5be7f5713387d1" providerId="LiveId" clId="{ABCFD14A-1664-4ACF-9D57-1F983F31D87B}" dt="2021-11-16T15:39:21.162" v="69"/>
          <ac:inkMkLst>
            <pc:docMk/>
            <pc:sldMk cId="1074859088" sldId="586"/>
            <ac:inkMk id="46" creationId="{F743499C-3FDE-45D6-A4F3-D47A8BC46298}"/>
          </ac:inkMkLst>
        </pc:inkChg>
        <pc:inkChg chg="add mod">
          <ac:chgData name="Tracy Carter" userId="2f5be7f5713387d1" providerId="LiveId" clId="{ABCFD14A-1664-4ACF-9D57-1F983F31D87B}" dt="2021-11-16T15:39:39.855" v="75"/>
          <ac:inkMkLst>
            <pc:docMk/>
            <pc:sldMk cId="1074859088" sldId="586"/>
            <ac:inkMk id="49" creationId="{9C966794-FA45-4528-94FE-F6AEA714D06A}"/>
          </ac:inkMkLst>
        </pc:inkChg>
        <pc:inkChg chg="add mod">
          <ac:chgData name="Tracy Carter" userId="2f5be7f5713387d1" providerId="LiveId" clId="{ABCFD14A-1664-4ACF-9D57-1F983F31D87B}" dt="2021-11-16T15:39:39.855" v="75"/>
          <ac:inkMkLst>
            <pc:docMk/>
            <pc:sldMk cId="1074859088" sldId="586"/>
            <ac:inkMk id="50" creationId="{F8B1A04E-362C-40BA-9C12-D41BCA4285C1}"/>
          </ac:inkMkLst>
        </pc:inkChg>
        <pc:inkChg chg="add mod">
          <ac:chgData name="Tracy Carter" userId="2f5be7f5713387d1" providerId="LiveId" clId="{ABCFD14A-1664-4ACF-9D57-1F983F31D87B}" dt="2021-11-16T15:39:39.855" v="75"/>
          <ac:inkMkLst>
            <pc:docMk/>
            <pc:sldMk cId="1074859088" sldId="586"/>
            <ac:inkMk id="51" creationId="{2D473C59-8117-49AD-B731-9C011D885499}"/>
          </ac:inkMkLst>
        </pc:inkChg>
        <pc:inkChg chg="add mod">
          <ac:chgData name="Tracy Carter" userId="2f5be7f5713387d1" providerId="LiveId" clId="{ABCFD14A-1664-4ACF-9D57-1F983F31D87B}" dt="2021-11-16T15:40:08.161" v="96"/>
          <ac:inkMkLst>
            <pc:docMk/>
            <pc:sldMk cId="1074859088" sldId="586"/>
            <ac:inkMk id="53" creationId="{08934D37-09CA-4292-B11F-8C6E1F68EEF9}"/>
          </ac:inkMkLst>
        </pc:inkChg>
        <pc:inkChg chg="add mod">
          <ac:chgData name="Tracy Carter" userId="2f5be7f5713387d1" providerId="LiveId" clId="{ABCFD14A-1664-4ACF-9D57-1F983F31D87B}" dt="2021-11-16T15:40:08.161" v="96"/>
          <ac:inkMkLst>
            <pc:docMk/>
            <pc:sldMk cId="1074859088" sldId="586"/>
            <ac:inkMk id="54" creationId="{48CFBD6D-6531-45FF-9B6C-66AB26ACBC1B}"/>
          </ac:inkMkLst>
        </pc:inkChg>
        <pc:inkChg chg="add mod">
          <ac:chgData name="Tracy Carter" userId="2f5be7f5713387d1" providerId="LiveId" clId="{ABCFD14A-1664-4ACF-9D57-1F983F31D87B}" dt="2021-11-16T15:40:08.161" v="96"/>
          <ac:inkMkLst>
            <pc:docMk/>
            <pc:sldMk cId="1074859088" sldId="586"/>
            <ac:inkMk id="55" creationId="{67E5CE97-75D6-4E14-8F50-B52B6DE35A05}"/>
          </ac:inkMkLst>
        </pc:inkChg>
        <pc:inkChg chg="add mod">
          <ac:chgData name="Tracy Carter" userId="2f5be7f5713387d1" providerId="LiveId" clId="{ABCFD14A-1664-4ACF-9D57-1F983F31D87B}" dt="2021-11-16T15:40:08.161" v="96"/>
          <ac:inkMkLst>
            <pc:docMk/>
            <pc:sldMk cId="1074859088" sldId="586"/>
            <ac:inkMk id="56" creationId="{8B12638C-8632-4271-9778-24F9AF1DFAA0}"/>
          </ac:inkMkLst>
        </pc:inkChg>
        <pc:inkChg chg="add mod">
          <ac:chgData name="Tracy Carter" userId="2f5be7f5713387d1" providerId="LiveId" clId="{ABCFD14A-1664-4ACF-9D57-1F983F31D87B}" dt="2021-11-16T15:40:08.161" v="96"/>
          <ac:inkMkLst>
            <pc:docMk/>
            <pc:sldMk cId="1074859088" sldId="586"/>
            <ac:inkMk id="57" creationId="{D6B9299E-A914-4059-AFDF-4BE9A1B44B4B}"/>
          </ac:inkMkLst>
        </pc:inkChg>
        <pc:inkChg chg="add mod">
          <ac:chgData name="Tracy Carter" userId="2f5be7f5713387d1" providerId="LiveId" clId="{ABCFD14A-1664-4ACF-9D57-1F983F31D87B}" dt="2021-11-16T15:40:08.161" v="96"/>
          <ac:inkMkLst>
            <pc:docMk/>
            <pc:sldMk cId="1074859088" sldId="586"/>
            <ac:inkMk id="58" creationId="{8CE468AE-BAFA-4659-B7DA-AEBB3DD9D443}"/>
          </ac:inkMkLst>
        </pc:inkChg>
        <pc:inkChg chg="add mod">
          <ac:chgData name="Tracy Carter" userId="2f5be7f5713387d1" providerId="LiveId" clId="{ABCFD14A-1664-4ACF-9D57-1F983F31D87B}" dt="2021-11-16T15:40:08.161" v="96"/>
          <ac:inkMkLst>
            <pc:docMk/>
            <pc:sldMk cId="1074859088" sldId="586"/>
            <ac:inkMk id="59" creationId="{512DB5B2-2725-4542-AFF9-A36BDA749FD4}"/>
          </ac:inkMkLst>
        </pc:inkChg>
        <pc:inkChg chg="add mod">
          <ac:chgData name="Tracy Carter" userId="2f5be7f5713387d1" providerId="LiveId" clId="{ABCFD14A-1664-4ACF-9D57-1F983F31D87B}" dt="2021-11-16T15:40:08.161" v="96"/>
          <ac:inkMkLst>
            <pc:docMk/>
            <pc:sldMk cId="1074859088" sldId="586"/>
            <ac:inkMk id="60" creationId="{C0334D84-54DE-4CC1-B1B1-D362B6DC7F0E}"/>
          </ac:inkMkLst>
        </pc:inkChg>
        <pc:inkChg chg="add mod">
          <ac:chgData name="Tracy Carter" userId="2f5be7f5713387d1" providerId="LiveId" clId="{ABCFD14A-1664-4ACF-9D57-1F983F31D87B}" dt="2021-11-16T15:40:08.161" v="96"/>
          <ac:inkMkLst>
            <pc:docMk/>
            <pc:sldMk cId="1074859088" sldId="586"/>
            <ac:inkMk id="61" creationId="{73268E4D-57DD-4367-9A66-57C9C4735991}"/>
          </ac:inkMkLst>
        </pc:inkChg>
        <pc:inkChg chg="add mod">
          <ac:chgData name="Tracy Carter" userId="2f5be7f5713387d1" providerId="LiveId" clId="{ABCFD14A-1664-4ACF-9D57-1F983F31D87B}" dt="2021-11-16T15:40:08.161" v="96"/>
          <ac:inkMkLst>
            <pc:docMk/>
            <pc:sldMk cId="1074859088" sldId="586"/>
            <ac:inkMk id="62" creationId="{4589F57C-0FEA-49F6-B435-5244F1F84903}"/>
          </ac:inkMkLst>
        </pc:inkChg>
        <pc:inkChg chg="add mod">
          <ac:chgData name="Tracy Carter" userId="2f5be7f5713387d1" providerId="LiveId" clId="{ABCFD14A-1664-4ACF-9D57-1F983F31D87B}" dt="2021-11-16T15:40:08.161" v="96"/>
          <ac:inkMkLst>
            <pc:docMk/>
            <pc:sldMk cId="1074859088" sldId="586"/>
            <ac:inkMk id="63" creationId="{9C3B2042-2059-4D60-8E21-9F9C724ADF49}"/>
          </ac:inkMkLst>
        </pc:inkChg>
        <pc:inkChg chg="add mod">
          <ac:chgData name="Tracy Carter" userId="2f5be7f5713387d1" providerId="LiveId" clId="{ABCFD14A-1664-4ACF-9D57-1F983F31D87B}" dt="2021-11-16T15:40:08.161" v="96"/>
          <ac:inkMkLst>
            <pc:docMk/>
            <pc:sldMk cId="1074859088" sldId="586"/>
            <ac:inkMk id="64" creationId="{B1F93D85-7083-42F6-BB9B-FB14614E9222}"/>
          </ac:inkMkLst>
        </pc:inkChg>
        <pc:inkChg chg="add mod">
          <ac:chgData name="Tracy Carter" userId="2f5be7f5713387d1" providerId="LiveId" clId="{ABCFD14A-1664-4ACF-9D57-1F983F31D87B}" dt="2021-11-16T15:40:08.161" v="96"/>
          <ac:inkMkLst>
            <pc:docMk/>
            <pc:sldMk cId="1074859088" sldId="586"/>
            <ac:inkMk id="65" creationId="{373F4890-5714-4305-A457-CE7165230F91}"/>
          </ac:inkMkLst>
        </pc:inkChg>
        <pc:inkChg chg="add mod">
          <ac:chgData name="Tracy Carter" userId="2f5be7f5713387d1" providerId="LiveId" clId="{ABCFD14A-1664-4ACF-9D57-1F983F31D87B}" dt="2021-11-16T15:40:08.161" v="96"/>
          <ac:inkMkLst>
            <pc:docMk/>
            <pc:sldMk cId="1074859088" sldId="586"/>
            <ac:inkMk id="66" creationId="{984661E5-4D16-421D-AE1D-E0969A53B3D3}"/>
          </ac:inkMkLst>
        </pc:inkChg>
        <pc:inkChg chg="add">
          <ac:chgData name="Tracy Carter" userId="2f5be7f5713387d1" providerId="LiveId" clId="{ABCFD14A-1664-4ACF-9D57-1F983F31D87B}" dt="2021-11-16T15:40:08.935" v="97" actId="9405"/>
          <ac:inkMkLst>
            <pc:docMk/>
            <pc:sldMk cId="1074859088" sldId="586"/>
            <ac:inkMk id="69" creationId="{42C2B98A-195E-4103-8910-478FF8A35163}"/>
          </ac:inkMkLst>
        </pc:inkChg>
        <pc:inkChg chg="add mod">
          <ac:chgData name="Tracy Carter" userId="2f5be7f5713387d1" providerId="LiveId" clId="{ABCFD14A-1664-4ACF-9D57-1F983F31D87B}" dt="2021-11-16T15:40:27.142" v="103"/>
          <ac:inkMkLst>
            <pc:docMk/>
            <pc:sldMk cId="1074859088" sldId="586"/>
            <ac:inkMk id="70" creationId="{B7B6704C-000A-4E38-916C-23CC89C8002D}"/>
          </ac:inkMkLst>
        </pc:inkChg>
        <pc:inkChg chg="add mod">
          <ac:chgData name="Tracy Carter" userId="2f5be7f5713387d1" providerId="LiveId" clId="{ABCFD14A-1664-4ACF-9D57-1F983F31D87B}" dt="2021-11-16T15:40:27.142" v="103"/>
          <ac:inkMkLst>
            <pc:docMk/>
            <pc:sldMk cId="1074859088" sldId="586"/>
            <ac:inkMk id="71" creationId="{71077A94-2571-4AE5-A782-99C898C7EF64}"/>
          </ac:inkMkLst>
        </pc:inkChg>
        <pc:inkChg chg="add mod">
          <ac:chgData name="Tracy Carter" userId="2f5be7f5713387d1" providerId="LiveId" clId="{ABCFD14A-1664-4ACF-9D57-1F983F31D87B}" dt="2021-11-16T15:40:27.142" v="103"/>
          <ac:inkMkLst>
            <pc:docMk/>
            <pc:sldMk cId="1074859088" sldId="586"/>
            <ac:inkMk id="72" creationId="{ABE5699E-54FE-471B-9F10-3C3FD3465F5E}"/>
          </ac:inkMkLst>
        </pc:inkChg>
        <pc:inkChg chg="add mod">
          <ac:chgData name="Tracy Carter" userId="2f5be7f5713387d1" providerId="LiveId" clId="{ABCFD14A-1664-4ACF-9D57-1F983F31D87B}" dt="2021-11-16T15:40:27.142" v="103"/>
          <ac:inkMkLst>
            <pc:docMk/>
            <pc:sldMk cId="1074859088" sldId="586"/>
            <ac:inkMk id="73" creationId="{CE370623-A2A4-4480-BA1E-7D416B5E9EC2}"/>
          </ac:inkMkLst>
        </pc:inkChg>
        <pc:inkChg chg="add mod">
          <ac:chgData name="Tracy Carter" userId="2f5be7f5713387d1" providerId="LiveId" clId="{ABCFD14A-1664-4ACF-9D57-1F983F31D87B}" dt="2021-11-16T15:40:27.142" v="103"/>
          <ac:inkMkLst>
            <pc:docMk/>
            <pc:sldMk cId="1074859088" sldId="586"/>
            <ac:inkMk id="74" creationId="{EEDBD4BD-3C3D-42B0-B6E2-D61074B189D5}"/>
          </ac:inkMkLst>
        </pc:inkChg>
        <pc:inkChg chg="add">
          <ac:chgData name="Tracy Carter" userId="2f5be7f5713387d1" providerId="LiveId" clId="{ABCFD14A-1664-4ACF-9D57-1F983F31D87B}" dt="2021-11-16T15:40:27.274" v="104" actId="9405"/>
          <ac:inkMkLst>
            <pc:docMk/>
            <pc:sldMk cId="1074859088" sldId="586"/>
            <ac:inkMk id="76" creationId="{91FBBA66-DCD1-43E0-8548-70DAC332941A}"/>
          </ac:inkMkLst>
        </pc:inkChg>
      </pc:sldChg>
      <pc:sldChg chg="ord">
        <pc:chgData name="Tracy Carter" userId="2f5be7f5713387d1" providerId="LiveId" clId="{ABCFD14A-1664-4ACF-9D57-1F983F31D87B}" dt="2021-11-16T19:03:02.606" v="395" actId="20578"/>
        <pc:sldMkLst>
          <pc:docMk/>
          <pc:sldMk cId="2960931919" sldId="588"/>
        </pc:sldMkLst>
      </pc:sldChg>
      <pc:sldChg chg="addSp delSp modSp mod">
        <pc:chgData name="Tracy Carter" userId="2f5be7f5713387d1" providerId="LiveId" clId="{ABCFD14A-1664-4ACF-9D57-1F983F31D87B}" dt="2021-11-16T16:32:07.199" v="163"/>
        <pc:sldMkLst>
          <pc:docMk/>
          <pc:sldMk cId="2578574588" sldId="598"/>
        </pc:sldMkLst>
        <pc:grpChg chg="mod">
          <ac:chgData name="Tracy Carter" userId="2f5be7f5713387d1" providerId="LiveId" clId="{ABCFD14A-1664-4ACF-9D57-1F983F31D87B}" dt="2021-11-16T16:30:45.964" v="109"/>
          <ac:grpSpMkLst>
            <pc:docMk/>
            <pc:sldMk cId="2578574588" sldId="598"/>
            <ac:grpSpMk id="8" creationId="{6DCC5899-D26E-4556-B516-ECF341B8D21C}"/>
          </ac:grpSpMkLst>
        </pc:grpChg>
        <pc:grpChg chg="mod">
          <ac:chgData name="Tracy Carter" userId="2f5be7f5713387d1" providerId="LiveId" clId="{ABCFD14A-1664-4ACF-9D57-1F983F31D87B}" dt="2021-11-16T16:30:49.634" v="113"/>
          <ac:grpSpMkLst>
            <pc:docMk/>
            <pc:sldMk cId="2578574588" sldId="598"/>
            <ac:grpSpMk id="13" creationId="{019EC20F-750D-4737-8F17-175A5AA2D07C}"/>
          </ac:grpSpMkLst>
        </pc:grpChg>
        <pc:grpChg chg="mod">
          <ac:chgData name="Tracy Carter" userId="2f5be7f5713387d1" providerId="LiveId" clId="{ABCFD14A-1664-4ACF-9D57-1F983F31D87B}" dt="2021-11-16T16:31:04.275" v="138"/>
          <ac:grpSpMkLst>
            <pc:docMk/>
            <pc:sldMk cId="2578574588" sldId="598"/>
            <ac:grpSpMk id="38" creationId="{8E5ECC3F-9E5D-4905-A052-02163781E0B2}"/>
          </ac:grpSpMkLst>
        </pc:grpChg>
        <pc:grpChg chg="mod">
          <ac:chgData name="Tracy Carter" userId="2f5be7f5713387d1" providerId="LiveId" clId="{ABCFD14A-1664-4ACF-9D57-1F983F31D87B}" dt="2021-11-16T16:31:04.275" v="138"/>
          <ac:grpSpMkLst>
            <pc:docMk/>
            <pc:sldMk cId="2578574588" sldId="598"/>
            <ac:grpSpMk id="39" creationId="{C241EA76-0AB3-4C42-8FB4-1BAB3AA8F55A}"/>
          </ac:grpSpMkLst>
        </pc:grpChg>
        <pc:grpChg chg="mod">
          <ac:chgData name="Tracy Carter" userId="2f5be7f5713387d1" providerId="LiveId" clId="{ABCFD14A-1664-4ACF-9D57-1F983F31D87B}" dt="2021-11-16T16:31:04.275" v="138"/>
          <ac:grpSpMkLst>
            <pc:docMk/>
            <pc:sldMk cId="2578574588" sldId="598"/>
            <ac:grpSpMk id="40" creationId="{672E96A6-2E47-4A89-894E-7A6517DEDE30}"/>
          </ac:grpSpMkLst>
        </pc:grpChg>
        <pc:grpChg chg="mod">
          <ac:chgData name="Tracy Carter" userId="2f5be7f5713387d1" providerId="LiveId" clId="{ABCFD14A-1664-4ACF-9D57-1F983F31D87B}" dt="2021-11-16T16:31:10.823" v="144"/>
          <ac:grpSpMkLst>
            <pc:docMk/>
            <pc:sldMk cId="2578574588" sldId="598"/>
            <ac:grpSpMk id="46" creationId="{E9B46D60-55D4-4E01-9B78-BBA107E8E0BF}"/>
          </ac:grpSpMkLst>
        </pc:grpChg>
        <pc:grpChg chg="del mod">
          <ac:chgData name="Tracy Carter" userId="2f5be7f5713387d1" providerId="LiveId" clId="{ABCFD14A-1664-4ACF-9D57-1F983F31D87B}" dt="2021-11-16T16:31:27.678" v="149"/>
          <ac:grpSpMkLst>
            <pc:docMk/>
            <pc:sldMk cId="2578574588" sldId="598"/>
            <ac:grpSpMk id="49" creationId="{8E65B8C1-ED20-4396-9809-E3249DB59877}"/>
          </ac:grpSpMkLst>
        </pc:grpChg>
        <pc:grpChg chg="mod">
          <ac:chgData name="Tracy Carter" userId="2f5be7f5713387d1" providerId="LiveId" clId="{ABCFD14A-1664-4ACF-9D57-1F983F31D87B}" dt="2021-11-16T16:31:48.114" v="156"/>
          <ac:grpSpMkLst>
            <pc:docMk/>
            <pc:sldMk cId="2578574588" sldId="598"/>
            <ac:grpSpMk id="55" creationId="{0325FA94-64F7-4634-B338-8BDA9FA7C6EA}"/>
          </ac:grpSpMkLst>
        </pc:grpChg>
        <pc:grpChg chg="mod">
          <ac:chgData name="Tracy Carter" userId="2f5be7f5713387d1" providerId="LiveId" clId="{ABCFD14A-1664-4ACF-9D57-1F983F31D87B}" dt="2021-11-16T16:31:54.542" v="160"/>
          <ac:grpSpMkLst>
            <pc:docMk/>
            <pc:sldMk cId="2578574588" sldId="598"/>
            <ac:grpSpMk id="59" creationId="{C1C04A8F-42E6-406C-8BCB-BE5DD8430A1B}"/>
          </ac:grpSpMkLst>
        </pc:grpChg>
        <pc:grpChg chg="mod">
          <ac:chgData name="Tracy Carter" userId="2f5be7f5713387d1" providerId="LiveId" clId="{ABCFD14A-1664-4ACF-9D57-1F983F31D87B}" dt="2021-11-16T16:32:07.199" v="163"/>
          <ac:grpSpMkLst>
            <pc:docMk/>
            <pc:sldMk cId="2578574588" sldId="598"/>
            <ac:grpSpMk id="62" creationId="{3C12A45D-B4C8-45B8-8CFF-F9366254C8FA}"/>
          </ac:grpSpMkLst>
        </pc:grpChg>
        <pc:inkChg chg="add mod">
          <ac:chgData name="Tracy Carter" userId="2f5be7f5713387d1" providerId="LiveId" clId="{ABCFD14A-1664-4ACF-9D57-1F983F31D87B}" dt="2021-11-16T16:30:45.964" v="109"/>
          <ac:inkMkLst>
            <pc:docMk/>
            <pc:sldMk cId="2578574588" sldId="598"/>
            <ac:inkMk id="3" creationId="{844D3250-EC78-48AE-83E6-8BC2BCE00B44}"/>
          </ac:inkMkLst>
        </pc:inkChg>
        <pc:inkChg chg="add mod">
          <ac:chgData name="Tracy Carter" userId="2f5be7f5713387d1" providerId="LiveId" clId="{ABCFD14A-1664-4ACF-9D57-1F983F31D87B}" dt="2021-11-16T16:30:45.964" v="109"/>
          <ac:inkMkLst>
            <pc:docMk/>
            <pc:sldMk cId="2578574588" sldId="598"/>
            <ac:inkMk id="4" creationId="{DA6CC243-32B6-43D0-9118-2B9EA25BE862}"/>
          </ac:inkMkLst>
        </pc:inkChg>
        <pc:inkChg chg="add mod">
          <ac:chgData name="Tracy Carter" userId="2f5be7f5713387d1" providerId="LiveId" clId="{ABCFD14A-1664-4ACF-9D57-1F983F31D87B}" dt="2021-11-16T16:30:45.964" v="109"/>
          <ac:inkMkLst>
            <pc:docMk/>
            <pc:sldMk cId="2578574588" sldId="598"/>
            <ac:inkMk id="6" creationId="{E37C55B1-9B34-49CE-966E-CBF4F6B15F0A}"/>
          </ac:inkMkLst>
        </pc:inkChg>
        <pc:inkChg chg="add mod">
          <ac:chgData name="Tracy Carter" userId="2f5be7f5713387d1" providerId="LiveId" clId="{ABCFD14A-1664-4ACF-9D57-1F983F31D87B}" dt="2021-11-16T16:30:45.964" v="109"/>
          <ac:inkMkLst>
            <pc:docMk/>
            <pc:sldMk cId="2578574588" sldId="598"/>
            <ac:inkMk id="7" creationId="{F9ED0B09-18F9-4C4D-BCD0-FF634C67F0EB}"/>
          </ac:inkMkLst>
        </pc:inkChg>
        <pc:inkChg chg="add mod">
          <ac:chgData name="Tracy Carter" userId="2f5be7f5713387d1" providerId="LiveId" clId="{ABCFD14A-1664-4ACF-9D57-1F983F31D87B}" dt="2021-11-16T16:30:49.634" v="113"/>
          <ac:inkMkLst>
            <pc:docMk/>
            <pc:sldMk cId="2578574588" sldId="598"/>
            <ac:inkMk id="9" creationId="{FBB37AF8-8289-4C50-8824-31822CE17E79}"/>
          </ac:inkMkLst>
        </pc:inkChg>
        <pc:inkChg chg="add mod">
          <ac:chgData name="Tracy Carter" userId="2f5be7f5713387d1" providerId="LiveId" clId="{ABCFD14A-1664-4ACF-9D57-1F983F31D87B}" dt="2021-11-16T16:30:49.634" v="113"/>
          <ac:inkMkLst>
            <pc:docMk/>
            <pc:sldMk cId="2578574588" sldId="598"/>
            <ac:inkMk id="11" creationId="{E8E63C29-AD3E-4D1E-B484-2B6049CD4979}"/>
          </ac:inkMkLst>
        </pc:inkChg>
        <pc:inkChg chg="add mod">
          <ac:chgData name="Tracy Carter" userId="2f5be7f5713387d1" providerId="LiveId" clId="{ABCFD14A-1664-4ACF-9D57-1F983F31D87B}" dt="2021-11-16T16:30:49.634" v="113"/>
          <ac:inkMkLst>
            <pc:docMk/>
            <pc:sldMk cId="2578574588" sldId="598"/>
            <ac:inkMk id="12" creationId="{56EDA4DD-3109-4BE9-993D-076F2235C253}"/>
          </ac:inkMkLst>
        </pc:inkChg>
        <pc:inkChg chg="add mod">
          <ac:chgData name="Tracy Carter" userId="2f5be7f5713387d1" providerId="LiveId" clId="{ABCFD14A-1664-4ACF-9D57-1F983F31D87B}" dt="2021-11-16T16:31:04.275" v="138"/>
          <ac:inkMkLst>
            <pc:docMk/>
            <pc:sldMk cId="2578574588" sldId="598"/>
            <ac:inkMk id="14" creationId="{201D2F99-3684-4357-AB37-7AA051EBA75F}"/>
          </ac:inkMkLst>
        </pc:inkChg>
        <pc:inkChg chg="add mod">
          <ac:chgData name="Tracy Carter" userId="2f5be7f5713387d1" providerId="LiveId" clId="{ABCFD14A-1664-4ACF-9D57-1F983F31D87B}" dt="2021-11-16T16:31:04.275" v="138"/>
          <ac:inkMkLst>
            <pc:docMk/>
            <pc:sldMk cId="2578574588" sldId="598"/>
            <ac:inkMk id="15" creationId="{60EDED20-CF61-4DEC-853D-81F87076629D}"/>
          </ac:inkMkLst>
        </pc:inkChg>
        <pc:inkChg chg="add mod">
          <ac:chgData name="Tracy Carter" userId="2f5be7f5713387d1" providerId="LiveId" clId="{ABCFD14A-1664-4ACF-9D57-1F983F31D87B}" dt="2021-11-16T16:31:04.275" v="138"/>
          <ac:inkMkLst>
            <pc:docMk/>
            <pc:sldMk cId="2578574588" sldId="598"/>
            <ac:inkMk id="16" creationId="{F8015331-EC0B-42EE-8BEC-B9FB5B3765F0}"/>
          </ac:inkMkLst>
        </pc:inkChg>
        <pc:inkChg chg="add mod">
          <ac:chgData name="Tracy Carter" userId="2f5be7f5713387d1" providerId="LiveId" clId="{ABCFD14A-1664-4ACF-9D57-1F983F31D87B}" dt="2021-11-16T16:31:04.275" v="138"/>
          <ac:inkMkLst>
            <pc:docMk/>
            <pc:sldMk cId="2578574588" sldId="598"/>
            <ac:inkMk id="17" creationId="{4584348E-9DAF-464E-B154-1AFE0B52BCB1}"/>
          </ac:inkMkLst>
        </pc:inkChg>
        <pc:inkChg chg="add mod">
          <ac:chgData name="Tracy Carter" userId="2f5be7f5713387d1" providerId="LiveId" clId="{ABCFD14A-1664-4ACF-9D57-1F983F31D87B}" dt="2021-11-16T16:31:04.275" v="138"/>
          <ac:inkMkLst>
            <pc:docMk/>
            <pc:sldMk cId="2578574588" sldId="598"/>
            <ac:inkMk id="18" creationId="{C6464B13-2600-4DE8-9C39-831F2671D85F}"/>
          </ac:inkMkLst>
        </pc:inkChg>
        <pc:inkChg chg="add mod">
          <ac:chgData name="Tracy Carter" userId="2f5be7f5713387d1" providerId="LiveId" clId="{ABCFD14A-1664-4ACF-9D57-1F983F31D87B}" dt="2021-11-16T16:31:04.275" v="138"/>
          <ac:inkMkLst>
            <pc:docMk/>
            <pc:sldMk cId="2578574588" sldId="598"/>
            <ac:inkMk id="19" creationId="{0571F005-C048-4B28-91B9-2A1F78ED5948}"/>
          </ac:inkMkLst>
        </pc:inkChg>
        <pc:inkChg chg="add mod">
          <ac:chgData name="Tracy Carter" userId="2f5be7f5713387d1" providerId="LiveId" clId="{ABCFD14A-1664-4ACF-9D57-1F983F31D87B}" dt="2021-11-16T16:31:04.275" v="138"/>
          <ac:inkMkLst>
            <pc:docMk/>
            <pc:sldMk cId="2578574588" sldId="598"/>
            <ac:inkMk id="20" creationId="{A4B28410-E2D1-4A25-A0A9-240E8A7D48C7}"/>
          </ac:inkMkLst>
        </pc:inkChg>
        <pc:inkChg chg="add mod">
          <ac:chgData name="Tracy Carter" userId="2f5be7f5713387d1" providerId="LiveId" clId="{ABCFD14A-1664-4ACF-9D57-1F983F31D87B}" dt="2021-11-16T16:31:04.275" v="138"/>
          <ac:inkMkLst>
            <pc:docMk/>
            <pc:sldMk cId="2578574588" sldId="598"/>
            <ac:inkMk id="21" creationId="{AE1EE18E-5783-448E-ADAB-380245A1A48A}"/>
          </ac:inkMkLst>
        </pc:inkChg>
        <pc:inkChg chg="add mod">
          <ac:chgData name="Tracy Carter" userId="2f5be7f5713387d1" providerId="LiveId" clId="{ABCFD14A-1664-4ACF-9D57-1F983F31D87B}" dt="2021-11-16T16:31:04.275" v="138"/>
          <ac:inkMkLst>
            <pc:docMk/>
            <pc:sldMk cId="2578574588" sldId="598"/>
            <ac:inkMk id="22" creationId="{20EFD954-5C27-4E15-B308-63C2E29E80E9}"/>
          </ac:inkMkLst>
        </pc:inkChg>
        <pc:inkChg chg="add mod">
          <ac:chgData name="Tracy Carter" userId="2f5be7f5713387d1" providerId="LiveId" clId="{ABCFD14A-1664-4ACF-9D57-1F983F31D87B}" dt="2021-11-16T16:31:04.275" v="138"/>
          <ac:inkMkLst>
            <pc:docMk/>
            <pc:sldMk cId="2578574588" sldId="598"/>
            <ac:inkMk id="23" creationId="{51FCD954-340B-4E07-8711-B5EEF3DE6198}"/>
          </ac:inkMkLst>
        </pc:inkChg>
        <pc:inkChg chg="add mod">
          <ac:chgData name="Tracy Carter" userId="2f5be7f5713387d1" providerId="LiveId" clId="{ABCFD14A-1664-4ACF-9D57-1F983F31D87B}" dt="2021-11-16T16:31:04.275" v="138"/>
          <ac:inkMkLst>
            <pc:docMk/>
            <pc:sldMk cId="2578574588" sldId="598"/>
            <ac:inkMk id="24" creationId="{00FD70F3-BA3A-47C1-92D4-C43DFA8016C5}"/>
          </ac:inkMkLst>
        </pc:inkChg>
        <pc:inkChg chg="add mod">
          <ac:chgData name="Tracy Carter" userId="2f5be7f5713387d1" providerId="LiveId" clId="{ABCFD14A-1664-4ACF-9D57-1F983F31D87B}" dt="2021-11-16T16:31:04.275" v="138"/>
          <ac:inkMkLst>
            <pc:docMk/>
            <pc:sldMk cId="2578574588" sldId="598"/>
            <ac:inkMk id="25" creationId="{E24EAE03-7D7B-4461-8943-0FC39B00BAF7}"/>
          </ac:inkMkLst>
        </pc:inkChg>
        <pc:inkChg chg="add mod">
          <ac:chgData name="Tracy Carter" userId="2f5be7f5713387d1" providerId="LiveId" clId="{ABCFD14A-1664-4ACF-9D57-1F983F31D87B}" dt="2021-11-16T16:31:04.275" v="138"/>
          <ac:inkMkLst>
            <pc:docMk/>
            <pc:sldMk cId="2578574588" sldId="598"/>
            <ac:inkMk id="26" creationId="{1879A43A-853C-444D-84FE-0215EB922005}"/>
          </ac:inkMkLst>
        </pc:inkChg>
        <pc:inkChg chg="add mod">
          <ac:chgData name="Tracy Carter" userId="2f5be7f5713387d1" providerId="LiveId" clId="{ABCFD14A-1664-4ACF-9D57-1F983F31D87B}" dt="2021-11-16T16:31:04.275" v="138"/>
          <ac:inkMkLst>
            <pc:docMk/>
            <pc:sldMk cId="2578574588" sldId="598"/>
            <ac:inkMk id="27" creationId="{AA7BD0E9-F6DA-41C1-9B67-2C849A1F2847}"/>
          </ac:inkMkLst>
        </pc:inkChg>
        <pc:inkChg chg="add mod">
          <ac:chgData name="Tracy Carter" userId="2f5be7f5713387d1" providerId="LiveId" clId="{ABCFD14A-1664-4ACF-9D57-1F983F31D87B}" dt="2021-11-16T16:31:04.275" v="138"/>
          <ac:inkMkLst>
            <pc:docMk/>
            <pc:sldMk cId="2578574588" sldId="598"/>
            <ac:inkMk id="28" creationId="{31C933BE-82B7-44CE-9C3E-0A0084C70C8F}"/>
          </ac:inkMkLst>
        </pc:inkChg>
        <pc:inkChg chg="add mod">
          <ac:chgData name="Tracy Carter" userId="2f5be7f5713387d1" providerId="LiveId" clId="{ABCFD14A-1664-4ACF-9D57-1F983F31D87B}" dt="2021-11-16T16:31:04.275" v="138"/>
          <ac:inkMkLst>
            <pc:docMk/>
            <pc:sldMk cId="2578574588" sldId="598"/>
            <ac:inkMk id="29" creationId="{AFF99D03-02B9-402D-8712-6E30685EE428}"/>
          </ac:inkMkLst>
        </pc:inkChg>
        <pc:inkChg chg="add mod">
          <ac:chgData name="Tracy Carter" userId="2f5be7f5713387d1" providerId="LiveId" clId="{ABCFD14A-1664-4ACF-9D57-1F983F31D87B}" dt="2021-11-16T16:31:04.275" v="138"/>
          <ac:inkMkLst>
            <pc:docMk/>
            <pc:sldMk cId="2578574588" sldId="598"/>
            <ac:inkMk id="30" creationId="{F8039B2E-C3CC-4384-BF6C-5F388B711608}"/>
          </ac:inkMkLst>
        </pc:inkChg>
        <pc:inkChg chg="add mod">
          <ac:chgData name="Tracy Carter" userId="2f5be7f5713387d1" providerId="LiveId" clId="{ABCFD14A-1664-4ACF-9D57-1F983F31D87B}" dt="2021-11-16T16:31:04.275" v="138"/>
          <ac:inkMkLst>
            <pc:docMk/>
            <pc:sldMk cId="2578574588" sldId="598"/>
            <ac:inkMk id="31" creationId="{091A0758-1AF8-4B93-B401-1307EFED3AC4}"/>
          </ac:inkMkLst>
        </pc:inkChg>
        <pc:inkChg chg="add mod">
          <ac:chgData name="Tracy Carter" userId="2f5be7f5713387d1" providerId="LiveId" clId="{ABCFD14A-1664-4ACF-9D57-1F983F31D87B}" dt="2021-11-16T16:31:04.275" v="138"/>
          <ac:inkMkLst>
            <pc:docMk/>
            <pc:sldMk cId="2578574588" sldId="598"/>
            <ac:inkMk id="32" creationId="{401A3CB5-492B-486E-A70F-8E4CD6FB77C1}"/>
          </ac:inkMkLst>
        </pc:inkChg>
        <pc:inkChg chg="add mod">
          <ac:chgData name="Tracy Carter" userId="2f5be7f5713387d1" providerId="LiveId" clId="{ABCFD14A-1664-4ACF-9D57-1F983F31D87B}" dt="2021-11-16T16:31:04.275" v="138"/>
          <ac:inkMkLst>
            <pc:docMk/>
            <pc:sldMk cId="2578574588" sldId="598"/>
            <ac:inkMk id="33" creationId="{BDBC4706-4E75-463B-8A1A-EE49DBB57755}"/>
          </ac:inkMkLst>
        </pc:inkChg>
        <pc:inkChg chg="add mod">
          <ac:chgData name="Tracy Carter" userId="2f5be7f5713387d1" providerId="LiveId" clId="{ABCFD14A-1664-4ACF-9D57-1F983F31D87B}" dt="2021-11-16T16:31:04.275" v="138"/>
          <ac:inkMkLst>
            <pc:docMk/>
            <pc:sldMk cId="2578574588" sldId="598"/>
            <ac:inkMk id="34" creationId="{6D8B59A9-F138-42E1-8FF0-49F9739C5A6F}"/>
          </ac:inkMkLst>
        </pc:inkChg>
        <pc:inkChg chg="add mod">
          <ac:chgData name="Tracy Carter" userId="2f5be7f5713387d1" providerId="LiveId" clId="{ABCFD14A-1664-4ACF-9D57-1F983F31D87B}" dt="2021-11-16T16:31:04.275" v="138"/>
          <ac:inkMkLst>
            <pc:docMk/>
            <pc:sldMk cId="2578574588" sldId="598"/>
            <ac:inkMk id="35" creationId="{37EFB099-658F-4C2B-A882-7D58962048B8}"/>
          </ac:inkMkLst>
        </pc:inkChg>
        <pc:inkChg chg="add mod">
          <ac:chgData name="Tracy Carter" userId="2f5be7f5713387d1" providerId="LiveId" clId="{ABCFD14A-1664-4ACF-9D57-1F983F31D87B}" dt="2021-11-16T16:31:04.275" v="138"/>
          <ac:inkMkLst>
            <pc:docMk/>
            <pc:sldMk cId="2578574588" sldId="598"/>
            <ac:inkMk id="36" creationId="{A76D9A87-EF29-4551-AB8F-31073FB4BE98}"/>
          </ac:inkMkLst>
        </pc:inkChg>
        <pc:inkChg chg="add mod">
          <ac:chgData name="Tracy Carter" userId="2f5be7f5713387d1" providerId="LiveId" clId="{ABCFD14A-1664-4ACF-9D57-1F983F31D87B}" dt="2021-11-16T16:31:04.275" v="138"/>
          <ac:inkMkLst>
            <pc:docMk/>
            <pc:sldMk cId="2578574588" sldId="598"/>
            <ac:inkMk id="37" creationId="{BFE0348E-C27E-44BF-852B-E32E7DE29F48}"/>
          </ac:inkMkLst>
        </pc:inkChg>
        <pc:inkChg chg="add mod">
          <ac:chgData name="Tracy Carter" userId="2f5be7f5713387d1" providerId="LiveId" clId="{ABCFD14A-1664-4ACF-9D57-1F983F31D87B}" dt="2021-11-16T16:31:10.823" v="144"/>
          <ac:inkMkLst>
            <pc:docMk/>
            <pc:sldMk cId="2578574588" sldId="598"/>
            <ac:inkMk id="41" creationId="{9A3F1A59-DF17-4AFF-8ECF-47D562E3DA26}"/>
          </ac:inkMkLst>
        </pc:inkChg>
        <pc:inkChg chg="add mod">
          <ac:chgData name="Tracy Carter" userId="2f5be7f5713387d1" providerId="LiveId" clId="{ABCFD14A-1664-4ACF-9D57-1F983F31D87B}" dt="2021-11-16T16:31:10.823" v="144"/>
          <ac:inkMkLst>
            <pc:docMk/>
            <pc:sldMk cId="2578574588" sldId="598"/>
            <ac:inkMk id="42" creationId="{0EEB9A44-2D53-4394-9A46-DD695519D6BE}"/>
          </ac:inkMkLst>
        </pc:inkChg>
        <pc:inkChg chg="add mod">
          <ac:chgData name="Tracy Carter" userId="2f5be7f5713387d1" providerId="LiveId" clId="{ABCFD14A-1664-4ACF-9D57-1F983F31D87B}" dt="2021-11-16T16:31:10.823" v="144"/>
          <ac:inkMkLst>
            <pc:docMk/>
            <pc:sldMk cId="2578574588" sldId="598"/>
            <ac:inkMk id="43" creationId="{EDF5EF0B-B380-4EA3-849D-AD6271524017}"/>
          </ac:inkMkLst>
        </pc:inkChg>
        <pc:inkChg chg="add mod">
          <ac:chgData name="Tracy Carter" userId="2f5be7f5713387d1" providerId="LiveId" clId="{ABCFD14A-1664-4ACF-9D57-1F983F31D87B}" dt="2021-11-16T16:31:10.823" v="144"/>
          <ac:inkMkLst>
            <pc:docMk/>
            <pc:sldMk cId="2578574588" sldId="598"/>
            <ac:inkMk id="44" creationId="{D0BB41CB-50AA-431A-B52F-F88724C88A48}"/>
          </ac:inkMkLst>
        </pc:inkChg>
        <pc:inkChg chg="add mod">
          <ac:chgData name="Tracy Carter" userId="2f5be7f5713387d1" providerId="LiveId" clId="{ABCFD14A-1664-4ACF-9D57-1F983F31D87B}" dt="2021-11-16T16:31:10.823" v="144"/>
          <ac:inkMkLst>
            <pc:docMk/>
            <pc:sldMk cId="2578574588" sldId="598"/>
            <ac:inkMk id="45" creationId="{82E425D2-AFC8-45E8-ACDE-0CAF2039EA60}"/>
          </ac:inkMkLst>
        </pc:inkChg>
        <pc:inkChg chg="add del mod">
          <ac:chgData name="Tracy Carter" userId="2f5be7f5713387d1" providerId="LiveId" clId="{ABCFD14A-1664-4ACF-9D57-1F983F31D87B}" dt="2021-11-16T16:31:27.678" v="149"/>
          <ac:inkMkLst>
            <pc:docMk/>
            <pc:sldMk cId="2578574588" sldId="598"/>
            <ac:inkMk id="47" creationId="{C4E8CFF9-0CFD-4644-8ABC-EB87ADA17DD2}"/>
          </ac:inkMkLst>
        </pc:inkChg>
        <pc:inkChg chg="add del mod">
          <ac:chgData name="Tracy Carter" userId="2f5be7f5713387d1" providerId="LiveId" clId="{ABCFD14A-1664-4ACF-9D57-1F983F31D87B}" dt="2021-11-16T16:31:27.678" v="150"/>
          <ac:inkMkLst>
            <pc:docMk/>
            <pc:sldMk cId="2578574588" sldId="598"/>
            <ac:inkMk id="48" creationId="{1A76D2F5-CCE6-40EB-907F-98DB248A2821}"/>
          </ac:inkMkLst>
        </pc:inkChg>
        <pc:inkChg chg="add mod">
          <ac:chgData name="Tracy Carter" userId="2f5be7f5713387d1" providerId="LiveId" clId="{ABCFD14A-1664-4ACF-9D57-1F983F31D87B}" dt="2021-11-16T16:31:48.114" v="156"/>
          <ac:inkMkLst>
            <pc:docMk/>
            <pc:sldMk cId="2578574588" sldId="598"/>
            <ac:inkMk id="50" creationId="{FEF9839F-B95A-4328-B293-BBFC18B789F8}"/>
          </ac:inkMkLst>
        </pc:inkChg>
        <pc:inkChg chg="add mod">
          <ac:chgData name="Tracy Carter" userId="2f5be7f5713387d1" providerId="LiveId" clId="{ABCFD14A-1664-4ACF-9D57-1F983F31D87B}" dt="2021-11-16T16:31:48.114" v="156"/>
          <ac:inkMkLst>
            <pc:docMk/>
            <pc:sldMk cId="2578574588" sldId="598"/>
            <ac:inkMk id="51" creationId="{3BC70222-D3FC-4F65-BF9B-F325AE664969}"/>
          </ac:inkMkLst>
        </pc:inkChg>
        <pc:inkChg chg="add mod">
          <ac:chgData name="Tracy Carter" userId="2f5be7f5713387d1" providerId="LiveId" clId="{ABCFD14A-1664-4ACF-9D57-1F983F31D87B}" dt="2021-11-16T16:31:48.114" v="156"/>
          <ac:inkMkLst>
            <pc:docMk/>
            <pc:sldMk cId="2578574588" sldId="598"/>
            <ac:inkMk id="52" creationId="{172551B2-A572-40D1-9675-BAE053CE58BC}"/>
          </ac:inkMkLst>
        </pc:inkChg>
        <pc:inkChg chg="add mod">
          <ac:chgData name="Tracy Carter" userId="2f5be7f5713387d1" providerId="LiveId" clId="{ABCFD14A-1664-4ACF-9D57-1F983F31D87B}" dt="2021-11-16T16:31:48.114" v="156"/>
          <ac:inkMkLst>
            <pc:docMk/>
            <pc:sldMk cId="2578574588" sldId="598"/>
            <ac:inkMk id="53" creationId="{4B76F3DB-786C-4AEC-B8F6-1A20F9C46A8C}"/>
          </ac:inkMkLst>
        </pc:inkChg>
        <pc:inkChg chg="add mod">
          <ac:chgData name="Tracy Carter" userId="2f5be7f5713387d1" providerId="LiveId" clId="{ABCFD14A-1664-4ACF-9D57-1F983F31D87B}" dt="2021-11-16T16:31:48.114" v="156"/>
          <ac:inkMkLst>
            <pc:docMk/>
            <pc:sldMk cId="2578574588" sldId="598"/>
            <ac:inkMk id="54" creationId="{44E0F9F1-44CF-44EC-BEDC-1C79F6517CC5}"/>
          </ac:inkMkLst>
        </pc:inkChg>
        <pc:inkChg chg="add mod">
          <ac:chgData name="Tracy Carter" userId="2f5be7f5713387d1" providerId="LiveId" clId="{ABCFD14A-1664-4ACF-9D57-1F983F31D87B}" dt="2021-11-16T16:31:54.542" v="160"/>
          <ac:inkMkLst>
            <pc:docMk/>
            <pc:sldMk cId="2578574588" sldId="598"/>
            <ac:inkMk id="56" creationId="{A2ABF4A2-9FDD-4F5A-A97D-A4321A09694D}"/>
          </ac:inkMkLst>
        </pc:inkChg>
        <pc:inkChg chg="add mod">
          <ac:chgData name="Tracy Carter" userId="2f5be7f5713387d1" providerId="LiveId" clId="{ABCFD14A-1664-4ACF-9D57-1F983F31D87B}" dt="2021-11-16T16:31:54.542" v="160"/>
          <ac:inkMkLst>
            <pc:docMk/>
            <pc:sldMk cId="2578574588" sldId="598"/>
            <ac:inkMk id="57" creationId="{F09977A5-F2B0-4C04-A2FA-4485EAD4D189}"/>
          </ac:inkMkLst>
        </pc:inkChg>
        <pc:inkChg chg="add mod">
          <ac:chgData name="Tracy Carter" userId="2f5be7f5713387d1" providerId="LiveId" clId="{ABCFD14A-1664-4ACF-9D57-1F983F31D87B}" dt="2021-11-16T16:31:54.542" v="160"/>
          <ac:inkMkLst>
            <pc:docMk/>
            <pc:sldMk cId="2578574588" sldId="598"/>
            <ac:inkMk id="58" creationId="{709D4DE6-4DAA-4DA4-ACA5-1CDFECBD9B95}"/>
          </ac:inkMkLst>
        </pc:inkChg>
        <pc:inkChg chg="add mod">
          <ac:chgData name="Tracy Carter" userId="2f5be7f5713387d1" providerId="LiveId" clId="{ABCFD14A-1664-4ACF-9D57-1F983F31D87B}" dt="2021-11-16T16:32:07.199" v="163"/>
          <ac:inkMkLst>
            <pc:docMk/>
            <pc:sldMk cId="2578574588" sldId="598"/>
            <ac:inkMk id="60" creationId="{07035080-197E-4721-8628-7544C4C652E9}"/>
          </ac:inkMkLst>
        </pc:inkChg>
        <pc:inkChg chg="add mod">
          <ac:chgData name="Tracy Carter" userId="2f5be7f5713387d1" providerId="LiveId" clId="{ABCFD14A-1664-4ACF-9D57-1F983F31D87B}" dt="2021-11-16T16:32:07.199" v="163"/>
          <ac:inkMkLst>
            <pc:docMk/>
            <pc:sldMk cId="2578574588" sldId="598"/>
            <ac:inkMk id="61" creationId="{E4E754E6-86C1-4FE2-ACF4-C3251DDF6052}"/>
          </ac:inkMkLst>
        </pc:inkChg>
      </pc:sldChg>
      <pc:sldChg chg="addSp delSp modSp mod">
        <pc:chgData name="Tracy Carter" userId="2f5be7f5713387d1" providerId="LiveId" clId="{ABCFD14A-1664-4ACF-9D57-1F983F31D87B}" dt="2021-11-16T16:40:04.673" v="390"/>
        <pc:sldMkLst>
          <pc:docMk/>
          <pc:sldMk cId="1780572827" sldId="616"/>
        </pc:sldMkLst>
        <pc:grpChg chg="mod">
          <ac:chgData name="Tracy Carter" userId="2f5be7f5713387d1" providerId="LiveId" clId="{ABCFD14A-1664-4ACF-9D57-1F983F31D87B}" dt="2021-11-16T16:37:18.225" v="221"/>
          <ac:grpSpMkLst>
            <pc:docMk/>
            <pc:sldMk cId="1780572827" sldId="616"/>
            <ac:grpSpMk id="11" creationId="{DD73AF5D-B02B-48BF-948E-AF8525E9E16D}"/>
          </ac:grpSpMkLst>
        </pc:grpChg>
        <pc:grpChg chg="del mod">
          <ac:chgData name="Tracy Carter" userId="2f5be7f5713387d1" providerId="LiveId" clId="{ABCFD14A-1664-4ACF-9D57-1F983F31D87B}" dt="2021-11-16T16:37:54.079" v="254"/>
          <ac:grpSpMkLst>
            <pc:docMk/>
            <pc:sldMk cId="1780572827" sldId="616"/>
            <ac:grpSpMk id="15" creationId="{7CFCD723-1A3F-4024-A948-DCE26D2BE647}"/>
          </ac:grpSpMkLst>
        </pc:grpChg>
        <pc:grpChg chg="del mod">
          <ac:chgData name="Tracy Carter" userId="2f5be7f5713387d1" providerId="LiveId" clId="{ABCFD14A-1664-4ACF-9D57-1F983F31D87B}" dt="2021-11-16T16:37:54.084" v="265"/>
          <ac:grpSpMkLst>
            <pc:docMk/>
            <pc:sldMk cId="1780572827" sldId="616"/>
            <ac:grpSpMk id="20" creationId="{A9C6D062-CF5E-46F1-8849-1392342C81C4}"/>
          </ac:grpSpMkLst>
        </pc:grpChg>
        <pc:grpChg chg="del mod">
          <ac:chgData name="Tracy Carter" userId="2f5be7f5713387d1" providerId="LiveId" clId="{ABCFD14A-1664-4ACF-9D57-1F983F31D87B}" dt="2021-11-16T16:37:39.637" v="240"/>
          <ac:grpSpMkLst>
            <pc:docMk/>
            <pc:sldMk cId="1780572827" sldId="616"/>
            <ac:grpSpMk id="24" creationId="{A6F3B631-241A-4C1D-B9CF-2772B34B3F81}"/>
          </ac:grpSpMkLst>
        </pc:grpChg>
        <pc:grpChg chg="del mod">
          <ac:chgData name="Tracy Carter" userId="2f5be7f5713387d1" providerId="LiveId" clId="{ABCFD14A-1664-4ACF-9D57-1F983F31D87B}" dt="2021-11-16T16:37:43.318" v="247"/>
          <ac:grpSpMkLst>
            <pc:docMk/>
            <pc:sldMk cId="1780572827" sldId="616"/>
            <ac:grpSpMk id="30" creationId="{9C39A5AA-1212-4682-91A2-005794FC96DE}"/>
          </ac:grpSpMkLst>
        </pc:grpChg>
        <pc:grpChg chg="del mod">
          <ac:chgData name="Tracy Carter" userId="2f5be7f5713387d1" providerId="LiveId" clId="{ABCFD14A-1664-4ACF-9D57-1F983F31D87B}" dt="2021-11-16T16:37:54.084" v="267"/>
          <ac:grpSpMkLst>
            <pc:docMk/>
            <pc:sldMk cId="1780572827" sldId="616"/>
            <ac:grpSpMk id="37" creationId="{24B0F1CB-FA34-457F-A5E4-3E222885BF9D}"/>
          </ac:grpSpMkLst>
        </pc:grpChg>
        <pc:grpChg chg="del mod">
          <ac:chgData name="Tracy Carter" userId="2f5be7f5713387d1" providerId="LiveId" clId="{ABCFD14A-1664-4ACF-9D57-1F983F31D87B}" dt="2021-11-16T16:38:03.128" v="273"/>
          <ac:grpSpMkLst>
            <pc:docMk/>
            <pc:sldMk cId="1780572827" sldId="616"/>
            <ac:grpSpMk id="40" creationId="{5D059D4A-AA6A-4C5C-973B-54953BCA2CA6}"/>
          </ac:grpSpMkLst>
        </pc:grpChg>
        <pc:grpChg chg="del mod">
          <ac:chgData name="Tracy Carter" userId="2f5be7f5713387d1" providerId="LiveId" clId="{ABCFD14A-1664-4ACF-9D57-1F983F31D87B}" dt="2021-11-16T16:38:07.859" v="284"/>
          <ac:grpSpMkLst>
            <pc:docMk/>
            <pc:sldMk cId="1780572827" sldId="616"/>
            <ac:grpSpMk id="42" creationId="{11EC2447-3FB4-40A6-B167-547E40548370}"/>
          </ac:grpSpMkLst>
        </pc:grpChg>
        <pc:grpChg chg="del mod">
          <ac:chgData name="Tracy Carter" userId="2f5be7f5713387d1" providerId="LiveId" clId="{ABCFD14A-1664-4ACF-9D57-1F983F31D87B}" dt="2021-11-16T16:38:07.859" v="284"/>
          <ac:grpSpMkLst>
            <pc:docMk/>
            <pc:sldMk cId="1780572827" sldId="616"/>
            <ac:grpSpMk id="53" creationId="{F0125251-D1B6-4022-9C8B-CCE368D495D1}"/>
          </ac:grpSpMkLst>
        </pc:grpChg>
        <pc:grpChg chg="mod">
          <ac:chgData name="Tracy Carter" userId="2f5be7f5713387d1" providerId="LiveId" clId="{ABCFD14A-1664-4ACF-9D57-1F983F31D87B}" dt="2021-11-16T16:38:07.859" v="284"/>
          <ac:grpSpMkLst>
            <pc:docMk/>
            <pc:sldMk cId="1780572827" sldId="616"/>
            <ac:grpSpMk id="54" creationId="{56E68A0C-8E33-4F3A-B76B-95722DC076A4}"/>
          </ac:grpSpMkLst>
        </pc:grpChg>
        <pc:grpChg chg="mod">
          <ac:chgData name="Tracy Carter" userId="2f5be7f5713387d1" providerId="LiveId" clId="{ABCFD14A-1664-4ACF-9D57-1F983F31D87B}" dt="2021-11-16T16:38:12.490" v="292"/>
          <ac:grpSpMkLst>
            <pc:docMk/>
            <pc:sldMk cId="1780572827" sldId="616"/>
            <ac:grpSpMk id="62" creationId="{59EF7D31-119B-4905-85BF-A6C10A31C9AC}"/>
          </ac:grpSpMkLst>
        </pc:grpChg>
        <pc:grpChg chg="del mod">
          <ac:chgData name="Tracy Carter" userId="2f5be7f5713387d1" providerId="LiveId" clId="{ABCFD14A-1664-4ACF-9D57-1F983F31D87B}" dt="2021-11-16T16:38:27.975" v="306"/>
          <ac:grpSpMkLst>
            <pc:docMk/>
            <pc:sldMk cId="1780572827" sldId="616"/>
            <ac:grpSpMk id="66" creationId="{EE4F61B7-DF5A-4B1D-A780-7B4D769F59CF}"/>
          </ac:grpSpMkLst>
        </pc:grpChg>
        <pc:grpChg chg="del mod">
          <ac:chgData name="Tracy Carter" userId="2f5be7f5713387d1" providerId="LiveId" clId="{ABCFD14A-1664-4ACF-9D57-1F983F31D87B}" dt="2021-11-16T16:38:37.876" v="320"/>
          <ac:grpSpMkLst>
            <pc:docMk/>
            <pc:sldMk cId="1780572827" sldId="616"/>
            <ac:grpSpMk id="76" creationId="{2025CF18-35EE-48E0-B956-5563DD549C10}"/>
          </ac:grpSpMkLst>
        </pc:grpChg>
        <pc:grpChg chg="mod">
          <ac:chgData name="Tracy Carter" userId="2f5be7f5713387d1" providerId="LiveId" clId="{ABCFD14A-1664-4ACF-9D57-1F983F31D87B}" dt="2021-11-16T16:38:37.876" v="320"/>
          <ac:grpSpMkLst>
            <pc:docMk/>
            <pc:sldMk cId="1780572827" sldId="616"/>
            <ac:grpSpMk id="90" creationId="{24C64B5A-D6E6-466F-82F7-6AB06CB3E4F8}"/>
          </ac:grpSpMkLst>
        </pc:grpChg>
        <pc:grpChg chg="del mod">
          <ac:chgData name="Tracy Carter" userId="2f5be7f5713387d1" providerId="LiveId" clId="{ABCFD14A-1664-4ACF-9D57-1F983F31D87B}" dt="2021-11-16T16:39:00.793" v="332"/>
          <ac:grpSpMkLst>
            <pc:docMk/>
            <pc:sldMk cId="1780572827" sldId="616"/>
            <ac:grpSpMk id="94" creationId="{0ADECDB7-8AA1-44DE-828E-3306C1E33A0C}"/>
          </ac:grpSpMkLst>
        </pc:grpChg>
        <pc:grpChg chg="del mod">
          <ac:chgData name="Tracy Carter" userId="2f5be7f5713387d1" providerId="LiveId" clId="{ABCFD14A-1664-4ACF-9D57-1F983F31D87B}" dt="2021-11-16T16:39:04.847" v="338"/>
          <ac:grpSpMkLst>
            <pc:docMk/>
            <pc:sldMk cId="1780572827" sldId="616"/>
            <ac:grpSpMk id="102" creationId="{68AE072E-7C41-45BE-A1F2-F79C1CE4CAF5}"/>
          </ac:grpSpMkLst>
        </pc:grpChg>
        <pc:grpChg chg="mod">
          <ac:chgData name="Tracy Carter" userId="2f5be7f5713387d1" providerId="LiveId" clId="{ABCFD14A-1664-4ACF-9D57-1F983F31D87B}" dt="2021-11-16T16:39:04.847" v="338"/>
          <ac:grpSpMkLst>
            <pc:docMk/>
            <pc:sldMk cId="1780572827" sldId="616"/>
            <ac:grpSpMk id="108" creationId="{7D98477C-90E1-4E81-B441-95A3CEA16A89}"/>
          </ac:grpSpMkLst>
        </pc:grpChg>
        <pc:grpChg chg="mod">
          <ac:chgData name="Tracy Carter" userId="2f5be7f5713387d1" providerId="LiveId" clId="{ABCFD14A-1664-4ACF-9D57-1F983F31D87B}" dt="2021-11-16T16:39:24.245" v="351"/>
          <ac:grpSpMkLst>
            <pc:docMk/>
            <pc:sldMk cId="1780572827" sldId="616"/>
            <ac:grpSpMk id="121" creationId="{2A002A31-DFFE-44C4-8A89-61278975D718}"/>
          </ac:grpSpMkLst>
        </pc:grpChg>
        <pc:grpChg chg="mod">
          <ac:chgData name="Tracy Carter" userId="2f5be7f5713387d1" providerId="LiveId" clId="{ABCFD14A-1664-4ACF-9D57-1F983F31D87B}" dt="2021-11-16T16:39:37.436" v="366"/>
          <ac:grpSpMkLst>
            <pc:docMk/>
            <pc:sldMk cId="1780572827" sldId="616"/>
            <ac:grpSpMk id="136" creationId="{6E1DD42C-E4B9-44B2-B0E0-46403E8BD237}"/>
          </ac:grpSpMkLst>
        </pc:grpChg>
        <pc:grpChg chg="del mod">
          <ac:chgData name="Tracy Carter" userId="2f5be7f5713387d1" providerId="LiveId" clId="{ABCFD14A-1664-4ACF-9D57-1F983F31D87B}" dt="2021-11-16T16:39:58.894" v="383"/>
          <ac:grpSpMkLst>
            <pc:docMk/>
            <pc:sldMk cId="1780572827" sldId="616"/>
            <ac:grpSpMk id="140" creationId="{F11B1B5D-0D1A-405F-8DA1-11393D6B2736}"/>
          </ac:grpSpMkLst>
        </pc:grpChg>
        <pc:grpChg chg="mod">
          <ac:chgData name="Tracy Carter" userId="2f5be7f5713387d1" providerId="LiveId" clId="{ABCFD14A-1664-4ACF-9D57-1F983F31D87B}" dt="2021-11-16T16:39:50.478" v="380"/>
          <ac:grpSpMkLst>
            <pc:docMk/>
            <pc:sldMk cId="1780572827" sldId="616"/>
            <ac:grpSpMk id="149" creationId="{D432E535-D68E-4278-A0C0-0DDBA4611E43}"/>
          </ac:grpSpMkLst>
        </pc:grpChg>
        <pc:grpChg chg="mod">
          <ac:chgData name="Tracy Carter" userId="2f5be7f5713387d1" providerId="LiveId" clId="{ABCFD14A-1664-4ACF-9D57-1F983F31D87B}" dt="2021-11-16T16:40:04.673" v="390"/>
          <ac:grpSpMkLst>
            <pc:docMk/>
            <pc:sldMk cId="1780572827" sldId="616"/>
            <ac:grpSpMk id="155" creationId="{3B94EF62-9768-4433-B776-6237E131941D}"/>
          </ac:grpSpMkLst>
        </pc:grpChg>
        <pc:picChg chg="mod">
          <ac:chgData name="Tracy Carter" userId="2f5be7f5713387d1" providerId="LiveId" clId="{ABCFD14A-1664-4ACF-9D57-1F983F31D87B}" dt="2021-11-16T16:39:43.789" v="371" actId="1076"/>
          <ac:picMkLst>
            <pc:docMk/>
            <pc:sldMk cId="1780572827" sldId="616"/>
            <ac:picMk id="3" creationId="{AB0F2CA6-5960-469B-8024-D1808CA91423}"/>
          </ac:picMkLst>
        </pc:picChg>
        <pc:inkChg chg="add">
          <ac:chgData name="Tracy Carter" userId="2f5be7f5713387d1" providerId="LiveId" clId="{ABCFD14A-1664-4ACF-9D57-1F983F31D87B}" dt="2021-11-16T16:37:13.179" v="215" actId="9405"/>
          <ac:inkMkLst>
            <pc:docMk/>
            <pc:sldMk cId="1780572827" sldId="616"/>
            <ac:inkMk id="4" creationId="{E538AF49-D957-412B-BA51-8AF7887008A7}"/>
          </ac:inkMkLst>
        </pc:inkChg>
        <pc:inkChg chg="add">
          <ac:chgData name="Tracy Carter" userId="2f5be7f5713387d1" providerId="LiveId" clId="{ABCFD14A-1664-4ACF-9D57-1F983F31D87B}" dt="2021-11-16T16:37:14.425" v="216" actId="9405"/>
          <ac:inkMkLst>
            <pc:docMk/>
            <pc:sldMk cId="1780572827" sldId="616"/>
            <ac:inkMk id="5" creationId="{8DD11796-4B32-4834-A066-2C2D6BBD527A}"/>
          </ac:inkMkLst>
        </pc:inkChg>
        <pc:inkChg chg="add mod">
          <ac:chgData name="Tracy Carter" userId="2f5be7f5713387d1" providerId="LiveId" clId="{ABCFD14A-1664-4ACF-9D57-1F983F31D87B}" dt="2021-11-16T16:37:18.225" v="221"/>
          <ac:inkMkLst>
            <pc:docMk/>
            <pc:sldMk cId="1780572827" sldId="616"/>
            <ac:inkMk id="6" creationId="{99B13F9B-545B-4C3D-8FA6-75498E41DFE0}"/>
          </ac:inkMkLst>
        </pc:inkChg>
        <pc:inkChg chg="add mod">
          <ac:chgData name="Tracy Carter" userId="2f5be7f5713387d1" providerId="LiveId" clId="{ABCFD14A-1664-4ACF-9D57-1F983F31D87B}" dt="2021-11-16T16:37:18.225" v="221"/>
          <ac:inkMkLst>
            <pc:docMk/>
            <pc:sldMk cId="1780572827" sldId="616"/>
            <ac:inkMk id="7" creationId="{C0EB9FC5-0D94-40F1-A3AE-BC73A3611040}"/>
          </ac:inkMkLst>
        </pc:inkChg>
        <pc:inkChg chg="add mod">
          <ac:chgData name="Tracy Carter" userId="2f5be7f5713387d1" providerId="LiveId" clId="{ABCFD14A-1664-4ACF-9D57-1F983F31D87B}" dt="2021-11-16T16:37:18.225" v="221"/>
          <ac:inkMkLst>
            <pc:docMk/>
            <pc:sldMk cId="1780572827" sldId="616"/>
            <ac:inkMk id="8" creationId="{4EBD885A-17AF-42FE-A60D-5900B1910918}"/>
          </ac:inkMkLst>
        </pc:inkChg>
        <pc:inkChg chg="add">
          <ac:chgData name="Tracy Carter" userId="2f5be7f5713387d1" providerId="LiveId" clId="{ABCFD14A-1664-4ACF-9D57-1F983F31D87B}" dt="2021-11-16T16:37:17.665" v="220" actId="9405"/>
          <ac:inkMkLst>
            <pc:docMk/>
            <pc:sldMk cId="1780572827" sldId="616"/>
            <ac:inkMk id="9" creationId="{94F71E0E-CD38-466D-A42A-D84C78E2BF19}"/>
          </ac:inkMkLst>
        </pc:inkChg>
        <pc:inkChg chg="add del mod">
          <ac:chgData name="Tracy Carter" userId="2f5be7f5713387d1" providerId="LiveId" clId="{ABCFD14A-1664-4ACF-9D57-1F983F31D87B}" dt="2021-11-16T16:37:54.079" v="249"/>
          <ac:inkMkLst>
            <pc:docMk/>
            <pc:sldMk cId="1780572827" sldId="616"/>
            <ac:inkMk id="12" creationId="{D7DAA594-D92A-44D4-923B-25F452B4F2B7}"/>
          </ac:inkMkLst>
        </pc:inkChg>
        <pc:inkChg chg="add del mod">
          <ac:chgData name="Tracy Carter" userId="2f5be7f5713387d1" providerId="LiveId" clId="{ABCFD14A-1664-4ACF-9D57-1F983F31D87B}" dt="2021-11-16T16:37:54.084" v="262"/>
          <ac:inkMkLst>
            <pc:docMk/>
            <pc:sldMk cId="1780572827" sldId="616"/>
            <ac:inkMk id="13" creationId="{EC5EA3CF-3401-43B4-91F1-84D146722CE8}"/>
          </ac:inkMkLst>
        </pc:inkChg>
        <pc:inkChg chg="add del mod">
          <ac:chgData name="Tracy Carter" userId="2f5be7f5713387d1" providerId="LiveId" clId="{ABCFD14A-1664-4ACF-9D57-1F983F31D87B}" dt="2021-11-16T16:37:54.079" v="254"/>
          <ac:inkMkLst>
            <pc:docMk/>
            <pc:sldMk cId="1780572827" sldId="616"/>
            <ac:inkMk id="14" creationId="{6C11B158-73BD-4AF5-8548-4B304F84436D}"/>
          </ac:inkMkLst>
        </pc:inkChg>
        <pc:inkChg chg="add del mod">
          <ac:chgData name="Tracy Carter" userId="2f5be7f5713387d1" providerId="LiveId" clId="{ABCFD14A-1664-4ACF-9D57-1F983F31D87B}" dt="2021-11-16T16:37:54.084" v="266"/>
          <ac:inkMkLst>
            <pc:docMk/>
            <pc:sldMk cId="1780572827" sldId="616"/>
            <ac:inkMk id="16" creationId="{93A7582F-EE6B-4B54-852C-CF97239D3FA0}"/>
          </ac:inkMkLst>
        </pc:inkChg>
        <pc:inkChg chg="add del mod">
          <ac:chgData name="Tracy Carter" userId="2f5be7f5713387d1" providerId="LiveId" clId="{ABCFD14A-1664-4ACF-9D57-1F983F31D87B}" dt="2021-11-16T16:37:54.084" v="256"/>
          <ac:inkMkLst>
            <pc:docMk/>
            <pc:sldMk cId="1780572827" sldId="616"/>
            <ac:inkMk id="17" creationId="{84B7C111-B324-4DAD-96A9-B4A7B9394772}"/>
          </ac:inkMkLst>
        </pc:inkChg>
        <pc:inkChg chg="add del mod">
          <ac:chgData name="Tracy Carter" userId="2f5be7f5713387d1" providerId="LiveId" clId="{ABCFD14A-1664-4ACF-9D57-1F983F31D87B}" dt="2021-11-16T16:37:54.084" v="264"/>
          <ac:inkMkLst>
            <pc:docMk/>
            <pc:sldMk cId="1780572827" sldId="616"/>
            <ac:inkMk id="18" creationId="{05C93257-A7EA-4014-AFD0-3807F78D4EF5}"/>
          </ac:inkMkLst>
        </pc:inkChg>
        <pc:inkChg chg="add del mod">
          <ac:chgData name="Tracy Carter" userId="2f5be7f5713387d1" providerId="LiveId" clId="{ABCFD14A-1664-4ACF-9D57-1F983F31D87B}" dt="2021-11-16T16:37:54.084" v="265"/>
          <ac:inkMkLst>
            <pc:docMk/>
            <pc:sldMk cId="1780572827" sldId="616"/>
            <ac:inkMk id="19" creationId="{FC3EB195-BBE5-4BA9-A3B7-065240EFB109}"/>
          </ac:inkMkLst>
        </pc:inkChg>
        <pc:inkChg chg="add del mod">
          <ac:chgData name="Tracy Carter" userId="2f5be7f5713387d1" providerId="LiveId" clId="{ABCFD14A-1664-4ACF-9D57-1F983F31D87B}" dt="2021-11-16T16:37:54.079" v="252"/>
          <ac:inkMkLst>
            <pc:docMk/>
            <pc:sldMk cId="1780572827" sldId="616"/>
            <ac:inkMk id="21" creationId="{6F84CE51-64C2-4D82-BE79-E07A627F5A56}"/>
          </ac:inkMkLst>
        </pc:inkChg>
        <pc:inkChg chg="add del mod">
          <ac:chgData name="Tracy Carter" userId="2f5be7f5713387d1" providerId="LiveId" clId="{ABCFD14A-1664-4ACF-9D57-1F983F31D87B}" dt="2021-11-16T16:37:54.079" v="251"/>
          <ac:inkMkLst>
            <pc:docMk/>
            <pc:sldMk cId="1780572827" sldId="616"/>
            <ac:inkMk id="22" creationId="{AF9F2060-7A0E-42A4-8520-6D2CF8FC7B12}"/>
          </ac:inkMkLst>
        </pc:inkChg>
        <pc:inkChg chg="add del mod">
          <ac:chgData name="Tracy Carter" userId="2f5be7f5713387d1" providerId="LiveId" clId="{ABCFD14A-1664-4ACF-9D57-1F983F31D87B}" dt="2021-11-16T16:37:54.084" v="263"/>
          <ac:inkMkLst>
            <pc:docMk/>
            <pc:sldMk cId="1780572827" sldId="616"/>
            <ac:inkMk id="23" creationId="{CB2FC2F6-3DA5-4ED1-8D01-6ACB467A69F1}"/>
          </ac:inkMkLst>
        </pc:inkChg>
        <pc:inkChg chg="add del mod">
          <ac:chgData name="Tracy Carter" userId="2f5be7f5713387d1" providerId="LiveId" clId="{ABCFD14A-1664-4ACF-9D57-1F983F31D87B}" dt="2021-11-16T16:37:54.084" v="268"/>
          <ac:inkMkLst>
            <pc:docMk/>
            <pc:sldMk cId="1780572827" sldId="616"/>
            <ac:inkMk id="25" creationId="{1826EEB6-CCDA-4DF3-BB7C-DE9C096E5933}"/>
          </ac:inkMkLst>
        </pc:inkChg>
        <pc:inkChg chg="add del mod">
          <ac:chgData name="Tracy Carter" userId="2f5be7f5713387d1" providerId="LiveId" clId="{ABCFD14A-1664-4ACF-9D57-1F983F31D87B}" dt="2021-11-16T16:37:54.084" v="261"/>
          <ac:inkMkLst>
            <pc:docMk/>
            <pc:sldMk cId="1780572827" sldId="616"/>
            <ac:inkMk id="26" creationId="{B2D2833E-CD39-4325-81F2-86C5960FDC75}"/>
          </ac:inkMkLst>
        </pc:inkChg>
        <pc:inkChg chg="add del mod">
          <ac:chgData name="Tracy Carter" userId="2f5be7f5713387d1" providerId="LiveId" clId="{ABCFD14A-1664-4ACF-9D57-1F983F31D87B}" dt="2021-11-16T16:37:54.084" v="255"/>
          <ac:inkMkLst>
            <pc:docMk/>
            <pc:sldMk cId="1780572827" sldId="616"/>
            <ac:inkMk id="27" creationId="{D73E4047-7882-41D1-8AAC-04FD4C8274AD}"/>
          </ac:inkMkLst>
        </pc:inkChg>
        <pc:inkChg chg="add del mod">
          <ac:chgData name="Tracy Carter" userId="2f5be7f5713387d1" providerId="LiveId" clId="{ABCFD14A-1664-4ACF-9D57-1F983F31D87B}" dt="2021-11-16T16:37:54.084" v="257"/>
          <ac:inkMkLst>
            <pc:docMk/>
            <pc:sldMk cId="1780572827" sldId="616"/>
            <ac:inkMk id="28" creationId="{280B36C1-B0E1-4E4A-9D65-EEDDE5B7A588}"/>
          </ac:inkMkLst>
        </pc:inkChg>
        <pc:inkChg chg="add del mod">
          <ac:chgData name="Tracy Carter" userId="2f5be7f5713387d1" providerId="LiveId" clId="{ABCFD14A-1664-4ACF-9D57-1F983F31D87B}" dt="2021-11-16T16:37:54.084" v="267"/>
          <ac:inkMkLst>
            <pc:docMk/>
            <pc:sldMk cId="1780572827" sldId="616"/>
            <ac:inkMk id="29" creationId="{64A00C39-CC7E-410C-9980-5E53D35BA4CC}"/>
          </ac:inkMkLst>
        </pc:inkChg>
        <pc:inkChg chg="add del mod">
          <ac:chgData name="Tracy Carter" userId="2f5be7f5713387d1" providerId="LiveId" clId="{ABCFD14A-1664-4ACF-9D57-1F983F31D87B}" dt="2021-11-16T16:37:54.084" v="260"/>
          <ac:inkMkLst>
            <pc:docMk/>
            <pc:sldMk cId="1780572827" sldId="616"/>
            <ac:inkMk id="31" creationId="{35012512-2162-471D-BE31-FCEADF15C168}"/>
          </ac:inkMkLst>
        </pc:inkChg>
        <pc:inkChg chg="add del mod">
          <ac:chgData name="Tracy Carter" userId="2f5be7f5713387d1" providerId="LiveId" clId="{ABCFD14A-1664-4ACF-9D57-1F983F31D87B}" dt="2021-11-16T16:37:54.084" v="259"/>
          <ac:inkMkLst>
            <pc:docMk/>
            <pc:sldMk cId="1780572827" sldId="616"/>
            <ac:inkMk id="32" creationId="{DFE93AF0-D717-47D4-A08E-3D57783B05B7}"/>
          </ac:inkMkLst>
        </pc:inkChg>
        <pc:inkChg chg="add del mod">
          <ac:chgData name="Tracy Carter" userId="2f5be7f5713387d1" providerId="LiveId" clId="{ABCFD14A-1664-4ACF-9D57-1F983F31D87B}" dt="2021-11-16T16:37:54.079" v="248"/>
          <ac:inkMkLst>
            <pc:docMk/>
            <pc:sldMk cId="1780572827" sldId="616"/>
            <ac:inkMk id="33" creationId="{1504C736-7C44-4FF5-A43A-9860B48BF786}"/>
          </ac:inkMkLst>
        </pc:inkChg>
        <pc:inkChg chg="add del mod">
          <ac:chgData name="Tracy Carter" userId="2f5be7f5713387d1" providerId="LiveId" clId="{ABCFD14A-1664-4ACF-9D57-1F983F31D87B}" dt="2021-11-16T16:37:54.084" v="258"/>
          <ac:inkMkLst>
            <pc:docMk/>
            <pc:sldMk cId="1780572827" sldId="616"/>
            <ac:inkMk id="34" creationId="{2CC42BA4-5E88-4981-94E4-A42BED0EC9D0}"/>
          </ac:inkMkLst>
        </pc:inkChg>
        <pc:inkChg chg="add del mod">
          <ac:chgData name="Tracy Carter" userId="2f5be7f5713387d1" providerId="LiveId" clId="{ABCFD14A-1664-4ACF-9D57-1F983F31D87B}" dt="2021-11-16T16:37:54.079" v="253"/>
          <ac:inkMkLst>
            <pc:docMk/>
            <pc:sldMk cId="1780572827" sldId="616"/>
            <ac:inkMk id="35" creationId="{432C4ED3-3EA2-4731-9A01-58E47A304C22}"/>
          </ac:inkMkLst>
        </pc:inkChg>
        <pc:inkChg chg="add del mod">
          <ac:chgData name="Tracy Carter" userId="2f5be7f5713387d1" providerId="LiveId" clId="{ABCFD14A-1664-4ACF-9D57-1F983F31D87B}" dt="2021-11-16T16:37:54.079" v="250"/>
          <ac:inkMkLst>
            <pc:docMk/>
            <pc:sldMk cId="1780572827" sldId="616"/>
            <ac:inkMk id="36" creationId="{3DDD71B6-268F-44D7-9909-67F7715EE6A4}"/>
          </ac:inkMkLst>
        </pc:inkChg>
        <pc:inkChg chg="add mod">
          <ac:chgData name="Tracy Carter" userId="2f5be7f5713387d1" providerId="LiveId" clId="{ABCFD14A-1664-4ACF-9D57-1F983F31D87B}" dt="2021-11-16T16:38:07.859" v="284"/>
          <ac:inkMkLst>
            <pc:docMk/>
            <pc:sldMk cId="1780572827" sldId="616"/>
            <ac:inkMk id="38" creationId="{EA12161C-CA46-4C54-8533-A9D202E967FE}"/>
          </ac:inkMkLst>
        </pc:inkChg>
        <pc:inkChg chg="add mod">
          <ac:chgData name="Tracy Carter" userId="2f5be7f5713387d1" providerId="LiveId" clId="{ABCFD14A-1664-4ACF-9D57-1F983F31D87B}" dt="2021-11-16T16:38:07.859" v="284"/>
          <ac:inkMkLst>
            <pc:docMk/>
            <pc:sldMk cId="1780572827" sldId="616"/>
            <ac:inkMk id="39" creationId="{DE800E8A-71A5-4BA9-85DA-F3CE06E3F175}"/>
          </ac:inkMkLst>
        </pc:inkChg>
        <pc:inkChg chg="add mod">
          <ac:chgData name="Tracy Carter" userId="2f5be7f5713387d1" providerId="LiveId" clId="{ABCFD14A-1664-4ACF-9D57-1F983F31D87B}" dt="2021-11-16T16:38:07.859" v="284"/>
          <ac:inkMkLst>
            <pc:docMk/>
            <pc:sldMk cId="1780572827" sldId="616"/>
            <ac:inkMk id="41" creationId="{7C9108F0-4A8E-40D7-B59E-45B4EA7323C6}"/>
          </ac:inkMkLst>
        </pc:inkChg>
        <pc:inkChg chg="add mod">
          <ac:chgData name="Tracy Carter" userId="2f5be7f5713387d1" providerId="LiveId" clId="{ABCFD14A-1664-4ACF-9D57-1F983F31D87B}" dt="2021-11-16T16:38:07.859" v="284"/>
          <ac:inkMkLst>
            <pc:docMk/>
            <pc:sldMk cId="1780572827" sldId="616"/>
            <ac:inkMk id="43" creationId="{23A46BC3-8EB3-460A-9445-3B6523B12272}"/>
          </ac:inkMkLst>
        </pc:inkChg>
        <pc:inkChg chg="add mod">
          <ac:chgData name="Tracy Carter" userId="2f5be7f5713387d1" providerId="LiveId" clId="{ABCFD14A-1664-4ACF-9D57-1F983F31D87B}" dt="2021-11-16T16:38:07.859" v="284"/>
          <ac:inkMkLst>
            <pc:docMk/>
            <pc:sldMk cId="1780572827" sldId="616"/>
            <ac:inkMk id="44" creationId="{617FBF44-237E-44E0-AE5D-5E5A8DCDDCDA}"/>
          </ac:inkMkLst>
        </pc:inkChg>
        <pc:inkChg chg="add mod">
          <ac:chgData name="Tracy Carter" userId="2f5be7f5713387d1" providerId="LiveId" clId="{ABCFD14A-1664-4ACF-9D57-1F983F31D87B}" dt="2021-11-16T16:38:07.859" v="284"/>
          <ac:inkMkLst>
            <pc:docMk/>
            <pc:sldMk cId="1780572827" sldId="616"/>
            <ac:inkMk id="45" creationId="{426CBB11-A624-4342-B536-668709CA5B3F}"/>
          </ac:inkMkLst>
        </pc:inkChg>
        <pc:inkChg chg="add mod">
          <ac:chgData name="Tracy Carter" userId="2f5be7f5713387d1" providerId="LiveId" clId="{ABCFD14A-1664-4ACF-9D57-1F983F31D87B}" dt="2021-11-16T16:38:07.859" v="284"/>
          <ac:inkMkLst>
            <pc:docMk/>
            <pc:sldMk cId="1780572827" sldId="616"/>
            <ac:inkMk id="46" creationId="{D25A7C2E-33C6-420F-951D-F642799C2572}"/>
          </ac:inkMkLst>
        </pc:inkChg>
        <pc:inkChg chg="add mod">
          <ac:chgData name="Tracy Carter" userId="2f5be7f5713387d1" providerId="LiveId" clId="{ABCFD14A-1664-4ACF-9D57-1F983F31D87B}" dt="2021-11-16T16:38:07.859" v="284"/>
          <ac:inkMkLst>
            <pc:docMk/>
            <pc:sldMk cId="1780572827" sldId="616"/>
            <ac:inkMk id="47" creationId="{0715F27F-E048-47BC-8F1D-3A3E767251E6}"/>
          </ac:inkMkLst>
        </pc:inkChg>
        <pc:inkChg chg="add mod">
          <ac:chgData name="Tracy Carter" userId="2f5be7f5713387d1" providerId="LiveId" clId="{ABCFD14A-1664-4ACF-9D57-1F983F31D87B}" dt="2021-11-16T16:38:07.859" v="284"/>
          <ac:inkMkLst>
            <pc:docMk/>
            <pc:sldMk cId="1780572827" sldId="616"/>
            <ac:inkMk id="48" creationId="{D6CF26ED-7989-46E0-A4BF-9A1B08F9EC1A}"/>
          </ac:inkMkLst>
        </pc:inkChg>
        <pc:inkChg chg="add mod">
          <ac:chgData name="Tracy Carter" userId="2f5be7f5713387d1" providerId="LiveId" clId="{ABCFD14A-1664-4ACF-9D57-1F983F31D87B}" dt="2021-11-16T16:38:07.859" v="284"/>
          <ac:inkMkLst>
            <pc:docMk/>
            <pc:sldMk cId="1780572827" sldId="616"/>
            <ac:inkMk id="49" creationId="{9D984B9E-28E0-44D8-B7DE-174EDE7138F6}"/>
          </ac:inkMkLst>
        </pc:inkChg>
        <pc:inkChg chg="add mod">
          <ac:chgData name="Tracy Carter" userId="2f5be7f5713387d1" providerId="LiveId" clId="{ABCFD14A-1664-4ACF-9D57-1F983F31D87B}" dt="2021-11-16T16:38:07.859" v="284"/>
          <ac:inkMkLst>
            <pc:docMk/>
            <pc:sldMk cId="1780572827" sldId="616"/>
            <ac:inkMk id="50" creationId="{E06595C5-6119-415F-8F95-AD26EB941D78}"/>
          </ac:inkMkLst>
        </pc:inkChg>
        <pc:inkChg chg="add mod">
          <ac:chgData name="Tracy Carter" userId="2f5be7f5713387d1" providerId="LiveId" clId="{ABCFD14A-1664-4ACF-9D57-1F983F31D87B}" dt="2021-11-16T16:38:07.859" v="284"/>
          <ac:inkMkLst>
            <pc:docMk/>
            <pc:sldMk cId="1780572827" sldId="616"/>
            <ac:inkMk id="51" creationId="{B40F8984-DFFA-45F9-9712-65C1BCE96052}"/>
          </ac:inkMkLst>
        </pc:inkChg>
        <pc:inkChg chg="add mod">
          <ac:chgData name="Tracy Carter" userId="2f5be7f5713387d1" providerId="LiveId" clId="{ABCFD14A-1664-4ACF-9D57-1F983F31D87B}" dt="2021-11-16T16:38:07.859" v="284"/>
          <ac:inkMkLst>
            <pc:docMk/>
            <pc:sldMk cId="1780572827" sldId="616"/>
            <ac:inkMk id="52" creationId="{12B7ACAF-FA6A-4ACD-A2F4-D09AE26C54A8}"/>
          </ac:inkMkLst>
        </pc:inkChg>
        <pc:inkChg chg="add mod">
          <ac:chgData name="Tracy Carter" userId="2f5be7f5713387d1" providerId="LiveId" clId="{ABCFD14A-1664-4ACF-9D57-1F983F31D87B}" dt="2021-11-16T16:38:12.490" v="292"/>
          <ac:inkMkLst>
            <pc:docMk/>
            <pc:sldMk cId="1780572827" sldId="616"/>
            <ac:inkMk id="55" creationId="{A5208A82-2EBA-4E37-8B9D-15002EEC059B}"/>
          </ac:inkMkLst>
        </pc:inkChg>
        <pc:inkChg chg="add mod">
          <ac:chgData name="Tracy Carter" userId="2f5be7f5713387d1" providerId="LiveId" clId="{ABCFD14A-1664-4ACF-9D57-1F983F31D87B}" dt="2021-11-16T16:38:12.490" v="292"/>
          <ac:inkMkLst>
            <pc:docMk/>
            <pc:sldMk cId="1780572827" sldId="616"/>
            <ac:inkMk id="56" creationId="{46B45D03-4315-4CC0-8D16-CBBBACEB8B8D}"/>
          </ac:inkMkLst>
        </pc:inkChg>
        <pc:inkChg chg="add mod">
          <ac:chgData name="Tracy Carter" userId="2f5be7f5713387d1" providerId="LiveId" clId="{ABCFD14A-1664-4ACF-9D57-1F983F31D87B}" dt="2021-11-16T16:38:12.490" v="292"/>
          <ac:inkMkLst>
            <pc:docMk/>
            <pc:sldMk cId="1780572827" sldId="616"/>
            <ac:inkMk id="57" creationId="{F9FE898E-90A2-4F83-B378-E2FEE32FF240}"/>
          </ac:inkMkLst>
        </pc:inkChg>
        <pc:inkChg chg="add mod">
          <ac:chgData name="Tracy Carter" userId="2f5be7f5713387d1" providerId="LiveId" clId="{ABCFD14A-1664-4ACF-9D57-1F983F31D87B}" dt="2021-11-16T16:38:12.490" v="292"/>
          <ac:inkMkLst>
            <pc:docMk/>
            <pc:sldMk cId="1780572827" sldId="616"/>
            <ac:inkMk id="58" creationId="{6CE75A9E-0C3D-44D7-AE8B-7A70631F0995}"/>
          </ac:inkMkLst>
        </pc:inkChg>
        <pc:inkChg chg="add mod">
          <ac:chgData name="Tracy Carter" userId="2f5be7f5713387d1" providerId="LiveId" clId="{ABCFD14A-1664-4ACF-9D57-1F983F31D87B}" dt="2021-11-16T16:38:12.490" v="292"/>
          <ac:inkMkLst>
            <pc:docMk/>
            <pc:sldMk cId="1780572827" sldId="616"/>
            <ac:inkMk id="59" creationId="{9CAFEFB0-D02D-4C8F-A58D-E8D5EAE0EF30}"/>
          </ac:inkMkLst>
        </pc:inkChg>
        <pc:inkChg chg="add mod">
          <ac:chgData name="Tracy Carter" userId="2f5be7f5713387d1" providerId="LiveId" clId="{ABCFD14A-1664-4ACF-9D57-1F983F31D87B}" dt="2021-11-16T16:38:12.490" v="292"/>
          <ac:inkMkLst>
            <pc:docMk/>
            <pc:sldMk cId="1780572827" sldId="616"/>
            <ac:inkMk id="60" creationId="{75453BC1-F2C0-47F0-9B1C-F17EEBE019FE}"/>
          </ac:inkMkLst>
        </pc:inkChg>
        <pc:inkChg chg="add mod">
          <ac:chgData name="Tracy Carter" userId="2f5be7f5713387d1" providerId="LiveId" clId="{ABCFD14A-1664-4ACF-9D57-1F983F31D87B}" dt="2021-11-16T16:38:12.490" v="292"/>
          <ac:inkMkLst>
            <pc:docMk/>
            <pc:sldMk cId="1780572827" sldId="616"/>
            <ac:inkMk id="61" creationId="{3CE7FF48-E560-41A4-81AF-B363013A4D10}"/>
          </ac:inkMkLst>
        </pc:inkChg>
        <pc:inkChg chg="add mod">
          <ac:chgData name="Tracy Carter" userId="2f5be7f5713387d1" providerId="LiveId" clId="{ABCFD14A-1664-4ACF-9D57-1F983F31D87B}" dt="2021-11-16T16:38:37.876" v="320"/>
          <ac:inkMkLst>
            <pc:docMk/>
            <pc:sldMk cId="1780572827" sldId="616"/>
            <ac:inkMk id="63" creationId="{DC22495B-1C98-43A9-B590-C6029E18A5EF}"/>
          </ac:inkMkLst>
        </pc:inkChg>
        <pc:inkChg chg="add mod">
          <ac:chgData name="Tracy Carter" userId="2f5be7f5713387d1" providerId="LiveId" clId="{ABCFD14A-1664-4ACF-9D57-1F983F31D87B}" dt="2021-11-16T16:38:37.876" v="320"/>
          <ac:inkMkLst>
            <pc:docMk/>
            <pc:sldMk cId="1780572827" sldId="616"/>
            <ac:inkMk id="64" creationId="{A04C8743-D5B5-4701-8462-34F2B4206C09}"/>
          </ac:inkMkLst>
        </pc:inkChg>
        <pc:inkChg chg="add mod">
          <ac:chgData name="Tracy Carter" userId="2f5be7f5713387d1" providerId="LiveId" clId="{ABCFD14A-1664-4ACF-9D57-1F983F31D87B}" dt="2021-11-16T16:38:37.876" v="320"/>
          <ac:inkMkLst>
            <pc:docMk/>
            <pc:sldMk cId="1780572827" sldId="616"/>
            <ac:inkMk id="65" creationId="{27046901-F750-4AB6-8754-3F08651571B7}"/>
          </ac:inkMkLst>
        </pc:inkChg>
        <pc:inkChg chg="add mod">
          <ac:chgData name="Tracy Carter" userId="2f5be7f5713387d1" providerId="LiveId" clId="{ABCFD14A-1664-4ACF-9D57-1F983F31D87B}" dt="2021-11-16T16:38:37.876" v="320"/>
          <ac:inkMkLst>
            <pc:docMk/>
            <pc:sldMk cId="1780572827" sldId="616"/>
            <ac:inkMk id="67" creationId="{45CA37CA-19A0-45FB-BCD0-624130CC74F3}"/>
          </ac:inkMkLst>
        </pc:inkChg>
        <pc:inkChg chg="add mod">
          <ac:chgData name="Tracy Carter" userId="2f5be7f5713387d1" providerId="LiveId" clId="{ABCFD14A-1664-4ACF-9D57-1F983F31D87B}" dt="2021-11-16T16:38:37.876" v="320"/>
          <ac:inkMkLst>
            <pc:docMk/>
            <pc:sldMk cId="1780572827" sldId="616"/>
            <ac:inkMk id="68" creationId="{F3C9B111-A8F9-4B81-A96A-E0686EE32346}"/>
          </ac:inkMkLst>
        </pc:inkChg>
        <pc:inkChg chg="add mod">
          <ac:chgData name="Tracy Carter" userId="2f5be7f5713387d1" providerId="LiveId" clId="{ABCFD14A-1664-4ACF-9D57-1F983F31D87B}" dt="2021-11-16T16:38:37.876" v="320"/>
          <ac:inkMkLst>
            <pc:docMk/>
            <pc:sldMk cId="1780572827" sldId="616"/>
            <ac:inkMk id="69" creationId="{50EDAA84-3605-4C76-B4E2-E6A4B9F707F2}"/>
          </ac:inkMkLst>
        </pc:inkChg>
        <pc:inkChg chg="add mod">
          <ac:chgData name="Tracy Carter" userId="2f5be7f5713387d1" providerId="LiveId" clId="{ABCFD14A-1664-4ACF-9D57-1F983F31D87B}" dt="2021-11-16T16:38:37.876" v="320"/>
          <ac:inkMkLst>
            <pc:docMk/>
            <pc:sldMk cId="1780572827" sldId="616"/>
            <ac:inkMk id="70" creationId="{7560548D-A6CE-4DC4-9870-4B1EEF372DAC}"/>
          </ac:inkMkLst>
        </pc:inkChg>
        <pc:inkChg chg="add mod">
          <ac:chgData name="Tracy Carter" userId="2f5be7f5713387d1" providerId="LiveId" clId="{ABCFD14A-1664-4ACF-9D57-1F983F31D87B}" dt="2021-11-16T16:38:37.876" v="320"/>
          <ac:inkMkLst>
            <pc:docMk/>
            <pc:sldMk cId="1780572827" sldId="616"/>
            <ac:inkMk id="71" creationId="{750AFBE7-9B13-47FC-9075-6FF71B348D8A}"/>
          </ac:inkMkLst>
        </pc:inkChg>
        <pc:inkChg chg="add mod">
          <ac:chgData name="Tracy Carter" userId="2f5be7f5713387d1" providerId="LiveId" clId="{ABCFD14A-1664-4ACF-9D57-1F983F31D87B}" dt="2021-11-16T16:38:37.876" v="320"/>
          <ac:inkMkLst>
            <pc:docMk/>
            <pc:sldMk cId="1780572827" sldId="616"/>
            <ac:inkMk id="72" creationId="{4A83605C-FCB4-448D-96C4-9DAA2E03C1B9}"/>
          </ac:inkMkLst>
        </pc:inkChg>
        <pc:inkChg chg="add mod">
          <ac:chgData name="Tracy Carter" userId="2f5be7f5713387d1" providerId="LiveId" clId="{ABCFD14A-1664-4ACF-9D57-1F983F31D87B}" dt="2021-11-16T16:38:37.876" v="320"/>
          <ac:inkMkLst>
            <pc:docMk/>
            <pc:sldMk cId="1780572827" sldId="616"/>
            <ac:inkMk id="73" creationId="{68655AED-4F9D-4B27-A924-A9DF0F71078F}"/>
          </ac:inkMkLst>
        </pc:inkChg>
        <pc:inkChg chg="add mod">
          <ac:chgData name="Tracy Carter" userId="2f5be7f5713387d1" providerId="LiveId" clId="{ABCFD14A-1664-4ACF-9D57-1F983F31D87B}" dt="2021-11-16T16:38:37.876" v="320"/>
          <ac:inkMkLst>
            <pc:docMk/>
            <pc:sldMk cId="1780572827" sldId="616"/>
            <ac:inkMk id="74" creationId="{9531AE46-DFFB-4A39-A3C7-725B3A118FC9}"/>
          </ac:inkMkLst>
        </pc:inkChg>
        <pc:inkChg chg="add mod">
          <ac:chgData name="Tracy Carter" userId="2f5be7f5713387d1" providerId="LiveId" clId="{ABCFD14A-1664-4ACF-9D57-1F983F31D87B}" dt="2021-11-16T16:38:37.876" v="320"/>
          <ac:inkMkLst>
            <pc:docMk/>
            <pc:sldMk cId="1780572827" sldId="616"/>
            <ac:inkMk id="75" creationId="{FAC1E09E-9AC4-4BBE-A6A1-603B7EB2B174}"/>
          </ac:inkMkLst>
        </pc:inkChg>
        <pc:inkChg chg="add mod">
          <ac:chgData name="Tracy Carter" userId="2f5be7f5713387d1" providerId="LiveId" clId="{ABCFD14A-1664-4ACF-9D57-1F983F31D87B}" dt="2021-11-16T16:38:37.876" v="320"/>
          <ac:inkMkLst>
            <pc:docMk/>
            <pc:sldMk cId="1780572827" sldId="616"/>
            <ac:inkMk id="77" creationId="{E2D608ED-D235-485D-A26E-D3D1423D2C82}"/>
          </ac:inkMkLst>
        </pc:inkChg>
        <pc:inkChg chg="add mod">
          <ac:chgData name="Tracy Carter" userId="2f5be7f5713387d1" providerId="LiveId" clId="{ABCFD14A-1664-4ACF-9D57-1F983F31D87B}" dt="2021-11-16T16:38:37.876" v="320"/>
          <ac:inkMkLst>
            <pc:docMk/>
            <pc:sldMk cId="1780572827" sldId="616"/>
            <ac:inkMk id="78" creationId="{AC0B4AD9-2EA0-4652-9542-AF993E29B6B3}"/>
          </ac:inkMkLst>
        </pc:inkChg>
        <pc:inkChg chg="add mod">
          <ac:chgData name="Tracy Carter" userId="2f5be7f5713387d1" providerId="LiveId" clId="{ABCFD14A-1664-4ACF-9D57-1F983F31D87B}" dt="2021-11-16T16:38:37.876" v="320"/>
          <ac:inkMkLst>
            <pc:docMk/>
            <pc:sldMk cId="1780572827" sldId="616"/>
            <ac:inkMk id="79" creationId="{24A3993B-280E-4F03-9573-48ADEE6AF820}"/>
          </ac:inkMkLst>
        </pc:inkChg>
        <pc:inkChg chg="add mod">
          <ac:chgData name="Tracy Carter" userId="2f5be7f5713387d1" providerId="LiveId" clId="{ABCFD14A-1664-4ACF-9D57-1F983F31D87B}" dt="2021-11-16T16:38:37.876" v="320"/>
          <ac:inkMkLst>
            <pc:docMk/>
            <pc:sldMk cId="1780572827" sldId="616"/>
            <ac:inkMk id="80" creationId="{1A0B29FF-D4B4-4285-A3E9-299F90800A44}"/>
          </ac:inkMkLst>
        </pc:inkChg>
        <pc:inkChg chg="add mod">
          <ac:chgData name="Tracy Carter" userId="2f5be7f5713387d1" providerId="LiveId" clId="{ABCFD14A-1664-4ACF-9D57-1F983F31D87B}" dt="2021-11-16T16:38:37.876" v="320"/>
          <ac:inkMkLst>
            <pc:docMk/>
            <pc:sldMk cId="1780572827" sldId="616"/>
            <ac:inkMk id="81" creationId="{A0DC4F6A-A3B1-49C8-A618-43E2E060854C}"/>
          </ac:inkMkLst>
        </pc:inkChg>
        <pc:inkChg chg="add mod">
          <ac:chgData name="Tracy Carter" userId="2f5be7f5713387d1" providerId="LiveId" clId="{ABCFD14A-1664-4ACF-9D57-1F983F31D87B}" dt="2021-11-16T16:38:37.876" v="320"/>
          <ac:inkMkLst>
            <pc:docMk/>
            <pc:sldMk cId="1780572827" sldId="616"/>
            <ac:inkMk id="82" creationId="{B9BBF7D4-B4EC-4891-AC6A-F8340605AE1D}"/>
          </ac:inkMkLst>
        </pc:inkChg>
        <pc:inkChg chg="add mod">
          <ac:chgData name="Tracy Carter" userId="2f5be7f5713387d1" providerId="LiveId" clId="{ABCFD14A-1664-4ACF-9D57-1F983F31D87B}" dt="2021-11-16T16:38:37.876" v="320"/>
          <ac:inkMkLst>
            <pc:docMk/>
            <pc:sldMk cId="1780572827" sldId="616"/>
            <ac:inkMk id="83" creationId="{309EAE90-E42B-4BC8-ACCC-061EB8A9A3A5}"/>
          </ac:inkMkLst>
        </pc:inkChg>
        <pc:inkChg chg="add mod">
          <ac:chgData name="Tracy Carter" userId="2f5be7f5713387d1" providerId="LiveId" clId="{ABCFD14A-1664-4ACF-9D57-1F983F31D87B}" dt="2021-11-16T16:38:37.876" v="320"/>
          <ac:inkMkLst>
            <pc:docMk/>
            <pc:sldMk cId="1780572827" sldId="616"/>
            <ac:inkMk id="84" creationId="{8B9E6DCA-A291-4294-AC98-E4C3A6FE7147}"/>
          </ac:inkMkLst>
        </pc:inkChg>
        <pc:inkChg chg="add mod">
          <ac:chgData name="Tracy Carter" userId="2f5be7f5713387d1" providerId="LiveId" clId="{ABCFD14A-1664-4ACF-9D57-1F983F31D87B}" dt="2021-11-16T16:38:37.876" v="320"/>
          <ac:inkMkLst>
            <pc:docMk/>
            <pc:sldMk cId="1780572827" sldId="616"/>
            <ac:inkMk id="85" creationId="{0E201AEA-D7F6-441E-989A-F3F767324D3F}"/>
          </ac:inkMkLst>
        </pc:inkChg>
        <pc:inkChg chg="add mod">
          <ac:chgData name="Tracy Carter" userId="2f5be7f5713387d1" providerId="LiveId" clId="{ABCFD14A-1664-4ACF-9D57-1F983F31D87B}" dt="2021-11-16T16:38:37.876" v="320"/>
          <ac:inkMkLst>
            <pc:docMk/>
            <pc:sldMk cId="1780572827" sldId="616"/>
            <ac:inkMk id="86" creationId="{2D0F7649-4C6C-46C2-A28F-75F4FC77FA67}"/>
          </ac:inkMkLst>
        </pc:inkChg>
        <pc:inkChg chg="add mod">
          <ac:chgData name="Tracy Carter" userId="2f5be7f5713387d1" providerId="LiveId" clId="{ABCFD14A-1664-4ACF-9D57-1F983F31D87B}" dt="2021-11-16T16:38:37.876" v="320"/>
          <ac:inkMkLst>
            <pc:docMk/>
            <pc:sldMk cId="1780572827" sldId="616"/>
            <ac:inkMk id="87" creationId="{41792296-5C99-4E5B-BC4D-C56BA13DE349}"/>
          </ac:inkMkLst>
        </pc:inkChg>
        <pc:inkChg chg="add mod">
          <ac:chgData name="Tracy Carter" userId="2f5be7f5713387d1" providerId="LiveId" clId="{ABCFD14A-1664-4ACF-9D57-1F983F31D87B}" dt="2021-11-16T16:38:37.876" v="320"/>
          <ac:inkMkLst>
            <pc:docMk/>
            <pc:sldMk cId="1780572827" sldId="616"/>
            <ac:inkMk id="88" creationId="{19884492-E7D9-499B-A1F4-D7AB7117752B}"/>
          </ac:inkMkLst>
        </pc:inkChg>
        <pc:inkChg chg="add mod">
          <ac:chgData name="Tracy Carter" userId="2f5be7f5713387d1" providerId="LiveId" clId="{ABCFD14A-1664-4ACF-9D57-1F983F31D87B}" dt="2021-11-16T16:38:37.876" v="320"/>
          <ac:inkMkLst>
            <pc:docMk/>
            <pc:sldMk cId="1780572827" sldId="616"/>
            <ac:inkMk id="89" creationId="{AC21D3D3-8590-4A10-AFDF-03E7FDA08DFD}"/>
          </ac:inkMkLst>
        </pc:inkChg>
        <pc:inkChg chg="add">
          <ac:chgData name="Tracy Carter" userId="2f5be7f5713387d1" providerId="LiveId" clId="{ABCFD14A-1664-4ACF-9D57-1F983F31D87B}" dt="2021-11-16T16:38:51.927" v="321" actId="9405"/>
          <ac:inkMkLst>
            <pc:docMk/>
            <pc:sldMk cId="1780572827" sldId="616"/>
            <ac:inkMk id="91" creationId="{CA598A8D-954D-41CF-83F8-150B5EFD077F}"/>
          </ac:inkMkLst>
        </pc:inkChg>
        <pc:inkChg chg="add mod">
          <ac:chgData name="Tracy Carter" userId="2f5be7f5713387d1" providerId="LiveId" clId="{ABCFD14A-1664-4ACF-9D57-1F983F31D87B}" dt="2021-11-16T16:39:04.847" v="338"/>
          <ac:inkMkLst>
            <pc:docMk/>
            <pc:sldMk cId="1780572827" sldId="616"/>
            <ac:inkMk id="92" creationId="{D838A06F-81FD-48C2-8F7D-C965FA143D57}"/>
          </ac:inkMkLst>
        </pc:inkChg>
        <pc:inkChg chg="add mod">
          <ac:chgData name="Tracy Carter" userId="2f5be7f5713387d1" providerId="LiveId" clId="{ABCFD14A-1664-4ACF-9D57-1F983F31D87B}" dt="2021-11-16T16:39:04.847" v="338"/>
          <ac:inkMkLst>
            <pc:docMk/>
            <pc:sldMk cId="1780572827" sldId="616"/>
            <ac:inkMk id="93" creationId="{422DDEB2-7F9E-4046-830C-E6250FCC91C3}"/>
          </ac:inkMkLst>
        </pc:inkChg>
        <pc:inkChg chg="add mod">
          <ac:chgData name="Tracy Carter" userId="2f5be7f5713387d1" providerId="LiveId" clId="{ABCFD14A-1664-4ACF-9D57-1F983F31D87B}" dt="2021-11-16T16:39:04.847" v="338"/>
          <ac:inkMkLst>
            <pc:docMk/>
            <pc:sldMk cId="1780572827" sldId="616"/>
            <ac:inkMk id="95" creationId="{8901ACC5-3D24-4AE8-86C7-9099298A99E2}"/>
          </ac:inkMkLst>
        </pc:inkChg>
        <pc:inkChg chg="add mod">
          <ac:chgData name="Tracy Carter" userId="2f5be7f5713387d1" providerId="LiveId" clId="{ABCFD14A-1664-4ACF-9D57-1F983F31D87B}" dt="2021-11-16T16:39:04.847" v="338"/>
          <ac:inkMkLst>
            <pc:docMk/>
            <pc:sldMk cId="1780572827" sldId="616"/>
            <ac:inkMk id="96" creationId="{B71F4D84-4BCA-4F44-A6E4-546C3B986A4D}"/>
          </ac:inkMkLst>
        </pc:inkChg>
        <pc:inkChg chg="add mod">
          <ac:chgData name="Tracy Carter" userId="2f5be7f5713387d1" providerId="LiveId" clId="{ABCFD14A-1664-4ACF-9D57-1F983F31D87B}" dt="2021-11-16T16:39:04.847" v="338"/>
          <ac:inkMkLst>
            <pc:docMk/>
            <pc:sldMk cId="1780572827" sldId="616"/>
            <ac:inkMk id="97" creationId="{C1A0F74E-7AAC-4DC2-BABD-CF5C7ECE7626}"/>
          </ac:inkMkLst>
        </pc:inkChg>
        <pc:inkChg chg="add mod">
          <ac:chgData name="Tracy Carter" userId="2f5be7f5713387d1" providerId="LiveId" clId="{ABCFD14A-1664-4ACF-9D57-1F983F31D87B}" dt="2021-11-16T16:39:04.847" v="338"/>
          <ac:inkMkLst>
            <pc:docMk/>
            <pc:sldMk cId="1780572827" sldId="616"/>
            <ac:inkMk id="98" creationId="{557F4F8D-BA7B-4609-AA19-7D0B176BABC5}"/>
          </ac:inkMkLst>
        </pc:inkChg>
        <pc:inkChg chg="add mod">
          <ac:chgData name="Tracy Carter" userId="2f5be7f5713387d1" providerId="LiveId" clId="{ABCFD14A-1664-4ACF-9D57-1F983F31D87B}" dt="2021-11-16T16:39:04.847" v="338"/>
          <ac:inkMkLst>
            <pc:docMk/>
            <pc:sldMk cId="1780572827" sldId="616"/>
            <ac:inkMk id="99" creationId="{97D62C14-E516-4364-BDAA-5078D8F86F6B}"/>
          </ac:inkMkLst>
        </pc:inkChg>
        <pc:inkChg chg="add mod">
          <ac:chgData name="Tracy Carter" userId="2f5be7f5713387d1" providerId="LiveId" clId="{ABCFD14A-1664-4ACF-9D57-1F983F31D87B}" dt="2021-11-16T16:39:04.847" v="338"/>
          <ac:inkMkLst>
            <pc:docMk/>
            <pc:sldMk cId="1780572827" sldId="616"/>
            <ac:inkMk id="100" creationId="{B2804BC6-DC8F-4FCC-8893-5C98BB47D883}"/>
          </ac:inkMkLst>
        </pc:inkChg>
        <pc:inkChg chg="add mod">
          <ac:chgData name="Tracy Carter" userId="2f5be7f5713387d1" providerId="LiveId" clId="{ABCFD14A-1664-4ACF-9D57-1F983F31D87B}" dt="2021-11-16T16:39:04.847" v="338"/>
          <ac:inkMkLst>
            <pc:docMk/>
            <pc:sldMk cId="1780572827" sldId="616"/>
            <ac:inkMk id="101" creationId="{98F699A7-7395-42B1-ACF2-B2E92C29D44F}"/>
          </ac:inkMkLst>
        </pc:inkChg>
        <pc:inkChg chg="add mod">
          <ac:chgData name="Tracy Carter" userId="2f5be7f5713387d1" providerId="LiveId" clId="{ABCFD14A-1664-4ACF-9D57-1F983F31D87B}" dt="2021-11-16T16:39:04.847" v="338"/>
          <ac:inkMkLst>
            <pc:docMk/>
            <pc:sldMk cId="1780572827" sldId="616"/>
            <ac:inkMk id="103" creationId="{5860AFB6-553E-4501-BEE9-D85ADEFBF401}"/>
          </ac:inkMkLst>
        </pc:inkChg>
        <pc:inkChg chg="add mod">
          <ac:chgData name="Tracy Carter" userId="2f5be7f5713387d1" providerId="LiveId" clId="{ABCFD14A-1664-4ACF-9D57-1F983F31D87B}" dt="2021-11-16T16:39:04.847" v="338"/>
          <ac:inkMkLst>
            <pc:docMk/>
            <pc:sldMk cId="1780572827" sldId="616"/>
            <ac:inkMk id="104" creationId="{E509B970-06BC-4B89-B608-4B3358FAE662}"/>
          </ac:inkMkLst>
        </pc:inkChg>
        <pc:inkChg chg="add mod">
          <ac:chgData name="Tracy Carter" userId="2f5be7f5713387d1" providerId="LiveId" clId="{ABCFD14A-1664-4ACF-9D57-1F983F31D87B}" dt="2021-11-16T16:39:04.847" v="338"/>
          <ac:inkMkLst>
            <pc:docMk/>
            <pc:sldMk cId="1780572827" sldId="616"/>
            <ac:inkMk id="105" creationId="{2CC08B46-CFC7-43C0-8260-47D99C2052FE}"/>
          </ac:inkMkLst>
        </pc:inkChg>
        <pc:inkChg chg="add mod">
          <ac:chgData name="Tracy Carter" userId="2f5be7f5713387d1" providerId="LiveId" clId="{ABCFD14A-1664-4ACF-9D57-1F983F31D87B}" dt="2021-11-16T16:39:04.847" v="338"/>
          <ac:inkMkLst>
            <pc:docMk/>
            <pc:sldMk cId="1780572827" sldId="616"/>
            <ac:inkMk id="106" creationId="{15C87409-631A-469C-AE24-B6F0C095A4DB}"/>
          </ac:inkMkLst>
        </pc:inkChg>
        <pc:inkChg chg="add">
          <ac:chgData name="Tracy Carter" userId="2f5be7f5713387d1" providerId="LiveId" clId="{ABCFD14A-1664-4ACF-9D57-1F983F31D87B}" dt="2021-11-16T16:39:03.970" v="337" actId="9405"/>
          <ac:inkMkLst>
            <pc:docMk/>
            <pc:sldMk cId="1780572827" sldId="616"/>
            <ac:inkMk id="107" creationId="{1A1F398B-6C59-4D3F-86CE-D15D71899CB7}"/>
          </ac:inkMkLst>
        </pc:inkChg>
        <pc:inkChg chg="add mod">
          <ac:chgData name="Tracy Carter" userId="2f5be7f5713387d1" providerId="LiveId" clId="{ABCFD14A-1664-4ACF-9D57-1F983F31D87B}" dt="2021-11-16T16:39:24.245" v="351"/>
          <ac:inkMkLst>
            <pc:docMk/>
            <pc:sldMk cId="1780572827" sldId="616"/>
            <ac:inkMk id="109" creationId="{0AD06816-F39E-4625-95E5-B9036FCE4C07}"/>
          </ac:inkMkLst>
        </pc:inkChg>
        <pc:inkChg chg="add mod">
          <ac:chgData name="Tracy Carter" userId="2f5be7f5713387d1" providerId="LiveId" clId="{ABCFD14A-1664-4ACF-9D57-1F983F31D87B}" dt="2021-11-16T16:39:24.245" v="351"/>
          <ac:inkMkLst>
            <pc:docMk/>
            <pc:sldMk cId="1780572827" sldId="616"/>
            <ac:inkMk id="110" creationId="{5A22748F-88F1-4D22-8F48-9076245945BC}"/>
          </ac:inkMkLst>
        </pc:inkChg>
        <pc:inkChg chg="add mod">
          <ac:chgData name="Tracy Carter" userId="2f5be7f5713387d1" providerId="LiveId" clId="{ABCFD14A-1664-4ACF-9D57-1F983F31D87B}" dt="2021-11-16T16:39:24.245" v="351"/>
          <ac:inkMkLst>
            <pc:docMk/>
            <pc:sldMk cId="1780572827" sldId="616"/>
            <ac:inkMk id="111" creationId="{E7EFCD24-6224-4DA7-B94A-019E4999E315}"/>
          </ac:inkMkLst>
        </pc:inkChg>
        <pc:inkChg chg="add mod">
          <ac:chgData name="Tracy Carter" userId="2f5be7f5713387d1" providerId="LiveId" clId="{ABCFD14A-1664-4ACF-9D57-1F983F31D87B}" dt="2021-11-16T16:39:24.245" v="351"/>
          <ac:inkMkLst>
            <pc:docMk/>
            <pc:sldMk cId="1780572827" sldId="616"/>
            <ac:inkMk id="112" creationId="{F32A662B-DEB0-4634-8F0F-35B8386F8CCE}"/>
          </ac:inkMkLst>
        </pc:inkChg>
        <pc:inkChg chg="add mod">
          <ac:chgData name="Tracy Carter" userId="2f5be7f5713387d1" providerId="LiveId" clId="{ABCFD14A-1664-4ACF-9D57-1F983F31D87B}" dt="2021-11-16T16:39:24.245" v="351"/>
          <ac:inkMkLst>
            <pc:docMk/>
            <pc:sldMk cId="1780572827" sldId="616"/>
            <ac:inkMk id="113" creationId="{E894F635-FA23-4CC9-8FC3-0BFAEFAA57B6}"/>
          </ac:inkMkLst>
        </pc:inkChg>
        <pc:inkChg chg="add mod">
          <ac:chgData name="Tracy Carter" userId="2f5be7f5713387d1" providerId="LiveId" clId="{ABCFD14A-1664-4ACF-9D57-1F983F31D87B}" dt="2021-11-16T16:39:24.245" v="351"/>
          <ac:inkMkLst>
            <pc:docMk/>
            <pc:sldMk cId="1780572827" sldId="616"/>
            <ac:inkMk id="114" creationId="{E29607EF-3BA5-4C61-AB44-DB5E5530161F}"/>
          </ac:inkMkLst>
        </pc:inkChg>
        <pc:inkChg chg="add mod">
          <ac:chgData name="Tracy Carter" userId="2f5be7f5713387d1" providerId="LiveId" clId="{ABCFD14A-1664-4ACF-9D57-1F983F31D87B}" dt="2021-11-16T16:39:24.245" v="351"/>
          <ac:inkMkLst>
            <pc:docMk/>
            <pc:sldMk cId="1780572827" sldId="616"/>
            <ac:inkMk id="115" creationId="{38768E03-796B-4B13-89A8-20A662C27A22}"/>
          </ac:inkMkLst>
        </pc:inkChg>
        <pc:inkChg chg="add mod">
          <ac:chgData name="Tracy Carter" userId="2f5be7f5713387d1" providerId="LiveId" clId="{ABCFD14A-1664-4ACF-9D57-1F983F31D87B}" dt="2021-11-16T16:39:24.245" v="351"/>
          <ac:inkMkLst>
            <pc:docMk/>
            <pc:sldMk cId="1780572827" sldId="616"/>
            <ac:inkMk id="116" creationId="{B002A9E1-7A54-40F6-BFD0-F09AFE058EC6}"/>
          </ac:inkMkLst>
        </pc:inkChg>
        <pc:inkChg chg="add mod">
          <ac:chgData name="Tracy Carter" userId="2f5be7f5713387d1" providerId="LiveId" clId="{ABCFD14A-1664-4ACF-9D57-1F983F31D87B}" dt="2021-11-16T16:39:24.245" v="351"/>
          <ac:inkMkLst>
            <pc:docMk/>
            <pc:sldMk cId="1780572827" sldId="616"/>
            <ac:inkMk id="117" creationId="{20CCCFF8-1DCF-4AE3-8AAD-964FEE44BCDF}"/>
          </ac:inkMkLst>
        </pc:inkChg>
        <pc:inkChg chg="add mod">
          <ac:chgData name="Tracy Carter" userId="2f5be7f5713387d1" providerId="LiveId" clId="{ABCFD14A-1664-4ACF-9D57-1F983F31D87B}" dt="2021-11-16T16:39:24.245" v="351"/>
          <ac:inkMkLst>
            <pc:docMk/>
            <pc:sldMk cId="1780572827" sldId="616"/>
            <ac:inkMk id="118" creationId="{6C52D11A-C685-49DD-B6E2-621D15AB9EA4}"/>
          </ac:inkMkLst>
        </pc:inkChg>
        <pc:inkChg chg="add mod">
          <ac:chgData name="Tracy Carter" userId="2f5be7f5713387d1" providerId="LiveId" clId="{ABCFD14A-1664-4ACF-9D57-1F983F31D87B}" dt="2021-11-16T16:39:24.245" v="351"/>
          <ac:inkMkLst>
            <pc:docMk/>
            <pc:sldMk cId="1780572827" sldId="616"/>
            <ac:inkMk id="119" creationId="{3959B652-60A4-426C-9CAF-606E85B2620A}"/>
          </ac:inkMkLst>
        </pc:inkChg>
        <pc:inkChg chg="add mod">
          <ac:chgData name="Tracy Carter" userId="2f5be7f5713387d1" providerId="LiveId" clId="{ABCFD14A-1664-4ACF-9D57-1F983F31D87B}" dt="2021-11-16T16:39:24.245" v="351"/>
          <ac:inkMkLst>
            <pc:docMk/>
            <pc:sldMk cId="1780572827" sldId="616"/>
            <ac:inkMk id="120" creationId="{526B9AA0-19E6-48D5-9406-835072242752}"/>
          </ac:inkMkLst>
        </pc:inkChg>
        <pc:inkChg chg="add mod">
          <ac:chgData name="Tracy Carter" userId="2f5be7f5713387d1" providerId="LiveId" clId="{ABCFD14A-1664-4ACF-9D57-1F983F31D87B}" dt="2021-11-16T16:39:37.436" v="366"/>
          <ac:inkMkLst>
            <pc:docMk/>
            <pc:sldMk cId="1780572827" sldId="616"/>
            <ac:inkMk id="122" creationId="{881203CA-584A-4C6A-83BE-D88C1A22BC9E}"/>
          </ac:inkMkLst>
        </pc:inkChg>
        <pc:inkChg chg="add mod">
          <ac:chgData name="Tracy Carter" userId="2f5be7f5713387d1" providerId="LiveId" clId="{ABCFD14A-1664-4ACF-9D57-1F983F31D87B}" dt="2021-11-16T16:39:37.436" v="366"/>
          <ac:inkMkLst>
            <pc:docMk/>
            <pc:sldMk cId="1780572827" sldId="616"/>
            <ac:inkMk id="123" creationId="{EB5CC068-97B2-4D03-BDE6-94201E41D288}"/>
          </ac:inkMkLst>
        </pc:inkChg>
        <pc:inkChg chg="add mod">
          <ac:chgData name="Tracy Carter" userId="2f5be7f5713387d1" providerId="LiveId" clId="{ABCFD14A-1664-4ACF-9D57-1F983F31D87B}" dt="2021-11-16T16:39:37.436" v="366"/>
          <ac:inkMkLst>
            <pc:docMk/>
            <pc:sldMk cId="1780572827" sldId="616"/>
            <ac:inkMk id="124" creationId="{A952127F-3FEF-4772-8903-A3CC1EBB5EC2}"/>
          </ac:inkMkLst>
        </pc:inkChg>
        <pc:inkChg chg="add mod">
          <ac:chgData name="Tracy Carter" userId="2f5be7f5713387d1" providerId="LiveId" clId="{ABCFD14A-1664-4ACF-9D57-1F983F31D87B}" dt="2021-11-16T16:39:37.436" v="366"/>
          <ac:inkMkLst>
            <pc:docMk/>
            <pc:sldMk cId="1780572827" sldId="616"/>
            <ac:inkMk id="125" creationId="{EA1145D5-90AA-4889-959B-C168525DA655}"/>
          </ac:inkMkLst>
        </pc:inkChg>
        <pc:inkChg chg="add mod">
          <ac:chgData name="Tracy Carter" userId="2f5be7f5713387d1" providerId="LiveId" clId="{ABCFD14A-1664-4ACF-9D57-1F983F31D87B}" dt="2021-11-16T16:39:37.436" v="366"/>
          <ac:inkMkLst>
            <pc:docMk/>
            <pc:sldMk cId="1780572827" sldId="616"/>
            <ac:inkMk id="126" creationId="{A07A8620-D6B2-4E66-BEF9-96AAE0101DBA}"/>
          </ac:inkMkLst>
        </pc:inkChg>
        <pc:inkChg chg="add mod">
          <ac:chgData name="Tracy Carter" userId="2f5be7f5713387d1" providerId="LiveId" clId="{ABCFD14A-1664-4ACF-9D57-1F983F31D87B}" dt="2021-11-16T16:39:37.436" v="366"/>
          <ac:inkMkLst>
            <pc:docMk/>
            <pc:sldMk cId="1780572827" sldId="616"/>
            <ac:inkMk id="127" creationId="{BE73564A-A4FF-43B4-A295-908632499F77}"/>
          </ac:inkMkLst>
        </pc:inkChg>
        <pc:inkChg chg="add mod">
          <ac:chgData name="Tracy Carter" userId="2f5be7f5713387d1" providerId="LiveId" clId="{ABCFD14A-1664-4ACF-9D57-1F983F31D87B}" dt="2021-11-16T16:39:37.436" v="366"/>
          <ac:inkMkLst>
            <pc:docMk/>
            <pc:sldMk cId="1780572827" sldId="616"/>
            <ac:inkMk id="128" creationId="{A2A25FA9-98D6-46F0-A5FA-F234A1D7A8FE}"/>
          </ac:inkMkLst>
        </pc:inkChg>
        <pc:inkChg chg="add mod">
          <ac:chgData name="Tracy Carter" userId="2f5be7f5713387d1" providerId="LiveId" clId="{ABCFD14A-1664-4ACF-9D57-1F983F31D87B}" dt="2021-11-16T16:39:37.436" v="366"/>
          <ac:inkMkLst>
            <pc:docMk/>
            <pc:sldMk cId="1780572827" sldId="616"/>
            <ac:inkMk id="129" creationId="{8C6F349D-568C-4A77-9862-FA6460158658}"/>
          </ac:inkMkLst>
        </pc:inkChg>
        <pc:inkChg chg="add mod">
          <ac:chgData name="Tracy Carter" userId="2f5be7f5713387d1" providerId="LiveId" clId="{ABCFD14A-1664-4ACF-9D57-1F983F31D87B}" dt="2021-11-16T16:39:37.436" v="366"/>
          <ac:inkMkLst>
            <pc:docMk/>
            <pc:sldMk cId="1780572827" sldId="616"/>
            <ac:inkMk id="130" creationId="{E418AFFD-DBE1-4535-8206-A0BFFD258C5A}"/>
          </ac:inkMkLst>
        </pc:inkChg>
        <pc:inkChg chg="add mod">
          <ac:chgData name="Tracy Carter" userId="2f5be7f5713387d1" providerId="LiveId" clId="{ABCFD14A-1664-4ACF-9D57-1F983F31D87B}" dt="2021-11-16T16:39:37.436" v="366"/>
          <ac:inkMkLst>
            <pc:docMk/>
            <pc:sldMk cId="1780572827" sldId="616"/>
            <ac:inkMk id="131" creationId="{18028688-9681-4AE1-A570-588DD5F0F2A4}"/>
          </ac:inkMkLst>
        </pc:inkChg>
        <pc:inkChg chg="add mod">
          <ac:chgData name="Tracy Carter" userId="2f5be7f5713387d1" providerId="LiveId" clId="{ABCFD14A-1664-4ACF-9D57-1F983F31D87B}" dt="2021-11-16T16:39:37.436" v="366"/>
          <ac:inkMkLst>
            <pc:docMk/>
            <pc:sldMk cId="1780572827" sldId="616"/>
            <ac:inkMk id="132" creationId="{97BBEC89-0DC5-4699-9C28-1D0519ECBEF5}"/>
          </ac:inkMkLst>
        </pc:inkChg>
        <pc:inkChg chg="add mod">
          <ac:chgData name="Tracy Carter" userId="2f5be7f5713387d1" providerId="LiveId" clId="{ABCFD14A-1664-4ACF-9D57-1F983F31D87B}" dt="2021-11-16T16:39:37.436" v="366"/>
          <ac:inkMkLst>
            <pc:docMk/>
            <pc:sldMk cId="1780572827" sldId="616"/>
            <ac:inkMk id="133" creationId="{47B173DE-9D30-4FA4-94EF-39D5A336F1AE}"/>
          </ac:inkMkLst>
        </pc:inkChg>
        <pc:inkChg chg="add mod">
          <ac:chgData name="Tracy Carter" userId="2f5be7f5713387d1" providerId="LiveId" clId="{ABCFD14A-1664-4ACF-9D57-1F983F31D87B}" dt="2021-11-16T16:39:37.436" v="366"/>
          <ac:inkMkLst>
            <pc:docMk/>
            <pc:sldMk cId="1780572827" sldId="616"/>
            <ac:inkMk id="134" creationId="{3896B01C-141A-449B-98A4-732BC5C8BCF6}"/>
          </ac:inkMkLst>
        </pc:inkChg>
        <pc:inkChg chg="add mod">
          <ac:chgData name="Tracy Carter" userId="2f5be7f5713387d1" providerId="LiveId" clId="{ABCFD14A-1664-4ACF-9D57-1F983F31D87B}" dt="2021-11-16T16:39:37.436" v="366"/>
          <ac:inkMkLst>
            <pc:docMk/>
            <pc:sldMk cId="1780572827" sldId="616"/>
            <ac:inkMk id="135" creationId="{4FB27E9E-8130-4CB1-BBC1-CB27B1E138B6}"/>
          </ac:inkMkLst>
        </pc:inkChg>
        <pc:inkChg chg="add del mod">
          <ac:chgData name="Tracy Carter" userId="2f5be7f5713387d1" providerId="LiveId" clId="{ABCFD14A-1664-4ACF-9D57-1F983F31D87B}" dt="2021-11-16T16:39:58.894" v="384"/>
          <ac:inkMkLst>
            <pc:docMk/>
            <pc:sldMk cId="1780572827" sldId="616"/>
            <ac:inkMk id="137" creationId="{280EFEB7-B37E-4F90-ACDD-EDAEC3F8C581}"/>
          </ac:inkMkLst>
        </pc:inkChg>
        <pc:inkChg chg="add del mod">
          <ac:chgData name="Tracy Carter" userId="2f5be7f5713387d1" providerId="LiveId" clId="{ABCFD14A-1664-4ACF-9D57-1F983F31D87B}" dt="2021-11-16T16:39:58.894" v="383"/>
          <ac:inkMkLst>
            <pc:docMk/>
            <pc:sldMk cId="1780572827" sldId="616"/>
            <ac:inkMk id="138" creationId="{9D07AF0A-3D76-46E6-B828-0FE4B6313BBF}"/>
          </ac:inkMkLst>
        </pc:inkChg>
        <pc:inkChg chg="add del mod">
          <ac:chgData name="Tracy Carter" userId="2f5be7f5713387d1" providerId="LiveId" clId="{ABCFD14A-1664-4ACF-9D57-1F983F31D87B}" dt="2021-11-16T16:39:58.889" v="382"/>
          <ac:inkMkLst>
            <pc:docMk/>
            <pc:sldMk cId="1780572827" sldId="616"/>
            <ac:inkMk id="139" creationId="{D94AF915-1B6C-4465-BA5E-E78EFA54C954}"/>
          </ac:inkMkLst>
        </pc:inkChg>
        <pc:inkChg chg="add mod">
          <ac:chgData name="Tracy Carter" userId="2f5be7f5713387d1" providerId="LiveId" clId="{ABCFD14A-1664-4ACF-9D57-1F983F31D87B}" dt="2021-11-16T16:39:50.478" v="380"/>
          <ac:inkMkLst>
            <pc:docMk/>
            <pc:sldMk cId="1780572827" sldId="616"/>
            <ac:inkMk id="141" creationId="{03E36F1E-9702-4E42-AC7E-99EA271474D1}"/>
          </ac:inkMkLst>
        </pc:inkChg>
        <pc:inkChg chg="add mod">
          <ac:chgData name="Tracy Carter" userId="2f5be7f5713387d1" providerId="LiveId" clId="{ABCFD14A-1664-4ACF-9D57-1F983F31D87B}" dt="2021-11-16T16:39:50.478" v="380"/>
          <ac:inkMkLst>
            <pc:docMk/>
            <pc:sldMk cId="1780572827" sldId="616"/>
            <ac:inkMk id="142" creationId="{E2B2697A-711E-48A9-B811-0ED156CC2FF6}"/>
          </ac:inkMkLst>
        </pc:inkChg>
        <pc:inkChg chg="add mod">
          <ac:chgData name="Tracy Carter" userId="2f5be7f5713387d1" providerId="LiveId" clId="{ABCFD14A-1664-4ACF-9D57-1F983F31D87B}" dt="2021-11-16T16:39:50.478" v="380"/>
          <ac:inkMkLst>
            <pc:docMk/>
            <pc:sldMk cId="1780572827" sldId="616"/>
            <ac:inkMk id="143" creationId="{6D1D32FA-FADD-441A-9AED-34733F2F9B39}"/>
          </ac:inkMkLst>
        </pc:inkChg>
        <pc:inkChg chg="add mod">
          <ac:chgData name="Tracy Carter" userId="2f5be7f5713387d1" providerId="LiveId" clId="{ABCFD14A-1664-4ACF-9D57-1F983F31D87B}" dt="2021-11-16T16:39:50.478" v="380"/>
          <ac:inkMkLst>
            <pc:docMk/>
            <pc:sldMk cId="1780572827" sldId="616"/>
            <ac:inkMk id="144" creationId="{F285E195-38AB-4AE0-8815-66CAF9911550}"/>
          </ac:inkMkLst>
        </pc:inkChg>
        <pc:inkChg chg="add mod">
          <ac:chgData name="Tracy Carter" userId="2f5be7f5713387d1" providerId="LiveId" clId="{ABCFD14A-1664-4ACF-9D57-1F983F31D87B}" dt="2021-11-16T16:39:50.478" v="380"/>
          <ac:inkMkLst>
            <pc:docMk/>
            <pc:sldMk cId="1780572827" sldId="616"/>
            <ac:inkMk id="145" creationId="{634360DC-2977-4168-9FF0-AB004D4413BD}"/>
          </ac:inkMkLst>
        </pc:inkChg>
        <pc:inkChg chg="add mod">
          <ac:chgData name="Tracy Carter" userId="2f5be7f5713387d1" providerId="LiveId" clId="{ABCFD14A-1664-4ACF-9D57-1F983F31D87B}" dt="2021-11-16T16:39:50.478" v="380"/>
          <ac:inkMkLst>
            <pc:docMk/>
            <pc:sldMk cId="1780572827" sldId="616"/>
            <ac:inkMk id="146" creationId="{DB659489-4190-4435-8FED-C236B72D16FC}"/>
          </ac:inkMkLst>
        </pc:inkChg>
        <pc:inkChg chg="add mod">
          <ac:chgData name="Tracy Carter" userId="2f5be7f5713387d1" providerId="LiveId" clId="{ABCFD14A-1664-4ACF-9D57-1F983F31D87B}" dt="2021-11-16T16:39:50.478" v="380"/>
          <ac:inkMkLst>
            <pc:docMk/>
            <pc:sldMk cId="1780572827" sldId="616"/>
            <ac:inkMk id="147" creationId="{5641BF54-74A8-409E-9CDB-D4FCB52FF9B3}"/>
          </ac:inkMkLst>
        </pc:inkChg>
        <pc:inkChg chg="add mod">
          <ac:chgData name="Tracy Carter" userId="2f5be7f5713387d1" providerId="LiveId" clId="{ABCFD14A-1664-4ACF-9D57-1F983F31D87B}" dt="2021-11-16T16:39:50.478" v="380"/>
          <ac:inkMkLst>
            <pc:docMk/>
            <pc:sldMk cId="1780572827" sldId="616"/>
            <ac:inkMk id="148" creationId="{D3C8FA85-7B0D-490D-B867-6082EEE4EA18}"/>
          </ac:inkMkLst>
        </pc:inkChg>
        <pc:inkChg chg="add mod">
          <ac:chgData name="Tracy Carter" userId="2f5be7f5713387d1" providerId="LiveId" clId="{ABCFD14A-1664-4ACF-9D57-1F983F31D87B}" dt="2021-11-16T16:40:04.673" v="390"/>
          <ac:inkMkLst>
            <pc:docMk/>
            <pc:sldMk cId="1780572827" sldId="616"/>
            <ac:inkMk id="150" creationId="{28F7300B-7E00-44F9-8148-DE0DE7938731}"/>
          </ac:inkMkLst>
        </pc:inkChg>
        <pc:inkChg chg="add mod">
          <ac:chgData name="Tracy Carter" userId="2f5be7f5713387d1" providerId="LiveId" clId="{ABCFD14A-1664-4ACF-9D57-1F983F31D87B}" dt="2021-11-16T16:40:04.673" v="390"/>
          <ac:inkMkLst>
            <pc:docMk/>
            <pc:sldMk cId="1780572827" sldId="616"/>
            <ac:inkMk id="151" creationId="{89A67CDD-4540-4D6E-847A-D8C01CA25D95}"/>
          </ac:inkMkLst>
        </pc:inkChg>
        <pc:inkChg chg="add mod">
          <ac:chgData name="Tracy Carter" userId="2f5be7f5713387d1" providerId="LiveId" clId="{ABCFD14A-1664-4ACF-9D57-1F983F31D87B}" dt="2021-11-16T16:40:04.673" v="390"/>
          <ac:inkMkLst>
            <pc:docMk/>
            <pc:sldMk cId="1780572827" sldId="616"/>
            <ac:inkMk id="152" creationId="{1077A3BC-75CD-48E1-B778-14023CF96DF3}"/>
          </ac:inkMkLst>
        </pc:inkChg>
        <pc:inkChg chg="add mod">
          <ac:chgData name="Tracy Carter" userId="2f5be7f5713387d1" providerId="LiveId" clId="{ABCFD14A-1664-4ACF-9D57-1F983F31D87B}" dt="2021-11-16T16:40:04.673" v="390"/>
          <ac:inkMkLst>
            <pc:docMk/>
            <pc:sldMk cId="1780572827" sldId="616"/>
            <ac:inkMk id="153" creationId="{3A8C7116-D6F6-4C64-917C-86A2244CBECB}"/>
          </ac:inkMkLst>
        </pc:inkChg>
        <pc:inkChg chg="add mod">
          <ac:chgData name="Tracy Carter" userId="2f5be7f5713387d1" providerId="LiveId" clId="{ABCFD14A-1664-4ACF-9D57-1F983F31D87B}" dt="2021-11-16T16:40:04.673" v="390"/>
          <ac:inkMkLst>
            <pc:docMk/>
            <pc:sldMk cId="1780572827" sldId="616"/>
            <ac:inkMk id="154" creationId="{306996A0-42A4-4300-B7C3-B05638A76E21}"/>
          </ac:inkMkLst>
        </pc:inkChg>
      </pc:sldChg>
      <pc:sldChg chg="addSp delSp modSp add mod">
        <pc:chgData name="Tracy Carter" userId="2f5be7f5713387d1" providerId="LiveId" clId="{ABCFD14A-1664-4ACF-9D57-1F983F31D87B}" dt="2021-11-16T16:36:48.682" v="214"/>
        <pc:sldMkLst>
          <pc:docMk/>
          <pc:sldMk cId="3395302046" sldId="622"/>
        </pc:sldMkLst>
        <pc:grpChg chg="mod">
          <ac:chgData name="Tracy Carter" userId="2f5be7f5713387d1" providerId="LiveId" clId="{ABCFD14A-1664-4ACF-9D57-1F983F31D87B}" dt="2021-11-16T16:32:44.088" v="168"/>
          <ac:grpSpMkLst>
            <pc:docMk/>
            <pc:sldMk cId="3395302046" sldId="622"/>
            <ac:grpSpMk id="7" creationId="{63C644A7-1C73-4CA7-89C9-0AAD65D165B2}"/>
          </ac:grpSpMkLst>
        </pc:grpChg>
        <pc:grpChg chg="mod">
          <ac:chgData name="Tracy Carter" userId="2f5be7f5713387d1" providerId="LiveId" clId="{ABCFD14A-1664-4ACF-9D57-1F983F31D87B}" dt="2021-11-16T16:36:17.310" v="172"/>
          <ac:grpSpMkLst>
            <pc:docMk/>
            <pc:sldMk cId="3395302046" sldId="622"/>
            <ac:grpSpMk id="12" creationId="{B735B605-4195-4DFB-85E0-1CF763135EC0}"/>
          </ac:grpSpMkLst>
        </pc:grpChg>
        <pc:grpChg chg="mod">
          <ac:chgData name="Tracy Carter" userId="2f5be7f5713387d1" providerId="LiveId" clId="{ABCFD14A-1664-4ACF-9D57-1F983F31D87B}" dt="2021-11-16T16:36:19.171" v="175"/>
          <ac:grpSpMkLst>
            <pc:docMk/>
            <pc:sldMk cId="3395302046" sldId="622"/>
            <ac:grpSpMk id="15" creationId="{6D7735E6-95D2-4EED-8BD6-860418D65DA0}"/>
          </ac:grpSpMkLst>
        </pc:grpChg>
        <pc:grpChg chg="mod">
          <ac:chgData name="Tracy Carter" userId="2f5be7f5713387d1" providerId="LiveId" clId="{ABCFD14A-1664-4ACF-9D57-1F983F31D87B}" dt="2021-11-16T16:36:21.313" v="179"/>
          <ac:grpSpMkLst>
            <pc:docMk/>
            <pc:sldMk cId="3395302046" sldId="622"/>
            <ac:grpSpMk id="19" creationId="{1256E01A-516D-4111-88CF-E2D05FDF0686}"/>
          </ac:grpSpMkLst>
        </pc:grpChg>
        <pc:grpChg chg="mod">
          <ac:chgData name="Tracy Carter" userId="2f5be7f5713387d1" providerId="LiveId" clId="{ABCFD14A-1664-4ACF-9D57-1F983F31D87B}" dt="2021-11-16T16:36:24.171" v="182"/>
          <ac:grpSpMkLst>
            <pc:docMk/>
            <pc:sldMk cId="3395302046" sldId="622"/>
            <ac:grpSpMk id="22" creationId="{28E08DA9-FA23-4107-ADC6-9BA5B80C284B}"/>
          </ac:grpSpMkLst>
        </pc:grpChg>
        <pc:grpChg chg="del mod">
          <ac:chgData name="Tracy Carter" userId="2f5be7f5713387d1" providerId="LiveId" clId="{ABCFD14A-1664-4ACF-9D57-1F983F31D87B}" dt="2021-11-16T16:36:26.155" v="187"/>
          <ac:grpSpMkLst>
            <pc:docMk/>
            <pc:sldMk cId="3395302046" sldId="622"/>
            <ac:grpSpMk id="25" creationId="{0E07B23B-2188-4D0E-85EB-06553C3D020D}"/>
          </ac:grpSpMkLst>
        </pc:grpChg>
        <pc:grpChg chg="mod">
          <ac:chgData name="Tracy Carter" userId="2f5be7f5713387d1" providerId="LiveId" clId="{ABCFD14A-1664-4ACF-9D57-1F983F31D87B}" dt="2021-11-16T16:36:26.155" v="187"/>
          <ac:grpSpMkLst>
            <pc:docMk/>
            <pc:sldMk cId="3395302046" sldId="622"/>
            <ac:grpSpMk id="27" creationId="{DBC4C096-1964-47A3-81A1-3437BF2FCF3D}"/>
          </ac:grpSpMkLst>
        </pc:grpChg>
        <pc:grpChg chg="del mod">
          <ac:chgData name="Tracy Carter" userId="2f5be7f5713387d1" providerId="LiveId" clId="{ABCFD14A-1664-4ACF-9D57-1F983F31D87B}" dt="2021-11-16T16:36:30.282" v="193"/>
          <ac:grpSpMkLst>
            <pc:docMk/>
            <pc:sldMk cId="3395302046" sldId="622"/>
            <ac:grpSpMk id="31" creationId="{B199927D-E6D1-4080-968E-8513A598A1BD}"/>
          </ac:grpSpMkLst>
        </pc:grpChg>
        <pc:grpChg chg="mod">
          <ac:chgData name="Tracy Carter" userId="2f5be7f5713387d1" providerId="LiveId" clId="{ABCFD14A-1664-4ACF-9D57-1F983F31D87B}" dt="2021-11-16T16:36:30.282" v="193"/>
          <ac:grpSpMkLst>
            <pc:docMk/>
            <pc:sldMk cId="3395302046" sldId="622"/>
            <ac:grpSpMk id="33" creationId="{8B58C1B8-1FC2-48F4-94AE-B4FBB472FB51}"/>
          </ac:grpSpMkLst>
        </pc:grpChg>
        <pc:grpChg chg="mod">
          <ac:chgData name="Tracy Carter" userId="2f5be7f5713387d1" providerId="LiveId" clId="{ABCFD14A-1664-4ACF-9D57-1F983F31D87B}" dt="2021-11-16T16:36:40.009" v="201"/>
          <ac:grpSpMkLst>
            <pc:docMk/>
            <pc:sldMk cId="3395302046" sldId="622"/>
            <ac:grpSpMk id="41" creationId="{E79DCEE8-18A0-427C-A9C7-E99B4B87BC8A}"/>
          </ac:grpSpMkLst>
        </pc:grpChg>
        <pc:grpChg chg="mod">
          <ac:chgData name="Tracy Carter" userId="2f5be7f5713387d1" providerId="LiveId" clId="{ABCFD14A-1664-4ACF-9D57-1F983F31D87B}" dt="2021-11-16T16:36:40.009" v="201"/>
          <ac:grpSpMkLst>
            <pc:docMk/>
            <pc:sldMk cId="3395302046" sldId="622"/>
            <ac:grpSpMk id="42" creationId="{86100CA3-F3C3-4FAB-8654-232A2B1F543D}"/>
          </ac:grpSpMkLst>
        </pc:grpChg>
        <pc:grpChg chg="mod">
          <ac:chgData name="Tracy Carter" userId="2f5be7f5713387d1" providerId="LiveId" clId="{ABCFD14A-1664-4ACF-9D57-1F983F31D87B}" dt="2021-11-16T16:36:43.441" v="204"/>
          <ac:grpSpMkLst>
            <pc:docMk/>
            <pc:sldMk cId="3395302046" sldId="622"/>
            <ac:grpSpMk id="45" creationId="{CF6828C9-6062-42EE-99FF-EAB0452BE99D}"/>
          </ac:grpSpMkLst>
        </pc:grpChg>
        <pc:grpChg chg="mod">
          <ac:chgData name="Tracy Carter" userId="2f5be7f5713387d1" providerId="LiveId" clId="{ABCFD14A-1664-4ACF-9D57-1F983F31D87B}" dt="2021-11-16T16:36:45.342" v="208"/>
          <ac:grpSpMkLst>
            <pc:docMk/>
            <pc:sldMk cId="3395302046" sldId="622"/>
            <ac:grpSpMk id="49" creationId="{5B318B31-217B-4CEC-8EF5-3E47B7352CD6}"/>
          </ac:grpSpMkLst>
        </pc:grpChg>
        <pc:grpChg chg="mod">
          <ac:chgData name="Tracy Carter" userId="2f5be7f5713387d1" providerId="LiveId" clId="{ABCFD14A-1664-4ACF-9D57-1F983F31D87B}" dt="2021-11-16T16:36:48.682" v="214"/>
          <ac:grpSpMkLst>
            <pc:docMk/>
            <pc:sldMk cId="3395302046" sldId="622"/>
            <ac:grpSpMk id="55" creationId="{099779A5-FC95-45CA-8105-2C3B47F37050}"/>
          </ac:grpSpMkLst>
        </pc:grpChg>
        <pc:grpChg chg="mod">
          <ac:chgData name="Tracy Carter" userId="2f5be7f5713387d1" providerId="LiveId" clId="{ABCFD14A-1664-4ACF-9D57-1F983F31D87B}" dt="2021-11-16T16:36:48.682" v="214"/>
          <ac:grpSpMkLst>
            <pc:docMk/>
            <pc:sldMk cId="3395302046" sldId="622"/>
            <ac:grpSpMk id="56" creationId="{5D1D18CF-294A-41A1-8A1C-E25A2A36BFF2}"/>
          </ac:grpSpMkLst>
        </pc:grpChg>
        <pc:inkChg chg="add mod">
          <ac:chgData name="Tracy Carter" userId="2f5be7f5713387d1" providerId="LiveId" clId="{ABCFD14A-1664-4ACF-9D57-1F983F31D87B}" dt="2021-11-16T16:32:44.088" v="168"/>
          <ac:inkMkLst>
            <pc:docMk/>
            <pc:sldMk cId="3395302046" sldId="622"/>
            <ac:inkMk id="3" creationId="{F9897679-4AA6-4D75-88DA-BBFF80231753}"/>
          </ac:inkMkLst>
        </pc:inkChg>
        <pc:inkChg chg="add mod">
          <ac:chgData name="Tracy Carter" userId="2f5be7f5713387d1" providerId="LiveId" clId="{ABCFD14A-1664-4ACF-9D57-1F983F31D87B}" dt="2021-11-16T16:32:44.088" v="168"/>
          <ac:inkMkLst>
            <pc:docMk/>
            <pc:sldMk cId="3395302046" sldId="622"/>
            <ac:inkMk id="4" creationId="{2A9E05D7-4706-4F36-AF1F-736B4740AED8}"/>
          </ac:inkMkLst>
        </pc:inkChg>
        <pc:inkChg chg="add mod">
          <ac:chgData name="Tracy Carter" userId="2f5be7f5713387d1" providerId="LiveId" clId="{ABCFD14A-1664-4ACF-9D57-1F983F31D87B}" dt="2021-11-16T16:32:44.088" v="168"/>
          <ac:inkMkLst>
            <pc:docMk/>
            <pc:sldMk cId="3395302046" sldId="622"/>
            <ac:inkMk id="5" creationId="{68015170-9D63-4FAA-AA57-530B0A199EFA}"/>
          </ac:inkMkLst>
        </pc:inkChg>
        <pc:inkChg chg="add mod">
          <ac:chgData name="Tracy Carter" userId="2f5be7f5713387d1" providerId="LiveId" clId="{ABCFD14A-1664-4ACF-9D57-1F983F31D87B}" dt="2021-11-16T16:36:17.310" v="172"/>
          <ac:inkMkLst>
            <pc:docMk/>
            <pc:sldMk cId="3395302046" sldId="622"/>
            <ac:inkMk id="8" creationId="{49AF6C7B-6F5F-41A8-B47D-0E1E2C76679F}"/>
          </ac:inkMkLst>
        </pc:inkChg>
        <pc:inkChg chg="add mod">
          <ac:chgData name="Tracy Carter" userId="2f5be7f5713387d1" providerId="LiveId" clId="{ABCFD14A-1664-4ACF-9D57-1F983F31D87B}" dt="2021-11-16T16:36:17.310" v="172"/>
          <ac:inkMkLst>
            <pc:docMk/>
            <pc:sldMk cId="3395302046" sldId="622"/>
            <ac:inkMk id="9" creationId="{CA0EDF55-2C60-4A62-988D-6A7AE9445D98}"/>
          </ac:inkMkLst>
        </pc:inkChg>
        <pc:inkChg chg="add mod">
          <ac:chgData name="Tracy Carter" userId="2f5be7f5713387d1" providerId="LiveId" clId="{ABCFD14A-1664-4ACF-9D57-1F983F31D87B}" dt="2021-11-16T16:36:17.310" v="172"/>
          <ac:inkMkLst>
            <pc:docMk/>
            <pc:sldMk cId="3395302046" sldId="622"/>
            <ac:inkMk id="11" creationId="{25B48223-AA7D-4650-88B3-54031B2C8786}"/>
          </ac:inkMkLst>
        </pc:inkChg>
        <pc:inkChg chg="add mod">
          <ac:chgData name="Tracy Carter" userId="2f5be7f5713387d1" providerId="LiveId" clId="{ABCFD14A-1664-4ACF-9D57-1F983F31D87B}" dt="2021-11-16T16:36:19.171" v="175"/>
          <ac:inkMkLst>
            <pc:docMk/>
            <pc:sldMk cId="3395302046" sldId="622"/>
            <ac:inkMk id="13" creationId="{BFD5FD27-4168-487F-B663-ECCCDE60C3B4}"/>
          </ac:inkMkLst>
        </pc:inkChg>
        <pc:inkChg chg="add mod">
          <ac:chgData name="Tracy Carter" userId="2f5be7f5713387d1" providerId="LiveId" clId="{ABCFD14A-1664-4ACF-9D57-1F983F31D87B}" dt="2021-11-16T16:36:19.171" v="175"/>
          <ac:inkMkLst>
            <pc:docMk/>
            <pc:sldMk cId="3395302046" sldId="622"/>
            <ac:inkMk id="14" creationId="{D7314CD8-251B-494E-9D74-CEE250A607D4}"/>
          </ac:inkMkLst>
        </pc:inkChg>
        <pc:inkChg chg="add mod">
          <ac:chgData name="Tracy Carter" userId="2f5be7f5713387d1" providerId="LiveId" clId="{ABCFD14A-1664-4ACF-9D57-1F983F31D87B}" dt="2021-11-16T16:36:21.313" v="179"/>
          <ac:inkMkLst>
            <pc:docMk/>
            <pc:sldMk cId="3395302046" sldId="622"/>
            <ac:inkMk id="16" creationId="{E068DA1D-29A6-493A-9973-7D7BF0939DE4}"/>
          </ac:inkMkLst>
        </pc:inkChg>
        <pc:inkChg chg="add mod">
          <ac:chgData name="Tracy Carter" userId="2f5be7f5713387d1" providerId="LiveId" clId="{ABCFD14A-1664-4ACF-9D57-1F983F31D87B}" dt="2021-11-16T16:36:21.313" v="179"/>
          <ac:inkMkLst>
            <pc:docMk/>
            <pc:sldMk cId="3395302046" sldId="622"/>
            <ac:inkMk id="17" creationId="{FBD4F758-0305-4A06-B344-C4EABBDAD07C}"/>
          </ac:inkMkLst>
        </pc:inkChg>
        <pc:inkChg chg="add mod">
          <ac:chgData name="Tracy Carter" userId="2f5be7f5713387d1" providerId="LiveId" clId="{ABCFD14A-1664-4ACF-9D57-1F983F31D87B}" dt="2021-11-16T16:36:21.313" v="179"/>
          <ac:inkMkLst>
            <pc:docMk/>
            <pc:sldMk cId="3395302046" sldId="622"/>
            <ac:inkMk id="18" creationId="{9DEFF203-0C90-444B-BEB6-724C8EFAF2D7}"/>
          </ac:inkMkLst>
        </pc:inkChg>
        <pc:inkChg chg="add mod">
          <ac:chgData name="Tracy Carter" userId="2f5be7f5713387d1" providerId="LiveId" clId="{ABCFD14A-1664-4ACF-9D57-1F983F31D87B}" dt="2021-11-16T16:36:24.171" v="182"/>
          <ac:inkMkLst>
            <pc:docMk/>
            <pc:sldMk cId="3395302046" sldId="622"/>
            <ac:inkMk id="20" creationId="{A986DAB1-CA50-4152-87C3-C01C22684375}"/>
          </ac:inkMkLst>
        </pc:inkChg>
        <pc:inkChg chg="add mod">
          <ac:chgData name="Tracy Carter" userId="2f5be7f5713387d1" providerId="LiveId" clId="{ABCFD14A-1664-4ACF-9D57-1F983F31D87B}" dt="2021-11-16T16:36:24.171" v="182"/>
          <ac:inkMkLst>
            <pc:docMk/>
            <pc:sldMk cId="3395302046" sldId="622"/>
            <ac:inkMk id="21" creationId="{B206D127-FD2E-47F2-80A0-D2FB11ACB17F}"/>
          </ac:inkMkLst>
        </pc:inkChg>
        <pc:inkChg chg="add mod">
          <ac:chgData name="Tracy Carter" userId="2f5be7f5713387d1" providerId="LiveId" clId="{ABCFD14A-1664-4ACF-9D57-1F983F31D87B}" dt="2021-11-16T16:36:26.155" v="187"/>
          <ac:inkMkLst>
            <pc:docMk/>
            <pc:sldMk cId="3395302046" sldId="622"/>
            <ac:inkMk id="23" creationId="{4902A1C5-6D56-4313-8484-C40F42A63DF5}"/>
          </ac:inkMkLst>
        </pc:inkChg>
        <pc:inkChg chg="add mod">
          <ac:chgData name="Tracy Carter" userId="2f5be7f5713387d1" providerId="LiveId" clId="{ABCFD14A-1664-4ACF-9D57-1F983F31D87B}" dt="2021-11-16T16:36:26.155" v="187"/>
          <ac:inkMkLst>
            <pc:docMk/>
            <pc:sldMk cId="3395302046" sldId="622"/>
            <ac:inkMk id="24" creationId="{90AD5B73-E8D6-46B2-B6A5-785559A657D4}"/>
          </ac:inkMkLst>
        </pc:inkChg>
        <pc:inkChg chg="add mod">
          <ac:chgData name="Tracy Carter" userId="2f5be7f5713387d1" providerId="LiveId" clId="{ABCFD14A-1664-4ACF-9D57-1F983F31D87B}" dt="2021-11-16T16:36:26.155" v="187"/>
          <ac:inkMkLst>
            <pc:docMk/>
            <pc:sldMk cId="3395302046" sldId="622"/>
            <ac:inkMk id="26" creationId="{A4996819-C523-486A-99B2-28CD3835F8F5}"/>
          </ac:inkMkLst>
        </pc:inkChg>
        <pc:inkChg chg="add">
          <ac:chgData name="Tracy Carter" userId="2f5be7f5713387d1" providerId="LiveId" clId="{ABCFD14A-1664-4ACF-9D57-1F983F31D87B}" dt="2021-11-16T16:36:27.183" v="188" actId="9405"/>
          <ac:inkMkLst>
            <pc:docMk/>
            <pc:sldMk cId="3395302046" sldId="622"/>
            <ac:inkMk id="28" creationId="{F920E40F-B756-4AA0-9F0E-FBE0E35990A6}"/>
          </ac:inkMkLst>
        </pc:inkChg>
        <pc:inkChg chg="add mod">
          <ac:chgData name="Tracy Carter" userId="2f5be7f5713387d1" providerId="LiveId" clId="{ABCFD14A-1664-4ACF-9D57-1F983F31D87B}" dt="2021-11-16T16:36:30.282" v="193"/>
          <ac:inkMkLst>
            <pc:docMk/>
            <pc:sldMk cId="3395302046" sldId="622"/>
            <ac:inkMk id="29" creationId="{9A1EAE62-3EED-4A67-B6F9-392546CC16FF}"/>
          </ac:inkMkLst>
        </pc:inkChg>
        <pc:inkChg chg="add mod">
          <ac:chgData name="Tracy Carter" userId="2f5be7f5713387d1" providerId="LiveId" clId="{ABCFD14A-1664-4ACF-9D57-1F983F31D87B}" dt="2021-11-16T16:36:30.282" v="193"/>
          <ac:inkMkLst>
            <pc:docMk/>
            <pc:sldMk cId="3395302046" sldId="622"/>
            <ac:inkMk id="30" creationId="{683AF92D-2EDD-49E7-BD79-148916552ABD}"/>
          </ac:inkMkLst>
        </pc:inkChg>
        <pc:inkChg chg="add mod">
          <ac:chgData name="Tracy Carter" userId="2f5be7f5713387d1" providerId="LiveId" clId="{ABCFD14A-1664-4ACF-9D57-1F983F31D87B}" dt="2021-11-16T16:36:30.282" v="193"/>
          <ac:inkMkLst>
            <pc:docMk/>
            <pc:sldMk cId="3395302046" sldId="622"/>
            <ac:inkMk id="32" creationId="{B8C069B6-234E-49A7-A859-8B4CE37F7432}"/>
          </ac:inkMkLst>
        </pc:inkChg>
        <pc:inkChg chg="add">
          <ac:chgData name="Tracy Carter" userId="2f5be7f5713387d1" providerId="LiveId" clId="{ABCFD14A-1664-4ACF-9D57-1F983F31D87B}" dt="2021-11-16T16:36:34.532" v="194" actId="9405"/>
          <ac:inkMkLst>
            <pc:docMk/>
            <pc:sldMk cId="3395302046" sldId="622"/>
            <ac:inkMk id="34" creationId="{CED18EB5-EE0B-470B-AB75-7054A8472FC1}"/>
          </ac:inkMkLst>
        </pc:inkChg>
        <pc:inkChg chg="add mod">
          <ac:chgData name="Tracy Carter" userId="2f5be7f5713387d1" providerId="LiveId" clId="{ABCFD14A-1664-4ACF-9D57-1F983F31D87B}" dt="2021-11-16T16:36:40.009" v="201"/>
          <ac:inkMkLst>
            <pc:docMk/>
            <pc:sldMk cId="3395302046" sldId="622"/>
            <ac:inkMk id="35" creationId="{194F7036-FEC3-4D64-98FC-99BCF99C6167}"/>
          </ac:inkMkLst>
        </pc:inkChg>
        <pc:inkChg chg="add mod">
          <ac:chgData name="Tracy Carter" userId="2f5be7f5713387d1" providerId="LiveId" clId="{ABCFD14A-1664-4ACF-9D57-1F983F31D87B}" dt="2021-11-16T16:36:40.009" v="201"/>
          <ac:inkMkLst>
            <pc:docMk/>
            <pc:sldMk cId="3395302046" sldId="622"/>
            <ac:inkMk id="36" creationId="{009600ED-0288-4B52-BE38-5B74920524B9}"/>
          </ac:inkMkLst>
        </pc:inkChg>
        <pc:inkChg chg="add mod">
          <ac:chgData name="Tracy Carter" userId="2f5be7f5713387d1" providerId="LiveId" clId="{ABCFD14A-1664-4ACF-9D57-1F983F31D87B}" dt="2021-11-16T16:36:40.009" v="201"/>
          <ac:inkMkLst>
            <pc:docMk/>
            <pc:sldMk cId="3395302046" sldId="622"/>
            <ac:inkMk id="37" creationId="{BB8BBF34-FC02-4091-B7DA-84E8F3EC6DDE}"/>
          </ac:inkMkLst>
        </pc:inkChg>
        <pc:inkChg chg="add mod">
          <ac:chgData name="Tracy Carter" userId="2f5be7f5713387d1" providerId="LiveId" clId="{ABCFD14A-1664-4ACF-9D57-1F983F31D87B}" dt="2021-11-16T16:36:40.009" v="201"/>
          <ac:inkMkLst>
            <pc:docMk/>
            <pc:sldMk cId="3395302046" sldId="622"/>
            <ac:inkMk id="38" creationId="{9381B321-1265-4C4E-B272-81A0F1772E5F}"/>
          </ac:inkMkLst>
        </pc:inkChg>
        <pc:inkChg chg="add mod">
          <ac:chgData name="Tracy Carter" userId="2f5be7f5713387d1" providerId="LiveId" clId="{ABCFD14A-1664-4ACF-9D57-1F983F31D87B}" dt="2021-11-16T16:36:40.009" v="201"/>
          <ac:inkMkLst>
            <pc:docMk/>
            <pc:sldMk cId="3395302046" sldId="622"/>
            <ac:inkMk id="39" creationId="{CD0D59F9-F19B-452C-905D-7712D52657D5}"/>
          </ac:inkMkLst>
        </pc:inkChg>
        <pc:inkChg chg="add">
          <ac:chgData name="Tracy Carter" userId="2f5be7f5713387d1" providerId="LiveId" clId="{ABCFD14A-1664-4ACF-9D57-1F983F31D87B}" dt="2021-11-16T16:36:39.088" v="200" actId="9405"/>
          <ac:inkMkLst>
            <pc:docMk/>
            <pc:sldMk cId="3395302046" sldId="622"/>
            <ac:inkMk id="40" creationId="{250D7A8B-77F6-45C6-8403-8C746E009EC9}"/>
          </ac:inkMkLst>
        </pc:inkChg>
        <pc:inkChg chg="add mod">
          <ac:chgData name="Tracy Carter" userId="2f5be7f5713387d1" providerId="LiveId" clId="{ABCFD14A-1664-4ACF-9D57-1F983F31D87B}" dt="2021-11-16T16:36:43.441" v="204"/>
          <ac:inkMkLst>
            <pc:docMk/>
            <pc:sldMk cId="3395302046" sldId="622"/>
            <ac:inkMk id="43" creationId="{F3BC586D-5E66-446B-ADC0-542377826793}"/>
          </ac:inkMkLst>
        </pc:inkChg>
        <pc:inkChg chg="add mod">
          <ac:chgData name="Tracy Carter" userId="2f5be7f5713387d1" providerId="LiveId" clId="{ABCFD14A-1664-4ACF-9D57-1F983F31D87B}" dt="2021-11-16T16:36:43.441" v="204"/>
          <ac:inkMkLst>
            <pc:docMk/>
            <pc:sldMk cId="3395302046" sldId="622"/>
            <ac:inkMk id="44" creationId="{CD42730F-B320-490B-8140-BD81116A2D69}"/>
          </ac:inkMkLst>
        </pc:inkChg>
        <pc:inkChg chg="add mod">
          <ac:chgData name="Tracy Carter" userId="2f5be7f5713387d1" providerId="LiveId" clId="{ABCFD14A-1664-4ACF-9D57-1F983F31D87B}" dt="2021-11-16T16:36:45.342" v="208"/>
          <ac:inkMkLst>
            <pc:docMk/>
            <pc:sldMk cId="3395302046" sldId="622"/>
            <ac:inkMk id="46" creationId="{6D2E8C7E-294D-4B43-86B9-BB6739123F32}"/>
          </ac:inkMkLst>
        </pc:inkChg>
        <pc:inkChg chg="add mod">
          <ac:chgData name="Tracy Carter" userId="2f5be7f5713387d1" providerId="LiveId" clId="{ABCFD14A-1664-4ACF-9D57-1F983F31D87B}" dt="2021-11-16T16:36:45.342" v="208"/>
          <ac:inkMkLst>
            <pc:docMk/>
            <pc:sldMk cId="3395302046" sldId="622"/>
            <ac:inkMk id="47" creationId="{DAB09667-2A2B-446E-A1B4-55E740D05E69}"/>
          </ac:inkMkLst>
        </pc:inkChg>
        <pc:inkChg chg="add mod">
          <ac:chgData name="Tracy Carter" userId="2f5be7f5713387d1" providerId="LiveId" clId="{ABCFD14A-1664-4ACF-9D57-1F983F31D87B}" dt="2021-11-16T16:36:45.342" v="208"/>
          <ac:inkMkLst>
            <pc:docMk/>
            <pc:sldMk cId="3395302046" sldId="622"/>
            <ac:inkMk id="48" creationId="{CF0BA32D-DA3B-4763-9248-00187F0CB961}"/>
          </ac:inkMkLst>
        </pc:inkChg>
        <pc:inkChg chg="add mod">
          <ac:chgData name="Tracy Carter" userId="2f5be7f5713387d1" providerId="LiveId" clId="{ABCFD14A-1664-4ACF-9D57-1F983F31D87B}" dt="2021-11-16T16:36:48.682" v="214"/>
          <ac:inkMkLst>
            <pc:docMk/>
            <pc:sldMk cId="3395302046" sldId="622"/>
            <ac:inkMk id="50" creationId="{E1EA02E7-55D5-4C5C-AAD9-FF8471B36DB9}"/>
          </ac:inkMkLst>
        </pc:inkChg>
        <pc:inkChg chg="add mod">
          <ac:chgData name="Tracy Carter" userId="2f5be7f5713387d1" providerId="LiveId" clId="{ABCFD14A-1664-4ACF-9D57-1F983F31D87B}" dt="2021-11-16T16:36:48.682" v="214"/>
          <ac:inkMkLst>
            <pc:docMk/>
            <pc:sldMk cId="3395302046" sldId="622"/>
            <ac:inkMk id="51" creationId="{82356969-080E-425C-A56F-295181CA4197}"/>
          </ac:inkMkLst>
        </pc:inkChg>
        <pc:inkChg chg="add mod">
          <ac:chgData name="Tracy Carter" userId="2f5be7f5713387d1" providerId="LiveId" clId="{ABCFD14A-1664-4ACF-9D57-1F983F31D87B}" dt="2021-11-16T16:36:48.682" v="214"/>
          <ac:inkMkLst>
            <pc:docMk/>
            <pc:sldMk cId="3395302046" sldId="622"/>
            <ac:inkMk id="52" creationId="{B7597BF3-3EEF-4951-91A5-25AF6E286C11}"/>
          </ac:inkMkLst>
        </pc:inkChg>
        <pc:inkChg chg="add mod">
          <ac:chgData name="Tracy Carter" userId="2f5be7f5713387d1" providerId="LiveId" clId="{ABCFD14A-1664-4ACF-9D57-1F983F31D87B}" dt="2021-11-16T16:36:48.682" v="214"/>
          <ac:inkMkLst>
            <pc:docMk/>
            <pc:sldMk cId="3395302046" sldId="622"/>
            <ac:inkMk id="53" creationId="{BC06850C-B0F0-4DB2-BE69-31C77B75E318}"/>
          </ac:inkMkLst>
        </pc:inkChg>
        <pc:inkChg chg="add mod">
          <ac:chgData name="Tracy Carter" userId="2f5be7f5713387d1" providerId="LiveId" clId="{ABCFD14A-1664-4ACF-9D57-1F983F31D87B}" dt="2021-11-16T16:36:48.682" v="214"/>
          <ac:inkMkLst>
            <pc:docMk/>
            <pc:sldMk cId="3395302046" sldId="622"/>
            <ac:inkMk id="54" creationId="{758CA839-EC4A-43B0-AA6A-66902E04B2F8}"/>
          </ac:inkMkLst>
        </pc:inkChg>
      </pc:sldChg>
      <pc:sldChg chg="add">
        <pc:chgData name="Tracy Carter" userId="2f5be7f5713387d1" providerId="LiveId" clId="{ABCFD14A-1664-4ACF-9D57-1F983F31D87B}" dt="2021-12-07T17:43:40.233" v="575" actId="2890"/>
        <pc:sldMkLst>
          <pc:docMk/>
          <pc:sldMk cId="4243491588" sldId="623"/>
        </pc:sldMkLst>
      </pc:sldChg>
    </pc:docChg>
  </pc:docChgLst>
  <pc:docChgLst>
    <pc:chgData name="Tracy Carter" userId="2f5be7f5713387d1" providerId="LiveId" clId="{C61ECA2E-2239-41CD-810D-E235781C64DB}"/>
    <pc:docChg chg="undo redo custSel addSld delSld modSld sldOrd">
      <pc:chgData name="Tracy Carter" userId="2f5be7f5713387d1" providerId="LiveId" clId="{C61ECA2E-2239-41CD-810D-E235781C64DB}" dt="2021-07-20T17:23:10.723" v="1552" actId="14100"/>
      <pc:docMkLst>
        <pc:docMk/>
      </pc:docMkLst>
      <pc:sldChg chg="modSp mod">
        <pc:chgData name="Tracy Carter" userId="2f5be7f5713387d1" providerId="LiveId" clId="{C61ECA2E-2239-41CD-810D-E235781C64DB}" dt="2021-07-16T19:04:59.805" v="278" actId="20577"/>
        <pc:sldMkLst>
          <pc:docMk/>
          <pc:sldMk cId="3397078712" sldId="257"/>
        </pc:sldMkLst>
        <pc:spChg chg="mod">
          <ac:chgData name="Tracy Carter" userId="2f5be7f5713387d1" providerId="LiveId" clId="{C61ECA2E-2239-41CD-810D-E235781C64DB}" dt="2021-07-16T19:04:59.805" v="278" actId="20577"/>
          <ac:spMkLst>
            <pc:docMk/>
            <pc:sldMk cId="3397078712" sldId="257"/>
            <ac:spMk id="17" creationId="{56117506-5EA2-48E1-9422-2825F64CFB2C}"/>
          </ac:spMkLst>
        </pc:spChg>
        <pc:spChg chg="mod">
          <ac:chgData name="Tracy Carter" userId="2f5be7f5713387d1" providerId="LiveId" clId="{C61ECA2E-2239-41CD-810D-E235781C64DB}" dt="2021-07-16T19:04:27.925" v="270" actId="20577"/>
          <ac:spMkLst>
            <pc:docMk/>
            <pc:sldMk cId="3397078712" sldId="257"/>
            <ac:spMk id="19" creationId="{4CC2DD56-6C10-457D-81BA-256BFB1444E0}"/>
          </ac:spMkLst>
        </pc:spChg>
      </pc:sldChg>
      <pc:sldChg chg="addSp delSp modSp mod">
        <pc:chgData name="Tracy Carter" userId="2f5be7f5713387d1" providerId="LiveId" clId="{C61ECA2E-2239-41CD-810D-E235781C64DB}" dt="2021-07-19T17:42:36.965" v="671" actId="20577"/>
        <pc:sldMkLst>
          <pc:docMk/>
          <pc:sldMk cId="1537744096" sldId="263"/>
        </pc:sldMkLst>
        <pc:spChg chg="mod">
          <ac:chgData name="Tracy Carter" userId="2f5be7f5713387d1" providerId="LiveId" clId="{C61ECA2E-2239-41CD-810D-E235781C64DB}" dt="2021-07-16T19:15:39.431" v="358" actId="27636"/>
          <ac:spMkLst>
            <pc:docMk/>
            <pc:sldMk cId="1537744096" sldId="263"/>
            <ac:spMk id="2" creationId="{F3BDA85A-8971-4B97-AB11-1E250127A859}"/>
          </ac:spMkLst>
        </pc:spChg>
        <pc:spChg chg="mod">
          <ac:chgData name="Tracy Carter" userId="2f5be7f5713387d1" providerId="LiveId" clId="{C61ECA2E-2239-41CD-810D-E235781C64DB}" dt="2021-07-16T19:07:21.222" v="325" actId="20577"/>
          <ac:spMkLst>
            <pc:docMk/>
            <pc:sldMk cId="1537744096" sldId="263"/>
            <ac:spMk id="3" creationId="{C0EEFA51-5B93-464F-8892-A4F9250E2578}"/>
          </ac:spMkLst>
        </pc:spChg>
        <pc:spChg chg="add mod ord">
          <ac:chgData name="Tracy Carter" userId="2f5be7f5713387d1" providerId="LiveId" clId="{C61ECA2E-2239-41CD-810D-E235781C64DB}" dt="2021-07-16T19:19:10.970" v="396" actId="20577"/>
          <ac:spMkLst>
            <pc:docMk/>
            <pc:sldMk cId="1537744096" sldId="263"/>
            <ac:spMk id="6" creationId="{504E5C3A-BA4C-4671-AF14-D503E6BADDC0}"/>
          </ac:spMkLst>
        </pc:spChg>
        <pc:spChg chg="del">
          <ac:chgData name="Tracy Carter" userId="2f5be7f5713387d1" providerId="LiveId" clId="{C61ECA2E-2239-41CD-810D-E235781C64DB}" dt="2021-07-16T19:17:57.578" v="383" actId="478"/>
          <ac:spMkLst>
            <pc:docMk/>
            <pc:sldMk cId="1537744096" sldId="263"/>
            <ac:spMk id="7" creationId="{110466B5-46F3-41C6-A4B9-8EE6F3C1BC47}"/>
          </ac:spMkLst>
        </pc:spChg>
        <pc:spChg chg="add mod">
          <ac:chgData name="Tracy Carter" userId="2f5be7f5713387d1" providerId="LiveId" clId="{C61ECA2E-2239-41CD-810D-E235781C64DB}" dt="2021-07-19T17:42:36.965" v="671" actId="20577"/>
          <ac:spMkLst>
            <pc:docMk/>
            <pc:sldMk cId="1537744096" sldId="263"/>
            <ac:spMk id="9" creationId="{C9E3DB98-F3B1-40C2-9892-A9343D21B117}"/>
          </ac:spMkLst>
        </pc:spChg>
        <pc:spChg chg="add mod">
          <ac:chgData name="Tracy Carter" userId="2f5be7f5713387d1" providerId="LiveId" clId="{C61ECA2E-2239-41CD-810D-E235781C64DB}" dt="2021-07-16T19:19:51.497" v="414" actId="20577"/>
          <ac:spMkLst>
            <pc:docMk/>
            <pc:sldMk cId="1537744096" sldId="263"/>
            <ac:spMk id="12" creationId="{7E590E7A-C48C-4004-A084-54363AF81396}"/>
          </ac:spMkLst>
        </pc:spChg>
        <pc:spChg chg="add mod">
          <ac:chgData name="Tracy Carter" userId="2f5be7f5713387d1" providerId="LiveId" clId="{C61ECA2E-2239-41CD-810D-E235781C64DB}" dt="2021-07-16T19:20:48.178" v="445" actId="20577"/>
          <ac:spMkLst>
            <pc:docMk/>
            <pc:sldMk cId="1537744096" sldId="263"/>
            <ac:spMk id="13" creationId="{16DB5A2B-79E7-4AF7-8FF6-1610A8675C1C}"/>
          </ac:spMkLst>
        </pc:spChg>
        <pc:spChg chg="mod">
          <ac:chgData name="Tracy Carter" userId="2f5be7f5713387d1" providerId="LiveId" clId="{C61ECA2E-2239-41CD-810D-E235781C64DB}" dt="2021-07-16T19:19:42.211" v="406" actId="20577"/>
          <ac:spMkLst>
            <pc:docMk/>
            <pc:sldMk cId="1537744096" sldId="263"/>
            <ac:spMk id="15" creationId="{E32682EA-6AA2-432F-81A0-D2274DB1E0F0}"/>
          </ac:spMkLst>
        </pc:spChg>
        <pc:spChg chg="mod">
          <ac:chgData name="Tracy Carter" userId="2f5be7f5713387d1" providerId="LiveId" clId="{C61ECA2E-2239-41CD-810D-E235781C64DB}" dt="2021-07-16T19:20:23.573" v="423" actId="20577"/>
          <ac:spMkLst>
            <pc:docMk/>
            <pc:sldMk cId="1537744096" sldId="263"/>
            <ac:spMk id="16" creationId="{D0D17E7C-B2F7-41EF-A4D4-4AF3970AB8BC}"/>
          </ac:spMkLst>
        </pc:spChg>
        <pc:spChg chg="mod">
          <ac:chgData name="Tracy Carter" userId="2f5be7f5713387d1" providerId="LiveId" clId="{C61ECA2E-2239-41CD-810D-E235781C64DB}" dt="2021-07-16T19:20:37.077" v="434" actId="20577"/>
          <ac:spMkLst>
            <pc:docMk/>
            <pc:sldMk cId="1537744096" sldId="263"/>
            <ac:spMk id="18" creationId="{1DF27D3F-F9B6-4324-B88C-9F9AA5E429C6}"/>
          </ac:spMkLst>
        </pc:spChg>
      </pc:sldChg>
      <pc:sldChg chg="modSp mod">
        <pc:chgData name="Tracy Carter" userId="2f5be7f5713387d1" providerId="LiveId" clId="{C61ECA2E-2239-41CD-810D-E235781C64DB}" dt="2021-07-16T19:05:19.596" v="287" actId="20577"/>
        <pc:sldMkLst>
          <pc:docMk/>
          <pc:sldMk cId="3923865288" sldId="290"/>
        </pc:sldMkLst>
        <pc:spChg chg="mod">
          <ac:chgData name="Tracy Carter" userId="2f5be7f5713387d1" providerId="LiveId" clId="{C61ECA2E-2239-41CD-810D-E235781C64DB}" dt="2021-07-16T18:05:24.780" v="104" actId="1076"/>
          <ac:spMkLst>
            <pc:docMk/>
            <pc:sldMk cId="3923865288" sldId="290"/>
            <ac:spMk id="2" creationId="{5E6A55BF-A883-46CB-AF54-866E1086061C}"/>
          </ac:spMkLst>
        </pc:spChg>
        <pc:spChg chg="mod">
          <ac:chgData name="Tracy Carter" userId="2f5be7f5713387d1" providerId="LiveId" clId="{C61ECA2E-2239-41CD-810D-E235781C64DB}" dt="2021-07-16T19:05:19.596" v="287" actId="20577"/>
          <ac:spMkLst>
            <pc:docMk/>
            <pc:sldMk cId="3923865288" sldId="290"/>
            <ac:spMk id="3" creationId="{82A661C4-FE1A-4C8F-99F3-7C70095BD8F9}"/>
          </ac:spMkLst>
        </pc:spChg>
      </pc:sldChg>
      <pc:sldChg chg="modSp mod">
        <pc:chgData name="Tracy Carter" userId="2f5be7f5713387d1" providerId="LiveId" clId="{C61ECA2E-2239-41CD-810D-E235781C64DB}" dt="2021-07-16T19:06:46.158" v="320"/>
        <pc:sldMkLst>
          <pc:docMk/>
          <pc:sldMk cId="3779460367" sldId="363"/>
        </pc:sldMkLst>
        <pc:spChg chg="mod">
          <ac:chgData name="Tracy Carter" userId="2f5be7f5713387d1" providerId="LiveId" clId="{C61ECA2E-2239-41CD-810D-E235781C64DB}" dt="2021-07-16T19:05:43.892" v="319" actId="20577"/>
          <ac:spMkLst>
            <pc:docMk/>
            <pc:sldMk cId="3779460367" sldId="363"/>
            <ac:spMk id="3" creationId="{82A661C4-FE1A-4C8F-99F3-7C70095BD8F9}"/>
          </ac:spMkLst>
        </pc:spChg>
        <pc:spChg chg="mod">
          <ac:chgData name="Tracy Carter" userId="2f5be7f5713387d1" providerId="LiveId" clId="{C61ECA2E-2239-41CD-810D-E235781C64DB}" dt="2021-07-16T19:06:46.158" v="320"/>
          <ac:spMkLst>
            <pc:docMk/>
            <pc:sldMk cId="3779460367" sldId="363"/>
            <ac:spMk id="13" creationId="{1F813557-54BA-4B7E-BD1C-AB6A3527A289}"/>
          </ac:spMkLst>
        </pc:spChg>
      </pc:sldChg>
      <pc:sldChg chg="addSp delSp modSp mod ord">
        <pc:chgData name="Tracy Carter" userId="2f5be7f5713387d1" providerId="LiveId" clId="{C61ECA2E-2239-41CD-810D-E235781C64DB}" dt="2021-07-19T19:01:53.894" v="918" actId="14100"/>
        <pc:sldMkLst>
          <pc:docMk/>
          <pc:sldMk cId="3704795524" sldId="394"/>
        </pc:sldMkLst>
        <pc:spChg chg="mod">
          <ac:chgData name="Tracy Carter" userId="2f5be7f5713387d1" providerId="LiveId" clId="{C61ECA2E-2239-41CD-810D-E235781C64DB}" dt="2021-07-19T18:52:14.076" v="860" actId="20577"/>
          <ac:spMkLst>
            <pc:docMk/>
            <pc:sldMk cId="3704795524" sldId="394"/>
            <ac:spMk id="2" creationId="{F3BDA85A-8971-4B97-AB11-1E250127A859}"/>
          </ac:spMkLst>
        </pc:spChg>
        <pc:spChg chg="mod">
          <ac:chgData name="Tracy Carter" userId="2f5be7f5713387d1" providerId="LiveId" clId="{C61ECA2E-2239-41CD-810D-E235781C64DB}" dt="2021-07-19T18:52:49.710" v="863"/>
          <ac:spMkLst>
            <pc:docMk/>
            <pc:sldMk cId="3704795524" sldId="394"/>
            <ac:spMk id="3" creationId="{C0EEFA51-5B93-464F-8892-A4F9250E2578}"/>
          </ac:spMkLst>
        </pc:spChg>
        <pc:spChg chg="add del mod">
          <ac:chgData name="Tracy Carter" userId="2f5be7f5713387d1" providerId="LiveId" clId="{C61ECA2E-2239-41CD-810D-E235781C64DB}" dt="2021-07-19T18:52:29.680" v="862" actId="478"/>
          <ac:spMkLst>
            <pc:docMk/>
            <pc:sldMk cId="3704795524" sldId="394"/>
            <ac:spMk id="5" creationId="{6C5EB2A9-976E-4611-B76E-9866C15D9181}"/>
          </ac:spMkLst>
        </pc:spChg>
        <pc:picChg chg="del mod">
          <ac:chgData name="Tracy Carter" userId="2f5be7f5713387d1" providerId="LiveId" clId="{C61ECA2E-2239-41CD-810D-E235781C64DB}" dt="2021-07-16T19:08:04.639" v="329" actId="478"/>
          <ac:picMkLst>
            <pc:docMk/>
            <pc:sldMk cId="3704795524" sldId="394"/>
            <ac:picMk id="6" creationId="{21C41A53-320E-4C5C-A8CF-A5670CD46FE9}"/>
          </ac:picMkLst>
        </pc:picChg>
        <pc:picChg chg="add del mod">
          <ac:chgData name="Tracy Carter" userId="2f5be7f5713387d1" providerId="LiveId" clId="{C61ECA2E-2239-41CD-810D-E235781C64DB}" dt="2021-07-19T18:52:18.751" v="861" actId="478"/>
          <ac:picMkLst>
            <pc:docMk/>
            <pc:sldMk cId="3704795524" sldId="394"/>
            <ac:picMk id="7" creationId="{1F6E8D8A-BCDD-45DB-B822-0B781FEE6F60}"/>
          </ac:picMkLst>
        </pc:picChg>
        <pc:picChg chg="add del mod">
          <ac:chgData name="Tracy Carter" userId="2f5be7f5713387d1" providerId="LiveId" clId="{C61ECA2E-2239-41CD-810D-E235781C64DB}" dt="2021-07-19T14:23:20.092" v="509" actId="478"/>
          <ac:picMkLst>
            <pc:docMk/>
            <pc:sldMk cId="3704795524" sldId="394"/>
            <ac:picMk id="9" creationId="{70154C92-D8F6-40D1-9EF6-4A88FDADE99B}"/>
          </ac:picMkLst>
        </pc:picChg>
        <pc:picChg chg="add del mod">
          <ac:chgData name="Tracy Carter" userId="2f5be7f5713387d1" providerId="LiveId" clId="{C61ECA2E-2239-41CD-810D-E235781C64DB}" dt="2021-07-19T17:20:47.450" v="622" actId="478"/>
          <ac:picMkLst>
            <pc:docMk/>
            <pc:sldMk cId="3704795524" sldId="394"/>
            <ac:picMk id="10" creationId="{3C9B51D5-3ABB-4438-9E0A-0525FA2F904C}"/>
          </ac:picMkLst>
        </pc:picChg>
        <pc:picChg chg="add mod">
          <ac:chgData name="Tracy Carter" userId="2f5be7f5713387d1" providerId="LiveId" clId="{C61ECA2E-2239-41CD-810D-E235781C64DB}" dt="2021-07-19T19:01:53.894" v="918" actId="14100"/>
          <ac:picMkLst>
            <pc:docMk/>
            <pc:sldMk cId="3704795524" sldId="394"/>
            <ac:picMk id="11" creationId="{5E6920B8-F675-4D69-8159-37507E6726C6}"/>
          </ac:picMkLst>
        </pc:picChg>
      </pc:sldChg>
      <pc:sldChg chg="addSp delSp modSp add del mod">
        <pc:chgData name="Tracy Carter" userId="2f5be7f5713387d1" providerId="LiveId" clId="{C61ECA2E-2239-41CD-810D-E235781C64DB}" dt="2021-07-16T19:17:29.304" v="382" actId="14100"/>
        <pc:sldMkLst>
          <pc:docMk/>
          <pc:sldMk cId="2620046264" sldId="529"/>
        </pc:sldMkLst>
        <pc:spChg chg="mod">
          <ac:chgData name="Tracy Carter" userId="2f5be7f5713387d1" providerId="LiveId" clId="{C61ECA2E-2239-41CD-810D-E235781C64DB}" dt="2021-07-16T19:17:09.050" v="377" actId="20577"/>
          <ac:spMkLst>
            <pc:docMk/>
            <pc:sldMk cId="2620046264" sldId="529"/>
            <ac:spMk id="2" creationId="{F3BDA85A-8971-4B97-AB11-1E250127A859}"/>
          </ac:spMkLst>
        </pc:spChg>
        <pc:picChg chg="del mod">
          <ac:chgData name="Tracy Carter" userId="2f5be7f5713387d1" providerId="LiveId" clId="{C61ECA2E-2239-41CD-810D-E235781C64DB}" dt="2021-07-16T19:17:10.591" v="379" actId="478"/>
          <ac:picMkLst>
            <pc:docMk/>
            <pc:sldMk cId="2620046264" sldId="529"/>
            <ac:picMk id="3" creationId="{0A2F12A9-6284-4F98-B92F-2CF68728A38E}"/>
          </ac:picMkLst>
        </pc:picChg>
        <pc:picChg chg="add mod">
          <ac:chgData name="Tracy Carter" userId="2f5be7f5713387d1" providerId="LiveId" clId="{C61ECA2E-2239-41CD-810D-E235781C64DB}" dt="2021-07-16T19:17:29.304" v="382" actId="14100"/>
          <ac:picMkLst>
            <pc:docMk/>
            <pc:sldMk cId="2620046264" sldId="529"/>
            <ac:picMk id="5" creationId="{1D86A4D5-7D36-4F2E-8E15-007AA0DFC80D}"/>
          </ac:picMkLst>
        </pc:picChg>
      </pc:sldChg>
      <pc:sldChg chg="del">
        <pc:chgData name="Tracy Carter" userId="2f5be7f5713387d1" providerId="LiveId" clId="{C61ECA2E-2239-41CD-810D-E235781C64DB}" dt="2021-07-16T19:15:20.125" v="351" actId="47"/>
        <pc:sldMkLst>
          <pc:docMk/>
          <pc:sldMk cId="413403521" sldId="572"/>
        </pc:sldMkLst>
      </pc:sldChg>
      <pc:sldChg chg="add del">
        <pc:chgData name="Tracy Carter" userId="2f5be7f5713387d1" providerId="LiveId" clId="{C61ECA2E-2239-41CD-810D-E235781C64DB}" dt="2021-07-16T17:29:00.450" v="64" actId="47"/>
        <pc:sldMkLst>
          <pc:docMk/>
          <pc:sldMk cId="2168073896" sldId="573"/>
        </pc:sldMkLst>
      </pc:sldChg>
      <pc:sldChg chg="add del">
        <pc:chgData name="Tracy Carter" userId="2f5be7f5713387d1" providerId="LiveId" clId="{C61ECA2E-2239-41CD-810D-E235781C64DB}" dt="2021-07-16T19:17:04.473" v="373" actId="47"/>
        <pc:sldMkLst>
          <pc:docMk/>
          <pc:sldMk cId="3684798870" sldId="574"/>
        </pc:sldMkLst>
      </pc:sldChg>
      <pc:sldChg chg="addSp delSp modSp add mod ord">
        <pc:chgData name="Tracy Carter" userId="2f5be7f5713387d1" providerId="LiveId" clId="{C61ECA2E-2239-41CD-810D-E235781C64DB}" dt="2021-07-19T17:04:09.127" v="535" actId="14100"/>
        <pc:sldMkLst>
          <pc:docMk/>
          <pc:sldMk cId="679395306" sldId="575"/>
        </pc:sldMkLst>
        <pc:spChg chg="mod">
          <ac:chgData name="Tracy Carter" userId="2f5be7f5713387d1" providerId="LiveId" clId="{C61ECA2E-2239-41CD-810D-E235781C64DB}" dt="2021-07-19T14:24:23.486" v="531" actId="6549"/>
          <ac:spMkLst>
            <pc:docMk/>
            <pc:sldMk cId="679395306" sldId="575"/>
            <ac:spMk id="2" creationId="{F3BDA85A-8971-4B97-AB11-1E250127A859}"/>
          </ac:spMkLst>
        </pc:spChg>
        <pc:spChg chg="mod">
          <ac:chgData name="Tracy Carter" userId="2f5be7f5713387d1" providerId="LiveId" clId="{C61ECA2E-2239-41CD-810D-E235781C64DB}" dt="2021-07-19T14:23:49.472" v="517"/>
          <ac:spMkLst>
            <pc:docMk/>
            <pc:sldMk cId="679395306" sldId="575"/>
            <ac:spMk id="3" creationId="{C0EEFA51-5B93-464F-8892-A4F9250E2578}"/>
          </ac:spMkLst>
        </pc:spChg>
        <pc:spChg chg="del">
          <ac:chgData name="Tracy Carter" userId="2f5be7f5713387d1" providerId="LiveId" clId="{C61ECA2E-2239-41CD-810D-E235781C64DB}" dt="2021-07-16T18:31:35.381" v="122" actId="478"/>
          <ac:spMkLst>
            <pc:docMk/>
            <pc:sldMk cId="679395306" sldId="575"/>
            <ac:spMk id="7" creationId="{110466B5-46F3-41C6-A4B9-8EE6F3C1BC47}"/>
          </ac:spMkLst>
        </pc:spChg>
        <pc:spChg chg="del">
          <ac:chgData name="Tracy Carter" userId="2f5be7f5713387d1" providerId="LiveId" clId="{C61ECA2E-2239-41CD-810D-E235781C64DB}" dt="2021-07-16T18:31:38.978" v="123" actId="478"/>
          <ac:spMkLst>
            <pc:docMk/>
            <pc:sldMk cId="679395306" sldId="575"/>
            <ac:spMk id="15" creationId="{E32682EA-6AA2-432F-81A0-D2274DB1E0F0}"/>
          </ac:spMkLst>
        </pc:spChg>
        <pc:spChg chg="del">
          <ac:chgData name="Tracy Carter" userId="2f5be7f5713387d1" providerId="LiveId" clId="{C61ECA2E-2239-41CD-810D-E235781C64DB}" dt="2021-07-16T18:31:40.981" v="124" actId="478"/>
          <ac:spMkLst>
            <pc:docMk/>
            <pc:sldMk cId="679395306" sldId="575"/>
            <ac:spMk id="16" creationId="{D0D17E7C-B2F7-41EF-A4D4-4AF3970AB8BC}"/>
          </ac:spMkLst>
        </pc:spChg>
        <pc:spChg chg="del">
          <ac:chgData name="Tracy Carter" userId="2f5be7f5713387d1" providerId="LiveId" clId="{C61ECA2E-2239-41CD-810D-E235781C64DB}" dt="2021-07-16T18:31:42.197" v="125" actId="478"/>
          <ac:spMkLst>
            <pc:docMk/>
            <pc:sldMk cId="679395306" sldId="575"/>
            <ac:spMk id="18" creationId="{1DF27D3F-F9B6-4324-B88C-9F9AA5E429C6}"/>
          </ac:spMkLst>
        </pc:spChg>
        <pc:picChg chg="add del">
          <ac:chgData name="Tracy Carter" userId="2f5be7f5713387d1" providerId="LiveId" clId="{C61ECA2E-2239-41CD-810D-E235781C64DB}" dt="2021-07-19T14:23:55.271" v="518" actId="478"/>
          <ac:picMkLst>
            <pc:docMk/>
            <pc:sldMk cId="679395306" sldId="575"/>
            <ac:picMk id="6" creationId="{ED2D552E-EDCF-489D-872E-4D4D94ABE64A}"/>
          </ac:picMkLst>
        </pc:picChg>
        <pc:picChg chg="add mod">
          <ac:chgData name="Tracy Carter" userId="2f5be7f5713387d1" providerId="LiveId" clId="{C61ECA2E-2239-41CD-810D-E235781C64DB}" dt="2021-07-19T17:04:09.127" v="535" actId="14100"/>
          <ac:picMkLst>
            <pc:docMk/>
            <pc:sldMk cId="679395306" sldId="575"/>
            <ac:picMk id="13" creationId="{8D9985FB-11C1-48E3-A62F-BD1117894A44}"/>
          </ac:picMkLst>
        </pc:picChg>
        <pc:picChg chg="add del mod">
          <ac:chgData name="Tracy Carter" userId="2f5be7f5713387d1" providerId="LiveId" clId="{C61ECA2E-2239-41CD-810D-E235781C64DB}" dt="2021-07-16T19:15:28.034" v="355" actId="478"/>
          <ac:picMkLst>
            <pc:docMk/>
            <pc:sldMk cId="679395306" sldId="575"/>
            <ac:picMk id="3074" creationId="{AC3EF2C4-6CDD-4469-88F2-62CB6B360A96}"/>
          </ac:picMkLst>
        </pc:picChg>
      </pc:sldChg>
      <pc:sldChg chg="add del">
        <pc:chgData name="Tracy Carter" userId="2f5be7f5713387d1" providerId="LiveId" clId="{C61ECA2E-2239-41CD-810D-E235781C64DB}" dt="2021-07-16T17:28:52.437" v="59" actId="47"/>
        <pc:sldMkLst>
          <pc:docMk/>
          <pc:sldMk cId="2566088801" sldId="575"/>
        </pc:sldMkLst>
      </pc:sldChg>
      <pc:sldChg chg="del">
        <pc:chgData name="Tracy Carter" userId="2f5be7f5713387d1" providerId="LiveId" clId="{C61ECA2E-2239-41CD-810D-E235781C64DB}" dt="2021-07-16T17:28:27.896" v="0" actId="47"/>
        <pc:sldMkLst>
          <pc:docMk/>
          <pc:sldMk cId="1975192885" sldId="576"/>
        </pc:sldMkLst>
      </pc:sldChg>
      <pc:sldChg chg="addSp delSp modSp add mod">
        <pc:chgData name="Tracy Carter" userId="2f5be7f5713387d1" providerId="LiveId" clId="{C61ECA2E-2239-41CD-810D-E235781C64DB}" dt="2021-07-19T14:17:10.069" v="452" actId="478"/>
        <pc:sldMkLst>
          <pc:docMk/>
          <pc:sldMk cId="2571819441" sldId="576"/>
        </pc:sldMkLst>
        <pc:spChg chg="mod">
          <ac:chgData name="Tracy Carter" userId="2f5be7f5713387d1" providerId="LiveId" clId="{C61ECA2E-2239-41CD-810D-E235781C64DB}" dt="2021-07-16T18:58:08.902" v="140" actId="20577"/>
          <ac:spMkLst>
            <pc:docMk/>
            <pc:sldMk cId="2571819441" sldId="576"/>
            <ac:spMk id="2" creationId="{F3BDA85A-8971-4B97-AB11-1E250127A859}"/>
          </ac:spMkLst>
        </pc:spChg>
        <pc:picChg chg="del">
          <ac:chgData name="Tracy Carter" userId="2f5be7f5713387d1" providerId="LiveId" clId="{C61ECA2E-2239-41CD-810D-E235781C64DB}" dt="2021-07-16T18:58:11.375" v="141" actId="478"/>
          <ac:picMkLst>
            <pc:docMk/>
            <pc:sldMk cId="2571819441" sldId="576"/>
            <ac:picMk id="3" creationId="{0A2F12A9-6284-4F98-B92F-2CF68728A38E}"/>
          </ac:picMkLst>
        </pc:picChg>
        <pc:picChg chg="add del mod">
          <ac:chgData name="Tracy Carter" userId="2f5be7f5713387d1" providerId="LiveId" clId="{C61ECA2E-2239-41CD-810D-E235781C64DB}" dt="2021-07-19T14:17:10.069" v="452" actId="478"/>
          <ac:picMkLst>
            <pc:docMk/>
            <pc:sldMk cId="2571819441" sldId="576"/>
            <ac:picMk id="4" creationId="{BE4D5864-3A08-4A8F-BD50-701CD0640B79}"/>
          </ac:picMkLst>
        </pc:picChg>
      </pc:sldChg>
      <pc:sldChg chg="addSp delSp modSp add mod">
        <pc:chgData name="Tracy Carter" userId="2f5be7f5713387d1" providerId="LiveId" clId="{C61ECA2E-2239-41CD-810D-E235781C64DB}" dt="2021-07-16T19:14:38.477" v="349" actId="14100"/>
        <pc:sldMkLst>
          <pc:docMk/>
          <pc:sldMk cId="1259478737" sldId="577"/>
        </pc:sldMkLst>
        <pc:spChg chg="mod">
          <ac:chgData name="Tracy Carter" userId="2f5be7f5713387d1" providerId="LiveId" clId="{C61ECA2E-2239-41CD-810D-E235781C64DB}" dt="2021-07-16T19:14:27.918" v="347" actId="20577"/>
          <ac:spMkLst>
            <pc:docMk/>
            <pc:sldMk cId="1259478737" sldId="577"/>
            <ac:spMk id="5" creationId="{6C5EB2A9-976E-4611-B76E-9866C15D9181}"/>
          </ac:spMkLst>
        </pc:spChg>
        <pc:picChg chg="del">
          <ac:chgData name="Tracy Carter" userId="2f5be7f5713387d1" providerId="LiveId" clId="{C61ECA2E-2239-41CD-810D-E235781C64DB}" dt="2021-07-16T19:14:21.086" v="341" actId="478"/>
          <ac:picMkLst>
            <pc:docMk/>
            <pc:sldMk cId="1259478737" sldId="577"/>
            <ac:picMk id="9" creationId="{70154C92-D8F6-40D1-9EF6-4A88FDADE99B}"/>
          </ac:picMkLst>
        </pc:picChg>
        <pc:picChg chg="add mod">
          <ac:chgData name="Tracy Carter" userId="2f5be7f5713387d1" providerId="LiveId" clId="{C61ECA2E-2239-41CD-810D-E235781C64DB}" dt="2021-07-16T19:14:38.477" v="349" actId="14100"/>
          <ac:picMkLst>
            <pc:docMk/>
            <pc:sldMk cId="1259478737" sldId="577"/>
            <ac:picMk id="10" creationId="{C8AC66B5-B4DE-4370-99D8-8786ACCB4AEC}"/>
          </ac:picMkLst>
        </pc:picChg>
      </pc:sldChg>
      <pc:sldChg chg="del">
        <pc:chgData name="Tracy Carter" userId="2f5be7f5713387d1" providerId="LiveId" clId="{C61ECA2E-2239-41CD-810D-E235781C64DB}" dt="2021-07-16T17:28:28.628" v="1" actId="47"/>
        <pc:sldMkLst>
          <pc:docMk/>
          <pc:sldMk cId="1859414451" sldId="577"/>
        </pc:sldMkLst>
      </pc:sldChg>
      <pc:sldChg chg="addSp delSp modSp add mod">
        <pc:chgData name="Tracy Carter" userId="2f5be7f5713387d1" providerId="LiveId" clId="{C61ECA2E-2239-41CD-810D-E235781C64DB}" dt="2021-07-16T19:16:19.667" v="364" actId="14100"/>
        <pc:sldMkLst>
          <pc:docMk/>
          <pc:sldMk cId="3087586650" sldId="578"/>
        </pc:sldMkLst>
        <pc:picChg chg="add mod">
          <ac:chgData name="Tracy Carter" userId="2f5be7f5713387d1" providerId="LiveId" clId="{C61ECA2E-2239-41CD-810D-E235781C64DB}" dt="2021-07-16T19:16:19.667" v="364" actId="14100"/>
          <ac:picMkLst>
            <pc:docMk/>
            <pc:sldMk cId="3087586650" sldId="578"/>
            <ac:picMk id="9" creationId="{9A0B9D9F-E71D-4B5C-A24F-D533A4F1887F}"/>
          </ac:picMkLst>
        </pc:picChg>
        <pc:picChg chg="del">
          <ac:chgData name="Tracy Carter" userId="2f5be7f5713387d1" providerId="LiveId" clId="{C61ECA2E-2239-41CD-810D-E235781C64DB}" dt="2021-07-16T19:16:06.752" v="361" actId="478"/>
          <ac:picMkLst>
            <pc:docMk/>
            <pc:sldMk cId="3087586650" sldId="578"/>
            <ac:picMk id="10" creationId="{C8AC66B5-B4DE-4370-99D8-8786ACCB4AEC}"/>
          </ac:picMkLst>
        </pc:picChg>
      </pc:sldChg>
      <pc:sldChg chg="del">
        <pc:chgData name="Tracy Carter" userId="2f5be7f5713387d1" providerId="LiveId" clId="{C61ECA2E-2239-41CD-810D-E235781C64DB}" dt="2021-07-16T17:28:28.843" v="2" actId="47"/>
        <pc:sldMkLst>
          <pc:docMk/>
          <pc:sldMk cId="3349184219" sldId="578"/>
        </pc:sldMkLst>
      </pc:sldChg>
      <pc:sldChg chg="addSp delSp modSp add mod">
        <pc:chgData name="Tracy Carter" userId="2f5be7f5713387d1" providerId="LiveId" clId="{C61ECA2E-2239-41CD-810D-E235781C64DB}" dt="2021-07-16T19:17:00.351" v="372" actId="14100"/>
        <pc:sldMkLst>
          <pc:docMk/>
          <pc:sldMk cId="3459935031" sldId="579"/>
        </pc:sldMkLst>
        <pc:spChg chg="mod">
          <ac:chgData name="Tracy Carter" userId="2f5be7f5713387d1" providerId="LiveId" clId="{C61ECA2E-2239-41CD-810D-E235781C64DB}" dt="2021-07-16T19:16:49.321" v="370" actId="20577"/>
          <ac:spMkLst>
            <pc:docMk/>
            <pc:sldMk cId="3459935031" sldId="579"/>
            <ac:spMk id="5" creationId="{6C5EB2A9-976E-4611-B76E-9866C15D9181}"/>
          </ac:spMkLst>
        </pc:spChg>
        <pc:picChg chg="del">
          <ac:chgData name="Tracy Carter" userId="2f5be7f5713387d1" providerId="LiveId" clId="{C61ECA2E-2239-41CD-810D-E235781C64DB}" dt="2021-07-16T19:16:41.631" v="366" actId="478"/>
          <ac:picMkLst>
            <pc:docMk/>
            <pc:sldMk cId="3459935031" sldId="579"/>
            <ac:picMk id="9" creationId="{9A0B9D9F-E71D-4B5C-A24F-D533A4F1887F}"/>
          </ac:picMkLst>
        </pc:picChg>
        <pc:picChg chg="add mod">
          <ac:chgData name="Tracy Carter" userId="2f5be7f5713387d1" providerId="LiveId" clId="{C61ECA2E-2239-41CD-810D-E235781C64DB}" dt="2021-07-16T19:17:00.351" v="372" actId="14100"/>
          <ac:picMkLst>
            <pc:docMk/>
            <pc:sldMk cId="3459935031" sldId="579"/>
            <ac:picMk id="10" creationId="{CC5C45E4-C727-42C7-8220-F0858CF22AEC}"/>
          </ac:picMkLst>
        </pc:picChg>
      </pc:sldChg>
      <pc:sldChg chg="del">
        <pc:chgData name="Tracy Carter" userId="2f5be7f5713387d1" providerId="LiveId" clId="{C61ECA2E-2239-41CD-810D-E235781C64DB}" dt="2021-07-16T17:28:29.309" v="4" actId="47"/>
        <pc:sldMkLst>
          <pc:docMk/>
          <pc:sldMk cId="1464397294" sldId="580"/>
        </pc:sldMkLst>
      </pc:sldChg>
      <pc:sldChg chg="add">
        <pc:chgData name="Tracy Carter" userId="2f5be7f5713387d1" providerId="LiveId" clId="{C61ECA2E-2239-41CD-810D-E235781C64DB}" dt="2021-07-16T19:20:57.148" v="446" actId="2890"/>
        <pc:sldMkLst>
          <pc:docMk/>
          <pc:sldMk cId="1575760009" sldId="580"/>
        </pc:sldMkLst>
      </pc:sldChg>
      <pc:sldChg chg="add ord">
        <pc:chgData name="Tracy Carter" userId="2f5be7f5713387d1" providerId="LiveId" clId="{C61ECA2E-2239-41CD-810D-E235781C64DB}" dt="2021-07-19T14:17:03.460" v="449"/>
        <pc:sldMkLst>
          <pc:docMk/>
          <pc:sldMk cId="2034108704" sldId="581"/>
        </pc:sldMkLst>
      </pc:sldChg>
      <pc:sldChg chg="addSp delSp modSp add mod ord">
        <pc:chgData name="Tracy Carter" userId="2f5be7f5713387d1" providerId="LiveId" clId="{C61ECA2E-2239-41CD-810D-E235781C64DB}" dt="2021-07-19T17:19:02.567" v="616" actId="14100"/>
        <pc:sldMkLst>
          <pc:docMk/>
          <pc:sldMk cId="671222194" sldId="582"/>
        </pc:sldMkLst>
        <pc:spChg chg="mod">
          <ac:chgData name="Tracy Carter" userId="2f5be7f5713387d1" providerId="LiveId" clId="{C61ECA2E-2239-41CD-810D-E235781C64DB}" dt="2021-07-19T14:21:52.230" v="500" actId="20577"/>
          <ac:spMkLst>
            <pc:docMk/>
            <pc:sldMk cId="671222194" sldId="582"/>
            <ac:spMk id="3" creationId="{82A661C4-FE1A-4C8F-99F3-7C70095BD8F9}"/>
          </ac:spMkLst>
        </pc:spChg>
        <pc:spChg chg="mod">
          <ac:chgData name="Tracy Carter" userId="2f5be7f5713387d1" providerId="LiveId" clId="{C61ECA2E-2239-41CD-810D-E235781C64DB}" dt="2021-07-19T17:15:12.855" v="614" actId="20577"/>
          <ac:spMkLst>
            <pc:docMk/>
            <pc:sldMk cId="671222194" sldId="582"/>
            <ac:spMk id="6" creationId="{D9AF42B9-C60A-4902-AE6A-F936F181A1A1}"/>
          </ac:spMkLst>
        </pc:spChg>
        <pc:spChg chg="del">
          <ac:chgData name="Tracy Carter" userId="2f5be7f5713387d1" providerId="LiveId" clId="{C61ECA2E-2239-41CD-810D-E235781C64DB}" dt="2021-07-19T17:13:46.315" v="547" actId="478"/>
          <ac:spMkLst>
            <pc:docMk/>
            <pc:sldMk cId="671222194" sldId="582"/>
            <ac:spMk id="8" creationId="{E34065F5-C4DA-49D0-B31C-E72A35F80072}"/>
          </ac:spMkLst>
        </pc:spChg>
        <pc:spChg chg="mod">
          <ac:chgData name="Tracy Carter" userId="2f5be7f5713387d1" providerId="LiveId" clId="{C61ECA2E-2239-41CD-810D-E235781C64DB}" dt="2021-07-19T17:14:59.562" v="582" actId="1076"/>
          <ac:spMkLst>
            <pc:docMk/>
            <pc:sldMk cId="671222194" sldId="582"/>
            <ac:spMk id="10" creationId="{1978EC70-1FF4-4AB2-AA08-96092C1D220C}"/>
          </ac:spMkLst>
        </pc:spChg>
        <pc:spChg chg="mod">
          <ac:chgData name="Tracy Carter" userId="2f5be7f5713387d1" providerId="LiveId" clId="{C61ECA2E-2239-41CD-810D-E235781C64DB}" dt="2021-07-19T17:13:38.880" v="544" actId="20577"/>
          <ac:spMkLst>
            <pc:docMk/>
            <pc:sldMk cId="671222194" sldId="582"/>
            <ac:spMk id="13" creationId="{1F813557-54BA-4B7E-BD1C-AB6A3527A289}"/>
          </ac:spMkLst>
        </pc:spChg>
        <pc:spChg chg="del mod">
          <ac:chgData name="Tracy Carter" userId="2f5be7f5713387d1" providerId="LiveId" clId="{C61ECA2E-2239-41CD-810D-E235781C64DB}" dt="2021-07-19T17:13:42.335" v="546" actId="478"/>
          <ac:spMkLst>
            <pc:docMk/>
            <pc:sldMk cId="671222194" sldId="582"/>
            <ac:spMk id="21" creationId="{DF0835BD-B9B6-44B7-97F5-41972A4406C2}"/>
          </ac:spMkLst>
        </pc:spChg>
        <pc:cxnChg chg="mod">
          <ac:chgData name="Tracy Carter" userId="2f5be7f5713387d1" providerId="LiveId" clId="{C61ECA2E-2239-41CD-810D-E235781C64DB}" dt="2021-07-19T17:19:02.567" v="616" actId="14100"/>
          <ac:cxnSpMkLst>
            <pc:docMk/>
            <pc:sldMk cId="671222194" sldId="582"/>
            <ac:cxnSpMk id="14" creationId="{2A306119-B9B3-4A21-8BE7-0A05FB6AB12C}"/>
          </ac:cxnSpMkLst>
        </pc:cxnChg>
        <pc:cxnChg chg="add mod">
          <ac:chgData name="Tracy Carter" userId="2f5be7f5713387d1" providerId="LiveId" clId="{C61ECA2E-2239-41CD-810D-E235781C64DB}" dt="2021-07-19T17:14:08.414" v="552" actId="14100"/>
          <ac:cxnSpMkLst>
            <pc:docMk/>
            <pc:sldMk cId="671222194" sldId="582"/>
            <ac:cxnSpMk id="15" creationId="{D01C7F8A-5789-4AC6-B397-DDA35785CD47}"/>
          </ac:cxnSpMkLst>
        </pc:cxnChg>
        <pc:cxnChg chg="del">
          <ac:chgData name="Tracy Carter" userId="2f5be7f5713387d1" providerId="LiveId" clId="{C61ECA2E-2239-41CD-810D-E235781C64DB}" dt="2021-07-19T17:13:49.041" v="548" actId="478"/>
          <ac:cxnSpMkLst>
            <pc:docMk/>
            <pc:sldMk cId="671222194" sldId="582"/>
            <ac:cxnSpMk id="17" creationId="{D4FE516D-E0C7-4D44-8244-6F4E41A8B498}"/>
          </ac:cxnSpMkLst>
        </pc:cxnChg>
        <pc:cxnChg chg="add mod">
          <ac:chgData name="Tracy Carter" userId="2f5be7f5713387d1" providerId="LiveId" clId="{C61ECA2E-2239-41CD-810D-E235781C64DB}" dt="2021-07-19T17:14:30.922" v="557" actId="14100"/>
          <ac:cxnSpMkLst>
            <pc:docMk/>
            <pc:sldMk cId="671222194" sldId="582"/>
            <ac:cxnSpMk id="18" creationId="{FB1808E6-7CD0-44CD-8E8A-42CF3BCB9401}"/>
          </ac:cxnSpMkLst>
        </pc:cxnChg>
        <pc:cxnChg chg="del">
          <ac:chgData name="Tracy Carter" userId="2f5be7f5713387d1" providerId="LiveId" clId="{C61ECA2E-2239-41CD-810D-E235781C64DB}" dt="2021-07-19T17:13:54.305" v="549" actId="478"/>
          <ac:cxnSpMkLst>
            <pc:docMk/>
            <pc:sldMk cId="671222194" sldId="582"/>
            <ac:cxnSpMk id="19" creationId="{DB916BA0-95E2-4379-9287-6B45B63B5A8C}"/>
          </ac:cxnSpMkLst>
        </pc:cxnChg>
        <pc:cxnChg chg="mod">
          <ac:chgData name="Tracy Carter" userId="2f5be7f5713387d1" providerId="LiveId" clId="{C61ECA2E-2239-41CD-810D-E235781C64DB}" dt="2021-07-19T17:14:15.738" v="554" actId="1076"/>
          <ac:cxnSpMkLst>
            <pc:docMk/>
            <pc:sldMk cId="671222194" sldId="582"/>
            <ac:cxnSpMk id="29" creationId="{64B8349C-04CF-4953-AAED-05B4869C5F50}"/>
          </ac:cxnSpMkLst>
        </pc:cxnChg>
      </pc:sldChg>
      <pc:sldChg chg="del">
        <pc:chgData name="Tracy Carter" userId="2f5be7f5713387d1" providerId="LiveId" clId="{C61ECA2E-2239-41CD-810D-E235781C64DB}" dt="2021-07-16T17:28:29.265" v="3" actId="47"/>
        <pc:sldMkLst>
          <pc:docMk/>
          <pc:sldMk cId="705647838" sldId="582"/>
        </pc:sldMkLst>
      </pc:sldChg>
      <pc:sldChg chg="del">
        <pc:chgData name="Tracy Carter" userId="2f5be7f5713387d1" providerId="LiveId" clId="{C61ECA2E-2239-41CD-810D-E235781C64DB}" dt="2021-07-16T17:28:30.028" v="7" actId="47"/>
        <pc:sldMkLst>
          <pc:docMk/>
          <pc:sldMk cId="420805106" sldId="583"/>
        </pc:sldMkLst>
      </pc:sldChg>
      <pc:sldChg chg="addSp modSp add mod">
        <pc:chgData name="Tracy Carter" userId="2f5be7f5713387d1" providerId="LiveId" clId="{C61ECA2E-2239-41CD-810D-E235781C64DB}" dt="2021-07-19T17:22:43.608" v="638" actId="1076"/>
        <pc:sldMkLst>
          <pc:docMk/>
          <pc:sldMk cId="3970716123" sldId="583"/>
        </pc:sldMkLst>
        <pc:spChg chg="mod">
          <ac:chgData name="Tracy Carter" userId="2f5be7f5713387d1" providerId="LiveId" clId="{C61ECA2E-2239-41CD-810D-E235781C64DB}" dt="2021-07-19T17:21:26.548" v="630" actId="20577"/>
          <ac:spMkLst>
            <pc:docMk/>
            <pc:sldMk cId="3970716123" sldId="583"/>
            <ac:spMk id="5" creationId="{6C5EB2A9-976E-4611-B76E-9866C15D9181}"/>
          </ac:spMkLst>
        </pc:spChg>
        <pc:picChg chg="add mod">
          <ac:chgData name="Tracy Carter" userId="2f5be7f5713387d1" providerId="LiveId" clId="{C61ECA2E-2239-41CD-810D-E235781C64DB}" dt="2021-07-19T17:21:58.043" v="633" actId="14100"/>
          <ac:picMkLst>
            <pc:docMk/>
            <pc:sldMk cId="3970716123" sldId="583"/>
            <ac:picMk id="6" creationId="{B9225128-7573-473D-BD4B-09A36909E0D1}"/>
          </ac:picMkLst>
        </pc:picChg>
        <pc:picChg chg="add mod">
          <ac:chgData name="Tracy Carter" userId="2f5be7f5713387d1" providerId="LiveId" clId="{C61ECA2E-2239-41CD-810D-E235781C64DB}" dt="2021-07-19T17:22:43.608" v="638" actId="1076"/>
          <ac:picMkLst>
            <pc:docMk/>
            <pc:sldMk cId="3970716123" sldId="583"/>
            <ac:picMk id="7" creationId="{89B2F153-2133-4404-A137-B05C4F93FBFC}"/>
          </ac:picMkLst>
        </pc:picChg>
      </pc:sldChg>
      <pc:sldChg chg="addSp modSp add mod">
        <pc:chgData name="Tracy Carter" userId="2f5be7f5713387d1" providerId="LiveId" clId="{C61ECA2E-2239-41CD-810D-E235781C64DB}" dt="2021-07-19T17:23:24.008" v="648" actId="14100"/>
        <pc:sldMkLst>
          <pc:docMk/>
          <pc:sldMk cId="3804348137" sldId="584"/>
        </pc:sldMkLst>
        <pc:spChg chg="mod">
          <ac:chgData name="Tracy Carter" userId="2f5be7f5713387d1" providerId="LiveId" clId="{C61ECA2E-2239-41CD-810D-E235781C64DB}" dt="2021-07-19T17:22:53.404" v="645" actId="20577"/>
          <ac:spMkLst>
            <pc:docMk/>
            <pc:sldMk cId="3804348137" sldId="584"/>
            <ac:spMk id="5" creationId="{6C5EB2A9-976E-4611-B76E-9866C15D9181}"/>
          </ac:spMkLst>
        </pc:spChg>
        <pc:picChg chg="add mod">
          <ac:chgData name="Tracy Carter" userId="2f5be7f5713387d1" providerId="LiveId" clId="{C61ECA2E-2239-41CD-810D-E235781C64DB}" dt="2021-07-19T17:23:24.008" v="648" actId="14100"/>
          <ac:picMkLst>
            <pc:docMk/>
            <pc:sldMk cId="3804348137" sldId="584"/>
            <ac:picMk id="6" creationId="{D6B0200C-9D0F-4F06-9EF6-4C02B3B94FDD}"/>
          </ac:picMkLst>
        </pc:picChg>
      </pc:sldChg>
      <pc:sldChg chg="del">
        <pc:chgData name="Tracy Carter" userId="2f5be7f5713387d1" providerId="LiveId" clId="{C61ECA2E-2239-41CD-810D-E235781C64DB}" dt="2021-07-16T17:28:29.988" v="5" actId="47"/>
        <pc:sldMkLst>
          <pc:docMk/>
          <pc:sldMk cId="4069707546" sldId="584"/>
        </pc:sldMkLst>
      </pc:sldChg>
      <pc:sldChg chg="modSp add mod">
        <pc:chgData name="Tracy Carter" userId="2f5be7f5713387d1" providerId="LiveId" clId="{C61ECA2E-2239-41CD-810D-E235781C64DB}" dt="2021-07-19T17:41:48.679" v="650" actId="1076"/>
        <pc:sldMkLst>
          <pc:docMk/>
          <pc:sldMk cId="1497445213" sldId="585"/>
        </pc:sldMkLst>
        <pc:picChg chg="mod">
          <ac:chgData name="Tracy Carter" userId="2f5be7f5713387d1" providerId="LiveId" clId="{C61ECA2E-2239-41CD-810D-E235781C64DB}" dt="2021-07-19T17:41:48.679" v="650" actId="1076"/>
          <ac:picMkLst>
            <pc:docMk/>
            <pc:sldMk cId="1497445213" sldId="585"/>
            <ac:picMk id="6" creationId="{ED2D552E-EDCF-489D-872E-4D4D94ABE64A}"/>
          </ac:picMkLst>
        </pc:picChg>
      </pc:sldChg>
      <pc:sldChg chg="add">
        <pc:chgData name="Tracy Carter" userId="2f5be7f5713387d1" providerId="LiveId" clId="{C61ECA2E-2239-41CD-810D-E235781C64DB}" dt="2021-07-19T17:23:31.325" v="649" actId="2890"/>
        <pc:sldMkLst>
          <pc:docMk/>
          <pc:sldMk cId="1074859088" sldId="586"/>
        </pc:sldMkLst>
      </pc:sldChg>
      <pc:sldChg chg="del">
        <pc:chgData name="Tracy Carter" userId="2f5be7f5713387d1" providerId="LiveId" clId="{C61ECA2E-2239-41CD-810D-E235781C64DB}" dt="2021-07-16T17:28:30.007" v="6" actId="47"/>
        <pc:sldMkLst>
          <pc:docMk/>
          <pc:sldMk cId="1872388556" sldId="586"/>
        </pc:sldMkLst>
      </pc:sldChg>
      <pc:sldChg chg="addSp delSp modSp add mod">
        <pc:chgData name="Tracy Carter" userId="2f5be7f5713387d1" providerId="LiveId" clId="{C61ECA2E-2239-41CD-810D-E235781C64DB}" dt="2021-07-19T17:44:15.029" v="676" actId="14100"/>
        <pc:sldMkLst>
          <pc:docMk/>
          <pc:sldMk cId="1051073484" sldId="587"/>
        </pc:sldMkLst>
        <pc:picChg chg="del">
          <ac:chgData name="Tracy Carter" userId="2f5be7f5713387d1" providerId="LiveId" clId="{C61ECA2E-2239-41CD-810D-E235781C64DB}" dt="2021-07-19T17:44:06.695" v="673" actId="478"/>
          <ac:picMkLst>
            <pc:docMk/>
            <pc:sldMk cId="1051073484" sldId="587"/>
            <ac:picMk id="6" creationId="{ED2D552E-EDCF-489D-872E-4D4D94ABE64A}"/>
          </ac:picMkLst>
        </pc:picChg>
        <pc:picChg chg="add mod">
          <ac:chgData name="Tracy Carter" userId="2f5be7f5713387d1" providerId="LiveId" clId="{C61ECA2E-2239-41CD-810D-E235781C64DB}" dt="2021-07-19T17:44:15.029" v="676" actId="14100"/>
          <ac:picMkLst>
            <pc:docMk/>
            <pc:sldMk cId="1051073484" sldId="587"/>
            <ac:picMk id="4098" creationId="{FF0F874B-D067-459D-9BD9-368C241A8345}"/>
          </ac:picMkLst>
        </pc:picChg>
      </pc:sldChg>
      <pc:sldChg chg="del">
        <pc:chgData name="Tracy Carter" userId="2f5be7f5713387d1" providerId="LiveId" clId="{C61ECA2E-2239-41CD-810D-E235781C64DB}" dt="2021-07-16T17:28:30.168" v="8" actId="47"/>
        <pc:sldMkLst>
          <pc:docMk/>
          <pc:sldMk cId="3748099332" sldId="587"/>
        </pc:sldMkLst>
      </pc:sldChg>
      <pc:sldChg chg="del">
        <pc:chgData name="Tracy Carter" userId="2f5be7f5713387d1" providerId="LiveId" clId="{C61ECA2E-2239-41CD-810D-E235781C64DB}" dt="2021-07-16T17:28:30.423" v="9" actId="47"/>
        <pc:sldMkLst>
          <pc:docMk/>
          <pc:sldMk cId="1438089267" sldId="588"/>
        </pc:sldMkLst>
      </pc:sldChg>
      <pc:sldChg chg="addSp delSp modSp add ord">
        <pc:chgData name="Tracy Carter" userId="2f5be7f5713387d1" providerId="LiveId" clId="{C61ECA2E-2239-41CD-810D-E235781C64DB}" dt="2021-07-19T17:45:52.993" v="684" actId="14100"/>
        <pc:sldMkLst>
          <pc:docMk/>
          <pc:sldMk cId="2960931919" sldId="588"/>
        </pc:sldMkLst>
        <pc:picChg chg="del">
          <ac:chgData name="Tracy Carter" userId="2f5be7f5713387d1" providerId="LiveId" clId="{C61ECA2E-2239-41CD-810D-E235781C64DB}" dt="2021-07-19T17:45:43.901" v="680" actId="478"/>
          <ac:picMkLst>
            <pc:docMk/>
            <pc:sldMk cId="2960931919" sldId="588"/>
            <ac:picMk id="4098" creationId="{FF0F874B-D067-459D-9BD9-368C241A8345}"/>
          </ac:picMkLst>
        </pc:picChg>
        <pc:picChg chg="add mod">
          <ac:chgData name="Tracy Carter" userId="2f5be7f5713387d1" providerId="LiveId" clId="{C61ECA2E-2239-41CD-810D-E235781C64DB}" dt="2021-07-19T17:45:52.993" v="684" actId="14100"/>
          <ac:picMkLst>
            <pc:docMk/>
            <pc:sldMk cId="2960931919" sldId="588"/>
            <ac:picMk id="5122" creationId="{1CD57194-B938-4FA3-B655-82BF3A981C56}"/>
          </ac:picMkLst>
        </pc:picChg>
      </pc:sldChg>
      <pc:sldChg chg="del">
        <pc:chgData name="Tracy Carter" userId="2f5be7f5713387d1" providerId="LiveId" clId="{C61ECA2E-2239-41CD-810D-E235781C64DB}" dt="2021-07-16T17:28:30.642" v="10" actId="47"/>
        <pc:sldMkLst>
          <pc:docMk/>
          <pc:sldMk cId="4348550" sldId="589"/>
        </pc:sldMkLst>
      </pc:sldChg>
      <pc:sldChg chg="addSp delSp modSp add mod">
        <pc:chgData name="Tracy Carter" userId="2f5be7f5713387d1" providerId="LiveId" clId="{C61ECA2E-2239-41CD-810D-E235781C64DB}" dt="2021-07-19T18:06:28.965" v="689" actId="14100"/>
        <pc:sldMkLst>
          <pc:docMk/>
          <pc:sldMk cId="2330220598" sldId="589"/>
        </pc:sldMkLst>
        <pc:picChg chg="add mod">
          <ac:chgData name="Tracy Carter" userId="2f5be7f5713387d1" providerId="LiveId" clId="{C61ECA2E-2239-41CD-810D-E235781C64DB}" dt="2021-07-19T18:06:28.965" v="689" actId="14100"/>
          <ac:picMkLst>
            <pc:docMk/>
            <pc:sldMk cId="2330220598" sldId="589"/>
            <ac:picMk id="6" creationId="{10370993-2E56-4CD4-AB62-5B032F71B8EB}"/>
          </ac:picMkLst>
        </pc:picChg>
        <pc:picChg chg="del">
          <ac:chgData name="Tracy Carter" userId="2f5be7f5713387d1" providerId="LiveId" clId="{C61ECA2E-2239-41CD-810D-E235781C64DB}" dt="2021-07-19T18:06:20.297" v="686" actId="478"/>
          <ac:picMkLst>
            <pc:docMk/>
            <pc:sldMk cId="2330220598" sldId="589"/>
            <ac:picMk id="10" creationId="{CC5C45E4-C727-42C7-8220-F0858CF22AEC}"/>
          </ac:picMkLst>
        </pc:picChg>
      </pc:sldChg>
      <pc:sldChg chg="del">
        <pc:chgData name="Tracy Carter" userId="2f5be7f5713387d1" providerId="LiveId" clId="{C61ECA2E-2239-41CD-810D-E235781C64DB}" dt="2021-07-16T17:28:30.831" v="11" actId="47"/>
        <pc:sldMkLst>
          <pc:docMk/>
          <pc:sldMk cId="191135531" sldId="590"/>
        </pc:sldMkLst>
      </pc:sldChg>
      <pc:sldChg chg="addSp delSp modSp add mod ord">
        <pc:chgData name="Tracy Carter" userId="2f5be7f5713387d1" providerId="LiveId" clId="{C61ECA2E-2239-41CD-810D-E235781C64DB}" dt="2021-07-19T19:02:34.349" v="957"/>
        <pc:sldMkLst>
          <pc:docMk/>
          <pc:sldMk cId="3094454749" sldId="590"/>
        </pc:sldMkLst>
        <pc:spChg chg="mod">
          <ac:chgData name="Tracy Carter" userId="2f5be7f5713387d1" providerId="LiveId" clId="{C61ECA2E-2239-41CD-810D-E235781C64DB}" dt="2021-07-19T18:51:46.887" v="853"/>
          <ac:spMkLst>
            <pc:docMk/>
            <pc:sldMk cId="3094454749" sldId="590"/>
            <ac:spMk id="2" creationId="{F3BDA85A-8971-4B97-AB11-1E250127A859}"/>
          </ac:spMkLst>
        </pc:spChg>
        <pc:spChg chg="mod">
          <ac:chgData name="Tracy Carter" userId="2f5be7f5713387d1" providerId="LiveId" clId="{C61ECA2E-2239-41CD-810D-E235781C64DB}" dt="2021-07-19T18:46:45.876" v="709"/>
          <ac:spMkLst>
            <pc:docMk/>
            <pc:sldMk cId="3094454749" sldId="590"/>
            <ac:spMk id="3" creationId="{C0EEFA51-5B93-464F-8892-A4F9250E2578}"/>
          </ac:spMkLst>
        </pc:spChg>
        <pc:picChg chg="add mod">
          <ac:chgData name="Tracy Carter" userId="2f5be7f5713387d1" providerId="LiveId" clId="{C61ECA2E-2239-41CD-810D-E235781C64DB}" dt="2021-07-19T18:15:25.617" v="696" actId="1076"/>
          <ac:picMkLst>
            <pc:docMk/>
            <pc:sldMk cId="3094454749" sldId="590"/>
            <ac:picMk id="6" creationId="{9F891B8D-6EC9-45AE-9996-267252A75E55}"/>
          </ac:picMkLst>
        </pc:picChg>
        <pc:picChg chg="del">
          <ac:chgData name="Tracy Carter" userId="2f5be7f5713387d1" providerId="LiveId" clId="{C61ECA2E-2239-41CD-810D-E235781C64DB}" dt="2021-07-19T18:15:19.285" v="693" actId="478"/>
          <ac:picMkLst>
            <pc:docMk/>
            <pc:sldMk cId="3094454749" sldId="590"/>
            <ac:picMk id="13" creationId="{8D9985FB-11C1-48E3-A62F-BD1117894A44}"/>
          </ac:picMkLst>
        </pc:picChg>
      </pc:sldChg>
      <pc:sldChg chg="del">
        <pc:chgData name="Tracy Carter" userId="2f5be7f5713387d1" providerId="LiveId" clId="{C61ECA2E-2239-41CD-810D-E235781C64DB}" dt="2021-07-16T17:28:31.029" v="12" actId="47"/>
        <pc:sldMkLst>
          <pc:docMk/>
          <pc:sldMk cId="353224992" sldId="591"/>
        </pc:sldMkLst>
      </pc:sldChg>
      <pc:sldChg chg="add ord">
        <pc:chgData name="Tracy Carter" userId="2f5be7f5713387d1" providerId="LiveId" clId="{C61ECA2E-2239-41CD-810D-E235781C64DB}" dt="2021-07-19T18:43:49.095" v="701"/>
        <pc:sldMkLst>
          <pc:docMk/>
          <pc:sldMk cId="3553822200" sldId="591"/>
        </pc:sldMkLst>
      </pc:sldChg>
      <pc:sldChg chg="delSp modSp add mod ord">
        <pc:chgData name="Tracy Carter" userId="2f5be7f5713387d1" providerId="LiveId" clId="{C61ECA2E-2239-41CD-810D-E235781C64DB}" dt="2021-07-19T18:51:37.807" v="852" actId="20577"/>
        <pc:sldMkLst>
          <pc:docMk/>
          <pc:sldMk cId="3075209957" sldId="592"/>
        </pc:sldMkLst>
        <pc:spChg chg="mod">
          <ac:chgData name="Tracy Carter" userId="2f5be7f5713387d1" providerId="LiveId" clId="{C61ECA2E-2239-41CD-810D-E235781C64DB}" dt="2021-07-19T18:51:37.807" v="852" actId="20577"/>
          <ac:spMkLst>
            <pc:docMk/>
            <pc:sldMk cId="3075209957" sldId="592"/>
            <ac:spMk id="3" creationId="{82A661C4-FE1A-4C8F-99F3-7C70095BD8F9}"/>
          </ac:spMkLst>
        </pc:spChg>
        <pc:spChg chg="mod">
          <ac:chgData name="Tracy Carter" userId="2f5be7f5713387d1" providerId="LiveId" clId="{C61ECA2E-2239-41CD-810D-E235781C64DB}" dt="2021-07-19T18:50:11.486" v="838" actId="1076"/>
          <ac:spMkLst>
            <pc:docMk/>
            <pc:sldMk cId="3075209957" sldId="592"/>
            <ac:spMk id="6" creationId="{D9AF42B9-C60A-4902-AE6A-F936F181A1A1}"/>
          </ac:spMkLst>
        </pc:spChg>
        <pc:spChg chg="mod">
          <ac:chgData name="Tracy Carter" userId="2f5be7f5713387d1" providerId="LiveId" clId="{C61ECA2E-2239-41CD-810D-E235781C64DB}" dt="2021-07-19T18:50:26.281" v="850" actId="20577"/>
          <ac:spMkLst>
            <pc:docMk/>
            <pc:sldMk cId="3075209957" sldId="592"/>
            <ac:spMk id="10" creationId="{1978EC70-1FF4-4AB2-AA08-96092C1D220C}"/>
          </ac:spMkLst>
        </pc:spChg>
        <pc:spChg chg="mod">
          <ac:chgData name="Tracy Carter" userId="2f5be7f5713387d1" providerId="LiveId" clId="{C61ECA2E-2239-41CD-810D-E235781C64DB}" dt="2021-07-19T18:48:40.235" v="734" actId="13926"/>
          <ac:spMkLst>
            <pc:docMk/>
            <pc:sldMk cId="3075209957" sldId="592"/>
            <ac:spMk id="13" creationId="{1F813557-54BA-4B7E-BD1C-AB6A3527A289}"/>
          </ac:spMkLst>
        </pc:spChg>
        <pc:cxnChg chg="mod">
          <ac:chgData name="Tracy Carter" userId="2f5be7f5713387d1" providerId="LiveId" clId="{C61ECA2E-2239-41CD-810D-E235781C64DB}" dt="2021-07-19T18:48:50.116" v="736" actId="1076"/>
          <ac:cxnSpMkLst>
            <pc:docMk/>
            <pc:sldMk cId="3075209957" sldId="592"/>
            <ac:cxnSpMk id="14" creationId="{2A306119-B9B3-4A21-8BE7-0A05FB6AB12C}"/>
          </ac:cxnSpMkLst>
        </pc:cxnChg>
        <pc:cxnChg chg="mod">
          <ac:chgData name="Tracy Carter" userId="2f5be7f5713387d1" providerId="LiveId" clId="{C61ECA2E-2239-41CD-810D-E235781C64DB}" dt="2021-07-19T18:49:10.949" v="741" actId="14100"/>
          <ac:cxnSpMkLst>
            <pc:docMk/>
            <pc:sldMk cId="3075209957" sldId="592"/>
            <ac:cxnSpMk id="15" creationId="{D01C7F8A-5789-4AC6-B397-DDA35785CD47}"/>
          </ac:cxnSpMkLst>
        </pc:cxnChg>
        <pc:cxnChg chg="del">
          <ac:chgData name="Tracy Carter" userId="2f5be7f5713387d1" providerId="LiveId" clId="{C61ECA2E-2239-41CD-810D-E235781C64DB}" dt="2021-07-19T18:49:17.581" v="743" actId="478"/>
          <ac:cxnSpMkLst>
            <pc:docMk/>
            <pc:sldMk cId="3075209957" sldId="592"/>
            <ac:cxnSpMk id="18" creationId="{FB1808E6-7CD0-44CD-8E8A-42CF3BCB9401}"/>
          </ac:cxnSpMkLst>
        </pc:cxnChg>
        <pc:cxnChg chg="del">
          <ac:chgData name="Tracy Carter" userId="2f5be7f5713387d1" providerId="LiveId" clId="{C61ECA2E-2239-41CD-810D-E235781C64DB}" dt="2021-07-19T18:49:14.608" v="742" actId="478"/>
          <ac:cxnSpMkLst>
            <pc:docMk/>
            <pc:sldMk cId="3075209957" sldId="592"/>
            <ac:cxnSpMk id="29" creationId="{64B8349C-04CF-4953-AAED-05B4869C5F50}"/>
          </ac:cxnSpMkLst>
        </pc:cxnChg>
      </pc:sldChg>
      <pc:sldChg chg="del">
        <pc:chgData name="Tracy Carter" userId="2f5be7f5713387d1" providerId="LiveId" clId="{C61ECA2E-2239-41CD-810D-E235781C64DB}" dt="2021-07-16T17:28:31.221" v="13" actId="47"/>
        <pc:sldMkLst>
          <pc:docMk/>
          <pc:sldMk cId="3323774499" sldId="592"/>
        </pc:sldMkLst>
      </pc:sldChg>
      <pc:sldChg chg="addSp delSp modSp add mod">
        <pc:chgData name="Tracy Carter" userId="2f5be7f5713387d1" providerId="LiveId" clId="{C61ECA2E-2239-41CD-810D-E235781C64DB}" dt="2021-07-19T18:55:34.276" v="870" actId="1076"/>
        <pc:sldMkLst>
          <pc:docMk/>
          <pc:sldMk cId="2029243" sldId="593"/>
        </pc:sldMkLst>
        <pc:spChg chg="mod">
          <ac:chgData name="Tracy Carter" userId="2f5be7f5713387d1" providerId="LiveId" clId="{C61ECA2E-2239-41CD-810D-E235781C64DB}" dt="2021-07-19T18:51:51.518" v="854"/>
          <ac:spMkLst>
            <pc:docMk/>
            <pc:sldMk cId="2029243" sldId="593"/>
            <ac:spMk id="2" creationId="{F3BDA85A-8971-4B97-AB11-1E250127A859}"/>
          </ac:spMkLst>
        </pc:spChg>
        <pc:spChg chg="mod">
          <ac:chgData name="Tracy Carter" userId="2f5be7f5713387d1" providerId="LiveId" clId="{C61ECA2E-2239-41CD-810D-E235781C64DB}" dt="2021-07-19T18:46:53.401" v="710"/>
          <ac:spMkLst>
            <pc:docMk/>
            <pc:sldMk cId="2029243" sldId="593"/>
            <ac:spMk id="3" creationId="{C0EEFA51-5B93-464F-8892-A4F9250E2578}"/>
          </ac:spMkLst>
        </pc:spChg>
        <pc:picChg chg="del">
          <ac:chgData name="Tracy Carter" userId="2f5be7f5713387d1" providerId="LiveId" clId="{C61ECA2E-2239-41CD-810D-E235781C64DB}" dt="2021-07-19T18:45:46.469" v="706" actId="478"/>
          <ac:picMkLst>
            <pc:docMk/>
            <pc:sldMk cId="2029243" sldId="593"/>
            <ac:picMk id="6" creationId="{9F891B8D-6EC9-45AE-9996-267252A75E55}"/>
          </ac:picMkLst>
        </pc:picChg>
        <pc:picChg chg="add mod">
          <ac:chgData name="Tracy Carter" userId="2f5be7f5713387d1" providerId="LiveId" clId="{C61ECA2E-2239-41CD-810D-E235781C64DB}" dt="2021-07-19T18:45:52.595" v="708" actId="1076"/>
          <ac:picMkLst>
            <pc:docMk/>
            <pc:sldMk cId="2029243" sldId="593"/>
            <ac:picMk id="7" creationId="{2EF0478B-8536-46F1-B9C4-92E572D23AE5}"/>
          </ac:picMkLst>
        </pc:picChg>
        <pc:picChg chg="add mod">
          <ac:chgData name="Tracy Carter" userId="2f5be7f5713387d1" providerId="LiveId" clId="{C61ECA2E-2239-41CD-810D-E235781C64DB}" dt="2021-07-19T18:55:34.276" v="870" actId="1076"/>
          <ac:picMkLst>
            <pc:docMk/>
            <pc:sldMk cId="2029243" sldId="593"/>
            <ac:picMk id="9" creationId="{19822216-AF6D-47EF-BAD2-269972DF5321}"/>
          </ac:picMkLst>
        </pc:picChg>
      </pc:sldChg>
      <pc:sldChg chg="del">
        <pc:chgData name="Tracy Carter" userId="2f5be7f5713387d1" providerId="LiveId" clId="{C61ECA2E-2239-41CD-810D-E235781C64DB}" dt="2021-07-16T17:28:32.180" v="19" actId="47"/>
        <pc:sldMkLst>
          <pc:docMk/>
          <pc:sldMk cId="2688302753" sldId="593"/>
        </pc:sldMkLst>
      </pc:sldChg>
      <pc:sldChg chg="addSp delSp modSp add mod ord">
        <pc:chgData name="Tracy Carter" userId="2f5be7f5713387d1" providerId="LiveId" clId="{C61ECA2E-2239-41CD-810D-E235781C64DB}" dt="2021-07-19T18:56:47.392" v="877" actId="14100"/>
        <pc:sldMkLst>
          <pc:docMk/>
          <pc:sldMk cId="2182377884" sldId="594"/>
        </pc:sldMkLst>
        <pc:spChg chg="mod">
          <ac:chgData name="Tracy Carter" userId="2f5be7f5713387d1" providerId="LiveId" clId="{C61ECA2E-2239-41CD-810D-E235781C64DB}" dt="2021-07-19T18:53:15.192" v="868" actId="20577"/>
          <ac:spMkLst>
            <pc:docMk/>
            <pc:sldMk cId="2182377884" sldId="594"/>
            <ac:spMk id="2" creationId="{F3BDA85A-8971-4B97-AB11-1E250127A859}"/>
          </ac:spMkLst>
        </pc:spChg>
        <pc:picChg chg="del">
          <ac:chgData name="Tracy Carter" userId="2f5be7f5713387d1" providerId="LiveId" clId="{C61ECA2E-2239-41CD-810D-E235781C64DB}" dt="2021-07-19T18:56:22.170" v="874" actId="478"/>
          <ac:picMkLst>
            <pc:docMk/>
            <pc:sldMk cId="2182377884" sldId="594"/>
            <ac:picMk id="4" creationId="{BE4D5864-3A08-4A8F-BD50-701CD0640B79}"/>
          </ac:picMkLst>
        </pc:picChg>
        <pc:picChg chg="add mod">
          <ac:chgData name="Tracy Carter" userId="2f5be7f5713387d1" providerId="LiveId" clId="{C61ECA2E-2239-41CD-810D-E235781C64DB}" dt="2021-07-19T18:56:47.392" v="877" actId="14100"/>
          <ac:picMkLst>
            <pc:docMk/>
            <pc:sldMk cId="2182377884" sldId="594"/>
            <ac:picMk id="5" creationId="{256CCE50-5040-4230-B4F1-BE438098287C}"/>
          </ac:picMkLst>
        </pc:picChg>
      </pc:sldChg>
      <pc:sldChg chg="del">
        <pc:chgData name="Tracy Carter" userId="2f5be7f5713387d1" providerId="LiveId" clId="{C61ECA2E-2239-41CD-810D-E235781C64DB}" dt="2021-07-16T17:28:31.562" v="15" actId="47"/>
        <pc:sldMkLst>
          <pc:docMk/>
          <pc:sldMk cId="2299218351" sldId="594"/>
        </pc:sldMkLst>
      </pc:sldChg>
      <pc:sldChg chg="addSp modSp add mod">
        <pc:chgData name="Tracy Carter" userId="2f5be7f5713387d1" providerId="LiveId" clId="{C61ECA2E-2239-41CD-810D-E235781C64DB}" dt="2021-07-19T19:03:15.138" v="960" actId="14100"/>
        <pc:sldMkLst>
          <pc:docMk/>
          <pc:sldMk cId="1736900538" sldId="595"/>
        </pc:sldMkLst>
        <pc:picChg chg="add mod">
          <ac:chgData name="Tracy Carter" userId="2f5be7f5713387d1" providerId="LiveId" clId="{C61ECA2E-2239-41CD-810D-E235781C64DB}" dt="2021-07-19T19:03:15.138" v="960" actId="14100"/>
          <ac:picMkLst>
            <pc:docMk/>
            <pc:sldMk cId="1736900538" sldId="595"/>
            <ac:picMk id="5" creationId="{5CFF1593-833C-42F7-B2C2-DC30315CA0B3}"/>
          </ac:picMkLst>
        </pc:picChg>
      </pc:sldChg>
      <pc:sldChg chg="del">
        <pc:chgData name="Tracy Carter" userId="2f5be7f5713387d1" providerId="LiveId" clId="{C61ECA2E-2239-41CD-810D-E235781C64DB}" dt="2021-07-16T17:28:31.905" v="17" actId="47"/>
        <pc:sldMkLst>
          <pc:docMk/>
          <pc:sldMk cId="3664951668" sldId="595"/>
        </pc:sldMkLst>
      </pc:sldChg>
      <pc:sldChg chg="addSp modSp add mod">
        <pc:chgData name="Tracy Carter" userId="2f5be7f5713387d1" providerId="LiveId" clId="{C61ECA2E-2239-41CD-810D-E235781C64DB}" dt="2021-07-19T19:04:14.904" v="963" actId="14100"/>
        <pc:sldMkLst>
          <pc:docMk/>
          <pc:sldMk cId="1310906193" sldId="596"/>
        </pc:sldMkLst>
        <pc:picChg chg="add mod">
          <ac:chgData name="Tracy Carter" userId="2f5be7f5713387d1" providerId="LiveId" clId="{C61ECA2E-2239-41CD-810D-E235781C64DB}" dt="2021-07-19T19:04:14.904" v="963" actId="14100"/>
          <ac:picMkLst>
            <pc:docMk/>
            <pc:sldMk cId="1310906193" sldId="596"/>
            <ac:picMk id="5" creationId="{B3051A5F-D859-41C7-92D3-7172C6D3ABDC}"/>
          </ac:picMkLst>
        </pc:picChg>
      </pc:sldChg>
      <pc:sldChg chg="del">
        <pc:chgData name="Tracy Carter" userId="2f5be7f5713387d1" providerId="LiveId" clId="{C61ECA2E-2239-41CD-810D-E235781C64DB}" dt="2021-07-16T17:28:31.730" v="16" actId="47"/>
        <pc:sldMkLst>
          <pc:docMk/>
          <pc:sldMk cId="2196028927" sldId="596"/>
        </pc:sldMkLst>
      </pc:sldChg>
      <pc:sldChg chg="del">
        <pc:chgData name="Tracy Carter" userId="2f5be7f5713387d1" providerId="LiveId" clId="{C61ECA2E-2239-41CD-810D-E235781C64DB}" dt="2021-07-16T17:28:32.038" v="18" actId="47"/>
        <pc:sldMkLst>
          <pc:docMk/>
          <pc:sldMk cId="643515638" sldId="597"/>
        </pc:sldMkLst>
      </pc:sldChg>
      <pc:sldChg chg="add del">
        <pc:chgData name="Tracy Carter" userId="2f5be7f5713387d1" providerId="LiveId" clId="{C61ECA2E-2239-41CD-810D-E235781C64DB}" dt="2021-07-19T19:04:36.159" v="964" actId="2696"/>
        <pc:sldMkLst>
          <pc:docMk/>
          <pc:sldMk cId="3074524224" sldId="597"/>
        </pc:sldMkLst>
      </pc:sldChg>
      <pc:sldChg chg="add">
        <pc:chgData name="Tracy Carter" userId="2f5be7f5713387d1" providerId="LiveId" clId="{C61ECA2E-2239-41CD-810D-E235781C64DB}" dt="2021-07-19T18:56:54.150" v="878" actId="2890"/>
        <pc:sldMkLst>
          <pc:docMk/>
          <pc:sldMk cId="2578574588" sldId="598"/>
        </pc:sldMkLst>
      </pc:sldChg>
      <pc:sldChg chg="del">
        <pc:chgData name="Tracy Carter" userId="2f5be7f5713387d1" providerId="LiveId" clId="{C61ECA2E-2239-41CD-810D-E235781C64DB}" dt="2021-07-16T17:28:32.330" v="20" actId="47"/>
        <pc:sldMkLst>
          <pc:docMk/>
          <pc:sldMk cId="3295217937" sldId="598"/>
        </pc:sldMkLst>
      </pc:sldChg>
      <pc:sldChg chg="del">
        <pc:chgData name="Tracy Carter" userId="2f5be7f5713387d1" providerId="LiveId" clId="{C61ECA2E-2239-41CD-810D-E235781C64DB}" dt="2021-07-16T17:28:32.488" v="21" actId="47"/>
        <pc:sldMkLst>
          <pc:docMk/>
          <pc:sldMk cId="1448101982" sldId="599"/>
        </pc:sldMkLst>
      </pc:sldChg>
      <pc:sldChg chg="add del">
        <pc:chgData name="Tracy Carter" userId="2f5be7f5713387d1" providerId="LiveId" clId="{C61ECA2E-2239-41CD-810D-E235781C64DB}" dt="2021-07-19T18:57:48.793" v="880" actId="2890"/>
        <pc:sldMkLst>
          <pc:docMk/>
          <pc:sldMk cId="2196272162" sldId="599"/>
        </pc:sldMkLst>
      </pc:sldChg>
      <pc:sldChg chg="addSp delSp modSp add mod">
        <pc:chgData name="Tracy Carter" userId="2f5be7f5713387d1" providerId="LiveId" clId="{C61ECA2E-2239-41CD-810D-E235781C64DB}" dt="2021-07-19T19:02:25.387" v="955" actId="20577"/>
        <pc:sldMkLst>
          <pc:docMk/>
          <pc:sldMk cId="3606831751" sldId="599"/>
        </pc:sldMkLst>
        <pc:spChg chg="add mod">
          <ac:chgData name="Tracy Carter" userId="2f5be7f5713387d1" providerId="LiveId" clId="{C61ECA2E-2239-41CD-810D-E235781C64DB}" dt="2021-07-19T19:00:12.051" v="915" actId="20577"/>
          <ac:spMkLst>
            <pc:docMk/>
            <pc:sldMk cId="3606831751" sldId="599"/>
            <ac:spMk id="7" creationId="{49640CED-3A4A-47BB-B6CA-19332D491C85}"/>
          </ac:spMkLst>
        </pc:spChg>
        <pc:spChg chg="add mod">
          <ac:chgData name="Tracy Carter" userId="2f5be7f5713387d1" providerId="LiveId" clId="{C61ECA2E-2239-41CD-810D-E235781C64DB}" dt="2021-07-19T19:00:05.482" v="903" actId="20577"/>
          <ac:spMkLst>
            <pc:docMk/>
            <pc:sldMk cId="3606831751" sldId="599"/>
            <ac:spMk id="9" creationId="{646CC970-354F-4BB7-BE53-D795EC26969C}"/>
          </ac:spMkLst>
        </pc:spChg>
        <pc:spChg chg="add mod">
          <ac:chgData name="Tracy Carter" userId="2f5be7f5713387d1" providerId="LiveId" clId="{C61ECA2E-2239-41CD-810D-E235781C64DB}" dt="2021-07-19T19:02:02.027" v="926" actId="20577"/>
          <ac:spMkLst>
            <pc:docMk/>
            <pc:sldMk cId="3606831751" sldId="599"/>
            <ac:spMk id="10" creationId="{27FBB6A8-F2FF-48F1-99EC-7F055A36644E}"/>
          </ac:spMkLst>
        </pc:spChg>
        <pc:spChg chg="add mod">
          <ac:chgData name="Tracy Carter" userId="2f5be7f5713387d1" providerId="LiveId" clId="{C61ECA2E-2239-41CD-810D-E235781C64DB}" dt="2021-07-19T19:02:14.995" v="940" actId="20577"/>
          <ac:spMkLst>
            <pc:docMk/>
            <pc:sldMk cId="3606831751" sldId="599"/>
            <ac:spMk id="11" creationId="{8CF126E3-FC9F-4870-9447-F8596449C5BD}"/>
          </ac:spMkLst>
        </pc:spChg>
        <pc:spChg chg="add mod">
          <ac:chgData name="Tracy Carter" userId="2f5be7f5713387d1" providerId="LiveId" clId="{C61ECA2E-2239-41CD-810D-E235781C64DB}" dt="2021-07-19T19:02:25.387" v="955" actId="20577"/>
          <ac:spMkLst>
            <pc:docMk/>
            <pc:sldMk cId="3606831751" sldId="599"/>
            <ac:spMk id="12" creationId="{F69BA665-5372-4717-A084-7A02DA90DB2C}"/>
          </ac:spMkLst>
        </pc:spChg>
        <pc:picChg chg="del">
          <ac:chgData name="Tracy Carter" userId="2f5be7f5713387d1" providerId="LiveId" clId="{C61ECA2E-2239-41CD-810D-E235781C64DB}" dt="2021-07-19T18:58:01.489" v="882" actId="478"/>
          <ac:picMkLst>
            <pc:docMk/>
            <pc:sldMk cId="3606831751" sldId="599"/>
            <ac:picMk id="6" creationId="{9F891B8D-6EC9-45AE-9996-267252A75E55}"/>
          </ac:picMkLst>
        </pc:picChg>
      </pc:sldChg>
      <pc:sldChg chg="addSp delSp modSp add mod ord">
        <pc:chgData name="Tracy Carter" userId="2f5be7f5713387d1" providerId="LiveId" clId="{C61ECA2E-2239-41CD-810D-E235781C64DB}" dt="2021-07-20T16:26:04.192" v="1186" actId="20577"/>
        <pc:sldMkLst>
          <pc:docMk/>
          <pc:sldMk cId="2772049115" sldId="600"/>
        </pc:sldMkLst>
        <pc:spChg chg="mod">
          <ac:chgData name="Tracy Carter" userId="2f5be7f5713387d1" providerId="LiveId" clId="{C61ECA2E-2239-41CD-810D-E235781C64DB}" dt="2021-07-19T19:21:34.135" v="988" actId="20577"/>
          <ac:spMkLst>
            <pc:docMk/>
            <pc:sldMk cId="2772049115" sldId="600"/>
            <ac:spMk id="2" creationId="{F3BDA85A-8971-4B97-AB11-1E250127A859}"/>
          </ac:spMkLst>
        </pc:spChg>
        <pc:spChg chg="mod">
          <ac:chgData name="Tracy Carter" userId="2f5be7f5713387d1" providerId="LiveId" clId="{C61ECA2E-2239-41CD-810D-E235781C64DB}" dt="2021-07-20T16:26:04.192" v="1186" actId="20577"/>
          <ac:spMkLst>
            <pc:docMk/>
            <pc:sldMk cId="2772049115" sldId="600"/>
            <ac:spMk id="3" creationId="{C0EEFA51-5B93-464F-8892-A4F9250E2578}"/>
          </ac:spMkLst>
        </pc:spChg>
        <pc:picChg chg="del">
          <ac:chgData name="Tracy Carter" userId="2f5be7f5713387d1" providerId="LiveId" clId="{C61ECA2E-2239-41CD-810D-E235781C64DB}" dt="2021-07-19T19:13:16.123" v="968" actId="478"/>
          <ac:picMkLst>
            <pc:docMk/>
            <pc:sldMk cId="2772049115" sldId="600"/>
            <ac:picMk id="6" creationId="{9F891B8D-6EC9-45AE-9996-267252A75E55}"/>
          </ac:picMkLst>
        </pc:picChg>
        <pc:picChg chg="add del mod">
          <ac:chgData name="Tracy Carter" userId="2f5be7f5713387d1" providerId="LiveId" clId="{C61ECA2E-2239-41CD-810D-E235781C64DB}" dt="2021-07-20T15:53:52.410" v="991" actId="478"/>
          <ac:picMkLst>
            <pc:docMk/>
            <pc:sldMk cId="2772049115" sldId="600"/>
            <ac:picMk id="7" creationId="{F4422110-996F-4AEC-A1C6-46061F28233E}"/>
          </ac:picMkLst>
        </pc:picChg>
        <pc:picChg chg="add mod">
          <ac:chgData name="Tracy Carter" userId="2f5be7f5713387d1" providerId="LiveId" clId="{C61ECA2E-2239-41CD-810D-E235781C64DB}" dt="2021-07-20T16:10:43.159" v="1000" actId="14100"/>
          <ac:picMkLst>
            <pc:docMk/>
            <pc:sldMk cId="2772049115" sldId="600"/>
            <ac:picMk id="9" creationId="{167148A0-3625-4F69-9367-ABAC902F9F03}"/>
          </ac:picMkLst>
        </pc:picChg>
      </pc:sldChg>
      <pc:sldChg chg="del">
        <pc:chgData name="Tracy Carter" userId="2f5be7f5713387d1" providerId="LiveId" clId="{C61ECA2E-2239-41CD-810D-E235781C64DB}" dt="2021-07-16T17:28:32.652" v="22" actId="47"/>
        <pc:sldMkLst>
          <pc:docMk/>
          <pc:sldMk cId="3831877631" sldId="600"/>
        </pc:sldMkLst>
      </pc:sldChg>
      <pc:sldChg chg="addSp delSp modSp add del mod">
        <pc:chgData name="Tracy Carter" userId="2f5be7f5713387d1" providerId="LiveId" clId="{C61ECA2E-2239-41CD-810D-E235781C64DB}" dt="2021-07-20T16:25:59.845" v="1185" actId="20577"/>
        <pc:sldMkLst>
          <pc:docMk/>
          <pc:sldMk cId="1010209312" sldId="601"/>
        </pc:sldMkLst>
        <pc:spChg chg="mod">
          <ac:chgData name="Tracy Carter" userId="2f5be7f5713387d1" providerId="LiveId" clId="{C61ECA2E-2239-41CD-810D-E235781C64DB}" dt="2021-07-20T16:25:59.845" v="1185" actId="20577"/>
          <ac:spMkLst>
            <pc:docMk/>
            <pc:sldMk cId="1010209312" sldId="601"/>
            <ac:spMk id="3" creationId="{C0EEFA51-5B93-464F-8892-A4F9250E2578}"/>
          </ac:spMkLst>
        </pc:spChg>
        <pc:picChg chg="add mod">
          <ac:chgData name="Tracy Carter" userId="2f5be7f5713387d1" providerId="LiveId" clId="{C61ECA2E-2239-41CD-810D-E235781C64DB}" dt="2021-07-20T16:10:34.279" v="999" actId="14100"/>
          <ac:picMkLst>
            <pc:docMk/>
            <pc:sldMk cId="1010209312" sldId="601"/>
            <ac:picMk id="6" creationId="{EEBCC1E9-71F7-4CB5-9DB8-7AC4CCAA00CB}"/>
          </ac:picMkLst>
        </pc:picChg>
        <pc:picChg chg="del">
          <ac:chgData name="Tracy Carter" userId="2f5be7f5713387d1" providerId="LiveId" clId="{C61ECA2E-2239-41CD-810D-E235781C64DB}" dt="2021-07-20T15:54:45.836" v="995" actId="478"/>
          <ac:picMkLst>
            <pc:docMk/>
            <pc:sldMk cId="1010209312" sldId="601"/>
            <ac:picMk id="9" creationId="{167148A0-3625-4F69-9367-ABAC902F9F03}"/>
          </ac:picMkLst>
        </pc:picChg>
      </pc:sldChg>
      <pc:sldChg chg="del">
        <pc:chgData name="Tracy Carter" userId="2f5be7f5713387d1" providerId="LiveId" clId="{C61ECA2E-2239-41CD-810D-E235781C64DB}" dt="2021-07-16T17:28:32.860" v="23" actId="47"/>
        <pc:sldMkLst>
          <pc:docMk/>
          <pc:sldMk cId="1930163959" sldId="601"/>
        </pc:sldMkLst>
      </pc:sldChg>
      <pc:sldChg chg="addSp delSp modSp add mod">
        <pc:chgData name="Tracy Carter" userId="2f5be7f5713387d1" providerId="LiveId" clId="{C61ECA2E-2239-41CD-810D-E235781C64DB}" dt="2021-07-20T16:25:53.050" v="1184" actId="20577"/>
        <pc:sldMkLst>
          <pc:docMk/>
          <pc:sldMk cId="3937137531" sldId="602"/>
        </pc:sldMkLst>
        <pc:spChg chg="mod">
          <ac:chgData name="Tracy Carter" userId="2f5be7f5713387d1" providerId="LiveId" clId="{C61ECA2E-2239-41CD-810D-E235781C64DB}" dt="2021-07-20T16:25:53.050" v="1184" actId="20577"/>
          <ac:spMkLst>
            <pc:docMk/>
            <pc:sldMk cId="3937137531" sldId="602"/>
            <ac:spMk id="3" creationId="{C0EEFA51-5B93-464F-8892-A4F9250E2578}"/>
          </ac:spMkLst>
        </pc:spChg>
        <pc:picChg chg="del mod">
          <ac:chgData name="Tracy Carter" userId="2f5be7f5713387d1" providerId="LiveId" clId="{C61ECA2E-2239-41CD-810D-E235781C64DB}" dt="2021-07-20T16:11:00.463" v="1005" actId="478"/>
          <ac:picMkLst>
            <pc:docMk/>
            <pc:sldMk cId="3937137531" sldId="602"/>
            <ac:picMk id="6" creationId="{EEBCC1E9-71F7-4CB5-9DB8-7AC4CCAA00CB}"/>
          </ac:picMkLst>
        </pc:picChg>
        <pc:picChg chg="add mod">
          <ac:chgData name="Tracy Carter" userId="2f5be7f5713387d1" providerId="LiveId" clId="{C61ECA2E-2239-41CD-810D-E235781C64DB}" dt="2021-07-20T16:22:04.780" v="1151" actId="14100"/>
          <ac:picMkLst>
            <pc:docMk/>
            <pc:sldMk cId="3937137531" sldId="602"/>
            <ac:picMk id="7" creationId="{B85D952A-B39A-4C55-BBE2-E6ACBDCA67C1}"/>
          </ac:picMkLst>
        </pc:picChg>
      </pc:sldChg>
      <pc:sldChg chg="del">
        <pc:chgData name="Tracy Carter" userId="2f5be7f5713387d1" providerId="LiveId" clId="{C61ECA2E-2239-41CD-810D-E235781C64DB}" dt="2021-07-16T17:28:34.169" v="32" actId="47"/>
        <pc:sldMkLst>
          <pc:docMk/>
          <pc:sldMk cId="1734632599" sldId="603"/>
        </pc:sldMkLst>
      </pc:sldChg>
      <pc:sldChg chg="add ord">
        <pc:chgData name="Tracy Carter" userId="2f5be7f5713387d1" providerId="LiveId" clId="{C61ECA2E-2239-41CD-810D-E235781C64DB}" dt="2021-07-20T16:11:27.603" v="1008"/>
        <pc:sldMkLst>
          <pc:docMk/>
          <pc:sldMk cId="3569968654" sldId="603"/>
        </pc:sldMkLst>
      </pc:sldChg>
      <pc:sldChg chg="add ord">
        <pc:chgData name="Tracy Carter" userId="2f5be7f5713387d1" providerId="LiveId" clId="{C61ECA2E-2239-41CD-810D-E235781C64DB}" dt="2021-07-20T16:11:32.960" v="1011"/>
        <pc:sldMkLst>
          <pc:docMk/>
          <pc:sldMk cId="1442293899" sldId="604"/>
        </pc:sldMkLst>
      </pc:sldChg>
      <pc:sldChg chg="del">
        <pc:chgData name="Tracy Carter" userId="2f5be7f5713387d1" providerId="LiveId" clId="{C61ECA2E-2239-41CD-810D-E235781C64DB}" dt="2021-07-16T17:28:34.655" v="35" actId="47"/>
        <pc:sldMkLst>
          <pc:docMk/>
          <pc:sldMk cId="2637064644" sldId="604"/>
        </pc:sldMkLst>
      </pc:sldChg>
      <pc:sldChg chg="addSp delSp modSp add mod ord">
        <pc:chgData name="Tracy Carter" userId="2f5be7f5713387d1" providerId="LiveId" clId="{C61ECA2E-2239-41CD-810D-E235781C64DB}" dt="2021-07-20T16:36:26.931" v="1278" actId="14100"/>
        <pc:sldMkLst>
          <pc:docMk/>
          <pc:sldMk cId="759477013" sldId="605"/>
        </pc:sldMkLst>
        <pc:spChg chg="mod">
          <ac:chgData name="Tracy Carter" userId="2f5be7f5713387d1" providerId="LiveId" clId="{C61ECA2E-2239-41CD-810D-E235781C64DB}" dt="2021-07-20T16:14:11.280" v="1049" actId="20577"/>
          <ac:spMkLst>
            <pc:docMk/>
            <pc:sldMk cId="759477013" sldId="605"/>
            <ac:spMk id="2" creationId="{F3BDA85A-8971-4B97-AB11-1E250127A859}"/>
          </ac:spMkLst>
        </pc:spChg>
        <pc:picChg chg="del mod">
          <ac:chgData name="Tracy Carter" userId="2f5be7f5713387d1" providerId="LiveId" clId="{C61ECA2E-2239-41CD-810D-E235781C64DB}" dt="2021-07-20T16:14:14.469" v="1051" actId="478"/>
          <ac:picMkLst>
            <pc:docMk/>
            <pc:sldMk cId="759477013" sldId="605"/>
            <ac:picMk id="5" creationId="{256CCE50-5040-4230-B4F1-BE438098287C}"/>
          </ac:picMkLst>
        </pc:picChg>
        <pc:picChg chg="add mod">
          <ac:chgData name="Tracy Carter" userId="2f5be7f5713387d1" providerId="LiveId" clId="{C61ECA2E-2239-41CD-810D-E235781C64DB}" dt="2021-07-20T16:36:26.931" v="1278" actId="14100"/>
          <ac:picMkLst>
            <pc:docMk/>
            <pc:sldMk cId="759477013" sldId="605"/>
            <ac:picMk id="6" creationId="{0AB63354-3B54-4CD4-B4EC-0D85735D0E83}"/>
          </ac:picMkLst>
        </pc:picChg>
      </pc:sldChg>
      <pc:sldChg chg="del">
        <pc:chgData name="Tracy Carter" userId="2f5be7f5713387d1" providerId="LiveId" clId="{C61ECA2E-2239-41CD-810D-E235781C64DB}" dt="2021-07-16T17:28:34.502" v="34" actId="47"/>
        <pc:sldMkLst>
          <pc:docMk/>
          <pc:sldMk cId="1962944264" sldId="605"/>
        </pc:sldMkLst>
      </pc:sldChg>
      <pc:sldChg chg="modSp add mod ord">
        <pc:chgData name="Tracy Carter" userId="2f5be7f5713387d1" providerId="LiveId" clId="{C61ECA2E-2239-41CD-810D-E235781C64DB}" dt="2021-07-20T16:42:51.192" v="1376" actId="13926"/>
        <pc:sldMkLst>
          <pc:docMk/>
          <pc:sldMk cId="1483509130" sldId="606"/>
        </pc:sldMkLst>
        <pc:spChg chg="mod">
          <ac:chgData name="Tracy Carter" userId="2f5be7f5713387d1" providerId="LiveId" clId="{C61ECA2E-2239-41CD-810D-E235781C64DB}" dt="2021-07-20T16:13:02.144" v="1038" actId="20577"/>
          <ac:spMkLst>
            <pc:docMk/>
            <pc:sldMk cId="1483509130" sldId="606"/>
            <ac:spMk id="3" creationId="{82A661C4-FE1A-4C8F-99F3-7C70095BD8F9}"/>
          </ac:spMkLst>
        </pc:spChg>
        <pc:spChg chg="mod">
          <ac:chgData name="Tracy Carter" userId="2f5be7f5713387d1" providerId="LiveId" clId="{C61ECA2E-2239-41CD-810D-E235781C64DB}" dt="2021-07-20T16:42:51.192" v="1376" actId="13926"/>
          <ac:spMkLst>
            <pc:docMk/>
            <pc:sldMk cId="1483509130" sldId="606"/>
            <ac:spMk id="6" creationId="{D9AF42B9-C60A-4902-AE6A-F936F181A1A1}"/>
          </ac:spMkLst>
        </pc:spChg>
        <pc:spChg chg="mod">
          <ac:chgData name="Tracy Carter" userId="2f5be7f5713387d1" providerId="LiveId" clId="{C61ECA2E-2239-41CD-810D-E235781C64DB}" dt="2021-07-20T16:42:02.107" v="1309" actId="20577"/>
          <ac:spMkLst>
            <pc:docMk/>
            <pc:sldMk cId="1483509130" sldId="606"/>
            <ac:spMk id="10" creationId="{1978EC70-1FF4-4AB2-AA08-96092C1D220C}"/>
          </ac:spMkLst>
        </pc:spChg>
        <pc:spChg chg="mod">
          <ac:chgData name="Tracy Carter" userId="2f5be7f5713387d1" providerId="LiveId" clId="{C61ECA2E-2239-41CD-810D-E235781C64DB}" dt="2021-07-20T16:26:09.471" v="1187" actId="20577"/>
          <ac:spMkLst>
            <pc:docMk/>
            <pc:sldMk cId="1483509130" sldId="606"/>
            <ac:spMk id="13" creationId="{1F813557-54BA-4B7E-BD1C-AB6A3527A289}"/>
          </ac:spMkLst>
        </pc:spChg>
        <pc:cxnChg chg="mod">
          <ac:chgData name="Tracy Carter" userId="2f5be7f5713387d1" providerId="LiveId" clId="{C61ECA2E-2239-41CD-810D-E235781C64DB}" dt="2021-07-20T16:42:19.089" v="1312" actId="14100"/>
          <ac:cxnSpMkLst>
            <pc:docMk/>
            <pc:sldMk cId="1483509130" sldId="606"/>
            <ac:cxnSpMk id="14" creationId="{2A306119-B9B3-4A21-8BE7-0A05FB6AB12C}"/>
          </ac:cxnSpMkLst>
        </pc:cxnChg>
        <pc:cxnChg chg="mod">
          <ac:chgData name="Tracy Carter" userId="2f5be7f5713387d1" providerId="LiveId" clId="{C61ECA2E-2239-41CD-810D-E235781C64DB}" dt="2021-07-20T16:41:39.802" v="1285" actId="14100"/>
          <ac:cxnSpMkLst>
            <pc:docMk/>
            <pc:sldMk cId="1483509130" sldId="606"/>
            <ac:cxnSpMk id="15" creationId="{D01C7F8A-5789-4AC6-B397-DDA35785CD47}"/>
          </ac:cxnSpMkLst>
        </pc:cxnChg>
      </pc:sldChg>
      <pc:sldChg chg="del">
        <pc:chgData name="Tracy Carter" userId="2f5be7f5713387d1" providerId="LiveId" clId="{C61ECA2E-2239-41CD-810D-E235781C64DB}" dt="2021-07-16T17:28:36.334" v="45" actId="47"/>
        <pc:sldMkLst>
          <pc:docMk/>
          <pc:sldMk cId="1591281729" sldId="606"/>
        </pc:sldMkLst>
      </pc:sldChg>
      <pc:sldChg chg="del">
        <pc:chgData name="Tracy Carter" userId="2f5be7f5713387d1" providerId="LiveId" clId="{C61ECA2E-2239-41CD-810D-E235781C64DB}" dt="2021-07-16T17:28:36.136" v="44" actId="47"/>
        <pc:sldMkLst>
          <pc:docMk/>
          <pc:sldMk cId="1050162371" sldId="607"/>
        </pc:sldMkLst>
      </pc:sldChg>
      <pc:sldChg chg="addSp delSp modSp add mod ord">
        <pc:chgData name="Tracy Carter" userId="2f5be7f5713387d1" providerId="LiveId" clId="{C61ECA2E-2239-41CD-810D-E235781C64DB}" dt="2021-07-20T16:31:33.511" v="1237" actId="1076"/>
        <pc:sldMkLst>
          <pc:docMk/>
          <pc:sldMk cId="1628545472" sldId="607"/>
        </pc:sldMkLst>
        <pc:spChg chg="mod">
          <ac:chgData name="Tracy Carter" userId="2f5be7f5713387d1" providerId="LiveId" clId="{C61ECA2E-2239-41CD-810D-E235781C64DB}" dt="2021-07-20T16:13:59.640" v="1046" actId="20577"/>
          <ac:spMkLst>
            <pc:docMk/>
            <pc:sldMk cId="1628545472" sldId="607"/>
            <ac:spMk id="2" creationId="{F3BDA85A-8971-4B97-AB11-1E250127A859}"/>
          </ac:spMkLst>
        </pc:spChg>
        <pc:spChg chg="mod">
          <ac:chgData name="Tracy Carter" userId="2f5be7f5713387d1" providerId="LiveId" clId="{C61ECA2E-2239-41CD-810D-E235781C64DB}" dt="2021-07-20T16:26:21.220" v="1190" actId="20577"/>
          <ac:spMkLst>
            <pc:docMk/>
            <pc:sldMk cId="1628545472" sldId="607"/>
            <ac:spMk id="3" creationId="{C0EEFA51-5B93-464F-8892-A4F9250E2578}"/>
          </ac:spMkLst>
        </pc:spChg>
        <pc:picChg chg="del">
          <ac:chgData name="Tracy Carter" userId="2f5be7f5713387d1" providerId="LiveId" clId="{C61ECA2E-2239-41CD-810D-E235781C64DB}" dt="2021-07-20T16:30:18.394" v="1228" actId="478"/>
          <ac:picMkLst>
            <pc:docMk/>
            <pc:sldMk cId="1628545472" sldId="607"/>
            <ac:picMk id="5" creationId="{5CFF1593-833C-42F7-B2C2-DC30315CA0B3}"/>
          </ac:picMkLst>
        </pc:picChg>
        <pc:picChg chg="add mod">
          <ac:chgData name="Tracy Carter" userId="2f5be7f5713387d1" providerId="LiveId" clId="{C61ECA2E-2239-41CD-810D-E235781C64DB}" dt="2021-07-20T16:31:09.589" v="1235" actId="14100"/>
          <ac:picMkLst>
            <pc:docMk/>
            <pc:sldMk cId="1628545472" sldId="607"/>
            <ac:picMk id="6" creationId="{1C902B2F-39F2-49CD-B8CF-0B26ABE74921}"/>
          </ac:picMkLst>
        </pc:picChg>
        <pc:cxnChg chg="add mod">
          <ac:chgData name="Tracy Carter" userId="2f5be7f5713387d1" providerId="LiveId" clId="{C61ECA2E-2239-41CD-810D-E235781C64DB}" dt="2021-07-20T16:31:33.511" v="1237" actId="1076"/>
          <ac:cxnSpMkLst>
            <pc:docMk/>
            <pc:sldMk cId="1628545472" sldId="607"/>
            <ac:cxnSpMk id="9" creationId="{6428D93D-F1AD-4C5E-945B-FAB90661F3E4}"/>
          </ac:cxnSpMkLst>
        </pc:cxnChg>
      </pc:sldChg>
      <pc:sldChg chg="addSp delSp modSp add mod ord">
        <pc:chgData name="Tracy Carter" userId="2f5be7f5713387d1" providerId="LiveId" clId="{C61ECA2E-2239-41CD-810D-E235781C64DB}" dt="2021-07-20T17:15:57.067" v="1539" actId="14100"/>
        <pc:sldMkLst>
          <pc:docMk/>
          <pc:sldMk cId="1138472814" sldId="608"/>
        </pc:sldMkLst>
        <pc:spChg chg="mod">
          <ac:chgData name="Tracy Carter" userId="2f5be7f5713387d1" providerId="LiveId" clId="{C61ECA2E-2239-41CD-810D-E235781C64DB}" dt="2021-07-20T16:44:41.060" v="1424" actId="20577"/>
          <ac:spMkLst>
            <pc:docMk/>
            <pc:sldMk cId="1138472814" sldId="608"/>
            <ac:spMk id="2" creationId="{F3BDA85A-8971-4B97-AB11-1E250127A859}"/>
          </ac:spMkLst>
        </pc:spChg>
        <pc:spChg chg="mod">
          <ac:chgData name="Tracy Carter" userId="2f5be7f5713387d1" providerId="LiveId" clId="{C61ECA2E-2239-41CD-810D-E235781C64DB}" dt="2021-07-20T16:18:38.863" v="1148" actId="20577"/>
          <ac:spMkLst>
            <pc:docMk/>
            <pc:sldMk cId="1138472814" sldId="608"/>
            <ac:spMk id="3" creationId="{C0EEFA51-5B93-464F-8892-A4F9250E2578}"/>
          </ac:spMkLst>
        </pc:spChg>
        <pc:picChg chg="del">
          <ac:chgData name="Tracy Carter" userId="2f5be7f5713387d1" providerId="LiveId" clId="{C61ECA2E-2239-41CD-810D-E235781C64DB}" dt="2021-07-20T16:44:43.007" v="1425" actId="478"/>
          <ac:picMkLst>
            <pc:docMk/>
            <pc:sldMk cId="1138472814" sldId="608"/>
            <ac:picMk id="5" creationId="{5CFF1593-833C-42F7-B2C2-DC30315CA0B3}"/>
          </ac:picMkLst>
        </pc:picChg>
        <pc:picChg chg="add mod">
          <ac:chgData name="Tracy Carter" userId="2f5be7f5713387d1" providerId="LiveId" clId="{C61ECA2E-2239-41CD-810D-E235781C64DB}" dt="2021-07-20T17:15:57.067" v="1539" actId="14100"/>
          <ac:picMkLst>
            <pc:docMk/>
            <pc:sldMk cId="1138472814" sldId="608"/>
            <ac:picMk id="7" creationId="{631608A9-4278-4EE9-8ADD-86F809D8CA51}"/>
          </ac:picMkLst>
        </pc:picChg>
      </pc:sldChg>
      <pc:sldChg chg="del">
        <pc:chgData name="Tracy Carter" userId="2f5be7f5713387d1" providerId="LiveId" clId="{C61ECA2E-2239-41CD-810D-E235781C64DB}" dt="2021-07-16T17:28:32.920" v="24" actId="47"/>
        <pc:sldMkLst>
          <pc:docMk/>
          <pc:sldMk cId="2877183117" sldId="608"/>
        </pc:sldMkLst>
      </pc:sldChg>
      <pc:sldChg chg="add del">
        <pc:chgData name="Tracy Carter" userId="2f5be7f5713387d1" providerId="LiveId" clId="{C61ECA2E-2239-41CD-810D-E235781C64DB}" dt="2021-07-20T16:22:17.550" v="1153" actId="2696"/>
        <pc:sldMkLst>
          <pc:docMk/>
          <pc:sldMk cId="85438895" sldId="609"/>
        </pc:sldMkLst>
      </pc:sldChg>
      <pc:sldChg chg="addSp delSp modSp add mod ord">
        <pc:chgData name="Tracy Carter" userId="2f5be7f5713387d1" providerId="LiveId" clId="{C61ECA2E-2239-41CD-810D-E235781C64DB}" dt="2021-07-20T16:59:52.320" v="1521" actId="20577"/>
        <pc:sldMkLst>
          <pc:docMk/>
          <pc:sldMk cId="1113792505" sldId="609"/>
        </pc:sldMkLst>
        <pc:spChg chg="mod">
          <ac:chgData name="Tracy Carter" userId="2f5be7f5713387d1" providerId="LiveId" clId="{C61ECA2E-2239-41CD-810D-E235781C64DB}" dt="2021-07-20T16:26:57.581" v="1204" actId="20577"/>
          <ac:spMkLst>
            <pc:docMk/>
            <pc:sldMk cId="1113792505" sldId="609"/>
            <ac:spMk id="2" creationId="{F3BDA85A-8971-4B97-AB11-1E250127A859}"/>
          </ac:spMkLst>
        </pc:spChg>
        <pc:spChg chg="mod">
          <ac:chgData name="Tracy Carter" userId="2f5be7f5713387d1" providerId="LiveId" clId="{C61ECA2E-2239-41CD-810D-E235781C64DB}" dt="2021-07-20T16:26:46.731" v="1192"/>
          <ac:spMkLst>
            <pc:docMk/>
            <pc:sldMk cId="1113792505" sldId="609"/>
            <ac:spMk id="3" creationId="{C0EEFA51-5B93-464F-8892-A4F9250E2578}"/>
          </ac:spMkLst>
        </pc:spChg>
        <pc:spChg chg="add mod ord">
          <ac:chgData name="Tracy Carter" userId="2f5be7f5713387d1" providerId="LiveId" clId="{C61ECA2E-2239-41CD-810D-E235781C64DB}" dt="2021-07-20T16:59:52.320" v="1521" actId="20577"/>
          <ac:spMkLst>
            <pc:docMk/>
            <pc:sldMk cId="1113792505" sldId="609"/>
            <ac:spMk id="6" creationId="{FE4CB864-EEF0-4931-8569-CDDFEF488650}"/>
          </ac:spMkLst>
        </pc:spChg>
        <pc:spChg chg="del">
          <ac:chgData name="Tracy Carter" userId="2f5be7f5713387d1" providerId="LiveId" clId="{C61ECA2E-2239-41CD-810D-E235781C64DB}" dt="2021-07-20T16:41:10.563" v="1279" actId="478"/>
          <ac:spMkLst>
            <pc:docMk/>
            <pc:sldMk cId="1113792505" sldId="609"/>
            <ac:spMk id="7" creationId="{49640CED-3A4A-47BB-B6CA-19332D491C85}"/>
          </ac:spMkLst>
        </pc:spChg>
        <pc:spChg chg="mod">
          <ac:chgData name="Tracy Carter" userId="2f5be7f5713387d1" providerId="LiveId" clId="{C61ECA2E-2239-41CD-810D-E235781C64DB}" dt="2021-07-20T16:59:32.585" v="1513" actId="1076"/>
          <ac:spMkLst>
            <pc:docMk/>
            <pc:sldMk cId="1113792505" sldId="609"/>
            <ac:spMk id="9" creationId="{646CC970-354F-4BB7-BE53-D795EC26969C}"/>
          </ac:spMkLst>
        </pc:spChg>
        <pc:spChg chg="mod">
          <ac:chgData name="Tracy Carter" userId="2f5be7f5713387d1" providerId="LiveId" clId="{C61ECA2E-2239-41CD-810D-E235781C64DB}" dt="2021-07-20T16:59:28.152" v="1512" actId="1076"/>
          <ac:spMkLst>
            <pc:docMk/>
            <pc:sldMk cId="1113792505" sldId="609"/>
            <ac:spMk id="10" creationId="{27FBB6A8-F2FF-48F1-99EC-7F055A36644E}"/>
          </ac:spMkLst>
        </pc:spChg>
        <pc:spChg chg="mod">
          <ac:chgData name="Tracy Carter" userId="2f5be7f5713387d1" providerId="LiveId" clId="{C61ECA2E-2239-41CD-810D-E235781C64DB}" dt="2021-07-20T16:55:00.598" v="1503" actId="1076"/>
          <ac:spMkLst>
            <pc:docMk/>
            <pc:sldMk cId="1113792505" sldId="609"/>
            <ac:spMk id="11" creationId="{8CF126E3-FC9F-4870-9447-F8596449C5BD}"/>
          </ac:spMkLst>
        </pc:spChg>
        <pc:spChg chg="mod">
          <ac:chgData name="Tracy Carter" userId="2f5be7f5713387d1" providerId="LiveId" clId="{C61ECA2E-2239-41CD-810D-E235781C64DB}" dt="2021-07-20T16:54:54.717" v="1502" actId="1076"/>
          <ac:spMkLst>
            <pc:docMk/>
            <pc:sldMk cId="1113792505" sldId="609"/>
            <ac:spMk id="12" creationId="{F69BA665-5372-4717-A084-7A02DA90DB2C}"/>
          </ac:spMkLst>
        </pc:spChg>
        <pc:spChg chg="add mod">
          <ac:chgData name="Tracy Carter" userId="2f5be7f5713387d1" providerId="LiveId" clId="{C61ECA2E-2239-41CD-810D-E235781C64DB}" dt="2021-07-20T16:54:41.042" v="1500" actId="1076"/>
          <ac:spMkLst>
            <pc:docMk/>
            <pc:sldMk cId="1113792505" sldId="609"/>
            <ac:spMk id="14" creationId="{B78B1F97-6C44-4C27-8FA7-78F96BCDFDD0}"/>
          </ac:spMkLst>
        </pc:spChg>
        <pc:spChg chg="add mod">
          <ac:chgData name="Tracy Carter" userId="2f5be7f5713387d1" providerId="LiveId" clId="{C61ECA2E-2239-41CD-810D-E235781C64DB}" dt="2021-07-20T16:59:44.663" v="1520" actId="20577"/>
          <ac:spMkLst>
            <pc:docMk/>
            <pc:sldMk cId="1113792505" sldId="609"/>
            <ac:spMk id="15" creationId="{29C04BC3-B449-46CD-BD4F-7FC273FB8F61}"/>
          </ac:spMkLst>
        </pc:spChg>
        <pc:picChg chg="add mod">
          <ac:chgData name="Tracy Carter" userId="2f5be7f5713387d1" providerId="LiveId" clId="{C61ECA2E-2239-41CD-810D-E235781C64DB}" dt="2021-07-20T16:54:34.442" v="1499" actId="1076"/>
          <ac:picMkLst>
            <pc:docMk/>
            <pc:sldMk cId="1113792505" sldId="609"/>
            <ac:picMk id="6146" creationId="{0F63DD96-2D88-430E-9C91-8371B2E9F38A}"/>
          </ac:picMkLst>
        </pc:picChg>
      </pc:sldChg>
      <pc:sldChg chg="del">
        <pc:chgData name="Tracy Carter" userId="2f5be7f5713387d1" providerId="LiveId" clId="{C61ECA2E-2239-41CD-810D-E235781C64DB}" dt="2021-07-16T17:28:33.234" v="26" actId="47"/>
        <pc:sldMkLst>
          <pc:docMk/>
          <pc:sldMk cId="1363163008" sldId="609"/>
        </pc:sldMkLst>
      </pc:sldChg>
      <pc:sldChg chg="addSp delSp modSp add mod">
        <pc:chgData name="Tracy Carter" userId="2f5be7f5713387d1" providerId="LiveId" clId="{C61ECA2E-2239-41CD-810D-E235781C64DB}" dt="2021-07-20T16:34:27.311" v="1267" actId="1076"/>
        <pc:sldMkLst>
          <pc:docMk/>
          <pc:sldMk cId="938336136" sldId="610"/>
        </pc:sldMkLst>
        <pc:spChg chg="add mod">
          <ac:chgData name="Tracy Carter" userId="2f5be7f5713387d1" providerId="LiveId" clId="{C61ECA2E-2239-41CD-810D-E235781C64DB}" dt="2021-07-20T16:34:27.311" v="1267" actId="1076"/>
          <ac:spMkLst>
            <pc:docMk/>
            <pc:sldMk cId="938336136" sldId="610"/>
            <ac:spMk id="11" creationId="{7EB8D83A-49DB-49AC-A20C-F020CA12DB48}"/>
          </ac:spMkLst>
        </pc:spChg>
        <pc:picChg chg="add del mod ord">
          <ac:chgData name="Tracy Carter" userId="2f5be7f5713387d1" providerId="LiveId" clId="{C61ECA2E-2239-41CD-810D-E235781C64DB}" dt="2021-07-20T16:33:24.809" v="1247" actId="21"/>
          <ac:picMkLst>
            <pc:docMk/>
            <pc:sldMk cId="938336136" sldId="610"/>
            <ac:picMk id="5" creationId="{03D58B10-906C-4148-B22A-4892A0E53463}"/>
          </ac:picMkLst>
        </pc:picChg>
        <pc:picChg chg="add mod ord">
          <ac:chgData name="Tracy Carter" userId="2f5be7f5713387d1" providerId="LiveId" clId="{C61ECA2E-2239-41CD-810D-E235781C64DB}" dt="2021-07-20T16:33:52.804" v="1253" actId="167"/>
          <ac:picMkLst>
            <pc:docMk/>
            <pc:sldMk cId="938336136" sldId="610"/>
            <ac:picMk id="7" creationId="{89A4BC2A-A3EB-4E00-AA40-7D4B774A1DA5}"/>
          </ac:picMkLst>
        </pc:picChg>
        <pc:picChg chg="add del">
          <ac:chgData name="Tracy Carter" userId="2f5be7f5713387d1" providerId="LiveId" clId="{C61ECA2E-2239-41CD-810D-E235781C64DB}" dt="2021-07-20T16:33:40.704" v="1249" actId="478"/>
          <ac:picMkLst>
            <pc:docMk/>
            <pc:sldMk cId="938336136" sldId="610"/>
            <ac:picMk id="9" creationId="{812AD485-3F34-4A77-AF63-84832B193783}"/>
          </ac:picMkLst>
        </pc:picChg>
        <pc:picChg chg="add del">
          <ac:chgData name="Tracy Carter" userId="2f5be7f5713387d1" providerId="LiveId" clId="{C61ECA2E-2239-41CD-810D-E235781C64DB}" dt="2021-07-20T16:34:08.191" v="1256"/>
          <ac:picMkLst>
            <pc:docMk/>
            <pc:sldMk cId="938336136" sldId="610"/>
            <ac:picMk id="10" creationId="{57F0C09B-D119-45B0-A490-36ECD18A262A}"/>
          </ac:picMkLst>
        </pc:picChg>
        <pc:cxnChg chg="add mod">
          <ac:chgData name="Tracy Carter" userId="2f5be7f5713387d1" providerId="LiveId" clId="{C61ECA2E-2239-41CD-810D-E235781C64DB}" dt="2021-07-20T16:33:56.535" v="1254" actId="1076"/>
          <ac:cxnSpMkLst>
            <pc:docMk/>
            <pc:sldMk cId="938336136" sldId="610"/>
            <ac:cxnSpMk id="6" creationId="{6428D93D-F1AD-4C5E-945B-FAB90661F3E4}"/>
          </ac:cxnSpMkLst>
        </pc:cxnChg>
      </pc:sldChg>
      <pc:sldChg chg="addSp delSp modSp add del mod ord">
        <pc:chgData name="Tracy Carter" userId="2f5be7f5713387d1" providerId="LiveId" clId="{C61ECA2E-2239-41CD-810D-E235781C64DB}" dt="2021-07-20T16:30:14.048" v="1227" actId="2696"/>
        <pc:sldMkLst>
          <pc:docMk/>
          <pc:sldMk cId="1099511791" sldId="610"/>
        </pc:sldMkLst>
        <pc:spChg chg="mod">
          <ac:chgData name="Tracy Carter" userId="2f5be7f5713387d1" providerId="LiveId" clId="{C61ECA2E-2239-41CD-810D-E235781C64DB}" dt="2021-07-20T16:23:21.369" v="1178" actId="20577"/>
          <ac:spMkLst>
            <pc:docMk/>
            <pc:sldMk cId="1099511791" sldId="610"/>
            <ac:spMk id="2" creationId="{F3BDA85A-8971-4B97-AB11-1E250127A859}"/>
          </ac:spMkLst>
        </pc:spChg>
        <pc:spChg chg="mod">
          <ac:chgData name="Tracy Carter" userId="2f5be7f5713387d1" providerId="LiveId" clId="{C61ECA2E-2239-41CD-810D-E235781C64DB}" dt="2021-07-20T16:25:48.580" v="1183" actId="20577"/>
          <ac:spMkLst>
            <pc:docMk/>
            <pc:sldMk cId="1099511791" sldId="610"/>
            <ac:spMk id="3" creationId="{C0EEFA51-5B93-464F-8892-A4F9250E2578}"/>
          </ac:spMkLst>
        </pc:spChg>
        <pc:spChg chg="add">
          <ac:chgData name="Tracy Carter" userId="2f5be7f5713387d1" providerId="LiveId" clId="{C61ECA2E-2239-41CD-810D-E235781C64DB}" dt="2021-07-20T16:23:52.567" v="1180"/>
          <ac:spMkLst>
            <pc:docMk/>
            <pc:sldMk cId="1099511791" sldId="610"/>
            <ac:spMk id="6" creationId="{E4EF246B-4EE5-4410-8E61-3D71B6FD3158}"/>
          </ac:spMkLst>
        </pc:spChg>
        <pc:spChg chg="del">
          <ac:chgData name="Tracy Carter" userId="2f5be7f5713387d1" providerId="LiveId" clId="{C61ECA2E-2239-41CD-810D-E235781C64DB}" dt="2021-07-20T16:23:45.253" v="1179" actId="478"/>
          <ac:spMkLst>
            <pc:docMk/>
            <pc:sldMk cId="1099511791" sldId="610"/>
            <ac:spMk id="7" creationId="{49640CED-3A4A-47BB-B6CA-19332D491C85}"/>
          </ac:spMkLst>
        </pc:spChg>
        <pc:spChg chg="mod">
          <ac:chgData name="Tracy Carter" userId="2f5be7f5713387d1" providerId="LiveId" clId="{C61ECA2E-2239-41CD-810D-E235781C64DB}" dt="2021-07-20T16:27:20.702" v="1226" actId="20577"/>
          <ac:spMkLst>
            <pc:docMk/>
            <pc:sldMk cId="1099511791" sldId="610"/>
            <ac:spMk id="9" creationId="{646CC970-354F-4BB7-BE53-D795EC26969C}"/>
          </ac:spMkLst>
        </pc:spChg>
      </pc:sldChg>
      <pc:sldChg chg="del">
        <pc:chgData name="Tracy Carter" userId="2f5be7f5713387d1" providerId="LiveId" clId="{C61ECA2E-2239-41CD-810D-E235781C64DB}" dt="2021-07-16T17:28:33.059" v="25" actId="47"/>
        <pc:sldMkLst>
          <pc:docMk/>
          <pc:sldMk cId="1749100058" sldId="610"/>
        </pc:sldMkLst>
      </pc:sldChg>
      <pc:sldChg chg="del">
        <pc:chgData name="Tracy Carter" userId="2f5be7f5713387d1" providerId="LiveId" clId="{C61ECA2E-2239-41CD-810D-E235781C64DB}" dt="2021-07-16T17:28:33.381" v="27" actId="47"/>
        <pc:sldMkLst>
          <pc:docMk/>
          <pc:sldMk cId="1296784645" sldId="611"/>
        </pc:sldMkLst>
      </pc:sldChg>
      <pc:sldChg chg="addSp modSp add mod">
        <pc:chgData name="Tracy Carter" userId="2f5be7f5713387d1" providerId="LiveId" clId="{C61ECA2E-2239-41CD-810D-E235781C64DB}" dt="2021-07-20T16:35:18.063" v="1272" actId="1076"/>
        <pc:sldMkLst>
          <pc:docMk/>
          <pc:sldMk cId="2893059458" sldId="611"/>
        </pc:sldMkLst>
        <pc:picChg chg="add mod">
          <ac:chgData name="Tracy Carter" userId="2f5be7f5713387d1" providerId="LiveId" clId="{C61ECA2E-2239-41CD-810D-E235781C64DB}" dt="2021-07-20T16:35:06.039" v="1270" actId="14100"/>
          <ac:picMkLst>
            <pc:docMk/>
            <pc:sldMk cId="2893059458" sldId="611"/>
            <ac:picMk id="5" creationId="{06F1D0B3-A632-443F-B1AA-98788434A10A}"/>
          </ac:picMkLst>
        </pc:picChg>
        <pc:cxnChg chg="add mod">
          <ac:chgData name="Tracy Carter" userId="2f5be7f5713387d1" providerId="LiveId" clId="{C61ECA2E-2239-41CD-810D-E235781C64DB}" dt="2021-07-20T16:35:18.063" v="1272" actId="1076"/>
          <ac:cxnSpMkLst>
            <pc:docMk/>
            <pc:sldMk cId="2893059458" sldId="611"/>
            <ac:cxnSpMk id="7" creationId="{6FF325C3-57AF-4511-8A89-447F18E58B4D}"/>
          </ac:cxnSpMkLst>
        </pc:cxnChg>
      </pc:sldChg>
      <pc:sldChg chg="addSp modSp add mod">
        <pc:chgData name="Tracy Carter" userId="2f5be7f5713387d1" providerId="LiveId" clId="{C61ECA2E-2239-41CD-810D-E235781C64DB}" dt="2021-07-20T16:35:52.361" v="1275" actId="14100"/>
        <pc:sldMkLst>
          <pc:docMk/>
          <pc:sldMk cId="384171450" sldId="612"/>
        </pc:sldMkLst>
        <pc:picChg chg="add mod">
          <ac:chgData name="Tracy Carter" userId="2f5be7f5713387d1" providerId="LiveId" clId="{C61ECA2E-2239-41CD-810D-E235781C64DB}" dt="2021-07-20T16:35:52.361" v="1275" actId="14100"/>
          <ac:picMkLst>
            <pc:docMk/>
            <pc:sldMk cId="384171450" sldId="612"/>
            <ac:picMk id="6" creationId="{38C8A211-74B0-458F-81E4-5DC05BCB6B67}"/>
          </ac:picMkLst>
        </pc:picChg>
      </pc:sldChg>
      <pc:sldChg chg="del">
        <pc:chgData name="Tracy Carter" userId="2f5be7f5713387d1" providerId="LiveId" clId="{C61ECA2E-2239-41CD-810D-E235781C64DB}" dt="2021-07-16T17:28:33.542" v="28" actId="47"/>
        <pc:sldMkLst>
          <pc:docMk/>
          <pc:sldMk cId="3009743338" sldId="612"/>
        </pc:sldMkLst>
      </pc:sldChg>
      <pc:sldChg chg="modSp add mod ord">
        <pc:chgData name="Tracy Carter" userId="2f5be7f5713387d1" providerId="LiveId" clId="{C61ECA2E-2239-41CD-810D-E235781C64DB}" dt="2021-07-20T16:44:10.838" v="1422" actId="1076"/>
        <pc:sldMkLst>
          <pc:docMk/>
          <pc:sldMk cId="37529752" sldId="613"/>
        </pc:sldMkLst>
        <pc:spChg chg="mod">
          <ac:chgData name="Tracy Carter" userId="2f5be7f5713387d1" providerId="LiveId" clId="{C61ECA2E-2239-41CD-810D-E235781C64DB}" dt="2021-07-20T16:43:23.669" v="1391" actId="20577"/>
          <ac:spMkLst>
            <pc:docMk/>
            <pc:sldMk cId="37529752" sldId="613"/>
            <ac:spMk id="3" creationId="{82A661C4-FE1A-4C8F-99F3-7C70095BD8F9}"/>
          </ac:spMkLst>
        </pc:spChg>
        <pc:spChg chg="mod">
          <ac:chgData name="Tracy Carter" userId="2f5be7f5713387d1" providerId="LiveId" clId="{C61ECA2E-2239-41CD-810D-E235781C64DB}" dt="2021-07-20T16:44:10.838" v="1422" actId="1076"/>
          <ac:spMkLst>
            <pc:docMk/>
            <pc:sldMk cId="37529752" sldId="613"/>
            <ac:spMk id="6" creationId="{D9AF42B9-C60A-4902-AE6A-F936F181A1A1}"/>
          </ac:spMkLst>
        </pc:spChg>
        <pc:spChg chg="mod">
          <ac:chgData name="Tracy Carter" userId="2f5be7f5713387d1" providerId="LiveId" clId="{C61ECA2E-2239-41CD-810D-E235781C64DB}" dt="2021-07-20T16:43:35.425" v="1402" actId="20577"/>
          <ac:spMkLst>
            <pc:docMk/>
            <pc:sldMk cId="37529752" sldId="613"/>
            <ac:spMk id="13" creationId="{1F813557-54BA-4B7E-BD1C-AB6A3527A289}"/>
          </ac:spMkLst>
        </pc:spChg>
      </pc:sldChg>
      <pc:sldChg chg="del">
        <pc:chgData name="Tracy Carter" userId="2f5be7f5713387d1" providerId="LiveId" clId="{C61ECA2E-2239-41CD-810D-E235781C64DB}" dt="2021-07-16T17:28:33.694" v="29" actId="47"/>
        <pc:sldMkLst>
          <pc:docMk/>
          <pc:sldMk cId="142792617" sldId="613"/>
        </pc:sldMkLst>
      </pc:sldChg>
      <pc:sldChg chg="addSp delSp modSp add mod">
        <pc:chgData name="Tracy Carter" userId="2f5be7f5713387d1" providerId="LiveId" clId="{C61ECA2E-2239-41CD-810D-E235781C64DB}" dt="2021-07-20T16:52:03.797" v="1436" actId="14100"/>
        <pc:sldMkLst>
          <pc:docMk/>
          <pc:sldMk cId="2374219473" sldId="614"/>
        </pc:sldMkLst>
        <pc:spChg chg="del">
          <ac:chgData name="Tracy Carter" userId="2f5be7f5713387d1" providerId="LiveId" clId="{C61ECA2E-2239-41CD-810D-E235781C64DB}" dt="2021-07-20T16:51:53.245" v="1433" actId="478"/>
          <ac:spMkLst>
            <pc:docMk/>
            <pc:sldMk cId="2374219473" sldId="614"/>
            <ac:spMk id="9" creationId="{646CC970-354F-4BB7-BE53-D795EC26969C}"/>
          </ac:spMkLst>
        </pc:spChg>
        <pc:spChg chg="del">
          <ac:chgData name="Tracy Carter" userId="2f5be7f5713387d1" providerId="LiveId" clId="{C61ECA2E-2239-41CD-810D-E235781C64DB}" dt="2021-07-20T16:51:51.052" v="1432" actId="478"/>
          <ac:spMkLst>
            <pc:docMk/>
            <pc:sldMk cId="2374219473" sldId="614"/>
            <ac:spMk id="10" creationId="{27FBB6A8-F2FF-48F1-99EC-7F055A36644E}"/>
          </ac:spMkLst>
        </pc:spChg>
        <pc:spChg chg="del mod">
          <ac:chgData name="Tracy Carter" userId="2f5be7f5713387d1" providerId="LiveId" clId="{C61ECA2E-2239-41CD-810D-E235781C64DB}" dt="2021-07-20T16:51:48.622" v="1431" actId="478"/>
          <ac:spMkLst>
            <pc:docMk/>
            <pc:sldMk cId="2374219473" sldId="614"/>
            <ac:spMk id="11" creationId="{8CF126E3-FC9F-4870-9447-F8596449C5BD}"/>
          </ac:spMkLst>
        </pc:spChg>
        <pc:spChg chg="del">
          <ac:chgData name="Tracy Carter" userId="2f5be7f5713387d1" providerId="LiveId" clId="{C61ECA2E-2239-41CD-810D-E235781C64DB}" dt="2021-07-20T16:51:45.890" v="1429" actId="478"/>
          <ac:spMkLst>
            <pc:docMk/>
            <pc:sldMk cId="2374219473" sldId="614"/>
            <ac:spMk id="12" creationId="{F69BA665-5372-4717-A084-7A02DA90DB2C}"/>
          </ac:spMkLst>
        </pc:spChg>
        <pc:picChg chg="add mod">
          <ac:chgData name="Tracy Carter" userId="2f5be7f5713387d1" providerId="LiveId" clId="{C61ECA2E-2239-41CD-810D-E235781C64DB}" dt="2021-07-20T16:52:03.797" v="1436" actId="14100"/>
          <ac:picMkLst>
            <pc:docMk/>
            <pc:sldMk cId="2374219473" sldId="614"/>
            <ac:picMk id="6" creationId="{2F6C641C-FE9B-4E7D-8649-A77AD7C2C30E}"/>
          </ac:picMkLst>
        </pc:picChg>
        <pc:picChg chg="del">
          <ac:chgData name="Tracy Carter" userId="2f5be7f5713387d1" providerId="LiveId" clId="{C61ECA2E-2239-41CD-810D-E235781C64DB}" dt="2021-07-20T16:51:56.686" v="1434" actId="478"/>
          <ac:picMkLst>
            <pc:docMk/>
            <pc:sldMk cId="2374219473" sldId="614"/>
            <ac:picMk id="6146" creationId="{0F63DD96-2D88-430E-9C91-8371B2E9F38A}"/>
          </ac:picMkLst>
        </pc:picChg>
      </pc:sldChg>
      <pc:sldChg chg="del">
        <pc:chgData name="Tracy Carter" userId="2f5be7f5713387d1" providerId="LiveId" clId="{C61ECA2E-2239-41CD-810D-E235781C64DB}" dt="2021-07-16T17:28:33.856" v="30" actId="47"/>
        <pc:sldMkLst>
          <pc:docMk/>
          <pc:sldMk cId="2470029759" sldId="614"/>
        </pc:sldMkLst>
      </pc:sldChg>
      <pc:sldChg chg="del">
        <pc:chgData name="Tracy Carter" userId="2f5be7f5713387d1" providerId="LiveId" clId="{C61ECA2E-2239-41CD-810D-E235781C64DB}" dt="2021-07-16T17:28:34.016" v="31" actId="47"/>
        <pc:sldMkLst>
          <pc:docMk/>
          <pc:sldMk cId="1895115080" sldId="615"/>
        </pc:sldMkLst>
      </pc:sldChg>
      <pc:sldChg chg="addSp delSp modSp add mod ord">
        <pc:chgData name="Tracy Carter" userId="2f5be7f5713387d1" providerId="LiveId" clId="{C61ECA2E-2239-41CD-810D-E235781C64DB}" dt="2021-07-20T17:02:18.907" v="1531" actId="14100"/>
        <pc:sldMkLst>
          <pc:docMk/>
          <pc:sldMk cId="3180439595" sldId="615"/>
        </pc:sldMkLst>
        <pc:spChg chg="mod">
          <ac:chgData name="Tracy Carter" userId="2f5be7f5713387d1" providerId="LiveId" clId="{C61ECA2E-2239-41CD-810D-E235781C64DB}" dt="2021-07-20T17:02:08.525" v="1526" actId="20577"/>
          <ac:spMkLst>
            <pc:docMk/>
            <pc:sldMk cId="3180439595" sldId="615"/>
            <ac:spMk id="2" creationId="{F3BDA85A-8971-4B97-AB11-1E250127A859}"/>
          </ac:spMkLst>
        </pc:spChg>
        <pc:picChg chg="add mod">
          <ac:chgData name="Tracy Carter" userId="2f5be7f5713387d1" providerId="LiveId" clId="{C61ECA2E-2239-41CD-810D-E235781C64DB}" dt="2021-07-20T17:02:18.907" v="1531" actId="14100"/>
          <ac:picMkLst>
            <pc:docMk/>
            <pc:sldMk cId="3180439595" sldId="615"/>
            <ac:picMk id="3" creationId="{AB0F2CA6-5960-469B-8024-D1808CA91423}"/>
          </ac:picMkLst>
        </pc:picChg>
        <pc:picChg chg="del mod">
          <ac:chgData name="Tracy Carter" userId="2f5be7f5713387d1" providerId="LiveId" clId="{C61ECA2E-2239-41CD-810D-E235781C64DB}" dt="2021-07-20T17:02:11.146" v="1528" actId="478"/>
          <ac:picMkLst>
            <pc:docMk/>
            <pc:sldMk cId="3180439595" sldId="615"/>
            <ac:picMk id="6" creationId="{0AB63354-3B54-4CD4-B4EC-0D85735D0E83}"/>
          </ac:picMkLst>
        </pc:picChg>
      </pc:sldChg>
      <pc:sldChg chg="del">
        <pc:chgData name="Tracy Carter" userId="2f5be7f5713387d1" providerId="LiveId" clId="{C61ECA2E-2239-41CD-810D-E235781C64DB}" dt="2021-07-16T17:28:34.331" v="33" actId="47"/>
        <pc:sldMkLst>
          <pc:docMk/>
          <pc:sldMk cId="1505850990" sldId="616"/>
        </pc:sldMkLst>
      </pc:sldChg>
      <pc:sldChg chg="add">
        <pc:chgData name="Tracy Carter" userId="2f5be7f5713387d1" providerId="LiveId" clId="{C61ECA2E-2239-41CD-810D-E235781C64DB}" dt="2021-07-20T17:02:21.314" v="1532" actId="2890"/>
        <pc:sldMkLst>
          <pc:docMk/>
          <pc:sldMk cId="1780572827" sldId="616"/>
        </pc:sldMkLst>
      </pc:sldChg>
      <pc:sldChg chg="addSp modSp add mod">
        <pc:chgData name="Tracy Carter" userId="2f5be7f5713387d1" providerId="LiveId" clId="{C61ECA2E-2239-41CD-810D-E235781C64DB}" dt="2021-07-20T17:21:31.270" v="1547" actId="1076"/>
        <pc:sldMkLst>
          <pc:docMk/>
          <pc:sldMk cId="174750085" sldId="617"/>
        </pc:sldMkLst>
        <pc:picChg chg="add mod">
          <ac:chgData name="Tracy Carter" userId="2f5be7f5713387d1" providerId="LiveId" clId="{C61ECA2E-2239-41CD-810D-E235781C64DB}" dt="2021-07-20T17:16:39.280" v="1542" actId="14100"/>
          <ac:picMkLst>
            <pc:docMk/>
            <pc:sldMk cId="174750085" sldId="617"/>
            <ac:picMk id="5" creationId="{B9BAACBC-F36C-44C9-9916-8D91CFCA8C82}"/>
          </ac:picMkLst>
        </pc:picChg>
        <pc:cxnChg chg="add mod">
          <ac:chgData name="Tracy Carter" userId="2f5be7f5713387d1" providerId="LiveId" clId="{C61ECA2E-2239-41CD-810D-E235781C64DB}" dt="2021-07-20T17:21:31.270" v="1547" actId="1076"/>
          <ac:cxnSpMkLst>
            <pc:docMk/>
            <pc:sldMk cId="174750085" sldId="617"/>
            <ac:cxnSpMk id="7" creationId="{B0FB76B1-8DC4-4379-99E8-414BC264EA37}"/>
          </ac:cxnSpMkLst>
        </pc:cxnChg>
      </pc:sldChg>
      <pc:sldChg chg="del">
        <pc:chgData name="Tracy Carter" userId="2f5be7f5713387d1" providerId="LiveId" clId="{C61ECA2E-2239-41CD-810D-E235781C64DB}" dt="2021-07-16T17:28:36.543" v="46" actId="47"/>
        <pc:sldMkLst>
          <pc:docMk/>
          <pc:sldMk cId="867745784" sldId="617"/>
        </pc:sldMkLst>
      </pc:sldChg>
      <pc:sldChg chg="del">
        <pc:chgData name="Tracy Carter" userId="2f5be7f5713387d1" providerId="LiveId" clId="{C61ECA2E-2239-41CD-810D-E235781C64DB}" dt="2021-07-16T17:28:34.786" v="36" actId="47"/>
        <pc:sldMkLst>
          <pc:docMk/>
          <pc:sldMk cId="195732870" sldId="618"/>
        </pc:sldMkLst>
      </pc:sldChg>
      <pc:sldChg chg="addSp modSp add mod">
        <pc:chgData name="Tracy Carter" userId="2f5be7f5713387d1" providerId="LiveId" clId="{C61ECA2E-2239-41CD-810D-E235781C64DB}" dt="2021-07-20T17:21:51.375" v="1549" actId="1076"/>
        <pc:sldMkLst>
          <pc:docMk/>
          <pc:sldMk cId="4053013283" sldId="618"/>
        </pc:sldMkLst>
        <pc:picChg chg="add mod">
          <ac:chgData name="Tracy Carter" userId="2f5be7f5713387d1" providerId="LiveId" clId="{C61ECA2E-2239-41CD-810D-E235781C64DB}" dt="2021-07-20T17:21:09.981" v="1545" actId="14100"/>
          <ac:picMkLst>
            <pc:docMk/>
            <pc:sldMk cId="4053013283" sldId="618"/>
            <ac:picMk id="5" creationId="{5F3BE0FE-5FFD-40B4-B0E5-A03FA39C6328}"/>
          </ac:picMkLst>
        </pc:picChg>
        <pc:cxnChg chg="add mod">
          <ac:chgData name="Tracy Carter" userId="2f5be7f5713387d1" providerId="LiveId" clId="{C61ECA2E-2239-41CD-810D-E235781C64DB}" dt="2021-07-20T17:21:51.375" v="1549" actId="1076"/>
          <ac:cxnSpMkLst>
            <pc:docMk/>
            <pc:sldMk cId="4053013283" sldId="618"/>
            <ac:cxnSpMk id="7" creationId="{AA7E7E77-9529-454E-BC25-003E3B7066E2}"/>
          </ac:cxnSpMkLst>
        </pc:cxnChg>
      </pc:sldChg>
      <pc:sldChg chg="addSp modSp add mod">
        <pc:chgData name="Tracy Carter" userId="2f5be7f5713387d1" providerId="LiveId" clId="{C61ECA2E-2239-41CD-810D-E235781C64DB}" dt="2021-07-20T17:23:10.723" v="1552" actId="14100"/>
        <pc:sldMkLst>
          <pc:docMk/>
          <pc:sldMk cId="673144128" sldId="619"/>
        </pc:sldMkLst>
        <pc:picChg chg="add mod">
          <ac:chgData name="Tracy Carter" userId="2f5be7f5713387d1" providerId="LiveId" clId="{C61ECA2E-2239-41CD-810D-E235781C64DB}" dt="2021-07-20T17:23:10.723" v="1552" actId="14100"/>
          <ac:picMkLst>
            <pc:docMk/>
            <pc:sldMk cId="673144128" sldId="619"/>
            <ac:picMk id="5" creationId="{3B9A7995-7331-490E-9533-193006884ACD}"/>
          </ac:picMkLst>
        </pc:picChg>
      </pc:sldChg>
      <pc:sldChg chg="del">
        <pc:chgData name="Tracy Carter" userId="2f5be7f5713387d1" providerId="LiveId" clId="{C61ECA2E-2239-41CD-810D-E235781C64DB}" dt="2021-07-16T17:28:31.388" v="14" actId="47"/>
        <pc:sldMkLst>
          <pc:docMk/>
          <pc:sldMk cId="2039136401" sldId="619"/>
        </pc:sldMkLst>
      </pc:sldChg>
      <pc:sldChg chg="del">
        <pc:chgData name="Tracy Carter" userId="2f5be7f5713387d1" providerId="LiveId" clId="{C61ECA2E-2239-41CD-810D-E235781C64DB}" dt="2021-07-16T17:28:34.954" v="37" actId="47"/>
        <pc:sldMkLst>
          <pc:docMk/>
          <pc:sldMk cId="684579428" sldId="620"/>
        </pc:sldMkLst>
      </pc:sldChg>
      <pc:sldChg chg="del">
        <pc:chgData name="Tracy Carter" userId="2f5be7f5713387d1" providerId="LiveId" clId="{C61ECA2E-2239-41CD-810D-E235781C64DB}" dt="2021-07-16T17:28:35.773" v="42" actId="47"/>
        <pc:sldMkLst>
          <pc:docMk/>
          <pc:sldMk cId="1678586906" sldId="623"/>
        </pc:sldMkLst>
      </pc:sldChg>
      <pc:sldChg chg="del">
        <pc:chgData name="Tracy Carter" userId="2f5be7f5713387d1" providerId="LiveId" clId="{C61ECA2E-2239-41CD-810D-E235781C64DB}" dt="2021-07-16T17:28:37.267" v="51" actId="47"/>
        <pc:sldMkLst>
          <pc:docMk/>
          <pc:sldMk cId="4141946729" sldId="624"/>
        </pc:sldMkLst>
      </pc:sldChg>
      <pc:sldChg chg="del">
        <pc:chgData name="Tracy Carter" userId="2f5be7f5713387d1" providerId="LiveId" clId="{C61ECA2E-2239-41CD-810D-E235781C64DB}" dt="2021-07-16T17:28:35.116" v="38" actId="47"/>
        <pc:sldMkLst>
          <pc:docMk/>
          <pc:sldMk cId="883240586" sldId="625"/>
        </pc:sldMkLst>
      </pc:sldChg>
      <pc:sldChg chg="del">
        <pc:chgData name="Tracy Carter" userId="2f5be7f5713387d1" providerId="LiveId" clId="{C61ECA2E-2239-41CD-810D-E235781C64DB}" dt="2021-07-16T17:28:35.285" v="39" actId="47"/>
        <pc:sldMkLst>
          <pc:docMk/>
          <pc:sldMk cId="2848717592" sldId="626"/>
        </pc:sldMkLst>
      </pc:sldChg>
      <pc:sldChg chg="del">
        <pc:chgData name="Tracy Carter" userId="2f5be7f5713387d1" providerId="LiveId" clId="{C61ECA2E-2239-41CD-810D-E235781C64DB}" dt="2021-07-16T17:28:35.452" v="40" actId="47"/>
        <pc:sldMkLst>
          <pc:docMk/>
          <pc:sldMk cId="1737115962" sldId="627"/>
        </pc:sldMkLst>
      </pc:sldChg>
      <pc:sldChg chg="del">
        <pc:chgData name="Tracy Carter" userId="2f5be7f5713387d1" providerId="LiveId" clId="{C61ECA2E-2239-41CD-810D-E235781C64DB}" dt="2021-07-16T17:28:35.621" v="41" actId="47"/>
        <pc:sldMkLst>
          <pc:docMk/>
          <pc:sldMk cId="1599998717" sldId="628"/>
        </pc:sldMkLst>
      </pc:sldChg>
      <pc:sldChg chg="del">
        <pc:chgData name="Tracy Carter" userId="2f5be7f5713387d1" providerId="LiveId" clId="{C61ECA2E-2239-41CD-810D-E235781C64DB}" dt="2021-07-16T17:28:35.986" v="43" actId="47"/>
        <pc:sldMkLst>
          <pc:docMk/>
          <pc:sldMk cId="3106072819" sldId="629"/>
        </pc:sldMkLst>
      </pc:sldChg>
      <pc:sldChg chg="del">
        <pc:chgData name="Tracy Carter" userId="2f5be7f5713387d1" providerId="LiveId" clId="{C61ECA2E-2239-41CD-810D-E235781C64DB}" dt="2021-07-16T17:28:36.597" v="47" actId="47"/>
        <pc:sldMkLst>
          <pc:docMk/>
          <pc:sldMk cId="978857742" sldId="630"/>
        </pc:sldMkLst>
      </pc:sldChg>
      <pc:sldChg chg="del">
        <pc:chgData name="Tracy Carter" userId="2f5be7f5713387d1" providerId="LiveId" clId="{C61ECA2E-2239-41CD-810D-E235781C64DB}" dt="2021-07-16T17:28:36.756" v="48" actId="47"/>
        <pc:sldMkLst>
          <pc:docMk/>
          <pc:sldMk cId="3208728508" sldId="631"/>
        </pc:sldMkLst>
      </pc:sldChg>
      <pc:sldChg chg="del">
        <pc:chgData name="Tracy Carter" userId="2f5be7f5713387d1" providerId="LiveId" clId="{C61ECA2E-2239-41CD-810D-E235781C64DB}" dt="2021-07-16T17:28:36.931" v="49" actId="47"/>
        <pc:sldMkLst>
          <pc:docMk/>
          <pc:sldMk cId="3439717050" sldId="632"/>
        </pc:sldMkLst>
      </pc:sldChg>
      <pc:sldChg chg="del">
        <pc:chgData name="Tracy Carter" userId="2f5be7f5713387d1" providerId="LiveId" clId="{C61ECA2E-2239-41CD-810D-E235781C64DB}" dt="2021-07-16T17:28:37.075" v="50" actId="47"/>
        <pc:sldMkLst>
          <pc:docMk/>
          <pc:sldMk cId="1593707438" sldId="633"/>
        </pc:sldMkLst>
      </pc:sldChg>
      <pc:sldChg chg="del">
        <pc:chgData name="Tracy Carter" userId="2f5be7f5713387d1" providerId="LiveId" clId="{C61ECA2E-2239-41CD-810D-E235781C64DB}" dt="2021-07-16T17:28:37.390" v="52" actId="47"/>
        <pc:sldMkLst>
          <pc:docMk/>
          <pc:sldMk cId="743607875" sldId="63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20T14:31:31.306"/>
    </inkml:context>
    <inkml:brush xml:id="br0">
      <inkml:brushProperty name="width" value="0.05" units="cm"/>
      <inkml:brushProperty name="height" value="0.05" units="cm"/>
    </inkml:brush>
  </inkml:definitions>
  <inkml:trace contextRef="#ctx0" brushRef="#br0">1 1 10135 0 0,'0'0'778'0'0,"0"0"-488"0"0,0 0-168 0 0,0 0-24 0 0,0 0-2 0 0,0 0-28 0 0,0 0-872 0 0,0 0-3068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5.178"/>
    </inkml:context>
    <inkml:brush xml:id="br0">
      <inkml:brushProperty name="width" value="0.1" units="cm"/>
      <inkml:brushProperty name="height" value="0.1" units="cm"/>
      <inkml:brushProperty name="color" value="#E71224"/>
    </inkml:brush>
  </inkml:definitions>
  <inkml:trace contextRef="#ctx0" brushRef="#br0">46 274 15359,'0'0'799,"-7"-5"316,5 4-1082,1 1 0,0-1 0,0 0 0,0 0 0,-1 0 0,1 0 0,0 0 0,0 0 0,0 0 0,0-1 0,1 1 0,-1 0 0,0-1 0,0 1 0,1 0 0,-1-1 0,1 1 0,-1 0 0,1-1 0,0 1 0,-1-1 0,1 1 0,0-1 0,0 1 0,0-1 0,0 1 0,0-1 0,0 1 0,1-1 0,-1 1 0,1-1 0,-1 1 0,1-2 0,9-22 385,24-51 393,-29 68-773,-1 0 0,1 1 0,0-1 0,1 1 0,0 1 0,0-1 0,8-6 1,-3 4-38,1 1 0,1 0 1,18-8-1,-25 13 28,1 0-1,0 0 0,-1 1 0,1 0 1,0 1-1,0-1 0,0 1 0,15 0 1,-20 1-26,1 1 1,-1-1 0,1 0 0,-1 1 0,1 0 0,-1 0 0,1 0 0,-1 0 0,1 0 0,-1 0 0,0 0 0,0 1 0,0-1 0,1 1 0,1 2 0,-1-1 19,-1 0 0,1 1 0,-1-1 0,0 1 1,0-1-1,0 1 0,-1 0 0,3 7 0,-1 1 0,-1 0-1,0 0 0,-1 0 0,0 1 1,-2 18-1,-1-11 88,0 1 0,-2-1 0,0 0 0,-2 0 1,0-1-1,-13 29 0,-66 105 622,69-127-654,-51 108 306,3-2-109,59-126-218,1 1 0,-1-1-1,1 0 1,-2 0 0,-9 9 0,15-15-58,-1 1 1,1-1-1,0 0 0,0 0 0,-1 0 1,1 1-1,0-1 0,0 0 1,-1 0-1,1 0 0,0 0 0,0 0 1,-1 0-1,1 0 0,0 0 0,-1 0 1,1 1-1,0-1 0,0 0 0,-1 0 1,1-1-1,0 1 0,-1 0 1,1 0-1,0 0 0,-1 0 0,1 0 1,0 0-1,0 0 0,-1 0 0,1 0 1,0-1-1,0 1 0,-1 0 0,1 0 1,0 0-1,0-1 0,0 1 1,-1 0-1,1 0 0,0 0 0,0-1 1,0 1-1,0 0 0,-1 0 0,1-1 1,0 1-1,0-1 0,-3-12-83,2-3 52,2 0 0,0 0 0,1 1 0,0-1 0,2 1 0,0 0 0,0 0 0,1 0 0,1 0 0,1 1 0,8-15 0,-13 26 25,0 0 1,0 1-1,0-1 1,0 1-1,0-1 0,0 1 1,1 0-1,-1 0 0,1 0 1,-1 0-1,1 1 0,0-1 1,0 1-1,0-1 0,0 1 1,0 0-1,0 0 0,0 1 1,0-1-1,0 0 0,0 1 1,0 0-1,1 0 0,4 0 1,8 2-12,-1 0 1,0 0 0,28 10-1,-26-7 9,19 4 49,-7-2 17,1 1 0,-1 2 1,47 22-1,-39-10 156,-19-11-15,-1-1 1,30 11-1,-44-20-235,0 0 0,1 0 0,-1 0 0,0-1-1,1 0 1,-1 1 0,1-1 0,-1 0 0,1-1 0,-1 1-1,0-1 1,1 1 0,-1-1 0,0 0 0,1 0 0,-1-1 0,0 1-1,5-3 1,0-2-865,0 0 0,0 0-1,0 0 1,-1-1 0,8-9-1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0.420"/>
    </inkml:context>
    <inkml:brush xml:id="br0">
      <inkml:brushProperty name="width" value="0.1" units="cm"/>
      <inkml:brushProperty name="height" value="0.1" units="cm"/>
      <inkml:brushProperty name="color" value="#E71224"/>
    </inkml:brush>
  </inkml:definitions>
  <inkml:trace contextRef="#ctx0" brushRef="#br0">35 0 12671,'0'0'5656,"0"2"-5272,-2 29 393,-1 0 0,-9 40 0,5-37-406,-3 60-1,11 53 167,0-47-482,-2-85-58,1-8 18,0-1 0,0 1 0,0-1 1,1 1-1,0-1 0,2 8 0,-3-14-47,0 1 1,0-1 0,0 0-1,0 0 1,0 0 0,0 1-1,0-1 1,0 0 0,1 0-1,-1 0 1,0 0 0,0 1-1,0-1 1,0 0-1,0 0 1,0 0 0,0 0-1,0 1 1,1-1 0,-1 0-1,0 0 1,0 0 0,0 0-1,0 0 1,0 0 0,1 0-1,-1 1 1,0-1-1,0 0 1,0 0 0,0 0-1,1 0 1,-1 0 0,0 0-1,0 0 1,0 0 0,1 0-1,-1 0 1,0 0 0,0 0-1,0 0 1,1 0-1,-1 0 1,9-8-961,5-14-1615,-6 11 298</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1.039"/>
    </inkml:context>
    <inkml:brush xml:id="br0">
      <inkml:brushProperty name="width" value="0.1" units="cm"/>
      <inkml:brushProperty name="height" value="0.1" units="cm"/>
      <inkml:brushProperty name="color" value="#E71224"/>
    </inkml:brush>
  </inkml:definitions>
  <inkml:trace contextRef="#ctx0" brushRef="#br0">5 183 14975,'0'0'1976,"-4"-7"-1208,3 5-683,1 0 0,0 0 0,1-1-1,-1 1 1,0 0 0,1 0 0,-1-1-1,1 1 1,-1 0 0,1 0 0,0 0 0,0 0-1,2-4 1,21-27 311,-14 20-301,3-5-186,18-19 0,-27 33 91,0 0 0,0 0 0,0 0 0,1 1 0,-1-1 0,1 1 0,0 0 0,0 1 0,0-1 0,7-2 0,-10 5 0,-1 0 1,1-1-1,-1 1 0,1 0 0,-1 0 0,1 0 0,-1 0 0,1 0 1,-1 0-1,1 0 0,-1 1 0,0-1 0,1 0 0,-1 1 0,1-1 1,-1 1-1,0 0 0,1-1 0,-1 1 0,2 1 0,-1 0 0,-1 0-1,1 0 0,0 0 1,-1 0-1,1 0 0,-1 1 0,1-1 1,-1 0-1,0 1 0,1 3 1,1 4 11,-1 1 1,0 0-1,0-1 1,0 17 0,-3-5-10,0 1 0,-1-1 0,-2 0 0,0-1 1,-14 43-1,-49 100-5,66-163 3,-14 30-10,15-31-2,-1 0 1,1 1-1,0-1 1,0 0-1,0 0 1,0 0 0,0 1-1,0-1 1,-1 0-1,1 0 1,0 1 0,0-1-1,0 0 1,-1 0-1,1 0 1,0 0 0,0 1-1,-1-1 1,1 0-1,0 0 1,0 0-1,-1 0 1,1 0 0,0 0-1,0 0 1,-1 0-1,1 0 1,0 0 0,0 0-1,-1 0 1,1 0-1,0 0 1,0 0 0,-1 0-1,1 0 1,0 0-1,-1 0 1,1 0-1,0 0 1,0 0 0,-1 0-1,1-1 1,0 1-1,0 0 1,0 0 0,-1 0-1,1 0 1,0-1-1,0 1 1,0 0 0,-1 0-1,1-1 1,-4-8-631,3 7 614,1 0 0,0-1 0,0 1 0,0 0 0,0 0-1,0-1 1,0 1 0,1 0 0,-1 0 0,1-1 0,0 1 0,-1 0 0,1 0 0,0 0 0,0 0 0,0 0 0,1 0 0,1-3-1,-1 2 8,1 0-1,-1 0 0,1 1 0,0-1 0,-1 0 0,1 1 0,1 0 0,-1 0 0,0 0 0,4-2 0,-5 3 35,0 1 0,0-1 0,0 1 0,0-1 0,0 1 0,0 0 0,0 0 0,0 0 0,0 0-1,0 0 1,0 1 0,0-1 0,0 0 0,0 1 0,0 0 0,3 0 0,1 3 199,1-1 0,-1 1 0,8 5 0,-1 0 488,-7-5-363,4 3-413,0-1 0,12 6 1,-21-12 18,-1 0 0,1 1 0,-1-1 0,1 0 0,0 0 0,-1 0 1,1 0-1,-1 0 0,1 0 0,0 0 0,-1 0 0,1 0 1,-1 0-1,1 0 0,0 0 0,-1 0 0,1 0 0,-1 0 0,1-1 1,-1 1-1,2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1.409"/>
    </inkml:context>
    <inkml:brush xml:id="br0">
      <inkml:brushProperty name="width" value="0.1" units="cm"/>
      <inkml:brushProperty name="height" value="0.1" units="cm"/>
      <inkml:brushProperty name="color" value="#E71224"/>
    </inkml:brush>
  </inkml:definitions>
  <inkml:trace contextRef="#ctx0" brushRef="#br0">6 1 17151,'-3'40'2441,"2"-29"-2079,0-1-1,0 1 1,1-1 0,2 15-1,-1-22-308,0 0-1,0 1 1,0-1 0,0 0-1,0 0 1,0 0-1,1 0 1,0 0-1,-1 0 1,1-1 0,0 1-1,1-1 1,-1 1-1,0-1 1,1 0-1,-1 0 1,1 0 0,3 3-1,-1-3-50,-1 0 0,1 0 1,0 0-1,0 0 0,0-1 0,0 1 0,0-1 0,0-1 0,0 1 1,0-1-1,0 0 0,1 0 0,-1 0 0,0-1 0,0 0 0,0 0 1,0 0-1,8-4 0,-5 2-585,0 0 0,-1-1 1,1 0-1,10-8 0,-11 7-1261,-1 0-1,1-1 0,-1 0 1,7-9-1,-7 6-1659,0-2 368</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1.757"/>
    </inkml:context>
    <inkml:brush xml:id="br0">
      <inkml:brushProperty name="width" value="0.1" units="cm"/>
      <inkml:brushProperty name="height" value="0.1" units="cm"/>
      <inkml:brushProperty name="color" value="#E71224"/>
    </inkml:brush>
  </inkml:definitions>
  <inkml:trace contextRef="#ctx0" brushRef="#br0">2 0 16703,'-2'60'1221,"3"0"0,2 1-1,12 64 1,-11-95-1001,-3-18-164,0 0 0,1 1 0,0-1 0,1 0 0,9 22 0,-12-33-237,1 0 1,0-1-1,-1 1 1,1 0 0,0-1-1,0 1 1,0 0-1,0-1 1,0 1-1,0-1 1,0 1-1,0-1 1,0 0-1,0 1 1,0-1 0,0 0-1,0 0 1,0 0-1,0 0 1,0 0-1,0 0 1,0 0-1,0 0 1,0 0-1,0 0 1,2-1 0,1 1-1119</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2.101"/>
    </inkml:context>
    <inkml:brush xml:id="br0">
      <inkml:brushProperty name="width" value="0.1" units="cm"/>
      <inkml:brushProperty name="height" value="0.1" units="cm"/>
      <inkml:brushProperty name="color" value="#E71224"/>
    </inkml:brush>
  </inkml:definitions>
  <inkml:trace contextRef="#ctx0" brushRef="#br0">62 0 19711,'-61'173'3240,"60"-172"-3535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2.716"/>
    </inkml:context>
    <inkml:brush xml:id="br0">
      <inkml:brushProperty name="width" value="0.1" units="cm"/>
      <inkml:brushProperty name="height" value="0.1" units="cm"/>
      <inkml:brushProperty name="color" value="#E71224"/>
    </inkml:brush>
  </inkml:definitions>
  <inkml:trace contextRef="#ctx0" brushRef="#br0">22 1 14975,'0'0'1832,"-5"14"-682,0 6 47,2 0 1,-3 34 0,5-42-933,-1 32 108,3 1 1,11 84-1,-12-127-338,3 22-35,1-1 1,1 0 0,9 26-1,-14-48-101,8-10-3643,6-9-3248</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3.318"/>
    </inkml:context>
    <inkml:brush xml:id="br0">
      <inkml:brushProperty name="width" value="0.1" units="cm"/>
      <inkml:brushProperty name="height" value="0.1" units="cm"/>
      <inkml:brushProperty name="color" value="#E71224"/>
    </inkml:brush>
  </inkml:definitions>
  <inkml:trace contextRef="#ctx0" brushRef="#br0">1 65 14719,'0'0'5208,"4"-8"-5140,-1 3-50,0 0 1,1 0-1,-1 0 0,1 0 0,0 1 0,0 0 0,1 0 1,0 0-1,-1 0 0,7-3 0,-9 6 50,4-1-14,-5 1-47,1 1 1,-1 0-1,0 0 1,0-1 0,1 1-1,-1 0 1,0 0 0,1 0-1,-1 1 1,0-1-1,0 0 1,1 0 0,-1 1-1,0-1 1,0 0 0,0 1-1,1 0 1,-1-1-1,0 1 1,0 0 0,0-1-1,0 1 1,1 1 0,0 1 6,0-1 1,0 1 0,0-1 0,0 1 0,-1 0 0,2 3-1,-2-5-22,2 5-44,0 1 0,-1-1-1,0 1 1,0 0 0,0 0 0,-1-1-1,0 1 1,0 0 0,-1 0 0,0 0-1,0 0 1,0 0 0,-1 0 0,0 0-1,-3 7 1,-12 54 384,-48 122 0,54-171-332,10-18 0,0-1 0,0 0 0,0 0 0,0 1 0,0-1 0,-1 0 0,1 0 0,0 0 0,0 1 0,0-1 0,0 0 0,0 0 0,0 0 0,-1 0 0,1 1 0,0-1 0,0 0 0,0 0 0,0 0 0,-1 0 0,1 0 0,0 0 0,0 1 0,0-1 0,-1 0 0,1 0 0,0 0 0,0 0 0,0 0 0,-1 0 0,1 0 0,0 0 0,0 0 0,0 0 0,-1 0 0,1 0 0,0 0 0,0 0 0,-1 0 0,1 0 0,0 0 0,0 0 0,0-1 0,-1 1 0,1 0 0,0 0 0,0 0 0,0 0 0,0 0 0,-1 0 0,1-1 0,0 1 0,-4-8 0,4 8 0,-2-5 2,1 0 0,0 0 0,0 0 0,0 0 0,1 0 0,0 0-1,0 0 1,0 0 0,2-9 0,1 1-106,0 0-1,7-20 1,-8 28 110,0 1 0,0-1 1,1 1-1,0-1 1,0 1-1,0 0 0,1 0 1,-1 0-1,1 1 1,7-6-1,-5 4-5,-6 5-1,0-1 0,1 1 1,-1 0-1,0-1 0,1 1 0,-1 0 0,0 0 0,1 0 1,-1-1-1,1 1 0,-1 0 0,0 0 0,1 0 1,-1 0-1,0 0 0,1 0 0,-1 0 0,1 0 0,-1 0 1,1 0-1,-1 0 0,0 0 0,2 0 0,3 0 10,4 2 50,0-1 0,-1 1 0,1 1 1,-1 0-1,1 0 0,-1 1 0,12 7 0,-15-8-14,0 0 0,0 0 0,0 1 0,-1 0 0,1 0 0,4 6 0,0-1 45,17 15 0,-25-23-179,0-1-1,0 1 0,0-1 1,-1 1-1,1-1 1,0 0-1,0 1 1,0-1-1,0 0 0,0 0 1,0 0-1,0 1 1,0-1-1,0 0 0,0 0 1,0 0-1,-1-1 1,1 1-1,0 0 1,0 0-1,0 0 0,2-1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3.744"/>
    </inkml:context>
    <inkml:brush xml:id="br0">
      <inkml:brushProperty name="width" value="0.1" units="cm"/>
      <inkml:brushProperty name="height" value="0.1" units="cm"/>
      <inkml:brushProperty name="color" value="#E71224"/>
    </inkml:brush>
  </inkml:definitions>
  <inkml:trace contextRef="#ctx0" brushRef="#br0">0 105 19455,'10'-1'328,"0"0"0,0-1 0,0 0 0,-1-1 0,1 0 1,-1-1-1,0 0 0,16-9 0,14-6-169,-2 2-102,-24 10-35,1 1 1,0 0-1,0 1 0,18-4 0,-30 8-22,-2 1 0,1-1 0,-1 1 0,1 0 0,-1 0 0,1 0 0,-1-1 0,1 1 0,-1 0 0,1 0 0,-1 0 0,1 0 0,-1 0 0,1 0 0,0 0 0,-1 0 0,1 0 0,-1 0 0,1 1 0,-1-1 0,1 0 0,-1 0 0,1 0 0,0 1 0,-1-1 0,1 0 0,0 1 0,0-1 0,-1 0 0,1 0 0,0 1-1,-1-1 1,1 0 0,0 1 0,-1-1 0,1 1 0,-1-1 0,1 1 0,-1-1 0,1 1-1,-1 0 1,1-1 0,-1 1 0,1-1 0,-1 1 0,0 0 0,1-1 0,-1 1 0,0 0-1,0 0 1,0-1 0,1 1 0,-1 0 0,0 0 0,0 1 0,0-1-8,1 4 3,-1-1 0,0 0 0,0 0 0,0 1 0,0-1-1,-1 0 1,0 1 0,1-1 0,-2 0 0,-1 7-1,-4 5-28,-13 21 0,-1 4 131,15-21-132,0 1-1,1-1 1,1 1-1,-2 35 1,-1 6 331,6-56-273,1-1 0,0 1 0,0 0 0,1 9 0,-1-13-90,5-7-1940,-5 5 1917,0-1-1,1 1 0,-1-1 1,0 1-1,0-1 0,1 1 1,-1-1-1,0 0 0,0 0 1,5-14-1370,-5 14 1196,2-9-1949</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8.351"/>
    </inkml:context>
    <inkml:brush xml:id="br0">
      <inkml:brushProperty name="width" value="0.1" units="cm"/>
      <inkml:brushProperty name="height" value="0.1" units="cm"/>
      <inkml:brushProperty name="color" value="#E71224"/>
    </inkml:brush>
  </inkml:definitions>
  <inkml:trace contextRef="#ctx0" brushRef="#br0">10 1 12831,'0'0'3018,"0"1"-2849,2 30 455,-1-1 1,-5 61-1,-1-11-101,4-49-348,-1 16 282,2-1 0,2 1 1,11 62-1,-12-108-572,-1-16-5442,-1 6 3400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8.742"/>
    </inkml:context>
    <inkml:brush xml:id="br0">
      <inkml:brushProperty name="width" value="0.1" units="cm"/>
      <inkml:brushProperty name="height" value="0.1" units="cm"/>
      <inkml:brushProperty name="color" value="#E71224"/>
    </inkml:brush>
  </inkml:definitions>
  <inkml:trace contextRef="#ctx0" brushRef="#br0">10 1 13599,'0'0'2688,"1"1"-2388,-1 12-150,1 1 1,-2-1-1,1 0 0,-4 15 0,1-8-87,0 20 1,3-25 418,0-6-271,0 0-1,0 0 1,1 1-1,2 12 1,-2-19-186,0-1-1,0 1 1,0-1 0,0 1 0,0-1 0,1 1-1,-1-1 1,1 1 0,0-1 0,0 0-1,-1 0 1,1 0 0,0 0 0,1 0-1,-1-1 1,0 1 0,1-1 0,-1 1-1,3 0 1,4 2-14,0-1 0,0 0 0,0 0 0,0-1 0,0 0-1,1-1 1,-1 0 0,0-1 0,14 0 0,-17 0-93,0-1 0,0 0 0,0 0 0,0-1 0,0 0 0,0 0 0,0 0 0,0 0 0,-1-1 0,1 0 0,-1 0 0,0-1 0,0 1 0,0-1 1,5-6-1,-2-1-1537,-1-10-4440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5.720"/>
    </inkml:context>
    <inkml:brush xml:id="br0">
      <inkml:brushProperty name="width" value="0.1" units="cm"/>
      <inkml:brushProperty name="height" value="0.1" units="cm"/>
      <inkml:brushProperty name="color" value="#E71224"/>
    </inkml:brush>
  </inkml:definitions>
  <inkml:trace contextRef="#ctx0" brushRef="#br0">1 293 18303,'0'0'2215,"0"-2"-1890,5-7-101,-1 0-1,1 0 1,1 1-1,0-1 1,0 1 0,12-12-1,52-43 263,-45 42-261,-5 4-12,6-7-225,44-29 0,-62 48 1,0 0-1,1 0 0,0 0 0,0 1 1,1 1-1,-1 0 0,1 0 0,-1 0 1,1 1-1,10 0 0,-17 2 7,0-1-1,1 1 1,-1 0 0,0 1-1,0-1 1,0 1 0,0-1-1,0 1 1,1 0-1,-1 0 1,-1 0 0,1 1-1,0-1 1,0 1-1,0-1 1,-1 1 0,1 0-1,-1 0 1,4 3 0,-3-1 16,-1 0 1,1 0-1,-1 0 1,1 1-1,-1-1 1,-1 1-1,1-1 1,-1 1 0,1-1-1,-1 1 1,-1 0-1,1 6 1,1 13 17,-2 0 0,-1 1 1,-1-1-1,0 0 0,-2 0 0,-1-1 0,-1 1 1,-1-1-1,-15 33 0,-12 14 205,-67 105 1,90-157-179,-13 19-63,-29 36-1,52-72 6,0 0-1,0 0 0,1 0 1,-1-1-1,0 1 0,0 0 1,0 0-1,0-1 0,0 1 1,0 0-1,-3 0 0,4-1 8,0 0 0,-1 0 0,1 0 0,0 0 0,-1 0 0,1 0 0,0 0 0,-1 0 0,1 0 0,0 0 0,-1 0 0,1 0 0,-1 0 0,1 0 0,0 0 0,0-1 0,-1 1 0,1 0 0,0 0 0,-1 0 0,1-1 0,0 1 0,0 0 0,-1 0 0,1-1 0,0 1 0,-2-3 9,1 1 0,0-1 0,0 1 0,1-1 0,-1 1-1,0-1 1,1 0 0,0 1 0,-1-5 0,1 0-42,-1-1 0,1 1 0,1-1 0,0 1 0,0-1 0,0 1 0,1 0 0,0-1 0,0 1 0,1 0 0,0 0 0,0 0 0,0 1 0,1-1 0,0 1 1,1 0-1,-1 0 0,1 0 0,0 0 0,1 1 0,-1 0 0,1 0 0,0 1 0,0 0 0,1 0 0,-1 0 0,1 0 0,0 1 0,0 0 0,12-2 0,-5 1 56,0 1 1,0 1-1,0 1 0,0 0 1,0 0-1,25 4 0,-29-2 2,1 1 0,-1 0 0,1 1-1,-1 0 1,0 1 0,0 0 0,-1 1 0,1 0-1,13 9 1,56 39 286,-66-46-293,0 0 0,0-1 1,1-1-1,20 6 0,-26-9-104,-1 0-1,1-1 1,-1 1 0,1-2-1,0 1 1,0-1 0,-1 0-1,1-1 1,0 0 0,-1 0-1,1-1 1,-1 0 0,1 0-1,-1 0 1,0-1 0,0 0-1,0-1 1,0 0 0,0 0 0,-1 0-1,10-9 1,16-21-3234,-18 16-3765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9.102"/>
    </inkml:context>
    <inkml:brush xml:id="br0">
      <inkml:brushProperty name="width" value="0.1" units="cm"/>
      <inkml:brushProperty name="height" value="0.1" units="cm"/>
      <inkml:brushProperty name="color" value="#E71224"/>
    </inkml:brush>
  </inkml:definitions>
  <inkml:trace contextRef="#ctx0" brushRef="#br0">1 1 15103,'7'235'4090,"-3"-192"-3814,2-1-1,1 1 1,20 59-1,-6-43-211,-21-57-29,8-6-1792,-5 2 1270,-1 0 0,1 0 0,-1 0 0,1-1 0,-1 1 0,0 0 0,0-1 0,0 0 1,0 1-1,0-1 0,1-3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9.473"/>
    </inkml:context>
    <inkml:brush xml:id="br0">
      <inkml:brushProperty name="width" value="0.1" units="cm"/>
      <inkml:brushProperty name="height" value="0.1" units="cm"/>
      <inkml:brushProperty name="color" value="#E71224"/>
    </inkml:brush>
  </inkml:definitions>
  <inkml:trace contextRef="#ctx0" brushRef="#br0">33 1 14815,'0'16'2175,"-1"2"-1883,-1-1 1,0 1-1,-10 32 0,-1 3 603,12-47-848,0 0 0,1 0-1,0-1 1,0 1 0,0 0 0,0 0 0,1-1 0,0 1 0,0 0 0,1-1-1,-1 1 1,5 7 0,-5-10-22,1 0-1,-1-1 1,1 1 0,0-1-1,0 1 1,0-1-1,0 0 1,1 0 0,-1 0-1,1 0 1,-1 0-1,1-1 1,-1 1 0,7 2-1,-2-2-19,0 0 1,0 0-1,16 2 0,-22-4-3,6 0-26,0 1-1,0-1 0,0-1 1,1 0-1,-1 0 0,0 0 1,0-1-1,0 0 1,0 0-1,0-1 0,-1 1 1,1-2-1,-1 1 0,0-1 1,0 0-1,0 0 1,0 0-1,-1-1 0,6-5 1,-2 0-396,0 0 1,0-1-1,-1 0 0,-1 0 1,1 0-1,-2-1 1,0 0-1,0-1 1,4-16-1,-5 10-3091,5-34 0,-9 38 125</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09.849"/>
    </inkml:context>
    <inkml:brush xml:id="br0">
      <inkml:brushProperty name="width" value="0.1" units="cm"/>
      <inkml:brushProperty name="height" value="0.1" units="cm"/>
      <inkml:brushProperty name="color" value="#E71224"/>
    </inkml:brush>
  </inkml:definitions>
  <inkml:trace contextRef="#ctx0" brushRef="#br0">20 0 14207,'-7'49'3327,"2"-11"-2144,-2 71 1,15 76 260,-3-132-1100,17 77 1,-16-94-349,-5-35-300,-3-9-1170,1-3-328,0 0-1,0-12 1,2 2-3828</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45.501"/>
    </inkml:context>
    <inkml:brush xml:id="br0">
      <inkml:brushProperty name="width" value="0.1" units="cm"/>
      <inkml:brushProperty name="height" value="0.1" units="cm"/>
      <inkml:brushProperty name="color" value="#E71224"/>
    </inkml:brush>
  </inkml:definitions>
  <inkml:trace contextRef="#ctx0" brushRef="#br0">105 89 17599,'0'0'1896,"-1"-1"-1842,-1-1-58,2 1 210,-2-4-24,2 1-172,0 2-14,1 0-1,0-1 1,-1 1 0,1 0-1,0 0 1,0 0 0,0 1-1,0-1 1,1 0-1,-1 0 1,0 0 0,1 1-1,0-1 1,-1 1-1,1-1 1,0 1 0,-1 0-1,4-2 1,-1 0-1,4-2-57,0 0 0,0 0 0,1 0 0,13-4 0,-17 7 54,0 0 0,0 1 1,0 0-1,1 0 1,-1 0-1,0 0 0,1 1 1,-1 0-1,7 1 1,-11-1 13,0 0 1,-1 0-1,1 0 1,0 1-1,-1-1 1,1 0-1,-1 0 1,1 1-1,0-1 1,-1 1-1,1-1 1,-1 0 0,1 1-1,-1-1 1,1 1-1,-1-1 1,1 1-1,-1-1 1,1 1-1,-1 0 1,0-1-1,1 1 1,-1-1-1,0 1 1,0 0-1,0-1 1,1 2 0,-1 14-29,0-14 31,-3 11 24,0-1 0,-1 1 0,-1-1 0,0 0 0,-1 0 0,-12 20 0,10-17 40,2-4-75,0 0-1,-1-1 0,0 0 1,0 0-1,-1 0 0,0-1 1,-1 0-1,-16 13 0,24-21 101,20-1-118,-11-1 25,-1 0 0,1 1 0,0 0 0,0 1 0,-1-1 0,1 1 1,9 3-1,-13-3 9,0 1 0,1-1 0,-1 1 0,0 0 0,0 0 1,0 0-1,-1 0 0,1 1 0,0-1 0,-1 1 0,0 0 0,0 0 1,0 0-1,4 5 0,-7-7-9,0 0 1,1 0 0,-1 0-1,0 0 1,1 0-1,-1 0 1,0 1-1,0-1 1,0 0-1,0 0 1,0 0 0,0 0-1,0 0 1,-1 0-1,1 0 1,0 0-1,-1 0 1,1 0-1,0 0 1,-1 0 0,1 0-1,-1 0 1,-1 2-1,-18 23 77,14-20-32,-4 7-38,0-1 1,-2 0-1,1-1 0,-1-1 0,-27 18 0,34-24-13,-1-1-1,0-1 0,0 1 1,0-1-1,0 0 1,0 0-1,0-1 0,0 1 1,-1-2-1,1 1 1,-1-1-1,1 1 0,-1-2 1,1 1-1,0-1 0,-1 0 1,-10-4-1,15 5-29,1 0-1,0 0 1,0-1-1,-1 1 1,1-1 0,0 1-1,0-1 1,0 0-1,0 1 1,0-1-1,0 0 1,0 0-1,0 0 1,0 0 0,0 0-1,0 0 1,1 0-1,-1 0 1,0 0-1,1 0 1,-1 0 0,1 0-1,-1 0 1,1-1-1,-1 1 1,1 0-1,0 0 1,0-1-1,-1 1 1,1 0 0,0 0-1,0-1 1,1-1-1,0-2-601,0-1 0,1 0 0,0 0 0,0 1 0,5-10 0,-6 12 294,6-10-5335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46.340"/>
    </inkml:context>
    <inkml:brush xml:id="br0">
      <inkml:brushProperty name="width" value="0.1" units="cm"/>
      <inkml:brushProperty name="height" value="0.1" units="cm"/>
      <inkml:brushProperty name="color" value="#E71224"/>
    </inkml:brush>
  </inkml:definitions>
  <inkml:trace contextRef="#ctx0" brushRef="#br0">54 94 9471,'0'0'7682,"0"-16"-6849,2 10-751,-1 1 1,1-1 0,0 0-1,0 1 1,0-1-1,1 1 1,4-6-1,-6 9-81,1 0-1,-1 0 1,1 0-1,0 0 1,0 0-1,0 0 1,0 1-1,0-1 1,0 0-1,0 1 1,0 0-1,1 0 0,-1 0 1,1 0-1,-1 0 1,1 0-1,-1 0 1,5 0-1,-6 1 4,0 0 1,0 0-1,0 1 0,1-1 1,-1 0-1,0 0 0,0 1 0,0-1 1,0 1-1,0-1 0,0 1 1,0-1-1,0 1 0,0-1 0,0 1 1,-1 0-1,1 0 0,0-1 0,0 1 1,-1 0-1,1 0 0,0 0 1,-1 0-1,1 0 0,-1 0 0,1 0 1,-1 0-1,1 0 0,-1 0 1,0 0-1,0 0 0,1 1 0,-1-1 1,0 0-1,0 2 0,0 0 30,3 14-25,-1 0 0,-1 0 0,0 0-1,-2-1 1,0 1 0,0 0 0,-2 0 0,0 0-1,-1-1 1,-1 0 0,0 1 0,-1-2 0,-1 1-1,-9 15 1,-4 12-69,14-29 37,0 0 0,-11 16 0,16-28 35,-1-1-1,1 1 1,-1-1-1,0 1 1,1-1 0,-1 0-1,0 0 1,0 0 0,0 0-1,0 0 1,0 0 0,0 0-1,0-1 1,0 1 0,0-1-1,-1 1 1,-3-1 0,5 0-45,1 0 29,-1 0 0,1 0 0,-1 0-1,1 0 1,-1 0 0,1 0 0,0-1 0,-1 1-1,1 0 1,-1 0 0,1 0 0,0-1 0,-1 1-1,1 0 1,0 0 0,-1-1 0,1 1 0,0 0-1,0-1 1,-1 1 0,1-1 0,0 1-1,0 0 1,-1-1 0,1 1 0,0-1 0,0 1-1,0 0 1,0-1 0,0 1 0,0-1 0,0 0-1,-2-13-33,2 9 50,2-1 1,-1 1-1,0 0 1,1 0-1,0 0 0,0 0 1,1 0-1,-1 0 1,5-5-1,-5 7-8,0 0 0,0 0 1,0 1-1,0-1 0,1 1 0,0-1 0,-1 1 0,1 0 1,0 0-1,0 0 0,0 0 0,0 0 0,0 1 0,6-3 1,-6 4 9,-1-1-1,0 1 1,1 0 0,-1 0 0,0-1 0,1 2 0,-1-1 0,0 0 0,1 0 0,-1 1 0,0-1 0,1 1 0,-1 0 0,0 0 0,0-1 0,4 4 0,-2-1 42,1 1 1,-1 0 0,0 0 0,-1 0-1,6 7 1,-3-3 35,0 0 1,1-1-1,0 0 0,7 6 0,-13-12-86,-1-1-1,1 0 1,-1 1 0,1-1-1,-1 0 1,1 1-1,-1-1 1,1 0 0,-1 0-1,1 1 1,-1-1-1,1 0 1,-1 0 0,1 0-1,0 0 1,-1 0 0,1 0-1,-1 0 1,1 0-1,0 0 1,12-9-1700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46.724"/>
    </inkml:context>
    <inkml:brush xml:id="br0">
      <inkml:brushProperty name="width" value="0.1" units="cm"/>
      <inkml:brushProperty name="height" value="0.1" units="cm"/>
      <inkml:brushProperty name="color" value="#E71224"/>
    </inkml:brush>
  </inkml:definitions>
  <inkml:trace contextRef="#ctx0" brushRef="#br0">49 0 17023,'1'15'927,"-2"-2"-841,-1-1-1,0 0 1,0 1 0,-2-1-1,1 0 1,-8 16 0,5-15 124,2 0 0,-1 1 0,2-1 0,-4 23 1,7-35-182,0 1 0,0-1 0,0 0 0,0 0 0,1 1 0,-1-1 0,0 0 0,0 0 1,1 0-1,-1 0 0,1 1 0,-1-1 0,1 0 0,-1 0 0,1 0 0,0 0 1,0 0-1,-1 0 0,1 0 0,0 0 0,0-1 0,0 1 0,0 0 0,0 0 0,0-1 1,0 1-1,0-1 0,0 1 0,0-1 0,1 1 0,-1-1 0,0 0 0,0 1 0,0-1 1,1 0-1,-1 0 0,0 0 0,2 0 0,6 0-4,0 0 0,0 0 0,19-4-1,-19 3-13,-4 0-42,0 0 0,0 0 0,0 0-1,0-1 1,0 0 0,0 0 0,0 0 0,-1 0 0,8-6 0,-8 5-410,1-1 1,-1 0-1,0 0 1,-1-1 0,1 1-1,-1-1 1,0 0-1,0 1 1,0-2-1,-1 1 1,1 0-1,-1 0 1,2-8 0,-1-1-4850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47.070"/>
    </inkml:context>
    <inkml:brush xml:id="br0">
      <inkml:brushProperty name="width" value="0.1" units="cm"/>
      <inkml:brushProperty name="height" value="0.1" units="cm"/>
      <inkml:brushProperty name="color" value="#E71224"/>
    </inkml:brush>
  </inkml:definitions>
  <inkml:trace contextRef="#ctx0" brushRef="#br0">79 1 12287,'0'0'1604,"5"12"1404,-4-6-2783,0 0 0,-1 0 0,0 0-1,0 0 1,0 0 0,-1 0 0,1 0 0,-2 0-1,1 0 1,-3 7 0,-2 9 46,-35 216 909,29-161-580,4-27-120,-2 80 0,10-129-428,1-20-801,0 8-896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47.525"/>
    </inkml:context>
    <inkml:brush xml:id="br0">
      <inkml:brushProperty name="width" value="0.1" units="cm"/>
      <inkml:brushProperty name="height" value="0.1" units="cm"/>
      <inkml:brushProperty name="color" value="#E71224"/>
    </inkml:brush>
  </inkml:definitions>
  <inkml:trace contextRef="#ctx0" brushRef="#br0">157 37 12927,'0'0'1552,"18"-6"504,-4-3-1442,-12 8-536,-1 0-1,1-1 0,-1 1 1,1 0-1,-1 0 0,1 0 1,0 0-1,0 1 0,-1-1 0,1 0 1,0 1-1,0-1 0,0 1 1,0-1-1,0 1 0,-1 0 1,1 0-1,0 0 0,0 0 0,0 0 1,0 1-1,0-1 0,0 0 1,0 1-1,-1-1 0,1 1 1,0 0-1,2 1 0,2 2 59,0-1 0,0 2 0,-1-1 0,1 1 0,-1 0 1,0 0-1,-1 0 0,1 0 0,-1 1 0,0 0 0,0 0 0,-1 0 0,0 1 0,0-1 0,0 1 0,2 10 0,1 4 14,-1 1 0,-2 0-1,3 44 1,-6-51-205,-1 0-1,0 0 1,-1 0-1,-1 0 1,-1 0-1,-7 22 1,1-10 72,-2-1 1,-21 37-1,30-58 11,1 0 0,-1-1 1,-1 1-1,1-1 0,-1 1 0,1-1 0,-1-1 0,-1 1 0,1 0 0,0-1 0,-1 0 1,0 0-1,1 0 0,-1-1 0,0 0 0,0 0 0,-1 0 0,1 0 0,0-1 0,-1 0 1,1 0-1,-1 0 0,1-1 0,-1 0 0,1 0 0,-1 0 0,1 0 0,-1-1 0,1 0 1,-1-1-1,1 1 0,0-1 0,0 0 0,-8-4 0,6 3-23,1-1 1,0 0-1,0 0 0,1-1 0,-1 0 0,1 0 1,0 0-1,0 0 0,1-1 0,-1 0 0,1 0 1,1 0-1,-1 0 0,1-1 0,0 0 1,1 1-1,-1-1 0,1 0 0,0 0 0,1 0 1,0 0-1,0-1 0,1 1 0,0 0 0,0 0 1,0 0-1,1-1 0,0 1 0,0 0 1,1 0-1,0 0 0,5-10 0,5-9 72,2 0-1,32-43 1,42-41-270,-14 20-4597,-68 81 2354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52.563"/>
    </inkml:context>
    <inkml:brush xml:id="br0">
      <inkml:brushProperty name="width" value="0.1" units="cm"/>
      <inkml:brushProperty name="height" value="0.1" units="cm"/>
      <inkml:brushProperty name="color" value="#E71224"/>
    </inkml:brush>
  </inkml:definitions>
  <inkml:trace contextRef="#ctx0" brushRef="#br0">54 20 11903,'0'0'4796,"11"-3"-4520,1-1-280,-1 1-1,1 0 1,0 1-1,-1 0 1,1 1 0,0 0-1,0 1 1,0 0-1,0 1 1,0 0-1,21 6 1,-30-7 13,-1 1-1,1 0 1,0 0-1,-1 0 1,1 0 0,0 1-1,-1-1 1,0 1 0,1 0-1,-1-1 1,0 1-1,3 3 1,-4-3-1,0-1 0,-1 0 0,1 0 0,0 1 0,-1-1 0,1 1 0,-1-1 0,0 1 0,1-1-1,-1 1 1,0-1 0,0 1 0,0-1 0,0 1 0,0-1 0,0 1 0,0-1 0,-1 1 0,1-1 0,0 0 0,-1 1 0,1-1 0,-1 1 0,0-1 0,0 2 0,-6 8-53,0 0 0,0 0 0,-1 0 1,-17 17-1,-43 34 125,62-57-74,-43 31 421,52-34-368,-1-1-1,0 0 1,0 0-1,1 0 1,-1 0 0,0-1-1,5 1 1,-6 0-51,7 1 27,1 1 0,-1 0 0,1 1 0,-1-1 0,0 2 0,0-1 0,-1 1 0,10 8 0,-14-11-18,-1 0 0,0 0 0,0 1 0,0-1 0,0 1 0,-1-1 0,1 1 0,0-1 0,-1 1 0,0 0 0,0 0 0,1 3 0,-1-3-11,-1-1-1,0 0 1,0 1 0,0-1 0,0 0-1,0 1 1,-1-1 0,1 0 0,-1 1 0,1-1-1,-1 0 1,0 0 0,0 0 0,0 0-1,0 1 1,0-1 0,0-1 0,-2 3 0,-2 2-13,1-1 1,-1 0 0,0 0 0,-1 0-1,1-1 1,-1 0 0,0 0 0,0 0-1,0-1 1,0 0 0,-9 3 0,-7 1-80,-1 0 1,-23 2 0,29-5-38,15-5-32,1 1-1,0 0 1,0-1 0,-1 1-1,1-1 1,0 0 0,0 1-1,0-1 1,0 0 0,0 1-1,0-1 1,0 0-1,0 0 1,0 0 0,0 0-1,0 0 1,1 0 0,-2-2-1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53.117"/>
    </inkml:context>
    <inkml:brush xml:id="br0">
      <inkml:brushProperty name="width" value="0.1" units="cm"/>
      <inkml:brushProperty name="height" value="0.1" units="cm"/>
      <inkml:brushProperty name="color" value="#E71224"/>
    </inkml:brush>
  </inkml:definitions>
  <inkml:trace contextRef="#ctx0" brushRef="#br0">93 1 17279,'0'0'388,"-4"7"160,-13 28-369,2 0 0,1 0 0,1 2 0,3-1 0,-8 45 0,17-74-164,1-1 1,-1 1 0,1 0 0,1-1 0,-1 1 0,1 0 0,0-1 0,0 1-1,1 0 1,0-1 0,0 0 0,1 1 0,0-1 0,5 9 0,-2-7 9,-1-1 1,1 0-1,0-1 1,1 1-1,-1-1 1,1 0-1,1-1 1,-1 1-1,1-2 1,11 7-1,-13-9-42,1 1 0,-1-1-1,1 0 1,0 0 0,-1-1 0,1 0-1,0 0 1,0-1 0,0 1-1,0-2 1,0 1 0,0-1 0,8-2-1,-4 1-25,-1-1 0,1 0 1,-1-1-1,0-1 0,0 1 0,-1-1 0,17-12 0,-25 16 24,1 0 1,0-1-1,-1 1 1,1-1-1,0 1 1,-1-1-1,0 0 0,1 1 1,-1-1-1,0 0 1,0 0-1,0 0 1,0 0-1,0 0 1,-1 0-1,1 0 0,-1 0 1,1 0-1,-1 0 1,0-1-1,1 1 1,-1 0-1,0 0 1,0 0-1,-1 0 0,1-1 1,0 1-1,-1 0 1,0 0-1,1 0 1,-1 0-1,0 0 1,0 0-1,0 0 0,0 0 1,-2-2-1,0 0 28,1 1 0,-1 0 0,0-1 0,0 1 0,0 0 0,-1 0 0,1 1-1,-1-1 1,1 1 0,-1 0 0,0 0 0,0 0 0,0 0 0,0 1 0,0-1-1,0 1 1,-7-1 0,5 2 56,0 0-1,0 0 1,1 1-1,-1 0 1,0 0-1,1 0 1,-1 1-1,1 0 1,0 0 0,-1 0-1,1 1 1,0 0-1,0 0 1,1 0-1,-6 4 1,1 1-7,1 0 0,0 0 0,0 0 1,1 1-1,0 0 0,-9 16 0,15-23-52,0-1 0,0 0 1,1 0-1,-1 0 0,0 1 0,1-1 0,0 0 0,-1 1 0,1-1 0,0 0 0,-1 1 1,1-1-1,0 0 0,0 1 0,0-1 0,0 1 0,1-1 0,-1 0 0,0 1 0,0-1 1,1 0-1,-1 1 0,1-1 0,-1 0 0,1 0 0,0 1 0,-1-1 0,3 2 1,-1-2-78,0 0 0,0 0 0,0 0 0,1 0 0,-1 0 0,0 0 0,1-1 1,-1 1-1,1-1 0,-1 1 0,0-1 0,5 0 0,-5 0-19,13-2-1545,17-5-4760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6.845"/>
    </inkml:context>
    <inkml:brush xml:id="br0">
      <inkml:brushProperty name="width" value="0.1" units="cm"/>
      <inkml:brushProperty name="height" value="0.1" units="cm"/>
      <inkml:brushProperty name="color" value="#E71224"/>
    </inkml:brush>
  </inkml:definitions>
  <inkml:trace contextRef="#ctx0" brushRef="#br0">275 18 15103,'7'-18'4644,"-8"20"-4420,-42 70 940,-56 129 1,36-67-490,44-95-353,-16 44-1,30-68-262,1 0 0,0 1 0,1-1 0,1 1 0,0 0 0,1 21 0,1-23-40,1 0 0,1-1 0,0 1-1,1-1 1,1 1 0,0-1 0,11 24 0,-11-28-28,1-1 0,0 0 1,0 0-1,1-1 0,0 1 0,0-1 1,1-1-1,0 1 0,0-1 1,1 0-1,0-1 0,11 7 0,-6-6-60,1 0 0,0 0-1,0-1 1,0-1 0,0-1-1,1 0 1,-1 0 0,1-2-1,-1 1 1,1-2 0,0 0-1,25-4 1,-28 2-95,0-1 0,0 0 0,-1 0 0,1-1 0,-1-1 1,0 0-1,0-1 0,-1 0 0,1 0 0,-1-1 0,-1 0 0,1-1 0,-1 0 0,-1-1 0,15-17 1,-10 7-80,-1-1 0,0 0 0,-2-1 0,0 0 0,8-25 0,-17 43 244,0 0 1,-1 0-1,1 0 0,0-1 0,-1 1 0,0 0 0,0 0 0,0 0 1,0-1-1,0 1 0,-1 0 0,1 0 0,-1 0 0,0 0 1,0 0-1,0 0 0,-1 0 0,1 0 0,0 0 0,-1 0 1,0 1-1,0-1 0,0 1 0,0-1 0,0 1 0,-4-4 0,3 4 58,-1 0 0,1 0 0,0 0 0,-1 0 0,1 0 0,-1 1 0,0-1 0,1 1 0,-1 0 0,0 0 0,0 0 0,0 1 0,0-1 0,0 1 0,0 0 0,0 0-1,0 1 1,1-1 0,-1 1 0,0 0 0,-5 1 0,-8 6 313,0 0-1,1 1 0,-20 14 1,3-3-239,24-14-90,0 0 0,1 1 0,-1 0 0,1 0 0,0 0 0,1 1 0,0 1 0,-10 14 0,15-19-147,-1-1 1,1 1-1,0 0 1,1 0-1,-1 0 1,1 0 0,0 0-1,-1 0 1,2 0-1,-1 0 1,0 0-1,1 0 1,0 1-1,0-1 1,0 0 0,1 0-1,-1 1 1,1-1-1,0 0 1,0 0-1,1 0 1,-1 0 0,1 0-1,0 0 1,2 4-1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1:53.588"/>
    </inkml:context>
    <inkml:brush xml:id="br0">
      <inkml:brushProperty name="width" value="0.1" units="cm"/>
      <inkml:brushProperty name="height" value="0.1" units="cm"/>
      <inkml:brushProperty name="color" value="#E71224"/>
    </inkml:brush>
  </inkml:definitions>
  <inkml:trace contextRef="#ctx0" brushRef="#br0">89 0 14079,'49'2'548,"73"10"0,-115-11-416,0 1 1,-1-1-1,1 1 0,0 0 0,-1 0 0,0 1 1,0 0-1,0 0 0,8 6 0,-11-6-45,1 0 1,-1 0-1,1 1 1,-1-1-1,0 1 0,-1 0 1,1 0-1,-1 0 0,1 0 1,-1 1-1,0-1 0,-1 0 1,1 1-1,0 5 0,1 2-46,-1 0 0,-1 1-1,0-1 1,0 1 0,-2 0 0,1-1-1,-2 1 1,1-1 0,-2 0-1,0 1 1,0-1 0,-7 16 0,3-12 9,-1-1 1,0 0-1,-1-1 1,0 0-1,-1 0 1,-1-1-1,0-1 1,-22 21-1,20-22-3,1 0 1,-2 0-1,0-2 0,0 1 0,-1-2 1,-24 12-1,36-20-30,1 1-1,-1 0 1,1-1-1,-1 1 1,1-1 0,-1 0-1,1 0 1,-1 0 0,1 0-1,-1-1 1,1 1 0,-1 0-1,1-1 1,-1 0 0,1 0-1,-4-1 1,2 0 24,0-1-1,1 1 1,-1-1 0,1 0 0,0 1-1,0-2 1,0 1 0,0 0 0,-2-4-1,-2-4 115,1 1 0,1-1 1,0 0-1,0-1 0,1 1 0,-3-14 0,4 8-34,0 0 1,1 0-1,1 0 0,1 0 1,2-18-1,1 7 36,1 1 0,10-36 0,-11 52-103,0 1 1,1 0 0,0 0 0,1 0 0,7-13 0,-9 19-65,0 0 0,0 0 0,1 0 0,-1 1 0,1-1 1,-1 1-1,1 0 0,0 0 0,0 0 0,1 1 0,-1-1 0,0 1 0,10-3 0,54-12-2518,-55 15 1664</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2:05.597"/>
    </inkml:context>
    <inkml:brush xml:id="br0">
      <inkml:brushProperty name="width" value="0.1" units="cm"/>
      <inkml:brushProperty name="height" value="0.1" units="cm"/>
      <inkml:brushProperty name="color" value="#E71224"/>
    </inkml:brush>
  </inkml:definitions>
  <inkml:trace contextRef="#ctx0" brushRef="#br0">126 1 10847,'0'0'5296,"-3"12"-4294,-15 45-455,-32 119 1720,36-105-2367,-27 119-2712</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2:06.271"/>
    </inkml:context>
    <inkml:brush xml:id="br0">
      <inkml:brushProperty name="width" value="0.1" units="cm"/>
      <inkml:brushProperty name="height" value="0.1" units="cm"/>
      <inkml:brushProperty name="color" value="#E71224"/>
    </inkml:brush>
  </inkml:definitions>
  <inkml:trace contextRef="#ctx0" brushRef="#br0">46 79 15391,'25'-23'-295,"-20"18"372,-1 1 0,1-1 0,0 1 0,0 0 0,0 0 0,1 0 0,-1 1-1,1 0 1,0 0 0,0 1 0,0-1 0,0 1 0,7-1 0,1 0 187,1 2 0,-1-1 1,0 2-1,0 0 1,18 2-1,-30-2-260,-1 0-1,1 1 0,-1-1 1,1 0-1,-1 1 0,1 0 1,-1-1-1,0 1 1,1 0-1,-1 0 0,0 0 1,0-1-1,0 1 0,1 0 1,-1 1-1,0-1 0,0 0 1,-1 0-1,1 0 1,0 1-1,0-1 0,-1 0 1,1 1-1,0-1 0,-1 1 1,1-1-1,-1 0 0,0 1 1,0-1-1,1 1 1,-1-1-1,0 1 0,0 0 1,-1 2-1,0 5 128,0 0 0,-1-1 0,0 1 0,-6 14 0,5-15-192,-11 33 116,-3-1-1,-32 60 1,38-81-34,-1-1-1,-1 0 1,0-1 0,-2 0 0,0-1 0,0-1 0,-20 15 0,33-29-7,0 0 1,0 0-1,0 0 1,0 0-1,0 0 1,0 0-1,0-1 1,0 1-1,0-1 1,-1 1-1,-3-1 1,5 0-21,0 0 0,-1 0 0,1 0 1,0 0-1,-1-1 0,1 1 0,0 0 1,-1-1-1,1 1 0,0-1 0,0 1 0,0-1 1,-1 0-1,1 1 0,0-1 0,0 0 1,0 0-1,0 0 0,0 0 0,0 0 0,1 0 1,-1 0-1,0 0 0,-1-2 0,2 1-3,-1 0 0,1 0-1,-1 0 1,1 0 0,0 0-1,0 0 1,0 0 0,0-1 0,0 1-1,0 0 1,1 0 0,-1 0-1,1 0 1,-1 0 0,1 0-1,0 0 1,0 1 0,0-1 0,2-3-1,-1 1 17,0 1 1,1 0-1,-1-1 0,1 1 1,-1 0-1,1 0 0,0 1 0,0-1 1,5-2-1,-5 3 30,1 1 1,-1 0-1,0 0 0,1 0 1,-1 0-1,0 1 1,1-1-1,-1 1 0,1 0 1,6 1-1,38 7 328,-20-3-172,11 1 82,-10-1-198,0-1 0,58 0 0,-84-4-106,0 0 0,0-1 1,0 1-1,1-1 1,-1 0-1,0 1 1,0-1-1,0-1 1,0 1-1,0 0 1,0-1-1,-1 0 1,1 1-1,0-1 1,-1 0-1,1 0 1,2-3-1,0-2-259</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2:42.138"/>
    </inkml:context>
    <inkml:brush xml:id="br0">
      <inkml:brushProperty name="width" value="0.1" units="cm"/>
      <inkml:brushProperty name="height" value="0.1" units="cm"/>
      <inkml:brushProperty name="color" value="#E71224"/>
    </inkml:brush>
  </inkml:definitions>
  <inkml:trace contextRef="#ctx0" brushRef="#br0">7 0 15615,'0'0'1638,"0"13"-964,-5 54-137,3 1 0,3-1-1,11 73 1,-11-130-366,2 10 148,0-1 0,11 35 0,-13-54-364,-1 1 1,0-1-1,0 1 0,0-1 1,1 0-1,-1 1 1,0-1-1,0 0 1,1 1-1,-1-1 0,0 0 1,1 1-1,-1-1 1,0 0-1,1 0 0,-1 1 1,0-1-1,1 0 1,-1 0-1,1 0 0,-1 1 1,0-1-1,1 0 1,-1 0-1,1 0 1,-1 0-1,0 0 0,1 0 1,-1 0-1,1 0 1,-1 0-1,1 0 0,-1 0 1,0 0-1,1 0 1,-1-1-1,1 1 0,-1 0 1,0 0-1,1 0 1,-1-1-1,1 1 1,-1 0-1,0 0 0,1-1 1,-1 1-1,0 0 1,0-1-1,1 1 0,1-2-573,0 1 1,-1-1-1,1 1 0,-1-1 0,1 1 0,-1-1 0,0 0 0,2-3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2:42.924"/>
    </inkml:context>
    <inkml:brush xml:id="br0">
      <inkml:brushProperty name="width" value="0.1" units="cm"/>
      <inkml:brushProperty name="height" value="0.1" units="cm"/>
      <inkml:brushProperty name="color" value="#E71224"/>
    </inkml:brush>
  </inkml:definitions>
  <inkml:trace contextRef="#ctx0" brushRef="#br0">16 0 15743,'0'0'1584,"2"18"-670,-3-4-428,0-1 0,-6 24 0,5-28-171,0 0 0,0 0 0,1 0 0,0 0-1,1 0 1,0 1 0,0-1 0,2 10-1,-1-17-273,-1-1 0,1 1 0,0 0-1,-1 0 1,1 0 0,0-1-1,0 1 1,0 0 0,0-1-1,0 1 1,1 0 0,-1-1-1,0 0 1,1 1 0,-1-1-1,1 0 1,-1 0 0,3 1 0,-1 0-21,0-1 1,0 0 0,1 0-1,-1 0 1,0 0 0,1 0-1,-1-1 1,1 0 0,5 1 0,2-2-28,1-1 1,0 1-1,0-2 1,20-6-1,-32 9 7,23-8-411,33-15-1,-51 20-201,1 0 1,-1 0-1,0 0 0,0-1 0,0 0 0,0 0 0,0 0 1,-1 0-1,0-1 0,0 1 0,5-10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2:43.336"/>
    </inkml:context>
    <inkml:brush xml:id="br0">
      <inkml:brushProperty name="width" value="0.1" units="cm"/>
      <inkml:brushProperty name="height" value="0.1" units="cm"/>
      <inkml:brushProperty name="color" value="#E71224"/>
    </inkml:brush>
  </inkml:definitions>
  <inkml:trace contextRef="#ctx0" brushRef="#br0">17 1 20351,'-9'75'1328,"2"130"0,7-164-1079,2 34 283,-1-64-458,0-1 0,1 0 0,0 0-1,1 0 1,4 10 0,-6-18-202,-1-1 66,0-1-1,0 1 0,0-1 1,1 1-1,-1 0 1,0-1-1,0 1 1,1-1-1,-1 1 0,0-1 1,0 1-1,1-1 1,-1 1-1,1-1 1,-1 1-1,1-1 0,-1 0 1,1 1-1,-1-1 1,1 0-1,-1 1 0,1-1 1,-1 0-1,1 0 1,-1 1-1,1-1 1,0 0-1,-1 0 0,2 0 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15.849"/>
    </inkml:context>
    <inkml:brush xml:id="br0">
      <inkml:brushProperty name="width" value="0.1" units="cm"/>
      <inkml:brushProperty name="height" value="0.1" units="cm"/>
      <inkml:brushProperty name="color" value="#E71224"/>
    </inkml:brush>
  </inkml:definitions>
  <inkml:trace contextRef="#ctx0" brushRef="#br0">452 1 15519,'0'0'518,"-12"2"596,-205 35 1286,195-34-2402,13-2 33,1 0 0,-1 1 0,1 0-1,-14 4 1,20-5-27,1 0 0,0 0-1,-1 0 1,1 0 0,0 0-1,-1 0 1,1 0 0,0 0-1,0 1 1,0-1 0,0 0 0,0 1-1,0-1 1,0 1 0,1-1-1,-1 1 1,0-1 0,1 1-1,-1-1 1,1 1 0,0 0 0,0-1-1,-1 4 1,1 4 37,0 0 1,0 0-1,2 11 1,0-4-203,-2-5 238,0-1 0,-1 1 1,-1-1-1,-3 15 1,2-8-21,26-23 115,-9 2-383,1 2 129,0 0-1,1 1 1,-1 0 0,0 1 0,20 3-1,-7 1 7,53 15 1,-77-18 81,0 1 0,0-1 0,0 1 0,-1-1 0,1 1 1,0 0-1,-1 0 0,0 1 0,1-1 0,-1 1 1,0 0-1,0 0 0,-1 0 0,1 0 0,-1 0 0,1 0 1,1 5-1,-2-4 4,0 1-1,0 0 1,-1 0 0,0 0 0,0-1-1,0 1 1,-1 0 0,0 0 0,0 0-1,0 0 1,0 0 0,-1 0 0,-1 8 0,-2 2-5,0-1 1,0 0 0,-2 0-1,1 0 1,-2 0 0,0-1 0,0 0-1,-1-1 1,-1 1 0,0-2-1,-15 16 1,14-18 6,1-1 1,-1 0-1,0-1 0,0 0 0,-1-1 0,0 0 1,0-1-1,-1 0 0,1 0 0,-1-1 1,0-1-1,0 0 0,0-1 0,-13 2 1,13-3-34,0-1 1,0 0-1,1 0 1,-1-1-1,0-1 1,1 0-1,-15-4 1,23 5-15,0 0 1,-1-1-1,1 1 1,0-1-1,0 1 1,0-1-1,0 0 1,0 0-1,0-1 1,0 1-1,1-1 1,-1 1-1,1-1 1,0 0-1,0 0 1,0 0 0,0 0-1,0 0 1,1 0-1,-1 0 1,1-1-1,0 1 1,0 0-1,0-1 1,1 1-1,-1-1 1,0-5-1,2-6-1402,0 0-4854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16.344"/>
    </inkml:context>
    <inkml:brush xml:id="br0">
      <inkml:brushProperty name="width" value="0.1" units="cm"/>
      <inkml:brushProperty name="height" value="0.1" units="cm"/>
      <inkml:brushProperty name="color" value="#E71224"/>
    </inkml:brush>
  </inkml:definitions>
  <inkml:trace contextRef="#ctx0" brushRef="#br0">28 1 12159,'0'0'2424,"3"16"-2101,-3-5 10,0 0 0,-1 1 0,0-1 0,0 1 0,-1-1 0,-1 0 0,-4 11 0,3-9 89,1 1 0,0-1 0,1 1-1,-1 15 1,3-26-270,0-1 0,0 1 0,0 0-1,0-1 1,1 1 0,-1-1 0,1 1-1,0 2 1,0-4-146,0 0 0,0 0 0,0 0 0,-1 0 0,1 0 0,0 0 0,0 0 0,0-1 0,0 1 0,1-1 0,-1 1 0,0 0 0,0-1 0,0 0 0,0 1 0,1-1 0,-1 0 0,2 1 0,8 1-210,1-1 0,-1 0 0,1 0 0,0-1 0,-1-1 0,1 0 0,-1-1 0,1 0 0,-1 0-1,0-1 1,1-1 0,-2 0 0,1 0 0,0-1 0,-1-1 0,0 1 0,16-13 0,-23 14-180,0 1 0,0 0 0,0-1 0,0 0-1,0 0 1,-1 1 0,0-1 0,0-1 0,0 1 0,0 0 0,-1 0 0,2-6 0,0-5-4286</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16.678"/>
    </inkml:context>
    <inkml:brush xml:id="br0">
      <inkml:brushProperty name="width" value="0.1" units="cm"/>
      <inkml:brushProperty name="height" value="0.1" units="cm"/>
      <inkml:brushProperty name="color" value="#E71224"/>
    </inkml:brush>
  </inkml:definitions>
  <inkml:trace contextRef="#ctx0" brushRef="#br0">59 1 13823,'-8'89'4271,"-23"118"-470,30-203-3681,-6 58 1087,0 90 0,4-36-905,2-70-241,1-45-229,4-10-3341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17.563"/>
    </inkml:context>
    <inkml:brush xml:id="br0">
      <inkml:brushProperty name="width" value="0.1" units="cm"/>
      <inkml:brushProperty name="height" value="0.1" units="cm"/>
      <inkml:brushProperty name="color" value="#E71224"/>
    </inkml:brush>
  </inkml:definitions>
  <inkml:trace contextRef="#ctx0" brushRef="#br0">4 0 15359,'-3'60'1214,"3"0"1,10 92-1,-3-62-1025,-7-84-391,1 1 1,-1 0-1,1 0 0,1-1 1,-1 1-1,1 0 0,0-1 0,1 0 1,3 7-1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7.479"/>
    </inkml:context>
    <inkml:brush xml:id="br0">
      <inkml:brushProperty name="width" value="0.1" units="cm"/>
      <inkml:brushProperty name="height" value="0.1" units="cm"/>
      <inkml:brushProperty name="color" value="#E71224"/>
    </inkml:brush>
  </inkml:definitions>
  <inkml:trace contextRef="#ctx0" brushRef="#br0">365 84 16767,'-2'-6'214,"0"-1"0,-1 1 0,1 0 0,-1 0 0,-1 0 0,1 0 0,-6-7 0,7 11-165,0-1 1,-1 1-1,1 0 0,-1 0 1,1 0-1,-1 0 0,0 0 1,1 1-1,-1-1 0,0 1 1,0-1-1,0 1 0,0 0 1,0 1-1,-1-1 1,1 0-1,-4 1 0,-7 0 15,1 1 0,0 0-1,0 1 1,0 0-1,1 1 1,-1 1 0,1 0-1,-1 0 1,1 2 0,0-1-1,1 2 1,0-1 0,0 1-1,0 1 1,1 0 0,0 1-1,0 0 1,1 0 0,0 1-1,1 0 1,0 1 0,-10 16-1,16-21-45,-1-1 1,1 1-1,0-1 0,0 1 0,0-1 1,1 1-1,0 0 0,0 0 0,1 0 1,-1 0-1,1 0 0,1 0 0,-1-1 1,1 1-1,0 0 0,0 0 0,1 0 1,-1-1-1,1 1 0,1-1 0,-1 1 1,1-1-1,0 0 0,0 0 0,0 0 1,1 0-1,0-1 0,0 1 0,0-1 1,0 0-1,8 5 0,17 10 128,1-2-1,1 0 0,57 21 0,2 0-312,-83-34 171,-1-1 0,0 1 1,0 0-1,0 0 0,-1 0 1,1 1-1,-1 0 1,0 0-1,-1 1 0,1-1 1,-1 1-1,0 0 1,0 0-1,-1 0 0,0 1 1,3 6-1,-2 2-3,1 0 0,-2 1 0,0-1 0,-1 1 0,-1-1 0,0 21 0,-1-12 10,-1 1 1,-1 0 0,-1-1-1,-1 1 1,-1-1 0,-12 32-1,16-52-13,-1 0 0,0 0 0,0-1 0,0 1-1,0-1 1,0 0 0,-1 0 0,0 1 0,1-2 0,-1 1-1,0 0 1,-5 2 0,7-4 0,-1 0 0,0 0 0,1 0 0,-1 0-1,0-1 1,0 1 0,0-1 0,1 0 0,-1 1 0,0-1 0,0 0-1,0 0 1,0 0 0,0 0 0,0 0 0,0-1 0,1 1 0,-1-1-1,0 1 1,0-1 0,0 1 0,1-1 0,-1 0 0,0 0 0,1 0-1,-1 0 1,-2-2 0,-2-3 10,0 1 0,1-1 0,0 0-1,0 0 1,0-1 0,1 1 0,-1-1-1,2 0 1,-1 0 0,-4-16 0,1 4 1,2-1 0,1 0 0,-3-22 0,6 33-42,1-1 0,0 0 0,0 1 1,1-1-1,0 0 0,0 1 0,1-1 1,1 1-1,0-1 0,6-12 0,0 3 149,0 2 0,2 0-1,25-32 1,60-58 1113,-81 93-1301,0-2 0,-1 1 0,-1-2 0,-1 0-1,19-32 1,-30 45-290,0 0 0,1 0 0,-1 0 0,-1-1 0,1 1 0,-1 0 0,1-7 0,-1-4-1782,2-1-4380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18.310"/>
    </inkml:context>
    <inkml:brush xml:id="br0">
      <inkml:brushProperty name="width" value="0.1" units="cm"/>
      <inkml:brushProperty name="height" value="0.1" units="cm"/>
      <inkml:brushProperty name="color" value="#E71224"/>
    </inkml:brush>
  </inkml:definitions>
  <inkml:trace contextRef="#ctx0" brushRef="#br0">291 122 11135,'0'-7'379,"1"1"0,-1-1 1,-1 1-1,1-1 0,-1 0 0,0 1 0,0-1 0,-1 1 0,0 0 0,0-1 0,-5-9 0,5 14-324,1 0 0,0 0-1,-1-1 1,0 1 0,1 0-1,-1 0 1,0 0 0,0 1 0,0-1-1,0 0 1,0 1 0,-1-1 0,1 1-1,0 0 1,-1 0 0,1 0-1,-1 0 1,1 0 0,-1 0 0,1 1-1,-1-1 1,0 1 0,1-1-1,-1 1 1,0 0 0,1 0 0,-1 1-1,0-1 1,1 1 0,-1-1 0,-2 2-1,-4 1-30,0 0 0,1 1 0,0 0 0,0 0-1,0 1 1,1 0 0,-1 0 0,1 1 0,-6 6 0,-10 11 123,-23 31 0,21-23-108,23-28-39,-17 23 14,19-26-10,0 1 0,0-1 0,0 0 0,0 0 0,0 1 0,0-1 0,0 0 0,0 1 0,0-1 0,0 0 0,0 1 1,1-1-1,-1 0 0,0 0 0,0 1 0,0-1 0,0 0 0,0 1 0,0-1 0,1 0 0,-1 0 0,0 0 0,0 1 0,0-1 1,1 0-1,-1 0 0,0 0 0,0 1 0,1-1 0,8 5 54,-9-4-54,4 0-21,0 1 0,0-1 0,0 0 1,0 0-1,0-1 0,0 1 0,0-1 1,1 0-1,-1 0 0,0 0 0,0 0 1,0-1-1,1 0 0,-1 0 0,0 0 1,5-2-1,1-1-10,0 0 1,0-1 0,-1 0 0,0 0-1,12-9 1,-11 5 44,-1 0 1,0-1-1,-1 0 1,-1 0-1,1-1 0,-1 0 1,-1 0-1,0 0 1,6-18 716,-7 45-351,10 56 69,-3 1 0,-3 1 0,-4-1-1,-5 110 1,-2-164-216,-1 17-440,-2-49-2204</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19.859"/>
    </inkml:context>
    <inkml:brush xml:id="br0">
      <inkml:brushProperty name="width" value="0.1" units="cm"/>
      <inkml:brushProperty name="height" value="0.1" units="cm"/>
      <inkml:brushProperty name="color" value="#E71224"/>
    </inkml:brush>
  </inkml:definitions>
  <inkml:trace contextRef="#ctx0" brushRef="#br0">344 24 18111,'0'0'646,"-18"5"372,14-5-995,0 0-1,0 1 1,1-2 0,-1 1-1,0 0 1,1-1 0,-1 0-1,1 0 1,-1 0-1,1 0 1,-1 0 0,1-1-1,-5-2 1,2 1-96,1 0 1,-1 1-1,0 0 0,0 0 1,-1 0-1,-7 0 0,13 1 79,0 1 1,0 0-1,0 0 0,0 1 0,0-1 1,1 0-1,-1 0 0,0 0 1,0 0-1,0 1 0,0-1 0,0 1 1,0-1-1,1 0 0,-1 1 0,0-1 1,0 1-1,1 0 0,-1-1 0,0 1 1,1 0-1,-1-1 0,0 1 0,1 0 1,-1-1-1,1 1 0,-1 0 0,1 0 1,0 0-1,-1 1 0,0 2-18,0 0-1,0 0 1,0 0-1,0 8 1,0-9-40,-2 94 125,1-17-252,2-70 431,3-16-130,4-12-424,-6 16 306,1-1 1,-1 1-1,1 0 1,0 0-1,-1 0 1,1 1 0,0-1-1,0 0 1,1 1-1,-1-1 1,0 1-1,0 0 1,1 0 0,-1 0-1,0 0 1,5-1-1,-4 2-11,0-1 0,1 1 0,-1 1 0,0-1 0,0 0 0,1 1 0,-1 0-1,0-1 1,0 1 0,0 1 0,0-1 0,5 3 0,3 2 14,0 0 0,0 1 0,-1 1 0,0 0 0,15 16 0,-20-19 6,0 0 1,0 1-1,-1 0 0,0 0 0,0 0 1,0 0-1,-1 1 0,0 0 0,0-1 1,-1 1-1,3 10 0,-5-9 5,1 1 0,-1-1 0,0 1 1,-1-1-1,0 1 0,-1-1 0,-2 11 0,-4 7-107,-11 24 0,15-41 95,0 0 0,-1 0 1,0-1-1,0 0 0,-1 0 1,0 0-1,0 0 0,-1-1 1,0 0-1,0 0 0,-10 6 1,10-8 1,0-1 0,0-1 1,0 1-1,0-1 0,0-1 1,0 1-1,-1-1 1,0 0-1,1-1 0,-1 0 1,0 0-1,1-1 0,-1 0 1,-14-1-1,8-1-61,0-1 0,0 0-1,0-1 1,-19-7 0,27 8 19,1 1 0,-1-1-1,0-1 1,1 1 0,-1-1 0,1 1 0,0-2-1,1 1 1,-1 0 0,1-1 0,-1 0 0,-3-6 0,7 8-242,-1 1 0,1-1 0,0 1 0,0-1 1,0 0-1,0-4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0.302"/>
    </inkml:context>
    <inkml:brush xml:id="br0">
      <inkml:brushProperty name="width" value="0.1" units="cm"/>
      <inkml:brushProperty name="height" value="0.1" units="cm"/>
      <inkml:brushProperty name="color" value="#E71224"/>
    </inkml:brush>
  </inkml:definitions>
  <inkml:trace contextRef="#ctx0" brushRef="#br0">63 1 17791,'-20'109'2264,"7"-46"-2056,3-12 16,4-28-40,1 1 0,2 0-1,-2 44 1,5-66-155,0 0 1,0 0 0,0 0-1,0 0 1,1 1-1,-1-1 1,1 0-1,-1 0 1,1 0 0,0 0-1,0-1 1,0 1-1,0 0 1,0 0-1,0 0 1,0-1 0,1 1-1,-1-1 1,3 3-1,-1-2-9,-1-1 0,1 0 0,-1 0 0,1 0 0,0 0-1,-1-1 1,1 1 0,0-1 0,0 1 0,0-1 0,-1 0 0,1 0-1,0 0 1,3-1 0,11-1-312,0 0-1,0-1 0,-1-1 1,0-1-1,1 0 0,-2-1 1,1-1-1,-1 0 0,0-1 1,0 0-1,-1-2 0,0 0 1,20-18-1,-18 9-1434,5-13-4225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0.645"/>
    </inkml:context>
    <inkml:brush xml:id="br0">
      <inkml:brushProperty name="width" value="0.1" units="cm"/>
      <inkml:brushProperty name="height" value="0.1" units="cm"/>
      <inkml:brushProperty name="color" value="#E71224"/>
    </inkml:brush>
  </inkml:definitions>
  <inkml:trace contextRef="#ctx0" brushRef="#br0">5 0 16511,'-2'245'5953,"0"106"-2658,2-213-3927,0-133-1193</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3.213"/>
    </inkml:context>
    <inkml:brush xml:id="br0">
      <inkml:brushProperty name="width" value="0.1" units="cm"/>
      <inkml:brushProperty name="height" value="0.1" units="cm"/>
      <inkml:brushProperty name="color" value="#E71224"/>
    </inkml:brush>
  </inkml:definitions>
  <inkml:trace contextRef="#ctx0" brushRef="#br0">75 53 4991,'0'-5'341,"-1"-1"1,1 1-1,-1 0 0,-1 0 0,-5-21 7499,7 28-7618,0 0 1,-1 0 0,1 0 0,0 0 0,-1-1 0,1 1 0,-2 3 0,-1 6 184,-3 35 363,-28 148 1452,17-118-1686,17-75-248,13 0-20,7 1-248,5-7 36,34-12 0,-38 11-296,-1 0-1,38-5 1,-49 11-150,-4 0-35,0-1-1,-1 1 0,1-1 0,-1 0 0,0 0 1,1 0-1,7-4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3.564"/>
    </inkml:context>
    <inkml:brush xml:id="br0">
      <inkml:brushProperty name="width" value="0.1" units="cm"/>
      <inkml:brushProperty name="height" value="0.1" units="cm"/>
      <inkml:brushProperty name="color" value="#E71224"/>
    </inkml:brush>
  </inkml:definitions>
  <inkml:trace contextRef="#ctx0" brushRef="#br0">0 0 16127,'9'69'2624,"0"100"0,-7-83-1728,1 2-309,13 155 565,-16-238-3181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4.565"/>
    </inkml:context>
    <inkml:brush xml:id="br0">
      <inkml:brushProperty name="width" value="0.1" units="cm"/>
      <inkml:brushProperty name="height" value="0.1" units="cm"/>
      <inkml:brushProperty name="color" value="#E71224"/>
    </inkml:brush>
  </inkml:definitions>
  <inkml:trace contextRef="#ctx0" brushRef="#br0">1 226 16959,'0'0'312,"-1"-17"152,1 8-445,0 0 0,1 1 1,0-1-1,0 0 0,1 0 0,0 1 0,1-1 0,3-8 0,0 4-126,0-1 0,1 1 0,16-25 0,-20 35 103,1-1 0,-1 0-1,0 1 1,1 0 0,0 0-1,-1 0 1,1 0 0,1 1-1,-1-1 1,0 1 0,1 0-1,-1 0 1,1 1 0,-1-1-1,1 1 1,6-1 0,-9 2-3,1 0 1,0 0-1,-1 0 1,1 0-1,-1 0 1,1 0-1,-1 1 1,1-1 0,-1 1-1,1 0 1,-1 0-1,1 0 1,-1 0-1,0 0 1,1 1-1,-1-1 1,0 0-1,0 1 1,0 0 0,0 0-1,-1-1 1,1 1-1,0 0 1,-1 0-1,1 1 1,-1-1-1,0 0 1,1 0 0,-1 1-1,0-1 1,1 5-1,0 1 7,0 1 0,-1-1 0,0 1 0,0 0 0,0 0 0,-1-1-1,-1 1 1,0 0 0,0-1 0,0 1 0,-1 0 0,-4 9 0,-4 11 2,-2 1 1,-18 28 0,2 1 37,6-10 0,3 1 1,-14 52-1,33-92-172,6-17 295,5-6 52,-3 5-40,2 1 0,-1 0 0,1 1 0,0 0 0,0 0 0,18-6 0,67-17-96,-34 13-510,-54 14-1001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4.915"/>
    </inkml:context>
    <inkml:brush xml:id="br0">
      <inkml:brushProperty name="width" value="0.1" units="cm"/>
      <inkml:brushProperty name="height" value="0.1" units="cm"/>
      <inkml:brushProperty name="color" value="#E71224"/>
    </inkml:brush>
  </inkml:definitions>
  <inkml:trace contextRef="#ctx0" brushRef="#br0">0 38 23551,'0'0'984,"13"-17"-2617,-11 14 858,0 1 0,0 0 0,0 0 0,0 0 0,1 0 0,-1 0 0,1 0 0,4-2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5.506"/>
    </inkml:context>
    <inkml:brush xml:id="br0">
      <inkml:brushProperty name="width" value="0.1" units="cm"/>
      <inkml:brushProperty name="height" value="0.1" units="cm"/>
      <inkml:brushProperty name="color" value="#E71224"/>
    </inkml:brush>
  </inkml:definitions>
  <inkml:trace contextRef="#ctx0" brushRef="#br0">261 40 19839,'-3'1'8,"-1"0"0,0-1 1,0 1-1,0-1 0,0 1 0,0-1 0,0 0 0,0-1 0,0 1 0,0-1 0,0 0 0,0 0 1,0 0-1,0 0 0,1 0 0,-1-1 0,0 0 0,1 0 0,-1 0 0,1 0 0,0-1 0,0 1 1,0-1-1,0 0 0,-3-3 0,5 5-15,1 1 7,0-1 0,0 0-1,-1 1 1,1-1 0,-1 1 0,1-1 0,0 1 0,-1-1-1,1 1 1,-1-1 0,1 1 0,-1 0 0,1-1 0,-1 1 0,0 0-1,1-1 1,-1 1 0,1 0 0,-1 0 0,0 0 0,1-1-1,-2 1 1,2 0 0,0 0 0,-1 0 0,1 0 0,0 0 0,-1 0 0,1 0 0,-1 0 0,1 0 0,0 0 0,-1 1 0,1-1 0,0 0 0,-1 0 0,1 0 0,0 0 0,0 1 0,-1-1 0,1 0 0,0 0 0,-1 0 0,1 1 0,0-1 0,-1 1 0,0 2 0,-1 1 8,0 0 0,0 0 0,0 0 0,0 0 0,1 0 0,-1 1 0,1-1-1,0 1 1,0 5 0,0 45 380,0-14 1,-1-22-237,0-5 131,1 25-1,1-38 58,19-9-506,-14 6 175,0 1 0,0 0 0,0-1 0,0 2 0,0-1 0,1 0 0,-1 1 0,0 0 0,0 1 0,1-1 0,-1 1 0,0 0 0,0 0 0,0 0 0,8 4 0,8 3 44,-1 2 0,26 15 1,-33-18-49,-9-5-5,0 1 0,0-1 0,0 1 0,0 0 0,0 0 0,-1 1 0,0-1 0,1 1 0,-1-1 0,4 8 0,-6-9 0,0 1 0,0-1 0,0 1 0,0 0 0,0-1 0,-1 1 0,1 0 0,-1 0 0,0 0 0,0-1 0,0 1 0,0 0 0,0 0 0,-1 0 0,1-1 0,-1 1 0,0 0 0,0-1 0,-1 4 0,-2 3 37,-1-1 0,1 0 0,-1 0 0,-1 0 0,0-1 0,0 0 0,-11 10 0,-2 0 143,-33 22 0,43-33-159,0-1 1,0 0-1,0-1 0,-1 0 0,0 0 0,0-1 1,0 0-1,0 0 0,-15 0 0,18-2-12,0-1 1,0 1-1,0-2 0,1 1 0,-1-1 1,0 0-1,0-1 0,0 1 0,0-1 1,1-1-1,-1 1 0,1-1 0,0 0 1,0-1-1,-6-3 0,10 5-45,0 1 1,0 0-1,1-1 0,-1 0 1,0 1-1,1-1 0,-1 0 0,1 0 1,0 0-1,0 0 0,0 0 0,0 0 1,0 0-1,0 0 0,0 0 0,0 0 1,1-1-1,-1 1 0,1 0 1,0-3-1,0 2-24,0 0 0,1 0 0,0 0 0,-1 1 0,1-1 0,0 0 0,0 1 0,0-1 0,1 0 0,-1 1 0,1-1 0,-1 1 0,1 0 0,0 0 0,4-4 0,16-14-2123</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7.183"/>
    </inkml:context>
    <inkml:brush xml:id="br0">
      <inkml:brushProperty name="width" value="0.1" units="cm"/>
      <inkml:brushProperty name="height" value="0.1" units="cm"/>
      <inkml:brushProperty name="color" value="#E71224"/>
    </inkml:brush>
  </inkml:definitions>
  <inkml:trace contextRef="#ctx0" brushRef="#br0">12 169 17983,'-2'-2'28,"1"-1"0,0 1 0,0 0 0,0-1 0,0 1 0,0-1 0,1 1 0,-1-1 0,1 1 0,-1-1 0,1 0 0,0 1 0,0-1 0,0 1 0,1-1 0,-1 0 0,0 1 0,1-1 0,2-4 0,1-4 69,0 0-1,13-20 1,-15 27-96,1-1-5,0 1 1,0 0-1,0 1 0,1-1 1,-1 0-1,1 1 0,0 0 1,0 0-1,0 0 0,0 0 1,1 1-1,-1 0 0,1 0 1,0 0-1,-1 0 1,9-1-1,-6 1 15,-1 1 1,0 0-1,1 1 0,-1-1 1,1 1-1,-1 0 0,1 1 1,-1 0-1,1 0 0,-1 0 1,0 1-1,11 4 0,-15-5-22,0 0 1,0 0-1,1 1 0,-1-1 0,0 1 0,0-1 0,0 1 1,0 0-1,-1 0 0,1 0 0,0 0 0,-1 0 0,0 0 0,1 1 1,1 3-1,-2-2 24,1 1 0,-1 0 0,0-1 0,0 1 0,0 0 0,-1 0 0,0 8 0,-1 3 76,-2 0 0,1-1 0,-2 1 0,-5 15 0,5-18-44,-1-1 0,0-1-1,-1 1 1,0-1 0,-1 0 0,0 0 0,-1-1-1,0 0 1,-1 0 0,1-1 0,-2 0-1,0-1 1,-13 10 316,35-19-172,0 0 0,23-6 0,9-1-80,-26 6-100,0 1 0,0 0 0,0 1-1,0 1 1,23 4 0,-39-4-7,1 0-1,-1 0 1,1-1-1,-1 1 1,0 0-1,0 1 0,0-1 1,0 0-1,0 1 1,0-1-1,0 1 1,0 0-1,0-1 1,-1 1-1,1 0 1,0 0-1,0 2 1,0 0 26,0-1 0,-1 1 0,0 0 1,0-1-1,0 1 0,0 0 0,0 0 1,-1 0-1,1 7 0,-2 3 53,-1-1-1,0 0 1,0 1-1,-1-1 1,-6 15-1,3-13-10,1-1 0,-2 0 1,1-1-1,-2 0 0,0 0 0,-1 0 0,0-1 0,-20 21 1,23-28-78,0 1 0,-1-1 0,1 0 1,-1 0-1,-1-1 0,1 0 1,0 0-1,-1 0 0,0-1 0,0-1 1,0 1-1,0-1 0,0 0 1,-1-1-1,1 0 0,0 0 1,-15-2-1,18 1-52,1-1 0,-1 0 0,0 0 0,0 0 0,1 0 0,-1-1 0,1 0 1,-1 0-1,1 0 0,0-1 0,0 1 0,0-1 0,0 0 0,0 0 0,0 0 0,1-1 0,0 1 0,-6-9 0,2 1-702,0-1 0,1-1 0,0 1 0,1-1-1,-5-19 1,5 15-5335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8.459"/>
    </inkml:context>
    <inkml:brush xml:id="br0">
      <inkml:brushProperty name="width" value="0.1" units="cm"/>
      <inkml:brushProperty name="height" value="0.1" units="cm"/>
      <inkml:brushProperty name="color" value="#E71224"/>
    </inkml:brush>
  </inkml:definitions>
  <inkml:trace contextRef="#ctx0" brushRef="#br0">12 1 14719,'0'0'3167,"1"1"-2814,1 4-180,1 0 0,-1 1 0,0-1 1,0 0-1,-1 1 0,0-1 0,0 1 0,0-1 0,-1 1 0,0 10 0,-1 6 173,-7 32-1,3-18 80,-4 50 170,5-1 0,3 1 0,13 108 0,-9-168-583,9 69 138,-10-81-128,1 0 0,1 0 0,1 0 0,8 19 0,-9-26-37,-3-5-123,1-2 18,0 0 0,-1 0 0,1-1 1,0 1-1,-1-1 0,1 1 0,0-1 1,-1 1-1,1-1 0,-1 0 0,1 0 1,-1 0-1,0 0 0,1 0 0,-1 0 0,0 0 1,3-2-1,0-2-505,-1 0 0,1-1 0,3-7 0,-2 5-658</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8.230"/>
    </inkml:context>
    <inkml:brush xml:id="br0">
      <inkml:brushProperty name="width" value="0.1" units="cm"/>
      <inkml:brushProperty name="height" value="0.1" units="cm"/>
      <inkml:brushProperty name="color" value="#E71224"/>
    </inkml:brush>
  </inkml:definitions>
  <inkml:trace contextRef="#ctx0" brushRef="#br0">18 149 16767,'6'-16'835,"1"-21"33,-6 28-702,0 1-1,1-1 0,3-9 1,-4 15-173,0 0 1,1 0-1,-1 0 0,1 0 1,0 0-1,0 1 1,0-1-1,0 1 0,0-1 1,1 1-1,-1 0 0,4-3 1,-4 4 5,1-1 1,-1 0-1,1 1 0,0-1 1,-1 1-1,1 0 1,0 0-1,0 0 0,0 0 1,0 1-1,0-1 0,0 1 1,0-1-1,0 1 1,0 0-1,0 0 0,0 1 1,0-1-1,0 0 0,0 1 1,5 2-1,-5-2-2,0 1 0,-1-1-1,1 1 1,-1 0 0,1 0-1,-1 0 1,0 0 0,1 1-1,-1-1 1,0 1 0,-1-1-1,1 1 1,0-1 0,-1 1-1,1 0 1,-1 0 0,0 0 0,0 0-1,0 0 1,0 0 0,0 3-1,0 1 13,-1 0 0,0 0 0,0 0 0,0 0 0,-1 0-1,0 0 1,0 0 0,0 0 0,-1 0 0,-3 8 0,-5 8 74,-20 34 0,0-1-27,-65 166 296,94-218-341,0-3 234,20-12 99,-9 5-149,-1 0 0,1 0 0,1 1-1,-1 1 1,1 0 0,0 0 0,0 1 0,17-3 0,-13 5-404,-1-1 0,0 2 1,1 0-1,-1 1 0,1 0 1,-1 1-1,27 8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8.604"/>
    </inkml:context>
    <inkml:brush xml:id="br0">
      <inkml:brushProperty name="width" value="0.1" units="cm"/>
      <inkml:brushProperty name="height" value="0.1" units="cm"/>
      <inkml:brushProperty name="color" value="#E71224"/>
    </inkml:brush>
  </inkml:definitions>
  <inkml:trace contextRef="#ctx0" brushRef="#br0">0 39 22527,'0'0'1184,"5"-4"-1184,-3-1-560,0-1 208,-1 0 0,1 0-448,0-1-96,0 2-24</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29.163"/>
    </inkml:context>
    <inkml:brush xml:id="br0">
      <inkml:brushProperty name="width" value="0.1" units="cm"/>
      <inkml:brushProperty name="height" value="0.1" units="cm"/>
      <inkml:brushProperty name="color" value="#E71224"/>
    </inkml:brush>
  </inkml:definitions>
  <inkml:trace contextRef="#ctx0" brushRef="#br0">271 0 18815,'-2'4'255,"-1"0"0,1 0-1,-1 0 1,0-1 0,0 1-1,0-1 1,0 0-1,-1 0 1,0 0 0,1 0-1,-6 2 1,4-2-244,-1 0 1,1-1-1,0 0 0,-1 0 0,1 0 0,-1-1 1,1 0-1,-1 0 0,0 0 0,0-1 0,1 0 1,-1 0-1,0 0 0,-5-2 0,9 2 3,1 0 0,-1 0-1,0 0 1,1 0 0,-1 0-1,0 0 1,1 0 0,-1 0-1,1 1 1,-1-1 0,0 1-1,1-1 1,-1 1 0,1 0-1,0-1 1,-1 1 0,1 0 0,-1 0-1,1 0 1,0 0 0,0 0-1,0 0 1,-1 1 0,1-1-1,0 0 1,0 2 0,-3 3-35,0 0 0,1 1 1,0 0-1,-3 9 0,2-7 18,-7 20 156,-32 84 279,42-111-368,1 1-25,0-2-98,1 0-62,0 0 123,-1 0 0,1 0 0,0 0 0,-1-1 0,1 1 0,0 0 0,0 0 0,0-1 0,0 1 0,0-1 0,0 1 0,0-1 0,0 1 0,0-1 0,0 1 0,0-1 0,0 0 0,0 1 0,0-1 0,0 0 0,0 0 0,3 0 0,20-5 17,-21 4 24,39-12 102,-29 8-172,1 0 0,17-3 0,-25 7 11,0 1 0,-1-1 0,1 1 1,0 1-1,-1-1 0,1 1 0,0-1 0,-1 2 0,8 1 0,-8-1 22,0 0 0,0 0 0,0 0 0,0 1 0,-1-1 0,1 1 0,-1 0 0,0 1 0,0-1-1,7 7 1,-9-7 1,0 0 0,0 0-1,0 0 1,0 1-1,-1-1 1,1 0 0,-1 1-1,0-1 1,0 1-1,0-1 1,0 1 0,-1-1-1,0 1 1,1 0-1,-1-1 1,-1 7-1,-1 6-4,-1 0 0,0 0 0,-2-1 0,0 1 0,-6 14 0,6-20 125,1-1 1,-1 1-1,-1-1 1,0 0-1,0 0 1,-1-1-1,0 0 1,-12 11-1,15-16-154,0 0 0,-1-1 0,1 1 0,-1-1-1,0 0 1,0 0 0,0-1 0,0 1 0,0-1 0,0 0-1,0 0 1,0-1 0,0 0 0,0 0 0,0 0 0,0 0-1,-1-1 1,1 0 0,0 0 0,0 0 0,0-1 0,1 0 0,-8-3-1,5 2-40,1 0 0,0 0-1,-1-1 1,2 0-1,-1 0 1,0-1 0,1 1-1,0-1 1,0 0-1,0-1 1,1 1 0,0-1-1,0 0 1,0 0-1,1 0 1,-5-12-1,7 15-219,0 0-1,0 0 1,1-1-1,-1 1 1,1 0-1,0 0 1,0-1-1,0 1 1,0 0-1,1 0 1,-1 0-1,1 0 1,0-1-1,0 1 1,0 0-1,0 0 1,3-3-1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4.532"/>
    </inkml:context>
    <inkml:brush xml:id="br0">
      <inkml:brushProperty name="width" value="0.1" units="cm"/>
      <inkml:brushProperty name="height" value="0.1" units="cm"/>
      <inkml:brushProperty name="color" value="#E71224"/>
    </inkml:brush>
  </inkml:definitions>
  <inkml:trace contextRef="#ctx0" brushRef="#br0">101 135 5247,'2'-135'11859,"1"140"-10480,2 12-1185,-5-8-55,-1-1 0,0 1 0,-1-1-1,0 0 1,0 0 0,-6 13 0,0 3 67,-24 95 713,-7 24 416,35-130-1238,0 0 1,2-1-1,-4 25 0,6-31-75,0 0 1,1 1 0,-1-1-1,1 0 1,0 1-1,1-1 1,-1 0 0,1 0-1,1 0 1,2 5-1,-1-3-2,0-1-1,0 1 0,1-1 0,0 0 0,0-1 0,0 1 0,1-1 0,0 0 0,12 8 0,-14-11 20,1-1 0,-1 1 0,1-1 0,0 0 0,-1 0 0,1-1 0,0 1 0,0-1 0,0 0 1,0 0-1,1-1 0,-1 0 0,0 0 0,0 0 0,0 0 0,0-1 0,6-1 0,17-6-831,0-2-1,-1 0 1,49-28 0,-61 30 550,-3 1-37,0 1 0,13-12 0,-21 15 205,0-1-1,0 1 0,0-1 1,-1 0-1,1 0 1,-1 0-1,0 0 1,0 0-1,2-6 1,-5 9 90,1 0 0,-1 0 0,0 0 0,1 0 0,-1 0 1,0 0-1,0-1 0,0 1 0,0 0 0,0 0 1,0 0-1,0 0 0,0 0 0,0-1 0,0 1 0,-1 0 1,1 0-1,0 0 0,-1 0 0,0-2 0,-1 1-30,1 0 1,-1 1-1,1-1 0,-1 0 0,0 1 0,1-1 0,-1 1 0,0-1 1,-4-1-1,-1 0 2,-1 0-1,1 0 1,-1 0 0,0 1 0,-8-1 0,5 1 156,0 1 1,0 1-1,0 0 1,0 0-1,1 1 1,-1 0-1,0 1 1,-16 5-1,12-2 262,0 1 0,1 0 0,0 1 0,1 0 0,-19 14-1,29-19-405,1 0-1,-1 0 1,1 0-1,0 0 1,0 0-1,0 1 0,0-1 1,0 0-1,0 1 1,1 0-1,-1-1 1,1 1-1,0 0 0,0 0 1,0 0-1,0 0 1,0 0-1,1 0 1,0 0-1,-1 5 0,1-7 5,0-1 0,0 1 0,1-1 0,-1 0-1,0 1 1,0-1 0,1 1 0,-1-1 0,0 0-1,0 1 1,1-1 0,-1 0 0,0 1 0,1-1-1,-1 0 1,0 1 0,1-1 0,-1 0 0,1 0-1,-1 1 1,0-1 0,1 0 0,-1 0-1,1 0 1,-1 0 0,1 0 0,0 0 0,12 2 43,-6-4-476,0 0 1,0-1 0,-1 1-1,9-6 1,8-2-2093,17-4-3256,-17 6 874</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5.330"/>
    </inkml:context>
    <inkml:brush xml:id="br0">
      <inkml:brushProperty name="width" value="0.1" units="cm"/>
      <inkml:brushProperty name="height" value="0.1" units="cm"/>
      <inkml:brushProperty name="color" value="#E71224"/>
    </inkml:brush>
  </inkml:definitions>
  <inkml:trace contextRef="#ctx0" brushRef="#br0">54 1 19199,'-19'73'554,"-10"45"802,27-103-1230,0 1 0,1-1-1,0 1 1,2-1 0,3 28-1,-4-41-128,1 1 0,-1-1-1,1 0 1,0 1 0,0-1 0,0 0-1,0 1 1,0-1 0,0 0 0,1 0-1,-1 0 1,1 0 0,-1 0 0,1 0-1,0-1 1,0 1 0,0 0 0,2 1-1,0-1-10,-1-1 0,1 1 0,-1-1 0,1 0 1,0 0-1,0 0 0,-1 0 0,1-1 0,0 1 0,7-1 0,-2-1-21,-1 0-1,1 0 1,-1-1 0,1 0 0,-1 0 0,0-1-1,0 0 1,0 0 0,0-1 0,8-5 0,-9 3-306,1 0 1,-1-1-1,0 0 1,-1 0 0,8-10-1,25-42-3098,-26 39 1537,-2 3-3288</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5.711"/>
    </inkml:context>
    <inkml:brush xml:id="br0">
      <inkml:brushProperty name="width" value="0.1" units="cm"/>
      <inkml:brushProperty name="height" value="0.1" units="cm"/>
      <inkml:brushProperty name="color" value="#E71224"/>
    </inkml:brush>
  </inkml:definitions>
  <inkml:trace contextRef="#ctx0" brushRef="#br0">53 1 19327,'-16'101'1925,"-5"151"-1,7-47-1213,13-194-661,0 0-1,1 0 1,3 20 0,-3-29-218,10-1-1792,-10-1 1805,1 0 1,0 0-1,0 0 0,0 0 1,-1 0-1,1 0 1,0 0-1,0 0 0,-1 0 1,1 0-1,0 0 1,0-1-1,0 1 0,-1 0 1,1 0-1,0-1 0,-1 1 1,1-1-1,0 1 1,-1 0-1,1-1 0,0 1 1,-1-1-1,1 1 0,0-2 1,12-15-4753,-5 4-181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6.141"/>
    </inkml:context>
    <inkml:brush xml:id="br0">
      <inkml:brushProperty name="width" value="0.1" units="cm"/>
      <inkml:brushProperty name="height" value="0.1" units="cm"/>
      <inkml:brushProperty name="color" value="#E71224"/>
    </inkml:brush>
  </inkml:definitions>
  <inkml:trace contextRef="#ctx0" brushRef="#br0">255 19 17407,'-27'-5'402,"0"0"0,0 1 0,-33 0 0,42 4-410,8-1 85,-1 1 1,-16 3-1,25-3-82,1 1-1,-1-1 0,1 1 1,0-1-1,-1 1 0,1 0 1,-1 0-1,1 0 0,0 0 1,0 0-1,0 0 0,-1 0 1,1 0-1,0 0 0,0 1 1,1-1-1,-1 0 0,0 1 1,0-1-1,1 1 0,-1-1 1,0 1-1,1-1 0,0 1 1,-1-1-1,1 1 0,0 1 0,-1 2 24,-5 23 319,1 1 1,2 0-1,0 49 0,7-44-9,-4-32-289,15-2-38,-10-1-5,-1-1 0,1 1 0,-1-2 0,0 1 0,0 0-1,0-1 1,0 0 0,4-3 0,-3 2-1,0 1-1,0-1 1,0 1 0,8-4-1,-9 6 11,0-1 0,0 1-1,-1 0 1,1 0 0,0 1-1,0-1 1,0 1 0,1 0 0,-1 0-1,0 0 1,0 0 0,0 1 0,0 0-1,0-1 1,0 2 0,-1-1-1,1 0 1,7 4 0,-7-2 4,0 0 0,0 0 0,0 1 0,0-1 0,0 1 0,-1 0 0,1 0 0,-1 0 0,0 1 0,-1-1 0,1 1 0,-1 0 0,1-1 0,0 6 1,3 7 101,-1-1 0,0 1 0,-2 0 1,0 0-1,-1 0 0,0 29 0,-2-35-80,-1-1-1,0 1 0,-1 0 1,0-1-1,-1 1 0,0-1 1,0 0-1,-1 0 0,-1 0 1,0-1-1,-11 18 0,9-18-62,2-1 145,0-1 0,-1 1 0,-1-1 0,-9 8 0,14-13-102,0 0 0,-1-1 0,1 1 0,-1-1 0,1 0 0,-1 0 0,1 0 0,-1 0 1,0 0-1,1 0 0,-1-1 0,0 1 0,0-1 0,0 0 0,1 0 0,-1 0 0,0 0 1,0 0-1,-3-2 0,-3 0-28,0 0 1,0-1 0,0-1-1,-11-5 1,15 6-40,0 1-1,0-1 1,1 0 0,0-1-1,-1 1 1,1-1 0,1 0-1,-1 0 1,-3-4-1,6 6-131,0-1 0,0 1 0,1 0 0,-1 0-1,1 0 1,-1 0 0,1 0 0,0-1-1,0 1 1,0 0 0,0 0 0,0-1-1,0 1 1,1 0 0,-1 0 0,1 0-1,0 0 1,-1-1 0,1 1 0,0 0-1,2-2 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7.511"/>
    </inkml:context>
    <inkml:brush xml:id="br0">
      <inkml:brushProperty name="width" value="0.1" units="cm"/>
      <inkml:brushProperty name="height" value="0.1" units="cm"/>
      <inkml:brushProperty name="color" value="#E71224"/>
    </inkml:brush>
  </inkml:definitions>
  <inkml:trace contextRef="#ctx0" brushRef="#br0">440 260 14463,'1'-6'197,"0"0"-1,0-1 0,0 1 1,-1 0-1,1-1 1,-2 1-1,1 0 0,-1-1 1,0 1-1,0 0 1,0 0-1,-1 0 0,-5-11 1,3 6-150,-1 0 0,-1 1 0,0-1 1,-1 1-1,0 0 0,-12-12 0,11 14 26,0 1 0,-1 0 0,0 0 0,0 1 0,0 0 0,-1 1 0,0 0 0,0 0 0,0 1 0,-22-5 0,22 6 58,0 1 0,1 1 0,-1 0 0,0 0 0,0 1 0,0 1 0,0-1 0,0 2 0,0-1 0,1 1 0,-1 1 0,-15 5 0,19-5-52,0 1 0,0 0 1,0 0-1,0 0 1,1 0-1,0 1 0,0 0 1,0 0-1,0 1 0,1-1 1,0 1-1,0 0 1,0 0-1,1 1 0,-5 11 1,2-2 107,1 1-1,1-1 1,0 1 0,1 1-1,-1 21 1,3-28-241,0 0 1,1 1-1,1-1 0,0 1 0,0-1 0,1 0 1,5 15-1,-6-22 34,1-1 0,-1 1 0,1-1 0,0 1 1,0-1-1,0 0 0,0 1 0,1-1 0,-1 0 0,1-1 0,0 1 1,0 0-1,0-1 0,0 0 0,0 1 0,1-1 0,-1 0 0,1-1 1,-1 1-1,1-1 0,0 0 0,-1 1 0,1-1 0,7 0 1,0 0-131,0 0 1,-1-1-1,1 0 1,0-1 0,-1 0-1,1-1 1,-1 0 0,17-6-1,-13 3-67,-1-1 0,1-1 0,-1 0 0,0 0 1,16-15-1,0-2 7,-2-2 0,-1-1 0,-1-1 1,22-32-1,-43 54 205,0 0 7,0 0 0,0-1 1,7-12 664,-11 24-572,1 1 1,-1 0-1,0 0 0,0 0 0,-1 0 0,-1 6 1,0 3 45,-13 90 1553,-44 159 0,38-184-682,-10 45-348,31-124-625,8-15-1038,-1 6 477,-1 0 0,1 1 0,13-11-1,-3 2-1969</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8.254"/>
    </inkml:context>
    <inkml:brush xml:id="br0">
      <inkml:brushProperty name="width" value="0.1" units="cm"/>
      <inkml:brushProperty name="height" value="0.1" units="cm"/>
      <inkml:brushProperty name="color" value="#E71224"/>
    </inkml:brush>
  </inkml:definitions>
  <inkml:trace contextRef="#ctx0" brushRef="#br0">70 103 16255,'2'-11'585,"-1"5"-441,0 1-1,0-1 1,0 1-1,1 0 1,2-6-1,-2 9-131,-1 0 1,0 0-1,1 0 1,-1 0-1,1 1 1,0-1-1,0 0 0,-1 1 1,1-1-1,0 1 1,1 0-1,-1-1 0,0 1 1,4-1-1,-2 0 54,-1 1-1,1 0 1,0 0 0,0 0-1,-1 0 1,1 1-1,0 0 1,0-1 0,0 1-1,0 1 1,-1-1-1,1 0 1,0 1 0,0 0-1,4 1 1,-3 0 17,0 1 1,-1-1-1,1 1 1,0 0-1,-1 0 0,0 0 1,1 1-1,-1 0 1,5 6-1,2 4 119,-2 0 0,0 0 0,-1 1 0,0 0 0,11 30 0,-9-16-27,-2 0 0,0 0 0,-2 1 0,-1 0-1,-2 0 1,0 48 0,-3-70-111,-1-1 0,0 0 0,0 0 0,0 0 0,-1 0 0,0 0 0,-1 0 0,0-1 0,0 1 0,0-1 0,-1 1 0,0-1 0,-8 10 0,8-11-48,0-1 0,0 0-1,-1-1 1,0 1-1,1-1 1,-1 0 0,0 0-1,-1 0 1,1 0 0,0-1-1,-1 0 1,1 0-1,-1-1 1,0 0 0,1 0-1,-1 0 1,-10 0-1,12-1-17,-1-1-1,0 1 1,0-1-1,1 0 1,-1 0-1,1 0 1,-1-1-1,1 0 1,-1 0-1,1 0 1,-6-4-1,4 2-62,-1-1-1,1 0 1,0-1 0,1 0-1,-1 0 1,-5-7-1,1-2 36,1-1-1,0 1 0,1-1 0,1-1 0,-7-23 0,6 11 129,1-1 1,2 0-1,1-1 0,1 1 1,1-1-1,6-55 0,-3 77-244,0 1 0,1 0 0,0-1-1,1 1 1,0 0 0,0 0 0,1 0 0,0 0-1,0 1 1,1 0 0,0 0 0,0 0 0,12-12 0,-15 17-198,0 1 1,1-1 0,-1 1 0,1-1 0,-1 1 0,1 0 0,0 0 0,0 0 0,-1 0 0,6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39.088"/>
    </inkml:context>
    <inkml:brush xml:id="br0">
      <inkml:brushProperty name="width" value="0.1" units="cm"/>
      <inkml:brushProperty name="height" value="0.1" units="cm"/>
      <inkml:brushProperty name="color" value="#E71224"/>
    </inkml:brush>
  </inkml:definitions>
  <inkml:trace contextRef="#ctx0" brushRef="#br0">174 1 12287,'0'0'5416,"-1"2"-4848,-49 113 2613,3-8-2051,24-51-675,11-32-191,2 0 1,1 1 0,-11 48-1,19-66-230,1-1 0,-1 1 0,1-1 1,0 1-1,1-1 0,-1 0 0,1 1 0,1-1 0,-1 0 0,1 1 0,0-1 0,0 0 0,1 0 0,0 0 1,0-1-1,7 10 0,-6-9-25,1-1-1,0 0 1,1 0 0,-1 0 0,1-1 0,0 1 0,0-1-1,0-1 1,1 1 0,-1-1 0,1 0 0,0-1-1,0 0 1,11 3 0,-4-3-19,0 0 0,0-1 0,0 0 0,0-1 0,0-1 0,0 0 0,0-1 0,13-4 0,-17 4-154,0-1 0,-1 0 0,0-1 0,0 0 0,0-1 0,0 1 0,0-2 1,-1 1-1,0-1 0,0 0 0,13-15 0,-19 19 221,5-6-239,-1 0-1,0 0 0,0 0 1,6-12-1,-11 18 126,0 0 0,0 0 1,-1 0-1,1 0 0,0 0 0,-1 0 0,0 0 0,1 0 1,-1 0-1,0 0 0,0 0 0,0-1 0,0 1 0,0 0 0,-1 0 1,1 0-1,-1 0 0,1 0 0,-1 0 0,0 0 0,1 0 0,-1 0 1,0 1-1,0-1 0,-1 0 0,-2-3 0,1 2 64,0-1-1,0 1 0,-1 0 1,1 0-1,-1 0 0,0 1 1,0-1-1,0 1 0,0 0 1,0 0-1,0 0 1,-1 1-1,-7-2 0,8 2 43,0 1 0,-1 0 0,1 0 1,0 1-1,0-1 0,0 1 0,-1 0 0,1 0 0,0 0 0,0 1 0,0-1 0,0 1 0,1 0 0,-8 5 1,1-1 68,1 0 0,0 1 1,1 1-1,-1-1 1,1 1-1,1 1 1,-1-1-1,2 1 1,-1 0-1,1 1 1,0 0-1,1 0 1,0 0-1,-4 16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02.763"/>
    </inkml:context>
    <inkml:brush xml:id="br0">
      <inkml:brushProperty name="width" value="0.1" units="cm"/>
      <inkml:brushProperty name="height" value="0.1" units="cm"/>
      <inkml:brushProperty name="color" value="#E71224"/>
    </inkml:brush>
  </inkml:definitions>
  <inkml:trace contextRef="#ctx0" brushRef="#br0">376 71 13311,'0'0'4042,"-8"-4"-3316,-1 1-553,-1 1 1,0-1-1,0 2 0,0-1 0,0 1 1,0 1-1,0 0 0,0 0 0,-10 3 0,4-2 2,0 0 0,-22-3-1,18-1-70,0 0-1,0-2 1,1-1 0,-1 0-1,1-1 1,-35-20 0,53 27-158,2 21 128,0-5-160,5 28 0,-4-34 155,-1 1 0,1 0 0,-2-1 0,0 1 0,0-1 0,-3 19 1,-1-9 129,1 1 1,0 29-1,3-48-96,15-4-48,0 2 32,0-5-103,0 1 0,0 1-1,1 1 1,-1 0 0,1 1-1,0 1 1,17 1 0,-10 2 49,1 1 0,-1 1-1,-1 1 1,41 17 0,-53-19-47,1 1 0,-1 1-1,-1 0 1,1 0 0,-1 1-1,0 0 1,-1 0 0,1 1 0,-1 0-1,-1 1 1,0 0 0,7 10-1,-12-15 14,0 1-1,1-1 0,-1 1 1,-1 0-1,1 0 0,-1 0 1,0 0-1,0 0 0,0 0 1,-1 0-1,0 6 0,0-3 18,-1 0-1,0 0 0,-1 0 1,0 0-1,0 0 0,-5 10 1,-4 4 51,-1 1-1,-1-1 1,-22 27 0,26-36-37,-2 0-1,0 0 1,0-2 0,-1 1-1,0-1 1,-1-1 0,-1 0-1,-19 11 1,26-17-44,0-1 1,0 0 0,0 0-1,0-1 1,-1 0-1,1 0 1,0-1-1,-1 0 1,0 0-1,1 0 1,-1-1-1,1 0 1,-1-1-1,0 0 1,1 0-1,-1-1 1,1 0 0,0 0-1,0 0 1,-10-5-1,10 3 25,0 0 0,1-1 0,-1 1 1,1-1-1,0 0 0,0-1 0,1 1 0,0-1 0,0 0 0,0-1 0,1 1 0,0-1 1,0 0-1,0 0 0,-4-13 0,5 9-16,0 1 1,0-1-1,1 0 0,1 0 1,0 0-1,1 0 0,0 0 1,0 0-1,1 0 0,4-20 1,-3 27-233,-1 0 1,1 1-1,-1-1 0,1 0 1,0 1-1,1 0 1,-1 0-1,0-1 0,1 1 1,0 1-1,-1-1 0,1 0 1,0 1-1,6-4 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2.433"/>
    </inkml:context>
    <inkml:brush xml:id="br0">
      <inkml:brushProperty name="width" value="0.1" units="cm"/>
      <inkml:brushProperty name="height" value="0.1" units="cm"/>
      <inkml:brushProperty name="color" value="#E71224"/>
    </inkml:brush>
  </inkml:definitions>
  <inkml:trace contextRef="#ctx0" brushRef="#br0">249 228 9599,'3'-8'633,"-1"-1"0,1 0-1,-2 0 1,1 0 0,-1-1-1,-1-16 1,0 19-527,-1 1-1,0 0 1,0 0-1,-1-1 1,0 1 0,0 0-1,-1 1 1,1-1-1,-1 0 1,0 1 0,-5-6-1,3 4 55,0 1 0,-1-1 0,0 1 0,0 1 0,-1-1 1,1 1-1,-1 0 0,-15-7 0,19 10-113,0 0 0,0 1 0,-1 0 1,1 0-1,0 0 0,-1 0 0,1 0 1,-1 0-1,1 1 0,-1 0 1,1 0-1,-1 0 0,0 0 0,1 0 1,-1 1-1,1 0 0,-1 0 0,1 0 1,0 0-1,-1 0 0,1 0 0,0 1 1,-5 3-1,2-1-43,1 1-1,0 0 1,0 0-1,0 0 1,0 1 0,1 0-1,0-1 1,0 2-1,1-1 1,0 0 0,0 1-1,-3 7 1,2 2 152,0 0-1,0 1 1,2 0 0,-2 17-1,4-31-151,0 0-1,0 0 1,0 0 0,0 0-1,1 0 1,-1 0-1,1 0 1,-1-1-1,1 1 1,0 0 0,0 0-1,1-1 1,-1 1-1,0 0 1,1-1-1,0 0 1,-1 1 0,1-1-1,0 0 1,0 0-1,1 0 1,-1 0-1,0 0 1,0 0 0,1-1-1,-1 1 1,5 1-1,3 1 23,1-2 0,-1 1-1,1-1 1,0-1 0,-1 0 0,1-1-1,0 0 1,-1 0 0,15-3 0,-16 2-80,0-1 0,-1 0 0,1-1 0,0 0 0,-1 0 0,0-1 1,0 0-1,0 0 0,0-1 0,-1 0 0,0 0 0,0-1 0,0 0 1,0 0-1,-1-1 0,0 0 0,-1 0 0,8-11 0,-2-1 87,-1 0 1,-1 0-1,-1-1 0,-1 0 0,0-1 1,5-33-1,-11 53 352,-4 11-129,-7 42 361,3 0 0,-1 93 0,8 72-92,-1 8 502,-1-173-979,2-51 26,7-5-1092,-4 1 801,1 0 0,-1 0 0,0 0-1,0-1 1,0 1 0,0-1 0,-1 0 0,3-4 0,15-36-2453,-13 27 899,2-2-3837</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2.923"/>
    </inkml:context>
    <inkml:brush xml:id="br0">
      <inkml:brushProperty name="width" value="0.1" units="cm"/>
      <inkml:brushProperty name="height" value="0.1" units="cm"/>
      <inkml:brushProperty name="color" value="#E71224"/>
    </inkml:brush>
  </inkml:definitions>
  <inkml:trace contextRef="#ctx0" brushRef="#br0">27 0 18687,'-5'47'269,"-16"192"2649,20-198-2408,2 0-1,1-1 0,16 76 0,-16-107-502,1 1-1,0 0 1,0-1-1,1 0 1,0 0-1,1 0 1,0 0-1,1-1 1,-1 1-1,2-1 1,10 11-1,-12-15-6,0 0-1,0 0 0,1 0 0,-1-1 0,1 1 1,0-1-1,0-1 0,0 1 0,0-1 0,0 0 0,1 0 1,-1-1-1,1 0 0,-1 0 0,1-1 0,-1 1 0,1-2 1,12 0-1,-2-2-101,-1-1 0,0 0 0,0-2 0,-1 1 0,0-2 0,0 0 0,0-1 0,25-17 1,-28 16-99,1-1 1,-2 0 0,1-1-1,-2 0 1,1-1 0,-1 0-1,-1 0 1,0-1 0,11-24-1,-16 28 44,0 1-1,-1 0 1,-1-1-1,0 1 1,0-1 0,1-11-1,-2 18 145,-1-1-1,0 1 1,0-1-1,0 0 0,-1 1 1,1-1-1,-1 1 1,1-1-1,-1 0 1,0 1-1,0 0 1,0-1-1,0 1 0,0-1 1,0 1-1,-1 0 1,1 0-1,-1 0 1,0 0-1,0 0 1,1 0-1,-1 0 1,0 1-1,0-1 0,-4-1 1,-1-1 6,-1 1 1,0 0 0,0 0-1,0 1 1,-1 0 0,1 1-1,0-1 1,-1 2-1,1-1 1,-1 1 0,1 0-1,-1 1 1,1 0-1,-16 4 1,11-1 153,1 0 0,-1 0 1,1 1-1,0 1 0,0 0 0,1 0 1,0 1-1,-20 17 0,22-16-26,2 0-1,-1 0 1,1 1-1,0 0 1,1 1 0,0-1-1,1 1 1,0 0-1,0 0 1,-4 15-1,5-9 78,0 0 0,1-1-1,1 1 1,0 0 0,1 1-1,2 25 1,-1-37-148,1-1 0,0 1 0,0 0 0,0-1 0,0 1 0,1-1 0,-1 1 0,6 7 0,-7-11-56,1 0 0,0 0-1,0 0 1,-1 0 0,1 0 0,0 0 0,0 0-1,0 0 1,0 0 0,0 0 0,1 0 0,-1-1 0,0 1-1,0-1 1,0 1 0,1-1 0,-1 1 0,0-1-1,1 0 1,-1 1 0,0-1 0,1 0 0,-1 0-1,0 0 1,1 0 0,-1 0 0,0 0 0,1-1 0,-1 1-1,0 0 1,1-1 0,-1 1 0,0-1 0,3 0-1,4-4-483,0-1 0,-1 0 0,1 0 0,-1 0 0,0-1-1,0 0 1,-1 0 0,10-15 0,-1 0-6674</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3.870"/>
    </inkml:context>
    <inkml:brush xml:id="br0">
      <inkml:brushProperty name="width" value="0.1" units="cm"/>
      <inkml:brushProperty name="height" value="0.1" units="cm"/>
      <inkml:brushProperty name="color" value="#E71224"/>
    </inkml:brush>
  </inkml:definitions>
  <inkml:trace contextRef="#ctx0" brushRef="#br0">44 1 13279,'0'0'2514,"8"12"-805,-6-2-1411,-1-1 0,0 0 0,-1 0 1,0 1-1,0-1 0,-1 0 0,-3 14 0,2-16-150,-1 1 0,0-1 0,-5 11 0,4-12-23,1 0 0,1 0 0,-1 1 0,1-1 0,0 0 0,-1 8 0,0 18 442,-9 53-291,12-84-476,12 9 157,-7-9 190,-1 0 0,0-1-1,1 1 1,-1-1 0,0 0 0,1 0 0,-1 0 0,7-1 0,33-10-928,73-31-412,-56 19 93,-50 18 312,0 1 0,0-1-1,0-1 1,-1 0 0,1 0 0,14-13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4.188"/>
    </inkml:context>
    <inkml:brush xml:id="br0">
      <inkml:brushProperty name="width" value="0.1" units="cm"/>
      <inkml:brushProperty name="height" value="0.1" units="cm"/>
      <inkml:brushProperty name="color" value="#E71224"/>
    </inkml:brush>
  </inkml:definitions>
  <inkml:trace contextRef="#ctx0" brushRef="#br0">5 0 17791,'-5'240'4471,"17"119"-3213,-11-344-1195,0 1-45,3 47 211,-3-58-301,0 0 0,0 0 0,0 1-1,1-1 1,0 0 0,0 0 0,0 0 0,6 8-1,-8-12 11,1-1 0,-1 0-1,1 1 1,-1-1-1,1 0 1,0 0 0,-1 1-1,1-1 1,-1 0-1,1 0 1,0 0-1,-1 0 1,1 1 0,-1-1-1,1 0 1,0 0-1,-1 0 1,1 0-1,0-1 1,-1 1 0,1 0-1,-1 0 1,1 0-1,0 0 1,-1-1-1,1 1 1,-1 0 0,1-1-1,0 0 1,16-10-3288</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4.732"/>
    </inkml:context>
    <inkml:brush xml:id="br0">
      <inkml:brushProperty name="width" value="0.1" units="cm"/>
      <inkml:brushProperty name="height" value="0.1" units="cm"/>
      <inkml:brushProperty name="color" value="#E71224"/>
    </inkml:brush>
  </inkml:definitions>
  <inkml:trace contextRef="#ctx0" brushRef="#br0">4 202 17791,'0'0'2203,"-3"-15"-2479,3 8 305,0 0 0,0 0 0,1 0 0,0 0 1,0 0-1,1 0 0,0 0 0,0 0 0,0 1 0,1-1 1,5-8-1,-2 6-41,-1 0 1,2 0-1,-1 0 1,1 1-1,1 0 1,14-12-1,-18 17 22,-1 1 0,1-1 0,0 1 0,0 0 0,0 0 0,0 0 0,0 0-1,0 1 1,0 0 0,1 0 0,-1 0 0,0 0 0,1 1 0,-1-1 0,1 1 0,-1 0 0,1 1 0,-1-1 0,0 1-1,1 0 1,-1 0 0,0 0 0,0 0 0,1 1 0,-1 0 0,0 0 0,-1 0 0,1 0 0,6 5 0,-2-1 10,-1 0 1,0 1-1,0 0 1,-1 0-1,1 0 1,-2 1-1,1 0 1,-1 0-1,0 0 1,-1 1-1,0-1 1,6 18-1,-6-9 54,-1 1 0,-1 0 0,-1 0 0,0 0 0,-1 0 0,-1 0 0,-3 21 0,-31 123 209,26-126-213,-24 81 478,28-104-525,-1 1 0,0-1 1,-1 0-1,0 0 0,-1-1 1,-10 13-1,15-21-68,-1 0-1,1-1 0,-1 1 1,0-1-1,0 0 1,0 0-1,0 0 1,-1-1-1,-7 5 1,10-7 42,1 0 1,-1 1 0,1-1 0,-1 0 0,0 1-1,1-1 1,-1 0 0,1 0 0,-1 0 0,1-1 0,-1 1-1,1 0 1,-1-1 0,0 1 0,1 0 0,0-1-1,-1 0 1,1 1 0,-1-1 0,1 0 0,0 0 0,-1 0-1,1 0 1,0 0 0,0 0 0,0 0 0,0 0-1,0 0 1,0-1 0,0 1 0,0 0 0,0-1 0,1 1-1,-2-3 1,0-2 0,-1-1 0,1 1 0,1 0 0,-1-1 0,1 1 0,0-1 0,1 1 0,0-1 0,0 1 0,2-13 0,-1 7-12,1 1 1,1-1 0,0 1-1,1 0 1,5-13 0,-7 21 18,-1 1 0,0-1 0,1 1 0,-1-1 0,1 1 0,0 0 0,0 0 0,0 0 0,0 0 0,0 0 0,0 1 1,1-1-1,-1 1 0,0-1 0,5-1 0,-3 2 17,0-1-1,1 1 1,-1 0 0,1 1-1,-1-1 1,1 1 0,-1 0-1,9 0 1,1 2 63,0 1 0,0 0 0,-1 1 0,1 1 0,13 6 0,24 15 367,-2 1 1,86 64-1,-117-78-176,-6-4-385,0-1 0,0-1-1,0 0 1,18 7 0,-28-13-7,5-12-4197,-6 10 3967,-1-1 1,1-2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6.243"/>
    </inkml:context>
    <inkml:brush xml:id="br0">
      <inkml:brushProperty name="width" value="0.1" units="cm"/>
      <inkml:brushProperty name="height" value="0.1" units="cm"/>
      <inkml:brushProperty name="color" value="#E71224"/>
    </inkml:brush>
  </inkml:definitions>
  <inkml:trace contextRef="#ctx0" brushRef="#br0">307 325 14335,'3'-12'163,"0"1"0,-1-1 0,0 0 0,-1 0 0,-1 0 0,1 0 0,-2 0 0,0 0 0,-4-21 0,1 17-162,0 0 1,-1 0-1,-1 0 1,0 0-1,-1 1 1,-13-20-1,17 30 110,-1 0 0,1 0-1,-1 0 1,0 1 0,-1 0-1,1-1 1,-1 1 0,-9-6 0,12 9-80,0 0 0,0 0 0,0 0 0,-1 0 0,1 0 0,0 1 0,-1-1 0,1 1 0,0-1 0,-1 1 0,1 0 0,0 0 0,-1 0 0,1 0 0,-1 1 0,1-1 0,0 0 0,-1 1 0,1 0 0,0-1 0,-1 1 0,1 0 0,0 0 0,-4 3 0,-1 2 33,-1 0-1,1 0 1,1 1-1,-1 0 1,1 0-1,1 1 0,-1 0 1,1-1-1,1 2 1,-5 9-1,-5 15 279,-13 45 0,20-56-272,-4 8 61,-7 28-1,16-51-102,1-1 1,0 1-1,0-1 0,1 0 0,0 1 0,0-1 1,1 8-1,0-13-22,-1 0 0,0 0 0,1 0-1,-1 0 1,1 0 0,-1 0 0,1 0 0,0 0 0,-1-1 0,1 1 0,0 0 0,0 0-1,0 0 1,-1-1 0,1 1 0,0 0 0,0-1 0,0 1 0,0-1 0,0 1 0,0-1 0,2 1-1,0 0 4,0 0-1,0 0 0,1-1 0,-1 0 1,0 1-1,5-1 0,9-2-54,-1-1 0,1 0 0,-1-1 0,1-1 0,-1-1 0,0 0 0,-1-1 0,0-1 0,0 0 0,0-1 0,-1 0 0,-1-2 0,0 1 0,0-2 0,-1 1 0,0-2 0,-1 0 0,0 0 0,16-28 0,-27 41 49,0 1 0,0-1 0,0 0 0,0 0 0,0 0 0,0 0 0,0 0 0,0 1 0,0-1 0,0 0 0,0 0 0,0 0 0,0 0-1,0 0 1,0 1 0,0-1 0,0 0 0,1 0 0,-1 0 0,0 0 0,0 0 0,0 0 0,0 0 0,0 0 0,0 1 0,0-1 0,1 0 0,-1 0 0,0 0 0,0 0 0,0 0 0,0 0-1,1 0 1,-1 0 0,0 0 0,0 0 0,0 0 0,0 0 0,0 0 0,1 0 0,-1 0 0,0 0 0,0 0 0,0 0 0,0 0 0,0 0 0,1 0 0,-1 0 0,0-1 0,0 1 0,0 0-1,0 0 1,0 0 0,0 0 0,1 0 0,-1 0 0,0 0 0,0 0 0,0-1 0,0 1 0,0 0 0,0 0 0,0 0 0,2 11 186,-2-5-113,0 0 0,-1 0 0,0 0 0,0 0 0,0 0 0,-1 0 0,-2 6 0,-19 42 105,9-25 68,4-4-117,2 0 0,1 1 0,1-1 0,1 1 1,1 0-1,0 33 0,9 159 853,-5-213-972,0-3-8,1 7 0,-1-1 1,1 1-1,0 0 0,1-1 1,0 1-1,5 13 1,-6-21-79,-1 0 1,1-1 0,-1 1 0,1 0 0,-1-1 0,1 1-1,-1 0 1,1-1 0,0 1 0,-1-1 0,1 1 0,0-1-1,-1 1 1,1-1 0,0 1 0,0-1 0,-1 0 0,1 1 0,0-1-1,0 0 1,0 0 0,0 0 0,-1 1 0,1-1 0,0 0-1,0 0 1,0 0 0,0 0 0,0-1 0,-1 1 0,1 0-1,0 0 1,0 0 0,0-1 0,-1 1 0,1 0 0,0-1 0,0 1-1,-1-1 1,1 1 0,1-2 0,17-13-6943</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6.655"/>
    </inkml:context>
    <inkml:brush xml:id="br0">
      <inkml:brushProperty name="width" value="0.1" units="cm"/>
      <inkml:brushProperty name="height" value="0.1" units="cm"/>
      <inkml:brushProperty name="color" value="#E71224"/>
    </inkml:brush>
  </inkml:definitions>
  <inkml:trace contextRef="#ctx0" brushRef="#br0">21 72 16767,'20'-21'1849,"-14"13"-1711,1 1-1,0 0 1,0 0-1,14-9 0,-20 15-114,1 0 0,0 1 1,-1-1-1,1 0 0,-1 1 0,1 0 0,-1-1 0,1 1 0,0 0 0,-1-1 0,1 1 1,0 0-1,0 0 0,-1 1 0,1-1 0,2 1 0,0 0 9,-1 0 1,0 0-1,0 1 0,0-1 0,0 1 1,0 0-1,5 4 0,-2 0 42,0 0 0,0 0-1,0 1 1,-1 0 0,7 12 0,-8-12-1,-1 1 0,0-1 0,0 1 0,-1 0 0,0-1 0,-1 1 0,1 0 0,-2 0 0,1 0 0,-1 0 0,-1 13 0,-3 9 10,-12 51-1,8-47 23,-5 21 459,-28 79 0,40-130-570,-1 0 0,0 0 1,1-1-1,-2 1 0,1-1 0,0 1 0,-1-1 0,0 0 0,0 0 1,0 0-1,0 0 0,-5 3 0,7-5 20,-1 0 0,1-1 0,-1 1 0,1 0 0,-1-1 1,0 1-1,1-1 0,-1 0 0,0 0 0,1 1 0,-1-1 0,0 0 0,1 0 0,-1 0 0,0-1 0,1 1 0,-1 0 1,1-1-1,-1 1 0,0-1 0,1 1 0,-1-1 0,1 0 0,-1 0 0,1 1 0,0-1 0,-1 0 0,1 0 0,0-1 0,-1 1 1,1 0-1,0 0 0,-1-3 0,-3-2-11,1 0-1,0-1 1,0 0 0,1 0 0,0 0-1,0 0 1,0 0 0,1-1 0,1 1 0,-3-13-1,2 1 29,1-1 0,0 1-1,3-21 1,0 14-233,1 0 0,1 1 0,2-1 0,0 1-1,1 0 1,2 0 0,1 1 0,0 0 0,16-24 0,-7 25-1136,-5 12-2327</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7.248"/>
    </inkml:context>
    <inkml:brush xml:id="br0">
      <inkml:brushProperty name="width" value="0.1" units="cm"/>
      <inkml:brushProperty name="height" value="0.1" units="cm"/>
      <inkml:brushProperty name="color" value="#E71224"/>
    </inkml:brush>
  </inkml:definitions>
  <inkml:trace contextRef="#ctx0" brushRef="#br0">25 0 17535,'-7'24'540,"2"0"0,0 1 0,2-1 0,0 1 0,2 0 0,1 0 0,4 38 0,3-37-284,-6-25-254,-1 0 0,1 0 0,0 0 0,-1 0 0,1 1 0,0-1 0,0 0 0,0 0 0,0 0 0,0-1 1,0 1-1,0 0 0,0 0 0,0 0 0,0-1 0,0 1 0,1-1 0,-1 1 0,0-1 0,0 1 0,1-1 0,-1 0 0,0 1 0,1-1 0,-1 0 0,0 0 0,1 0 0,-1 0 0,0 0 0,3-1 0,-2 1-13,3-1-50,0 1-1,0-1 1,0 0 0,0-1-1,0 1 1,0-1 0,-1 0-1,1 0 1,-1-1 0,5-2-1,4-5-534,22-20 0,5-5-2253,-5 9-3527</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7.600"/>
    </inkml:context>
    <inkml:brush xml:id="br0">
      <inkml:brushProperty name="width" value="0.1" units="cm"/>
      <inkml:brushProperty name="height" value="0.1" units="cm"/>
      <inkml:brushProperty name="color" value="#E71224"/>
    </inkml:brush>
  </inkml:definitions>
  <inkml:trace contextRef="#ctx0" brushRef="#br0">47 1 21119,'-9'33'889,"1"1"0,-5 55 0,3 70 329,6-71-591,2-56-752,1-1 1,2 0-1,1 1 0,7 36 0,-9-67 63,0 0 0,0 0 0,0 0 0,0 0 1,1 0-1,-1 0 0,0-1 0,1 1 0,-1 0 0,0 0 0,1 0 0,-1-1 0,1 1 0,-1 0 1,1-1-1,0 1 0,-1 0 0,1-1 0,0 1 0,-1-1 0,1 1 0,0-1 0,0 1 0,-1-1 0,1 0 1,0 1-1,0-1 0,0 0 0,0 0 0,1 1 0,1-1-374,0-1 0,0 1-1,0-1 1,0 1 0,0-1 0,-1 0-1,1 0 1,4-2 0,7-4-2116,1-3-3707</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6:48.079"/>
    </inkml:context>
    <inkml:brush xml:id="br0">
      <inkml:brushProperty name="width" value="0.1" units="cm"/>
      <inkml:brushProperty name="height" value="0.1" units="cm"/>
      <inkml:brushProperty name="color" value="#E71224"/>
    </inkml:brush>
  </inkml:definitions>
  <inkml:trace contextRef="#ctx0" brushRef="#br0">251 157 17535,'0'-19'906,"-5"-33"-1,4 45-733,0 1 0,0-1 0,-1 1-1,0-1 1,-1 1 0,1 0 0,-1 0 0,-7-9 0,10 14-155,-1 0 0,0 0 1,0 0-1,0 0 0,0 0 1,0 1-1,0-1 0,0 0 1,0 1-1,0-1 0,0 1 1,0-1-1,0 1 0,0-1 1,0 1-1,0 0 0,-1 0 1,1-1-1,0 1 0,0 0 1,0 0-1,-1 0 0,1 0 1,0 0-1,0 1 0,0-1 1,0 0-1,-1 1 0,1-1 1,0 0-1,0 1 0,0-1 1,0 1-1,0 0 0,0-1 1,0 1-1,-1 1 0,-5 4 86,0-1-1,0 2 1,-11 12-1,10-9-48,-28 25 113,16-17-117,-17 22 1,32-34 0,0 0 0,0 0 0,1 1 0,0 0 0,1-1 1,0 1-1,0 1 0,-3 8 0,6-13-39,-1 0-1,1 0 1,0 0-1,0 1 1,0-1-1,0 0 1,1 0-1,-1 0 1,1 1-1,0-1 1,0 0-1,0 0 1,0 0-1,0 0 0,1 0 1,-1-1-1,1 1 1,0 0-1,0-1 1,0 1-1,4 3 1,5 5 62,1-1-1,0 0 1,19 11 0,-5-3-30,18 13-101,-21-15 12,0 0 1,23 24-1,-32-26 101,0 1 0,-1 1-1,0 0 1,-2 0-1,0 1 1,18 37-1,-26-47-58,-1 0 0,1 0 0,-1 1-1,0-1 1,-1 1 0,0-1 0,0 1 0,0 0-1,-1-1 1,0 1 0,-1 0 0,0-1 0,0 1 0,-1 0-1,0-1 1,0 0 0,0 1 0,-1-1 0,0 0 0,-1 0-1,-5 8 1,6-10 9,0 0 1,-1 0-1,0-1 0,0 0 1,0 0-1,0 0 0,-1 0 1,1 0-1,-1-1 0,-7 4 1,9-6-7,0 0-1,0 0 1,0 0 0,1 0 0,-1-1-1,0 1 1,0-1 0,0 0 0,0 0-1,0 0 1,0 0 0,0 0 0,0-1-1,0 1 1,0-1 0,0 0 0,1 0-1,-1 0 1,0 0 0,0 0 0,1-1-1,-4-2 1,1 1-4,0-1 1,-1 0-1,1 0 0,1-1 0,-1 1 0,1-1 1,0 0-1,0 0 0,0-1 0,1 1 0,0-1 1,0 0-1,-3-7 0,3 3 87,0 0-1,1 0 1,1-1 0,-1 1-1,1 0 1,1-1-1,1-15 1,3-19 337,1 0 0,12-48-1,-10 68-322,0 1 0,2-1 0,1 2 0,0-1 0,17-25 0,-26 48-106,52-92-160,-46 77 147,0 0 0,-1 0-1,-1 0 1,5-22 0,2-38-3130,-10 47-5016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03.585"/>
    </inkml:context>
    <inkml:brush xml:id="br0">
      <inkml:brushProperty name="width" value="0.1" units="cm"/>
      <inkml:brushProperty name="height" value="0.1" units="cm"/>
      <inkml:brushProperty name="color" value="#E71224"/>
    </inkml:brush>
  </inkml:definitions>
  <inkml:trace contextRef="#ctx0" brushRef="#br0">463 243 16127,'0'-3'128,"1"-1"-1,-1 1 1,0-1 0,0 0-1,0 1 1,0-1 0,-1 0-1,1 1 1,-1-1-1,0 1 1,0-1 0,0 1-1,-1 0 1,1-1 0,-1 1-1,0 0 1,0 0-1,0 0 1,0 0 0,0 0-1,-1 0 1,0 1-1,1-1 1,-1 1 0,0 0-1,0 0 1,0 0 0,0 0-1,0 0 1,-1 1-1,-4-2 1,-5-2 9,-1 2-1,1-1 1,-1 2-1,1 0 1,-1 1-1,0 0 1,-14 1-1,3 0 47,0 2-1,0 0 1,0 1-1,-47 14 1,64-14-166,1 0 0,-1 0 1,1 1-1,1-1 0,-1 2 0,0-1 1,1 1-1,-9 8 0,11-8-1,0-1-1,0 1 1,0 1-1,1-1 0,0 1 1,0-1-1,0 1 1,1 0-1,0 0 1,0 0-1,-2 12 0,3-12 19,1-1-1,0 0 1,0 1-1,0-1 1,1 1-1,0-1 0,0 0 1,0 1-1,1-1 1,0 0-1,0 0 1,0 0-1,1 0 1,-1-1-1,1 1 0,0-1 1,0 1-1,7 6 1,1 0 83,-1-1 0,2 0 0,0 0 1,0-1-1,20 11 0,12 2 1,91 32 1,-20-9-36,-105-41-75,-1 0 0,0 1-1,-1 0 1,1 1 0,-1 0-1,0 0 1,0 1 0,9 10-1,-13-12-1,-1 0-1,1 0 0,-1 0 1,0 0-1,0 1 0,-1-1 1,0 1-1,0 0 0,0-1 1,0 1-1,-1 0 0,0 0 1,-1 0-1,1 0 0,-1 8 1,-1-2 8,0 0 0,-1 0 1,-1-1-1,0 1 0,0-1 0,-1 1 1,0-1-1,-1 0 0,-1-1 0,1 1 1,-2-1-1,1 0 0,-2-1 0,1 0 1,-1 0-1,0 0 0,-1-1 0,0 0 1,-13 8-1,14-10-26,-1-1 0,0 0-1,0 0 1,0-1 0,0 0 0,-1-1 0,1 0 0,-1 0 0,0-1 0,0 0 0,0-1 0,0 0 0,0-1-1,0 0 1,0 0 0,0-1 0,0-1 0,0 0 0,0 0 0,0 0 0,1-2 0,-1 1 0,-9-6-1,10 4 26,0 0-1,1-1 0,0-1 0,0 1 0,0-1 0,1-1 0,0 1 0,0-1 0,1-1 0,0 1 0,0-1 0,1 0 0,0 0 0,1 0 0,-4-12 0,4 9-2,0 0-1,1-1 0,1 1 1,0-1-1,1 1 0,0-1 1,0 0-1,2 1 1,0-1-1,0 0 0,1 1 1,4-14-1,-4 20 16,0 0-1,1 0 1,0 0-1,0 1 1,1-1-1,-1 1 1,1-1-1,0 1 1,1 0-1,-1 1 1,1-1-1,0 1 1,8-5-1,8-5 219,1 1 0,27-12 0,-10 6-54,-18 8-44,-1 0-1,0-2 0,-1 0 0,-1-2 0,0 0 1,30-33-1,-42 41-138,-1-1 0,0 1 0,0-1 0,-1 0-1,0 0 1,0 0 0,-1-1 0,5-17 0,-7 19-36,0 0-1,-1 0 1,1 0-1,-1-1 1,-1 1-1,1 0 1,-2 0-1,1 0 1,0 0 0,-1 0-1,-1 0 1,-4-11-1,-2 2-872,-1-1 0,-1 2 0,0-1 0,-1 2 0,-26-26 0,0-1-3825,19 18-1542</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7:13.179"/>
    </inkml:context>
    <inkml:brush xml:id="br0">
      <inkml:brushProperty name="width" value="0.1" units="cm"/>
      <inkml:brushProperty name="height" value="0.1" units="cm"/>
      <inkml:brushProperty name="color" value="#E71224"/>
    </inkml:brush>
  </inkml:definitions>
  <inkml:trace contextRef="#ctx0" brushRef="#br0">3 45 15647,'0'0'1627,"-2"-23"386,3 22-1940,1-1 0,0 1 0,0 0 0,-1 0 0,1 0 0,0 0 0,0 0 0,0 0 0,0 1 0,0-1 0,0 1-1,0-1 1,2 1 0,2-2 54,9-1-64,0 1 1,0 0-1,1 1 0,-1 1 0,17 2 0,6-1 24,17-2 60,120 3-444,-138 2-65,-37-3 398,0 0-35,0 0-1,1 0 1,-1 0-1,0 0 1,0 1-1,0-1 1,0 0-1,0 0 1,0 0-1,0 0 1,0 2-1,-3 5 5,1 0-1,-1-1 1,0 1-1,-1-1 1,0 0-1,0 0 1,-10 12-1,-10 17 408,11-8-98,0 0-1,2 1 0,1 0 1,-9 47-1,8-15 348,-4 79-1,13-72-1333,16-83-2894</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7:14.425"/>
    </inkml:context>
    <inkml:brush xml:id="br0">
      <inkml:brushProperty name="width" value="0.1" units="cm"/>
      <inkml:brushProperty name="height" value="0.1" units="cm"/>
      <inkml:brushProperty name="color" value="#E71224"/>
    </inkml:brush>
  </inkml:definitions>
  <inkml:trace contextRef="#ctx0" brushRef="#br0">1 33 18047,'0'0'2455,"7"5"-1784,-3-2-569,0-1 0,0 0 1,1 0-1,-1-1 0,1 1 1,-1-1-1,1 0 1,0 0-1,-1 0 0,9-1 1,7 0-212,24-3 0,-27 2 191,155-28 1005,-98 14-1483,-71 15 349,3-2 16,0 1 0,1 0 0,-1 0 0,0 1 0,0-1-1,0 1 1,1 1 0,-1-1 0,0 1 0,0 0 0,0 0 0,0 1 0,0 0 0,8 3-1,-13-4 33,0 0-1,0-1 0,0 1 1,0 0-1,0-1 0,0 1 0,0 0 1,0 0-1,0 0 0,0 0 0,-1 0 1,1 0-1,0 0 0,-1 0 0,1 0 1,-1 0-1,1 0 0,-1 0 0,1 0 1,-1 1-1,0-1 0,0 0 0,0 0 1,1 0-1,-1 1 0,0-1 0,0 0 1,-1 0-1,1 1 0,0-1 0,0 0 1,-1 0-1,1 0 0,0 1 1,-1-1-1,1 0 0,-2 1 0,0 6 1,-49 248 290,45-221-62,1 0 0,2 0 1,1 1-1,2-1 0,1 1 1,7 37-1,-8-71-130,1-3-305,1 1 146,-1 0 0,0-1 0,0 1 0,0 0 0,1-1 0,-1 0 0,0 1 0,0-1 0,1-1 0,2-1-384,-1 0-1,0 0 0,0 0 0,0-1 1,3-5-1,-5 7 0,16-22-6975</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7:15.784"/>
    </inkml:context>
    <inkml:brush xml:id="br0">
      <inkml:brushProperty name="width" value="0.1" units="cm"/>
      <inkml:brushProperty name="height" value="0.1" units="cm"/>
      <inkml:brushProperty name="color" value="#E71224"/>
    </inkml:brush>
  </inkml:definitions>
  <inkml:trace contextRef="#ctx0" brushRef="#br0">47 1 18559,'0'8'1639,"-1"12"-725,-5 27 1,0 3 41,-9 86-837,6-74-3,1 68 1,7-94-5,0 25-47,1-60-143,0 0-1,0 1 0,1-1 0,-1 0 0,0 1 0,0-1 1,1 0-1,-1 1 0,1-1 0,-1 0 0,1 0 0,-1 1 0,1-1 1,0 0-1,0 0 0,-1 0 0,1 0 0,0 0 0,0 0 1,0 0-1,2 2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7:16.165"/>
    </inkml:context>
    <inkml:brush xml:id="br0">
      <inkml:brushProperty name="width" value="0.1" units="cm"/>
      <inkml:brushProperty name="height" value="0.1" units="cm"/>
      <inkml:brushProperty name="color" value="#E71224"/>
    </inkml:brush>
  </inkml:definitions>
  <inkml:trace contextRef="#ctx0" brushRef="#br0">46 0 19967,'-1'12'615,"1"-1"0,-2 0-1,0 1 1,-6 18 0,-18 41-449,20-57-126,6-13-67,0 0-78,1 0 78,0 0-1,-1 0 0,1 0 1,0 0-1,0-1 0,0 1 1,-1 0-1,1 0 0,0-1 1,0 1-1,0 0 0,0-1 1,0 1-1,0-1 0,0 0 1,1 1-1,1-1 0,20 5-110,3-5-232,32-3-1,7-1-152,-53 4-10,0 0 0,0-1-1,-1 0 1,1-1 0,-1-1-1,1 0 1,16-6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7:16.506"/>
    </inkml:context>
    <inkml:brush xml:id="br0">
      <inkml:brushProperty name="width" value="0.1" units="cm"/>
      <inkml:brushProperty name="height" value="0.1" units="cm"/>
      <inkml:brushProperty name="color" value="#E71224"/>
    </inkml:brush>
  </inkml:definitions>
  <inkml:trace contextRef="#ctx0" brushRef="#br0">1 1 19327,'-1'183'4060,"2"11"-2784,1-170-1174,14 120-212,-15-140-121,1 0-1,-1 0 0,1 1 1,-1-1-1,1 0 0,3 3 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7:17.665"/>
    </inkml:context>
    <inkml:brush xml:id="br0">
      <inkml:brushProperty name="width" value="0.1" units="cm"/>
      <inkml:brushProperty name="height" value="0.1" units="cm"/>
      <inkml:brushProperty name="color" value="#E71224"/>
    </inkml:brush>
  </inkml:definitions>
  <inkml:trace contextRef="#ctx0" brushRef="#br0">383 186 15871,'-27'-3'95,"0"2"-1,0 1 1,-1 1-1,1 1 1,0 2 0,0 1-1,0 0 1,1 2-1,0 2 1,-34 14-1,56-21-42,0 0-1,0 1 1,0-1-1,0 1 0,1 0 1,-1 0-1,1 0 1,0 0-1,-1 0 1,1 1-1,1 0 0,-3 3 1,4-5-1,0 0-1,0 0 1,0 0-1,0 0 1,1 0 0,-1 0-1,1 0 1,0 0-1,-1 0 1,1 0-1,0 0 1,0 0 0,0 0-1,1 0 1,-1 0-1,0 0 1,1 0 0,-1 0-1,1 0 1,0 0-1,0 0 1,0 0 0,0-1-1,0 1 1,0 0-1,0-1 1,0 1 0,3 2-1,7 6 124,1 0-1,0-1 1,0-1-1,1 0 1,27 13-1,1 0-72,-12-4-147,0 2 1,-1 0 0,-1 2 0,46 46 0,-62-55 72,0 0 0,-1 1 1,-1 1-1,0-1 0,-1 2 0,0-1 0,-1 1 1,-1 0-1,0 0 0,-1 1 0,-1 0 0,4 21 1,-7-26-20,-1-1 1,1 1-1,-2 0 1,1-1 0,-4 14-1,3-19 15,0 0 0,0 0 0,0 0 0,-1 0 0,0-1-1,0 1 1,-1-1 0,1 0 0,-1 1 0,0-1 0,0 0 0,0-1 0,-5 6 0,6-8-27,-1 1 0,1-1 0,-1 0 1,1 0-1,-1 0 0,1 0 1,-1 0-1,0 0 0,0-1 0,1 0 1,-1 1-1,0-1 0,0 0 1,1 0-1,-1 0 0,0-1 1,-3 0-1,-7-2-9,0 0 0,-16-7 1,25 9 11,-2-2-15,-1 1 0,1-1 0,0 0 0,0-1-1,1 1 1,-1-1 0,1 0 0,-1 0 0,1-1 0,1 0-1,-1 0 1,1 0 0,-1 0 0,2-1 0,-6-7 0,6 6-2,0 0 1,1 0 0,-1-1-1,1 1 1,1 0 0,-1-1-1,1 1 1,0-1 0,1 0-1,0 1 1,0-1 0,1 0-1,2-10 1,1 1 99,1-1-1,0 1 1,2 0 0,0 0 0,1 1-1,14-24 1,71-86 1395,-31 45-728,-49 63-453,12-15 11,-3 0-1,0-2 0,20-46 1,-38 71-496,-1 0 1,-1 0-1,0 0 0,0-1 1,-1 1-1,0-1 0,0 1 1,-2-1-1,1 1 1,-1-1-1,-1 1 0,0 0 1,0-1-1,-4-10 1,2 15-1900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0.269"/>
    </inkml:context>
    <inkml:brush xml:id="br0">
      <inkml:brushProperty name="width" value="0.1" units="cm"/>
      <inkml:brushProperty name="height" value="0.1" units="cm"/>
      <inkml:brushProperty name="color" value="#E71224"/>
    </inkml:brush>
  </inkml:definitions>
  <inkml:trace contextRef="#ctx0" brushRef="#br0">37 13 14847,'0'0'631,"0"2"-140,-6 156 1414,1 1-532,-5 32 918,8-174-2492,-8-54-281,8 3 137,1-1 0,1 1-1,6-48 1,2 34 152,2-1 1,2 1-1,20-52 0,-30 95 206,1 0-1,-1 1 0,1-1 1,-1 1-1,1 0 1,0 0-1,1 0 1,-1 0-1,1 1 0,0-1 1,0 1-1,0 0 1,0 0-1,0 0 1,1 1-1,-1-1 0,1 1 1,6-2-1,-8 3-1,0 0-1,0 1 1,0-1-1,0 1 1,0-1-1,1 1 1,-1 0-1,0 0 1,0 0 0,0 1-1,1-1 1,-1 1-1,0 0 1,0 0-1,0 0 1,0 0-1,0 0 1,0 1-1,0-1 1,-1 1-1,1 0 1,0 0-1,-1 0 1,0 0 0,1 0-1,-1 1 1,0-1-1,0 1 1,3 5-1,2 4 93,0 1 0,-1 0 0,-1 1 0,0-1 0,-1 1 0,4 18 0,7 90 418,-11-79-315,-2-17-87,7 92 386,2-138-818,0-9-270,15-59 0,3-13-250,-20 78 676,39-90-232,-46 110 451,0-1 1,0 1 0,0 0 0,6-6 0,-8 9-49,0 0 0,1-1 0,-1 1 0,1 0 0,-1 0-1,1 0 1,-1 0 0,1 0 0,-1 0 0,0 0 0,1 0 0,-1 0 0,1 0-1,-1 0 1,1 0 0,-1 0 0,0 1 0,1-1 0,-1 0 0,1 0-1,-1 0 1,0 1 0,1-1 0,-1 0 0,1 0 0,-1 1 0,0-1 0,1 1-1,8 8 265,-5-4-112,0 1-1,-1-1 1,0 1-1,0 0 1,0 0-1,-1 0 1,3 10-1,7 47 651,-9-46-813,9 114 491,-10-87-124,16 81 0,-17-118-370,-1-5-120,10-14-3469,-4 5 1491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0.763"/>
    </inkml:context>
    <inkml:brush xml:id="br0">
      <inkml:brushProperty name="width" value="0.1" units="cm"/>
      <inkml:brushProperty name="height" value="0.1" units="cm"/>
      <inkml:brushProperty name="color" value="#E71224"/>
    </inkml:brush>
  </inkml:definitions>
  <inkml:trace contextRef="#ctx0" brushRef="#br0">247 0 17535,'-207'250'4129,"175"-214"-3469,32-36-656,-1 0 0,0 1 0,1-1 0,-1 1 0,1-1 0,-1 1 0,1-1 0,0 1 0,-1 0 0,1-1 0,0 1 0,-1-1-1,1 1 1,0 0 0,0-1 0,-1 1 0,1 0 0,0 1 0,1-2 4,0 1 0,0-1 0,-1 1 0,1-1 0,0 1 0,0-1 0,0 0 0,0 1 0,0-1 0,0 0 0,0 0 0,2 0 0,-3 0-8,24 4 0,0-1 0,41-1 0,2 0 0,-27 2-95,25 1-175,-64-5 94,-1 1 155,0-1 0,0 0 0,0 0 0,1 0 1,-1 0-1,0 0 0,0 0 0,0 0 0,0 0 0,0 0 0,0 0 1,1 0-1,-1 0 0,0 1 0,0-1 0,0 0 0,0 0 0,0 0 1,1 0-1,-1 0 0,0 0 0,0 0 0,0-1 0,0 1 0,1 0 1,-1 0-1,0 0 0,0 0 0,0 0 0,0 0 0,0 0 0,0 0 1,1 0-1,-1 0 0,0 0 0,0 0 0,0-1 0,0 1 0,0 0 1,0 0-1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2.564"/>
    </inkml:context>
    <inkml:brush xml:id="br0">
      <inkml:brushProperty name="width" value="0.1" units="cm"/>
      <inkml:brushProperty name="height" value="0.1" units="cm"/>
      <inkml:brushProperty name="color" value="#E71224"/>
    </inkml:brush>
  </inkml:definitions>
  <inkml:trace contextRef="#ctx0" brushRef="#br0">17 1 14591,'0'0'886,"0"9"-252,-6 88 1798,1 25-135,-1 19-667,7-94-1361,-1-6-57,2-1 0,8 49 0,-10-88-276,6-38-6376</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3.241"/>
    </inkml:context>
    <inkml:brush xml:id="br0">
      <inkml:brushProperty name="width" value="0.1" units="cm"/>
      <inkml:brushProperty name="height" value="0.1" units="cm"/>
      <inkml:brushProperty name="color" value="#E71224"/>
    </inkml:brush>
  </inkml:definitions>
  <inkml:trace contextRef="#ctx0" brushRef="#br0">1 21 17791,'33'-8'2469,"-12"3"-2466,23-2 1,-42 7-134,-2 0 2,1 0 0,-1-1 0,1 1 0,0 0 1,-1 0-1,1 0 0,-1 0 0,1 0 0,0 1 0,-1-1 1,1 0-1,-1 0 0,1 0 0,-1 0 0,1 1 0,-1-1 0,1 0 1,0 0-1,-1 1 0,0-1 0,1 0 0,-1 1 0,1 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48.626"/>
    </inkml:context>
    <inkml:brush xml:id="br0">
      <inkml:brushProperty name="width" value="0.1" units="cm"/>
      <inkml:brushProperty name="height" value="0.1" units="cm"/>
      <inkml:brushProperty name="color" value="#E71224"/>
    </inkml:brush>
  </inkml:definitions>
  <inkml:trace contextRef="#ctx0" brushRef="#br0">51 8 9599,'2'-8'7806,"-4"51"-6408,-10 51 0,9-75-1345,-11 64 378,6-40-199,1 0 1,0 51 0,7-93-201,14-15-4302,-10 6 1886</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3.606"/>
    </inkml:context>
    <inkml:brush xml:id="br0">
      <inkml:brushProperty name="width" value="0.1" units="cm"/>
      <inkml:brushProperty name="height" value="0.1" units="cm"/>
      <inkml:brushProperty name="color" value="#E71224"/>
    </inkml:brush>
  </inkml:definitions>
  <inkml:trace contextRef="#ctx0" brushRef="#br0">1 9 18303,'16'4'1551,"-11"-4"-1480,-1-1 0,0 0 1,0 1-1,7-4 0,-6 3-91,0-1 1,-1 1-1,1 0 0,9-1 0,17 2-2854</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4.537"/>
    </inkml:context>
    <inkml:brush xml:id="br0">
      <inkml:brushProperty name="width" value="0.1" units="cm"/>
      <inkml:brushProperty name="height" value="0.1" units="cm"/>
      <inkml:brushProperty name="color" value="#E71224"/>
    </inkml:brush>
  </inkml:definitions>
  <inkml:trace contextRef="#ctx0" brushRef="#br0">11 18 16255,'10'150'3587,"-1"-17"-2263,-9-107-1073,0 1 0,-2-1 0,-6 27 0,7-50-244,-1 12-201,-8-26-254,9 4 381,-1 1 0,1-1 0,0 0 0,0 0 1,1 0-1,0 0 0,0 1 0,1-1 0,1-9 0,0 1-32,18-147-954,-15 138 740,1 1 0,0 0 0,2 0 0,19-39 0,-26 59 311,0 1 0,0 0 1,0 1-1,1-1 1,-1 0-1,1 0 1,-1 0-1,1 1 0,0-1 1,0 1-1,-1-1 1,1 1-1,0 0 1,0 0-1,0 0 0,1 0 1,-1 0-1,0 0 1,0 1-1,0-1 1,4 0-1,-4 1 30,0 0 0,0 0 0,0 1 0,0-1 0,0 0 0,-1 1 0,1-1 0,0 1 0,0 0 0,-1 0 0,1 0 0,0-1 0,-1 2 0,1-1 0,-1 0 0,1 0 0,-1 0 0,0 1 0,1-1 0,-1 0 0,0 1 0,0 0 0,0-1 0,0 1 0,0-1 0,1 4 0,4 10 108,-1 0 0,0 1 1,3 23-1,3 50 332,-9-76-390,3 153 811,-5-159-836,0-5 101,0-4-478,5-23-203,1 0 1,2 1 0,11-29-1,0 2-349,-12 28 527,2 1-1,14-25 1,-17 36 282,1 0-1,0 1 0,0-1 1,1 2-1,18-17 1,-24 24 146,0-1 1,1 2-1,-1-1 1,1 0-1,0 0 0,-1 1 1,1 0-1,0-1 1,0 1-1,0 0 0,0 0 1,0 1-1,0-1 0,0 1 1,0-1-1,1 1 1,-1 0-1,0 0 0,0 1 1,0-1-1,0 0 1,0 1-1,0 0 0,0 0 1,0 0-1,0 0 1,0 0-1,0 1 0,0-1 1,-1 1-1,1 0 1,0 0-1,-1 0 0,0 0 1,1 0-1,-1 0 1,0 1-1,0-1 0,2 5 1,3 4 197,0 1 0,-1 0 0,-1 0 1,0 0-1,-1 1 0,5 20 0,6 80 661,-11-75-661,9 43 0,-13-79-389,0 0 1,1-1 0,-1 1-1,1-1 1,-1 1 0,1-1-1,0 1 1,0-1-1,0 1 1,0-1 0,0 0-1,0 1 1,0-1 0,2 2-1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4.924"/>
    </inkml:context>
    <inkml:brush xml:id="br0">
      <inkml:brushProperty name="width" value="0.1" units="cm"/>
      <inkml:brushProperty name="height" value="0.1" units="cm"/>
      <inkml:brushProperty name="color" value="#E71224"/>
    </inkml:brush>
  </inkml:definitions>
  <inkml:trace contextRef="#ctx0" brushRef="#br0">155 0 18175,'-55'82'2445,"0"1"-1797,46-67-561,0 0 0,1 1 0,-8 25 1,16-41-59,-1 0 0,1 0 1,0 0-1,0 0 0,-1 0 1,1 0-1,0 0 0,0 0 1,0 0-1,0 0 0,0 0 1,0 0-1,0 0 1,0 0-1,1 1 0,-1-1 1,0 0-1,1 0 0,0 1 1,0-1-20,0 0-1,0 0 1,0-1 0,0 1 0,0 0 0,1 0-1,-1-1 1,0 1 0,1-1 0,-1 1 0,0-1-1,1 1 1,-1-1 0,0 0 0,3 0-1,24 3-266,0-2 0,43-3 0,-8 0-93,57 4-1823</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5.384"/>
    </inkml:context>
    <inkml:brush xml:id="br0">
      <inkml:brushProperty name="width" value="0.1" units="cm"/>
      <inkml:brushProperty name="height" value="0.1" units="cm"/>
      <inkml:brushProperty name="color" value="#E71224"/>
    </inkml:brush>
  </inkml:definitions>
  <inkml:trace contextRef="#ctx0" brushRef="#br0">151 1 16895,'0'0'579,"0"8"257,-1 14 13,-7 38 0,-1 11-250,14 90 1059,-2-109-1396,12 52 57,-10-77-213,-1-1 1,-1 1-1,-1 35 0,-2-58-122,-1 0 0,1-1 0,-1 1-1,0 0 1,-1-1 0,1 1 0,0-1-1,-1 1 1,0-1 0,0 0 0,0 0 0,0 0-1,-1 0 1,1 0 0,-1 0 0,0-1 0,0 1-1,-3 2 1,4-4 5,0 1-1,0-1 1,0 0-1,0 0 1,0 0-1,0 0 1,0 0-1,-1-1 1,1 1-1,0-1 1,0 1-1,-1-1 1,1 0-1,0 0 1,-1 0-1,1 0 1,0 0-1,-1-1 1,1 1-1,0-1 1,0 1-1,-1-1 1,1 0 0,0 0-1,0 0 1,0 0-1,0 0 1,0 0-1,0-1 1,-2-1-1,-4-4-202,0-1-1,0 1 0,1-1 1,0-1-1,-6-9 1,11 15 42,1-1 1,-1 1 0,0-1 0,1 1-1,0-1 1,0 0 0,0 1-1,0-1 1,1 0 0,0 0 0,-1 0-1,1 1 1,1-1 0,-1 0-1,0 0 1,1 0 0,2-6 0,2-5-2764</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5.753"/>
    </inkml:context>
    <inkml:brush xml:id="br0">
      <inkml:brushProperty name="width" value="0.1" units="cm"/>
      <inkml:brushProperty name="height" value="0.1" units="cm"/>
      <inkml:brushProperty name="color" value="#E71224"/>
    </inkml:brush>
  </inkml:definitions>
  <inkml:trace contextRef="#ctx0" brushRef="#br0">0 40 20223,'9'-1'603,"22"-9"-257,-18 6-209,-1 1 0,25-4 0,-13 5-143,77-10-766,-94 12-1456</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6.120"/>
    </inkml:context>
    <inkml:brush xml:id="br0">
      <inkml:brushProperty name="width" value="0.1" units="cm"/>
      <inkml:brushProperty name="height" value="0.1" units="cm"/>
      <inkml:brushProperty name="color" value="#E71224"/>
    </inkml:brush>
  </inkml:definitions>
  <inkml:trace contextRef="#ctx0" brushRef="#br0">0 28 19199,'3'1'196,"0"-1"1,0 1-1,1 0 0,-1-1 0,0 0 0,0 1 1,1-1-1,-1 0 0,0-1 0,0 1 1,1-1-1,-1 1 0,0-1 0,6-2 0,19-5-220,50-9-3236</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6.466"/>
    </inkml:context>
    <inkml:brush xml:id="br0">
      <inkml:brushProperty name="width" value="0.1" units="cm"/>
      <inkml:brushProperty name="height" value="0.1" units="cm"/>
      <inkml:brushProperty name="color" value="#E71224"/>
    </inkml:brush>
  </inkml:definitions>
  <inkml:trace contextRef="#ctx0" brushRef="#br0">0 1 17663,'1'1'1552,"6"18"-1108,0 0-1,-1 1 1,-1 0 0,4 40-1,-2-13 67,9 64-176,-10-63-398,22 91 1,-27-136-27,0 1 0,0 0 0,1-1-1,0 1 1,-1-1 0,4 5 0,-4-7-180,1-2-498,0 1 618,-1-1-1,0 1 1,0-1 0,0 1-1,0-1 1,0 0-1,0 1 1,0-1 0,0 0-1,0 0 1,0 0 0,0 0-1,0 0 1,0 0-1,-1 0 1,1 0 0,0 0-1,0-2 1,10-25-4443,-8 12-439</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6.816"/>
    </inkml:context>
    <inkml:brush xml:id="br0">
      <inkml:brushProperty name="width" value="0.1" units="cm"/>
      <inkml:brushProperty name="height" value="0.1" units="cm"/>
      <inkml:brushProperty name="color" value="#E71224"/>
    </inkml:brush>
  </inkml:definitions>
  <inkml:trace contextRef="#ctx0" brushRef="#br0">0 0 16959,'5'32'2369,"-3"-18"-2023,0 0 1,0 0 0,-1 1-1,-1-1 1,-2 18-1,1-26-283,0-1 1,1 0-1,-1 0 0,1 1 0,0-1 0,0 0 0,1 0 1,0 1-1,0-1 0,0 0 0,1 0 0,1 5 0,1-4-121,-2-4 18,0 0-1,0 0 1,1 0 0,-1 0 0,0 0 0,1 0-1,-1-1 1,1 1 0,0-1 0,-1 0-1,1 0 1,0 0 0,0 0 0,-1 0 0,1-1-1,6 1 1,-3 0 12,6 1-182,-1-1 0,1-1 1,0 0-1,-1 0 0,1-1 1,0-1-1,-1 0 0,1 0 0,-1-1 1,0-1-1,0 0 0,0 0 1,17-11-1,-22 11-289,1-2 0,-1 1 0,0-1 0,-1 0 0,8-9-1,-10 10-1207,1 0 0,-1-1 0,0 1 0,3-9-1,-3 2-1420</inkml:trace>
  <inkml:trace contextRef="#ctx0" brushRef="#br0" timeOffset="1">207 78 16895,'23'116'2175,"46"138"0,-65-240-2128,1 0 1,0-1-1,1 1 1,9 14 0,-13-24-230,1-1 0,-1 1 0,1-1 0,0 0 0,0 0 0,0 0 0,0 0 0,6 3 0,-7-5-185,0 0 0,0 0 0,1 0 0,-1 0 0,0 0 0,0-1 0,1 1 0,-1-1 0,0 0 0,1 1 0,-1-1 0,0 0 0,1-1 0,-1 1 0,1 0 0,2-1 0,3-2-2330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7.341"/>
    </inkml:context>
    <inkml:brush xml:id="br0">
      <inkml:brushProperty name="width" value="0.1" units="cm"/>
      <inkml:brushProperty name="height" value="0.1" units="cm"/>
      <inkml:brushProperty name="color" value="#E71224"/>
    </inkml:brush>
  </inkml:definitions>
  <inkml:trace contextRef="#ctx0" brushRef="#br0">243 163 14879,'-2'-14'406,"0"-1"-1,0 0 0,-8-23 0,8 31-319,-1 1-1,0-1 0,0 1 0,0 0 1,0 0-1,-1 0 0,0 0 0,0 1 0,-1 0 1,-5-6-1,9 10-68,0 0 0,0 0 0,-1 0 0,1 1 1,0-1-1,-1 0 0,1 0 0,-1 1 0,1-1 0,-1 1 0,1 0 0,-1-1 1,1 1-1,-1 0 0,1 0 0,-1 0 0,0 0 0,-2 0 0,2 1 21,-1-1 0,0 1 0,0 0 0,1 0 0,-1 1 1,0-1-1,1 0 0,-1 1 0,-2 2 0,-5 4 186,2 1-1,-1 0 1,-12 17 0,19-22-149,-41 57 322,38-53-386,0 0 0,1 0 1,1 1-1,-1-1 0,1 1 1,-2 10-1,4-14 35,1-1 1,-1 1-1,1 0 0,0 0 1,1-1-1,-1 1 0,1 0 1,0-1-1,0 1 0,0 0 1,4 8-1,-4-12-41,0 0-1,-1 1 1,1-1 0,0 1-1,0-1 1,0 0 0,0 0-1,0 0 1,0 0 0,1 0-1,-1 0 1,0 0 0,1 0-1,-1 0 1,0 0 0,1-1-1,-1 1 1,1 0 0,-1-1-1,1 0 1,-1 1 0,4-1-1,-1 1-82,0 0 49,0-1 1,-1 1-1,1-1 0,-1 0 0,1-1 1,-1 1-1,1-1 0,-1 1 0,1-1 1,-1 0-1,0 0 0,5-2 1,6-4 172,19-12 0,-24 14-357,0-2 145,0 0 0,0-1 0,0 1 0,-1-2 0,-1 1 0,1-1 0,-1 0 0,-1-1 0,0 1 1,0-1-1,-1-1 0,7-19 563,-12 34-339,-1 0 0,1 0 0,-1 0 0,-1-1 0,-1 6 0,-2 7-67,3 1 83,0 1 0,1-1 1,1 0-1,0 1 0,6 33 1,0 4 170,36 319 1042,-42-373-1531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9.038"/>
    </inkml:context>
    <inkml:brush xml:id="br0">
      <inkml:brushProperty name="width" value="0.1" units="cm"/>
      <inkml:brushProperty name="height" value="0.1" units="cm"/>
      <inkml:brushProperty name="color" value="#E71224"/>
    </inkml:brush>
  </inkml:definitions>
  <inkml:trace contextRef="#ctx0" brushRef="#br0">0 1 16895,'3'8'1296,"-1"2"-1005,0-1 0,-1 1-1,1 0 1,-2 0-1,0-1 1,0 1 0,-2 11-1,1-8-264,0 0 0,1 1-1,2 14 1,8 30 759,-1-9-914,2 67 0,-11-97 316,1 0 1,1 0 0,1-1-1,0 1 1,10 30-1,-12-48-259,-2-2 12,-4-39-495,1 0-1,4-71 1,1 40-551,3-21 80,-3 81 973,1 0 0,1 0 0,0 0 0,0 0 0,1 1 0,7-14 0,-7 16 66,0 1 0,0 0 0,1 1-1,0-1 1,10-9 0,-14 14 13,0 1 0,0 0-1,1 0 1,-1 0 0,0 0-1,0 0 1,1 1 0,-1-1-1,0 0 1,1 1 0,-1-1-1,1 1 1,-1-1 0,0 1 0,1-1-1,-1 1 1,1 0 0,0 0-1,-1 0 1,1 0 0,-1 0-1,1 0 1,-1 0 0,1 1-1,-1-1 1,1 0 0,-1 1-1,1-1 1,-1 1 0,0 0-1,1-1 1,-1 1 0,0 0-1,1 0 1,-1 0 0,0 0 0,1 1-1,11 12 238,-1 0 0,-1 1 0,0 0 0,-1 0 0,12 25 0,30 87 709,-27-61-438,-25-65-189,5-8-1126,18-50-675,-18 42 1048,0 1 0,2-1 0,14-25 0,-10 25 111,-6 6 296,0 1 1,0 1 0,1-1-1,0 1 1,1 0 0,-1 0 0,14-9-1,-19 15 16,0 1 1,-1-1-1,1 1 0,0 0 0,0-1 0,0 1 1,0 0-1,0 0 0,0-1 0,-1 1 1,1 0-1,0 0 0,0 0 0,0 0 0,0 0 1,0 0-1,0 1 0,0-1 0,0 0 0,0 0 1,-1 1-1,1-1 0,0 0 0,0 1 0,0-1 1,-1 1-1,1-1 0,0 1 0,0-1 1,-1 1-1,1 0 0,0-1 0,-1 1 0,2 1 1,-1-1 73,4 5 81,0 0 0,-1 0 0,0 0 1,0 0-1,0 1 0,-1 0 1,1 0-1,3 12 0,0 8 445,4 29 0,-3-15-124,4 11-339,7 93 1,-16-126-173,-3-18-76,2-1-196,-1-1 98,1 1 1,0-1-1,-1 0 1,1 0-1,0 1 1,-1-1-1,1 0 0,-1 0 1,1 0-1,-1-1 1,0 1-1,0 0 1,1 0-1,-1-1 0,1-1 1,10-16-6718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49.296"/>
    </inkml:context>
    <inkml:brush xml:id="br0">
      <inkml:brushProperty name="width" value="0.1" units="cm"/>
      <inkml:brushProperty name="height" value="0.1" units="cm"/>
      <inkml:brushProperty name="color" value="#E71224"/>
    </inkml:brush>
  </inkml:definitions>
  <inkml:trace contextRef="#ctx0" brushRef="#br0">0 0 12799,'0'0'4032,"15"14"-2872,-12-9-994,0 0-1,-1 0 0,1 0 0,-1 1 1,-1-1-1,1 0 0,1 8 1,2 9 237,12 36-136,-9-28 172,2-1 1,13 29 0,-19-48-453,1-1 1,1 1-1,0-1 0,1 0 0,-1-1 0,1 0 1,1 0-1,0 0 0,13 10 0,-17-16-4,9 8 14,20 11 1,-30-19-113,0-1 1,1 1 0,-1-1 0,0 0 0,0 0 0,1 0 0,-1 0 0,1 0 0,-1-1 0,1 1-1,-1-1 1,1 0 0,3 0 0,-6-1-32,-1 1 11,1 0 1,0 0 0,-1 0-1,1 0 1,0 0 0,-1-1-1,1 1 1,-1 0-1,1-1 1,0 1 0,-1 0-1,1-1 1,-1 1 0,1-1-1,-1 1 1,1-1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9.427"/>
    </inkml:context>
    <inkml:brush xml:id="br0">
      <inkml:brushProperty name="width" value="0.1" units="cm"/>
      <inkml:brushProperty name="height" value="0.1" units="cm"/>
      <inkml:brushProperty name="color" value="#E71224"/>
    </inkml:brush>
  </inkml:definitions>
  <inkml:trace contextRef="#ctx0" brushRef="#br0">175 1 20735,'-11'13'187,"0"0"0,-1-1-1,-1 0 1,0-1 0,0 0-1,-1-1 1,0 0-1,-23 10 1,32-17-176,3-2-4,0 0 0,-1 0 0,1 0 0,0 0 0,0 1 0,0-1-1,0 1 1,0 0 0,1-1 0,-1 1 0,0 0 0,1 0 0,-1 0 0,1 0-1,0 0 1,-1 3 0,1-2 46,1-2-62,0 1 0,0-1-1,0 1 1,1-1-1,-1 1 1,0-1-1,1 1 1,-1-1-1,1 1 1,-1-1-1,1 0 1,0 1-1,0-1 1,0 0-1,-1 0 1,1 1-1,0-1 1,0 0 0,1 0-1,-1 0 1,0 0-1,0 0 1,0-1-1,1 1 1,-1 0-1,3 0 1,1 1-27,0 0-1,0-1 1,1 0 0,-1 0 0,8 1 0,-9-2 7,24 4 17,31 9 0,-38-7 65,0-2 0,-1 0 0,38 2 0,-54-5 175,2 0-835</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09.895"/>
    </inkml:context>
    <inkml:brush xml:id="br0">
      <inkml:brushProperty name="width" value="0.1" units="cm"/>
      <inkml:brushProperty name="height" value="0.1" units="cm"/>
      <inkml:brushProperty name="color" value="#E71224"/>
    </inkml:brush>
  </inkml:definitions>
  <inkml:trace contextRef="#ctx0" brushRef="#br0">1 0 16127,'12'10'1775,"-9"-7"-1645,-1-1 0,-1 1 0,1-1 0,0 1 0,-1 0 0,1 0 0,-1 0 0,0 0 0,0 0 1,0 0-1,1 5 0,1 39 541,-2-27-406,-1 191 1274,-3-48-789,4-122-402,14 79-1,-13-110-364,0 0 1,1 0-1,0 0 0,0 0 1,7 12-1,-9-20 14,0 0 0,0 0 0,0-1 0,0 1 0,1 0-1,-1 0 1,1-1 0,-1 1 0,1-1 0,-1 1 0,1-1 0,0 0 0,0 0-1,0 1 1,0-1 0,0 0 0,0-1 0,0 1 0,0 0 0,0-1 0,0 1-1,0-1 1,0 1 0,0-1 0,1 0 0,-1 0 0,0 0 0,0 0 0,0-1-1,1 1 1,2-2 0,15-5-58,-1-1-1,0-1 1,-1 0-1,24-18 1,-19 13-42,42-21 1,-62 33 82,4-1-492,0 0-1,12-8 1,-17 10 401,-1 0 0,1 0 0,-1 0 0,1 0 0,-1-1 0,0 1 0,1-1 0,-1 1 0,0-1 0,0 1 0,0-1 0,-1 0 0,1 1 0,0-1 0,0 0 0,0-3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10.340"/>
    </inkml:context>
    <inkml:brush xml:id="br0">
      <inkml:brushProperty name="width" value="0.1" units="cm"/>
      <inkml:brushProperty name="height" value="0.1" units="cm"/>
      <inkml:brushProperty name="color" value="#E71224"/>
    </inkml:brush>
  </inkml:definitions>
  <inkml:trace contextRef="#ctx0" brushRef="#br0">0 57 18303,'0'0'776,"8"-4"322,8-3-623,0 0 1,1 2 0,28-7-1,-29 8-495,67-10-449,-70 12 348,-1 1-1,1 1 1,0 0 0,18 3-1,-29-3-215,17 4-536,-19-4 650,1 1 1,-1-1-1,1 0 1,-1 0-1,1 1 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10.688"/>
    </inkml:context>
    <inkml:brush xml:id="br0">
      <inkml:brushProperty name="width" value="0.1" units="cm"/>
      <inkml:brushProperty name="height" value="0.1" units="cm"/>
      <inkml:brushProperty name="color" value="#E71224"/>
    </inkml:brush>
  </inkml:definitions>
  <inkml:trace contextRef="#ctx0" brushRef="#br0">0 47 21247,'24'-1'976,"0"0"0,34-7 1,-6-7-1993,-41 11-419,-1 0 0,16-9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11.487"/>
    </inkml:context>
    <inkml:brush xml:id="br0">
      <inkml:brushProperty name="width" value="0.1" units="cm"/>
      <inkml:brushProperty name="height" value="0.1" units="cm"/>
      <inkml:brushProperty name="color" value="#E71224"/>
    </inkml:brush>
  </inkml:definitions>
  <inkml:trace contextRef="#ctx0" brushRef="#br0">45 90 19071,'0'0'2464,"6"-6"-1928,15-13-100,-13 10-373,1 1 1,0-1-1,1 2 0,0 0 1,20-11-1,-27 16-77,-1 1 17,0 1-1,0-1 1,0 0-1,0 1 0,1-1 1,-1 1-1,0-1 1,0 1-1,0 0 1,1 0-1,-1 0 0,0 0 1,0 1-1,5 0 1,-6-1-10,0 1 0,0-1 1,0 1-1,0-1 0,-1 1 1,1 0-1,0-1 0,0 1 0,0 0 1,0-1-1,-1 1 0,1 0 1,0 0-1,-1 0 0,1 0 1,-1 0-1,1 0 0,-1 0 0,1 0 1,-1 0-1,0 0 0,1 1 1,3 23 17,-3-13-43,-2 0 1,0 0-1,0 0 0,-1 0 0,0 0 0,-1 0 1,0-1-1,-1 1 0,0-1 0,-1 0 1,-7 11-1,-1-1 263,-1 0 0,-1-1 0,0-1 1,-25 23-1,39-42-271,21-4-590,-8 2 673,-1 0-1,1 1 0,-1 1 0,1-1 0,0 2 0,-1-1 0,1 2 0,0 0 0,-1 0 0,0 1 0,1 0 0,-1 1 0,0 0 0,11 7 0,-20-10-40,0 1-1,-1-1 0,1 1 1,0 0-1,-1-1 0,1 1 1,-1 0-1,1 0 0,-1 0 1,0 1-1,0-1 0,0 0 1,0 0-1,0 1 1,-1-1-1,1 0 0,-1 1 1,1-1-1,-1 0 0,0 1 1,0-1-1,0 1 0,0-1 1,0 1-1,-1-1 0,0 4 1,-2 8 95,-1-1 0,0 0 0,-9 18 0,9-21-34,1-4-15,-10 26 422,-19 33 1,27-57-406,0 0 0,0 0 0,-1-1 0,0 0 1,-1 0-1,1 0 0,-1 0 0,0-1 0,-9 6 0,13-10-101,-1 0 0,1-1 1,-1 1-1,1-1 0,-1 1 0,1-1 0,-1 0 1,0-1-1,1 1 0,-1-1 0,0 1 0,0-1 1,0 0-1,1 0 0,-1-1 0,0 1 0,0-1 1,1 0-1,-1 0 0,1 0 0,-1 0 0,0-1 1,1 0-1,0 1 0,-1-1 0,1 0 0,0-1 1,-4-3-1,3 2-86,0 0 0,0 0 0,0 0 0,1-1 0,0 1 0,0-1 0,0 0 0,0 0 0,1 0 0,0 0 0,0 0 0,0-1 0,1 1 0,0-1 0,0 1 0,0-1 0,1 1 0,0-11 0,1 6-748,2 0 1,-1-1-1,2 2 0,-1-1 0,1 0 0,1 1 1,0 0-1,8-13 0,-1 1-2839,-3 5-662</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11.855"/>
    </inkml:context>
    <inkml:brush xml:id="br0">
      <inkml:brushProperty name="width" value="0.1" units="cm"/>
      <inkml:brushProperty name="height" value="0.1" units="cm"/>
      <inkml:brushProperty name="color" value="#E71224"/>
    </inkml:brush>
  </inkml:definitions>
  <inkml:trace contextRef="#ctx0" brushRef="#br0">2 1 21887,'-2'146'3167,"10"224"-318,-4-346-2737,0 13-2021,6-91-5296,-11 38 143</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0.237"/>
    </inkml:context>
    <inkml:brush xml:id="br0">
      <inkml:brushProperty name="width" value="0.1" units="cm"/>
      <inkml:brushProperty name="height" value="0.1" units="cm"/>
      <inkml:brushProperty name="color" value="#E71224"/>
    </inkml:brush>
  </inkml:definitions>
  <inkml:trace contextRef="#ctx0" brushRef="#br0">28 102 6399,'-3'-14'1307,"2"6"-755,0 1-1,1-1 1,0 0-1,2-11 1,-1-7 1407,0 15 1720,-2 26-2574,-5 45-219,1-1-1,5 63 0,2-76-451,-2 0-1,-2 0 0,-9 53 1,10-92-438,0-6-66,1-5-103,-2-26-704,3-46-1,1 58 757,0 0 0,1 0 0,1 0 0,1 1 0,12-29 1,-14 38 70,0 1 1,1 1-1,0-1 1,0 0-1,1 1 1,0 0-1,0 0 1,0 1-1,1-1 1,0 1-1,0 0 1,0 0-1,0 1 1,1 0-1,13-6 1,-17 9 77,1-1-1,-1 1 1,0 0 0,1 1 0,-1-1-1,1 1 1,-1-1 0,1 1-1,-1 0 1,1 0 0,-1 0 0,1 1-1,-1 0 1,0-1 0,1 1 0,-1 0-1,0 0 1,1 1 0,-1-1-1,0 1 1,4 2 0,-3 0 38,1-1 0,-1 1-1,0 0 1,-1 0 0,1 1 0,-1-1-1,0 1 1,0 0 0,0-1 0,0 1 0,-1 1-1,3 7 1,2 14 367,0 0 0,-2 0 1,0 1-1,-3-1 0,0 53 0,-2-78-103,2-12-526,1-15-75,2-1 0,1 2 0,1-1-1,1 1 1,0 0 0,3 1 0,0 0-1,1 0 1,1 1 0,17-22 0,-29 42 273,0 0 0,1 0 0,-1 0 1,1 1-1,0-1 0,0 0 1,0 0-1,0 1 0,0-1 1,0 1-1,0 0 0,0 0 0,0 0 1,1 0-1,-1 0 0,0 0 1,5-1-1,-6 3 19,0-1 0,0 0-1,0 0 1,-1 1 0,1-1 0,0 0 0,0 1-1,-1-1 1,1 1 0,0-1 0,-1 1 0,1-1 0,0 1-1,-1-1 1,1 1 0,-1 0 0,1-1 0,-1 1-1,1 1 1,7 13 206,3 14 401,11 56 1,5 15 408,-19-74-691,-2 0-1,6 37 1,-9-43-814,-3-19 367,14-16-3399</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0.646"/>
    </inkml:context>
    <inkml:brush xml:id="br0">
      <inkml:brushProperty name="width" value="0.1" units="cm"/>
      <inkml:brushProperty name="height" value="0.1" units="cm"/>
      <inkml:brushProperty name="color" value="#E71224"/>
    </inkml:brush>
  </inkml:definitions>
  <inkml:trace contextRef="#ctx0" brushRef="#br0">283 0 18751,'-15'21'538,"-1"-2"0,-33 32 0,-43 29 873,31-29-308,11-14-199,67-31-712,6-6-101,40-4 1,13 0-224,78 9 258,-153-5-610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1.597"/>
    </inkml:context>
    <inkml:brush xml:id="br0">
      <inkml:brushProperty name="width" value="0.1" units="cm"/>
      <inkml:brushProperty name="height" value="0.1" units="cm"/>
      <inkml:brushProperty name="color" value="#E71224"/>
    </inkml:brush>
  </inkml:definitions>
  <inkml:trace contextRef="#ctx0" brushRef="#br0">37 1 12095,'0'0'3455,"7"5"-2515,-6-3-861,0 0 0,1-1 1,-1 1-1,0 0 0,0 0 0,0 0 1,0 0-1,0 0 0,0 0 0,0 0 0,-1 0 1,1 0-1,-1 0 0,1 1 0,-1-1 1,0 3-1,0 6 77,-1-1 1,-2 13-1,1-11-23,-8 65 846,-18 161 1874,24-188-2624,-1-7 199,2 1 1,2 0-1,6 52 1,-3-73-655,-1-21 45,0-4 106,0 0 81,0 0-1,-1 0 1,1 0 0,0 0 0,-1 0 0,2-4 0,-2 5-12,63-320-3162,-59 307 3043,0 0 0,1 0 0,0 0-1,1 0 1,1 1 0,12-18 0,-4 9 69,1 1 0,32-33 0,-45 51 60,0 1-1,-1-1 0,1 1 1,0 0-1,0 0 1,0 0-1,0 0 1,1 1-1,-1-1 0,0 1 1,5-2-1,-7 3 2,1 0 0,-1 0 0,1 0 0,0 0 0,-1 0 0,1 0 0,-1 0 0,1 1 0,-1-1 0,1 0 0,-1 1 0,1-1 0,-1 1 0,1 0 0,-1-1 0,0 1 0,1 0 0,-1 0 0,0 0 0,1 0 0,-1 0 0,0 0 0,0 0 0,0 1 0,0-1 1,0 0-1,0 2 0,5 6 114,-1 0 1,-1 1-1,0-1 1,0 1-1,-1 0 1,3 13-1,7 64 529,-10-62-426,4 38 453,-4-26-419,2-1-1,14 55 0,-17-83-191,0-9-83,-1 0 0,1-1 0,-1 1 0,1 0 0,-1 0 0,0 0 0,1-1 0,1-2-1,1-6-124,0 0 0,0-1 0,-1 1 0,-1-1-1,1 0 1,-2 0 0,1-11 0,2-6-68,2-21-25,-2 19-309,0 0 1,2 1 0,1 0-1,15-41 1,-19 63 450,12-28-135,35-59-1,-49 92 245,-1 1 1,1-1-1,1 1 0,-1-1 0,0 1 0,0-1 1,0 1-1,1 0 0,-1 0 0,0 0 0,1-1 1,0 1-1,-1 1 0,1-1 0,-1 0 0,1 0 1,0 1-1,0-1 0,-1 1 0,1-1 0,3 0 0,-3 2 17,0-1-1,0 1 0,0-1 0,0 1 1,0 0-1,0-1 0,-1 1 0,1 0 0,0 0 1,-1 1-1,1-1 0,0 0 0,-1 0 0,0 1 1,1-1-1,-1 1 0,0-1 0,0 1 0,0 0 1,1 1-1,14 24 426,-2 1 0,0 0 1,-2 0-1,-2 2 0,10 40 0,21 159 1474,-26-130-996,-11-77-833,-1-2-27,0 0 1,2 0 0,7 19 0,-12-37-39,9-6-928,-7 2 599,1-1 1,0 0-1,-1 0 0,1 1 1,-1-1-1,0-1 0,0 1 1,0 0-1,-1 0 1,1-1-1,-1 1 0,0-1 1,1-4-1,7-23-6978</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3.519"/>
    </inkml:context>
    <inkml:brush xml:id="br0">
      <inkml:brushProperty name="width" value="0.1" units="cm"/>
      <inkml:brushProperty name="height" value="0.1" units="cm"/>
      <inkml:brushProperty name="color" value="#E71224"/>
    </inkml:brush>
  </inkml:definitions>
  <inkml:trace contextRef="#ctx0" brushRef="#br0">0 23 20479,'0'0'832,"7"-4"-736,0-1-32,2 2-64,-1 1 96,2-1-192,0 0-48,0 2-8,0-1 0,0 2-416,0 0-80,-1 2-24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0.143"/>
    </inkml:context>
    <inkml:brush xml:id="br0">
      <inkml:brushProperty name="width" value="0.1" units="cm"/>
      <inkml:brushProperty name="height" value="0.1" units="cm"/>
      <inkml:brushProperty name="color" value="#E71224"/>
    </inkml:brush>
  </inkml:definitions>
  <inkml:trace contextRef="#ctx0" brushRef="#br0">9 1 9855,'0'0'5904,"-2"16"-4568,-2 25-435,2 0 0,4 63 0,1-32-460,-3-43-232,0-6 57,0 0-1,1 0 0,2 0 1,9 42-1,-12-64-116,14-17-1722,3-14-2280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3.920"/>
    </inkml:context>
    <inkml:brush xml:id="br0">
      <inkml:brushProperty name="width" value="0.1" units="cm"/>
      <inkml:brushProperty name="height" value="0.1" units="cm"/>
      <inkml:brushProperty name="color" value="#E71224"/>
    </inkml:brush>
  </inkml:definitions>
  <inkml:trace contextRef="#ctx0" brushRef="#br0">1 55 20735,'7'-7'600,"0"0"-184,1 3-32,2 0-256,0 1-48,1 0-16,1 2 0,0-2-320,1 0-72,0 0-16,-1 0 0,1-1-336,-2-1-72,1 0-16</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4.437"/>
    </inkml:context>
    <inkml:brush xml:id="br0">
      <inkml:brushProperty name="width" value="0.1" units="cm"/>
      <inkml:brushProperty name="height" value="0.1" units="cm"/>
      <inkml:brushProperty name="color" value="#E71224"/>
    </inkml:brush>
  </inkml:definitions>
  <inkml:trace contextRef="#ctx0" brushRef="#br0">15 51 19519,'-5'20'323,"1"-1"0,2 1-1,0 0 1,1 1 0,2 26-1,0-26-206,0-7-79,0 0 1,1 0-1,5 18 1,-6-31-86,1-8 86,3-8-161,-1-1 0,2-19 0,-1 6-262,1-6 258,-4 20-12,0 0-1,2 0 0,9-26 1,-11 36 116,0 0 0,1 0 0,0 0 0,0 0 0,0 0 0,1 1 0,0 0 0,0 0 0,0 0 0,0 0 0,0 0 0,1 1 0,0 0 0,8-5 0,-11 8 42,-1-1 0,0 1 0,1-1 0,-1 1-1,0 0 1,1 0 0,-1-1 0,1 1 0,-1 0 0,1 0-1,-1 0 1,0 1 0,1-1 0,-1 0 0,1 0 0,-1 1-1,0-1 1,1 1 0,-1-1 0,0 1 0,0 0 0,1 0 0,-1-1-1,0 1 1,0 0 0,0 0 0,0 0 0,0 0 0,0 0-1,0 0 1,0 1 0,0-1 0,1 2 0,-1 0 12,3 2 74,0 1 0,0 0 0,0 0 0,-1 1-1,0-1 1,-1 1 0,0 0 0,0-1 0,0 1 0,-1 0 0,2 13-1,-3-2 137,0 0-1,-2-1 1,-4 28-1,2-25-17,-1 39-1,6-63-190,-1 0 0,1 1 0,0-1-1,0 0 1,3-6 0,2-8-77,-3 7-118,0 0 0,0 0 0,2 1 0,-1-1 0,1 1 0,1 0 0,0 0 1,0 1-1,1 0 0,0 0 0,0 0 0,1 1 0,0 0 0,1 0 0,13-8 0,-17 12 57,4-3 55,0 1 0,0 1 0,0-1-1,20-7 1,-26 12 70,0 1 0,0-1 0,-1 0 0,1 1 0,0 0 0,0-1 0,0 1 0,0 1 0,0-1 0,0 0 0,0 1 0,0-1 0,0 1 0,0 0 0,0 0 0,-1 0 0,1 0 0,0 0 0,-1 1 0,1-1 0,-1 1 0,5 3 0,0 2 186,0 0 0,0 1 0,-1 0 0,0 0 0,-1 0-1,1 1 1,-1 0 0,6 17 0,2 8 100,8 38 0,-14-43-81,5 20-181,-7-27 146,1 0-1,1 0 1,11 24 0,-18-45-280,14-7-549,-11 2 294,0 1-1,-1-1 0,0 0 1,1 1-1,-1-1 0,-1 0 1,1 0-1,-1-1 0,1 1 1,0-7-1,-2 11 320,4-17-7205</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4.849"/>
    </inkml:context>
    <inkml:brush xml:id="br0">
      <inkml:brushProperty name="width" value="0.1" units="cm"/>
      <inkml:brushProperty name="height" value="0.1" units="cm"/>
      <inkml:brushProperty name="color" value="#E71224"/>
    </inkml:brush>
  </inkml:definitions>
  <inkml:trace contextRef="#ctx0" brushRef="#br0">149 1 18399,'-23'48'1748,"-75"175"1400,92-210-2962,2 0 0,-1 1 0,2-1 0,-1 1 0,2 0 0,0 0 1,1 0-1,0 0 0,1 0 0,2 20 0,0-23-500,-1-10 317,0 0-1,-1 0 0,1 0 0,0 0 0,0 0 0,0 0 1,0 0-1,0 0 0,0 0 0,0 0 0,0 0 0,0-1 0,0 1 1,1 0-1,-1-1 0,0 1 0,0-1 0,1 1 0,-1-1 0,0 0 1,1 1-1,-1-1 0,0 0 0,1 0 0,-1 0 0,1 0 1,0-1-1,4 2 32,41 3 65,-1-2-1,1-3 0,-1-1 1,48-8-1,-77 7-682,-4 1-1029,22-2-1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5.599"/>
    </inkml:context>
    <inkml:brush xml:id="br0">
      <inkml:brushProperty name="width" value="0.1" units="cm"/>
      <inkml:brushProperty name="height" value="0.1" units="cm"/>
      <inkml:brushProperty name="color" value="#E71224"/>
    </inkml:brush>
  </inkml:definitions>
  <inkml:trace contextRef="#ctx0" brushRef="#br0">124 81 15871,'-49'159'4565,"31"-91"-3368,-13 109 0,8 16-436,23-192-602,0-3-365,-2-32-37,1-1 0,9-66-1,-3 45-295,-2 25 188,1 0 0,2 0-1,2 1 1,0 0 0,19-44-1,-3 10 186,-13 33 165,25-50-1,-34 75-9,-1 4 12,0 0 0,0 1 1,0-1-1,0 0 0,0 1 0,0-1 1,1 1-1,-1-1 0,0 1 0,1 0 1,3-3-1,-4 3 99,13 20 373,-8-5-230,0 0-1,-1 0 1,7 28-1,4 48 372,-13-70-519,8 56 135,25 135 493,-25-166-579,-7-21-79,2-1 0,1 1 0,15 36 0,-21-58 244,14-14-663,-10 3 254,-1 0 0,0 0 0,-1 0 0,0 0 0,-1-1 0,0 0 0,0 1 0,0-15 0,1-1 1,10-68 96,-5 27 26,3 0-1,19-64 0,-20 98-727,20-60-6417,-24 78 5757,0-1 0,1 1 0,1 1 0,10-15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6.165"/>
    </inkml:context>
    <inkml:brush xml:id="br0">
      <inkml:brushProperty name="width" value="0.1" units="cm"/>
      <inkml:brushProperty name="height" value="0.1" units="cm"/>
      <inkml:brushProperty name="color" value="#E71224"/>
    </inkml:brush>
  </inkml:definitions>
  <inkml:trace contextRef="#ctx0" brushRef="#br0">0 17 20095,'18'-5'107,"-1"1"0,1 1 0,0 1 0,0 0-1,0 1 1,19 2 0,-24 1-45,-4 0-1797</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6.516"/>
    </inkml:context>
    <inkml:brush xml:id="br0">
      <inkml:brushProperty name="width" value="0.1" units="cm"/>
      <inkml:brushProperty name="height" value="0.1" units="cm"/>
      <inkml:brushProperty name="color" value="#E71224"/>
    </inkml:brush>
  </inkml:definitions>
  <inkml:trace contextRef="#ctx0" brushRef="#br0">1 43 18431,'0'0'1432,"7"0"-1248,1 0-48,0-1-8,2-1 0,0 1-128,-1-2-72,1 0 8,1-1 0,0-2 64,2 1-64,1-1 64,20-5-8096</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6.885"/>
    </inkml:context>
    <inkml:brush xml:id="br0">
      <inkml:brushProperty name="width" value="0.1" units="cm"/>
      <inkml:brushProperty name="height" value="0.1" units="cm"/>
      <inkml:brushProperty name="color" value="#E71224"/>
    </inkml:brush>
  </inkml:definitions>
  <inkml:trace contextRef="#ctx0" brushRef="#br0">0 185 20095,'12'-11'1380,"14"-21"-1211,-13 16-141,1 0-1,0 1 0,20-16 1,-25 24-553,38-27-30,-42 30 499,1 1-1,0 0 1,0 0-1,0 0 1,0 1 0,9-2-1,-12 4-156,-2 1 207,0-1 0,1 1 0,-1 0-1,0 0 1,0 0 0,1 0 0,-1 0 0,0 0 0,0 0 0,0 0 0,0 0-1,0 0 1,0 1 0,-1-1 0,1 0 0,0 1 0,-1-1 0,1 0 0,-1 1-1,1-1 1,-1 1 0,0-1 0,1 1 0,-1-1 0,0 1 0,0-1 0,0 1 0,0-1-1,0 1 1,-1-1 0,0 4 0,1 0-59,-3 25 21,-1-1 1,-17 56 0,4-16 55,-23 179 1116,39-240-1102,-3 16 94,1 1 0,2 0 1,2 46-1,-1-69-209,5-17-3577</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27.396"/>
    </inkml:context>
    <inkml:brush xml:id="br0">
      <inkml:brushProperty name="width" value="0.1" units="cm"/>
      <inkml:brushProperty name="height" value="0.1" units="cm"/>
      <inkml:brushProperty name="color" value="#E71224"/>
    </inkml:brush>
  </inkml:definitions>
  <inkml:trace contextRef="#ctx0" brushRef="#br0">384 197 15263,'-4'-4'238,"-1"1"0,1 0-1,-1 0 1,0 1 0,1-1 0,-1 1-1,0 0 1,-1 1 0,1-1-1,0 1 1,-9-1 0,5 1-149,1 1 0,0 0 1,0 1-1,-1 0 0,1 0 0,0 1 1,-10 2-1,7 0-53,1 0-1,-1 1 1,0 0 0,1 1 0,0 0-1,0 0 1,1 1 0,0 0 0,0 1-1,-15 17 1,20-20 52,0 0-1,1 0 0,-1 1 1,1 0-1,1-1 1,-1 1-1,1 0 0,0 0 1,0 0-1,-1 11 1,2-13-47,1-1 1,0 0 0,0 0-1,0 0 1,1 1 0,-1-1-1,1 0 1,-1 0 0,1 0-1,0 0 1,0 1 0,1-1-1,-1-1 1,1 1 0,-1 0-1,1 0 1,0-1 0,0 1-1,0-1 1,0 1 0,1-1 0,3 3-1,5 3 23,0-2 0,1 1 0,0-2 0,0 1 0,1-2-1,17 5 1,-12-4-58,-1 1 0,22 11-1,-33-14 12,0 1 0,-1 0-1,0 0 1,0 0 0,0 0-1,0 1 1,-1 0 0,0 0 0,0 0-1,0 1 1,-1-1 0,1 1-1,-2 0 1,1 0 0,0 0 0,-1 0-1,0 1 1,-1-1 0,3 13-1,-3-4 70,0 0-1,0 1 0,-1-1 0,-1 0 0,-1 0 1,0 0-1,-7 24 0,7-31-76,-1 0 1,-1 0-1,1 0 0,-1 0 0,-1 0 0,1-1 1,-1 0-1,-1 0 0,1 0 0,-1-1 0,0 0 1,-1 0-1,1 0 0,-1-1 0,-1 0 1,1 0-1,0-1 0,-1 1 0,0-2 0,0 1 1,0-1-1,-1-1 0,1 1 0,-1-2 0,1 1 1,-1-1-1,0 0 0,1-1 0,-1 0 1,0 0-1,0-1 0,-10-2 0,13 1 25,-1 0-1,1 0 1,-1-1 0,1 0-1,0-1 1,0 1-1,1-1 1,-1 0 0,1 0-1,0-1 1,0 0-1,0 0 1,1 0 0,-1 0-1,1-1 1,0 0-1,1 0 1,0 0 0,0 0-1,0 0 1,-3-10-1,3 7 23,1 0 0,0 0 0,0-1 0,1 1 0,0 0 0,0-1 0,1 1 0,1-1 0,-1 1 0,2-1 0,-1 1 0,1 0 0,1 0 0,-1 0 0,5-9 0,0 5 125,0 0-1,1 0 1,0 1 0,1 0 0,11-10 0,57-51 414,-51 50-352,44-50-1,-60 60-448,-1 0-1,-1 0 1,0-1-1,0-1 1,-2 1 0,0-1-1,0 0 1,4-24-1,-6 18-1059,-1 0-1,0 0 1,-2 0-1,-1 0 0,-1 0 1,-3-21-1,-1 4-4897</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0.848"/>
    </inkml:context>
    <inkml:brush xml:id="br0">
      <inkml:brushProperty name="width" value="0.1" units="cm"/>
      <inkml:brushProperty name="height" value="0.1" units="cm"/>
      <inkml:brushProperty name="color" value="#E71224"/>
    </inkml:brush>
  </inkml:definitions>
  <inkml:trace contextRef="#ctx0" brushRef="#br0">22 10 14079,'0'0'1114,"-3"16"24,-3 17-619,2 1 0,1-1 0,4 54 0,-2 12 97,-2 58 1736,2-173-2605,0 12 212,1 1 1,-1-1-1,1 1 1,0 0 0,1-5-1,25-110-1117,1-29 427,-22 128 756,1 1 1,0-1-1,2 1 0,0 0 1,17-26-1,-23 41-87,0 0 0,0 0 0,0 1 0,1-1 0,4-4 0,1 4 27,-6 3 55,-1 0 1,1 0-1,-1 0 0,1 1 0,-1-1 1,1 0-1,-1 1 0,1 0 0,-1-1 0,0 1 1,1 0-1,-1 0 0,0-1 0,1 1 1,-1 0-1,0 0 0,0 0 0,0 1 0,0-1 1,0 0-1,0 0 0,-1 0 0,2 3 1,2 2 110,-1 0 0,0 1 1,3 11-1,6 30 199,-2 1 1,6 76-1,-6-36-25,-10-88-297,0 0 1,0 0-1,0 0 1,0 0 0,1 0-1,-1-1 1,0 1-1,0 0 1,1 0-1,-1-1 1,1 1-1,-1 0 1,1 1 0,-1-2-4,1 0 0,-1 0 0,0 0 0,0 0 0,1 0 0,-1 0 0,0 1 0,0-1 0,1 0 0,-1 0 0,0 0 0,0 0 0,1 0 0,-1 0 0,0 0 0,1 0 0,-1 0 0,0 0 0,0 0 0,1 0 0,-1 0 0,0 0 0,0-1 0,1 1 0,-1 0 0,0 0 0,1 0 0,1-2-28,0 0 0,1 0 1,-1 0-1,0 0 0,0 0 1,2-4-1,4-5-140,-1 0 1,-1 0-1,0-1 0,8-21 0,11-52-370,4-11-386,-27 89 846,4-7-78,0 1 0,10-17 0,-14 26 141,0 1-1,0-1 0,1 1 1,0 0-1,-1 0 0,1 0 1,0 0-1,1 1 0,-1-1 1,0 1-1,1 0 0,-1 0 1,6-2-1,-8 4 30,1-1 0,-1 1 0,0 0 0,1 0 0,-1 0-1,0 0 1,1 0 0,-1 0 0,0 0 0,1 1 0,-1-1 0,0 0 0,0 1 0,1-1 0,-1 1 0,0-1 0,0 1 0,1 0 0,-1-1 0,0 1-1,0 0 1,0 0 0,0 0 0,0 0 0,0 0 0,-1 0 0,1 0 0,0 0 0,0 0 0,-1 1 0,2 0 0,2 6 110,0 0 1,0 1-1,3 11 0,-6-16-111,12 41 652,14 88 0,0 4 695,-22-112-1038,-5-24-328,2-2-241,0 1 0,0-1 1,0 1-1,0-1 0,-1 0 1,1 1-1,0-1 0,0 0 1,-1 0-1,1-1 0,-1 1 1,1 0-1,-1 0 0,1-1 1,-1 1-1,0-1 0,0 1 0,0-1 1,0 1-1,0-1 0,0 0 1,0 0-1,0 1 0,-1-1 1,2-2-1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1.277"/>
    </inkml:context>
    <inkml:brush xml:id="br0">
      <inkml:brushProperty name="width" value="0.1" units="cm"/>
      <inkml:brushProperty name="height" value="0.1" units="cm"/>
      <inkml:brushProperty name="color" value="#E71224"/>
    </inkml:brush>
  </inkml:definitions>
  <inkml:trace contextRef="#ctx0" brushRef="#br0">242 1 13439,'0'0'1814,"-1"8"-626,1-3-966,-1-1 0,0 0 0,0 0 0,-1 0 0,1 0 0,-1 0 0,0 0 0,-4 7 0,-25 29 942,18-23-753,-97 132 1901,55-72-2239,50-71-137,-4 7 440,8-12-371,1 0 0,0 0-1,0 0 1,0-1 0,-1 1 0,1 0 0,0 0-1,0 0 1,0-1 0,0 1 0,0 0-1,0 0 1,1 0 0,-1 0 0,0-1-1,0 1 1,0 0 0,1 0 0,-1-1-1,1 1 1,-1 0 0,0 0 0,1-1 0,-1 1-1,2 1 1,13 8 87,-14-9-68,6 2-21,0 0 0,0 0-1,0-1 1,0 0 0,1 0 0,9 1-1,46 0-134,-27-1 186,7 1 233,37 2-580,-70-5 200,-1 0-1,0-1 1,0 0 0,0-1 0,-1 0 0,14-4 0,-21 5 578,9-8-2869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07.746"/>
    </inkml:context>
    <inkml:brush xml:id="br0">
      <inkml:brushProperty name="width" value="0.1" units="cm"/>
      <inkml:brushProperty name="height" value="0.1" units="cm"/>
      <inkml:brushProperty name="color" value="#E71224"/>
    </inkml:brush>
  </inkml:definitions>
  <inkml:trace contextRef="#ctx0" brushRef="#br0">91 17 10495,'21'-16'8963,"-26"29"-8455,-21 65 282,3 1 1,3 1-1,-15 139 0,33-202-734,1 1-1,1-1 1,1 1-1,0-1 0,2 1 1,0-1-1,9 32 1,-9-40-42,0-1-1,0 0 1,1 0 0,0-1-1,1 1 1,-1-1 0,1 0 0,1 0-1,-1 0 1,1-1 0,0 0-1,1 0 1,0 0 0,0-1 0,0 0-1,0-1 1,14 7 0,-10-6-49,1-2 1,-1 0-1,1 0 1,-1-1-1,1 0 1,0-1-1,0 0 1,0-1-1,-1-1 1,1 0-1,0 0 1,15-4-1,-11 0-135,-1 0-1,1 0 0,-1-2 0,1 0 0,-2 0 0,1-2 0,-1 0 0,16-13 0,-24 16 36,0 1 1,0-2-1,0 1 0,-1 0 0,0-1 0,6-9 0,19-47-649,-27 55 720,-1 5 62,-1 0-1,0 0 1,0 0-1,0 0 1,-1 0-1,1 0 0,-1 0 1,0-1-1,0 1 1,0 0-1,0 0 1,0 0-1,-1 0 1,1 0-1,-1-1 1,0 1-1,0 0 1,0 0-1,-1 1 1,1-1-1,0 0 0,-1 0 1,0 1-1,0-1 1,0 1-1,0-1 1,0 1-1,0 0 1,-1 0-1,1 0 1,-4-2-1,1 0 15,-1 0 0,0 1-1,0 0 1,0 0 0,0 0-1,-1 1 1,1 0 0,-1 0-1,1 1 1,-1 0 0,0 0-1,1 0 1,-13 1 0,5 2 179,0 1 0,0 0 0,0 0 0,0 2 0,-23 10 0,13-3 266,1 0 0,-27 20 0,43-26-345,0-1-1,1 1 0,0 0 1,0 1-1,0-1 0,1 1 1,-1 0-1,2 1 1,-1-1-1,1 1 0,0 0 1,1 0-1,-5 16 1,5-13-23,1-1 1,1 1 0,0-1 0,0 1 0,1 0 0,0 0-1,1-1 1,0 1 0,1 0 0,0-1 0,3 11-1,-3-17-78,-1 0 0,1 0 0,-1 0 0,1 0 0,0 0 0,0-1-1,1 1 1,-1-1 0,1 0 0,0 1 0,0-1 0,0-1 0,0 1-1,0 0 1,1-1 0,-1 1 0,1-1 0,0 0 0,0 0-1,5 2 1,-3-3-26,0 0 0,0 1 0,0-2 1,0 1-1,0-1 0,0 0 0,0 0 0,1-1 0,-1 1 0,0-1 0,0-1 0,0 1 0,8-4 0,29-15-2513,-22 8-5704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0.672"/>
    </inkml:context>
    <inkml:brush xml:id="br0">
      <inkml:brushProperty name="width" value="0.1" units="cm"/>
      <inkml:brushProperty name="height" value="0.1" units="cm"/>
      <inkml:brushProperty name="color" value="#E71224"/>
    </inkml:brush>
  </inkml:definitions>
  <inkml:trace contextRef="#ctx0" brushRef="#br0">27 60 13407,'2'-3'145,"1"0"-1,0 1 0,0-1 1,0 0-1,0 1 0,1 0 1,-1 0-1,0 0 0,1 0 0,0 0 1,0 1-1,-1-1 0,1 1 1,0 0-1,0 0 0,0 1 1,0-1-1,0 1 0,0 0 1,0 0-1,8 1 0,-7 0-57,-1 0-1,0 0 1,1 0-1,-1 0 1,0 1-1,0 0 0,0 0 1,0 0-1,0 0 1,0 1-1,-1-1 1,1 1-1,-1 0 1,1 0-1,-1 0 0,0 1 1,-1-1-1,1 1 1,4 6-1,-4-1-8,1-1 0,-2 1-1,1 0 1,-1-1 0,0 1 0,-1 1-1,0-1 1,0 0 0,-1 0 0,0 0-1,-1 0 1,0 0 0,0 0 0,-1 0-1,-3 11 1,2-11-1,0 0-1,-1-1 1,1 1-1,-2-1 1,1 1-1,-1-1 1,0-1-1,-1 1 1,0-1 0,0 0-1,0 0 1,-1 0-1,0-1 1,-14 9-1,19-13-70,-1-1 0,1 0 0,0 1 0,-1-1 0,1 0 0,0-1 0,-1 1 0,1 0 0,-1-1 0,0 1-1,1-1 1,-1 0 0,1 0 0,-1 0 0,1 0 0,-1 0 0,0 0 0,1-1 0,-5-1 0,4 0 2,0 1 1,0-1-1,1 0 1,-1 0-1,0 0 0,1 0 1,0 0-1,0-1 1,0 1-1,0-1 0,0 1 1,0-1-1,0 0 1,1 0-1,-2-4 1,-1-3-34,1 0 1,0 0 0,1 0-1,0 0 1,0 0 0,1-1 0,1 1-1,1-18 1,0 12-74,1 0-1,1 0 1,0 0-1,11-29 1,-12 40 21,1-1 0,-1 1 0,1 0 0,0-1 0,1 1 0,-1 1 0,1-1 0,0 1 0,0-1 0,0 1 0,1 0 0,7-5 0,25-10-3332,4 3-6041,-27 10 5359</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1.920"/>
    </inkml:context>
    <inkml:brush xml:id="br0">
      <inkml:brushProperty name="width" value="0.1" units="cm"/>
      <inkml:brushProperty name="height" value="0.1" units="cm"/>
      <inkml:brushProperty name="color" value="#E71224"/>
    </inkml:brush>
  </inkml:definitions>
  <inkml:trace contextRef="#ctx0" brushRef="#br0">85 61 13695,'0'0'2163,"-2"14"-239,-25 86 790,10-44-1867,-16 106 1,30-132-560,1 1 0,2-1-1,1 0 1,7 45 0,-6-68-198,-2-5-76,1 1 1,0 0 0,-1 0 0,0-1 0,0 1-1,0 5 1,4-80-1071,-7 12 353,0 20 495,1 0 0,2 0 0,6-42 0,-4 70 185,0 0 0,1 0 0,0 0 0,1 1 0,1-1 0,0 1 0,0 0 0,1 0 0,0 1 0,1-1 0,0 1 0,1 1 0,0-1 0,12-10 0,-6 9 42,0 1 1,0 0-1,1 1 0,1 1 0,-1 0 1,24-8-1,-4 5 48,72-15 1,-102 25-10,1 0 1,0 1 0,0-1 0,0 1 0,11 1 0,-15-1-40,0 1 0,0-1-1,-1 1 1,1-1 0,0 1 0,0 0 0,-1 0 0,1 0-1,-1 0 1,1 0 0,-1 0 0,1 0 0,-1 0 0,0 0-1,1 1 1,-1-1 0,0 1 0,0-1 0,0 1 0,0-1 0,0 1-1,1 3 1,1 2 33,-1 0 0,0 1 0,0-1 0,-1 1 0,0-1 0,0 1 0,-1-1 0,0 1 0,0 0 0,-1-1 0,0 1 0,-2 7 0,0-4 27,0-1-1,-1 0 1,0 0 0,-1-1 0,0 1 0,0-1 0,-1 0 0,-7 8 0,3-5-20,-1 0 0,0-1 0,-1 0 1,-1-1-1,1 0 0,-1-1 0,-1 0 0,0-1 1,0-1-1,-1 0 0,-23 7 0,28-11-72,-1-1-1,1 0 1,-1-1 0,1 0-1,-1-1 1,1 0-1,-1 0 1,-11-3-1,17 2-40,0 1 0,0-2-1,0 1 1,0-1-1,0 1 1,1-1-1,-1-1 1,1 1 0,-1-1-1,1 1 1,0-1-1,0 0 1,0-1-1,1 1 1,-1-1 0,1 0-1,-1 0 1,1 0-1,-2-4 1,4 6-76,0 0 0,0 1 0,1-1 0,-1 0 0,0 0 0,1 1 0,0-1 0,-1 0 0,1 0 0,0 0 0,0 0 0,0 1 0,0-1 0,0 0 0,0 0 0,1 0 0,-1 0 0,1 1 0,-1-1 0,1 0 0,0 0 0,-1 1 0,1-1 0,0 1 0,0-1 0,0 0 0,0 1 0,1 0 0,-1-1 0,0 1 0,3-2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2.761"/>
    </inkml:context>
    <inkml:brush xml:id="br0">
      <inkml:brushProperty name="width" value="0.1" units="cm"/>
      <inkml:brushProperty name="height" value="0.1" units="cm"/>
      <inkml:brushProperty name="color" value="#E71224"/>
    </inkml:brush>
  </inkml:definitions>
  <inkml:trace contextRef="#ctx0" brushRef="#br0">0 39 18815,'2'0'579,"8"-1"-412,-1 0 0,1-1 0,0 0 0,0-1 0,12-5 0,-9 3-215,-1 1 1,24-4 0,36 4-38,-41 4-4035</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3.110"/>
    </inkml:context>
    <inkml:brush xml:id="br0">
      <inkml:brushProperty name="width" value="0.1" units="cm"/>
      <inkml:brushProperty name="height" value="0.1" units="cm"/>
      <inkml:brushProperty name="color" value="#E71224"/>
    </inkml:brush>
  </inkml:definitions>
  <inkml:trace contextRef="#ctx0" brushRef="#br0">1 106 19455,'0'0'2656,"8"-1"-2331,-2 0-288,1 0-1,-1 0 0,0-1 0,0 0 0,-1-1 0,1 1 1,10-7-1,37-27-216,-48 32 113,1-1-108,1 1-1,0 0 1,0 0-1,0 1 1,0 0-1,12-4 0,2 2-2541,2 0-3311,-17 4 3889,3-2-2164</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3.738"/>
    </inkml:context>
    <inkml:brush xml:id="br0">
      <inkml:brushProperty name="width" value="0.1" units="cm"/>
      <inkml:brushProperty name="height" value="0.1" units="cm"/>
      <inkml:brushProperty name="color" value="#E71224"/>
    </inkml:brush>
  </inkml:definitions>
  <inkml:trace contextRef="#ctx0" brushRef="#br0">53 12 17919,'-13'70'1402,"-4"118"0,6-44-75,7-115-1395,4-28 237,-4-8-88,3 4-114,0-1 0,1 1 0,-1 0 0,1-1 0,0 1 0,0 0 0,0-1 0,0 1 0,2-7 0,10-32-220,-7 25 131,4-13-92,25-56-1,-26 69 95,1 2 0,0-1 0,1 1 0,22-25 0,-5 9 41,-15 17 68,0 0 1,1 1 0,0 1-1,17-13 1,-29 24 15,0 0 1,1 0-1,-1 0 0,0 0 1,0 0-1,1 1 0,-1-1 1,0 1-1,1-1 0,-1 1 1,0-1-1,1 1 0,-1 0 1,1-1-1,-1 1 0,1 0 0,-1 0 1,1 0-1,-1 1 0,1-1 1,-1 0-1,0 0 0,1 1 1,-1-1-1,1 1 0,-1-1 1,0 1-1,1-1 0,-1 1 1,0 0-1,0 0 0,0 0 0,0 0 1,1 0-1,-1 0 0,1 1 1,0 2 5,0-1 0,0 0 1,0 1-1,-1 0 0,1-1 1,-1 1-1,0 0 0,0 0 1,0 0-1,-1-1 1,1 1-1,-1 6 0,-4 58 402,1-43-103,1 28-1,3-13 343,-8 73 0,7-111-664,11-16 429,-5 1-664,-2 0-1,1-1 0,-2 1 0,3-17 0,-2 12-251,9-32-1,-8 37 259,1 0 0,0 0 0,1 0 1,0 1-1,1 0 0,13-16 0,-18 25 251,-1 0 1,1 0-1,0 0 0,0 1 0,0-1 0,0 1 1,0 0-1,1 0 0,-1 0 0,1 0 1,-1 1-1,1 0 0,-1-1 0,1 1 0,0 0 1,0 1-1,0-1 0,0 1 0,-1 0 1,1-1-1,0 2 0,0-1 0,0 0 0,0 1 1,0 0-1,-1 0 0,1 0 0,6 3 1,-6-2 61,0 0 1,0 1 0,0 0 0,0 0 0,-1 0 0,1 0-1,-1 1 1,0-1 0,0 1 0,0 0 0,0 0 0,-1 0-1,0 0 1,1 0 0,-2 1 0,3 5 0,2 9 95,0 0 0,3 31 0,-8-47-145,10 134 613,-4-37-279,-6-96-348,-1 0 30,1 0-1,-1 0 1,1 0-1,0-1 1,1 1-1,2 5 1,-4-8-98,2 0-176,-1-1 69,1 0-1,-1 0 0,1 0 0,-1 0 0,1 0 1,-1 0-1,1-1 0,1 1 0,7-7-1929,5-13-4852</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4.149"/>
    </inkml:context>
    <inkml:brush xml:id="br0">
      <inkml:brushProperty name="width" value="0.1" units="cm"/>
      <inkml:brushProperty name="height" value="0.1" units="cm"/>
      <inkml:brushProperty name="color" value="#E71224"/>
    </inkml:brush>
  </inkml:definitions>
  <inkml:trace contextRef="#ctx0" brushRef="#br0">297 1 17215,'-35'29'2109,"28"-24"-1765,0 1 0,0 0 1,0 1-1,0-1 0,-9 14 1,-132 205 2048,141-213-2351,-2 1 169,1 0-1,0 1 1,0 0 0,2 0 0,-9 29 0,14-42-234,1 0 0,0 0 1,0 0-1,-1 0 0,1 0 1,0 0-1,0 1 0,0-1 0,1 0 1,-1 0-1,0 0 0,0 0 1,1 0-1,-1 0 0,0 1 0,1-1 1,-1 0-1,1 0 0,0 0 1,-1-1-1,1 1 0,0 0 0,1 1 1,-1 0 16,1-1 0,0 0 0,0 0-1,0 0 1,1 0 0,-1 0 0,0 0 0,0 0 0,0-1 0,1 1 0,2-1 0,3 1 91,0-1-1,-1 0 1,1 0 0,0-1-1,0 0 1,8-2-1,33-8-160,0 2-1,78-4 0,-87 10-15,90-3-355,-128 6 166</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4.646"/>
    </inkml:context>
    <inkml:brush xml:id="br0">
      <inkml:brushProperty name="width" value="0.1" units="cm"/>
      <inkml:brushProperty name="height" value="0.1" units="cm"/>
      <inkml:brushProperty name="color" value="#E71224"/>
    </inkml:brush>
  </inkml:definitions>
  <inkml:trace contextRef="#ctx0" brushRef="#br0">276 56 16639,'5'-6'428,"1"1"0,0 0 0,0 0 0,1 0 0,13-7 0,-17 11-378,-1-1 0,1 1 1,0 1-1,0-1 0,-1 0 0,1 1 1,0-1-1,0 1 0,0 0 1,-1 0-1,1 0 0,0 0 1,0 0-1,0 1 0,0-1 1,-1 1-1,1 0 0,0 0 1,0 0-1,2 2 0,4 1-11,-1 1 1,0 1-1,0 0 0,0 0 0,-1 0 1,1 1-1,-2 0 0,1 0 0,-1 1 1,0 0-1,-1 0 0,1 1 0,-2-1 1,1 1-1,-1 0 0,-1 0 0,0 1 1,0-1-1,0 1 0,-1-1 0,-1 1 1,0 0-1,0 0 0,-1 14 1,-3 9 137,-1-1 1,-1 1 0,-2-1 0,-1 1-1,-1-2 1,-2 0 0,-2 0 0,-20 38-1,29-61-166,-1-1-1,1 1 1,-1-1-1,-1 0 1,0-1-1,0 1 1,0-1-1,0 0 0,-1-1 1,0 0-1,0 0 1,-1 0-1,1-1 1,-1 0-1,0 0 1,0-1-1,-1 0 0,1 0 1,0-1-1,-1 0 1,0-1-1,1 0 1,-16 0-1,13-1-8,-1-1 0,1 0 1,0 0-1,0-1 0,-1-1 0,1 0 0,1 0 0,-1-1 1,0 0-1,1-1 0,-14-9 0,17 9 2,0 0-1,1 0 1,0-1 0,0 0-1,0 0 1,1 0 0,0-1-1,0 0 1,1 1 0,-1-2-1,2 1 1,-1 0 0,1-1-1,0 0 1,0 0 0,-1-12-1,1 3 7,1 0 0,1 0 1,1 0-1,1 0 0,0 0 0,1 0 0,1 0 0,0 1 0,1-1 0,1 1 1,1 0-1,0 0 0,1 1 0,1-1 0,0 1 0,1 1 0,0 0 1,1 0-1,23-23 0,-5 11-64,1 2 0,45-31 0,-11 10-2327,-51 36 200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5.377"/>
    </inkml:context>
    <inkml:brush xml:id="br0">
      <inkml:brushProperty name="width" value="0.1" units="cm"/>
      <inkml:brushProperty name="height" value="0.1" units="cm"/>
      <inkml:brushProperty name="color" value="#E71224"/>
    </inkml:brush>
  </inkml:definitions>
  <inkml:trace contextRef="#ctx0" brushRef="#br0">1 20 18687,'9'0'1760,"19"-10"-692,-25 9-1200,1-1-1,-1 1 0,1-1 0,-1 1 1,1 0-1,-1 1 0,1-1 0,0 0 1,-1 1-1,6 0 0,-8 0-60,0 1-1,-1-1 0,1 0 1,0 1-1,0-1 0,-1 1 1,1-1-1,-1 1 0,1-1 1,0 1-1,-1-1 0,1 1 1,-1-1-1,1 1 0,-1 0 1,1-1-1,-1 1 0,0 0 1,1 0-1,-1-1 0,0 1 1,0 0-1,1 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5.763"/>
    </inkml:context>
    <inkml:brush xml:id="br0">
      <inkml:brushProperty name="width" value="0.1" units="cm"/>
      <inkml:brushProperty name="height" value="0.1" units="cm"/>
      <inkml:brushProperty name="color" value="#E71224"/>
    </inkml:brush>
  </inkml:definitions>
  <inkml:trace contextRef="#ctx0" brushRef="#br0">0 101 20351,'8'-8'436,"4"-5"-30,18-13 0,-24 22-348,-1 0 0,1 1 0,0-1 0,0 1 0,0 1 0,12-4-1,74-21-4958</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6.127"/>
    </inkml:context>
    <inkml:brush xml:id="br0">
      <inkml:brushProperty name="width" value="0.1" units="cm"/>
      <inkml:brushProperty name="height" value="0.1" units="cm"/>
      <inkml:brushProperty name="color" value="#E71224"/>
    </inkml:brush>
  </inkml:definitions>
  <inkml:trace contextRef="#ctx0" brushRef="#br0">94 0 18687,'-10'30'1256,"-10"30"131,-25 121-1,44-175-1379,-7 36 133,3 0 0,0 77 0,8-101-167,-3-16-115,8 0-1234,9 0-1453</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6.513"/>
    </inkml:context>
    <inkml:brush xml:id="br0">
      <inkml:brushProperty name="width" value="0.1" units="cm"/>
      <inkml:brushProperty name="height" value="0.1" units="cm"/>
      <inkml:brushProperty name="color" value="#E71224"/>
    </inkml:brush>
  </inkml:definitions>
  <inkml:trace contextRef="#ctx0" brushRef="#br0">69 1 16895,'9'0'230,"10"0"193,0 0 1,0 1-1,1 1 0,25 7 0,-40-8-382,0 1-1,0-1 1,0 2 0,0-1-1,0 0 1,0 1 0,-1 0-1,0 0 1,1 0 0,-1 1-1,0-1 1,-1 1 0,1 0-1,0 0 1,-1 0 0,0 1 0,0-1-1,-1 1 1,1-1 0,3 11-1,-3-4 29,0 0 0,-1 1 0,0-1 0,-1 1 0,0-1 0,-1 1-1,0-1 1,-1 1 0,0-1 0,-5 22 0,0-12 129,0 0 0,-2-1 0,0 0 0,-20 36 0,22-46-145,-1 0 0,0-1 1,-1 0-1,1 0 0,-2-1 0,1 1 0,-16 9 0,20-14-35,-1-1 0,1 0-1,-1-1 1,1 1 0,-1-1 0,0 0-1,0 0 1,0-1 0,0 1 0,-1-1-1,1 0 1,0 0 0,0-1 0,-1 0-1,1 0 1,0 0 0,-1 0 0,1-1-1,-5-1 1,7 0-21,0 1 0,0 0 0,0-1 0,1 0-1,-1 0 1,1 0 0,-1 0 0,1 0 0,0 0 0,0 0-1,0-1 1,0 1 0,0-1 0,0 0 0,1 0 0,-1 1 0,1-1-1,0 0 1,0 0 0,0 0 0,-1-5 0,-1-7-19,1 0 1,0 1 0,0-18 0,2 8-207,1 0 1,1 0-1,5-29 1,-3 38-139,-1 0 1,2 0-1,0 0 0,1 1 1,0 0-1,9-14 0,-11 22-331,0 1 1,1 0-1,0-1 0,0 1 0,0 1 0,1-1 0,7-4 1,2-1-4418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1.003"/>
    </inkml:context>
    <inkml:brush xml:id="br0">
      <inkml:brushProperty name="width" value="0.1" units="cm"/>
      <inkml:brushProperty name="height" value="0.1" units="cm"/>
      <inkml:brushProperty name="color" value="#E71224"/>
    </inkml:brush>
  </inkml:definitions>
  <inkml:trace contextRef="#ctx0" brushRef="#br0">0 0 16895,'2'4'166,"1"-1"-1,-1 0 1,-1 1-1,1 0 1,0-1-1,-1 1 1,0 0-1,0 0 1,0-1-1,0 1 1,-1 0-1,1 5 1,-1 8 124,-1 25 1,0-28-153,-4 58 218,-3 68 1164,9-121-1362,0 0 1,1-1-1,0 1 0,2-1 0,7 24 0,-10-39-244,0 0 0,0 0-1,0 0 1,1-1 0,-1 1-1,1 0 1,0-1 0,2 4-1,-3-5 58,0-1 0,-1 1 1,1-1-1,-1 0 0,1 1 0,0-1 0,-1 0 0,1 0 0,0 1 0,0-1 1,-1 0-1,1 0 0,0 0 0,0 0 0,-1 0 0,1 0 0,0 0 0,0 0 1,-1 0-1,1 0 0,0 0 0,-1 0 0,1-1 0,0 1 0,0 0 0,-1-1 1,1 1-1,0 0 0,-1-1 0,1 1 0,-1-1 0,1 1 0,-1-1 0,1 1 1,-1-1-1,1 1 0,-1-1 0,1 1 0,0-2 0,42-50-7985,-33 40 3088</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36.879"/>
    </inkml:context>
    <inkml:brush xml:id="br0">
      <inkml:brushProperty name="width" value="0.1" units="cm"/>
      <inkml:brushProperty name="height" value="0.1" units="cm"/>
      <inkml:brushProperty name="color" value="#E71224"/>
    </inkml:brush>
  </inkml:definitions>
  <inkml:trace contextRef="#ctx0" brushRef="#br0">46 108 15103,'0'0'1646,"3"-15"28,0 10-1466,0 0 0,0 0 0,1 0 1,-1 1-1,1-1 0,0 1 0,0 0 0,0 0 0,1 1 0,0-1 0,-1 1 0,9-4 0,-1 0-96,-1 2 0,1 0 0,0 0-1,23-5 1,-31 9-85,0 0-1,0 1 1,0 0-1,0-1 1,0 2-1,0-1 0,0 0 1,0 1-1,0 0 1,0-1-1,0 2 1,4 0-1,-6-1-19,0 0 1,-1 0-1,1 0 0,0 0 0,-1 0 0,0 0 0,1 0 1,-1 1-1,1-1 0,-1 0 0,0 1 0,0-1 0,0 1 1,0-1-1,0 1 0,0 0 0,-1-1 0,1 1 0,0 0 1,-1 0-1,1-1 0,-1 1 0,0 0 0,1 0 0,-1 0 1,0 0-1,0-1 0,-1 4 0,0 7 21,-2 0 0,1 0 0,-2 0 0,-8 22 0,-26 45-51,23-50 34,-15 29 15,-1-2 0,-74 97-1,79-119 282,26-33-308,0-1-1,-1 1 1,1-1 0,-1 1-1,1-1 1,0 1-1,-1-1 1,1 1 0,0-1-1,0 1 1,-1-1-1,1 1 1,0 0 0,0-1-1,0 1 1,0-1-1,0 1 1,0 0 0,0-1-1,0 1 1,0 0-1,0-1 1,0 1 0,0-1-1,0 1 1,0 0 0,1-1-1,-1 1 1,0-1-1,0 1 1,1-1 0,-1 1-1,0 0 1,1-1-1,-1 0 1,1 1 0,0 0-1,15 7-179,-15-8 175,6 2-7,0-1 0,1 0 0,-1 0-1,0 0 1,1-1 0,-1 0 0,12-2 0,53-12 31,-50 9-27,27-5 40,-17 4-73,33-11 0,-64 17 26,0 0 1,0-1-1,-1 1 0,1 0 1,0-1-1,0 1 1,0-1-1,-1 0 1,1 1-1,0-1 0,0 0 1,0 0-1,0 0-48,-14-9-3657</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1.921"/>
    </inkml:context>
    <inkml:brush xml:id="br0">
      <inkml:brushProperty name="width" value="0.1" units="cm"/>
      <inkml:brushProperty name="height" value="0.1" units="cm"/>
      <inkml:brushProperty name="color" value="#E71224"/>
    </inkml:brush>
  </inkml:definitions>
  <inkml:trace contextRef="#ctx0" brushRef="#br0">46 1 9599,'0'0'7559,"1"1"-7110,2 7-202,0-1-1,-1 1 1,0 0 0,0 0-1,-1 0 1,0 0 0,1 15-1,-7 61 78,3-58-77,-6 38 68,-3 0 0,-22 75-1,29-125-271,9-28-394,4-10-109,17-61-239,-11 31 686,5-16-259,-8 24-269,23-53 1,-33 95 523,0 0 0,1 0 1,-1 0-1,1 1 0,-1-1 0,1 1 1,0-1-1,4-3 0,-6 7 243,4 2-137,-3-1-73,-1-1-1,1 1 1,-1 0-1,0-1 1,1 1-1,-1 0 0,0 0 1,0 0-1,0 0 1,0 0-1,0 0 0,0 0 1,0 0-1,0 1 1,0-1-1,0 0 0,0 1 1,0 1-1,2 7 128,0 1-1,-1 0 1,-1 0-1,1 0 1,-2 0-1,1 0 0,-3 21 1,1 1 53,9 70 452,0-28-140,-8-66-501,2 0 252,5-20-213,6-17-424,-2 0 0,11-37 0,-9 25 60,3-19-135,-11 39 370,1 0-1,15-38 0,-7 38 148,-14 20-64,1-1 0,-1 1-1,0-1 1,0 1-1,1-1 1,-1 1 0,1-1-1,-1 1 1,1-1 0,-1 1-1,0 0 1,1-1 0,-1 1-1,1 0 1,-1-1 0,1 1-1,0 0 1,-1 0 0,1 0-1,-1-1 1,1 1 0,-1 0-1,1 0 1,0 0 0,-1 0-1,1 0 1,-1 0-1,1 0 1,0 0 0,-1 0-1,1 0 1,-1 1 0,1-1-1,-1 0 1,1 0 0,0 0-1,-1 1 1,1-1 0,-1 0-1,1 1 1,-1-1 0,1 0-1,0 2 1,0-2 21,1 2 14,0 0 1,1 0-1,-1 0 1,0 1 0,0-1-1,0 0 1,-1 1-1,1-1 1,-1 1 0,1 0-1,-1-1 1,1 4 0,11 37 459,-11-32-347,34 164 226,-35-172-439,0 0-1,0 1 1,0-1 0,0 0 0,1 0 0,0 0 0,2 4 0,-4-6-119,1-1-1,-1 1 1,1 0-1,0-1 0,0 1 1,-1 0-1,1-1 0,0 1 1,0-1-1,0 1 1,-1-1-1,1 1 0,0-1 1,0 0-1,0 1 1,0-1-1,0 0 0,0 0 1,0 0-1,0 0 0,0 0 1,0 0-1,0 0 1,0 0-1,0 0 0,0 0 1,0 0-1,0-1 1,1 0-1</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5.765"/>
    </inkml:context>
    <inkml:brush xml:id="br0">
      <inkml:brushProperty name="width" value="0.1" units="cm"/>
      <inkml:brushProperty name="height" value="0.1" units="cm"/>
      <inkml:brushProperty name="color" value="#E71224"/>
    </inkml:brush>
  </inkml:definitions>
  <inkml:trace contextRef="#ctx0" brushRef="#br0">209 1 12799,'0'0'2494,"-3"8"-1356,-3 5-545,-1-1-1,-12 19 0,-5 7 79,-46 73 672,2-5-918,67-103-390,-1 0 0,1 0 0,-1-1-1,1 1 1,0 0 0,0 0 0,1 0-1,-1 0 1,0 1 0,1-1 0,0 6 0,0-8-29,0 0 0,1 1 0,-1-1 0,1 1 0,-1-1 0,1 0 0,0 1 0,-1-1 0,1 0 0,0 0 0,0 0 0,0 0 0,0 0 0,0 0 0,0 0 0,0 0 0,1 0 0,-1 0 0,0 0 0,0-1 1,1 1-1,-1 0 0,0-1 0,1 1 0,-1-1 0,1 0 0,2 1 0,9 2 79,1-2 0,20 1 0,-17-1-95,21 1 97,91 8-183,-103-9 297,-24-1-162,-5-21-6418</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6.499"/>
    </inkml:context>
    <inkml:brush xml:id="br0">
      <inkml:brushProperty name="width" value="0.1" units="cm"/>
      <inkml:brushProperty name="height" value="0.1" units="cm"/>
      <inkml:brushProperty name="color" value="#E71224"/>
    </inkml:brush>
  </inkml:definitions>
  <inkml:trace contextRef="#ctx0" brushRef="#br0">97 74 17279,'0'0'1531,"11"-12"-1454,-8 8-89,0 0 0,1 0-1,0 0 0,-1 0 1,1 1-1,7-6 0,-5 6 83,-1 1 0,1 0-1,0-1 1,0 2 0,-1-1 0,1 1-1,0 0 1,0 0 0,1 1-1,-1-1 1,0 1 0,0 1 0,0-1-1,0 1 1,0 0 0,0 1 0,0-1-1,0 1 1,-1 0 0,1 1 0,-1-1-1,1 1 1,-1 0 0,0 0-1,0 1 1,6 5 0,-6-4-30,0 0 0,0 1 0,0 0 0,0 0 0,-1 0 0,0 0 0,-1 1 0,1-1 0,-1 1 0,-1 0 0,4 12 0,-4-8-5,0 1 0,-1-1-1,0 1 1,-1 0-1,0-1 1,-4 21-1,3-22-29,-21 117 325,17-105-197,-1-1 0,-1 0 0,-18 37 0,14-37 160,-26 36-1,36-56-354,-14 2 107,-7-3 876,-5 0-317,-31-3 0,49 2-618,1-1 1,0 0 0,0 0 0,0 0-1,0-1 1,0 0 0,0-1 0,-8-4-1,14 6 5,-1-1 0,1 1 0,0 0 0,-1-1 0,1 0 0,0 1 0,0-1 0,1 0 0,-1 0 0,1 0 0,-1 0 0,1-1-1,0 1 1,0 0 0,-1-6 0,0-5-49,0 0-1,0-18 0,1-8 25,2 1 1,8-59-1,-7 84 45,1 0 0,0 0 0,1 0 0,1 0 0,0 1 0,1 0 0,0 0 0,1 0 0,0 1 0,12-15 0,-6 14-254,1 1-1,0 0 1,1 1 0,0 0-1,25-13 1,-2 9-3407</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7.694"/>
    </inkml:context>
    <inkml:brush xml:id="br0">
      <inkml:brushProperty name="width" value="0.1" units="cm"/>
      <inkml:brushProperty name="height" value="0.1" units="cm"/>
      <inkml:brushProperty name="color" value="#E71224"/>
    </inkml:brush>
  </inkml:definitions>
  <inkml:trace contextRef="#ctx0" brushRef="#br0">10 42 4479,'-9'-41'11529,"15"55"-9226,1 6-1788,-2-1 0,-1 1 1,4 33-1,-3-19-78,0 5 614,22 72 0,-15-61-994,-12-48-61,8 6-2315</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8.225"/>
    </inkml:context>
    <inkml:brush xml:id="br0">
      <inkml:brushProperty name="width" value="0.1" units="cm"/>
      <inkml:brushProperty name="height" value="0.1" units="cm"/>
      <inkml:brushProperty name="color" value="#E71224"/>
    </inkml:brush>
  </inkml:definitions>
  <inkml:trace contextRef="#ctx0" brushRef="#br0">1 22 11007,'1'0'3404,"48"-9"-1027,-30 4-1359,32-2-1,-44 6-960,0 1 0,0 1 0,0-1 0,0 1 0,0 0 0,-1 0-1,1 1 1,9 3 0,-15-4-156,1-1 0,-1 0 0,0 1 0,0-1-1,1 1 1,-1 0 0,0-1 0,0 1 0,0 0 0,0 0-1,0 0 1,0 0 0,0 0 0,0 0 0,0 0 0,-1 0-1,1 0 1,0 0 0,-1 0 0,1 0 0,-1 1 0,1-1-1,-1 0 1,1 0 0,-1 1 0,0-1 0,0 0 0,1 1-1,-1-1 1,0 0 0,-1 3 0,-8 20-5784</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8.595"/>
    </inkml:context>
    <inkml:brush xml:id="br0">
      <inkml:brushProperty name="width" value="0.1" units="cm"/>
      <inkml:brushProperty name="height" value="0.1" units="cm"/>
      <inkml:brushProperty name="color" value="#E71224"/>
    </inkml:brush>
  </inkml:definitions>
  <inkml:trace contextRef="#ctx0" brushRef="#br0">1 57 17919,'10'-1'271,"0"0"-1,0-1 1,0 0-1,0 0 1,0-1-1,0-1 1,16-7-1,5-2-419,-25 11-94,1 0 0,0 1 0,0 0 0,-1 0 0,1 0 0,7 1 0,10-1-3117,0-3-4248,-12 0 4286</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9.117"/>
    </inkml:context>
    <inkml:brush xml:id="br0">
      <inkml:brushProperty name="width" value="0.1" units="cm"/>
      <inkml:brushProperty name="height" value="0.1" units="cm"/>
      <inkml:brushProperty name="color" value="#E71224"/>
    </inkml:brush>
  </inkml:definitions>
  <inkml:trace contextRef="#ctx0" brushRef="#br0">3 0 16895,'2'22'1037,"-1"1"0,-4 40 0,0-2-820,4 17 423,14 110 0,-14-179-560,0-2-77,0-6-80,1-4-624,-1 2 657,0-1 0,-1 1 1,1-1-1,0 1 0,0-1 1,-1 1-1,1-1 0,-1 0 0,0 0 1,1-1-1,-1 1-14,25-123-684,0 0 128,-20 106 522,1 1 1,1 0-1,0 0 1,16-26-1,-22 42 96,1-1 0,-1 1 1,1-1-1,0 1 0,0 0 0,0-1 0,0 1 0,0 0 0,0 1 0,1-1 0,-1 0 0,1 1 0,4-3 1,-6 4 23,1-1 1,-1 1-1,1 0 1,0 0-1,-1 0 1,1 0-1,-1 0 1,1 0-1,0 0 1,-1 0 0,1 1-1,-1-1 1,1 1-1,-1-1 1,1 1-1,-1-1 1,1 1-1,-1 0 1,0 0-1,1 0 1,-1 0-1,0 0 1,0 0 0,1 0-1,-1 0 1,1 2-1,3 3 50,0 1 0,-1 0 1,0 0-1,0 0 0,0 0 0,-1 0 0,0 1 0,4 14 0,9 67 884,-15-80-788,3 53 784,-3-44-916,0-1 0,1 1 0,7 31 1,-7-43-108,-1-4 181,2-24 47,5-30-1087,3 0 0,32-92 0,-43 142 921,1-1 0,0 1 1,0 0-1,0 0 0,0 1 0,0-1 0,0 0 0,1 0 0,-1 0 0,1 1 1,-1-1-1,1 1 0,-1-1 0,1 1 0,0 0 0,0 0 0,0-1 0,0 1 1,0 0-1,0 1 0,4-2 0,-4 1 18,1 1 1,-1 0-1,0 1 0,1-1 1,-1 0-1,1 1 0,-1-1 1,0 1-1,1 0 1,-1 0-1,0 0 0,0 0 1,0 0-1,0 0 0,0 1 1,0-1-1,0 1 0,0-1 1,3 4-1,3 4 85,-1-1 0,0 2 0,0-1 0,-1 1 0,0 0 0,-1 0 0,6 14 1,21 81 238,-24-74-121,20 52 0,-24-75-184,-3-4-83,1 1 0,0-1 0,0 0 0,0 0 0,0 0 0,1-1 0,-1 1 0,1-1 0,7 7 0,-9-9-92,1 0 0,-1-1 0,0 1 0,1 0 0,-1-1-1,1 1 1,-1-1 0,1 0 0,-1 1 0,1-1 0,0 0 0,-1 0-1,1 0 1,-1 0 0,1 0 0,-1-1 0,1 1 0,-1 0 0,1-1 0,1 0-1,-1 0-380,0 0-1,0 1 0,0-1 1,0 0-1,0-1 0,0 1 1,0 0-1,-1 0 0,1-1 1,0 1-1,-1-1 0,0 0 1,2-1-1,2-8-3844</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9.492"/>
    </inkml:context>
    <inkml:brush xml:id="br0">
      <inkml:brushProperty name="width" value="0.1" units="cm"/>
      <inkml:brushProperty name="height" value="0.1" units="cm"/>
      <inkml:brushProperty name="color" value="#E71224"/>
    </inkml:brush>
  </inkml:definitions>
  <inkml:trace contextRef="#ctx0" brushRef="#br0">175 1 16767,'-17'49'1154,"-2"-1"1,-27 49-1,4-9-1065,18-42-95,15-30 50,-8 19 1,17-34-43,1 0 1,0 0 0,-1 0-1,1 0 1,0 0-1,0 0 1,0 0-1,0 0 1,0 0 0,0 0-1,0 0 1,2 0-1,3 2 66,0-1 0,0 1 1,0-2-1,1 1 0,-1 0 0,0-1 0,1-1 0,11 1 1,6 1 169,-1 0-127,0-1 0,35-4 0,0 1 324,-57 2-514,2 0-376,0-1 0,0 1 0,1 0-1,-1-1 1,5-1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8:59.876"/>
    </inkml:context>
    <inkml:brush xml:id="br0">
      <inkml:brushProperty name="width" value="0.1" units="cm"/>
      <inkml:brushProperty name="height" value="0.1" units="cm"/>
      <inkml:brushProperty name="color" value="#E71224"/>
    </inkml:brush>
  </inkml:definitions>
  <inkml:trace contextRef="#ctx0" brushRef="#br0">0 0 14207,'0'0'3440,"1"2"-3045,2 7-106,0 0-1,-1 0 1,0 0-1,2 16 1,0 43 803,-3-34-702,24 309 2258,-18-289-4000,3-75-1312,7-24-3214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1.387"/>
    </inkml:context>
    <inkml:brush xml:id="br0">
      <inkml:brushProperty name="width" value="0.1" units="cm"/>
      <inkml:brushProperty name="height" value="0.1" units="cm"/>
      <inkml:brushProperty name="color" value="#E71224"/>
    </inkml:brush>
  </inkml:definitions>
  <inkml:trace contextRef="#ctx0" brushRef="#br0">334 1 17535,'-91'42'4862,"-37"15"-1941,79-40-2632,44-16-326,0 0 0,-1 0 0,1 0-1,0-1 1,-1 0 0,1 0 0,-9-1 0,13 1-30,1-1 1,-1 1 0,0 0 0,0 0-1,1-1 1,-1 1 0,0 0-1,1-1 1,-1 1 0,0 0-1,1-1 1,-1 1 0,1-1-1,-1 1 1,1-1 0,-1 1 0,1-1-1,-1 0 1,1 1 0,-1-1-1,1 0 1,0 1 0,-1-1-1,1 0 1,0 1 0,0-1 0,0 0-1,-1 0 1,1 1 0,0-1-1,0 0 1,0 0 0,0 1-1,0-1 1,0 0 0,0 0-1,1 1 1,-1-1 0,0 0 0,0 0-1,0 1 1,1-1 0,0-1-1,1-4-2064,1 0 0,0 0-1,7-10 1</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00.222"/>
    </inkml:context>
    <inkml:brush xml:id="br0">
      <inkml:brushProperty name="width" value="0.1" units="cm"/>
      <inkml:brushProperty name="height" value="0.1" units="cm"/>
      <inkml:brushProperty name="color" value="#E71224"/>
    </inkml:brush>
  </inkml:definitions>
  <inkml:trace contextRef="#ctx0" brushRef="#br0">527 0 18047,'-28'10'2294,"-58"11"-1,39-11-1673,9-2-428,0-2 1,-42 1 0,-78-4-102,131-3-39,4 2-103,22-1-405</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01.224"/>
    </inkml:context>
    <inkml:brush xml:id="br0">
      <inkml:brushProperty name="width" value="0.1" units="cm"/>
      <inkml:brushProperty name="height" value="0.1" units="cm"/>
      <inkml:brushProperty name="color" value="#E71224"/>
    </inkml:brush>
  </inkml:definitions>
  <inkml:trace contextRef="#ctx0" brushRef="#br0">0 22 18431,'13'-1'476,"-1"-1"0,0 1 0,19-7 0,-22 6-506,0-1-1,0 1 0,1 1 0,-1 0 0,1 0 0,18 2 0,-26-1-50,-1 0 0,1 0 0,-1 0 0,1 1 0,-1-1 0,1 0 0,-1 1 0,0 0 0,1-1 0,-1 1-1,1 0 1,-1-1 0,0 1 0,0 0 0,1 0 0,-1 0 0,0 0 0,0 1 0,0-1 0,0 0 0,0 0 0,-1 1 0,1-1 0,0 0 0,0 1-1,-1-1 1,1 1 0,0 1 0,-1 1-689,0 0-1,0 0 0,0 0 1,0 0-1,-1 0 1,1 0-1,-1 0 0,0-1 1,0 1-1,-2 4 0,-3 6-3041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01.583"/>
    </inkml:context>
    <inkml:brush xml:id="br0">
      <inkml:brushProperty name="width" value="0.1" units="cm"/>
      <inkml:brushProperty name="height" value="0.1" units="cm"/>
      <inkml:brushProperty name="color" value="#E71224"/>
    </inkml:brush>
  </inkml:definitions>
  <inkml:trace contextRef="#ctx0" brushRef="#br0">0 43 16383,'70'-20'1816,"8"-1"-80,-51 19-4125</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01.938"/>
    </inkml:context>
    <inkml:brush xml:id="br0">
      <inkml:brushProperty name="width" value="0.1" units="cm"/>
      <inkml:brushProperty name="height" value="0.1" units="cm"/>
      <inkml:brushProperty name="color" value="#E71224"/>
    </inkml:brush>
  </inkml:definitions>
  <inkml:trace contextRef="#ctx0" brushRef="#br0">1 73 17919,'0'0'579,"14"-7"394,-10 5-918,-1-1 0,1 1 0,0 1 0,0-1 0,0 0 0,1 1 0,-1 0 0,0 0 0,1 0 0,3 0 0,25-6 252,-3-3-110,1 0 0,0 3-1,54-8 1,-85 15-197,1 0 0,0 0 0,-1 0 1,1 0-1,0 0 0,0 0 0,-1 0 0,1 1 0,0-1 0,-1 0 1,1 0-1,0 0 0,-1 1 0,1-1 0,-1 0 0,1 1 1,0-1-1,-1 1 0,1-1 0,-1 1 0,1-1 0,-1 1 1,1-1-1,-1 1 0,0-1 0,1 1 0,-1-1 0,0 1 1,1 0-1,-1-1 0,0 1 0,0 0 0,1 1 0,-1-1 28,2 3-3,-1-1 0,0 1 0,0-1 0,0 1-1,-1-1 1,1 1 0,-1-1 0,0 1 0,0-1-1,-1 6 1,-7 39-25,3-28 31,-15 82 561,-26 141 132,44-231-733,0-1 0,1 0 0,0 1 0,1-1 0,0 1 0,1-1 0,0 0 0,1 1 0,0-1 0,5 15 0,-7-24-104,1-2-46,0 0-1,0 0 1,0 1-1,0-1 1,0 0-1,0 0 1,0 0 0,0 0-1,0-1 1,0 1-1,0 0 1,0 0-1,0-1 1,0 1-1,0 0 1,1-1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02.410"/>
    </inkml:context>
    <inkml:brush xml:id="br0">
      <inkml:brushProperty name="width" value="0.1" units="cm"/>
      <inkml:brushProperty name="height" value="0.1" units="cm"/>
      <inkml:brushProperty name="color" value="#E71224"/>
    </inkml:brush>
  </inkml:definitions>
  <inkml:trace contextRef="#ctx0" brushRef="#br0">0 128 19039,'0'-5'19,"0"1"0,1-1-1,-1 0 1,1 0 0,0 1-1,1-1 1,-1 1 0,1-1-1,0 1 1,0 0 0,0-1-1,0 1 1,1 0 0,0 0-1,0 1 1,0-1 0,0 0-1,0 1 1,1 0 0,0 0-1,-1 0 1,1 0 0,0 1-1,0-1 1,7-2 0,0 0 29,-2 1 99,0 0-1,16-5 1,-21 8-70,0 1 1,0-1 0,0 1 0,1 0-1,-1 0 1,0 0 0,0 0-1,0 1 1,7 2 0,-7-3-57,-1 1-1,0 0 1,0 0 0,0 1 0,-1-1 0,1 0-1,0 1 1,0 0 0,-1 0 0,1 0 0,-1 0-1,0 0 1,1 0 0,-1 1 0,0-1-1,0 1 1,-1-1 0,1 1 0,0 0 0,-1 0-1,0 0 1,1 0 0,-1 0 0,0 0 0,-1 0-1,2 6 1,0 4 39,-1 1-1,0-1 1,-1 1-1,0 0 1,-1-1 0,-5 24-1,-1-8 109,-20 56-1,20-66-130,-1 0-1,-1 0 1,0-2-1,-2 1 1,0-1 0,-22 26-1,27-35-36,-1-1 0,0 0 0,0-1 0,-1 1 0,0-1 0,0-1 0,0 0 0,-12 6 0,19-11-20,1 0-1,-1 1 0,0-1 1,1 0-1,-1 0 1,1 0-1,-1 0 0,0 0 1,1 0-1,-1 0 1,1 0-1,-1 0 0,0 0 1,1 0-1,-1 0 1,1 0-1,-1 0 0,0-1 1,1 1-1,-1 0 1,1 0-1,-1-1 0,1 1 1,-1 0-1,1-1 1,-1 1-1,1-1 0,-1 1 1,1 0-1,-1-1 1,1 1-1,0-1 0,-1 1 1,1-1-1,-1-1 1,1 1-21,-1 0 0,1 0 1,-1-1-1,1 1 1,0 0-1,-1 0 0,1-1 1,0 1-1,0-1 1,0 1-1,0 0 0,0-1 1,0 1-1,1-2 1,0 1 22,0-1 0,0 1 0,1 0 0,-1 0 0,1 0 1,-1 0-1,1 0 0,0 0 0,0 0 0,0 1 0,0-1 1,0 1-1,0-1 0,0 1 0,0 0 0,5-2 0,5-1 42,0 0-1,14-3 0,-16 5 73,32-7 325,65-4-1,-70 10-237,0-1-1,62-17 0,-95 20-387,-3 1 106,0 0 1,0 0-1,-1 0 1,1-1-1,0 1 1,0 0-1,0-1 1,0 1-1,0-1 1,0 1-1,0-1 0,-1 1 1,1-1-1,0 0 1,0 1-1,-1-1 1,1 0-1,-1 0 1,2-1-1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03.967"/>
    </inkml:context>
    <inkml:brush xml:id="br0">
      <inkml:brushProperty name="width" value="0.1" units="cm"/>
      <inkml:brushProperty name="height" value="0.1" units="cm"/>
      <inkml:brushProperty name="color" value="#E71224"/>
    </inkml:brush>
  </inkml:definitions>
  <inkml:trace contextRef="#ctx0" brushRef="#br0">8 1 15359,'0'0'2587,"-2"8"-1696,-1 7-543,2-1 1,0 1 0,0 0 0,1 0 0,1-1 0,4 23 0,1 29 139,-5 10-3,4 79 150,-3-109-522,-2-45-182,-1-3-159,-2-4 146,1-1 0,0-1 0,1 1 1,0 0-1,0 0 0,0-13 0,4-49-546,0 38 301,-2 18 181,10-107-558,-8 108 603,-1 0-1,1 0 1,1 0 0,0 1-1,1 0 1,0 0-1,12-19 1,-13 26 89,0 0 1,0-1-1,0 2 0,1-1 0,-1 0 1,1 1-1,0 0 0,0 0 1,0 0-1,1 1 0,-1 0 1,1 0-1,-1 0 0,1 1 1,9-2-1,-10 2 43,0 0 1,0 1-1,1 0 0,-1 0 0,0 0 1,0 0-1,1 1 0,-1 0 0,0 0 1,0 0-1,0 0 0,0 1 1,0 0-1,0 0 0,0 1 0,-1-1 1,7 6-1,-6-4 49,-1 1 1,0 0 0,0 1-1,0-1 1,0 0-1,-1 1 1,0 0 0,-1 0-1,5 11 1,-1 7 311,5 29 0,-10-50-369,5 45 374,-2-1-1,-2 63 1,-2-72 28,0-41-451,0 1 1,1 0-1,-1 0 1,1-1-1,0 1 1,0 0-1,1-2 1,3-9-58,16-77-253,9-33-952,-20 85 880,-6 21 381,1-1 0,1 1 1,0 0-1,2 1 0,11-21 0,-18 36 106,7 3 163,-6-1-188,-1 0 0,1 0 0,0 0 0,-1 1 0,1-1 0,-1 1 0,1-1 0,-1 1 0,0-1 0,1 1 0,-1 0 0,0 0 0,0 0 0,1 3 0,11 31 610,-13-34-626,13 49 470,-2 1-1,5 68 1,-14-86-407,-2-21-60,1 0 0,3 17 0,-2-23-79,-2-7 5,1 0 1,-1 0-1,0 1 0,0-1 0,1 0 0,-1 0 0,0 0 0,0 0 0,1 0 0,-1 0 0,0 1 0,1-1 0,-1 0 0,0 0 0,0 0 0,1 0 0,-1 0 0,0 0 0,1 0 0,-1 0 0,0 0 0,1 0 0,-1 0 0,0 0 0,0-1 0,1 1 0,-1 0 0,0 0 0,1 0 0,-1 0 0,1-1 0,11-6-1950,13-15-5696</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18.286"/>
    </inkml:context>
    <inkml:brush xml:id="br0">
      <inkml:brushProperty name="width" value="0.1" units="cm"/>
      <inkml:brushProperty name="height" value="0.1" units="cm"/>
      <inkml:brushProperty name="color" value="#E71224"/>
    </inkml:brush>
  </inkml:definitions>
  <inkml:trace contextRef="#ctx0" brushRef="#br0">205 0 10623,'0'0'3195,"0"1"-3062,0-1 0,3 2 1196,-2-2-1196,-1 1 0,0-1 0,0 0 0,0 1-1,1-1 1,-1 1 0,-1 2 82,0 1 0,0-1 0,-1 1 0,1-1 0,-1 0 0,0 0 0,0 0-1,0 0 1,0 0 0,-4 3 0,-30 28 679,27-26-616,-19 16 694,-44 28 0,61-47-903,9-4-56,-1 1-1,1-1 1,-1 0 0,1 1-1,-1-1 1,1 1 0,0 0-1,0 0 1,0 0 0,-2 3-1,0-1 52,3-3 0,7 6 84,-4-5-128,0-1 0,1 1 0,-1-1 0,0 1 0,0-1-1,1 0 1,-1 0 0,1 0 0,-1 0 0,1 0 0,3 0 0,33 3 146,-13-2-134,-6 1-18,1-1-1,-1 0 0,0-2 0,0-1 0,32-4 0,28-2-89,-79 6-21,0 1-1,0-1 1,0 1 0,0-1-1,-1 1 1,1-1 0,0 0-1,0 1 1,0-1-1,0 0 1,-1 0 0,1 0-1,0 0 1,-1 0 0,2-1-1,6-14-2425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19.039"/>
    </inkml:context>
    <inkml:brush xml:id="br0">
      <inkml:brushProperty name="width" value="0.1" units="cm"/>
      <inkml:brushProperty name="height" value="0.1" units="cm"/>
      <inkml:brushProperty name="color" value="#E71224"/>
    </inkml:brush>
  </inkml:definitions>
  <inkml:trace contextRef="#ctx0" brushRef="#br0">26 130 19327,'-9'106'2440,"5"-77"-2154,2-1-1,2 57 0,4-47-152,1 1 0,3-1 0,1 0 0,18 46 0,-42-124-607,2-1 0,2 0 0,-8-58-1,17 83 247,0-2 1,1 1-1,0 0 0,3-18 0,-1 27 164,0 0 0,1 0 0,0 0 0,0 1 0,1-1 0,0 0 0,0 1 0,1 0 0,0-1 0,8-9 1,6-6 73,2 1 1,0 1 0,2 1 0,0 1 0,1 1 0,47-29 0,-63 43 90,0 1 1,1-1 0,-1 1 0,1 0 0,-1 1 0,1 0 0,0 0 0,13-1 0,-19 3-49,0 0-1,1 0 1,-1 0 0,1 0 0,-1 0-1,1 1 1,-1-1 0,0 1-1,1 0 1,-1 0 0,0 0-1,1 0 1,-1 0 0,0 0 0,0 0-1,0 1 1,0-1 0,0 1-1,0-1 1,-1 1 0,1 0 0,0 0-1,-1 0 1,1 0 0,-1 0-1,0 0 1,0 0 0,0 0-1,0 1 1,0-1 0,1 4 0,-1 0-15,1 0 1,-1-1 0,0 1-1,-1 0 1,0 0 0,0 0-1,0-1 1,0 1 0,-1 0 0,0 0-1,-3 8 1,1-6 28,0 0 0,0 0 0,-1-1 0,-1 0 0,1 1-1,-1-2 1,-7 9 0,-5 3 28,-1-1 0,-1 0-1,-1-2 1,-29 18 0,44-29-143,-1-1 0,0 1 0,0-1 0,-1-1 0,1 1 0,-1-1 0,1 0 0,-1 0 1,0-1-1,1 0 0,-1 0 0,0-1 0,0 0 0,0 0 0,-7-1 0,12 1-71,4 0-143,4-1 272,-1 1 0,1 0 0,0 0-1,-1 1 1,1 0 0,-1 0 0,9 2 0,41 18 88,-21-8-10,-7-3 103,-1 1 1,0 1-1,-1 2 0,41 28 0,-36-21-62,-16-9-116,0-2 0,1 0-1,26 13 1,-39-23-41,-1 1 0,0 0 0,1-1 0,-1 0 1,1 1-1,-1-1 0,1 0 0,-1 0 0,0 1 0,1-1 0,-1 0 0,1-1 0,-1 1 0,1 0 0,-1 0 0,1-1 0,1 0 0,8-7-2646</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19.583"/>
    </inkml:context>
    <inkml:brush xml:id="br0">
      <inkml:brushProperty name="width" value="0.1" units="cm"/>
      <inkml:brushProperty name="height" value="0.1" units="cm"/>
      <inkml:brushProperty name="color" value="#E71224"/>
    </inkml:brush>
  </inkml:definitions>
  <inkml:trace contextRef="#ctx0" brushRef="#br0">1 0 20991,'11'0'512,"2"0"-160,1 0-24,0 0-328,1 0 0,-1 2-88,0-2 24,-2 0 64,-2 0-64,-2 0 64</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19.941"/>
    </inkml:context>
    <inkml:brush xml:id="br0">
      <inkml:brushProperty name="width" value="0.1" units="cm"/>
      <inkml:brushProperty name="height" value="0.1" units="cm"/>
      <inkml:brushProperty name="color" value="#E71224"/>
    </inkml:brush>
  </inkml:definitions>
  <inkml:trace contextRef="#ctx0" brushRef="#br0">1 16 18943,'11'-6'560,"0"3"-168,1 2-32,-1 2-208,0 2-48,2-2-8,0-1 0,-1 0-96,2-1 0,-1 0 0,0-2 0,-1 1-104,0 0-48,-1 0-8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2.425"/>
    </inkml:context>
    <inkml:brush xml:id="br0">
      <inkml:brushProperty name="width" value="0.1" units="cm"/>
      <inkml:brushProperty name="height" value="0.1" units="cm"/>
      <inkml:brushProperty name="color" value="#E71224"/>
    </inkml:brush>
  </inkml:definitions>
  <inkml:trace contextRef="#ctx0" brushRef="#br0">267 134 17279,'-1'42'1062,"0"-20"-699,1 0 0,0 0 1,9 43-1,-9-63-476,2-14 315,0-17-1010,-2-1-1,-1 1 0,-1 0 1,-2 1-1,-7-32 0,9 53 831,1 1-1,-1 0 0,-1-1 0,1 1 0,-1 0 1,0 0-1,0 1 0,-1-1 0,1 1 1,-7-7-1,9 10 83,-1 1-1,0-1 1,0 0-1,0 1 1,0-1-1,0 1 1,-1 0 0,1 0-1,0-1 1,-1 2-1,1-1 1,-1 0 0,1 0-1,-1 1 1,1-1-1,-1 1 1,1 0 0,-1 0-1,1 0 1,-1 0-1,1 0 1,-1 1-1,1-1 1,-1 1 0,1 0-1,-1-1 1,1 1-1,-1 0 1,-1 2 0,-2 0 41,0 1 0,0 0 0,1 0 0,-1 1 1,1-1-1,0 1 0,0 0 0,1 1 0,0-1 1,0 1-1,0 0 0,0 0 0,1 0 1,-3 8-1,-4 11 6,2 1-1,-7 34 1,12-51-123,-6 29-12,-2 5 15,3 1 1,-5 52 0,12-84-28,0 0 0,1 0 0,1-1 0,0 1 1,1 0-1,0 0 0,1 0 0,0-1 0,1 1 0,0-1 0,1 0 0,0 0 0,7 10 0,-8-15-251,0-1 0,1 1 0,-1-1-1,1 0 1,1 0 0,-1 0 0,1-1 0,-1 0-1,1 0 1,0 0 0,1-1 0,-1 0 0,1 0-1,-1-1 1,1 1 0,0-2 0,0 1-1,0-1 1,0 0 0,0 0 0,0-1 0,0 0-1,14-1 1,-4-2-570,-1 0 1,1-1-1,-1-1 0,0 0 0,0-1 1,0-1-1,-1 0 0,28-19 0,-26 15-2443</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0.584"/>
    </inkml:context>
    <inkml:brush xml:id="br0">
      <inkml:brushProperty name="width" value="0.1" units="cm"/>
      <inkml:brushProperty name="height" value="0.1" units="cm"/>
      <inkml:brushProperty name="color" value="#E71224"/>
    </inkml:brush>
  </inkml:definitions>
  <inkml:trace contextRef="#ctx0" brushRef="#br0">12 0 18303,'-1'8'1122,"-3"6"-837,2 0 1,-1 0 0,2 0 0,0 0 0,1 18 0,12 70 565,-9-84-623,22 172 1704,-24-189-1709,-1-125-777,-1 86 261,1 0 0,2 1-1,9-58 1,-10 90 230,1-1 0,0 1 0,-1-1 0,2 1 0,-1-1 0,1 1 0,5-8 0,-6 10 64,0 1-1,0 0 0,0 0 1,0 0-1,0 0 1,1 0-1,-1 0 1,1 0-1,0 1 1,-1-1-1,1 1 1,0 0-1,0 0 1,0 0-1,0 0 1,3 0-1,-4 1 4,1-1-1,-1 1 0,1 0 1,-1 0-1,1 0 1,-1 0-1,1 0 1,-1 1-1,0-1 1,1 1-1,-1-1 0,1 1 1,-1 0-1,3 2 1,-2-2 18,-1 1 0,1 0 1,-1 0-1,0 1 1,1-1-1,-1 0 0,-1 1 1,1-1-1,0 1 0,0 0 1,1 3-1,9 22 230,-1 0 1,11 48-1,-1-4 39,-18-64-291,1-2 21,-4-5 214,1-1-220,0 0-1,0 0 1,0-1-1,-1 1 1,1 0-1,0-1 1,0 1-1,-1-1 1,1 1 0,0-1-1,-1 1 1,1-1-1,0 1 1,-1-1-1,1 0 1,-1 1-1,1-1 1,0-1-1,9-15-58,-8 13 55,19-38-643,18-30-294,-32 61 721,0 1 0,1 0 0,0 1 0,16-15 0,-16 16 169,0 1-1,0 1 1,1 0-1,0 0 1,11-4-1,-18 8 56,0 1 0,1 0 0,0 1 0,-1-1 0,1 0 0,-1 1 0,1-1-1,0 1 1,-1 0 0,1 0 0,0 0 0,0 0 0,-1 0 0,1 1 0,0-1-1,-1 1 1,1 0 0,-1 0 0,1 0 0,-1 0 0,1 0 0,-1 0 0,0 1-1,1-1 1,2 3 0,1 3 123,1 0 0,-1 0-1,0 0 1,0 1 0,-1 0-1,0 0 1,-1 1 0,0-1 0,4 12-1,3 12 351,8 41 0,-2 39-287,-8-37-236,-8-74-68,3-17-2095,-3 13 1852,0 0 1,-1 0-1,1 0 1,0 1-1,-1-1 0,1-3 1,-2-24-6802</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0.939"/>
    </inkml:context>
    <inkml:brush xml:id="br0">
      <inkml:brushProperty name="width" value="0.1" units="cm"/>
      <inkml:brushProperty name="height" value="0.1" units="cm"/>
      <inkml:brushProperty name="color" value="#E71224"/>
    </inkml:brush>
  </inkml:definitions>
  <inkml:trace contextRef="#ctx0" brushRef="#br0">159 0 17279,'-11'16'1539,"-24"29"0,-1 2-481,2-2-144,21-28-910,-13 19 1,25-34 175,0-1-155,1-1 0,0 1 1,0 0-1,-1-1 0,1 1 0,0 0 1,0-1-1,0 1 0,0 0 0,0-1 1,0 1-1,0 0 0,0-1 1,0 1-1,0 0 0,0-1 0,0 1 1,0 0-1,1-1 0,-1 1 1,1 1-1,-1-2-21,0 1 0,0 0 1,0-1-1,0 1 0,0 0 0,1-1 1,-1 1-1,0 0 0,1-1 0,-1 1 1,0 0-1,1-1 0,-1 1 0,0-1 1,1 1-1,-1-1 0,1 1 0,-1-1 1,1 1-1,0-1 0,-1 0 0,1 1 1,-1-1-1,1 0 0,0 1 0,-1-1 1,1 0-1,0 0 0,-1 0 0,1 1 1,0-1-1,0 0 0,0 0 34,15 2 125,-1-1 0,0-1 0,17-1 0,4-1-28,17 3 40,-20 1-72,48-6 0,-4 0-748,-76 4 354,0-1 0,0 1 0,0-1 0,0 1 0,0-1 0,0 0 0,0 1 0,0-1 0,0 0 0,0 0 0,0 0 0,0 0 0,-1 0 0,1 0 0,0 0 0,-1 0 0,1 0 0,0 0 0,-1 0 0,0 0 0,1-2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1.463"/>
    </inkml:context>
    <inkml:brush xml:id="br0">
      <inkml:brushProperty name="width" value="0.1" units="cm"/>
      <inkml:brushProperty name="height" value="0.1" units="cm"/>
      <inkml:brushProperty name="color" value="#E71224"/>
    </inkml:brush>
  </inkml:definitions>
  <inkml:trace contextRef="#ctx0" brushRef="#br0">296 30 17023,'-3'-3'175,"0"0"0,-1 1 0,1-1 0,-1 0 0,1 1 0,-1 0 0,0 0 0,0 0 0,0 1 0,0-1 0,0 1 0,0 0 0,0 0 0,0 0 0,-1 1 0,1-1 0,-6 1 0,-1 1-179,0 1 1,0-1-1,0 2 1,0 0-1,-15 6 0,19-6 58,1 0 0,0 0 0,0 1 0,0 0 0,0 0 0,1 0 0,-1 1 0,1 0 0,1 0 0,-1 0 0,0 0 0,1 1 0,0 0 0,1-1 0,-5 10 0,8-14-15,-1 0 0,1 1 0,-1-1-1,1 0 1,-1 1 0,1-1 0,0 0 0,0 1 0,0-1-1,0 0 1,0 1 0,0-1 0,0 1 0,0-1-1,1 0 1,-1 1 0,1-1 0,-1 0 0,1 0 0,-1 1-1,1-1 1,-1 0 0,1 0 0,0 0 0,0 1 0,0-1-1,0 0 1,0 0 0,0-1 0,0 1 0,0 0-1,2 1 1,3 1 121,0 0 1,1 0-1,-1 0 0,1-1 0,9 2 0,9 3 94,-15-2-213,-1 0-1,1 0 0,-1 1 1,0 0-1,-1 0 0,0 1 1,0 1-1,0-1 1,9 13-1,-12-14-32,-1-1 0,0 1-1,-1 0 1,1 0 0,-1 0 0,0 0-1,0 1 1,-1-1 0,0 1 0,0 0-1,-1 0 1,0 0 0,0-1 0,0 1-1,-2 12 1,-2 2 24,-1 1 0,-1-1 0,-1 0 0,-1 0 0,-1-1 0,-1 0 0,-15 24 0,23-41-30,0 0 1,-1-1-1,0 0 0,1 1 0,-1-1 1,0 0-1,0 0 0,-1 0 0,1 0 1,0 0-1,-1-1 0,1 1 0,-1-1 1,1 1-1,-1-1 0,-3 1 0,2-1 0,0-1-1,0 1 1,0-1-1,0 0 0,0 0 1,0-1-1,0 1 0,0-1 1,1 0-1,-1 0 0,-5-2 1,2 0-16,1 0 0,-1 0 0,1 0 0,0-1 0,0 0 0,0-1 1,0 1-1,1-1 0,0 0 0,0-1 0,0 1 0,0-1 0,1 0 0,-4-6 0,4 4-199,0 0 0,0 1 0,1-2-1,-1 1 1,2 0 0,-1-1-1,1 1 1,1-1 0,0 0-1,0 0 1,0-10 0,2 16-43,-1 1 1,1-1-1,-1 0 0,1 1 1,0-1-1,0 1 1,0 0-1,0-1 0,0 1 1,0 0-1,1-1 1,-1 1-1,1 0 0,0 0 1,0 0-1,-1 1 1,1-1-1,0 0 1,4-2-1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2.227"/>
    </inkml:context>
    <inkml:brush xml:id="br0">
      <inkml:brushProperty name="width" value="0.1" units="cm"/>
      <inkml:brushProperty name="height" value="0.1" units="cm"/>
      <inkml:brushProperty name="color" value="#E71224"/>
    </inkml:brush>
  </inkml:definitions>
  <inkml:trace contextRef="#ctx0" brushRef="#br0">0 33 16767,'12'-1'336,"0"0"-1,0-1 0,0-1 1,-1 0-1,15-5 0,23-6-455,-47 14 14,5 5-2953</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2.612"/>
    </inkml:context>
    <inkml:brush xml:id="br0">
      <inkml:brushProperty name="width" value="0.1" units="cm"/>
      <inkml:brushProperty name="height" value="0.1" units="cm"/>
      <inkml:brushProperty name="color" value="#E71224"/>
    </inkml:brush>
  </inkml:definitions>
  <inkml:trace contextRef="#ctx0" brushRef="#br0">0 47 15231,'8'-2'263,"0"0"0,0 1-1,1 0 1,-1 1 0,0 0 0,0 0-1,9 2 1,-11-2-213,-2 0-24,-1 0-1,1-1 0,-1 0 1,1 0-1,-1 0 1,0 0-1,1 0 0,-1-1 1,0 1-1,0-1 1,0 0-1,0 0 0,0 0 1,4-5-1,-3 4-645,1-1 0,0 1 0,10-6-1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2.977"/>
    </inkml:context>
    <inkml:brush xml:id="br0">
      <inkml:brushProperty name="width" value="0.1" units="cm"/>
      <inkml:brushProperty name="height" value="0.1" units="cm"/>
      <inkml:brushProperty name="color" value="#E71224"/>
    </inkml:brush>
  </inkml:definitions>
  <inkml:trace contextRef="#ctx0" brushRef="#br0">1 1 17023,'4'65'3376,"11"30"-2726,-10-71-452,-1 0-143,5 28 131,2-1 0,27 78 1,-37-126-246,0 0 1,1 0 0,0 0 0,-1 0 0,1 0 0,0 0-1,3 2 1,-4-4-219,2-3-709,-1 1 681,-1 0 0,1 0 1,-1 0-1,1-1 0,-1 1 1,1 0-1,-1-1 0,0 0 0,0 1 1,0-1-1,2-2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3.317"/>
    </inkml:context>
    <inkml:brush xml:id="br0">
      <inkml:brushProperty name="width" value="0.1" units="cm"/>
      <inkml:brushProperty name="height" value="0.1" units="cm"/>
      <inkml:brushProperty name="color" value="#E71224"/>
    </inkml:brush>
  </inkml:definitions>
  <inkml:trace contextRef="#ctx0" brushRef="#br0">0 49 16639,'9'-2'1464,"-3"-1"-1221,1 0-1,0 0 0,6-4 1,-11 6-187,1-1-1,0 1 1,0-1 0,0 1 0,0 0 0,0 0 0,0 0-1,6 0 1,-3 1 2,0 0 0,1 0-1,-1 1 1,0 0 0,0 0 0,0 0-1,1 1 1,-1 0 0,-1 0 0,1 1-1,0-1 1,-1 1 0,1 1 0,-1-1-1,0 1 1,0 0 0,8 7 0,-4-1 116,0-1 1,0 1 0,-1 1 0,0-1-1,-1 1 1,-1 1 0,10 19-1,-14-23-170,1 0-1,-1 1 1,-1 0-1,1 0 1,-2-1-1,1 1 1,-1 0-1,0 0 1,-1 0-1,-3 14 1,0-1 0,-2 0 1,-1-1-1,-9 21 0,12-31-7,-1 0-1,0-1 0,-1 1 1,0-1-1,-9 11 0,14-19 5,0-1-1,-1 1 0,1-1 0,-1 1 0,0-1 0,1 0 1,-1 1-1,0-1 0,1 0 0,-1 0 0,0 0 0,0 0 1,0-1-1,0 1 0,0 0 0,0-1 0,0 0 0,0 1 1,-1-1-1,1 0 0,0 0 0,0 0 0,0 0 0,0 0 1,0-1-1,0 1 0,0-1 0,0 1 0,0-1 0,0 0 1,0 0-1,0 0 0,0 0 0,0 0 0,1 0 0,-4-2 0,-3-4 5,-1-1-1,1 0 0,1 0 0,-1-1 0,1 1 0,1-2 0,-1 1 0,2-1 0,-1 0 1,1 0-1,1 0 0,-6-22 0,5 14 3,0-2 1,2 1 0,0-1-1,2 1 1,0-1 0,3-31-1,-1 44-191,0-1 0,0 1 1,1 0-1,0-1 0,1 1 0,-1 0 0,1 0 0,1 1 1,-1-1-1,1 1 0,0 0 0,1 0 0,-1 0 0,1 0 1,1 1-1,-1 0 0,1 0 0,-1 0 0,2 0 0,-1 1 0,0 0 1,1 1-1,-1 0 0,1 0 0,10-3 0,4 0-1722,2 0-3808</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23.675"/>
    </inkml:context>
    <inkml:brush xml:id="br0">
      <inkml:brushProperty name="width" value="0.1" units="cm"/>
      <inkml:brushProperty name="height" value="0.1" units="cm"/>
      <inkml:brushProperty name="color" value="#E71224"/>
    </inkml:brush>
  </inkml:definitions>
  <inkml:trace contextRef="#ctx0" brushRef="#br0">234 94 15999,'1'-2'93,"0"-1"0,-1 1-1,0-1 1,1 0 0,-1 1 0,0-1-1,0 1 1,-1-1 0,1 0-1,-1 1 1,1-1 0,-1 1 0,0-1-1,0 1 1,0-1 0,0 1-1,0 0 1,0-1 0,-1 1 0,1 0-1,-1 0 1,0 0 0,1 0-1,-1 0 1,0 0 0,0 1 0,0-1-1,-4-2 1,1 1-90,0 0 0,0 0 0,0 0 0,-1 1 0,1 0 0,-1 0 0,1 0 0,-1 1 0,1 0 0,-1 0 0,0 0 0,-6 0 0,7 2-5,0 0 0,0 0 0,1 0 0,-1 0 0,0 1 0,1 0 0,-1 0 0,1 0-1,-1 0 1,1 1 0,0-1 0,0 1 0,0 0 0,0 1 0,1-1 0,-5 6 0,1 0 39,0 0 1,0 0-1,1 1 1,1 0-1,-1 0 0,-3 12 1,8-18 39,0 0 1,0 0-1,1 0 0,-1 1 1,1-1-1,0 0 0,0 0 1,1 0-1,-1 0 0,1 0 1,0 0-1,2 8 0,-1-6 58,1 0 0,-1 0 0,1 0 0,0 0-1,1-1 1,-1 1 0,7 6 0,3 0-9,1 0 1,-1-1 0,2-1-1,22 13 1,-18-12-132,0 1-1,18 16 1,-33-24 9,-1 0 1,0 0-1,1 0 0,-1 1 1,-1-1-1,1 1 0,-1-1 1,0 1-1,0 0 0,0 0 0,-1 0 1,1 0-1,-1 1 0,-1-1 1,1 0-1,-1 0 0,0 10 0,0-4 27,-1 0-1,-1 0 1,0 0-1,0-1 1,-1 1-1,0 0 1,-7 14 0,8-20-49,-1-1 0,1 0 0,-1-1 0,1 1 0,-1 0 0,0-1 0,0 1 0,-1-1 0,1 0 0,-1 0 0,0 0 0,0-1 0,0 1 0,0-1 0,-7 3 0,7-4 10,1 0 0,0 0 0,-1 0-1,1-1 1,0 1 0,-1-1 0,1 0 0,-1 0-1,1 0 1,-1-1 0,1 1 0,-1-1-1,1 0 1,0 0 0,-1 0 0,1 0 0,0 0-1,0-1 1,0 1 0,0-1 0,-5-4 0,3 1-1,-1 0 1,1 0 0,0-1 0,1 0 0,-1 0 0,1 0-1,0-1 1,1 1 0,0-1 0,0 0 0,0 0 0,1 0-1,0 0 1,0 0 0,1-1 0,0 1 0,0-1 0,1-7-1,-1-2 5,2 1-1,0 0 1,1-1-1,1 1 0,1 0 1,0 0-1,8-19 1,-7 21 154,1 1 0,1-1 0,0 1 0,1 0 0,0 1 0,1-1 0,0 2 0,1-1 0,0 2 0,15-13 0,-5 7-145,-11 10-178,0-1 0,0 0 0,-1 0 0,0-1 0,0 0-1,-1-1 1,7-10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0.308"/>
    </inkml:context>
    <inkml:brush xml:id="br0">
      <inkml:brushProperty name="width" value="0.1" units="cm"/>
      <inkml:brushProperty name="height" value="0.1" units="cm"/>
      <inkml:brushProperty name="color" value="#E71224"/>
    </inkml:brush>
  </inkml:definitions>
  <inkml:trace contextRef="#ctx0" brushRef="#br0">1 0 1919,'0'0'0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1.122"/>
    </inkml:context>
    <inkml:brush xml:id="br0">
      <inkml:brushProperty name="width" value="0.1" units="cm"/>
      <inkml:brushProperty name="height" value="0.1" units="cm"/>
      <inkml:brushProperty name="color" value="#E71224"/>
    </inkml:brush>
  </inkml:definitions>
  <inkml:trace contextRef="#ctx0" brushRef="#br0">3 73 7807,'0'0'8980,"0"9"-8520,-1 75 1212,0 44-761,2-101-639,2 0 1,9 45-1,-6-37 207,-6-32-354,-4-20-390,1-4-58,2 1 0,1-38 0,1 20 105,-1 4 82,9-64 0,-6 84 108,0 1 0,0-1 0,1 1 0,1 0 0,0 0 0,1 1 0,11-18 0,-11 22 28,-6 8 7,0-1 0,1 1 0,-1-1 0,1 1 0,-1 0 0,1-1 0,0 1 0,-1 0 0,1-1 0,-1 1 0,1 0 0,0 0 0,-1-1 0,1 1 0,-1 0 0,1 0 0,0 0 0,-1 0 0,1 0 0,0 0 0,-1 0 0,1 0 0,0 0 0,-1 0 0,1 0 0,0 0 0,-1 1 0,1-1 0,-1 0-1,1 0 1,0 1 0,-1-1 0,1 1 0,-1-1 0,1 0 0,-1 1 0,1-1 0,-1 1 0,1-1 0,-1 1 0,0-1 0,1 1 0,-1-1 0,0 1 0,1-1 0,-1 2 0,1-1 25,3 6 49,0 1-1,0 0 1,-1 0-1,-1 0 0,1 0 1,-1 0-1,0 0 1,0 13-1,5 13 76,2 1-22,-5-21 51,0 0 0,0 1 1,-2-1-1,0 1 0,0 0 1,-1 0-1,-3 24 0,1-24 91,1-13-105,11-11-490,-5-3 42,-1 0-1,0-1 0,-1 1 1,0-1-1,2-17 1,1-2-170,1-3-44,14-49-12,-18 74 462,-1 1 1,1-1-1,1 1 0,0 0 0,0 0 0,8-9 0,-11 15 58,0 1 0,0-1 1,1 1-1,-1-1 0,1 1 0,0 0 0,-1 0 0,1 0 0,0 1 0,0-1 1,0 1-1,0-1 0,1 1 0,-1 0 0,0 0 0,0 0 0,1 1 0,-1-1 1,0 1-1,1 0 0,-1 0 0,1 0 0,-1 0 0,0 1 0,1-1 0,-1 1 0,0 0 1,6 2-1,-3 0 52,-1-1 1,1 2-1,0-1 1,-1 1 0,0-1-1,0 2 1,0-1-1,0 0 1,-1 1-1,0 0 1,0 0-1,0 0 1,0 1 0,2 5-1,13 32 338,-2 1 0,-2 1 0,10 53 0,-12-45-159,5 14 57,-18-65-374,20 9-1436,-1-11-994,-18 0 2152,0 0 1,0 0-1,0-1 1,0 1-1,-1 0 1,1 0-1,0-1 1,0 1-1,0 0 1,0-1-1,0 1 1,0-1-1,3-3-1385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2.825"/>
    </inkml:context>
    <inkml:brush xml:id="br0">
      <inkml:brushProperty name="width" value="0.1" units="cm"/>
      <inkml:brushProperty name="height" value="0.1" units="cm"/>
      <inkml:brushProperty name="color" value="#E71224"/>
    </inkml:brush>
  </inkml:definitions>
  <inkml:trace contextRef="#ctx0" brushRef="#br0">34 48 13567,'19'-8'1251,"-2"1"-636,35-9 0,-48 15-575,0 0 0,1 1 0,-1-1 0,0 1 0,1 0 0,-1 0-1,0 0 1,0 0 0,1 1 0,-1 0 0,0 0 0,0 0 0,8 3 0,-10-2 10,-1-1-1,1 0 1,0 0-1,-1 1 1,0-1-1,1 1 1,-1 0-1,0-1 1,1 1-1,-1 0 1,0 0-1,0-1 1,-1 1-1,1 0 1,0 0-1,-1 0 1,1 0-1,-1 0 1,1 0-1,-1 0 1,0 1-1,0-1 1,0 0-1,0 0 1,-1 3-1,0 7 82,-1 0 0,-1 0 1,-4 14-1,2-11 131,-2 12 237,-16 38 1,19-56-350,0 0 1,-1 0 0,0 0 0,0-1 0,-1 1 0,-1-1 0,-9 10 0,14-16-141,0-1 0,1 1 0,-1-1 0,0 1 0,0-1 0,0 0 0,0 0 0,0 0 0,0 0 0,0 0 0,0 0 0,0 0 0,0-1 0,-1 1 0,1-1 0,0 0 0,0 0 0,-1 0 0,1 0 0,0 0 0,0 0-1,-1 0 1,1-1 0,0 1 0,0-1 0,-3-1 0,2 1-16,0-1 0,0 0 0,0 0-1,0 0 1,1-1 0,-1 1-1,1-1 1,-1 1 0,1-1 0,0 0-1,0 0 1,1 0 0,-1 0 0,0 0-1,1 0 1,-2-6 0,1 1-68,-1 0 0,2 1 0,-1-2-1,1 1 1,0 0 0,1 0 0,0 0 0,0 0 0,1 0 0,0 0 0,0 0 0,1 0-1,0 0 1,1 0 0,-1 0 0,1 1 0,1-1 0,0 1 0,0 0 0,0 0 0,1 1-1,-1-1 1,13-11 0,-4 6-425,40-36-1667,-17 20-2273</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1.515"/>
    </inkml:context>
    <inkml:brush xml:id="br0">
      <inkml:brushProperty name="width" value="0.1" units="cm"/>
      <inkml:brushProperty name="height" value="0.1" units="cm"/>
      <inkml:brushProperty name="color" value="#E71224"/>
    </inkml:brush>
  </inkml:definitions>
  <inkml:trace contextRef="#ctx0" brushRef="#br0">133 1 20095,'-83'182'1965,"43"-100"-1450,31-57-139,8-24-248,8 4-127,0-2 44,-1 0 0,1 0-1,-1 0 1,1-1-1,0-1 1,0 1 0,0-1-1,0 0 1,10 0-1,18 3 85,0 3-143,-16-2-5,0-1 1,1-2 0,21 1-1,-37-3 38,6 1-283,0-1 1,0-1-1,0 0 0,19-4 0,-22 1-1378</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1.958"/>
    </inkml:context>
    <inkml:brush xml:id="br0">
      <inkml:brushProperty name="width" value="0.1" units="cm"/>
      <inkml:brushProperty name="height" value="0.1" units="cm"/>
      <inkml:brushProperty name="color" value="#E71224"/>
    </inkml:brush>
  </inkml:definitions>
  <inkml:trace contextRef="#ctx0" brushRef="#br0">1 49 20351,'8'15'1757,"-4"-4"-1415,0 1-1,-1-1 0,3 20 0,2 9 65,54 222 1222,-62-260-1616,4 15 74,-3-9-83,0-1 1,0 0-1,1 0 0,0 0 0,1-1 1,0 1-1,6 11 0,-9-18-3,0 0 0,0 1 0,0-1 0,1 0 0,-1 1 0,0-1 0,0 0 0,1 1 0,-1-1 0,0 0 0,1 1 0,-1-1 0,0 0 0,1 0 0,-1 0 0,0 1 0,1-1 0,-1 0 0,1 0 0,-1 0 0,0 0 0,1 0 0,-1 0 0,1 0 0,-1 1 0,0-1 0,1 0 0,-1-1 0,1 1 0,-1 0 0,1 0 0,-1 0 0,0 0 0,1 0 0,-1 0 0,1 0 0,-1-1 0,0 1 0,1 0 0,-1 0 0,0 0 0,1-1 0,-1 1 0,0 0 0,1-1 0,-1 1 0,0 0 0,0-1 0,1 1 0,-1 0 0,0-1 0,0 1 0,0 0 0,1-1 0,-1 0 0,4-4 4,-1 1 0,0-1 1,1-1-1,-2 1 0,1 0 0,-1-1 0,1 0 1,1-7-1,8-51 39,-8 38-73,0 2-144,28-127-45,-28 135 165,2 1-1,0-1 1,1 1 0,0 0 0,1 1 0,1 0-1,13-16 1,-17 24-64,1 0 0,0 1-1,0-1 1,1 1 0,-1 1 0,9-5 0,23-9-3263</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2.322"/>
    </inkml:context>
    <inkml:brush xml:id="br0">
      <inkml:brushProperty name="width" value="0.1" units="cm"/>
      <inkml:brushProperty name="height" value="0.1" units="cm"/>
      <inkml:brushProperty name="color" value="#E71224"/>
    </inkml:brush>
  </inkml:definitions>
  <inkml:trace contextRef="#ctx0" brushRef="#br0">0 26 19839,'2'0'336,"3"-1"-252,0 1-1,0-1 0,0 0 0,0-1 1,0 1-1,0-1 0,5-3 1,-6 3-113,0 0 1,0 0 0,0 1-1,1-1 1,-1 1 0,0 0-1,1 0 1,-1 1 0,0-1 0,1 1-1,6 1 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2.680"/>
    </inkml:context>
    <inkml:brush xml:id="br0">
      <inkml:brushProperty name="width" value="0.1" units="cm"/>
      <inkml:brushProperty name="height" value="0.1" units="cm"/>
      <inkml:brushProperty name="color" value="#E71224"/>
    </inkml:brush>
  </inkml:definitions>
  <inkml:trace contextRef="#ctx0" brushRef="#br0">0 26 19839,'12'-1'968,"-1"-1"-288,0 1-56,0-2-456,1 0-88,-3 2-16,0-1-64,-2 1 248,1-1-144,1 1 0,-1-2-208,1 0-48,-1 1-8</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3.372"/>
    </inkml:context>
    <inkml:brush xml:id="br0">
      <inkml:brushProperty name="width" value="0.1" units="cm"/>
      <inkml:brushProperty name="height" value="0.1" units="cm"/>
      <inkml:brushProperty name="color" value="#E71224"/>
    </inkml:brush>
  </inkml:definitions>
  <inkml:trace contextRef="#ctx0" brushRef="#br0">1 88 7167,'0'0'603,"9"-34"9154,-6 46-8062,0 9-1153,-2-1-1,0 1 1,-5 39 0,1 6-124,3-28-6,-3 163 947,8-237-1597,1 0 1,11-37 0,-6 30 58,-4 13 71,2 1 0,1 0 0,1 0 0,1 1 0,32-52 0,-35 69 124,0 1 0,0-1 0,19-14-1,-14 12 2,-13 12-17,0 0 0,1 0 0,-1 0 0,0 0 0,0 1 0,1-1 0,-1 0 0,0 1 0,1-1 0,2 0 0,-4 1 0,1 0 0,-1 0 0,1 0 0,-1-1 0,1 1 0,-1 0 0,1 0 0,-1 0 0,1 0 0,-1 0 0,1 0 0,-1 1 0,1-1 0,-1 0 0,1 0 0,-1 0 0,1 0 0,-1 1 0,1-1 0,-1 0 0,1 0 0,-1 1 0,1-1 0,-1 0 0,0 1 0,1-1 0,-1 0 0,0 1 0,1-1 0,-1 1 0,0-1 0,1 0 0,-1 1 0,1 0 0,3 5 49,-1-1 0,1 0 0,-1 1 0,0 0 0,0 0 0,0 0-1,-1 0 1,0 0 0,2 12 0,0 4 19,1 34-1,-2 121 633,-3-129-336,0-47-305,0-17-362,16-124-596,-13 122 696,1 0 1,0 0-1,2 1 0,0 0 0,15-29 0,-16 38 186,0 0 0,1-1 1,0 2-1,0-1 0,1 1 0,8-8 0,-13 13 28,1 0 0,-1 0 1,1 0-1,-1 0 0,1 1 0,0-1 0,0 1 0,0 0 1,0-1-1,0 1 0,0 1 0,0-1 0,0 0 0,0 1 1,0-1-1,1 1 0,-1 0 0,0 0 0,0 1 0,0-1 1,1 0-1,3 2 0,-3 0 21,0-1-1,0 1 1,0 0 0,0 0 0,0 1-1,-1-1 1,1 1 0,-1 0 0,1 0-1,-1 0 1,3 4 0,-2-2 50,0 2 1,0-1-1,-1 0 0,0 1 1,0-1-1,2 9 0,5 20 74,-3 0 0,6 51 0,-1-3-136,-8-61 40,-3-11-66,1 0 1,0 0-1,1 0 0,0 0 1,1-1-1,6 14 0,-9-23-93,-1 0-1,0 0 0,1-1 1,-1 1-1,1 0 1,0 0-1,-1-1 0,1 1 1,0-1-1,-1 1 1,1 0-1,0-1 0,0 1 1,-1-1-1,1 0 1,0 1-1,0-1 0,0 0 1,0 1-1,0-1 1,-1 0-1,1 0 0,0 0 1,0 0-1,0 0 1,0 0-1,0 0 0,0 0 1,0 0-1,0 0 1,-1 0-1,1-1 1,0 1-1,0 0 0,0-1 1,0 1-1,0 0 1,-1-1-1,1 1 0,0-1 1,0 0-1,0 0 1</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3.841"/>
    </inkml:context>
    <inkml:brush xml:id="br0">
      <inkml:brushProperty name="width" value="0.1" units="cm"/>
      <inkml:brushProperty name="height" value="0.1" units="cm"/>
      <inkml:brushProperty name="color" value="#E71224"/>
    </inkml:brush>
  </inkml:definitions>
  <inkml:trace contextRef="#ctx0" brushRef="#br0">188 0 17151,'-7'4'265,"1"0"0,-1 0 0,1 1 1,1-1-1,-1 1 0,1 1 0,-1-1 0,-7 12 0,-1 4-102,-15 29 0,-8 12 333,33-56-306,-2 2-31,0 0-1,0 0 0,1 1 0,0 0 0,1 0 0,-6 18 1,9-26 107,24 10-214,7-3 140,1-1 0,0-2 1,0-1-1,0-1 0,0-2 0,0-1 0,47-6 0,-78 6-235,1 0-1,-1 0 1,1 0-1,-1-1 0,1 1 1,-1 0-1,0 0 1,1 0-1,-1 0 0,1-1 1,-1 1-1,0 0 1,1 0-1,-1-1 0,0 1 1,1 0-1,-1-1 0,0 1 1,1 0-1,-1-1 1,0 1-1,1 0 0,-1-1 1,0 1-1,0-1 1,0 1-1,0 0 0,1-1 1,-1 1-1,0-1 1,0 1-1,0-1 0,0 1 1,0-1-1,0 1 1,0 0-1,0-1 0,0 1 1,0-1-1,0 1 0,0-1 1,-1 1-1,1-1 1,0 1-1,0 0 0,-1-1 1,-10-18-3546</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4.889"/>
    </inkml:context>
    <inkml:brush xml:id="br0">
      <inkml:brushProperty name="width" value="0.1" units="cm"/>
      <inkml:brushProperty name="height" value="0.1" units="cm"/>
      <inkml:brushProperty name="color" value="#E71224"/>
    </inkml:brush>
  </inkml:definitions>
  <inkml:trace contextRef="#ctx0" brushRef="#br0">1 247 15103,'0'0'2231,"8"3"-1718,-6-2-442,0 1-1,0-1 0,0 0 0,-1 1 1,1-1-1,0 1 0,-1-1 1,1 1-1,-1 0 0,0 0 1,1 0-1,-1 0 0,0 0 1,0 0-1,0 0 0,0 0 1,-1 0-1,1 0 0,0 4 0,1 5 217,-1 0-1,1 20 1,-1-13-105,44 287 2435,-44-299-2574,0-1 0,1 1-1,0 0 1,0-1-1,0 0 1,1 1-1,0-1 1,5 8-1,-7-12 134,6-7-64,-4 2-139,1 0 0,-1 0-1,0-1 1,0 1 0,-1-1 0,0 0-1,1 0 1,2-10 0,7-44-549,-10 48 529,3-21-192,-1-37-1,-3 37-116,6-34 1,-5 55 271,0 0 0,1 0 1,1 1-1,-1-1 0,2 1 1,-1 0-1,7-10 0,-6 13 32,-2 1 32,0 1 0,1 0 0,0-1 0,0 1 1,8-7-1,-11 10 25,1 1 1,-1 0 0,1 1 0,-1-1-1,1 0 1,0 0 0,-1 1 0,1-1-1,0 1 1,-1-1 0,1 1 0,0 0 0,-1-1-1,1 1 1,0 0 0,0 0 0,-1 1-1,1-1 1,0 0 0,0 0 0,-1 1-1,1-1 1,0 1 0,-1 0 0,1-1-1,2 2 1,4 3 31,1 0 0,-1 1-1,0 0 1,-1 0 0,0 0 0,0 1-1,0 0 1,0 1 0,-1 0 0,-1-1-1,9 17 1,2 6 131,-2 2 0,10 34 0,-2-7 125,-13-36-266,35 77 210,-38-88-213,0 0-1,2-1 0,-1 0 0,2 0 0,-1-1 0,11 10 0,-18-19-22,0 0 0,-1-1 0,1 1 0,0 0 0,0-1 0,0 1 0,0-1 0,0 1 0,0-1 0,0 1 0,0-1 0,0 0 0,0 1-1,0-1 1,0 0 0,0 0 0,0 0 0,0 0 0,0 0 0,0 0 0,0 0 0,2 0 0,-2-1 2,1 0 1,-1 1-1,0-1 0,1 0 0,-1 0 1,0 0-1,1 0 0,-1 0 0,0 0 1,0 0-1,0-1 0,0 1 1,1-2-1,1-3 4,1 0 1,-1 0 0,-1 0-1,1-1 1,2-12-1,3-31-15,-2 0 0,-2-101-1,4-47 134,-1 148-291,1 1 0,17-54 0,-24 101 82,0-1 1,0 1-1,0-1 1,0 1-1,0 0 1,1-1 0,-1 1-1,0 0 1,1 0-1,0 0 1,2-2-1,-3 3-98,0 0 0,0 1-1,0-1 1,0 0 0,1 1-1,-1 0 1,0-1 0,1 1-1,-1-1 1,0 1 0,1 0-1,-1 0 1,0 0 0,1 0-1,-1 0 1,0 0 0,1 0-1,-1 0 1,0 1 0,1-1 0,-1 0-1,0 1 1,2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5.258"/>
    </inkml:context>
    <inkml:brush xml:id="br0">
      <inkml:brushProperty name="width" value="0.1" units="cm"/>
      <inkml:brushProperty name="height" value="0.1" units="cm"/>
      <inkml:brushProperty name="color" value="#E71224"/>
    </inkml:brush>
  </inkml:definitions>
  <inkml:trace contextRef="#ctx0" brushRef="#br0">0 71 18431,'58'-18'1608,"-18"4"-1090,0 3 0,0 1 0,58-6 0,-90 14-2704</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5.611"/>
    </inkml:context>
    <inkml:brush xml:id="br0">
      <inkml:brushProperty name="width" value="0.1" units="cm"/>
      <inkml:brushProperty name="height" value="0.1" units="cm"/>
      <inkml:brushProperty name="color" value="#E71224"/>
    </inkml:brush>
  </inkml:definitions>
  <inkml:trace contextRef="#ctx0" brushRef="#br0">1 35 17279,'2'2'261,"1"0"0,0-1 0,1 1-1,-1-1 1,0 0 0,0 0 0,1 0-1,-1 0 1,0-1 0,1 1 0,-1-1 0,1 0-1,6-1 1,1 0 121,1-2-1,20-5 0,-20 4-166,25-4-1,-33 7-220,8 0-51,1-1 1,-1 0-1,0 0 0,0-2 0,13-4 1,-17 6-1695</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6.119"/>
    </inkml:context>
    <inkml:brush xml:id="br0">
      <inkml:brushProperty name="width" value="0.1" units="cm"/>
      <inkml:brushProperty name="height" value="0.1" units="cm"/>
      <inkml:brushProperty name="color" value="#E71224"/>
    </inkml:brush>
  </inkml:definitions>
  <inkml:trace contextRef="#ctx0" brushRef="#br0">264 0 17791,'0'0'434,"-7"4"178,-7 2-496,0 0 1,1-1 0,-1-1 0,-1-1 0,1 0 0,-1 0-1,1-2 1,-1 0 0,1 0 0,-23-3 0,23 0 35,12 1-154,0 1 0,0-1 0,-1 1 0,1 0 0,-1-1 0,1 1 0,0 0 0,-1 1 0,-3-1 0,5 1 0,0 0 1,-1 0-1,1-1 1,0 1-1,-1 0 1,1 0-1,0 0 1,0 0-1,0 0 1,0 1-1,0-1 1,0 0-1,0 0 1,0 1-1,0-1 1,1 0-1,-1 1 0,1-1 1,-1 1-1,0 2 1,-1 4 4,0 1 0,1 0 0,0-1 0,1 1-1,1 17 1,-2 15 12,-2-7 156,0-17 16,1-1 0,1 1 0,1 0-1,0-1 1,3 18 0,-2-33 258,11 7-321,-9-7-106,0-1 0,0 1 0,1-1 0,-1 0 0,0 0 0,0 0-1,0 0 1,0 0 0,0-1 0,0 1 0,0-1 0,5-2 0,4-2-24,-1 0 0,11-7 0,-15 7 9,0 1 1,0 1 0,1-1-1,-1 1 1,12-3-1,-13 5-1,0 0 0,0 1 0,0 0 0,0 0 0,0 1 0,0-1 0,0 1 0,-1 1 0,1-1 0,0 1 0,-1 0 0,1 0 0,-1 1 0,1-1 0,-1 1 0,0 0 0,7 6 0,-10-7 2,1 1-1,0-1 1,0 1-1,-1 0 1,0 0-1,1 0 1,-1 0-1,0 0 1,-1 0-1,1 0 1,0 0-1,-1 1 1,0-1-1,0 1 1,0-1-1,0 1 1,-1 0-1,1-1 1,-1 1-1,0 0 1,0-1-1,0 1 1,0 0-1,-1-1 1,1 1-1,-1 0 0,0-1 1,-3 7-1,-2 3 15,-1 0 0,-1 0 0,0-1 0,0 0 0,-1-1-1,-1 1 1,0-2 0,0 1 0,-1-1 0,-24 16-1,30-23-10,-1 0-1,1 0 1,-1 0-1,0-1 1,0 0-1,-7 1 1,10-2-5,0-1 0,0 1 0,0-1 0,0 0 0,0 0 0,-1 0 0,1-1 1,0 1-1,0-1 0,0 0 0,0 1 0,0-1 0,-5-3 0,-11-5-35,-16-10-624,32 17 463,1 1-1,0-1 1,-1 0 0,1 0 0,0 0-1,0 0 1,1-1 0,-1 1 0,0 0-1,1-1 1,-2-3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3.253"/>
    </inkml:context>
    <inkml:brush xml:id="br0">
      <inkml:brushProperty name="width" value="0.1" units="cm"/>
      <inkml:brushProperty name="height" value="0.1" units="cm"/>
      <inkml:brushProperty name="color" value="#E71224"/>
    </inkml:brush>
  </inkml:definitions>
  <inkml:trace contextRef="#ctx0" brushRef="#br0">1 75 15871,'5'24'1490,"3"10"-469,-1 0 1,-2 1 0,2 47-1,-7-81-957,0-9 0,3-18-654,1 1 0,1-1-1,16-47 1,-18 63 486,1 1 1,0 0-1,0 0 1,1 1-1,0-1 1,1 1-1,0 0 1,0 1-1,1 0 1,0-1-1,0 2 1,1-1-1,12-7 1,-19 13 115,1 0 1,-1 0-1,1 0 1,0 0 0,-1 1-1,1-1 1,0 1 0,-1-1-1,1 1 1,0-1-1,0 1 1,-1 0 0,1 0-1,0 0 1,0 0-1,0 0 1,-1 1 0,1-1-1,0 0 1,2 2 0,-1-1 26,-1 1 0,1-1 1,-1 1-1,0 0 1,0-1-1,0 1 1,0 0-1,0 0 1,-1 1-1,1-1 0,0 0 1,0 3-1,3 5 167,0 0-1,-2 0 0,1 0 0,-1 0 1,3 19-1,-3-3 213,-2 52-1,-1-24-195,0-50-230,1-1 0,-1 0-1,0 0 1,1 0 0,-1 0-1,1 0 1,2 4 0,-3-6 5,0-1 1,0 0 0,0 0-1,0 1 1,0-1 0,0 0-1,0 0 1,1 1 0,-1-1 0,0 0-1,0 0 1,0 1 0,0-1-1,1 0 1,-1 0 0,0 0 0,0 1-1,1-1 1,-1 0 0,0 0-1,0 0 1,1 0 0,-1 0-1,0 1 1,0-1 0,1 0 0,-1 0-1,0 0 1,1 0 0,-1 0-1,0 0 1,0 0 0,1 0-1,-1 0 1,0 0 0,1 0 0,-1 0-1,0 0 1,0-1 0,1 1-1,-1 0 1,0 0 0,0 0 0,1 0-1,-1 0 1,0-1 0,0 1-1,1 0 1,-1 0 0,0 0-1,0-1 1,1 1 0,7-11-717,-8 11 637,5-9-1687</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6.503"/>
    </inkml:context>
    <inkml:brush xml:id="br0">
      <inkml:brushProperty name="width" value="0.1" units="cm"/>
      <inkml:brushProperty name="height" value="0.1" units="cm"/>
      <inkml:brushProperty name="color" value="#E71224"/>
    </inkml:brush>
  </inkml:definitions>
  <inkml:trace contextRef="#ctx0" brushRef="#br0">0 1 16895,'3'8'473,"-1"0"-1,1 0 0,-2 0 1,1 1-1,-1 9 1,0-9-324,0 0 0,1 0 1,0 1-1,3 8 1,-1-5 184,1-1 1,1 0 0,0 0-1,1 0 1,0-1 0,11 14-1,-16-22-324,1 0 0,0 0-1,-1-1 1,1 1 0,0-1-1,0 0 1,1 0-1,-1 0 1,0 0 0,1 0-1,-1-1 1,1 1 0,-1-1-1,1 0 1,0 0-1,0-1 1,-1 1 0,1-1-1,0 0 1,0 0-1,0 0 1,-1 0 0,1 0-1,0-1 1,0 0 0,6-2-1,-6 1-72,0 1 1,0-1-1,0-1 0,0 1 0,0-1 1,0 1-1,-1-1 0,1 0 0,-1-1 0,0 1 1,0 0-1,0-1 0,0 0 0,3-5 1,2-7-1075,0 0 1,8-26-1,-10 27-137,4-15-5125</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36.856"/>
    </inkml:context>
    <inkml:brush xml:id="br0">
      <inkml:brushProperty name="width" value="0.1" units="cm"/>
      <inkml:brushProperty name="height" value="0.1" units="cm"/>
      <inkml:brushProperty name="color" value="#E71224"/>
    </inkml:brush>
  </inkml:definitions>
  <inkml:trace contextRef="#ctx0" brushRef="#br0">7 0 14719,'-2'11'1465,"0"1"0,-1 22 0,7 54 638,-1-37-1273,2 273 1817,-5-321-2630,7 136 762,-2-65-449,-6-45-403,-9-44-708,3-10-2157</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4.783"/>
    </inkml:context>
    <inkml:brush xml:id="br0">
      <inkml:brushProperty name="width" value="0.1" units="cm"/>
      <inkml:brushProperty name="height" value="0.1" units="cm"/>
      <inkml:brushProperty name="color" value="#E71224"/>
    </inkml:brush>
  </inkml:definitions>
  <inkml:trace contextRef="#ctx0" brushRef="#br0">50 1 16127,'0'1'556,"-13"152"1525,1 4-1048,12-150-1001,0 13 137,0 0 0,-1 1 0,-1-1 0,-8 34 0,9-51-153,-6 10 67,7-12-42,-3-19-480,2-38-149,9-74-1,-6 101 363,1-4-22,7-34 1,-8 58 176,0 0 0,0 0 0,1 0-1,1 1 1,-1-1 0,2 1 0,-1 0 0,9-12 0,-10 16 66,0 1 1,0 0 0,0 0-1,0 1 1,0-1 0,1 0-1,-1 1 1,1 0 0,0 0-1,-1 0 1,1 0 0,0 1 0,7-3-1,-8 4 52,-1 0-1,0 0 0,0-1 0,0 1 1,0 0-1,0 1 0,1-1 1,-1 0-1,0 1 0,0-1 1,0 1-1,0 0 0,0-1 1,0 1-1,0 0 0,0 0 0,0 1 1,-1-1-1,1 0 0,0 0 1,-1 1-1,1-1 0,-1 1 1,1 0-1,-1-1 0,0 1 1,1 0-1,0 3 0,1 1 72,0 0-1,0 1 1,-1 0 0,0 0-1,0 0 1,0 0-1,-1 0 1,0 12 0,-1 8 169,-3 27 1,0 3 286,-1 49 137,11-121-1013,-3 9 209,13-29-397,35-65-955,-42 84 1168,0 0 0,1 0 0,24-24-1,-28 33 244,0 1 0,0 0-1,0 1 1,1-1 0,0 2 0,14-7-1,-20 9 94,2 1 0,-1 0-1,0 0 1,0 0-1,0 0 1,1 0-1,-1 1 1,0-1-1,0 1 1,1 0-1,-1 0 1,0 0-1,1 1 1,-1-1-1,0 1 1,1 0 0,-1 0-1,0 0 1,0 0-1,0 0 1,5 3-1,-5-1 44,-1-1 0,1 1 0,-1 0 0,0-1 0,1 1 0,-1 0 0,0 1 0,-1-1 0,1 0 0,-1 0 0,1 1 0,-1-1 0,1 6 0,2 8 231,2 26-1,-5-31-217,5 82 610,-5-56-320,10 60 1,-10-92-348,0-4-29,-1 0 0,1 0-1,-1 0 1,1 0 0,0 0 0,0 0 0,0 0 0,0 0 0,2 3 0,-3-5-66,1 1 1,-1-1-1,1 1 1,-1-1-1,0 0 1,1 1 0,-1-1-1,1 0 1,-1 0-1,1 1 1,-1-1-1,1 0 1,-1 0-1,1 0 1,0 0-1,-1 0 1,1 1-1,-1-1 1,1 0 0,-1 0-1,1 0 1,-1-1-1,1 1 1,-1 0-1,1 0 1,0 0-1,-1 0 1,1 0-1,-1-1 1,1 1-1,-1 0 1,1 0 0,-1-1-1,0 1 1,1 0-1,-1-1 1,1 1-1,-1 0 1,1-1-1,15-15-2035,-14 13 1390,1 0-1,-1-1 0,0 1 1,-1-1-1,1 0 0,0 1 1,0-6-1</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7.351"/>
    </inkml:context>
    <inkml:brush xml:id="br0">
      <inkml:brushProperty name="width" value="0.1" units="cm"/>
      <inkml:brushProperty name="height" value="0.1" units="cm"/>
      <inkml:brushProperty name="color" value="#E71224"/>
    </inkml:brush>
  </inkml:definitions>
  <inkml:trace contextRef="#ctx0" brushRef="#br0">394 1 16639,'-4'8'363,"-1"-1"0,1 1-1,-1-1 1,-1 0 0,1 0-1,-1-1 1,0 0 0,-1 0 0,-8 7-1,-12 6 29,-31 17 1,41-26-50,-21 13-115,16-12-32,1 2-1,1 0 1,0 2 0,-22 20-1,29-22-147,-15 19-1,25-27-31,0-1 0,0 1 0,0-1 0,1 1 0,0 0-1,0 0 1,0 0 0,-2 10 0,4-14-6,0 1 1,0 0-1,0-1 0,0 1 1,0-1-1,1 1 1,-1 0-1,1-1 1,-1 1-1,1-1 0,-1 1 1,1-1-1,0 1 1,0-1-1,0 0 1,0 1-1,0-1 0,0 0 1,0 0-1,0 0 1,0 1-1,3 0 0,3 3 20,0 0-1,0-1 0,9 4 1,-8-4 86,33 15-96,2-1 0,0-3 0,0-1 0,2-2-1,-1-3 1,67 7 0,-105-15-96,-1-1-1,1 0 1,0 0-1,0 0 1,11-2-1,-16 2-8,1-1-1,0 1 0,-1-1 0,1 0 1,-1 1-1,1-1 0,-1 0 0,1 0 1,-1 0-1,0 0 0,1 0 0,-1 0 1,0 0-1,0-1 0,0 1 1,0 0-1,0-1 0,0 1 0,0-1 1,0 1-1,-1-1 0,1 1 0,0-1 1,0-2-1,3-16-2337,-4 1-4251</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7.720"/>
    </inkml:context>
    <inkml:brush xml:id="br0">
      <inkml:brushProperty name="width" value="0.1" units="cm"/>
      <inkml:brushProperty name="height" value="0.1" units="cm"/>
      <inkml:brushProperty name="color" value="#E71224"/>
    </inkml:brush>
  </inkml:definitions>
  <inkml:trace contextRef="#ctx0" brushRef="#br0">1 0 16895,'24'61'2776,"-14"-34"-2255,1 0 1,1-1 0,2 0-1,18 27 1,129 142 1368,-81-102-1903,-73-84-82,26 27-209,-30-33 282,0 1-1,1-2 0,-1 1 0,1 0 0,0-1 0,0 1 0,8 2 0,-12-4-25,1-1 1,0 0-1,0 0 0,0 0 1,0 0-1,0 0 1,0 0-1,0 0 1,0 0-1,0 0 0,0 0 1,0 0-1,0-1 1,0 1-1,0 0 0,0-1 1,-1 1-1,1-1 1,0 1-1,0-1 0,0 1 1,-1-1-1,1 1 1,0-1-1,0 0 1,-1 0-1,1 1 0,-1-1 1,1 0-1,0-1 1,1-1-418,-1 0-1,1 0 1,-1 0 0,0 0 0,1-1 0,-1 1 0,0-6 0,2-21-6314</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8.072"/>
    </inkml:context>
    <inkml:brush xml:id="br0">
      <inkml:brushProperty name="width" value="0.1" units="cm"/>
      <inkml:brushProperty name="height" value="0.1" units="cm"/>
      <inkml:brushProperty name="color" value="#E71224"/>
    </inkml:brush>
  </inkml:definitions>
  <inkml:trace contextRef="#ctx0" brushRef="#br0">389 1 18175,'-24'38'1575,"-1"-1"1,-48 52-1,42-53-1169,1 2 0,-26 44 0,29-31 227,-20 55 1,8-18-65,3-23-2773,55-70-142,0-2-997,0-1 1,24-14 0,-25 10-1261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8.428"/>
    </inkml:context>
    <inkml:brush xml:id="br0">
      <inkml:brushProperty name="width" value="0.1" units="cm"/>
      <inkml:brushProperty name="height" value="0.1" units="cm"/>
      <inkml:brushProperty name="color" value="#E71224"/>
    </inkml:brush>
  </inkml:definitions>
  <inkml:trace contextRef="#ctx0" brushRef="#br0">1 28 19487,'142'-3'1902,"-109"0"-2096,-1-1 0,44-11 0,-61 12-304</inkml:trace>
  <inkml:trace contextRef="#ctx0" brushRef="#br0" timeOffset="1">68 155 16895,'23'3'1679,"0"-1"-1,27-1 0,-25-1-1633,0-2-1,0-2 1,43-10-1,-55 10-521,-1-1-1,19-10 1,5-3-6873</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8.795"/>
    </inkml:context>
    <inkml:brush xml:id="br0">
      <inkml:brushProperty name="width" value="0.1" units="cm"/>
      <inkml:brushProperty name="height" value="0.1" units="cm"/>
      <inkml:brushProperty name="color" value="#E71224"/>
    </inkml:brush>
  </inkml:definitions>
  <inkml:trace contextRef="#ctx0" brushRef="#br0">3 0 18943,'2'16'555,"-1"-1"1,-1 1-1,-3 26 0,1-22 64,2 31 0,4 13-443,26 231 1125,-17-243-1704,-13-51 150,8-4-1359,1-7-401,5-18-5130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9.215"/>
    </inkml:context>
    <inkml:brush xml:id="br0">
      <inkml:brushProperty name="width" value="0.1" units="cm"/>
      <inkml:brushProperty name="height" value="0.1" units="cm"/>
      <inkml:brushProperty name="color" value="#E71224"/>
    </inkml:brush>
  </inkml:definitions>
  <inkml:trace contextRef="#ctx0" brushRef="#br0">1 163 17791,'0'0'1000,"1"-21"-496,5 8-471,1 1 0,0 0 0,1 0 0,1 1 0,-1 0 0,2 0 0,20-18 0,-26 25-22,1 0 1,0 1-1,0-1 0,1 1 0,-1 0 1,8-3-1,-11 5 2,0 1-1,0-1 1,-1 1 0,1-1 0,0 1-1,0 0 1,0 0 0,0-1-1,0 1 1,0 1 0,0-1 0,-1 0-1,1 0 1,0 1 0,0-1-1,0 1 1,0-1 0,-1 1 0,1 0-1,0 0 1,0 0 0,-1 0-1,4 2 1,-2 1 3,1 0 0,0 0-1,-1 0 1,0 1 0,0-1 0,0 1-1,-1-1 1,0 1 0,0 0 0,0 0-1,0 0 1,-1 0 0,1 1 0,-1-1-1,-1 0 1,1 0 0,-1 1-1,0-1 1,0 0 0,-1 1 0,0 6-1,-4 9 66,0 1-1,-2-1 0,-16 38 0,11-31 21,-37 118 188,-2 3-194,33-110 85,18-38-1,2-1-186,0 0 1,0 1-1,0-1 1,0 0-1,0 0 1,0 0-1,2-1 1,113-22 188,-51 9-160,-43 10 81,8-2-78,-1 0 0,49-19-1,-63 18-152</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9:49.714"/>
    </inkml:context>
    <inkml:brush xml:id="br0">
      <inkml:brushProperty name="width" value="0.1" units="cm"/>
      <inkml:brushProperty name="height" value="0.1" units="cm"/>
      <inkml:brushProperty name="color" value="#E71224"/>
    </inkml:brush>
  </inkml:definitions>
  <inkml:trace contextRef="#ctx0" brushRef="#br0">45 1 17919,'-4'32'941,"-14"49"1,9-47-54,-3 36 1,11-56-716,0 0 0,2 1-1,0-1 1,0 1 0,1-1-1,5 15 1,0-2 23,2-1-1,14 31 1,-21-52-173,1 1 0,0-1-1,0 0 1,0 0 0,0-1 0,1 1-1,0-1 1,0 1 0,0-1 0,8 5-1,-9-7-80,0 0 0,1 0-1,-1-1 1,1 1 0,0-1-1,-1 0 1,1 0 0,0 0-1,0 0 1,-1-1 0,1 0-1,0 0 1,0 0 0,0 0-1,0 0 1,-1-1 0,6-1-1,3-1-85,0-1 0,0 0 0,0-2 0,0 1-1,-1-1 1,0-1 0,14-10 0,-12 7-37,0 0 0,-1-2 0,-1 1-1,0-1 1,14-19 0,-23 27 129,0 0 0,0 1 0,0-1 0,0 0 0,0 0 0,-1 0 0,0 0-1,0 0 1,0 0 0,0 0 0,-1 0 0,0-1 0,0 1 0,0 0 0,0 0 0,-2-8 0,2 9 46,-1 1 0,0-1 0,0 0 0,0 1-1,-1-1 1,1 1 0,-1 0 0,1-1 0,-1 1 0,0 0 0,1 0 0,-1 0 0,0 0 0,-1 0 0,1 0 0,0 1 0,0-1 0,-1 1 0,1-1 0,-1 1 0,1 0 0,-1 0 0,0 0 0,1 0 0,-6 0 0,2 0 11,1 0 0,-1 1 0,1-1 0,-1 1 0,1 1 0,-1-1 0,1 1 0,0 0 0,-1 0 0,1 1 0,0-1 0,0 1 0,-1 0 0,-4 4 0,3-2 108,0 1 1,1 0-1,0 0 0,0 0 1,0 1-1,1 0 0,0 0 1,-9 13-1,5-3 89,1 0 1,0 1-1,1 0 1,1 1-1,0-1 0,1 1 1,-4 32-1,7-23 194,2-28-407,0 1-1,0 0 1,0 0 0,0 0-1,0 0 1,0 0 0,0-1-1,0 1 1,1 0 0,-1 0-1,0 0 1,0 0 0,0 0-1,0 0 1,0 0 0,0 0-1,1 0 1,-1 0 0,0 0-1,0-1 1,0 1 0,0 0-1,1 0 1,-1 0 0,0 0-1,0 0 1,0 0 0,0 0-1,1 0 1,-1 0 0,0 1-1,0-1 1,0 0 0,0 0-1,0 0 1,1 0 0,-1 0-1,0 0 1,0 0 0,0 0-1,0 0 1,0 0 0,0 0-1,1 1 1,-1-1 0,0 0-1,0 0 1,0 0 0,0 0-1,0 0 1,0 0 0,0 1-1,0-1 1,0 0 0,0 0-1,0 0 1,0 0 0,0 1-1,1-1 1,-1 0 0,0 0-1,0 0 1,0 0 0,-1 1-1,10-10-636,-9 8 617,10-11-765,1-3-4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3.625"/>
    </inkml:context>
    <inkml:brush xml:id="br0">
      <inkml:brushProperty name="width" value="0.1" units="cm"/>
      <inkml:brushProperty name="height" value="0.1" units="cm"/>
      <inkml:brushProperty name="color" value="#E71224"/>
    </inkml:brush>
  </inkml:definitions>
  <inkml:trace contextRef="#ctx0" brushRef="#br0">171 78 13567,'-1'-7'463,"-1"-1"-1,0 1 0,-1 0 0,0 0 1,0 0-1,-6-9 0,9 15-394,-1 0-1,0-1 1,0 1-1,0 0 1,0 0-1,0 0 1,-1 0-1,1 0 1,0 0-1,0 0 0,-1 0 1,1 0-1,0 0 1,-1 1-1,1-1 1,-1 1-1,1-1 1,-1 1-1,1-1 1,-1 1-1,1 0 1,-1 0-1,1 0 1,-1 0-1,0 0 1,1 0-1,-1 0 0,1 0 1,-1 1-1,1-1 1,-1 1-1,1-1 1,-1 1-1,1-1 1,0 1-1,-1 0 1,0 1-1,-6 3 20,0 1-1,1 0 1,0 0 0,0 1-1,0 0 1,1 0-1,0 1 1,1-1-1,0 1 1,0 1 0,0-1-1,1 1 1,1-1-1,-1 1 1,1 0 0,-2 12-1,5-16-71,0 0-1,0 0 0,0 0 1,1 0-1,-1 0 0,1 0 1,0-1-1,1 1 0,-1 0 1,1 0-1,0-1 0,0 1 1,1-1-1,-1 1 0,1-1 1,0 0-1,0 0 0,7 6 1,-8-8-43,0 0 1,1 0-1,-1 0 1,1 0-1,-1-1 1,1 1-1,0-1 1,0 1-1,0-1 1,0 0-1,-1 0 1,2-1-1,-1 1 1,0-1-1,0 1 1,0-1-1,0 0 0,0 0 1,0 0-1,0-1 1,0 1-1,0-1 1,0 1-1,0-1 1,0 0-1,0 0 1,0-1-1,0 1 1,-1-1-1,1 1 1,3-3-1,-1 0-190,0-1 0,-1 1 0,1-1 0,-1 0 0,1-1 0,-2 1 0,1-1 0,-1 1 0,4-9 0,1-2-417,-2-1 0,6-20 0,-9 27 805,-1 0-1,1-17 1,-3 21 70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40:02.219"/>
    </inkml:context>
    <inkml:brush xml:id="br0">
      <inkml:brushProperty name="width" value="0.1" units="cm"/>
      <inkml:brushProperty name="height" value="0.1" units="cm"/>
      <inkml:brushProperty name="color" value="#E71224"/>
    </inkml:brush>
  </inkml:definitions>
  <inkml:trace contextRef="#ctx0" brushRef="#br0">0 0 13055,'0'0'1335,"7"6"-822,-3-2-384,0 1 0,0-1 0,-1 0 0,0 1 0,0 0 0,0 0 0,-1 0 0,0 0 0,0 0 0,0 0 0,2 8 0,0 9 240,3 35 0,-4-33-135,6 48 605,-1-15 504,1 84 1,-9-140-1391,0-7-317,-1 0 326,1 0 0,0 0 1,1-10-1,-1-3 18,0-19 39,9-189-550,-8 220 499,0 0 0,1 0-1,0 0 1,3-9 0,-4 13 29,0 1 1,1 0-1,-1-1 0,0 1 1,1 0-1,-1 0 1,1 0-1,0 0 1,-1 0-1,1 0 0,0 1 1,0-1-1,0 1 1,0-1-1,5-1 1,-6 2 31,1 1 0,-1 0 0,0-1 0,0 1 1,1 0-1,-1 0 0,1 0 0,-1 0 1,0 0-1,1 0 0,-1 1 0,0-1 1,0 0-1,1 1 0,-1-1 0,0 1 0,0-1 1,1 1-1,-1 0 0,0-1 0,0 1 1,0 0-1,0 0 0,0 0 0,0 0 1,0 0-1,0 0 0,-1 0 0,2 2 0,0-1 57,5 6-92,-1 1 0,-1 0 1,0 0-1,0 0 0,6 17 0,-5-7 118,0 0 0,4 21 1,-5-12 322,-2 1 1,1 54-1,6-106-216,-2-7-397,5-45-1,-10 50-147,1 0-1,2 0 1,10-31-1,-14 52 305,0-1-1,0 1 1,0 0 0,1 0-1,0 0 1,0 0-1,0 0 1,0 0-1,1 1 1,-1 0 0,1-1-1,0 1 1,0 1-1,0-1 1,0 0 0,1 1-1,-1 0 1,7-2-1,-1 1 27,0 1 0,0 0-1,0 0 1,0 1 0,0 0 0,0 1-1,20 2 1,-26-2 23,0 1-1,0-1 0,1 1 1,-1 1-1,0-1 0,0 1 1,0-1-1,0 1 1,0 0-1,-1 0 0,1 1 1,6 4-1,-6-2 40,1 0-1,-1 0 1,0 0 0,0 0 0,-1 0-1,0 1 1,5 10 0,0 5 141,-2 1 0,0-1 1,5 43-1,-10-55-189,22 174 738,-23-181-511,16-14-1539,-10 5 597,-2-1 0,1 1 1,-1-1-1,0 0 0,0 0 0,-1 0 1,0 0-1,2-14 0,-2 6-5103</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40:02.650"/>
    </inkml:context>
    <inkml:brush xml:id="br0">
      <inkml:brushProperty name="width" value="0.1" units="cm"/>
      <inkml:brushProperty name="height" value="0.1" units="cm"/>
      <inkml:brushProperty name="color" value="#E71224"/>
    </inkml:brush>
  </inkml:definitions>
  <inkml:trace contextRef="#ctx0" brushRef="#br0">136 0 16255,'-7'14'2223,"-15"20"-1039,14-24-908,1 0 0,1 1 1,-9 17-1,7-10 50,-1-1-1,0 0 1,-17 20 0,21-29-277,3-6-26,1 0-11,0 0 0,-1 0 0,1 0 0,0 0 0,0 0 0,0 1 0,0-1 0,1 0 1,-1 0-1,1 1 0,-1-1 0,1 0 0,0 1 0,0-1 0,0 4 0,0-4 2,0-1 0,1 0 0,-1 1 0,0-1 0,1 1 0,-1-1 0,1 0 0,0 0 0,-1 1 0,1-1 0,0 0 0,0 0 0,0 0 0,0 0 0,0 0 0,0 0 0,0 0 0,0 0 0,0 0 0,0 0 0,1 0 0,-1-1 0,0 1 0,2 0 0,2 1-107,0 0 1,0 0-1,0-1 0,11 2 1,81 13 1100,55 6-1583,-146-21-361,7-1 2657</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40:03.272"/>
    </inkml:context>
    <inkml:brush xml:id="br0">
      <inkml:brushProperty name="width" value="0.1" units="cm"/>
      <inkml:brushProperty name="height" value="0.1" units="cm"/>
      <inkml:brushProperty name="color" value="#E71224"/>
    </inkml:brush>
  </inkml:definitions>
  <inkml:trace contextRef="#ctx0" brushRef="#br0">1 0 17535,'5'7'1122,"-3"-4"-962,0 0 0,-1 0 0,1 1 0,-1-1 0,0 0 0,0 1 0,0-1 0,0 1 0,-1-1 0,1 1 0,-1 6 0,-1 4 291,-3 24-1,-1-5-401,2 28 482,2 0-1,9 78 1,-5-108-551,-1-10 95,4 23-1,-5-39-37,0 0-1,0 0 1,1 0 0,0 0 0,0 0-1,1 0 1,-1 0 0,1-1-1,5 8 1,-7-11-42,0 0 0,0 0-1,0-1 1,0 1 0,0 0 0,1 0 0,-1 0-1,0-1 1,0 1 0,1-1 0,-1 1 0,0-1-1,1 1 1,-1-1 0,1 0 0,-1 0-1,1 0 1,-1 0 0,0 0 0,1 0 0,-1 0-1,1 0 1,-1 0 0,0-1 0,1 1 0,-1 0-1,1-1 1,-1 1 0,0-1 0,0 0-1,2 0 1,2-2-58,0-1 1,0 1-1,0-1 0,-1 0 0,9-9 0,0-5-139,0 0-1,-1-1 1,-1-1 0,-1 0-1,9-26 1,3-2-108,3-7 156,-3-1-1,18-67 0,-31 74 783,-8 50-560,0 1 0,1 0 0,-1 0 0,0 0 0,0 0 0,0 0 0,0 3 0,3 9 158,0 1-1,-2 0 1,2 27-1,-1-11 1,-2-27-201,18 140 828,-12-108-555,22 68 1,-27-98-291,0 0 1,1-1 0,-1 1-1,2-1 1,-1 0-1,0 0 1,1 0 0,0 0-1,9 7 1,-12-10-46,1-1 0,0 1 0,0-1 0,0 0-1,0 0 1,0 0 0,0 0 0,1 0 0,-1 0 0,0-1 0,0 1 0,1-1 0,-1 1 0,0-1 0,1 0 0,-1 0-1,0 0 1,1 0 0,-1 0 0,0-1 0,0 1 0,1-1 0,-1 1 0,0-1 0,0 0 0,1 0 0,-1 0 0,3-2-1,0-1-473,0 0-1,-1 0 0,1 0 1,-1 0-1,0-1 0,0 1 1,-1-1-1,1 0 0,-1 0 0,0-1 1,0 1-1,-1 0 0,4-12 1,-3 1-5779</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40:03.689"/>
    </inkml:context>
    <inkml:brush xml:id="br0">
      <inkml:brushProperty name="width" value="0.1" units="cm"/>
      <inkml:brushProperty name="height" value="0.1" units="cm"/>
      <inkml:brushProperty name="color" value="#E71224"/>
    </inkml:brush>
  </inkml:definitions>
  <inkml:trace contextRef="#ctx0" brushRef="#br0">1 20 15103,'0'0'4316,"8"-1"-3744,20-3 394,36 1 0,-7 1-1010,-15-2-21,4 0-241,-15 2-4429</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40:04.049"/>
    </inkml:context>
    <inkml:brush xml:id="br0">
      <inkml:brushProperty name="width" value="0.1" units="cm"/>
      <inkml:brushProperty name="height" value="0.1" units="cm"/>
      <inkml:brushProperty name="color" value="#E71224"/>
    </inkml:brush>
  </inkml:definitions>
  <inkml:trace contextRef="#ctx0" brushRef="#br0">1 46 16895,'32'-5'1932,"41"-12"0,12-2-453,-72 17-1412,0 1 0,0 0 0,0 1 1,22 2-1,-1-2-355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3.971"/>
    </inkml:context>
    <inkml:brush xml:id="br0">
      <inkml:brushProperty name="width" value="0.1" units="cm"/>
      <inkml:brushProperty name="height" value="0.1" units="cm"/>
      <inkml:brushProperty name="color" value="#E71224"/>
    </inkml:brush>
  </inkml:definitions>
  <inkml:trace contextRef="#ctx0" brushRef="#br0">124 0 18175,'9'76'778,"-4"0"0,-3 0 0,-13 122 0,10-185-614,-1 0 0,-5 13-1,7-22-186,-1-1-1,0 0 0,-1 0 1,1 0-1,0 0 0,-1-1 1,1 1-1,-1 0 0,0-1 1,0 1-1,0-1 0,-1 1 1,1-1-1,-4 3 0,5-5 2,0 1-1,1-1 1,-1 0-1,0 1 1,0-1-1,0 0 1,0 1 0,0-1-1,0 0 1,0 0-1,0 0 1,0 0-1,0 0 1,0 0-1,0 0 1,0 0-1,0-1 1,0 1 0,1 0-1,-1 0 1,-1-1-1,-1 0-69,1-1 0,0 1 0,0-1-1,0 1 1,0-1 0,0 1 0,-3-5 0,-1-2-496,0 0 0,1 0 0,-5-10 1,5 7-1117,0 0 0,-3-12 1,3 7-3156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4.330"/>
    </inkml:context>
    <inkml:brush xml:id="br0">
      <inkml:brushProperty name="width" value="0.1" units="cm"/>
      <inkml:brushProperty name="height" value="0.1" units="cm"/>
      <inkml:brushProperty name="color" value="#E71224"/>
    </inkml:brush>
  </inkml:definitions>
  <inkml:trace contextRef="#ctx0" brushRef="#br0">0 96 17407,'10'20'391,"-1"1"0,0 0 0,-2 0 0,-1 1 0,-1-1 0,0 1 0,2 45 0,-8-57-238,-3-21 78,-4-24 73,6 21-322,-1-1 0,2-1-1,0 1 1,1 0 0,0 0-1,4-20 1,-2 27 9,0 0 0,0 0 0,1 0 0,0 1-1,0-1 1,1 1 0,0-1 0,0 1 0,0 0 0,1 1 0,1-1-1,-1 1 1,7-6 0,-6 7-35,0 0 0,1 0 1,-1 1-1,1 0 0,0 0 0,0 0 0,0 1 0,12-3 0,-16 5-25,-1 1 0,1-1 0,0 1 0,-1 0 0,1-1 0,0 1 0,0 0 0,-1 1 0,1-1 0,0 1 0,0-1 0,2 2 0,-3-2-76,-1 1 0,1 0 0,0 0 1,-1 0-1,1 1 0,-1-1 1,1 0-1,-1 0 0,0 1 1,0-1-1,1 1 0,-1-1 0,0 1 1,0-1-1,0 1 0,-1 0 1,1 0-1,0-1 0,0 4 1,2 4-1805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4.722"/>
    </inkml:context>
    <inkml:brush xml:id="br0">
      <inkml:brushProperty name="width" value="0.1" units="cm"/>
      <inkml:brushProperty name="height" value="0.1" units="cm"/>
      <inkml:brushProperty name="color" value="#E71224"/>
    </inkml:brush>
  </inkml:definitions>
  <inkml:trace contextRef="#ctx0" brushRef="#br0">3 3 14719,'0'0'1202,"7"16"1554,-5-8-2481,-1 1 1,-1-1-1,0 1 1,0 0-1,0-1 1,-1 1-1,-4 15 1,3-12-174,0 1 1,0 20 0,3-13-37,5 31 1,-5-43-77,1 0 0,0 0 0,1 0 0,-1-1 0,2 0 0,6 14 1,-9-20-1,0 0 1,0 0 0,-1 0 0,1 0 0,0 0-1,0 0 1,0 0 0,0 0 0,0 0 0,0-1-1,0 1 1,0 0 0,1-1 0,-1 1-1,0-1 1,0 1 0,1-1 0,-1 1 0,0-1-1,2 0 1,-1 0-24,0 0 0,0 0 1,0-1-1,0 1 0,0 0 0,0-1 0,0 0 0,0 1 0,0-1 0,0 0 0,3-2 0,3-3-192,0 0 0,0 0-1,0-1 1,7-8-1,-12 11 104,17-17-485,-1-1 0,-1-1-1,-1-1 1,-1 0 0,25-51-1,-36 62 659,-1 0 0,0-1 0,3-19 552,-9 35-488,1 0 1,-1-1-1,0 1 0,1 0 0,-1 0 0,1 0 0,0 1 0,0-1 0,0 0 1,-1 4-1,1-5-46,-3 10 221,0 0-1,1 1 1,0-1-1,1 1 1,0 0-1,1 0 1,0 19-1,1-25-235,0 0 1,0 0-1,1 1 0,0-1 1,0 0-1,1 0 1,0 0-1,0 0 0,0 0 1,1-1-1,0 1 0,0-1 1,0 1-1,1-1 0,0 0 1,5 5-1,-8-9-61,1 1-1,0-1 1,-1 0-1,1 0 1,0 0-1,0 0 1,0 0-1,0 0 0,0 0 1,3 0-1,-4 0-111,0-1-1,0 0 0,1 0 0,-1 0 0,0 0 0,0 0 0,0 0 0,0-1 0,0 1 1,0 0-1,0-1 0,0 1 0,1 0 0,-1-1 0,0 1 0,0-1 0,-1 0 1,1 1-1,0-1 0,0 0 0,0 0 0,0 1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08.440"/>
    </inkml:context>
    <inkml:brush xml:id="br0">
      <inkml:brushProperty name="width" value="0.1" units="cm"/>
      <inkml:brushProperty name="height" value="0.1" units="cm"/>
      <inkml:brushProperty name="color" value="#E71224"/>
    </inkml:brush>
  </inkml:definitions>
  <inkml:trace contextRef="#ctx0" brushRef="#br0">41 235 10751,'0'-17'1025,"0"-1"-1,2 0 0,5-24 1,-5 34-718,0-1 0,1 1 1,0 0-1,1 0 1,0 0-1,0 0 0,1 0 1,9-12-1,-8 14-81,-1 0-1,1-1 1,0 2-1,0-1 1,11-6-1,-14 10-166,0 0-1,0 1 1,1-1 0,-1 1-1,1 0 1,-1 0-1,1 0 1,0 0 0,-1 1-1,1-1 1,0 1-1,-1 0 1,1 0 0,7 1-1,-1 1 53,0 1 0,0-1 0,0 2 0,-1-1 0,1 1 0,-1 1 0,0 0 0,17 11 0,-15-7 33,0 0 1,0 1 0,-1 0 0,-1 1-1,17 22 1,-15-15-9,0 1 0,-1 0-1,-1 1 1,-1 0-1,-1 0 1,0 0 0,-2 1-1,5 35 1,-8-37-30,-2-1-1,0 0 1,0 1-1,-2-1 1,-1 0-1,0 0 1,-1 0-1,-8 22 1,7-26-84,0-1 0,-1 0 1,-1 0-1,0 0 0,0-1 1,-2 0-1,1 0 0,-1-1 1,-1 0-1,0-1 0,-12 9 0,16-14-24,0-1-1,0 0 1,-1-1-1,0 0 0,1 0 1,-1 0-1,0-1 0,0 0 1,-1 0-1,1 0 0,0-1 1,0-1-1,-1 1 0,1-1 1,-1 0-1,1-1 0,-9-1 1,6 0 0,1 0 0,-1-1 0,1 0 0,0-1 0,0 0 0,0 0 0,0-1 0,1 0 0,0 0 0,0-1 0,0 0 0,-10-12 0,10 9 7,0-1 0,1 0 0,1 0 0,0-1 0,0 0 0,1 0 0,0 0 0,1-1 0,0 1 0,1-1 0,0 0 0,1 0 0,0 0 0,1-22 0,2 19 49,1-1-1,1 1 1,1 1 0,0-1-1,11-25 1,0 8 112,25-41-1,-29 56-217,1 0-1,1 1 1,0 1 0,1 0 0,0 0-1,31-21 1,-27 23-1191,1 0 0,1 2 1,25-12-1,-27 16-5940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5.527"/>
    </inkml:context>
    <inkml:brush xml:id="br0">
      <inkml:brushProperty name="width" value="0.1" units="cm"/>
      <inkml:brushProperty name="height" value="0.1" units="cm"/>
      <inkml:brushProperty name="color" value="#E71224"/>
    </inkml:brush>
  </inkml:definitions>
  <inkml:trace contextRef="#ctx0" brushRef="#br0">51 192 14975,'16'1'2870,"-9"-1"-2743,-1-1 1,1 0 0,-1 0 0,1-1 0,-1 0 0,0 0 0,1 0 0,-1-1 0,0 0 0,0 0-1,7-5 1,-10 6-138,-1 0-1,1 0 0,-1 0 0,1 0 0,-1 0 0,0 0 1,0-1-1,0 1 0,0-1 0,0 1 0,-1-1 0,1 0 1,-1 1-1,0-1 0,0 0 0,0 0 0,0 0 0,0 0 1,0 0-1,-1-1 0,0 1 0,0 0 0,1 0 1,-2 0-1,0-6 0,1 8 13,0 0 0,0 0 0,0 1 0,0-1 0,-1 0-1,1 0 1,0 1 0,-1-1 0,1 0 0,0 0 0,-1 1 0,1-1 0,-1 0 0,1 1 0,-1-1 0,1 1 0,-1-1 0,0 1 0,1-1-1,-1 1 1,0-1 0,1 1 0,-1 0 0,0-1 0,-1 0 0,0 1-1,1 0-1,-1 0 1,1 0-1,-1 1 1,1-1 0,0 0-1,-1 0 1,1 1-1,-1-1 1,1 1 0,-1-1-1,-1 2 1,-5 3-2,1 0 0,0 0-1,-10 9 1,2 0 48,0 0 0,0 1-1,2 1 1,0 0 0,-20 32-1,32-44-44,0 0 1,0 0-1,0 0 0,0 0 1,0 0-1,1 0 0,0 1 0,0-1 1,0 0-1,0 0 0,1 0 1,-1 0-1,3 9 0,0-6 3,-1 1-1,1 0 1,0-1-1,1 0 1,0 1 0,6 7-1,-8-12-18,0 0 0,1 0-1,0-1 1,-1 1 0,1-1 0,0 0-1,0 1 1,0-1 0,1-1-1,-1 1 1,0 0 0,1-1 0,5 2-1,-3-2-6,0 1-1,0-2 1,0 1-1,0-1 0,0 0 1,0 0-1,12-2 0,-8 0-106,0-1 0,0 0-1,0 0 1,0-1 0,-1 0 0,1-1-1,-1 0 1,0-1 0,12-9-1,1-5-1953,-1-2 0,-2 0-1,34-48 1,-44 57 1948,-1-1 0,0 0 0,-1 0-1,-1 0 1,0-1 0,-1 0 0,-1 0 0,0-1 0,2-22 0,-7 29 2383,-4 19-846,-3 20 319,-2 27 884,-3 89 1,10-97-2100,34-100-171,3-22-412,-19 38-9,2 0 0,37-56 1,-52 88 85,1-1 0,0 0 0,0 1 0,0 0 0,0 0 1,1 0-1,-1 0 0,7-4 0,-9 7 0,-1 0-1,1-1 1,0 1 0,0-1-1,0 1 1,-1 0 0,1 0-1,0 0 1,0-1-1,0 1 1,0 0 0,-1 0-1,1 0 1,0 0-1,0 0 1,0 0 0,0 1-1,0-1 1,-1 0 0,1 0-1,0 1 1,0-1-1,0 0 1,-1 1 0,1-1-1,0 1 1,-1-1 0,1 1-1,1 0 1,-1 1 6,0-1 0,0 1 0,1 0 1,-1 0-1,0 0 0,0 0 0,0 3 1,0-2 5,2 7 166,0 1 1,-2 0-1,1 0 1,-1 0 0,-1 0-1,0 0 1,0 0-1,-3 12 1,2-7 56,0-1-1,1 1 1,2 17-1,-1-29-231,1 0 0,-1 1 0,1-1 0,1 0 0,-1 0 0,0 0 0,1 0-1,0-1 1,0 1 0,0-1 0,0 1 0,1-1 0,-1 0 0,1 0 0,7 4 0,-10-7 13,1 1 1,-1 0 0,1-1-1,-1 1 1,1-1 0,-1 0-1,1 1 1,0-1 0,-1 0-1,1 0 1,-1 0-1,1 0 1,0 0 0,-1-1-1,1 1 1,2-1 0,29-13-2249,-32 13 2098,41-21-7074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5.873"/>
    </inkml:context>
    <inkml:brush xml:id="br0">
      <inkml:brushProperty name="width" value="0.1" units="cm"/>
      <inkml:brushProperty name="height" value="0.1" units="cm"/>
      <inkml:brushProperty name="color" value="#E71224"/>
    </inkml:brush>
  </inkml:definitions>
  <inkml:trace contextRef="#ctx0" brushRef="#br0">1 0 19967,'9'164'2026,"-3"-24"-1724,-6-140-317,0 6-243,1 0-1,0-1 1,0 1-1,0 0 1,0-1 0,4 8-1,11-21-5297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6.227"/>
    </inkml:context>
    <inkml:brush xml:id="br0">
      <inkml:brushProperty name="width" value="0.1" units="cm"/>
      <inkml:brushProperty name="height" value="0.1" units="cm"/>
      <inkml:brushProperty name="color" value="#E71224"/>
    </inkml:brush>
  </inkml:definitions>
  <inkml:trace contextRef="#ctx0" brushRef="#br0">311 0 19519,'-45'37'2463,"29"-26"-2468,-1-1 1,1-1-1,-2 0 1,-35 12-1,-1-5-645,14-4-1506,1 2-4260,27-10 1430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7.428"/>
    </inkml:context>
    <inkml:brush xml:id="br0">
      <inkml:brushProperty name="width" value="0.1" units="cm"/>
      <inkml:brushProperty name="height" value="0.1" units="cm"/>
      <inkml:brushProperty name="color" value="#E71224"/>
    </inkml:brush>
  </inkml:definitions>
  <inkml:trace contextRef="#ctx0" brushRef="#br0">0 16 7167,'4'-15'7483,"-1"23"-6022,-2 3-1016,0 1 0,-1-1-1,-2 18 1,0 5-54,2-11-13,-4 29 0,3-48-1637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8.981"/>
    </inkml:context>
    <inkml:brush xml:id="br0">
      <inkml:brushProperty name="width" value="0.1" units="cm"/>
      <inkml:brushProperty name="height" value="0.1" units="cm"/>
      <inkml:brushProperty name="color" value="#E71224"/>
    </inkml:brush>
  </inkml:definitions>
  <inkml:trace contextRef="#ctx0" brushRef="#br0">308 18 18559,'-2'-2'136,"-1"0"0,0 0-1,1 1 1,-1-1-1,0 0 1,0 1 0,0 0-1,0 0 1,0 0 0,-1 0-1,1 0 1,0 1 0,0 0-1,-1-1 1,1 1 0,0 0-1,0 0 1,-1 1 0,1-1-1,0 1 1,0 0-1,-6 2 1,-7 2-29,0 1-1,0 1 1,-15 10-1,25-14-5,-6 3-36,-55 33 231,58-33-298,0 0 0,0 1 0,1 0 1,-15 16-1,22-22-2,0 0 0,1 0 0,-1-1 0,0 1 0,0 0 1,1 0-1,-1 0 0,0 0 0,1 0 0,-1 0 0,1 0 0,0 0 1,-1 1-1,1-1 0,0 0 0,-1 0 0,1 0 0,0 0 0,0 0 0,0 1 1,0-1-1,0 0 0,0 0 0,1 0 0,-1 0 0,0 1 0,0-1 0,1 0 1,-1 0-1,1 0 0,-1 0 0,1 0 0,0 0 0,-1 0 0,1 0 0,0 0 1,-1 0-1,1-1 0,0 1 0,0 0 0,0 0 0,0-1 0,0 1 1,1 0-1,6 3-8,0 0 0,0-1 0,0 0 0,17 4 0,-13-4 92,34 9-89,-22-6-25,1 0-1,-1 2 1,0 1 0,24 12 0,-42-18 28,-1 1 0,1-1 0,-1 1 0,1 0 0,-1 1-1,-1-1 1,1 1 0,0 0 0,-1 0 0,0 0 0,0 0-1,-1 1 1,0 0 0,0 0 0,0 0 0,0 0 0,-1 0 0,0 0-1,-1 1 1,3 10 0,-4-11 8,1 0 0,-1-1-1,-1 1 1,1 0 0,-1 0 0,1-1-1,-2 1 1,1 0 0,-1-1-1,0 1 1,0-1 0,0 0 0,-1 1-1,1-1 1,-1 0 0,-1-1 0,1 1-1,-1-1 1,0 1 0,0-1 0,0 0-1,0 0 1,-1-1 0,1 1-1,-1-1 1,0 0 0,0 0 0,0-1-1,-1 0 1,1 1 0,0-2 0,-1 1-1,0-1 1,1 0 0,-1 0-1,-6 0 1,-4 0-54,0-2-1,0 0 0,0-1 1,0 0-1,0-1 1,0-1-1,0-1 0,-14-6 1,29 11 27,1 0 1,-1 0 0,0-1-1,1 1 1,-1 0 0,1 0-1,-1 0 1,1-1 0,-1 1-1,1 0 1,-1-1 0,1 1-1,0 0 1,-1-1 0,1 1-1,-1-1 1,1 1 0,0-1-1,-1 1 1,1-1-1,0 1 1,0-1 0,-1 1-1,1-1 1,0 1 0,0-1-1,0 1 1,0-1 0,-1 1-1,1-1 1,0 0 0,0 1-1,0-1 1,0 1 0,0-1-1,1 1 1,-1-1 0,0 0-1,0 1 1,0-1-1,1 0 1,1-2-356,0 0 0,0 0-1,1 1 1,-1-1 0,6-4 0,5-5-3972,-7 5 1483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8:59.835"/>
    </inkml:context>
    <inkml:brush xml:id="br0">
      <inkml:brushProperty name="width" value="0.1" units="cm"/>
      <inkml:brushProperty name="height" value="0.1" units="cm"/>
      <inkml:brushProperty name="color" value="#E71224"/>
    </inkml:brush>
  </inkml:definitions>
  <inkml:trace contextRef="#ctx0" brushRef="#br0">190 17 17279,'-5'-2'135,"0"-1"1,0 1-1,0 0 0,-1 0 0,1 1 0,-1-1 0,1 1 1,-1 0-1,0 1 0,1 0 0,-1 0 0,0 0 0,1 0 1,-1 1-1,0 0 0,1 0 0,-1 0 0,1 1 0,-1 0 1,1 0-1,0 1 0,0-1 0,0 1 0,0 0 0,0 0 1,1 1-1,-1-1 0,-6 9 0,7-9-130,0 1 20,1-1 0,0 0 0,0 1 1,0 0-1,-3 5 0,5-8-21,1 0 0,-1 0 0,1 0 1,0 0-1,-1 0 0,1 0 0,0 0 0,0 0 0,0 0 0,0 0 1,0 0-1,0 1 0,0-1 0,0 0 0,0 0 0,0 0 0,1 0 0,-1 0 1,0 0-1,1 0 0,-1 0 0,1 0 0,-1 0 0,1-1 0,-1 1 1,1 0-1,0 0 0,-1 0 0,2 1 0,27 24-122,1-1 0,0-2 0,64 37 0,-84-54 125,0 0 0,0 1 0,-1 0 0,0 1-1,0 0 1,10 13 0,-17-19-3,0 1 0,0 0 1,-1 0-1,1 0 0,-1-1 0,0 1 0,1 1 0,-1-1 1,-1 0-1,1 0 0,0 0 0,0 4 0,-1-5-2,-1 1-1,1-1 1,0 1-1,-1-1 0,1 0 1,-1 1-1,0-1 1,0 0-1,0 1 1,0-1-1,0 0 0,0 0 1,-1 0-1,1 0 1,-1 0-1,0 0 1,-3 3-1,0-1 11,0 0-1,0-1 0,-1 1 1,0-1-1,1 0 1,-1-1-1,0 0 1,0 0-1,0 0 0,-1 0 1,1-1-1,0 0 1,-10 0-1,0 0 31,1-1-1,-1-1 1,0 0 0,-20-5-1,33 5-57,0 0 0,0 0 0,1 0 1,-1 0-1,0 0 0,1 0 0,-1-1 0,0 1 0,1-1 0,0 0 0,-1 0 0,1 0 0,-3-3 0,5 4-98,-1 0-1,0 0 1,1 0-1,-1 0 0,1 0 1,0 0-1,-1 0 1,1 0-1,0 0 0,-1 0 1,1 0-1,0 0 1,0 0-1,0 0 0,0 0 1,0-1-1,0 0-214,1 1 0,-1-1-1,1 1 1,-1 0 0,1-1 0,-1 1 0,1 0-1,0-1 1,0 1 0,0 0 0,0 0 0,0 0-1,0 0 1,0 0 0,1-1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00.380"/>
    </inkml:context>
    <inkml:brush xml:id="br0">
      <inkml:brushProperty name="width" value="0.1" units="cm"/>
      <inkml:brushProperty name="height" value="0.1" units="cm"/>
      <inkml:brushProperty name="color" value="#E71224"/>
    </inkml:brush>
  </inkml:definitions>
  <inkml:trace contextRef="#ctx0" brushRef="#br0">259 11 16383,'-10'-3'365,"-1"1"0,1 0 0,-1 0 0,0 1 0,1 1 0,-1 0 0,0 0 0,-18 4 0,17-2-321,-1 1 0,1 0-1,-1 1 1,1 0 0,0 1-1,-21 12 1,30-15 24,-1 0-1,2 1 1,-1-1 0,0 1-1,0-1 1,1 1 0,-1 0-1,1 0 1,0 0 0,0 0-1,-3 7 1,4-9-22,1 1 1,-1 0-1,1 0 0,-1 0 0,1 0 1,-1 0-1,1-1 0,0 1 1,0 0-1,0 0 0,0 0 0,0 0 1,1 0-1,-1 0 0,1 0 1,-1 0-1,1-1 0,0 1 0,-1 0 1,1 0-1,0-1 0,0 1 1,0 0-1,2 1 0,4 5-10,1-1-1,0 0 1,0 0-1,0-1 1,0 0-1,12 5 1,57 24 12,2 0-48,-70-30 16,0 0 0,-1 1-1,0 0 1,0 0 0,-1 0 0,11 13 0,-15-15-10,0-1-1,-1 1 1,1-1-1,-1 1 1,0 0-1,0 0 1,0 0 0,-1 0-1,1 0 1,-1 1-1,0-1 1,0 0-1,-1 1 1,1-1-1,-1 0 1,0 1 0,-1 5-1,0-6 1,1-1 0,-1 1 0,0-1 0,-1 0 0,1 1 0,-1-1 0,0 0 0,1 0 0,-1 0 0,0 0 0,-1 0 0,1 0 0,-1 0 0,1-1 0,-1 1 0,0-1 0,0 0 0,0 0 0,0 0 0,0 0 0,-4 1 0,-5 2-24,0-1 0,0 0-1,0-1 1,-1 0 0,1-1 0,-1 0 0,1-1-1,-19-1 1,23 0 5,0 0 0,0-1 0,0 0 0,0-1 0,0 0 0,0 0 0,0-1 0,0 1 0,1-2 0,0 1-1,-1-1 1,1 0 0,1-1 0,-8-5 0,13 9-29,0 0 1,0 1-1,0-1 0,0 0 1,0 0-1,1 0 0,-1 0 0,0 0 1,1-1-1,-1 1 0,0 0 1,1 0-1,-1 0 0,1 0 0,0-1 1,-1 1-1,1 0 0,0-1 1,0 1-1,0 0 0,0 0 0,0-1 1,0 1-1,0 0 0,1-3 1,7-10-1993,8 1-3329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02.372"/>
    </inkml:context>
    <inkml:brush xml:id="br0">
      <inkml:brushProperty name="width" value="0.1" units="cm"/>
      <inkml:brushProperty name="height" value="0.1" units="cm"/>
      <inkml:brushProperty name="color" value="#E71224"/>
    </inkml:brush>
  </inkml:definitions>
  <inkml:trace contextRef="#ctx0" brushRef="#br0">189 148 7167,'4'-12'478,"0"-1"-1,-1 1 0,0-1 0,0-14 0,-1-7 4049,-3 37-4273,0 1 0,1-1-1,-1 1 1,-1-1 0,1 1-1,-3 4 1,-2 7 42,-44 144 974,24-75-399,3-7-469,-14 44 717,27-94-645,-2 0 0,-21 38 1,40-79-666,0 0 0,-1 0 0,0 0 0,4-22 0,11-64-231,-7 30 84,40-149-1793,-48 194 2083,11-28 0,-15 46 48,1 0-1,1 0 1,-1 0-1,1 0 0,0 1 1,1 0-1,-1 0 1,9-8-1,-12 12 21,0 1-1,0 0 0,1 0 1,-1 0-1,0 0 0,1 0 1,-1 0-1,1 0 0,-1 0 1,1 1-1,-1-1 0,1 0 1,0 1-1,-1 0 0,1-1 1,0 1-1,-1 0 0,1 0 1,0 0-1,-1 0 0,1 0 1,0 0-1,0 0 0,-1 1 1,1-1-1,-1 0 0,1 1 1,0 0-1,-1-1 0,1 1 1,-1 0-1,1 0 0,2 2 1,-1 0 43,0 0 0,0 0 0,0 1 1,0-1-1,-1 1 0,1 0 0,-1 0 1,0 0-1,0 0 0,0 0 1,1 8-1,21 102 1248,-3-7-511,0-15-434,-13-50-161,2 0-1,28 73 1,-34-107-259,-1-1 0,2 0 1,5 8-1,-9-13-30,0 0 0,1 0 0,0-1 0,-1 1 0,1-1 0,0 1 0,3 1 0,-5-2-11,1-1 0,0 0 1,0 0-1,-1 1 1,1-1-1,0 0 0,0 0 1,-1 0-1,1 1 1,0-1-1,0 0 0,0 0 1,-1 0-1,1-1 1,0 1-1,0 0 0,0 0 1,-1 0-1,1 0 1,0-1-1,1 0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02.714"/>
    </inkml:context>
    <inkml:brush xml:id="br0">
      <inkml:brushProperty name="width" value="0.1" units="cm"/>
      <inkml:brushProperty name="height" value="0.1" units="cm"/>
      <inkml:brushProperty name="color" value="#E71224"/>
    </inkml:brush>
  </inkml:definitions>
  <inkml:trace contextRef="#ctx0" brushRef="#br0">107 1 21375,'-15'4'408,"1"-1"-120,1 0-32,1-2-184,1 0-72,0 0 0,3-1 72,0 0-384,0-1-72,1 0-24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03.189"/>
    </inkml:context>
    <inkml:brush xml:id="br0">
      <inkml:brushProperty name="width" value="0.1" units="cm"/>
      <inkml:brushProperty name="height" value="0.1" units="cm"/>
      <inkml:brushProperty name="color" value="#E71224"/>
    </inkml:brush>
  </inkml:definitions>
  <inkml:trace contextRef="#ctx0" brushRef="#br0">242 7 10623,'-3'-2'339,"0"1"1,0 0-1,0 0 0,-1 1 0,1-1 0,0 1 0,0 0 0,0-1 0,0 1 0,0 1 0,-1-1 1,1 0-1,0 1 0,0-1 0,0 1 0,0 0 0,-5 3 0,-3 0 52,0 1 0,1 0-1,-15 11 1,23-15-336,-62 46 757,57-41-665,0 1-1,0 0 1,0 0 0,1 0-1,0 1 1,-5 8-1,10-14-111,0-1 0,0 1 1,1 0-1,-1-1 0,0 1 0,1 0 0,-1-1 0,1 1 0,0 0 0,0-1 0,-1 1 0,1 0 1,0 0-1,1 0 0,-1-1 0,0 1 0,0 0 0,1-1 0,-1 1 0,1 2 0,1-2-3,-1 1 0,1 0 0,0-1 0,0 1-1,0-1 1,0 0 0,0 0 0,0 0-1,1 0 1,3 3 0,4 1-21,0 0 0,1-1 0,-1-1 0,1 0 0,13 3 1,23 5-190,34 9 200,-70-17-28,-1 0 0,0 0 0,0 1 0,0 0 1,12 9-1,-19-11 8,1 0 1,0 1-1,-1-1 1,0 1-1,0 0 1,0-1-1,0 1 1,-1 1-1,0-1 1,1 0-1,-1 0 1,-1 1-1,1-1 1,-1 1-1,0 0 1,0-1-1,0 1 1,0 0-1,-1 0 1,0 0-1,0-1 1,0 1-1,-1 0 0,0 0 1,1-1-1,-2 1 1,1 0-1,0-1 1,-1 1-1,0-1 1,0 0-1,-1 1 1,1-1-1,-1 0 1,1 0-1,-1-1 1,-1 1-1,1-1 1,0 1-1,-1-1 1,0 0-1,0 0 1,-5 3-1,-3 0 4,0-1 0,0 0 0,-1-1-1,0 0 1,0-1 0,0 0 0,0-1 0,0-1-1,0 0 1,-1 0 0,1-1 0,0-1 0,-26-5 0,36 5-95,1 1 0,-1-1 1,1 1-1,0-1 1,0 0-1,-1 0 1,1 0-1,0 0 1,-3-3-1,5 4 27,0 0 0,0 0 0,-1 0-1,1-1 1,0 1 0,0 0 0,0-1-1,-1 1 1,1 0 0,0 0 0,0-1 0,0 1-1,0 0 1,0-1 0,0 1 0,-1 0 0,1-1-1,0 1 1,0 0 0,0-1 0,0 1-1,0 0 1,0 0 0,0-1 0,1 1 0,-1-1-1,0 0-100,1 0-1,0 0 0,-1 1 0,1-1 0,0 0 0,-1 0 1,1 1-1,0-1 0,0 0 0,0 1 0,-1-1 1,1 1-1,1-1 0,39-18-8083,-27 13 5263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17.749"/>
    </inkml:context>
    <inkml:brush xml:id="br0">
      <inkml:brushProperty name="width" value="0.1" units="cm"/>
      <inkml:brushProperty name="height" value="0.1" units="cm"/>
      <inkml:brushProperty name="color" value="#E71224"/>
    </inkml:brush>
  </inkml:definitions>
  <inkml:trace contextRef="#ctx0" brushRef="#br0">1 46 22399,'0'0'1900,"10"3"-772,-4-2-1112,14 3 173,0-1 0,0-1 0,40-1 0,45-3-365,-6 1-149,-86 0 286,1-1 1,-1 0 0,1-1 0,-1 0 0,17-8-1,50-23-1094,-78 33 930,-2 3-95,-31 146 796,3-14-332,-8 144 592,23-158-335,-2 133 906,12-147-554,2-94-643,0-1-505,1-10 123,0-7 12,16-98-5977,-14 79-1505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03.784"/>
    </inkml:context>
    <inkml:brush xml:id="br0">
      <inkml:brushProperty name="width" value="0.1" units="cm"/>
      <inkml:brushProperty name="height" value="0.1" units="cm"/>
      <inkml:brushProperty name="color" value="#E71224"/>
    </inkml:brush>
  </inkml:definitions>
  <inkml:trace contextRef="#ctx0" brushRef="#br0">153 135 14591,'0'0'1296,"-3"15"-64,-2-1-853,-1 0 1,0-1-1,-1 1 0,0-1 0,-13 16 1,10-15-144,1 0 0,1 0 0,0 1 0,-7 20 0,3 10 342,-10 63 0,13-52-214,6-41-470,1 1 1,1 22-1,1-38 119,0 0 0,1 1 0,-1-1 0,0 0 0,0 0 1,0 0-1,1 0 0,-1 0 0,0 0 0,0 0 0,0 0 0,0 0 0,1 0 1,-1 0-1,0 0 0,0 0 0,0 0 0,1 0 0,-1 0 0,0 0 0,0 0 1,0 0-1,1 0 0,-1 0 0,0 0 0,0 0 0,0 0 0,1 0 0,-1 0 1,0 0-1,0-1 0,0 1 0,0 0 0,1 0 0,-1 0 0,7-4-17,-2-3-166,-1 1 0,0 0 0,0-1 0,-1 0 1,0 0-1,0 0 0,-1 0 0,3-13 0,0 2-116,4-11-103,6-22-417,2 2 0,31-63 1,-11 39 622,61-110 556,-97 181-310,0 0-1,1 0 0,-1 0 0,0 0 1,1 1-1,-1-1 0,1 0 1,-1 1-1,1-1 0,0 1 1,-1 0-1,4-2 0,-5 3-32,1 0 0,-1 0-1,1 0 1,-1 0 0,0 0-1,1-1 1,-1 1 0,1 0-1,-1 1 1,1-1-1,-1 0 1,0 0 0,1 0-1,-1 0 1,1 0 0,-1 0-1,0 0 1,1 1 0,-1-1-1,0 0 1,1 0 0,-1 0-1,0 1 1,1-1 0,0 2 27,0-1 1,0 0-1,0 0 1,-1 1-1,1-1 1,0 0-1,-1 1 1,1-1-1,-1 1 1,1 1-1,3 16 279,-1-1-1,-1 1 1,0 23-1,-5 59 280,1-50-213,-1 21-229,4-1 0,14 96-1,-13-157-167,0 0-1,6 16 1,-7-22-92,1 0 0,-1 0 1,1-1-1,0 1 0,0-1 1,1 0-1,-1 0 0,1 0 1,5 5-1,-1-3-233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04.143"/>
    </inkml:context>
    <inkml:brush xml:id="br0">
      <inkml:brushProperty name="width" value="0.1" units="cm"/>
      <inkml:brushProperty name="height" value="0.1" units="cm"/>
      <inkml:brushProperty name="color" value="#E71224"/>
    </inkml:brush>
  </inkml:definitions>
  <inkml:trace contextRef="#ctx0" brushRef="#br0">260 0 19967,'-26'9'608,"0"-1"-176,2-1-40,-1-1-208,1 0-48,2-3-8,2-1 0,0-2-128,2-2 0,3 0 0,2-2-72,3-1-96,1-1-24,2-1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7.710"/>
    </inkml:context>
    <inkml:brush xml:id="br0">
      <inkml:brushProperty name="width" value="0.1" units="cm"/>
      <inkml:brushProperty name="height" value="0.1" units="cm"/>
      <inkml:brushProperty name="color" value="#E71224"/>
    </inkml:brush>
  </inkml:definitions>
  <inkml:trace contextRef="#ctx0" brushRef="#br0">29 1 15871,'0'0'1938,"-6"13"-1238,1 7-351,0 1 0,0-1 0,2 1 1,-1 33-1,4-46-349,0-1 0,0 0 0,1 0 0,0 1 0,0-1 0,1 0-1,0 0 1,0 0 0,1-1 0,-1 1 0,2 0 0,-1-1 0,1 0 0,0 0 0,0 0 0,9 10 0,-12-15 11,0 0 0,0 0 0,-1-1 0,1 1 0,0 0 0,0-1 0,0 1 0,0-1 0,0 1 0,0-1 0,0 1 0,0-1 0,0 0-1,0 0 1,0 1 0,0-1 0,0 0 0,1 0 0,-1 0 0,0 0 0,0 0 0,1-1 0,0 1-31,-1-1-1,1 0 1,-1 1-1,1-1 0,-1 0 1,1 0-1,-1 0 1,0 0-1,1-1 0,-1 1 1,0 0-1,0 0 1,1-2-1,4-6-214,-1 0-1,-1-1 1,8-18 0,-9 20 159,11-25-373,-9 25 240,-1-1-1,0-1 1,-1 1 0,0 0 0,-1-1-1,2-10 1,-2-46 305,8 85 720,9 43-522,-2 1 1,12 88-1,-24-103-209,-1 1 0,-3 0 1,-8 88-1,6-127-5,0-5-76,1 0 0,0 0-1,-1 1 1,0-1-1,0 0 1,-1 0-1,0-1 1,1 1 0,-6 9-1,7-14 5,0 0 0,-1 0 0,1 1 0,0-1 0,0 0 0,-1 0 0,1 0 0,0 1 0,0-1 0,-1 0 0,1 0 0,0 0 0,-1 0 0,1 0 0,0 1 0,-1-1 0,1 0 0,0 0 0,-1 0 0,1 0-1,0 0 1,-1 0 0,1 0 0,0 0 0,-1 0 0,1 0 0,0-1 0,-1 1 0,1 0 0,-10-8-43,-2-14-213,10 15 221,-1 0 0,1 0 0,1 0 0,-1 0 0,1 0-1,0-1 1,1 1 0,0 0 0,0 0 0,0-1 0,1 1 0,3-11-1,-2 9-8,2 0 0,-1 0-1,1 0 1,0 1 0,1-1-1,0 1 1,1 1 0,-1-1 0,9-7-1,23-27 140,-1-2 1,-1 0-1,-3-3 0,28-54 0,-58 96-121,0 0 1,0 1-1,-1-1 0,0 0 0,0 0 1,0 0-1,0 0 0,-1 0 0,0-7 1,0 11 23,0-1 1,0 1 0,0-1 0,0 1 0,0-1 0,-1 1 0,1 0 0,-1-1 0,1 1-1,-1-1 1,1 1 0,-1 0 0,0-1 0,1 1 0,-1 0 0,0 0 0,0 0 0,0 0-1,0 0 1,0 0 0,0 0 0,0 0 0,-1 0 0,1 0 0,0 0 0,0 1 0,-1-1 0,1 0-1,-1 1 1,1-1 0,0 1 0,-1 0 0,1-1 0,-1 1 0,1 0 0,-2 0 0,-1 0-39,1 1 0,0 0 1,-1 0-1,1 0 0,0 0 1,0 0-1,0 0 0,-1 1 0,2-1 1,-1 1-1,0 0 0,0 0 1,0 0-1,1 1 0,0-1 1,-4 4-1,3-2 63,-1 0 0,1 0 1,0 1-1,0 0 0,0-1 0,0 1 0,1 0 1,0 0-1,-2 8 0,3-7-21,1-1 0,-1 1 1,1 0-1,0-1 0,1 1 0,-1 0 1,1-1-1,0 1 0,1-1 1,-1 1-1,1-1 0,0 1 0,1-1 1,-1 0-1,1 0 0,4 5 0,-3-4 18,0-1 0,0 1-1,1-1 1,0 0-1,0 0 1,0 0 0,1-1-1,-1 0 1,1 0-1,0 0 1,0-1 0,12 5-1,-13-7-45,-1 0 0,0 0 0,0-1 0,1 0 0,-1 0 0,0 0 0,0 0 0,1 0 0,-1-1 0,0 0 0,0 0 0,1 0 0,-1-1 0,4-1 0,9-5-473,31-20 0,-25 15-505,-15 8 714,49-31-10782,-44 25 7242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8.094"/>
    </inkml:context>
    <inkml:brush xml:id="br0">
      <inkml:brushProperty name="width" value="0.1" units="cm"/>
      <inkml:brushProperty name="height" value="0.1" units="cm"/>
      <inkml:brushProperty name="color" value="#E71224"/>
    </inkml:brush>
  </inkml:definitions>
  <inkml:trace contextRef="#ctx0" brushRef="#br0">132 0 15743,'-6'1'464,"1"0"-1,-1 0 1,1 1-1,0-1 1,-1 1-1,1 0 1,-6 4-1,4-2-409,1 0-1,0 0 0,-1 1 1,2 0-1,-1 0 0,1 0 1,-1 1-1,1 0 0,1 0 1,-1 0-1,1 1 0,0-1 1,1 1-1,-4 9 0,6-15-45,1 1-1,0-1 1,-1 0 0,1 0-1,0 1 1,0-1 0,0 0-1,-1 1 1,1-1 0,1 0-1,-1 1 1,0-1-1,0 0 1,0 0 0,1 1-1,-1-1 1,1 0 0,-1 0-1,1 1 1,-1-1 0,1 0-1,0 0 1,-1 0-1,1 0 1,0 0 0,0 0-1,0 0 1,0 0 0,0 0-1,0-1 1,0 1 0,0 0-1,0 0 1,1-1-1,-1 1 1,2 0 0,5 2 38,0-1 0,0 0 0,0 0 0,15 1 0,-11-1-99,15 1-88,-15-2 231,1 1 0,-1 0 0,0 1 1,0 0-1,21 9 0,-32-11-68,1 0-1,-1 0 1,1 0-1,-1 1 0,0-1 1,0 0-1,1 1 1,-1-1-1,0 1 1,0-1-1,0 1 0,-1 0 1,1-1-1,0 1 1,-1 0-1,1-1 1,-1 1-1,1 0 1,-1 0-1,0 0 0,0 3 1,0 5-41,0-1 0,-3 18 0,3-25 36,-2 11 75,0-1 0,-1 0-1,0 0 1,-1 0 0,-9 18 0,11-25-79,-1-1 1,1 0-1,-1 0 0,0 0 1,0-1-1,-1 1 1,-6 5-1,8-7-58,0-1 0,0 1-1,-1-1 1,1 0 0,-1 0 0,1 0-1,-1 0 1,0 0 0,1 0-1,-1-1 1,0 1 0,1-1-1,-1 0 1,-4 0 0,6 0 44,1 0-100,-1 0 0,0 0 0,1 0 1,-1 0-1,0 0 0,1 0 0,-1 0 0,0 0 0,1 0 0,-1-1 0,1 1 1,-1 0-1,0-1 0,1 1 0,-1 0 0,1-1 0,-1 1 0,0-1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8.481"/>
    </inkml:context>
    <inkml:brush xml:id="br0">
      <inkml:brushProperty name="width" value="0.1" units="cm"/>
      <inkml:brushProperty name="height" value="0.1" units="cm"/>
      <inkml:brushProperty name="color" value="#E71224"/>
    </inkml:brush>
  </inkml:definitions>
  <inkml:trace contextRef="#ctx0" brushRef="#br0">16 1 18687,'-3'28'512,"1"-1"-160,-1-3-24,0-1-328,1-1-136,0-4 8,1-3 0,1-3 408,1-1 80,2-3 24,0-2 0,2-1-1080,2-3-208,0-2-48</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3.141"/>
    </inkml:context>
    <inkml:brush xml:id="br0">
      <inkml:brushProperty name="width" value="0.1" units="cm"/>
      <inkml:brushProperty name="height" value="0.1" units="cm"/>
      <inkml:brushProperty name="color" value="#E71224"/>
    </inkml:brush>
  </inkml:definitions>
  <inkml:trace contextRef="#ctx0" brushRef="#br0">262 0 16127,'-34'75'1926,"18"-40"-1654,-17 50 0,-11 43 201,32-102-158,0-1 0,-29 44 0,27-48-133,9-12-112,0-1-1,-1 1 1,0-1-1,-1-1 0,0 1 1,-9 6-1,16-14-73,0 0 0,0 0 0,0 0 0,0 0 0,0 0 0,-1 0 0,1 0 0,0 0-1,0 0 1,0 0 0,0 0 0,0 0 0,-1 0 0,1 0 0,0 0 0,0 0 0,0 0 0,0-1 0,0 1-1,0 0 1,-1 0 0,1 0 0,0 0 0,0 0 0,0 0 0,0-1 0,0 1 0,0 0 0,0 0 0,0 0 0,0 0-1,0 0 1,0-1 0,0 1 0,0 0 0,0 0 0,0 0 0,0 0 0,0-1 0,0 1 0,0 0 0,0 0 0,0 0-1,0-1 1,-1-6-121,4-4 16,0 1-1,0 0 1,1 0 0,0 0-1,8-14 1,6-14-242,17-60 163,9-23-126,-36 103 282,1 0-1,1 0 1,1 2 0,18-25-1,-24 35 44,1-1 70,0 0-1,0 0 1,1 1-1,12-11 1,-18 17-71,0-1 0,0 0 1,1 0-1,-1 0 1,0 1-1,0-1 1,1 1-1,-1-1 1,0 1-1,1-1 1,-1 1-1,0 0 1,1 0-1,-1 0 1,1 0-1,-1 0 1,0 0-1,1 0 1,-1 0-1,1 0 1,-1 0-1,0 1 1,1-1-1,-1 1 1,0-1-1,1 1 1,-1 0-1,0-1 1,0 1-1,0 0 1,0 0-1,1 0 1,-1 0-1,0 0 1,-1 0-1,1 0 1,0 0-1,1 2 1,0 0 56,-1 0 0,1-1 0,-1 1 1,0 0-1,0 0 0,0 0 0,0 0 0,-1 0 0,1 6 1,-1 31 627,-1-14-165,2 11-295,2 0-1,11 57 1,-11-81-185,0 0-1,1 0 1,1-1-1,0 1 0,1-1 1,0 0-1,1 0 1,0-1-1,1 0 1,13 15-1,-16-21-74,1 1-383,-1 0-1,1 0 0,0-1 0,0 0 0,0 0 0,1 0 0,-1-1 1,1 0-1,9 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3.489"/>
    </inkml:context>
    <inkml:brush xml:id="br0">
      <inkml:brushProperty name="width" value="0.1" units="cm"/>
      <inkml:brushProperty name="height" value="0.1" units="cm"/>
      <inkml:brushProperty name="color" value="#E71224"/>
    </inkml:brush>
  </inkml:definitions>
  <inkml:trace contextRef="#ctx0" brushRef="#br0">96 8 20351,'-11'1'206,"0"-1"0,-1 0 0,1 0 0,0-1 0,-1 0 0,-15-5 0,26 6-349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3.925"/>
    </inkml:context>
    <inkml:brush xml:id="br0">
      <inkml:brushProperty name="width" value="0.1" units="cm"/>
      <inkml:brushProperty name="height" value="0.1" units="cm"/>
      <inkml:brushProperty name="color" value="#E71224"/>
    </inkml:brush>
  </inkml:definitions>
  <inkml:trace contextRef="#ctx0" brushRef="#br0">244 6 14879,'-15'-2'430,"1"0"-1,0 1 1,-1 1 0,1 0-1,-1 1 1,1 1 0,-1 0-1,1 1 1,0 1-1,0 0 1,0 0 0,1 2-1,-19 9 1,30-14-410,0 0 1,0 1 0,1-1-1,-1 0 1,0 1-1,1-1 1,-1 1-1,1-1 1,-1 1 0,1 0-1,0-1 1,0 1-1,0 0 1,0 0-1,0 0 1,0 0 0,0 0-1,1 0 1,-1 0-1,1 0 1,0 0 0,-1 1-1,1-1 1,0 0-1,0 0 1,0 0-1,1 0 1,-1 0 0,0 0-1,1 1 1,-1-1-1,1 0 1,0 0-1,0 0 1,0 0 0,0-1-1,0 1 1,0 0-1,0 0 1,1 0-1,-1-1 1,0 1 0,3 1-1,8 7-28,1 0 0,-1 0 0,2-1 0,-1-1 0,26 11 0,-12-5 22,-9-5 22,-1 0 1,-1 2-1,18 14 1,-29-21-12,0 1 1,0 0-1,-1 0 0,0 0 1,6 10-1,-8-12-56,0 0-1,-1 0 1,0 0-1,0 1 1,0-1-1,0 0 1,0 0-1,-1 1 1,1-1-1,-1 1 1,0-1-1,0 4 1,-1-2 53,1-1 0,-1 1 0,-1-1 0,1 1 0,-1-1 0,1 0 0,-1 0 0,0 0 0,-1 0 0,1 0 0,-1 0 0,0 0-1,0-1 1,0 1 0,0-1 0,-1 0 0,-6 5 0,4-4-5,0 0-1,0-1 1,0 0-1,-1 0 0,1 0 1,-1-1-1,0 0 1,0 0-1,0 0 0,-12 0 1,17-2-11,-51 1 42,49-2-103,-1 1 0,1-1 0,0 1 0,0-1 0,0-1 0,0 1 0,0 0 0,1-1 0,-1 0 0,-5-3 0,8 5-22,1-1 0,-1 1 0,0-1 0,1 1 0,-1-1-1,1 1 1,-1-1 0,1 1 0,-1-1 0,1 1 0,0-1 0,-1 1-1,1-1 1,0 0 0,-1 1 0,1-1 0,0 0 0,0 1 0,0-1 0,0 0-1,-1 1 1,1-1 0,0 0 0,0 1 0,0-1 0,0 0 0,0 1 0,1-1-1,-1 0 1,0 1 0,0-1 0,1-1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4.488"/>
    </inkml:context>
    <inkml:brush xml:id="br0">
      <inkml:brushProperty name="width" value="0.1" units="cm"/>
      <inkml:brushProperty name="height" value="0.1" units="cm"/>
      <inkml:brushProperty name="color" value="#E71224"/>
    </inkml:brush>
  </inkml:definitions>
  <inkml:trace contextRef="#ctx0" brushRef="#br0">207 45 17279,'0'0'1740,"-9"14"-897,-19 29-177,-28 56 1,-16 52 439,48-99-608,10-20-131,10-25-452,11-21-100,23-41-1392,3-6 395,-25 42 864,15-32-78,32-51 0,-47 88 403,1 0 0,1 1 0,0 0 0,1 1 0,0 0 1,1 1-1,0 0 0,20-13 0,-29 22 15,1 0 1,-1 0-1,1 0 0,0 1 0,0-1 0,-1 1 0,1 0 1,0 0-1,0 0 0,4 0 0,-6 1 20,-1 0-1,1 0 1,-1 0 0,1 1-1,-1-1 1,1 0 0,-1 1 0,1-1-1,-1 1 1,0 0 0,1-1-1,-1 1 1,0 0 0,0 0-1,1 0 1,-1 0 0,0 0 0,0 0-1,0 0 1,0 0 0,0 0-1,-1 0 1,1 1 0,0-1-1,0 0 1,-1 1 0,1-1-1,-1 1 1,1 2 0,3 9 134,-1 1-1,0 0 1,-1 0 0,0 19-1,-4 58 1141,-1-24-857,3-41-449,0 4 48,4 41 0,-3-63-55,0 0 0,1 0 0,0 0-1,0-1 1,1 1 0,0-1 0,0 1 0,1-1 0,0 0 0,5 8-1,-7-13-164,0 0-1,1 0 0,-1 0 0,0 0 0,0 0 0,1 0 0,-1 0 0,1-1 0,0 1 0,-1-1 0,1 0 0,0 0 0,0 0 0,0 0 0,0 0 0,0-1 0,0 1 0,4-1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4.875"/>
    </inkml:context>
    <inkml:brush xml:id="br0">
      <inkml:brushProperty name="width" value="0.1" units="cm"/>
      <inkml:brushProperty name="height" value="0.1" units="cm"/>
      <inkml:brushProperty name="color" value="#E71224"/>
    </inkml:brush>
  </inkml:definitions>
  <inkml:trace contextRef="#ctx0" brushRef="#br0">232 2 19455,'-19'1'1280,"0"0"-384,1 0-80,-1 1-296,1 0-56,-1-1-16,1 0 0,1 0-448,-1-1 0,2-1-136,1-1 32,2 0 104,1-1-72,2 0 72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19.873"/>
    </inkml:context>
    <inkml:brush xml:id="br0">
      <inkml:brushProperty name="width" value="0.1" units="cm"/>
      <inkml:brushProperty name="height" value="0.1" units="cm"/>
      <inkml:brushProperty name="color" value="#E71224"/>
    </inkml:brush>
  </inkml:definitions>
  <inkml:trace contextRef="#ctx0" brushRef="#br0">117 0 16511,'0'0'1551,"0"2"-1390,-23 123 1433,-24 92 377,8-44-40,36-152-1823,0-1 0,2 1 0,1 0 0,0-1 0,2 1 0,0-1 0,7 26 0,-4-39-267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19.800"/>
    </inkml:context>
    <inkml:brush xml:id="br0">
      <inkml:brushProperty name="width" value="0.1" units="cm"/>
      <inkml:brushProperty name="height" value="0.1" units="cm"/>
      <inkml:brushProperty name="color" value="#E71224"/>
    </inkml:brush>
  </inkml:definitions>
  <inkml:trace contextRef="#ctx0" brushRef="#br0">82 0 14719,'-2'18'2292,"-2"-2"-1434,-9 23-1,-4 11-250,9-17-354,-27 136 840,34-163-1093,0 0 0,1 0 0,0 0 0,0 1 0,0-1 0,1 0 0,0 0 0,0 0 0,3 7 0,-4-11 0,1 0 0,0 0 0,0-1 0,0 1 0,0 0 0,0-1 0,1 1 0,-1-1 0,0 1 0,1-1 0,-1 0 0,1 1 0,-1-1 0,1 0 0,0 0 0,-1 0 0,1 0 0,0 0 0,0-1 0,0 1 0,0-1 0,-1 1 0,1-1 0,0 0 0,0 1 0,0-1 0,0 0 0,0 0 0,0 0 0,0-1 0,0 1 0,3-1 0,4-1-66,0-1 0,-1 1 0,1-2-1,-1 1 1,0-1 0,0 0 0,11-8 0,-5 2-221,-1 0 1,25-25 0,-28 22 233,1 1-1,-2-1 0,0-1 1,0 0-1,-2 0 1,13-30-1,-12 20-29,-1-1 0,0 1-1,4-45 1,-10 63 80,0 3 7,-1 0 0,0 1 1,0-1-1,0 0 0,0 1 0,0-1 1,-1-3-1,0 6 159,1 12 537,-3 257 126,1-181-873,1-13 241,-4-1 1,-15 88-1,16-143-194,3-11 0,0-1 0,0 1 0,-1-1 0,0 0 0,-1 0 0,-4 9 0,7-15-4,0-1 0,0 0 0,-1 0 0,1 1 0,0-1 0,-1 0 0,1 0 0,0 1 0,-1-1 0,1 0 0,0 0 0,-1 0 0,1 0-1,0 1 1,-1-1 0,1 0 0,0 0 0,-1 0 0,1 0 0,-1 0 0,1 0 0,0 0 0,-1 0 0,1 0 0,0 0 0,-1 0 0,1 0 0,-1 0 0,1-1 0,0 1 0,-1 0 0,1 0-1,0 0 1,-1 0 0,1-1 0,0 1 0,-1 0 0,1 0 0,0-1 0,0 1 0,-1 0 0,1 0 0,0-1 0,0 1 0,-1 0 0,1-1 0,0 1 0,0 0 0,0-1 0,0 0-1,-1 1-4,0-3-40,-1 0-1,1 0 1,0 0-1,-1 0 1,1 0-1,1 0 1,-1 0 0,0-1-1,1 1 1,0 0-1,-1-1 1,1 1-1,1 0 1,-1 0-1,0-1 1,2-4 0,2-7-126,0 0 0,8-17 1,-8 20 26,7-17-3,1 1-1,17-28 1,-22 45 130,0-1 1,1 2-1,0-1 1,1 1-1,0 1 1,1 0-1,14-11 1,40-20 346,-46 31-173,0-2 1,27-21-1,-42 29-151,1-1 0,-1 0 0,0 0 0,0 0 0,-1 0 0,1 0 0,-1 0 1,0-1-1,0 1 0,0-1 0,-1 0 0,0 1 0,1-1 0,-2 0 0,1 0 0,0-8 0,-1 8-1,0-1 0,0 1 1,-1-1-1,0 1 0,0-1 0,0 1 1,-1-1-1,1 1 0,-1 0 0,0-1 1,-1 1-1,1 0 0,-1 1 0,-5-7 1,7 10-10,0-1 1,0 1-1,0 0 1,0 0 0,0 0-1,0 0 1,-1 0 0,1 0-1,0 1 1,0-1 0,-1 0-1,1 0 1,-1 1 0,1-1-1,-1 1 1,1 0-1,-1-1 1,1 1 0,-1 0-1,1 0 1,-3 0 0,2 0 22,0 1 0,-1 0 0,1-1 0,0 1 0,-1 0 0,1 0 0,0 0 0,0 0 0,0 1 0,0-1 0,0 1 0,-2 1 0,-2 4-14,0-1 0,0 1 0,1 0 0,0 0 0,0 1 0,-5 10 0,5-7 95,1 0 0,0 0 1,0 0-1,1 1 1,1-1-1,0 1 0,0 0 1,1 17-1,1-25-68,0 1-1,0 0 1,1-1 0,0 1-1,0 0 1,0-1 0,0 1-1,1-1 1,0 0-1,0 1 1,0-1 0,0 0-1,1 0 1,-1 0 0,1-1-1,0 1 1,0-1-1,1 1 1,-1-1 0,1 0-1,-1 0 1,1 0 0,8 3-1,-5-2-100,0 0-1,0-1 1,1-1-1,-1 1 1,1-1-1,-1 0 1,1-1 0,0 1-1,0-2 1,-1 1-1,1-1 1,0 0-1,0-1 1,0 0-1,0 0 1,-1-1-1,1 1 1,-1-2 0,1 1-1,-1-1 1,14-8-1,39-30-3902,-44 31-1672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20.173"/>
    </inkml:context>
    <inkml:brush xml:id="br0">
      <inkml:brushProperty name="width" value="0.1" units="cm"/>
      <inkml:brushProperty name="height" value="0.1" units="cm"/>
      <inkml:brushProperty name="color" value="#E71224"/>
    </inkml:brush>
  </inkml:definitions>
  <inkml:trace contextRef="#ctx0" brushRef="#br0">178 51 9983,'-2'-3'435,"0"-1"-1,0 1 0,0-1 1,0 1-1,0 0 0,-1 0 1,0 0-1,1 0 0,-1 0 1,0 1-1,0-1 0,-1 1 1,1 0-1,-5-3 0,5 4-304,1 0 1,-1 1-1,0-1 0,1 0 1,-1 1-1,0 0 0,1-1 1,-1 1-1,0 0 0,0 0 1,1 1-1,-1-1 0,0 1 0,1-1 1,-1 1-1,1 0 0,-1 0 1,1 0-1,-1 0 0,1 0 1,-1 0-1,-1 3 0,-2 0 12,1 0 0,0 1-1,1 0 1,-1 0 0,1 0 0,0 1-1,0-1 1,0 1 0,-4 11 0,3-7 105,1 0 1,1 1 0,0-1 0,0 1-1,-1 15 1,3-24-246,1-1 0,0 1 0,0 0 0,0 0 0,1 0 0,-1-1 0,0 1 0,1 0 0,-1 0 0,1-1 0,-1 1 0,1 0 0,0-1 0,0 1 0,0 0 0,2 2 0,-1-2 8,0 0 0,1 1-1,-1-1 1,1 0 0,0 0 0,-1-1 0,1 1 0,5 2 0,5 0 21,0 0 1,0-1-1,21 3 0,-25-4-38,50 4-417,-33-4 440,30 6-1,-54-7-15,-1-1 0,0 0 1,0 0-1,1 1 0,-1-1 0,0 1 0,0-1 1,1 1-1,-1 0 0,0-1 0,0 1 0,0 0 0,0 0 1,0-1-1,0 1 0,0 0 0,0 0 0,0 0 0,-1 0 1,1 1-1,1 1 0,-2-1-1,1-1 1,-1 1-1,0-1 1,0 1-1,0 0 0,0-1 1,0 1-1,0-1 1,-1 1-1,1-1 1,0 1-1,-1 0 0,1-1 1,-1 1-1,-1 1 1,-1 3 11,-1 0 1,0 0-1,0 0 0,-1-1 1,1 1-1,-11 8 1,8-9 7,1-1 1,-1 1-1,0-1 1,0 0 0,0-1-1,-1 0 1,-14 4-1,16-5-984,0-1 1,0 0-1,-9 0 0,29-10-3989,2 4-292,-6 3 1730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20.507"/>
    </inkml:context>
    <inkml:brush xml:id="br0">
      <inkml:brushProperty name="width" value="0.1" units="cm"/>
      <inkml:brushProperty name="height" value="0.1" units="cm"/>
      <inkml:brushProperty name="color" value="#E71224"/>
    </inkml:brush>
  </inkml:definitions>
  <inkml:trace contextRef="#ctx0" brushRef="#br0">43 0 12287,'1'3'447,"0"0"1,0 0-1,-1 0 0,1 0 0,-1 0 0,0 0 0,0 0 0,0 0 1,0 0-1,0 0 0,-2 5 0,-11 36 569,5-20-542,1 2-196,1 0-1,2 0 0,0 0 1,2 1-1,1 29 0,1-55-279,0-1 0,0 1-1,0 0 1,0 0 0,0-1-1,1 1 1,-1 0-1,0 0 1,0-1 0,1 1-1,-1 0 1,0-1 0,1 1-1,-1 0 1,1-1 0,-1 1-1,1 0 1,-1-1 0,1 1-1,-1-1 1,1 1 0,1 0-1,-1-1-158,0 1-1,0-1 0,0 0 1,0 0-1,0 1 0,1-1 1,-1 0-1,0 0 1,0 0-1,0 0 0,0 0 1,1-1-1,-1 1 0,2-1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38.420"/>
    </inkml:context>
    <inkml:brush xml:id="br0">
      <inkml:brushProperty name="width" value="0.1" units="cm"/>
      <inkml:brushProperty name="height" value="0.1" units="cm"/>
      <inkml:brushProperty name="color" value="#E71224"/>
    </inkml:brush>
  </inkml:definitions>
  <inkml:trace contextRef="#ctx0" brushRef="#br0">34 2 11263,'0'2'3066,"-1"24"-1674,-2 1 1,-10 42-1,8-46-1082,1 0 0,0 0 0,2 0-1,1 33 1,1-43-220,2 0 1,0 0-1,0-1 0,2 1 0,-1 0 0,7 12 0,-9-22-82,0 1-1,1-1 1,0 0-1,-1 0 0,1 0 1,0 0-1,1-1 0,-1 1 1,0 0-1,1-1 0,0 0 1,-1 0-1,1 1 0,0-2 1,0 1-1,0 0 1,0-1-1,1 1 0,-1-1 1,0 0-1,1 0 0,-1 0 1,1 0-1,-1-1 0,1 1 1,-1-1-1,7 0 1,-5-1-8,0 0 1,0-1 0,0 1 0,0-1 0,0 0 0,0 0 0,-1-1 0,1 1-1,-1-1 1,1 0 0,-1 0 0,5-5 0,4-4-333,-1-1 0,15-19 1,-19 21 163,-1 0 1,0 0 0,-1-1 0,-1 0 0,0-1 0,0 1 0,4-21 0,-2 1 150,4-62 0,-11 46 239,-2-2 293,2 52-269,1 46 522,-2 53-170,1-29 23,17 139 0,1 23-400,-17-185-163,0-13 30,-1-1 0,-2 0-1,-8 49 1,9-80-88,0 0 0,0 0 0,0 0 0,-1 0 0,1 0 0,-1-1 0,0 1 0,0-1 0,-5 7 0,6-9-12,1 0 1,-1-1-1,0 1 0,0 0 0,0-1 1,0 1-1,0-1 0,0 1 0,0-1 1,0 0-1,0 1 0,0-1 0,0 0 1,0 0-1,0 1 0,0-1 0,0 0 1,0 0-1,0 0 0,0 0 0,0-1 1,0 1-1,0 0 0,0 0 0,0-1 1,0 1-1,0 0 0,0-1 0,0 1 1,0-1-1,0 1 0,0-1 0,1 0 1,-1 1-1,-1-2 0,1 1-6,-2-2-71,0 0 0,1 0 0,-1 0 0,1 0 0,0 0 0,0-1 0,0 1 0,0-1 0,0 1 1,1-1-1,0 0 0,0 0 0,0 1 0,0-1 0,0 0 0,1 0 0,0 0 0,-1 0 0,2-5 0,0-8-68,1 0 0,7-33 1,3 3 10,2 0 0,23-49 1,50-86 200,-54 130-175,-24 41 108,-2-1 0,1 0 0,-2 0-1,11-25 1,-16 33 14,0 0-1,0-1 1,-1 1-1,1 0 1,-1-1-1,0 1 0,0-1 1,0 1-1,0 0 1,-1-1-1,0 1 1,0 0-1,0-1 1,-1 1-1,1 0 0,-1 0 1,0 0-1,0 0 1,-5-6-1,-12-10 15,18 19 202,-15 15 68,8-7-199,2 1 1,-1-1-1,1 1 0,0 0 0,0 0 1,1 1-1,0-1 0,1 1 0,0 0 1,0 1-1,-3 16 0,5-19-29,1-1 0,0 1 0,0 0 0,1-1 0,0 1 0,0 0 0,1-1 0,0 1 0,0 0 0,0-1 0,1 1 0,0-1-1,0 0 1,1 1 0,-1-1 0,2 0 0,-1 0 0,5 6 0,-2-4-33,1-1-1,-1 0 0,1 0 1,0-1-1,1 0 0,-1 0 1,1-1-1,0 0 0,1 0 1,16 6-1,-10-6-92,0-1-1,0 0 0,1-1 1,-1 0-1,30-1 0,-25-1-160,-1-2-1,1 0 0,0-1 1,-1-1-1,26-7 1,-35 7-241,-1-1 1,1 0 0,-1 0-1,17-12 1,-20 12-325,0-1 0,0 0 1,0 0-1,-1 0 0,0-1 0,0 0 0,6-9 1,-4 3-3833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38.795"/>
    </inkml:context>
    <inkml:brush xml:id="br0">
      <inkml:brushProperty name="width" value="0.1" units="cm"/>
      <inkml:brushProperty name="height" value="0.1" units="cm"/>
      <inkml:brushProperty name="color" value="#E71224"/>
    </inkml:brush>
  </inkml:definitions>
  <inkml:trace contextRef="#ctx0" brushRef="#br0">154 1 14335,'-13'7'2832,"-2"3"-2071,2 1 0,-1 0 0,2 1 0,-17 19 0,-1 1 394,24-26-1096,1 0 0,-1 0 0,-3 8 0,8-13 233,12 13-340,-8-12 53,0 1 1,0-1-1,1 0 0,-1 0 0,1 0 0,-1 0 1,1-1-1,0 1 0,0-1 0,-1 0 0,1 0 1,5 0-1,3 0-62,0-1 1,21-2-1,-23 1 84,-1 1 1,1 0-1,0 0 0,19 3 1,-27-3-10,-1 0-17,-1 0 1,1 0-1,0 0 1,-1 0-1,1 0 1,0 0-1,-1 1 1,1-1-1,0 0 1,-1 0 0,1 1-1,0-1 1,-1 0-1,1 1 1,-1-1-1,1 1 1,-1-1-1,1 1 1,-1-1-1,1 1 1,-1-1 0,1 2-1,1 0 2,1 1 0,-1-1 0,-1 1-1,1 0 1,0 0 0,-1 0 0,1 0 0,-1 0-1,0 0 1,0 0 0,0 1 0,-1-1 0,1 0 0,-1 0-1,0 1 1,0-1 0,0 5 0,-1 4 13,0 0 1,-1-1 0,-4 19-1,3-22 1,-18 59 128,19-60-159,-1 0-1,0-1 1,-1 1-1,0-1 1,0 0-1,0 0 0,-7 6 1,10-10-93,-3 1-394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39.193"/>
    </inkml:context>
    <inkml:brush xml:id="br0">
      <inkml:brushProperty name="width" value="0.1" units="cm"/>
      <inkml:brushProperty name="height" value="0.1" units="cm"/>
      <inkml:brushProperty name="color" value="#E71224"/>
    </inkml:brush>
  </inkml:definitions>
  <inkml:trace contextRef="#ctx0" brushRef="#br0">23 1 22911,'-8'27'512,"2"-1"-160,2-3-24,1-4-328,1-2 0,2-3 0,2-2 0,1-3-240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9:59.537"/>
    </inkml:context>
    <inkml:brush xml:id="br0">
      <inkml:brushProperty name="width" value="0.1" units="cm"/>
      <inkml:brushProperty name="height" value="0.1" units="cm"/>
      <inkml:brushProperty name="color" value="#E71224"/>
    </inkml:brush>
  </inkml:definitions>
  <inkml:trace contextRef="#ctx0" brushRef="#br0">122 1 12415,'0'0'6792,"0"2"-6226,-29 171 1919,-6 39-1813,32-177-580,-3 1 0,-1-2 1,-1 1-1,-14 36 0,18-63-94,3-5-11,0 0 0,-1 0 0,1 0 0,1 1 0,-1-1 0,0 0 1,1 0-1,0 1 0,-1-1 0,2 5 0,-1-7-103,12-25-9904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0.074"/>
    </inkml:context>
    <inkml:brush xml:id="br0">
      <inkml:brushProperty name="width" value="0.1" units="cm"/>
      <inkml:brushProperty name="height" value="0.1" units="cm"/>
      <inkml:brushProperty name="color" value="#E71224"/>
    </inkml:brush>
  </inkml:definitions>
  <inkml:trace contextRef="#ctx0" brushRef="#br0">0 0 10879,'0'0'6890,"7"6"-5932,-1 3-737,0-1 1,0 0-1,-1 1 0,0 0 0,0 1 1,3 10-1,18 63 232,-16-46-287,-6-23-113,11 37 124,2 0 0,31 65 1,-39-100-150,1 0 1,0 0 0,1-1 0,15 16-1,-18-22-10,1 0 0,1-1 0,0 0 0,0 0 0,0-1 0,1-1 0,13 6 0,-17-9-81,0 0 0,1 0 0,-1-1-1,12 1 1,-15-2-74,0-1 0,0 1 0,0-1-1,0 0 1,0-1 0,0 1 0,0-1 0,-1 1-1,1-1 1,6-2 0,-2-4-1542,2-9-4929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0.422"/>
    </inkml:context>
    <inkml:brush xml:id="br0">
      <inkml:brushProperty name="width" value="0.1" units="cm"/>
      <inkml:brushProperty name="height" value="0.1" units="cm"/>
      <inkml:brushProperty name="color" value="#E71224"/>
    </inkml:brush>
  </inkml:definitions>
  <inkml:trace contextRef="#ctx0" brushRef="#br0">37 0 19711,'-23'283'3007,"17"-162"-2787,3-82-190,1-16-37,0 0-1,2 1 1,0-1 0,5 31-1,-4-51-162,0 0 0,0 1 0,0-1 0,0 0 0,1 0 0,-1 0-1,1 0 1,0 0 0,0 0 0,0-1 0,4 5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0.772"/>
    </inkml:context>
    <inkml:brush xml:id="br0">
      <inkml:brushProperty name="width" value="0.1" units="cm"/>
      <inkml:brushProperty name="height" value="0.1" units="cm"/>
      <inkml:brushProperty name="color" value="#E71224"/>
    </inkml:brush>
  </inkml:definitions>
  <inkml:trace contextRef="#ctx0" brushRef="#br0">40 167 16511,'3'-4'136,"0"0"0,0 0 0,0 0 1,0 1-1,1-1 0,-1 1 0,1 0 0,0 0 0,6-4 0,-7 6-104,0 0 0,0 0 0,0-1 0,0 2 0,0-1 0,1 0 0,-1 1 0,0-1 0,0 1-1,1 0 1,-1 0 0,0 0 0,1 1 0,-1-1 0,4 2 0,-2 0-30,0 0 0,1 0 0,-1 1-1,0-1 1,0 1 0,-1 0 0,1 1-1,0-1 1,-1 1 0,0 0 0,0 0 0,0 0-1,-1 1 1,6 8 0,-2-2 69,-1 0 1,0 0 0,-1 1-1,0-1 1,5 21-1,-7-20 73,0 1-1,-1 0 1,-1 0-1,0 0 1,-1 0 0,0 0-1,-1 0 1,0 0-1,-1 0 1,0 0-1,-1 0 1,-1-1-1,0 1 1,-1-1 0,0 0-1,-1 0 1,0-1-1,-1 0 1,0 0-1,-1 0 1,0-1-1,0 0 1,-1 0 0,-1-1-1,0-1 1,-18 14-1,25-21-126,1 1 1,-1-1-1,1 0 0,-1 1 0,1-1 1,-1 0-1,0-1 0,1 1 0,-1 0 0,0-1 1,0 0-1,0 1 0,0-1 0,1 0 1,-1-1-1,0 1 0,0 0 0,0-1 1,1 0-1,-1 1 0,0-1 0,1 0 0,-1 0 1,0-1-1,-3-1 0,3 0-38,-1 0 0,1 0 0,0 0 0,-1 0 1,1 0-1,1-1 0,-1 0 0,0 1 0,1-1 0,0 0 0,0 0 0,0 0 0,1-1 0,-1 1 0,-1-7 0,0-6-8,1 0-1,1 0 0,0-1 0,1 1 0,5-32 1,2 8-501,16-51 0,-19 77 213,1 1-1,0 1 1,1-1 0,1 1-1,0 0 1,1 1 0,0-1-1,1 1 1,1 1 0,0 0-1,0 0 1,1 1 0,0 1-1,1-1 1,0 2 0,0 0-1,1 0 1,19-8 0,46-17-9069,-54 22 6490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0.803"/>
    </inkml:context>
    <inkml:brush xml:id="br0">
      <inkml:brushProperty name="width" value="0.1" units="cm"/>
      <inkml:brushProperty name="height" value="0.1" units="cm"/>
      <inkml:brushProperty name="color" value="#E71224"/>
    </inkml:brush>
  </inkml:definitions>
  <inkml:trace contextRef="#ctx0" brushRef="#br0">1 173 10111,'0'0'7171,"6"-8"-6438,-1 0-615,0 1 0,1-1 0,-1 1 0,2 1 0,-1-1 0,1 1 0,0 0 0,0 1 0,0 0 0,1 0 0,9-4 0,34-23-46,-38 23-37,0 0 0,1 1-1,0 1 1,18-7 0,-26 13-15,-1-1 0,0 1 1,0 0-1,1 0 0,-1 1 1,1 0-1,-1 0 1,0 0-1,1 1 0,-1-1 1,0 1-1,7 2 0,-9-2 23,0 0 0,0 0 0,0 1 0,0-1 0,-1 1 0,1-1-1,-1 1 1,1 0 0,-1 0 0,1 0 0,-1 0 0,0 1 0,0-1-1,0 1 1,0-1 0,-1 1 0,1 0 0,0-1 0,-1 1 0,0 0-1,0 0 1,1 5 0,0 1-27,-1 1 0,0 0 0,-1-1 0,0 1 0,0 0-1,-1 0 1,-2 10 0,-20 67 209,14-60-55,-1 0-1,-2-1 1,-24 41 0,-59 67 527,54-79-415,23-28-169,-2-2 0,-44 46-1,58-67-53,5-3-19,2-2-178,1 0 128,-1 0-1,0 0 0,0 0 1,0 0-1,0 0 0,0-1 1,2-2-1,-1 2-10,6-9 12,5-5-58,26-27 0,-33 38 48,0 1-1,0-1 0,0 1 1,0 0-1,1 0 0,-1 1 0,1 0 1,12-4-1,-1 2-35,-1 1 0,1 0 1,31-2-1,-42 6 94,0 0 1,0 1-1,-1-1 0,1 1 1,0 1-1,-1-1 0,1 1 1,-1 0-1,1 0 0,-1 1 1,0 0-1,0 0 0,7 5 1,73 57 548,-85-64-564,2 0 1,-1 0-1,0 0 1,0 0-1,0 0 0,0-1 1,0 1-1,1-1 1,-1 0-1,4 1 1,2-1 15,-1 2-67,1-1 0,0 0 0,0 0 0,0-1 0,0 0 0,0-1 0,0 0 0,0 0 0,0-1 0,0 1 0,-1-2 0,1 1 0,0-1 0,-1 0 0,0-1 0,0 0 0,8-5-1,6-6-799,-6 6-399,-1-1 0,-1-1 0,15-14 0,-26 23 767,-1-1-1,1 1 1,0 0 0,-1-1 0,1 1 0,-1-1 0,0 1 0,0-1 0,1-5 0,0-4-4532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1.153"/>
    </inkml:context>
    <inkml:brush xml:id="br0">
      <inkml:brushProperty name="width" value="0.1" units="cm"/>
      <inkml:brushProperty name="height" value="0.1" units="cm"/>
      <inkml:brushProperty name="color" value="#E71224"/>
    </inkml:brush>
  </inkml:definitions>
  <inkml:trace contextRef="#ctx0" brushRef="#br0">204 0 19071,'-21'330'3681,"17"-227"-3162,3-92-517,1 71 66,0-74-61,1 0-1,0 0 1,1-1-1,0 1 1,0 0-1,0-1 0,1 1 1,5 7-1,-8-14-72,1 0-1,-1 0 0,1 0 1,-1 0-1,1 0 0,0 0 1,0-1-1,-1 1 1,1 0-1,0 0 0,0-1 1,0 1-1,0-1 1,0 1-1,0 0 0,0-1 1,0 0-1,0 1 0,0-1 1,0 0-1,0 0 1,0 1-1,0-1 0,2 0 1,-1 0-206,0-1 1,0 1-1,0-1 1,0 0-1,0 1 1,0-1-1,0 0 1,0 0-1,0 0 1,-1 0-1,1 0 1,0-1-1,2-1 1,16-19-6295</inkml:trace>
  <inkml:trace contextRef="#ctx0" brushRef="#br0" timeOffset="1">312 199 18303,'-20'10'1905,"0"-2"1,-43 12-1,39-14-1637,-1-2 0,0 0 1,1-2-1,-43-1 0,61-1-499,0-1-1,0 0 1,0 0-1,0 0 1,-7-3-1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2.003"/>
    </inkml:context>
    <inkml:brush xml:id="br0">
      <inkml:brushProperty name="width" value="0.1" units="cm"/>
      <inkml:brushProperty name="height" value="0.1" units="cm"/>
      <inkml:brushProperty name="color" value="#E71224"/>
    </inkml:brush>
  </inkml:definitions>
  <inkml:trace contextRef="#ctx0" brushRef="#br0">178 51 16127,'4'18'1145,"-2"1"0,0 22 0,-2-32-847,-1 0 0,0 0 0,0 0-1,-1 0 1,0 0 0,-6 12 0,8-19 74,1-10-353,0 1 1,0 0-1,3-10 0,-2 10-30,0-1 0,0 1-1,0-8 1,-2 5-100,0 0-1,-1 1 1,1-1-1,-2 0 1,-2-10-1,3 16 71,0 0 0,-1 0 0,1 1 0,-1-1 0,1 0 0,-1 1 0,0-1 0,-1 1 0,1 0 0,-1-1 0,1 1 0,-1 0 0,0 0 0,-6-4 0,7 6 59,0 1 0,1-1 0,-1 0 0,0 1 0,0-1-1,0 1 1,0 0 0,0-1 0,0 1 0,0 0 0,0 0 0,0 0-1,0 1 1,0-1 0,0 0 0,0 1 0,0-1 0,1 1 0,-1 0 0,0 0-1,0 0 1,0-1 0,1 2 0,-1-1 0,1 0 0,-1 0 0,1 0-1,-1 1 1,-1 2 0,-5 4 70,1 1-1,0 1 1,1 0-1,0 0 1,0 0 0,1 0-1,0 1 1,1 0-1,0 0 1,-4 23-1,1 6-40,-2 71 1,8-106-47,-1 26 71,2 0 1,4 48 0,-2-68-71,0-1 1,0 0-1,1 0 1,0 0-1,1-1 0,0 1 1,1-1-1,0 0 0,0 0 1,1 0-1,11 12 1,-13-16-78,1 0 1,0 0 0,0-1 0,0 0 0,0 0 0,1-1 0,0 1 0,-1-1 0,1 0 0,0-1 0,1 1 0,-1-1 0,0-1 0,1 1-1,10 1 1,-7-3-110,0 0 0,-1 0 0,1-1 0,0-1 0,0 1-1,0-1 1,-1-1 0,1 0 0,16-7 0,-3-1-590,73-36-2169,-85 41 1895,1-2-1,-2 1 1,1-1 0,-1-1 0,-1 0 0,10-11-1,-5 2-2359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2.646"/>
    </inkml:context>
    <inkml:brush xml:id="br0">
      <inkml:brushProperty name="width" value="0.1" units="cm"/>
      <inkml:brushProperty name="height" value="0.1" units="cm"/>
      <inkml:brushProperty name="color" value="#E71224"/>
    </inkml:brush>
  </inkml:definitions>
  <inkml:trace contextRef="#ctx0" brushRef="#br0">50 96 10751,'0'0'7488,"2"-9"-7008,-1 7-467,0 0 1,0 0-1,1 0 0,-1 0 0,0 0 0,1 0 1,0 0-1,-1 1 0,1-1 0,0 1 0,0-1 1,-1 1-1,1 0 0,3-2 0,22-16 93,-26 18-113,0 0 1,0 0-1,0 0 0,0 1 0,0-1 1,0 0-1,1 1 0,-1-1 0,0 1 0,0-1 1,1 1-1,-1 0 0,0-1 0,1 1 1,-1 0-1,0 0 0,1 0 0,-1 0 0,3 1 1,-2-1 10,0 1 1,0 0 0,0 0 0,0 0 0,0 0-1,0 0 1,0 0 0,0 0 0,0 1 0,3 2-1,-1 1 71,0 0-1,0 0 1,0 0-1,0 0 0,-1 1 1,0-1-1,4 11 0,-3 0 29,0 0 0,0 0 0,-2 1 0,0-1 0,-1 1 0,-1 18 0,-2 8 476,-10 48 0,10-72-351,-2 0 0,0 0 0,-1 0 1,-1-1-1,-14 31 0,19-47-219,-1 0 1,1 0-1,-1 1 0,1-1 1,-1 0-1,0 0 0,1 0 0,-1-1 1,0 1-1,0 0 0,-1-1 1,1 1-1,0-1 0,0 0 1,-1 1-1,1-1 0,-1-1 0,1 1 1,-1 0-1,1 0 0,-1-1 1,1 0-1,-1 1 0,0-1 0,1 0 1,-1 0-1,0 0 0,1-1 1,-1 1-1,-2-1 0,1-1 4,0 1-1,1 0 1,-1-1 0,0 0-1,1 0 1,-1 0 0,1 0-1,0-1 1,-1 1-1,1-1 1,1 0 0,-1 0-1,0 0 1,1 0 0,-1-1-1,1 1 1,0 0 0,-3-8-1,0-3-65,1 0 0,1 0 0,0 0 0,1 0-1,1-1 1,0-28 0,3 7-157,11-58 0,-10 77 29,1 0 1,1 0-1,13-31 1,-13 38-38,0-1 0,1 1 1,1 1-1,0-1 1,0 1-1,16-15 1,-12 13-232,-5 5-694,0 0 1,1 1 0,-1 0 0,13-8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3.139"/>
    </inkml:context>
    <inkml:brush xml:id="br0">
      <inkml:brushProperty name="width" value="0.1" units="cm"/>
      <inkml:brushProperty name="height" value="0.1" units="cm"/>
      <inkml:brushProperty name="color" value="#E71224"/>
    </inkml:brush>
  </inkml:definitions>
  <inkml:trace contextRef="#ctx0" brushRef="#br0">33 37 18431,'4'6'220,"-1"1"0,0-1 0,-1 1 0,0 0 1,0 0-1,0 0 0,-1 0 0,0 0 0,1 9 0,-2 8 123,-4 34 0,1-28-48,-16 157 778,13-129-720,-1-30-65,6-26-192,-5-7-56,5 3-25,0 0 0,0 0-1,0 0 1,0 0 0,0 1-1,1-1 1,-1 0 0,1 0-1,-1 0 1,1-1 0,0 1-1,0 0 1,-1 0 0,1 0-1,1-3 1,6-37-226,-3 24-5,6-46-169,-6 30 101,17-61-1,-18 84 272,1 1-1,0 0 0,0 0 1,1 1-1,0 0 0,1-1 1,0 2-1,1-1 0,0 1 1,9-9-1,-3 5-83,1 1-1,0 1 1,0 1-1,29-15 1,-31 19 104,0 0 0,0 0 0,1 1 0,-1 1 0,1 0-1,0 1 1,13-1 0,-22 3-9,-1 0 1,1 0-1,-1 0 0,0 1 0,1-1 0,-1 1 0,0 0 0,1 0 1,-1 0-1,0 0 0,0 1 0,0-1 0,0 1 0,0 0 1,0 0-1,0 0 0,0 0 0,-1 1 0,1-1 0,-1 1 1,0-1-1,0 1 0,0 0 0,0 0 0,0 0 0,-1 0 1,1 0-1,-1 0 0,0 0 0,0 1 0,1 4 1,4 20 35,-2 0 1,-1 1 0,-1-1-1,-3 43 1,0-31-4,6 52-1,-5-88-82,1 1 0,0 0-1,0 0 1,0-1 0,1 1-1,0 0 1,0-1 0,0 0-1,0 1 1,1-1 0,-1 0-1,1 0 1,5 5 0,-6-7-268,1 0 1,-1 0 0,0 0 0,1-1-1,0 1 1,-1-1 0,1 1-1,0-1 1,4 1 0,-4-1-712,1 0-1,-1-1 1,1 1 0,0-1 0,0 0-1,-1 0 1,1 0 0,6-2 0,-2 0-2711,2 0-30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3.630"/>
    </inkml:context>
    <inkml:brush xml:id="br0">
      <inkml:brushProperty name="width" value="0.1" units="cm"/>
      <inkml:brushProperty name="height" value="0.1" units="cm"/>
      <inkml:brushProperty name="color" value="#E71224"/>
    </inkml:brush>
  </inkml:definitions>
  <inkml:trace contextRef="#ctx0" brushRef="#br0">219 218 12415,'4'-19'826,"0"0"-1,-1 0 1,-1-1-1,-1-22 0,-1 36-676,0 0 1,-1 1-1,0-1 0,0 1 0,-1 0 0,0-1 0,0 1 0,-4-8 0,4 10-69,0 0 1,0 0-1,0 0 0,-1 0 0,1 1 0,-1-1 0,0 1 0,1-1 0,-1 1 0,0 0 0,-1 0 1,1 0-1,0 1 0,-5-2 0,6 2-42,-1 0 1,1 0-1,-1 1 1,1-1-1,-1 1 1,0 0-1,1 0 1,-1 0-1,1 0 1,-1 0-1,1 1 1,-1-1-1,0 1 1,-3 1-1,2-1 18,0 1 0,0 0 0,0 1 0,0-1-1,0 1 1,1-1 0,-6 7 0,2-2 11,0 1 0,1-1 1,0 2-1,0-1 0,1 1 0,-7 16 1,1 4 37,2 1 1,1 0 0,2 0-1,1 1 1,1 0 0,1 0-1,3 48 1,0-75-87,1 0 1,-1 0-1,1 0 1,0 0 0,0 0-1,0 0 1,0 0-1,1-1 1,-1 1-1,1 0 1,3 3-1,-4-5-30,0-1 0,1 1 0,-1-1-1,0 1 1,1-1 0,-1 0 0,1 0 0,0 0-1,-1 0 1,1 0 0,0 0 0,0 0-1,-1 0 1,1-1 0,0 1 0,0-1 0,0 1-1,0-1 1,0 0 0,0 0 0,0 0-1,0 0 1,0 0 0,-1 0 0,3-1 0,5-1-148,-1 0 1,0-1-1,1 0 1,-1-1-1,-1 0 1,1 0-1,-1-1 1,1 1-1,-1-2 1,0 1-1,10-12 1,0-1-342,-1-1 0,25-39 0,-33 46 457,-1 0 0,-1 0 0,0-1 0,-1 0 0,0 0 0,-1 0 0,-1 0 0,0-1 0,-1 1 0,2-22 0,-4 33 300,-1 4-111,-2 2-50,0 0 0,1 1 0,-1-1 0,1 1 1,1 0-1,-1 0 0,0-1 0,0 10 0,-5 45 334,4-32-231,-26 296 2173,-7 56-784,35-369-1564,-2 10 66,-7 31 1,8-46-83,1 0 0,-1 0 1,0 0-1,0-1 0,0 1 1,-1-1-1,0 1 0,0-1 0,0 0 1,0 0-1,-6 5 0,8-8-38,0 0 1,0 0-1,0 0 0,0 0 1,0 0-1,0-1 0,0 1 0,0-1 1,-1 1-1,1 0 0,0-1 0,0 0 1,-1 1-1,1-1 0,0 0 1,-1 0-1,1 0 0,0 0 0,-1 0 1,1 0-1,0 0 0,-1 0 0,1 0 1,0-1-1,-1 1 0,1 0 0,0-1 1,0 1-1,-1-1 0,1 0 1,0 1-1,0-1 0,0 0 0,0 0 1,0 1-1,0-1 0,0 0 0,0 0 1,0 0-1,0 0 0,1-1 1,-1 1-1,-1-2 0,-1-3-196,-1-1 1,1 0-1,0 0 0,1 0 1,-1 0-1,-1-11 0,-1-19-1711,-2-53 0,6 52-4245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4.154"/>
    </inkml:context>
    <inkml:brush xml:id="br0">
      <inkml:brushProperty name="width" value="0.1" units="cm"/>
      <inkml:brushProperty name="height" value="0.1" units="cm"/>
      <inkml:brushProperty name="color" value="#E71224"/>
    </inkml:brush>
  </inkml:definitions>
  <inkml:trace contextRef="#ctx0" brushRef="#br0">0 212 17919,'9'0'772,"1"0"-463,10 0 149,24 2 0,-37 0-419,1-1 0,-1 1 0,1 0 0,-1 0 0,0 1 0,10 5 0,-13-5-21,0 0-1,-1-1 1,0 1 0,1 0 0,-1 0 0,0 1 0,-1-1 0,1 1 0,-1-1 0,1 1 0,-1 0 0,0 0 0,0 0 0,-1 0 0,1 0 0,-1 1 0,0-1 0,1 8 0,0 7 68,0 1 0,-2 35 0,0-51-88,-9 88 1074,1 18-192,8-108-823,0 0 1,0 1 0,0-1-1,-1 1 1,1-1-1,-1 0 1,0 3 0,1-5-56,0 1 1,0-1-1,0 0 1,0 0-1,0 0 1,0 0-1,0 0 1,0 0 0,0 0-1,0 0 1,-1 0-1,1 0 1,0 0-1,0 0 1,0 0-1,0 0 1,0 0 0,0 0-1,0 1 1,0-1-1,0 0 1,0 0-1,0 0 1,0 0-1,0 0 1,-1 0 0,1 0-1,0 0 1,0 0-1,0 0 1,0 0-1,0 0 1,0 0-1,0 0 1,0 0-1,0 0 1,0 0 0,0 0-1,0 0 1,-1-1-1,1 1 1,0 0-1,0 0 1,0 0-1,0 0 1,0 0 0,0 0-1,0 0 1,0 0-1,0 0 1,0 0-1,0 0 1,0 0-1,0 0 1,0 0 0,0 0-1,0 0 1,0-1-1,0 1 1,-4-12 20,2-6-49,1 1 0,0-1 0,2 1 0,4-33 0,-1 21 116,0-18 59,16-119-577,-15 141 370,1-1-1,0 2 1,2-1 0,17-34-1,-21 52-12,0 0 0,0 1-1,0-1 1,1 1-1,0 0 1,1 0 0,-1 1-1,1-1 1,0 1-1,0 1 1,1-1 0,0 1-1,-1 0 1,1 0-1,1 1 1,-1 0 0,10-3-1,-14 5-576,0 1 0,0-1 1,1 0-1,-1 1 0,0 0 0,0-1 0,0 1 0,1 0 0,-1 1 0,5 0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5.769"/>
    </inkml:context>
    <inkml:brush xml:id="br0">
      <inkml:brushProperty name="width" value="0.1" units="cm"/>
      <inkml:brushProperty name="height" value="0.1" units="cm"/>
      <inkml:brushProperty name="color" value="#E71224"/>
    </inkml:brush>
  </inkml:definitions>
  <inkml:trace contextRef="#ctx0" brushRef="#br0">128 163 15999,'0'0'1646,"-1"2"-1329,-4 22 207,-2-1 0,-18 42 0,6-16-315,-28 100 159,40-117-218,1-1 1,-5 60-1,11-82-41,0 0 1,1 0 0,1 11-1,-1-17-106,-1 0 1,1 0-1,0 0 0,0-1 0,0 1 0,0 0 0,0-1 0,1 1 0,-1-1 1,1 0-1,0 1 0,-1-1 0,1 0 0,3 2 0,-5-3-6,0-1 0,1 1 0,-1-1 0,1 1 1,-1-1-1,1 1 0,-1-1 0,1 1 0,0-1 0,-1 0 0,1 1 0,-1-1 0,1 0 0,0 0 0,-1 1 0,1-1 0,0 0 0,-1 0 0,1 0 1,0 0-1,-1 0 0,1 0 0,0 0 0,0 0 0,2-1-8,2 1-10,0 0 0,0-1 0,0 1 0,0-1 0,0-1 0,0 1 0,0-1 0,-1 1 0,1-2 0,-1 1 0,1 0 0,-1-1-1,0 0 1,1 0 0,4-5 0,5-5-164,0-1 0,19-26 0,14-23-313,-4-3-1,54-107 0,-29 18 578,-68 154 161,-1 13-152,0 1 59,-1-1-1,-1 0 1,-6 20 0,-5 22 211,9-7-63,2 0-1,1 0 0,3 0 1,11 75-1,-3-77 8,-8-42-287,0 1 0,0-1-1,1 1 1,0-1 0,-1 0 0,1 0-1,0 0 1,1 0 0,-1 0-1,4 4 1,-5-6-15,0 0 1,0 0-1,0-1 0,0 1 1,0 0-1,0 0 0,0 0 0,1-1 1,-1 1-1,0-1 0,1 1 1,-1-1-1,0 1 0,1-1 1,-1 0-1,0 0 0,1 0 0,-1 0 1,0 0-1,1 0 0,-1 0 1,1 0-1,-1 0 0,0 0 0,1-1 1,1 0-1,0 0-133,2-1-105,0 0 0,0 0 0,-1 0 0,1-1 0,-1 1 0,0-1 0,0 0 0,0-1 0,0 1 0,0-1 0,-1 1 0,1-1 0,-1 0 0,0 0 0,0-1 0,2-5 0,4-8-1702,-1-1 0,11-35 0,-11 29-134,2-9-897,11-28 1643,-18 54 1888,1 0-1,0 0 1,0 0-1,11-14 1,-13 19 38,1 0 1,0 1 0,0-1-1,0 1 1,0-1 0,0 1-1,1 0 1,-1 0 0,7-2-1,35-9 2772,-34 11-3033,-1 0-1,-1-1 1,19-8-1,-1-3-170,0-2 0,-1 0 0,32-26 0,-57 41-158,0-1 1,1 1-1,-1 0 0,0-1 0,0 0 1,0 1-1,0-1 0,0 0 0,0 0 1,0 1-1,-1-1 0,1 0 0,-1 0 0,1 0 1,-1 0-1,0-2 0,0 3-4,0 0 0,0 0 0,0 0-1,0 0 1,0 0 0,0 1 0,-1-1-1,1 0 1,0 0 0,-1 0 0,1 0 0,-1 0-1,1 1 1,-1-1 0,1 0 0,-1 0 0,1 1-1,-1-1 1,0 1 0,1-1 0,-1 0-1,0 1 1,0-1 0,1 1 0,-1-1 0,0 1-1,0 0 1,0-1 0,0 1 0,0 0-1,1 0 1,-1-1 0,0 1 0,0 0 0,0 0-1,-1 0 1,-8 0-18,0 0-1,1 1 1,-1 0 0,0 1-1,1 0 1,-16 5-1,-55 26-99,73-30 113,-4 2 17,1 0 0,1 0 1,-1 1-1,1 0 0,0 1 0,0 0 0,0 0 0,-8 11 0,11-11-10,1 1-1,0-1 0,0 1 0,1 0 0,0 0 1,0 0-1,1 0 0,0 1 0,0 0 1,-2 15-1,2-5 14,1-1 1,0 1-1,2 0 0,0 0 1,1 0-1,3 21 0,-2-32-13,-1-1 0,1 0 0,1 0-1,-1-1 1,1 1 0,0 0 0,1-1 0,-1 0-1,1 1 1,1-2 0,-1 1 0,1 0-1,0-1 1,0 0 0,1 0 0,-1 0 0,1-1-1,12 7 1,-7-5-68,1-1-1,-1-1 0,1 0 0,0 0 1,0-1-1,1-1 0,-1 0 1,0 0-1,1-2 0,-1 1 1,1-2-1,-1 1 0,1-2 1,20-4-1,-22 3-66,0 0-1,0-1 1,-1 0-1,1-1 1,-1 0 0,0-1-1,0 0 1,-1 0-1,0-1 1,0 0 0,-1-1-1,0 0 1,0 0-1,0-1 1,-1 0 0,7-13-1,4-12-171,-1-2 0,-2 0 0,-1 0 0,-2-2 0,-2 1-1,8-55 1,-16 78 375,0-1 1,0 1-1,-2-1 0,-2-26 845,-11 55-249,6-1-378,1 0 0,0 1 0,1 0 0,1 0 1,0 0-1,-2 16 0,4-22-183,-34 233 1419,31-136-586,5-103-748,1-4-114,19-114-436,-6 24-96,-5 48 204,25-112-140,-24 122 379,1 0-1,21-46 1,-26 68 7,0 0 0,13-17 0,-17 26 8,0 0-1,1 0 0,0 0 0,-1 0 1,1 1-1,0-1 0,0 1 0,0 0 1,1 0-1,-1 0 0,0 0 1,1 1-1,6-3 0,-9 4 7,0 0 0,0-1 0,0 1 0,0 0 0,0 0 0,0 0 0,-1 0-1,1 0 1,0 1 0,0-1 0,0 0 0,0 0 0,0 1 0,0-1 0,0 0 0,0 1 0,0-1 0,0 1 0,-1-1-1,1 1 1,0 0 0,1 0 0,-1 1 25,1 0-1,0 0 1,-1 0-1,0 1 1,1-1-1,-1 0 1,0 1-1,1 3 1,1 4 115,-1 0 1,0 1-1,0 11 0,0 61 692,-3-61-720,1-1 1,1 1 0,2-1 0,-1 0-1,8 25 1,-4-25-60,2-1 0,0 0 0,1 0-1,0 0 1,2-1 0,23 31 0,-29-44-107,0 1 0,1-1 0,0-1 0,0 1 0,0-1 0,1 0 0,0 0 1,0-1-1,0 0 0,0 0 0,1-1 0,0 0 0,-1 0 0,1-1 0,0 0 0,0 0 0,1-1 0,-1 0 0,0 0 0,17-2 0,-19 0-260,1 1 0,0-2-1,-1 1 1,1-1 0,-1 0-1,1 0 1,-1-1 0,0 0-1,0 0 1,0-1 0,0 1-1,9-9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6.125"/>
    </inkml:context>
    <inkml:brush xml:id="br0">
      <inkml:brushProperty name="width" value="0.1" units="cm"/>
      <inkml:brushProperty name="height" value="0.1" units="cm"/>
      <inkml:brushProperty name="color" value="#E71224"/>
    </inkml:brush>
  </inkml:definitions>
  <inkml:trace contextRef="#ctx0" brushRef="#br0">138 1 17535,'-18'30'948,"-46"80"1098,51-85-1693,2 0 1,-14 42 0,24-60-297,-1 0-1,1 1 1,0-1 0,0 1 0,1-1-1,1 15 1,-1-19-122,0 0-1,0 0 1,1 0-1,0 0 1,0 0-1,0-1 1,0 1-1,0 0 1,0 0 0,0-1-1,1 1 1,0-1-1,-1 1 1,1-1-1,0 0 1,0 0-1,0 0 1,1 0-1,-1 0 1,3 2 0,6-1-1758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6.854"/>
    </inkml:context>
    <inkml:brush xml:id="br0">
      <inkml:brushProperty name="width" value="0.1" units="cm"/>
      <inkml:brushProperty name="height" value="0.1" units="cm"/>
      <inkml:brushProperty name="color" value="#E71224"/>
    </inkml:brush>
  </inkml:definitions>
  <inkml:trace contextRef="#ctx0" brushRef="#br0">64 0 12863,'0'0'2090,"1"9"-1132,-1 16-387,-1 0 1,-1 0-1,-1 0 0,-8 32 0,1-7-307,-2 16 86,-10 71 398,20-115-706,1 0-1,1 0 1,1 0 0,4 29 0,21 144 705,-20-142-811,-6-52-326,1-2-143,2-6 15,-1 0 0,-1 1 0,1-1-1,-1 0 1,0 0 0,0-10 0,0 5-911,0-6-4150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7.200"/>
    </inkml:context>
    <inkml:brush xml:id="br0">
      <inkml:brushProperty name="width" value="0.1" units="cm"/>
      <inkml:brushProperty name="height" value="0.1" units="cm"/>
      <inkml:brushProperty name="color" value="#E71224"/>
    </inkml:brush>
  </inkml:definitions>
  <inkml:trace contextRef="#ctx0" brushRef="#br0">437 0 17407,'-7'2'300,"-234"61"3435,178-50-3715,-57 8-75,114-22-1869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1.221"/>
    </inkml:context>
    <inkml:brush xml:id="br0">
      <inkml:brushProperty name="width" value="0.1" units="cm"/>
      <inkml:brushProperty name="height" value="0.1" units="cm"/>
      <inkml:brushProperty name="color" value="#E71224"/>
    </inkml:brush>
  </inkml:definitions>
  <inkml:trace contextRef="#ctx0" brushRef="#br0">1 288 11647,'12'-23'1488,"0"1"0,2 0 0,1 1-1,17-20 1,-23 31-1277,1 0 1,0 0-1,0 1 0,1 1 1,1 0-1,-1 0 0,1 1 1,0 0-1,16-5 0,12-2 226,0 2 0,61-11 0,-97 23-451,-1-1 0,1 1 1,-1 0-1,1 0 0,-1 0 0,1 0 0,-1 1 1,1-1-1,-1 1 0,1 0 0,-1 0 1,1 0-1,-1 0 0,0 1 0,0 0 0,0-1 1,1 1-1,-2 0 0,1 1 0,0-1 1,4 4-1,-3-1 75,0 1-1,-1-1 1,1 0 0,-1 1 0,-1 0 0,1-1-1,-1 1 1,0 0 0,0 1 0,0-1 0,0 8-1,1 9 71,-2 0-1,0 0 0,-1 0 0,-2 1 0,0-1 1,-2-1-1,0 1 0,-2 0 0,0-1 0,-14 31 1,6-21-98,-2 0 0,-1-2 0,-1 0 0,-2 0 0,-1-2 0,-29 31 0,42-51 1,1 0-1,-1-1 1,-1 0-1,0 0 1,1-1-1,-2 0 1,1-1-1,-1 0 0,-11 5 1,16-9-22,0 1-1,-1-1 1,1 0 0,0 0-1,-1 0 1,1-1 0,0 0-1,-1 0 1,1 0 0,-1-1-1,1 0 1,0 0 0,-1 0 0,1-1-1,0 1 1,0-1 0,0-1-1,0 1 1,0-1 0,-4-3-1,3 2-9,1 0-1,0-1 1,0 1 0,0-1-1,0 0 1,1 0-1,0-1 1,0 0-1,0 1 1,-3-10-1,3 5 16,0 1-1,1-1 1,1 1-1,-1-1 1,2 0-1,-2-15 1,3 3 18,0 1 0,2-1-1,0 0 1,2 0 0,11-38 0,-1 14 145,29-63 0,-32 87-227,1 0 0,1 0 0,0 2 0,28-32 0,-32 43-138,1 0-1,0 1 0,0 0 1,21-11-1,15-13-6059,-40 28 3628</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08.932"/>
    </inkml:context>
    <inkml:brush xml:id="br0">
      <inkml:brushProperty name="width" value="0.1" units="cm"/>
      <inkml:brushProperty name="height" value="0.1" units="cm"/>
      <inkml:brushProperty name="color" value="#E71224"/>
    </inkml:brush>
  </inkml:definitions>
  <inkml:trace contextRef="#ctx0" brushRef="#br0">212 0 9599,'0'0'5696,"-5"8"-5093,-3 2-303,1 1 0,1 0 0,0 1 0,0 0 0,1 0 0,-5 16 1,-14 78 1151,11-43-824,-102 331 1636,112-384-2264,0-4-19,3-5-85,8-2-3315,-6 0 3191,-1 1 0,0-1 0,1 1 1,-1-1-1,0 0 0,1 0 0,-1 1 1,0-1-1,0 0 0,2-2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24.016"/>
    </inkml:context>
    <inkml:brush xml:id="br0">
      <inkml:brushProperty name="width" value="0.1" units="cm"/>
      <inkml:brushProperty name="height" value="0.1" units="cm"/>
      <inkml:brushProperty name="color" value="#E71224"/>
    </inkml:brush>
  </inkml:definitions>
  <inkml:trace contextRef="#ctx0" brushRef="#br0">49 31 14719,'0'0'3146,"-5"7"-2588,-1 5-433,0 1 0,0 0 0,1 0 0,1 1 0,0 0-1,1-1 1,-2 18 0,2 1 25,1 0 0,3 34-1,0-43-39,2-1 0,7 37 0,-7-48-62,0-1 0,0 0-1,1-1 1,1 1 0,-1-1 0,1 1-1,13 16 1,-16-24-48,0 0-1,0 1 0,0-1 1,0 0-1,0 0 1,1-1-1,-1 1 0,1 0 1,-1-1-1,1 1 0,0-1 1,-1 0-1,1 0 1,0 0-1,0 0 0,0-1 1,0 1-1,4 0 1,-3-2-1,0 1 1,1-1 0,-1 1-1,0-1 1,0 0-1,0-1 1,0 1 0,0-1-1,0 0 1,-1 0 0,7-4-1,1-3-42,1 0-1,-1-1 0,-1 0 0,0-1 0,-1 0 0,11-17 1,-1-1-100,-1-1 0,-2-1 0,-1-1 0,-2 0 0,0-1 0,-3 0 0,-1-1 0,-1 0 0,6-64 0,-10 75 154,-4 22 177,1 13 69,11 657 3031,-18-502-3005,1-116-254,-13 63 0,10-87 35,8-26-63,0-1-1,-1 0 0,1 1 0,0-1 0,0 1 1,0-1-1,0 0 0,0 1 0,0-1 0,-1 0 0,1 1 1,0-1-1,0 0 0,0 1 0,-1-1 0,1 0 0,0 1 1,-1-1-1,1 0 0,0 0 0,-1 1 0,1-1 1,0 0-1,-1 0 0,1 0 0,0 1 0,-1-1 0,1 0 1,-1 0-1,1 0 0,0 0 0,-1 0 0,1 0 0,-1 0 1,1 0-1,0 0 0,-1 0 0,1 0 0,-1 0 1,1 0-1,0 0 0,-1 0 0,1-1 0,0 1 0,-1 0 1,1 0-1,-1 0 0,1 0 0,0-1 0,-1 1 0,1 0 1,0-1-1,0 1 0,-1 0 0,1 0 0,0-1 1,0 1-1,-1 0 0,1-1 0,0 0 0,0 1 0,-3-3-23,1-1 0,0 0 0,0 0 0,0 0 0,1 0 0,-1 0 0,-1-8 0,-3-33-270,4 29 234,0-2-42,0 1 0,1-1 0,1 0 0,1 0-1,1 0 1,0 0 0,1 1 0,1-1 0,1 1 0,0 0 0,1 0-1,1 1 1,13-24 0,-13 28 62,1 1-1,0 0 1,1 0-1,0 1 1,1 0-1,15-12 1,-3 5 23,0 2 1,31-16 0,-41 24 49,0 0 0,-1-1 0,0 0 1,-1 0-1,0-1 0,0 0 1,16-21-1,-22 25-37,0-1 1,-1 0-1,1 0 0,-1 0 1,-1 0-1,1 0 0,-1 0 1,0-1-1,0 1 0,-1-1 1,0 0-1,0 1 0,0-1 1,-1 0-1,0 0 1,0 1-1,-3-12 0,2 14 2,1 0 0,-2 0 0,1 1 0,0-1 0,-1 1 0,0-1 0,1 1 0,-1 0 0,-1-1 0,1 1 0,0 0 0,-1 0 0,0 1 0,1-1 0,-1 0 0,0 1 1,0 0-1,-1 0 0,1 0 0,0 0 0,-4-1 0,4 2 1,0 0 1,0 0 0,0 0 0,-1 1 0,1 0-1,0-1 1,0 1 0,0 0 0,0 1 0,0-1-1,0 0 1,0 1 0,0 0 0,0 0 0,0 0-1,0 0 1,0 0 0,0 1 0,0-1 0,1 1-1,-1-1 1,1 1 0,-1 0 0,1 0 0,0 0-1,-3 4 1,0 0 0,0 1 0,0 0 0,1 0 0,0 1 0,1-1 0,-1 1 0,1 0 0,1 0 0,0 0 0,0 0 0,-2 16 0,3-10 110,0 1-1,1-1 0,0 1 0,1-1 1,1 1-1,4 15 0,-5-23-89,1 0 0,1 0 0,-1-1-1,1 1 1,1 0 0,-1-1 0,1 0-1,0 0 1,0 0 0,1 0 0,0-1-1,0 1 1,0-1 0,0 0 0,1-1 0,0 0-1,0 0 1,0 0 0,1 0 0,-1-1-1,1 0 1,0 0 0,10 2 0,-3-1-197,1-1 0,0-1 0,0 0 1,0-1-1,0 0 0,0-1 0,0-1 0,0-1 1,0 0-1,25-7 0,-16 2-931,0-2 0,-1 0 1,-1-1-1,0-2 0,37-24 0,-44 25-60,0-1 1,-1 0-1,-1-1 0,0 0 0,-1-1 0,0 0 0,-1-1 1,15-26-1,-19 27 1196,0 0-1,-1 0 1,-1-1 0,5-20 0,-8 22 1137,0 0 1,0 0 0,-1-1 0,-1 1 0,-1-19 0,0 28-888,1 0 0,-1 1 0,0-1-1,0 1 1,0 0 0,0-1 0,-1 1-1,1 0 1,-1-1 0,0 1 0,0 0-1,0 0 1,0 1 0,-1-1 0,1 0-1,-1 1 1,1-1 0,-1 1 0,-6-4-1,7 5-142,-1 0 0,0 0-1,1 0 1,-1 0 0,0 0 0,0 0-1,0 1 1,0-1 0,0 1-1,0 0 1,0 0 0,0 0 0,0 0-1,0 1 1,0-1 0,1 1-1,-1-1 1,0 1 0,0 0 0,0 0-1,1 1 1,-1-1 0,0 0-1,-2 3 1,-4 3 94,0 0 1,0 1-1,1 0 0,1 0 1,-1 1-1,1-1 0,1 2 0,0-1 1,0 1-1,0 0 0,2 0 1,-1 0-1,-4 17 0,8-24-225,1-1 0,0 1-1,-1 0 1,1 0 0,0-1 0,0 1-1,0 0 1,1-1 0,-1 1-1,1 0 1,-1-1 0,1 1 0,0 0-1,0-1 1,0 1 0,0-1 0,1 0-1,-1 1 1,1-1 0,-1 0-1,1 0 1,0 0 0,0 0 0,0 0-1,0 0 1,0 0 0,0-1 0,0 1-1,5 1 1,5 3 19,1 0-1,0-1 1,1 0 0,21 4 0,-9-2-13,-15-4 17,0 1-1,0 0 0,-1 0 1,1 1-1,-1 1 1,15 10-1,-23-14-21,0-1 0,0 1 0,0 0-1,0 0 1,0 0 0,0 0 0,0 1 0,-1-1 0,1 0-1,-1 1 1,0-1 0,1 1 0,-1-1 0,0 1-1,-1 0 1,1 0 0,0-1 0,-1 1 0,0 0 0,1 0-1,-1-1 1,0 1 0,0 0 0,-1 0 0,1 0-1,-1-1 1,1 1 0,-1 0 0,0-1 0,0 1 0,0 0-1,-2 3 1,0-2 10,1 0 1,-1 0-1,0 0 0,-1 0 0,1-1 0,0 1 0,-1-1 1,0 0-1,0 0 0,0 0 0,0 0 0,-1-1 1,-5 3-1,-8 2 76,-1 0 0,-19 4 1,27-8-85,9-3-134,1 1 0,-1-1-1,1 1 1,0-1 0,-1 1-1,1-1 1,-1 0 0,1 0 0,-1 0-1,1 0 1,0 0 0,-1 0-1,1 0 1,-1-1 0,1 1 0,-1 0-1,1-1 1,0 1 0,-1-1-1,1 1 1,-2-2 0,1 0-291,1 1 0,0-1-1,0 0 1,1 1 0,-1-1 0,0 0 0,0 0 0,1 0-1,-1 1 1,1-1 0,-1-3 0,0 0-188</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25.176"/>
    </inkml:context>
    <inkml:brush xml:id="br0">
      <inkml:brushProperty name="width" value="0.1" units="cm"/>
      <inkml:brushProperty name="height" value="0.1" units="cm"/>
      <inkml:brushProperty name="color" value="#E71224"/>
    </inkml:brush>
  </inkml:definitions>
  <inkml:trace contextRef="#ctx0" brushRef="#br0">153 1 14719,'0'0'2272,"1"1"-1920,12 14 252,-2 2-1,1-1 1,-2 1-1,13 28 1,44 102 925,-2-6-940,-62-134-541,77 175 183,-53-128-108,43 65 0,-70-118-205,0 0-1,0-1 1,1 1-1,-1 0 1,0-1-1,1 1 1,-1-1-1,1 1 1,-1 0-1,1-1 1,-1 1-1,1-1 1,0 1-1,-1-1 0,1 1 1,0-1-1,-1 0 1,1 1-1,0-1 1,-1 0-1,1 0 1,0 1-1,-1-1 1,3 0-1,-2-1-27,0 1 1,0-1-1,0 0 1,-1 0-1,1 0 0,0 0 1,0 0-1,0 0 1,-1 0-1,1 0 0,-1 0 1,1-1-1,-1 1 0,1 0 1,0-2-1,2-8-441,0 1 1,0-1-1,-1 0 0,-1 0 0,1-21 1,-2 22 552,0 0 0,-1 0 0,0 1 0,-1-1 1,0 0-1,-6-17 0,7 25 75,-1 0 1,1 0-1,0-1 1,-1 1-1,0 0 0,1 0 1,-1 0-1,0 1 1,0-1-1,0 0 1,0 1-1,0-1 0,0 1 1,-1 0-1,1 0 1,0 0-1,-1 0 0,1 0 1,-1 0-1,1 0 1,-5 0-1,-5 0 293,-1 0 0,1 0 0,-18 2 0,5 0 123,8-1-246,-218 8 3526,198-3-3599,-30 2 223,60-6-371,0-2 0,1 1 1,-1-1-1,0 1 0,0-2 0,0 1 1,-8-4-1,15 5-29,0 0 0,0 0 0,-1 0 1,1 0-1,0 0 0,0 0 0,0 0 0,0-1 0,0 1 0,-1 0 0,1 0 0,0 0 0,0 0 1,0 0-1,0 0 0,0-1 0,0 1 0,0 0 0,0 0 0,0 0 0,-1 0 0,1 0 1,0-1-1,0 1 0,0 0 0,0 0 0,0 0 0,0 0 0,0 0 0,0-1 0,0 1 0,0 0 1,0 0-1,0 0 0,0 0 0,0-1 0,0 1 0,0 0 0,1 0 0,-1 0 0,0 0 0,0 0 1,0-1-1,0 1 0,0 0 0,0 0 0,0 0 0,0 0 0,0 0 0,1 0 0,-1-1 1,0 1-1,0 0 0,0 0 0,0 0 0,0 0 0,1 0 0,-1 0 0,0 0 0,0 0 0,0 0 1,0 0-1,0 0 0,1 0 0,8-5-355,-9 5 348,6-2-451,0 1-1,0 0 1,0 0-1,1 0 0,-1 1 1,0 0-1,0 0 1,10 1-1,-15-1 282,29 2-6946</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25.761"/>
    </inkml:context>
    <inkml:brush xml:id="br0">
      <inkml:brushProperty name="width" value="0.1" units="cm"/>
      <inkml:brushProperty name="height" value="0.1" units="cm"/>
      <inkml:brushProperty name="color" value="#E71224"/>
    </inkml:brush>
  </inkml:definitions>
  <inkml:trace contextRef="#ctx0" brushRef="#br0">252 2 17279,'-16'-1'462,"0"1"0,0 0-1,1 1 1,-1 0 0,1 2-1,-1 0 1,1 0 0,0 2-1,0 0 1,-22 10 0,32-13-411,1 1 0,-1 0 0,0 0 0,1 0 0,0 0 0,0 1 1,0 0-1,0 0 0,1 0 0,-7 8 0,9-10-21,0-1 0,0 1-1,0 0 1,1 0 0,-1 0 0,0 0 0,1-1-1,-1 1 1,1 0 0,0 0 0,-1 0 0,1 0-1,0 0 1,0 0 0,0 0 0,1 0-1,-1 0 1,0 0 0,1 0 0,-1 0 0,1 0-1,0-1 1,0 1 0,0 0 0,0 0 0,0-1-1,0 1 1,0 0 0,0-1 0,0 1 0,1-1-1,2 2 1,11 10 54,1-2 0,0 0 0,1-1 0,19 8-1,10 6 18,20 10-105,-38-21-2,43 27 0,-63-34 5,-1-1 0,1 1 0,-1 1 1,0-1-1,-1 1 0,0 1 0,0-1 1,0 1-1,7 14 0,-11-18 8,0 0 0,0 0-1,-1 0 1,0 1 0,1-1 0,-1 1-1,-1-1 1,1 1 0,-1-1 0,0 1-1,0-1 1,0 1 0,0-1 0,-2 8-1,0-7 15,0 1-1,0-1 0,0 0 0,-1 1 1,0-1-1,0 0 0,0-1 0,-1 1 1,1-1-1,-7 7 0,2-4 5,0 0 0,0-1 0,-1 0 0,0 0 0,0-1 0,-1 0 0,0 0 0,1-1-1,-2 0 1,1-1 0,0-1 0,-11 3 0,7-4-38,0 0-1,0 0 1,0-2 0,0 1-1,-20-5 1,33 5-100,-11-20-1817,13-4-1606,0 21 2532,-1 0 0,1 1 1,0-1-1,0 0 0,0 1 1,3-6-1,4-3-3919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26.278"/>
    </inkml:context>
    <inkml:brush xml:id="br0">
      <inkml:brushProperty name="width" value="0.1" units="cm"/>
      <inkml:brushProperty name="height" value="0.1" units="cm"/>
      <inkml:brushProperty name="color" value="#E71224"/>
    </inkml:brush>
  </inkml:definitions>
  <inkml:trace contextRef="#ctx0" brushRef="#br0">155 41 20351,'-4'7'1208,"-4"4"-812,2 1 0,0 0 1,0 0-1,-5 20 0,-10 53 425,9-32-716,-58 252 716,59-252-857,13-53-11,-1 0 0,1 0 0,-1 0 0,1 0 0,-1-1 0,0 1 0,1 0 0,-1-1 0,0 0 0,1 1 0,0-2 0,2-1-47,0 0 0,0-1 0,0 0 0,-1 0 0,0 0 0,1 0 0,-2-1 0,1 1 0,0-1 0,-1 0 0,3-7-1,2-9-355,6-29 0,-11 43 351,16-75-745,-4 13 220,27-76-1,-34 124 567,1 2-1,1-1 1,1 1-1,0 0 1,1 1 0,2 1-1,-1 0 1,19-19 0,-30 35 442,0 2-108,2 2-164,0 0 0,-1-1 1,0 1-1,1 0 1,-1 1-1,0-1 0,0 0 1,-1 0-1,1 1 0,-1-1 1,0 1-1,0 0 1,2 6-1,-1 8 309,1 32-1,0-12 17,5 49-116,28 171 561,-33-246-867,0 0-1,1-1 1,0 1 0,1-1-1,0 0 1,1-1 0,1 1-1,12 16 1,-15-22-238,0-1-1,0 1 1,1-1 0,0 1 0,-1-2 0,2 1-1,-1 0 1,0-1 0,1 0 0,-1 0-1,1 0 1,0-1 0,0 0 0,0 0 0,0-1-1,0 0 1,1 0 0,8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26.632"/>
    </inkml:context>
    <inkml:brush xml:id="br0">
      <inkml:brushProperty name="width" value="0.1" units="cm"/>
      <inkml:brushProperty name="height" value="0.1" units="cm"/>
      <inkml:brushProperty name="color" value="#E71224"/>
    </inkml:brush>
  </inkml:definitions>
  <inkml:trace contextRef="#ctx0" brushRef="#br0">316 0 17791,'-48'5'2205,"-51"12"0,-40 4-599,111-21-1587,27 0-86,15-11-6079,-13 10 5859,1 1 0,-1 0-1,1-1 1,2 0-1126,5-3-1923</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40:27.273"/>
    </inkml:context>
    <inkml:brush xml:id="br0">
      <inkml:brushProperty name="width" value="0.1" units="cm"/>
      <inkml:brushProperty name="height" value="0.1" units="cm"/>
      <inkml:brushProperty name="color" value="#E71224"/>
    </inkml:brush>
  </inkml:definitions>
  <inkml:trace contextRef="#ctx0" brushRef="#br0">15 1 17919,'1'6'205,"1"1"-1,-1 0 0,0-1 1,-1 1-1,0 0 0,0 0 1,0-1-1,-1 1 0,0 0 1,-2 8-1,1-11-80,1-4-84,-1 0-23,-7 17 129,9-15-573</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3.501"/>
    </inkml:context>
    <inkml:brush xml:id="br0">
      <inkml:brushProperty name="width" value="0.1" units="cm"/>
      <inkml:brushProperty name="height" value="0.1" units="cm"/>
      <inkml:brushProperty name="color" value="#E71224"/>
    </inkml:brush>
  </inkml:definitions>
  <inkml:trace contextRef="#ctx0" brushRef="#br0">1 1 8735,'0'0'0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3.880"/>
    </inkml:context>
    <inkml:brush xml:id="br0">
      <inkml:brushProperty name="width" value="0.1" units="cm"/>
      <inkml:brushProperty name="height" value="0.1" units="cm"/>
      <inkml:brushProperty name="color" value="#E71224"/>
    </inkml:brush>
  </inkml:definitions>
  <inkml:trace contextRef="#ctx0" brushRef="#br0">25 1 16639,'-2'44'762,"-8"49"-1,4-50 26,-1 51-1,16 214 2534,-8-291-3309,0-15 2,0-3-232,0 0 147,0 0 1,0 0 0,-1 0-1,1 0 1,0 0 0,0 0 0,0-1-1,-1 1 1,1 0 0,0-2-1,11-39-3829,-8 26-2794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4.778"/>
    </inkml:context>
    <inkml:brush xml:id="br0">
      <inkml:brushProperty name="width" value="0.1" units="cm"/>
      <inkml:brushProperty name="height" value="0.1" units="cm"/>
      <inkml:brushProperty name="color" value="#E71224"/>
    </inkml:brush>
  </inkml:definitions>
  <inkml:trace contextRef="#ctx0" brushRef="#br0">2 172 14335,'-2'6'5579,"11"-12"-5587,-1-1 0,-1 0 0,1 0-1,-1 0 1,-1-1 0,1 0 0,-1-1 0,7-14 0,-5 10-26,1 0-1,20-22 1,-23 29 61,-3 2 1,0 1 0,1-1 0,-1 1-1,1 0 1,0 0 0,0 1-1,6-4 1,-9 6-96,3 4 120,-1 1 0,0 0-1,0 0 1,0 0-1,0 0 1,-1 1 0,1-1-1,-2 1 1,1 0 0,0-1-1,-1 1 1,0 0 0,0 7-1,0 9-132,0 0 0,-4 26 0,-22 106-898,7-54 642,0 96 452,17-183-162,1-12 59,0-1-1,0 1 0,0 0 1,-1-1-1,1 1 1,0 0-1,0-1 0,0 1 1,0 0-1,0-1 1,0 1-1,1 0 0,-1-1 1,0 1-1,0-1 1,0 1-1,0 0 0,1-1 1,-1 1-1,0 0 0,1-1 1,0 1-1,0-1 3,0-1-1,1 1 0,-1-1 0,0 1 1,0-1-1,0 0 0,1 0 0,-1 0 1,0 1-1,2-3 0,19-18 226,-18 16-143,1 1-1,-1 0 0,1 0 0,0 0 0,0 0 0,0 1 0,7-4 0,11 0 17,0 0 0,1 1-1,0 1 1,0 1 0,28 0-1,24-5-3,-74 9-266,-1 0 1,1-1 0,-1 1 0,1-1 0,-1 1 0,1-1 0,-1 1 0,0-1-1,1 0 1,-1 0 0,0 0 0,1 0 0,-1 0 0,0 0 0,0 0 0,0 0-1,0 0 1,0-1 0,0 1 0,0 0 0,0-1 0,-1 1 0,1-1 0,-1 1-1,1 0 1,-1-1 0,1 0 0,-1 1 0,0-1 0,1 1 0,-1-3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3.410"/>
    </inkml:context>
    <inkml:brush xml:id="br0">
      <inkml:brushProperty name="width" value="0.1" units="cm"/>
      <inkml:brushProperty name="height" value="0.1" units="cm"/>
      <inkml:brushProperty name="color" value="#E71224"/>
    </inkml:brush>
  </inkml:definitions>
  <inkml:trace contextRef="#ctx0" brushRef="#br0">277 364 15199,'10'-32'977,"12"-61"-1,-20 80-872,0 0-1,-1 0 1,-1 1 0,0-1 0,-1 0-1,0 0 1,-6-25 0,4 29-39,-1 0 0,1 0 1,-2 1-1,1-1 0,-11-13 0,13 18-30,-1 0-1,0 0 0,-1 1 1,1-1-1,-1 1 0,1 0 1,-1 0-1,0 0 0,0 1 1,0-1-1,0 1 0,-1 0 1,-5-2-1,7 4-19,1 0 1,-1-1 0,0 1-1,0 1 1,0-1-1,1 0 1,-1 1-1,0-1 1,0 1 0,1 0-1,-1 0 1,0 0-1,1 0 1,-1 0-1,1 1 1,0-1 0,-1 1-1,1-1 1,0 1-1,0 0 1,-4 4-1,-3 5 147,-1 0 0,-14 24 0,20-29-89,-13 20 129,1 1 0,2 1 0,0 0 1,2 1-1,1 1 0,-7 32 0,16-55-174,1 0-1,0 0 1,1 0 0,0 0 0,0 0-1,1 8 1,-1-12 1,1 0 0,-1 0 0,1 0 0,0 0 0,0-1-1,0 1 1,0 0 0,1 0 0,-1-1 0,1 1 0,0-1 0,-1 1 0,1-1 0,0 0-1,0 0 1,5 4 0,6 1 48,-8-7-35,-2 0-33,3 0-26,0 1 0,0-2 0,1 1 1,-1-1-1,0 0 0,0 0 0,0 0 0,0-1 0,0 0 0,-1 0 0,1-1 0,0 0 0,9-6 1,0-1-19,0-2 1,0 0 0,16-17 0,13-19-140,43-61 1,-24 27-68,-56 72 287,-4 7-29,-1-1 1,1 1 0,0 0-1,0 0 1,0 0-1,0 0 1,4-2 0,-6 4 27,-1 9 55,-1 1 0,-1-1 1,0 1-1,0-1 0,-7 16 1,-1 6-30,-29 124 17,-33 106 1455,60-221-1215,2 0 0,-9 74 0,10 82 22,11-185-501,2-8 35,1-7-134,19-21-2348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5.388"/>
    </inkml:context>
    <inkml:brush xml:id="br0">
      <inkml:brushProperty name="width" value="0.1" units="cm"/>
      <inkml:brushProperty name="height" value="0.1" units="cm"/>
      <inkml:brushProperty name="color" value="#E71224"/>
    </inkml:brush>
  </inkml:definitions>
  <inkml:trace contextRef="#ctx0" brushRef="#br0">77 0 15775,'-9'19'586,"0"1"0,2 0-1,0 0 1,-4 27-1,-3 4-17,9-34-392,0 1-1,2-1 1,0 1-1,1 0 0,0 21 1,3-28-112,0 1 1,0-1-1,1 1 0,0-1 1,1 0-1,1 0 0,0 0 1,0-1-1,7 13 0,-3-9-67,-1-1-1,2-1 1,-1 1-1,2-1 1,0-1 0,12 13-1,-19-22 23,1 0 0,-1 1 0,1-1 0,-1 0 0,1-1 0,0 1 0,0-1 0,0 0 0,0 0 0,-1 0 0,1 0 0,7 0 0,-4-1-38,0 0 0,0-1 0,0 0-1,0 0 1,0 0 0,11-5 0,2-2-113,0-2 0,0 0-1,28-20 1,-26 16 40,-6 5-2,0-2 0,0 0 0,-2 0 0,1-2 0,19-21 0,-21 14 78,-10 6 16,-5 9 0,1 4 0,-1-1-3,1 0 0,0 0 0,0 1 0,-1-1 1,1 0-1,-1 0 0,1 1 0,-1-1 0,0 1 0,0 0 0,1-1 0,-1 1 0,0 0 0,0 0 0,0 0 0,-1 0 0,1 1 0,0-1 1,0 0-1,0 1 0,0 0 0,-4-1 0,-5 0 12,0 1 1,1 0-1,-15 2 1,12-1 171,0 2 0,0-1 0,1 2 0,-1 0 0,1 0 0,0 1 0,0 1 0,-17 11 0,22-13-108,1 0-1,-1 1 1,2-1-1,-1 1 1,0 1-1,1-1 1,0 1-1,0 0 1,1 0-1,-1 0 0,1 1 1,1 0-1,-1-1 1,1 1-1,1 0 1,-3 9-1,4-14-39,1-1 0,-1 1-1,1-1 1,0 1 0,0 0-1,0-1 1,0 1 0,0-1-1,0 1 1,0-1 0,1 1 0,-1 0-1,0-1 1,1 1 0,0-1-1,-1 1 1,1-1 0,0 0-1,1 2 1,-2-2-16,1 0 0,0-1 0,0 1 0,0-1 0,0 1-1,0-1 1,0 1 0,0-1 0,1 0 0,-1 1 0,0-1 0,0 0 0,0 0-1,0 0 1,0 0 0,0 0 0,0 0 0,1 0 0,-1-1 0,0 1 0,0 0 0,0-1-1,0 1 1,0 0 0,0-1 0,0 1 0,1-2 0,4-1-592,0 0 0,0-1 1,0 0-1,8-8 1,19-16-7016</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7.692"/>
    </inkml:context>
    <inkml:brush xml:id="br0">
      <inkml:brushProperty name="width" value="0.1" units="cm"/>
      <inkml:brushProperty name="height" value="0.1" units="cm"/>
      <inkml:brushProperty name="color" value="#E71224"/>
    </inkml:brush>
  </inkml:definitions>
  <inkml:trace contextRef="#ctx0" brushRef="#br0">13 45 13055,'15'-39'3392,"-12"33"-736,-1 33-2100,-1 0-1,-2 1 1,-7 52-1,1-23-825,-10 298 385,17-351-111,0 6-12,0 1 0,0-1 0,1 1 0,1-1 0,2 12 0,-3-20-129,0-4-181,6-4-412,-2-1-1,1 0 1,-1 0-1,9-15 0,-11 17 34,9-13-5361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8.502"/>
    </inkml:context>
    <inkml:brush xml:id="br0">
      <inkml:brushProperty name="width" value="0.1" units="cm"/>
      <inkml:brushProperty name="height" value="0.1" units="cm"/>
      <inkml:brushProperty name="color" value="#E71224"/>
    </inkml:brush>
  </inkml:definitions>
  <inkml:trace contextRef="#ctx0" brushRef="#br0">0 122 11295,'0'0'4054,"0"-20"-1542,1 15-2363,1 0 1,-1 0 0,0 0-1,1 0 1,0 0 0,0 0-1,5-7 1,23-30-248,-26 36 64,-3 5 46,-1 1 1,1-1-1,0 1 0,-1-1 1,1 1-1,0-1 0,0 1 1,-1-1-1,1 1 0,0 0 1,0-1-1,-1 1 0,1 0 1,0 0-1,0 0 0,0 0 1,0-1-1,-1 1 0,1 0 1,0 1-1,0-1 0,0 0 1,0 0-1,-1 0 0,1 0 1,0 1-1,0-1 0,-1 0 1,1 1-1,0-1 0,1 1 0,0 0-3,1 1 0,-1-1 0,0 1 0,1 0 0,-1-1 0,0 1-1,3 4 1,-2-1 15,0 0 0,0 1-1,0-1 1,-1 1-1,0 0 1,0 0 0,0 0-1,-1 0 1,0 0 0,0 0-1,0 8 1,-1 6-49,0 0-1,-4 23 1,-2-13 39,-1-1 0,-1 0-1,-12 29 1,8-23-41,-11 48-1,19-69 162,2-3-232,6-22-66,-3 8 167,0 0-1,0-1 1,0 1-1,1 0 1,-1 0-1,1 0 0,0 0 1,0 0-1,0 1 1,0-1-1,0 0 1,1 1-1,-1 0 1,1-1-1,0 1 1,-1 0-1,1 0 1,0 1-1,0-1 1,0 0-1,0 1 1,1 0-1,-1 0 0,0 0 1,1 0-1,-1 0 1,0 1-1,1 0 1,-1-1-1,1 1 1,-1 1-1,1-1 1,4 1-1,85 17 800,-59-10-573,1-2 0,0-1 1,68 1-1,-99-6-230,0 0 1,0-1-1,0 0 1,1 0-1,-1 0 1,0 0-1,0 0 1,0-1 0,0 0-1,-1 0 1,1 0-1,6-5 1,-7 4-362,-1 1 1,1 0 0,-1-1 0,0 0 0,0 0-1,0 1 1,0-1 0,-1 0 0,1-1 0,-1 1-1,0 0 1,0 0 0,0-1 0,0 1 0,-1 0-1,1-6 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48.977"/>
    </inkml:context>
    <inkml:brush xml:id="br0">
      <inkml:brushProperty name="width" value="0.1" units="cm"/>
      <inkml:brushProperty name="height" value="0.1" units="cm"/>
      <inkml:brushProperty name="color" value="#E71224"/>
    </inkml:brush>
  </inkml:definitions>
  <inkml:trace contextRef="#ctx0" brushRef="#br0">48 72 14847,'21'-24'1887,"-15"17"-1396,0 0 0,14-13 0,-17 18-370,1 1 0,-1-1 0,1 0 0,0 1 0,-1 0 0,1-1 0,0 2 0,0-1 0,0 0 0,0 1 0,0-1-1,0 1 1,0 1 0,0-1 0,0 0 0,0 1 0,-1 0 0,7 1 0,0 1-35,0 1-1,0 0 0,0 0 1,-1 1-1,15 9 1,-15-8-65,-1 0 1,0 1 0,-1-1-1,1 2 1,-1-1-1,0 1 1,6 10 0,-10-14-7,0 1 0,-1 0 1,0-1-1,0 1 1,0 0-1,0 0 0,-1 0 1,0 0-1,0 0 0,0 1 1,-1-1-1,1 0 0,-1 0 1,-1 1-1,-1 8 1,-1 1 93,-1 0 0,-1 0 1,-12 26-1,-27 40 227,31-59-307,6-10-28,-6 10-31,-21 30 0,30-47 34,0 0-1,0 0 1,0-1-1,-1 1 1,0-1 0,0 0-1,0-1 1,0 1-1,0-1 1,-1 0 0,-8 4-1,11-7 0,1 1 0,-1 0 0,0-1-1,1 1 1,-1-1 0,0 0 0,1 0 0,-1 0-1,0 0 1,1 0 0,-1-1 0,0 1 0,1-1 0,-1 0-1,1 0 1,-6-2 0,5 1-16,-1-1 1,1 1-1,0-1 1,-1 0-1,1 0 0,0 0 1,1 0-1,-1 0 0,-4-7 1,1-2-45,0 0 0,1 0-1,0-1 1,1 0 0,-5-23 0,5 18 174,1-1 0,1 1 0,1-1 0,2-30-1,0 39-71,0 0 0,1 0 0,0 0 0,1 1-1,0-1 1,1 1 0,0 0 0,0 0 0,1 0-1,8-11 1,3-3-217,28-35-3289</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1.322"/>
    </inkml:context>
    <inkml:brush xml:id="br0">
      <inkml:brushProperty name="width" value="0.1" units="cm"/>
      <inkml:brushProperty name="height" value="0.1" units="cm"/>
      <inkml:brushProperty name="color" value="#E71224"/>
    </inkml:brush>
  </inkml:definitions>
  <inkml:trace contextRef="#ctx0" brushRef="#br0">12 0 14719,'-3'17'67,"0"1"0,0-1 0,1 31 0,2-21 409,-1 8 2,2-1 0,2 1 0,1 0 0,11 43 0,-14-71-486,-1-6-79,4-9-2757,0 0 951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2.211"/>
    </inkml:context>
    <inkml:brush xml:id="br0">
      <inkml:brushProperty name="width" value="0.1" units="cm"/>
      <inkml:brushProperty name="height" value="0.1" units="cm"/>
      <inkml:brushProperty name="color" value="#E71224"/>
    </inkml:brush>
  </inkml:definitions>
  <inkml:trace contextRef="#ctx0" brushRef="#br0">0 52 7167,'0'0'10460,"15"-6"-10342,-13 4-141,13-7 30,1 0 1,21-7 0,-34 14-13,1 0 1,0 1 0,0 0 0,0 0 0,0 0 0,1 0 0,-1 1 0,0 0 0,0 0 0,0 0 0,0 0 0,1 1-1,-1-1 1,0 1 0,7 2 0,-9-2 5,-1 0 0,1 0 0,0 0 0,-1 0 0,1 0 0,-1 0 0,1 0 0,-1 1-1,1-1 1,-1 0 0,0 1 0,0-1 0,0 1 0,0 0 0,0-1 0,0 1 0,0 0 0,0 2 0,0-1 0,0 0 1,-1 0-1,0 0 1,0 1-1,1-1 1,-2 0-1,1 0 1,0 0-1,-2 7 1,-1 0-29,-1 0 0,1 0 1,-2-1-1,0 1 0,-8 12 0,-6 6 91,7-10-76,0-1-1,1 2 0,1 0 0,-13 34 0,21-45 13,2-2-10,-1-4-14,1-1 20,1-1 0,-1 1 0,0-1 0,0 1 0,0 0 0,0-1 0,0 1 0,1-1-1,-1 1 1,0-1 0,0 1 0,1-1 0,-1 1 0,0-1 0,1 1 0,-1-1 0,1 1 0,-1-1 0,1 0-1,-1 1 1,1-1 0,0 1 0,0 0-7,0 0 0,0 0 0,1 1-1,-1-1 1,0 0 0,1 0 0,-1-1-1,1 1 1,-1 0 0,1 0 0,-1-1 0,1 1-1,0-1 1,-1 1 0,1-1 0,0 0-1,0 0 1,-1 0 0,1 0 0,2 0-1,-2 0-8,15-1 122,1-1 1,-1-1-1,19-5 0,0 0-39,-18 3 37,-13 4 7,-1-1-1,1 1 0,0 0 1,7 0-1,49 0 998,-60 1-1191,0 0-1,1 0 1,-1 0 0,0 0-1,1 0 1,-1 0-1,0-1 1,0 1-1,1 0 1,-1-1 0,0 1-1,0-1 1,0 1-1,1-1 1,-1 0-1,0 1 1,0-1 0,0 0-1,0 0 1,0 0-1,0 0 1,0 0-1,-1 0 1,1 0 0,0 0-1,0 0 1,-1 0-1,1 0 1,-1-1 0,1 1-1,-1 0 1,1 0-1,-1-1 1,0 1-1,0 0 1,0-2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2.610"/>
    </inkml:context>
    <inkml:brush xml:id="br0">
      <inkml:brushProperty name="width" value="0.1" units="cm"/>
      <inkml:brushProperty name="height" value="0.1" units="cm"/>
      <inkml:brushProperty name="color" value="#E71224"/>
    </inkml:brush>
  </inkml:definitions>
  <inkml:trace contextRef="#ctx0" brushRef="#br0">1 74 12895,'8'-2'538,"-1"-1"0,1 1-1,-1-1 1,1 0 0,8-6-1,-8 5-399,0 0-1,1 0 1,15-4-1,10-1-36,44-9 183,-66 16-145,-1 1 0,1 0 0,-1 1 0,22 2 0,-30-2-126,0 0-1,1 1 1,-1 0-1,0-1 1,0 1-1,1 0 1,-1 1-1,0-1 1,0 1-1,0-1 1,0 1-1,-1 0 1,1 0 0,0 0-1,-1 0 1,1 1-1,-1-1 1,0 1-1,0-1 1,0 1-1,0 0 1,0 0-1,-1 0 1,1 0-1,-1 0 1,0 0-1,0 0 1,0 0-1,0 1 1,0-1-1,-1 0 1,1 1-1,-1-1 1,0 0-1,0 1 1,-1-1-1,1 1 1,-1-1-1,1 0 1,-3 7 0,0 0-19,0 0 0,-1 0 0,-1 0 0,1 0 0,-1-1 0,-12 16 0,14-21 12,-1 0 1,1 0-1,-1-1 1,0 1 0,0-1-1,0 0 1,0 0-1,-1 0 1,1-1-1,-1 1 1,1-1-1,-1-1 1,0 1-1,0 0 1,0-1-1,-6 1 1,0-2 0,1 1 0,-1-2 1,1 1-1,-1-2 0,1 1 1,0-1-1,-1-1 0,1 0 1,0 0-1,1-1 0,-1 0 0,1-1 1,-1 0-1,1-1 0,1 1 1,-14-13-1,19 16-5,0 0 1,1-1-1,-1 0 1,1 1-1,0-1 1,0 0-1,0 0 1,0 0-1,0 0 1,1 0-1,-1-1 1,1 1-1,0 0 1,0-1-1,0 1 1,1-1-1,-1 1 1,1-1-1,0 1 1,-1-1-1,2 1 1,-1-1-1,0 1 1,1-1-1,0 1 1,-1-1-1,1 1 1,1-1-1,-1 1 1,0 0-1,1 0 1,0 0-1,0 0 1,0 0-1,0 0 1,0 0-1,4-4 1,-1 3-242,-1 0 1,1-1 0,0 2 0,0-1 0,1 0 0,5-2 0,3-2-5817</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3.069"/>
    </inkml:context>
    <inkml:brush xml:id="br0">
      <inkml:brushProperty name="width" value="0.1" units="cm"/>
      <inkml:brushProperty name="height" value="0.1" units="cm"/>
      <inkml:brushProperty name="color" value="#E71224"/>
    </inkml:brush>
  </inkml:definitions>
  <inkml:trace contextRef="#ctx0" brushRef="#br0">19 0 13919,'2'5'160,"0"0"1,-1 0-1,1 0 0,-1 1 0,0-1 0,0 0 0,0 0 0,-1 1 0,0 8 1,-2 5-170,-6 26 0,0 6 553,6-26-203,2-13 12,-1 0 0,0 0-1,-6 22 1,6-33 210,2-5-741,-1 1 87,1-1 1,0 0-1,0 1 0,0-1 0,1 1 0,2-5 0,1-4-1239,2-4-4513</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3.882"/>
    </inkml:context>
    <inkml:brush xml:id="br0">
      <inkml:brushProperty name="width" value="0.1" units="cm"/>
      <inkml:brushProperty name="height" value="0.1" units="cm"/>
      <inkml:brushProperty name="color" value="#E71224"/>
    </inkml:brush>
  </inkml:definitions>
  <inkml:trace contextRef="#ctx0" brushRef="#br0">31 1 8191,'0'0'8936,"-11"17"-6938,7-10-1911,1 0 1,1 1 0,-1-1-1,1 1 1,0-1 0,1 1-1,0 0 1,0-1 0,1 1 0,0 0-1,0 0 1,1-1 0,-1 1-1,2 0 1,-1 0 0,1-1-1,5 13 1,0 3-83,-6-17-8,1 0 1,-1-1-1,1 1 0,0 0 1,1-1-1,-1 0 1,6 8-1,-7-12-81,0 0 0,0 0 0,0-1 0,0 1 0,0-1-1,0 1 1,0-1 0,0 1 0,0-1 0,0 1 0,0-1 0,0 0 0,0 0 0,0 1-1,0-1 1,0 0 0,0 0 0,0 0 0,0 0 0,0 0 0,1 0 0,-1-1 0,0 1-1,0 0 1,0-1 0,0 1 0,0 0 0,0-1 0,0 1 0,0-1 0,0 0-1,0 1 1,1-2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5.053"/>
    </inkml:context>
    <inkml:brush xml:id="br0">
      <inkml:brushProperty name="width" value="0.1" units="cm"/>
      <inkml:brushProperty name="height" value="0.1" units="cm"/>
      <inkml:brushProperty name="color" value="#E71224"/>
    </inkml:brush>
  </inkml:definitions>
  <inkml:trace contextRef="#ctx0" brushRef="#br0">1 48 15359,'0'0'728,"1"-14"-196,0 12-511,-1 0 0,1 0 1,-1 0-1,1 0 0,0 0 0,0 1 0,0-1 0,0 0 0,0 0 0,0 1 0,0-1 0,1 1 1,-1-1-1,0 1 0,1 0 0,1-2 0,-2 3 112,-1-1-124,0 1 0,0 0-1,1 0 1,-1-1-1,0 1 1,0 0 0,0 0-1,0 0 1,1-1 0,-1 1-1,0 0 1,0 0 0,1 0-1,-1 0 1,0 0 0,0-1-1,1 1 1,-1 0-1,0 0 1,0 0 0,1 0-1,-1 0 1,0 0 0,0 0-1,1 0 1,-1 0 0,0 0-1,1 0 1,-1 0 0,0 0-1,0 0 1,1 0-1,11 2 85,-11-2-75,2 2 5,0-1 0,0 1-1,0-1 1,-1 1 0,1 0 0,0 0-1,-1 0 1,0 1 0,1-1 0,-1 0-1,0 1 1,0 0 0,0-1 0,1 5-1,1-1-20,-1 1 0,0 0 0,-1 0 0,1 0 1,1 9-1,-4-10-17,1 0 1,-1 0 0,1 0 0,-2 1-1,1-1 1,-1 0 0,0 0 0,-3 10-1,-3 6-22,-11 23 0,6-16-176,12-28 343,-1 0-76,-3 1-66,3-1-96,0-1-82,-3 1 188,2-1 55,1 0-54,1-1-1,-1 1 1,1 0 0,0-1-1,-1 1 1,1 0-1,-1-1 1,1 1 0,0-1-1,-1 1 1,1-1 0,0 1-1,-1-1 1,1 1 0,0-1-1,0 1 1,0-1 0,0 1-1,-1-1 1,1 1 0,0-1-1,0 1 1,0-1 0,0 0-1,0 1 1,0-1 0,0 1-1,0-1 1,1 0 0,4-12-68,-4 11 85,0 1 0,0-1 0,0 1 0,1 0 0,-1-1 0,0 1 0,1 0 1,-1 0-1,1 0 0,0 0 0,-1 0 0,1 1 0,0-1 0,-1 0 1,1 1-1,0-1 0,0 1 0,3-1 0,4 1 131,0-1-1,16 2 1,-4 0 1,-3 0-103,0 1-1,24 4 1,-23-2-47,0-1 0,0-1 0,0-1 0,20-2 0,-29 0 2,0-3 0,1-5 0,-10 5 0,0 2 0,1-3-122,0 0 0,0 1 0,-1-1 0,0 0 0,1 0 0,-1 0 0,-1 0 0,1 0 0,-1-8 0,0 12 16,0-1-88,3-6 114,-2 5 99,0-1-1,1 1 0,0 0 1,-1 0-1,1 0 0,0 0 1,1 0-1,-1 0 1,0 0-1,1 1 0,0-1 1,0 1-1,-1-1 0,1 1 1,4-2-1,-7 4 0,14-9 263,1 1 0,0 1 0,0 0-1,28-8 1,-40 15-256,-1-1 0,1 1 0,-1 0-1,1-1 1,0 1 0,-1 1 0,1-1 0,4 1-1,27 11 102,-28-10-89,-2-1-29,-3-1-4,0 0 1,1 0-1,-1 1 1,0-1-1,0 0 0,0 1 1,0-1-1,0 1 1,0-1-1,0 1 1,0 0-1,0-1 0,0 1 1,1 1-1,0 0 24,0 0 0,0 0 0,0 0 1,0 0-1,0 1 0,0-1 0,-1 1 0,1-1 0,-1 1 0,0 0 0,0-1 0,0 1 0,0 0 0,0 0 0,-1 0 1,1 0-1,-1 0 0,0 0 0,0 5 0,0 6-70,-1 1-1,-4 22 1,4-29 35,-1-1 0,-1 1 0,0-1 1,0 1-1,0-1 0,-1 0 0,-5 8 0,7-11 30,-1 0-1,0 0 0,0 0 1,0-1-1,-1 1 0,1-1 1,-1 0-1,0 0 1,0 0-1,0-1 0,0 1 1,0-1-1,-6 2 1,8-3-43,-1-1 1,0 0 0,0 0 0,1 0-1,-1 0 1,0-1 0,0 1 0,1-1 0,-1 1-1,0-1 1,1 0 0,-1 0 0,0 0-1,1 0 1,0-1 0,-1 1 0,1-1 0,-3-1-1,0-1 62,-1-1-1,1 1 0,0-1 1,1 0-1,-1 0 0,-5-8 1,9 9-44,-1 1 1,1-1 0,0 1 0,0-1 0,0 0-1,0 0 1,0 0 0,1 1 0,0-1 0,0 0 0,0 0-1,0 0 1,1 0 0,-1 0 0,3-5 0,-1 1-61,0 1 1,0-1-1,1 1 1,0 0-1,1 0 1,8-12-1,3-1-1307,0 2 0,23-22 1,-24 30-696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5:36:23.880"/>
    </inkml:context>
    <inkml:brush xml:id="br0">
      <inkml:brushProperty name="width" value="0.1" units="cm"/>
      <inkml:brushProperty name="height" value="0.1" units="cm"/>
      <inkml:brushProperty name="color" value="#E71224"/>
    </inkml:brush>
  </inkml:definitions>
  <inkml:trace contextRef="#ctx0" brushRef="#br0">20 92 16639,'26'-29'519,"-19"20"-224,0 1 0,1 1 0,0-1 1,8-6-1,-12 12-242,-1 0-1,0 0 1,1 0 0,-1 1 0,1-1 0,0 1 0,0 0-1,-1 0 1,1 0 0,0 1 0,0-1 0,0 1 0,0 0 0,0 0-1,4 1 1,-2-1-37,-1 1-1,1 1 1,0-1-1,-1 1 1,0 0-1,1 0 1,-1 1-1,0-1 1,0 1-1,6 5 1,-4-2 48,0 0 0,0 0 1,-1 1-1,0 0 0,10 14 0,-6-5 45,-1 2 0,0-1-1,-1 1 1,-1 0 0,7 27-1,-9-20 80,-1 0 1,-1 0-1,-1 1 0,-1-1 1,-1 0-1,-1 1 0,-8 39 0,-5 5 185,-34 97-1,37-135-289,-17 35 1,23-56-35,-1 0 1,-1 0 0,0 0-1,0-1 1,-1 0 0,-11 12-1,17-20-28,0 0 0,0-1 0,-1 1-1,1 0 1,0-1 0,-1 1 0,1-1 0,-1 0-1,1 0 1,-1 0 0,1 0 0,-1 0-1,0 0 1,0-1 0,1 0 0,-1 1-1,0-1 1,0 0 0,1 0 0,-1 0-1,-4-1 1,3-1 1,1 1 1,-1 0-1,1-1 1,0 0-1,-1 1 0,1-1 1,0-1-1,0 1 0,0 0 1,1-1-1,-1 1 1,0-1-1,1 0 0,0 0 1,-3-5-1,-5-8-59,2 0-1,0-1 1,1 0-1,1 0 1,1-1-1,0 0 1,1 0-1,1 0 1,-1-23-1,3 12-9,1-1-1,1 1 1,2-1-1,0 1 1,9-29-1,-3 26 77,2 0 0,1 1 0,2 1-1,19-32 1,-24 48-247,1 0 0,0 1-1,1 0 1,0 1 0,15-12 0,17-18-629,-20 14-4646</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5.409"/>
    </inkml:context>
    <inkml:brush xml:id="br0">
      <inkml:brushProperty name="width" value="0.1" units="cm"/>
      <inkml:brushProperty name="height" value="0.1" units="cm"/>
      <inkml:brushProperty name="color" value="#E71224"/>
    </inkml:brush>
  </inkml:definitions>
  <inkml:trace contextRef="#ctx0" brushRef="#br0">50 1 14463,'-4'35'911,"-2"-1"0,-2 0 0,-1 0 0,-13 33 0,21-66-1014,5-3-1091,-3 0 920,1 1 1,0 0-1,-1-1 0,0 0 0,1 1 1,1-4-1,0 1-1028,12-19-4023,-7 7 1530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6.230"/>
    </inkml:context>
    <inkml:brush xml:id="br0">
      <inkml:brushProperty name="width" value="0.1" units="cm"/>
      <inkml:brushProperty name="height" value="0.1" units="cm"/>
      <inkml:brushProperty name="color" value="#E71224"/>
    </inkml:brush>
  </inkml:definitions>
  <inkml:trace contextRef="#ctx0" brushRef="#br0">1 0 13439,'0'0'3407,"3"8"-2879,-1 3-252,0-1 0,-1 0 0,0 1 0,-1 0 0,0-1 0,-2 17 0,0 10 188,13 149 296,-7-136-987,6-62-2403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6.663"/>
    </inkml:context>
    <inkml:brush xml:id="br0">
      <inkml:brushProperty name="width" value="0.1" units="cm"/>
      <inkml:brushProperty name="height" value="0.1" units="cm"/>
      <inkml:brushProperty name="color" value="#E71224"/>
    </inkml:brush>
  </inkml:definitions>
  <inkml:trace contextRef="#ctx0" brushRef="#br0">155 28 11903,'5'-3'237,"0"1"-1,0-1 0,0 1 0,1 0 0,-1 1 1,0-1-1,1 1 0,-1 0 0,1 0 0,-1 1 1,1-1-1,7 2 0,-12-1-162,1 1 0,0-1-1,-1 1 1,1 0 0,-1 0 0,1 0 0,-1 0-1,0 0 1,1 0 0,-1 0 0,0 0 0,0 0-1,0 1 1,0-1 0,0 0 0,2 3 0,10 23 491,-10-17-492,0 0 0,-1 0 0,0 0 1,-1 1-1,0-1 0,-1 0 0,1 1 0,-2-1 0,0 1 1,-4 17-1,2-13-93,-1 0 0,-1 0 1,-1-1-1,0 1 0,0-1 0,-15 21 1,19-31 73,-1-1-1,1 1 1,-1-1 0,0 0 0,0 0 0,0 0 0,-1 0 0,1 0 0,0-1 0,-1 0 0,0 1 0,0-1 0,-5 2 0,5-3-29,0 0 1,1-1-1,-1 1 0,1-1 1,-1 0-1,0 0 1,1 0-1,-1 0 0,0-1 1,1 1-1,-1-1 0,1 0 1,-1 0-1,1-1 1,-1 1-1,-3-3 0,0 0-3,0 0-1,0-1 1,0 0-1,1-1 1,0 1-1,0-1 1,0-1-1,1 1 1,0-1-1,-7-11 1,6 9-56,2 0-1,-1 0 1,1-1 0,0 0-1,1 0 1,0 0 0,1 0 0,-2-12-1,4 16-45,0 1 0,0-1 0,1 1 0,0-1 0,0 1-1,0-1 1,0 1 0,1-1 0,0 1 0,0 0 0,1 0 0,-1 0 0,1 0 0,0 0-1,7-8 1,2 0-1598,1 0-1,0 0 1,23-16-1,-22 19-2413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7.059"/>
    </inkml:context>
    <inkml:brush xml:id="br0">
      <inkml:brushProperty name="width" value="0.1" units="cm"/>
      <inkml:brushProperty name="height" value="0.1" units="cm"/>
      <inkml:brushProperty name="color" value="#E71224"/>
    </inkml:brush>
  </inkml:definitions>
  <inkml:trace contextRef="#ctx0" brushRef="#br0">27 1 14079,'-3'8'603,"-7"30"1057,-2 7-379,12-44-1249,-1 1-1,1-1 0,0 0 0,0 1 1,-1-1-1,1 0 0,0 1 0,0-1 1,0 1-1,0-1 0,1 0 1,-1 1-1,0-1 0,0 1 0,1-1 1,-1 0-1,1 0 0,-1 1 0,1-1 1,0 0-1,0 0 0,-1 1 1,1-1-1,0 0 0,0 0 0,0 0 1,0 0-1,0 0 0,2 1 0,0 0-8,0 0-1,0 0 0,0-1 0,0 1 0,0-1 0,1 1 1,-1-1-1,0 0 0,8 1 0,3-2-24,1 0 0,-1-1 0,1 0 0,-1-1-1,16-4 1,4-1-129,-26 6 25,0-1-1,0 0 1,-1 0-1,1-1 1,-1 0-1,1 0 0,11-7 1,-15 7-304,0-1 0,0 1 1,0-1-1,6-7 0,-6 7-708,0-1 1,-1 0-1,0-1 1,4-7-1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7.427"/>
    </inkml:context>
    <inkml:brush xml:id="br0">
      <inkml:brushProperty name="width" value="0.1" units="cm"/>
      <inkml:brushProperty name="height" value="0.1" units="cm"/>
      <inkml:brushProperty name="color" value="#E71224"/>
    </inkml:brush>
  </inkml:definitions>
  <inkml:trace contextRef="#ctx0" brushRef="#br0">2 0 14847,'-1'33'1111,"1"-1"-1,2 1 0,11 60 0,37 92-329,-46-176-717,-4-7-28,15-15-1430,-12 9 552,-1 0 0,1 0 1,0 0-1,-1 0 0,0-1 0,2-6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7.770"/>
    </inkml:context>
    <inkml:brush xml:id="br0">
      <inkml:brushProperty name="width" value="0.1" units="cm"/>
      <inkml:brushProperty name="height" value="0.1" units="cm"/>
      <inkml:brushProperty name="color" value="#E71224"/>
    </inkml:brush>
  </inkml:definitions>
  <inkml:trace contextRef="#ctx0" brushRef="#br0">26 0 16927,'-3'28'331,"0"-1"0,-13 47-1,13-65-306,3-7-302</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8.393"/>
    </inkml:context>
    <inkml:brush xml:id="br0">
      <inkml:brushProperty name="width" value="0.1" units="cm"/>
      <inkml:brushProperty name="height" value="0.1" units="cm"/>
      <inkml:brushProperty name="color" value="#E71224"/>
    </inkml:brush>
  </inkml:definitions>
  <inkml:trace contextRef="#ctx0" brushRef="#br0">0 3 7551,'0'0'3792,"8"-3"-881,-7 3-2795,0 0 1,-1 0-1,1 0 0,0 1 1,-1-1-1,1 0 0,0 0 0,-1 0 1,1 1-1,0-1 0,-1 0 1,1 1-1,-1-1 0,1 1 1,0-1-1,-1 1 0,1-1 1,-1 1-1,1-1 0,-1 1 1,1 0-1,0 1-4,0 1-1,0-1 1,0 0 0,0 0 0,0 1-1,0 3 1,1 5 38,-2-1 0,1 14 0,-1-20 132,6 206 2526,-1-99-1897,-5-97-831,0-6-48,0 1 0,1-1 0,0 0 0,0 0 0,1 0 0,3 9 0,-5-15-91,13-10-2210,7-17-900,-17 21 1856,-1 1 0,0-1-1,0 1 1,-1-1 0,3-7 0,-2-1-2502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8.812"/>
    </inkml:context>
    <inkml:brush xml:id="br0">
      <inkml:brushProperty name="width" value="0.1" units="cm"/>
      <inkml:brushProperty name="height" value="0.1" units="cm"/>
      <inkml:brushProperty name="color" value="#E71224"/>
    </inkml:brush>
  </inkml:definitions>
  <inkml:trace contextRef="#ctx0" brushRef="#br0">44 20 13407,'0'-1'72,"1"0"0,-1 0-1,1 0 1,0-1 0,0 1-1,-1 0 1,1 0-1,0 1 1,0-1 0,0 0-1,0 0 1,0 0 0,0 1-1,0-1 1,0 0 0,0 1-1,0-1 1,2 0 0,0 0 89,0 1 0,0-1-1,0 1 1,0 0 0,0-1 0,1 1 0,4 1 0,-1 0-20,0 0 0,0 1 0,0 0 0,-1 0 0,1 1 0,8 4 0,-10-4-58,0 0 0,0 1 0,0-1-1,0 1 1,0 0 0,-1 0 0,0 1 0,0 0 0,0-1-1,-1 1 1,1 0 0,-1 1 0,0-1 0,-1 1-1,4 8 1,-4-5-22,0 0 0,0 0-1,-1 0 1,0 1 0,0-1-1,-1 0 1,-1 1 0,0-1 0,-2 13-1,0-5 21,-2 0-1,1-1 1,-2 0-1,-9 20 1,12-30-53,0 1 1,-1-1 0,0 0 0,0 0-1,0 0 1,-1 0 0,0-1 0,0 0-1,-1 0 1,1 0 0,-1-1-1,-10 6 1,14-9-19,1 0-1,-1 0 0,0 0 1,0 0-1,0-1 0,0 1 1,0-1-1,0 1 0,0-1 1,0 0-1,-1 0 1,1 0-1,0 0 0,0 0 1,0-1-1,0 1 0,0-1 1,0 1-1,-3-2 0,2 0-16,0 1-1,0-1 1,1 0 0,-1 0-1,1-1 1,-1 1-1,1-1 1,0 1-1,0-1 1,0 1-1,-2-5 1,-2-4 21,1-1 0,0 0 0,0-1 0,1 1 0,-2-14 0,2 8-96,1 1 1,1-1-1,1 0 1,0 0-1,2-18 1,1 24-562,0 0 0,0 0 0,5-13 1,-4 16-897,1 0 0,0 0 0,0 0 0,8-11 0,-1 5-2256</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9.154"/>
    </inkml:context>
    <inkml:brush xml:id="br0">
      <inkml:brushProperty name="width" value="0.1" units="cm"/>
      <inkml:brushProperty name="height" value="0.1" units="cm"/>
      <inkml:brushProperty name="color" value="#E71224"/>
    </inkml:brush>
  </inkml:definitions>
  <inkml:trace contextRef="#ctx0" brushRef="#br0">30 0 20223,'-2'9'270,"0"0"0,-1-1 0,0 1 0,-6 9 0,6-10-236,1-6-34,-1 13 0,2-12 0,0-2 0,1 0 0,0 0 0,0 0 0,-1 0 0,1 0 0,0 0 0,0 0 0,0 0 0,0 0 0,0 0 0,0 0 0,1 0 0,-1 0 0,0 0 0,0 0 0,1 0 0,-1 0 0,1 0 0,4 10 11,-4-9-11,1 0-1,0 0 1,0 0 0,-1 0-1,1 0 1,0 0 0,1 0 0,-1-1-1,0 1 1,0-1 0,1 0 0,-1 1-1,0-1 1,1 0 0,0 0-1,3 0 1,-2 0-38,1-1 0,-1 1 0,1-1 0,-1 0 1,0-1-1,1 1 0,-1-1 0,0 0 0,7-2 0,-2 0-189,0-1-1,0 0 1,0 0 0,-1-1 0,1 0-1,-1-1 1,0 0 0,9-9 0,-11 9-747,0-1 0,-1 1 0,0-1 0,5-9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6T16:30:59.501"/>
    </inkml:context>
    <inkml:brush xml:id="br0">
      <inkml:brushProperty name="width" value="0.1" units="cm"/>
      <inkml:brushProperty name="height" value="0.1" units="cm"/>
      <inkml:brushProperty name="color" value="#E71224"/>
    </inkml:brush>
  </inkml:definitions>
  <inkml:trace contextRef="#ctx0" brushRef="#br0">18 1 14911,'-7'44'1826,"2"0"-1,1 61 0,3-60-1833,2 15 430,2-1 0,17 86 0,-20-144-661,0-34-3797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F6C12-2956-40A3-BBE6-DBEABA9E59C5}"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4FD01-4642-4DAC-86D4-3C4754983F02}" type="slidenum">
              <a:rPr lang="en-US" smtClean="0"/>
              <a:t>‹#›</a:t>
            </a:fld>
            <a:endParaRPr lang="en-US"/>
          </a:p>
        </p:txBody>
      </p:sp>
    </p:spTree>
    <p:extLst>
      <p:ext uri="{BB962C8B-B14F-4D97-AF65-F5344CB8AC3E}">
        <p14:creationId xmlns:p14="http://schemas.microsoft.com/office/powerpoint/2010/main" val="57036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98F5259-290B-4D23-B4C9-D2A728F04D80}" type="datetime1">
              <a:rPr lang="en-US" smtClean="0"/>
              <a:t>12/7/2021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SWBAT identify mathematical patterns in sequences IOT determine the nth term of a sequence.</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02111984F565}"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666195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68BE8-2F0C-4C54-B2BD-56E0CCF9D93D}" type="datetime1">
              <a:rPr lang="en-US" smtClean="0"/>
              <a:t>12/7/2021</a:t>
            </a:fld>
            <a:endParaRPr lang="en-US"/>
          </a:p>
        </p:txBody>
      </p:sp>
      <p:sp>
        <p:nvSpPr>
          <p:cNvPr id="5" name="Footer Placeholder 4"/>
          <p:cNvSpPr>
            <a:spLocks noGrp="1"/>
          </p:cNvSpPr>
          <p:nvPr>
            <p:ph type="ftr" sz="quarter" idx="11"/>
          </p:nvPr>
        </p:nvSpPr>
        <p:spPr/>
        <p:txBody>
          <a:bodyPr/>
          <a:lstStyle/>
          <a:p>
            <a:r>
              <a:rPr lang="en-US"/>
              <a:t>SWBAT identify mathematical patterns in sequences IOT determine the nth term of a sequence.</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61235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50F7BC-F777-4AAF-8E93-7B24A9E5139D}" type="datetime1">
              <a:rPr lang="en-US" smtClean="0"/>
              <a:t>12/7/2021</a:t>
            </a:fld>
            <a:endParaRPr lang="en-US"/>
          </a:p>
        </p:txBody>
      </p:sp>
      <p:sp>
        <p:nvSpPr>
          <p:cNvPr id="5" name="Footer Placeholder 4"/>
          <p:cNvSpPr>
            <a:spLocks noGrp="1"/>
          </p:cNvSpPr>
          <p:nvPr>
            <p:ph type="ftr" sz="quarter" idx="11"/>
          </p:nvPr>
        </p:nvSpPr>
        <p:spPr/>
        <p:txBody>
          <a:bodyPr/>
          <a:lstStyle/>
          <a:p>
            <a:r>
              <a:rPr lang="en-US"/>
              <a:t>SWBAT identify mathematical patterns in sequences IOT determine the nth term of a sequence.</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32411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73726-3FA8-452E-AF11-21D994C53A14}" type="datetime1">
              <a:rPr lang="en-US" smtClean="0"/>
              <a:t>12/7/2021</a:t>
            </a:fld>
            <a:endParaRPr lang="en-US"/>
          </a:p>
        </p:txBody>
      </p:sp>
      <p:sp>
        <p:nvSpPr>
          <p:cNvPr id="5" name="Footer Placeholder 4"/>
          <p:cNvSpPr>
            <a:spLocks noGrp="1"/>
          </p:cNvSpPr>
          <p:nvPr>
            <p:ph type="ftr" sz="quarter" idx="11"/>
          </p:nvPr>
        </p:nvSpPr>
        <p:spPr/>
        <p:txBody>
          <a:bodyPr/>
          <a:lstStyle/>
          <a:p>
            <a:r>
              <a:rPr lang="en-US"/>
              <a:t>SWBAT identify mathematical patterns in sequences IOT determine the nth term of a sequence.</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01221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DB4E24A-753E-4B5A-8F34-C66D21EDFC5D}" type="datetime1">
              <a:rPr lang="en-US" smtClean="0"/>
              <a:t>12/7/2021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SWBAT identify mathematical patterns in sequences IOT determine the nth term of a sequence.</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02111984F565}"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834601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A80271-9286-46EB-B2F0-BF830FA81D67}" type="datetime1">
              <a:rPr lang="en-US" smtClean="0"/>
              <a:t>12/7/2021</a:t>
            </a:fld>
            <a:endParaRPr lang="en-US"/>
          </a:p>
        </p:txBody>
      </p:sp>
      <p:sp>
        <p:nvSpPr>
          <p:cNvPr id="6" name="Footer Placeholder 5"/>
          <p:cNvSpPr>
            <a:spLocks noGrp="1"/>
          </p:cNvSpPr>
          <p:nvPr>
            <p:ph type="ftr" sz="quarter" idx="11"/>
          </p:nvPr>
        </p:nvSpPr>
        <p:spPr/>
        <p:txBody>
          <a:bodyPr/>
          <a:lstStyle/>
          <a:p>
            <a:r>
              <a:rPr lang="en-US"/>
              <a:t>SWBAT identify mathematical patterns in sequences IOT determine the nth term of a sequence.</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1088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A9272C-0DF4-4DF3-8B6D-8C8FDF79DB64}" type="datetime1">
              <a:rPr lang="en-US" smtClean="0"/>
              <a:t>12/7/2021</a:t>
            </a:fld>
            <a:endParaRPr lang="en-US"/>
          </a:p>
        </p:txBody>
      </p:sp>
      <p:sp>
        <p:nvSpPr>
          <p:cNvPr id="8" name="Footer Placeholder 7"/>
          <p:cNvSpPr>
            <a:spLocks noGrp="1"/>
          </p:cNvSpPr>
          <p:nvPr>
            <p:ph type="ftr" sz="quarter" idx="11"/>
          </p:nvPr>
        </p:nvSpPr>
        <p:spPr/>
        <p:txBody>
          <a:bodyPr/>
          <a:lstStyle/>
          <a:p>
            <a:r>
              <a:rPr lang="en-US"/>
              <a:t>SWBAT identify mathematical patterns in sequences IOT determine the nth term of a sequence.</a:t>
            </a: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10567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F800A1-8E72-4E29-AF27-C743BBD8384A}" type="datetime1">
              <a:rPr lang="en-US" smtClean="0"/>
              <a:t>12/7/2021</a:t>
            </a:fld>
            <a:endParaRPr lang="en-US"/>
          </a:p>
        </p:txBody>
      </p:sp>
      <p:sp>
        <p:nvSpPr>
          <p:cNvPr id="4" name="Footer Placeholder 3"/>
          <p:cNvSpPr>
            <a:spLocks noGrp="1"/>
          </p:cNvSpPr>
          <p:nvPr>
            <p:ph type="ftr" sz="quarter" idx="11"/>
          </p:nvPr>
        </p:nvSpPr>
        <p:spPr/>
        <p:txBody>
          <a:bodyPr/>
          <a:lstStyle/>
          <a:p>
            <a:r>
              <a:rPr lang="en-US"/>
              <a:t>SWBAT identify mathematical patterns in sequences IOT determine the nth term of a sequence.</a:t>
            </a:r>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36449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E0D6-3E69-4127-8543-34A4512BAA64}" type="datetime1">
              <a:rPr lang="en-US" smtClean="0"/>
              <a:t>12/7/2021</a:t>
            </a:fld>
            <a:endParaRPr lang="en-US"/>
          </a:p>
        </p:txBody>
      </p:sp>
      <p:sp>
        <p:nvSpPr>
          <p:cNvPr id="3" name="Footer Placeholder 2"/>
          <p:cNvSpPr>
            <a:spLocks noGrp="1"/>
          </p:cNvSpPr>
          <p:nvPr>
            <p:ph type="ftr" sz="quarter" idx="11"/>
          </p:nvPr>
        </p:nvSpPr>
        <p:spPr/>
        <p:txBody>
          <a:bodyPr/>
          <a:lstStyle/>
          <a:p>
            <a:r>
              <a:rPr lang="en-US"/>
              <a:t>SWBAT identify mathematical patterns in sequences IOT determine the nth term of a sequence.</a:t>
            </a:r>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56060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B3C7027-76A3-4B43-AA0F-E08BAA9B6FA5}" type="datetime1">
              <a:rPr lang="en-US" smtClean="0"/>
              <a:t>12/7/2021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SWBAT identify mathematical patterns in sequences IOT determine the nth term of a sequence.</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431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36D10F2-44E9-4FBB-A309-DE9E79FFB493}" type="datetime1">
              <a:rPr lang="en-US" smtClean="0"/>
              <a:t>12/7/2021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SWBAT identify mathematical patterns in sequences IOT determine the nth term of a sequence.</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516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606AB51-0D5F-4B2A-9F41-F52FD0BAD5A8}" type="datetime1">
              <a:rPr lang="en-US" smtClean="0"/>
              <a:t>12/7/2021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SWBAT identify mathematical patterns in sequences IOT determine the nth term of a sequence.</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02111984F565}"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604678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pngimg.com/download/51571"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hyperlink" Target="http://www.pngall.com/oval-png" TargetMode="External"/><Relationship Id="rId11" Type="http://schemas.openxmlformats.org/officeDocument/2006/relationships/hyperlink" Target="http://pngimg.com/download/5911" TargetMode="External"/><Relationship Id="rId5" Type="http://schemas.openxmlformats.org/officeDocument/2006/relationships/image" Target="../media/image4.png"/><Relationship Id="rId15" Type="http://schemas.openxmlformats.org/officeDocument/2006/relationships/hyperlink" Target="http://www.cordovacarter.weebly.com" TargetMode="Externa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http://pngimg.com/download/6981" TargetMode="External"/><Relationship Id="rId14" Type="http://schemas.openxmlformats.org/officeDocument/2006/relationships/hyperlink" Target="http://www.deltamath.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24.png"/><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customXml" Target="../ink/ink6.xml"/><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39.png"/><Relationship Id="rId2" Type="http://schemas.openxmlformats.org/officeDocument/2006/relationships/image" Target="../media/image23.png"/><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8.png"/><Relationship Id="rId24" Type="http://schemas.openxmlformats.org/officeDocument/2006/relationships/customXml" Target="../ink/ink12.xml"/><Relationship Id="rId32" Type="http://schemas.openxmlformats.org/officeDocument/2006/relationships/customXml" Target="../ink/ink16.xml"/><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customXml" Target="../ink/ink14.xml"/><Relationship Id="rId10" Type="http://schemas.openxmlformats.org/officeDocument/2006/relationships/customXml" Target="../ink/ink5.xml"/><Relationship Id="rId19" Type="http://schemas.openxmlformats.org/officeDocument/2006/relationships/image" Target="../media/image32.png"/><Relationship Id="rId31" Type="http://schemas.openxmlformats.org/officeDocument/2006/relationships/image" Target="../media/image38.png"/><Relationship Id="rId4" Type="http://schemas.openxmlformats.org/officeDocument/2006/relationships/customXml" Target="../ink/ink2.xml"/><Relationship Id="rId9" Type="http://schemas.openxmlformats.org/officeDocument/2006/relationships/image" Target="../media/image27.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36.png"/><Relationship Id="rId30" Type="http://schemas.openxmlformats.org/officeDocument/2006/relationships/customXml" Target="../ink/ink15.xml"/><Relationship Id="rId8" Type="http://schemas.openxmlformats.org/officeDocument/2006/relationships/customXml" Target="../ink/ink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6" Type="http://schemas.openxmlformats.org/officeDocument/2006/relationships/customXml" Target="../ink/ink28.xml"/><Relationship Id="rId117" Type="http://schemas.openxmlformats.org/officeDocument/2006/relationships/image" Target="../media/image101.png"/><Relationship Id="rId21" Type="http://schemas.openxmlformats.org/officeDocument/2006/relationships/image" Target="../media/image53.png"/><Relationship Id="rId42" Type="http://schemas.openxmlformats.org/officeDocument/2006/relationships/customXml" Target="../ink/ink36.xml"/><Relationship Id="rId47" Type="http://schemas.openxmlformats.org/officeDocument/2006/relationships/image" Target="../media/image66.png"/><Relationship Id="rId63" Type="http://schemas.openxmlformats.org/officeDocument/2006/relationships/image" Target="../media/image74.png"/><Relationship Id="rId68" Type="http://schemas.openxmlformats.org/officeDocument/2006/relationships/customXml" Target="../ink/ink49.xml"/><Relationship Id="rId84" Type="http://schemas.openxmlformats.org/officeDocument/2006/relationships/customXml" Target="../ink/ink57.xml"/><Relationship Id="rId89" Type="http://schemas.openxmlformats.org/officeDocument/2006/relationships/image" Target="../media/image87.png"/><Relationship Id="rId112" Type="http://schemas.openxmlformats.org/officeDocument/2006/relationships/customXml" Target="../ink/ink71.xml"/><Relationship Id="rId16" Type="http://schemas.openxmlformats.org/officeDocument/2006/relationships/customXml" Target="../ink/ink23.xml"/><Relationship Id="rId107" Type="http://schemas.openxmlformats.org/officeDocument/2006/relationships/image" Target="../media/image96.png"/><Relationship Id="rId11" Type="http://schemas.openxmlformats.org/officeDocument/2006/relationships/image" Target="../media/image48.png"/><Relationship Id="rId32" Type="http://schemas.openxmlformats.org/officeDocument/2006/relationships/customXml" Target="../ink/ink31.xml"/><Relationship Id="rId37" Type="http://schemas.openxmlformats.org/officeDocument/2006/relationships/image" Target="../media/image61.png"/><Relationship Id="rId53" Type="http://schemas.openxmlformats.org/officeDocument/2006/relationships/image" Target="../media/image69.png"/><Relationship Id="rId58" Type="http://schemas.openxmlformats.org/officeDocument/2006/relationships/customXml" Target="../ink/ink44.xml"/><Relationship Id="rId74" Type="http://schemas.openxmlformats.org/officeDocument/2006/relationships/customXml" Target="../ink/ink52.xml"/><Relationship Id="rId79" Type="http://schemas.openxmlformats.org/officeDocument/2006/relationships/image" Target="../media/image82.png"/><Relationship Id="rId102" Type="http://schemas.openxmlformats.org/officeDocument/2006/relationships/customXml" Target="../ink/ink66.xml"/><Relationship Id="rId123" Type="http://schemas.openxmlformats.org/officeDocument/2006/relationships/image" Target="../media/image104.png"/><Relationship Id="rId5" Type="http://schemas.openxmlformats.org/officeDocument/2006/relationships/image" Target="../media/image45.png"/><Relationship Id="rId90" Type="http://schemas.openxmlformats.org/officeDocument/2006/relationships/customXml" Target="../ink/ink60.xml"/><Relationship Id="rId95" Type="http://schemas.openxmlformats.org/officeDocument/2006/relationships/image" Target="../media/image90.png"/><Relationship Id="rId22" Type="http://schemas.openxmlformats.org/officeDocument/2006/relationships/customXml" Target="../ink/ink26.xml"/><Relationship Id="rId27" Type="http://schemas.openxmlformats.org/officeDocument/2006/relationships/image" Target="../media/image56.png"/><Relationship Id="rId43" Type="http://schemas.openxmlformats.org/officeDocument/2006/relationships/image" Target="../media/image64.png"/><Relationship Id="rId48" Type="http://schemas.openxmlformats.org/officeDocument/2006/relationships/customXml" Target="../ink/ink39.xml"/><Relationship Id="rId64" Type="http://schemas.openxmlformats.org/officeDocument/2006/relationships/customXml" Target="../ink/ink47.xml"/><Relationship Id="rId69" Type="http://schemas.openxmlformats.org/officeDocument/2006/relationships/image" Target="../media/image77.png"/><Relationship Id="rId113" Type="http://schemas.openxmlformats.org/officeDocument/2006/relationships/image" Target="../media/image99.png"/><Relationship Id="rId118" Type="http://schemas.openxmlformats.org/officeDocument/2006/relationships/customXml" Target="../ink/ink74.xml"/><Relationship Id="rId80" Type="http://schemas.openxmlformats.org/officeDocument/2006/relationships/customXml" Target="../ink/ink55.xml"/><Relationship Id="rId85" Type="http://schemas.openxmlformats.org/officeDocument/2006/relationships/image" Target="../media/image85.png"/><Relationship Id="rId12" Type="http://schemas.openxmlformats.org/officeDocument/2006/relationships/customXml" Target="../ink/ink21.xml"/><Relationship Id="rId17"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customXml" Target="../ink/ink34.xml"/><Relationship Id="rId59" Type="http://schemas.openxmlformats.org/officeDocument/2006/relationships/image" Target="../media/image72.png"/><Relationship Id="rId103" Type="http://schemas.openxmlformats.org/officeDocument/2006/relationships/image" Target="../media/image94.png"/><Relationship Id="rId108" Type="http://schemas.openxmlformats.org/officeDocument/2006/relationships/customXml" Target="../ink/ink69.xml"/><Relationship Id="rId54" Type="http://schemas.openxmlformats.org/officeDocument/2006/relationships/customXml" Target="../ink/ink42.xml"/><Relationship Id="rId70" Type="http://schemas.openxmlformats.org/officeDocument/2006/relationships/customXml" Target="../ink/ink50.xml"/><Relationship Id="rId75" Type="http://schemas.openxmlformats.org/officeDocument/2006/relationships/image" Target="../media/image80.png"/><Relationship Id="rId91" Type="http://schemas.openxmlformats.org/officeDocument/2006/relationships/image" Target="../media/image88.png"/><Relationship Id="rId96" Type="http://schemas.openxmlformats.org/officeDocument/2006/relationships/customXml" Target="../ink/ink63.xml"/><Relationship Id="rId1" Type="http://schemas.openxmlformats.org/officeDocument/2006/relationships/slideLayout" Target="../slideLayouts/slideLayout2.xml"/><Relationship Id="rId6" Type="http://schemas.openxmlformats.org/officeDocument/2006/relationships/customXml" Target="../ink/ink18.xml"/><Relationship Id="rId23" Type="http://schemas.openxmlformats.org/officeDocument/2006/relationships/image" Target="../media/image54.png"/><Relationship Id="rId28" Type="http://schemas.openxmlformats.org/officeDocument/2006/relationships/customXml" Target="../ink/ink29.xml"/><Relationship Id="rId49" Type="http://schemas.openxmlformats.org/officeDocument/2006/relationships/image" Target="../media/image67.png"/><Relationship Id="rId114" Type="http://schemas.openxmlformats.org/officeDocument/2006/relationships/customXml" Target="../ink/ink72.xml"/><Relationship Id="rId119" Type="http://schemas.openxmlformats.org/officeDocument/2006/relationships/image" Target="../media/image102.png"/><Relationship Id="rId44" Type="http://schemas.openxmlformats.org/officeDocument/2006/relationships/customXml" Target="../ink/ink37.xml"/><Relationship Id="rId60" Type="http://schemas.openxmlformats.org/officeDocument/2006/relationships/customXml" Target="../ink/ink45.xml"/><Relationship Id="rId65" Type="http://schemas.openxmlformats.org/officeDocument/2006/relationships/image" Target="../media/image75.png"/><Relationship Id="rId81" Type="http://schemas.openxmlformats.org/officeDocument/2006/relationships/image" Target="../media/image83.png"/><Relationship Id="rId86" Type="http://schemas.openxmlformats.org/officeDocument/2006/relationships/customXml" Target="../ink/ink58.xml"/><Relationship Id="rId4" Type="http://schemas.openxmlformats.org/officeDocument/2006/relationships/customXml" Target="../ink/ink17.xml"/><Relationship Id="rId9" Type="http://schemas.openxmlformats.org/officeDocument/2006/relationships/image" Target="../media/image47.png"/><Relationship Id="rId13" Type="http://schemas.openxmlformats.org/officeDocument/2006/relationships/image" Target="../media/image49.png"/><Relationship Id="rId18" Type="http://schemas.openxmlformats.org/officeDocument/2006/relationships/customXml" Target="../ink/ink24.xml"/><Relationship Id="rId39" Type="http://schemas.openxmlformats.org/officeDocument/2006/relationships/image" Target="../media/image62.png"/><Relationship Id="rId109" Type="http://schemas.openxmlformats.org/officeDocument/2006/relationships/image" Target="../media/image97.png"/><Relationship Id="rId34" Type="http://schemas.openxmlformats.org/officeDocument/2006/relationships/customXml" Target="../ink/ink32.xml"/><Relationship Id="rId50" Type="http://schemas.openxmlformats.org/officeDocument/2006/relationships/customXml" Target="../ink/ink40.xml"/><Relationship Id="rId55" Type="http://schemas.openxmlformats.org/officeDocument/2006/relationships/image" Target="../media/image70.png"/><Relationship Id="rId76" Type="http://schemas.openxmlformats.org/officeDocument/2006/relationships/customXml" Target="../ink/ink53.xml"/><Relationship Id="rId97" Type="http://schemas.openxmlformats.org/officeDocument/2006/relationships/image" Target="../media/image91.png"/><Relationship Id="rId104" Type="http://schemas.openxmlformats.org/officeDocument/2006/relationships/customXml" Target="../ink/ink67.xml"/><Relationship Id="rId120" Type="http://schemas.openxmlformats.org/officeDocument/2006/relationships/customXml" Target="../ink/ink75.xml"/><Relationship Id="rId7" Type="http://schemas.openxmlformats.org/officeDocument/2006/relationships/image" Target="../media/image46.png"/><Relationship Id="rId71" Type="http://schemas.openxmlformats.org/officeDocument/2006/relationships/image" Target="../media/image78.png"/><Relationship Id="rId92" Type="http://schemas.openxmlformats.org/officeDocument/2006/relationships/customXml" Target="../ink/ink61.xml"/><Relationship Id="rId2" Type="http://schemas.openxmlformats.org/officeDocument/2006/relationships/image" Target="../media/image23.png"/><Relationship Id="rId29" Type="http://schemas.openxmlformats.org/officeDocument/2006/relationships/image" Target="../media/image57.png"/><Relationship Id="rId24" Type="http://schemas.openxmlformats.org/officeDocument/2006/relationships/customXml" Target="../ink/ink27.xml"/><Relationship Id="rId40" Type="http://schemas.openxmlformats.org/officeDocument/2006/relationships/customXml" Target="../ink/ink35.xml"/><Relationship Id="rId45" Type="http://schemas.openxmlformats.org/officeDocument/2006/relationships/image" Target="../media/image65.png"/><Relationship Id="rId66" Type="http://schemas.openxmlformats.org/officeDocument/2006/relationships/customXml" Target="../ink/ink48.xml"/><Relationship Id="rId87" Type="http://schemas.openxmlformats.org/officeDocument/2006/relationships/image" Target="../media/image86.png"/><Relationship Id="rId110" Type="http://schemas.openxmlformats.org/officeDocument/2006/relationships/customXml" Target="../ink/ink70.xml"/><Relationship Id="rId115" Type="http://schemas.openxmlformats.org/officeDocument/2006/relationships/image" Target="../media/image100.png"/><Relationship Id="rId61" Type="http://schemas.openxmlformats.org/officeDocument/2006/relationships/image" Target="../media/image73.png"/><Relationship Id="rId82" Type="http://schemas.openxmlformats.org/officeDocument/2006/relationships/customXml" Target="../ink/ink56.xml"/><Relationship Id="rId19" Type="http://schemas.openxmlformats.org/officeDocument/2006/relationships/image" Target="../media/image52.png"/><Relationship Id="rId14" Type="http://schemas.openxmlformats.org/officeDocument/2006/relationships/customXml" Target="../ink/ink22.xml"/><Relationship Id="rId30" Type="http://schemas.openxmlformats.org/officeDocument/2006/relationships/customXml" Target="../ink/ink30.xml"/><Relationship Id="rId35" Type="http://schemas.openxmlformats.org/officeDocument/2006/relationships/image" Target="../media/image60.png"/><Relationship Id="rId56" Type="http://schemas.openxmlformats.org/officeDocument/2006/relationships/customXml" Target="../ink/ink43.xml"/><Relationship Id="rId77" Type="http://schemas.openxmlformats.org/officeDocument/2006/relationships/image" Target="../media/image81.png"/><Relationship Id="rId100" Type="http://schemas.openxmlformats.org/officeDocument/2006/relationships/customXml" Target="../ink/ink65.xml"/><Relationship Id="rId105" Type="http://schemas.openxmlformats.org/officeDocument/2006/relationships/image" Target="../media/image95.png"/><Relationship Id="rId8" Type="http://schemas.openxmlformats.org/officeDocument/2006/relationships/customXml" Target="../ink/ink19.xml"/><Relationship Id="rId51" Type="http://schemas.openxmlformats.org/officeDocument/2006/relationships/image" Target="../media/image68.png"/><Relationship Id="rId72" Type="http://schemas.openxmlformats.org/officeDocument/2006/relationships/customXml" Target="../ink/ink51.xml"/><Relationship Id="rId93" Type="http://schemas.openxmlformats.org/officeDocument/2006/relationships/image" Target="../media/image89.png"/><Relationship Id="rId98" Type="http://schemas.openxmlformats.org/officeDocument/2006/relationships/customXml" Target="../ink/ink64.xml"/><Relationship Id="rId121" Type="http://schemas.openxmlformats.org/officeDocument/2006/relationships/image" Target="../media/image103.png"/><Relationship Id="rId3" Type="http://schemas.openxmlformats.org/officeDocument/2006/relationships/image" Target="../media/image44.png"/><Relationship Id="rId25" Type="http://schemas.openxmlformats.org/officeDocument/2006/relationships/image" Target="../media/image55.png"/><Relationship Id="rId46" Type="http://schemas.openxmlformats.org/officeDocument/2006/relationships/customXml" Target="../ink/ink38.xml"/><Relationship Id="rId67" Type="http://schemas.openxmlformats.org/officeDocument/2006/relationships/image" Target="../media/image76.png"/><Relationship Id="rId116" Type="http://schemas.openxmlformats.org/officeDocument/2006/relationships/customXml" Target="../ink/ink73.xml"/><Relationship Id="rId20" Type="http://schemas.openxmlformats.org/officeDocument/2006/relationships/customXml" Target="../ink/ink25.xml"/><Relationship Id="rId41" Type="http://schemas.openxmlformats.org/officeDocument/2006/relationships/image" Target="../media/image63.png"/><Relationship Id="rId62" Type="http://schemas.openxmlformats.org/officeDocument/2006/relationships/customXml" Target="../ink/ink46.xml"/><Relationship Id="rId83" Type="http://schemas.openxmlformats.org/officeDocument/2006/relationships/image" Target="../media/image84.png"/><Relationship Id="rId88" Type="http://schemas.openxmlformats.org/officeDocument/2006/relationships/customXml" Target="../ink/ink59.xml"/><Relationship Id="rId111" Type="http://schemas.openxmlformats.org/officeDocument/2006/relationships/image" Target="../media/image98.png"/><Relationship Id="rId15" Type="http://schemas.openxmlformats.org/officeDocument/2006/relationships/image" Target="../media/image50.png"/><Relationship Id="rId36" Type="http://schemas.openxmlformats.org/officeDocument/2006/relationships/customXml" Target="../ink/ink33.xml"/><Relationship Id="rId57" Type="http://schemas.openxmlformats.org/officeDocument/2006/relationships/image" Target="../media/image71.png"/><Relationship Id="rId106" Type="http://schemas.openxmlformats.org/officeDocument/2006/relationships/customXml" Target="../ink/ink68.xml"/><Relationship Id="rId10" Type="http://schemas.openxmlformats.org/officeDocument/2006/relationships/customXml" Target="../ink/ink20.xml"/><Relationship Id="rId31" Type="http://schemas.openxmlformats.org/officeDocument/2006/relationships/image" Target="../media/image58.png"/><Relationship Id="rId52" Type="http://schemas.openxmlformats.org/officeDocument/2006/relationships/customXml" Target="../ink/ink41.xml"/><Relationship Id="rId73" Type="http://schemas.openxmlformats.org/officeDocument/2006/relationships/image" Target="../media/image79.png"/><Relationship Id="rId78" Type="http://schemas.openxmlformats.org/officeDocument/2006/relationships/customXml" Target="../ink/ink54.xml"/><Relationship Id="rId94" Type="http://schemas.openxmlformats.org/officeDocument/2006/relationships/customXml" Target="../ink/ink62.xml"/><Relationship Id="rId99" Type="http://schemas.openxmlformats.org/officeDocument/2006/relationships/image" Target="../media/image92.png"/><Relationship Id="rId101" Type="http://schemas.openxmlformats.org/officeDocument/2006/relationships/image" Target="../media/image93.png"/><Relationship Id="rId122" Type="http://schemas.openxmlformats.org/officeDocument/2006/relationships/customXml" Target="../ink/ink7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6" Type="http://schemas.openxmlformats.org/officeDocument/2006/relationships/customXml" Target="../ink/ink88.xml"/><Relationship Id="rId21" Type="http://schemas.openxmlformats.org/officeDocument/2006/relationships/image" Target="../media/image120.png"/><Relationship Id="rId42" Type="http://schemas.openxmlformats.org/officeDocument/2006/relationships/customXml" Target="../ink/ink96.xml"/><Relationship Id="rId47" Type="http://schemas.openxmlformats.org/officeDocument/2006/relationships/image" Target="../media/image133.png"/><Relationship Id="rId63" Type="http://schemas.openxmlformats.org/officeDocument/2006/relationships/image" Target="../media/image141.png"/><Relationship Id="rId68" Type="http://schemas.openxmlformats.org/officeDocument/2006/relationships/customXml" Target="../ink/ink109.xml"/><Relationship Id="rId84" Type="http://schemas.openxmlformats.org/officeDocument/2006/relationships/customXml" Target="../ink/ink117.xml"/><Relationship Id="rId89" Type="http://schemas.openxmlformats.org/officeDocument/2006/relationships/image" Target="../media/image154.png"/><Relationship Id="rId16" Type="http://schemas.openxmlformats.org/officeDocument/2006/relationships/customXml" Target="../ink/ink83.xml"/><Relationship Id="rId11" Type="http://schemas.openxmlformats.org/officeDocument/2006/relationships/image" Target="../media/image115.png"/><Relationship Id="rId32" Type="http://schemas.openxmlformats.org/officeDocument/2006/relationships/customXml" Target="../ink/ink91.xml"/><Relationship Id="rId37" Type="http://schemas.openxmlformats.org/officeDocument/2006/relationships/image" Target="../media/image128.png"/><Relationship Id="rId53" Type="http://schemas.openxmlformats.org/officeDocument/2006/relationships/image" Target="../media/image136.png"/><Relationship Id="rId58" Type="http://schemas.openxmlformats.org/officeDocument/2006/relationships/customXml" Target="../ink/ink104.xml"/><Relationship Id="rId74" Type="http://schemas.openxmlformats.org/officeDocument/2006/relationships/customXml" Target="../ink/ink112.xml"/><Relationship Id="rId79" Type="http://schemas.openxmlformats.org/officeDocument/2006/relationships/image" Target="../media/image149.png"/><Relationship Id="rId5" Type="http://schemas.openxmlformats.org/officeDocument/2006/relationships/image" Target="../media/image112.png"/><Relationship Id="rId90" Type="http://schemas.openxmlformats.org/officeDocument/2006/relationships/customXml" Target="../ink/ink120.xml"/><Relationship Id="rId95" Type="http://schemas.openxmlformats.org/officeDocument/2006/relationships/image" Target="../media/image157.png"/><Relationship Id="rId22" Type="http://schemas.openxmlformats.org/officeDocument/2006/relationships/customXml" Target="../ink/ink86.xml"/><Relationship Id="rId27"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customXml" Target="../ink/ink99.xml"/><Relationship Id="rId64" Type="http://schemas.openxmlformats.org/officeDocument/2006/relationships/customXml" Target="../ink/ink107.xml"/><Relationship Id="rId69" Type="http://schemas.openxmlformats.org/officeDocument/2006/relationships/image" Target="../media/image144.png"/><Relationship Id="rId8" Type="http://schemas.openxmlformats.org/officeDocument/2006/relationships/customXml" Target="../ink/ink79.xml"/><Relationship Id="rId51" Type="http://schemas.openxmlformats.org/officeDocument/2006/relationships/image" Target="../media/image135.png"/><Relationship Id="rId72" Type="http://schemas.openxmlformats.org/officeDocument/2006/relationships/customXml" Target="../ink/ink111.xml"/><Relationship Id="rId80" Type="http://schemas.openxmlformats.org/officeDocument/2006/relationships/customXml" Target="../ink/ink115.xml"/><Relationship Id="rId85" Type="http://schemas.openxmlformats.org/officeDocument/2006/relationships/image" Target="../media/image152.png"/><Relationship Id="rId93" Type="http://schemas.openxmlformats.org/officeDocument/2006/relationships/image" Target="../media/image156.png"/><Relationship Id="rId3" Type="http://schemas.openxmlformats.org/officeDocument/2006/relationships/image" Target="../media/image111.png"/><Relationship Id="rId12" Type="http://schemas.openxmlformats.org/officeDocument/2006/relationships/customXml" Target="../ink/ink81.xml"/><Relationship Id="rId17" Type="http://schemas.openxmlformats.org/officeDocument/2006/relationships/image" Target="../media/image118.png"/><Relationship Id="rId25" Type="http://schemas.openxmlformats.org/officeDocument/2006/relationships/image" Target="../media/image122.png"/><Relationship Id="rId33" Type="http://schemas.openxmlformats.org/officeDocument/2006/relationships/image" Target="../media/image126.png"/><Relationship Id="rId38" Type="http://schemas.openxmlformats.org/officeDocument/2006/relationships/customXml" Target="../ink/ink94.xml"/><Relationship Id="rId46" Type="http://schemas.openxmlformats.org/officeDocument/2006/relationships/customXml" Target="../ink/ink98.xml"/><Relationship Id="rId59" Type="http://schemas.openxmlformats.org/officeDocument/2006/relationships/image" Target="../media/image139.png"/><Relationship Id="rId67" Type="http://schemas.openxmlformats.org/officeDocument/2006/relationships/image" Target="../media/image143.png"/><Relationship Id="rId20" Type="http://schemas.openxmlformats.org/officeDocument/2006/relationships/customXml" Target="../ink/ink85.xml"/><Relationship Id="rId41" Type="http://schemas.openxmlformats.org/officeDocument/2006/relationships/image" Target="../media/image130.png"/><Relationship Id="rId54" Type="http://schemas.openxmlformats.org/officeDocument/2006/relationships/customXml" Target="../ink/ink102.xml"/><Relationship Id="rId62" Type="http://schemas.openxmlformats.org/officeDocument/2006/relationships/customXml" Target="../ink/ink106.xml"/><Relationship Id="rId70" Type="http://schemas.openxmlformats.org/officeDocument/2006/relationships/customXml" Target="../ink/ink110.xml"/><Relationship Id="rId75" Type="http://schemas.openxmlformats.org/officeDocument/2006/relationships/image" Target="../media/image147.png"/><Relationship Id="rId83" Type="http://schemas.openxmlformats.org/officeDocument/2006/relationships/image" Target="../media/image151.png"/><Relationship Id="rId88" Type="http://schemas.openxmlformats.org/officeDocument/2006/relationships/customXml" Target="../ink/ink119.xml"/><Relationship Id="rId91"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customXml" Target="../ink/ink78.xml"/><Relationship Id="rId15" Type="http://schemas.openxmlformats.org/officeDocument/2006/relationships/image" Target="../media/image117.png"/><Relationship Id="rId23" Type="http://schemas.openxmlformats.org/officeDocument/2006/relationships/image" Target="../media/image121.png"/><Relationship Id="rId28" Type="http://schemas.openxmlformats.org/officeDocument/2006/relationships/customXml" Target="../ink/ink89.xml"/><Relationship Id="rId36" Type="http://schemas.openxmlformats.org/officeDocument/2006/relationships/customXml" Target="../ink/ink93.xml"/><Relationship Id="rId49" Type="http://schemas.openxmlformats.org/officeDocument/2006/relationships/image" Target="../media/image134.png"/><Relationship Id="rId57" Type="http://schemas.openxmlformats.org/officeDocument/2006/relationships/image" Target="../media/image138.png"/><Relationship Id="rId10" Type="http://schemas.openxmlformats.org/officeDocument/2006/relationships/customXml" Target="../ink/ink80.xml"/><Relationship Id="rId31" Type="http://schemas.openxmlformats.org/officeDocument/2006/relationships/image" Target="../media/image125.png"/><Relationship Id="rId44" Type="http://schemas.openxmlformats.org/officeDocument/2006/relationships/customXml" Target="../ink/ink97.xml"/><Relationship Id="rId52" Type="http://schemas.openxmlformats.org/officeDocument/2006/relationships/customXml" Target="../ink/ink101.xml"/><Relationship Id="rId60" Type="http://schemas.openxmlformats.org/officeDocument/2006/relationships/customXml" Target="../ink/ink105.xml"/><Relationship Id="rId65" Type="http://schemas.openxmlformats.org/officeDocument/2006/relationships/image" Target="../media/image142.png"/><Relationship Id="rId73" Type="http://schemas.openxmlformats.org/officeDocument/2006/relationships/image" Target="../media/image146.png"/><Relationship Id="rId78" Type="http://schemas.openxmlformats.org/officeDocument/2006/relationships/customXml" Target="../ink/ink114.xml"/><Relationship Id="rId81" Type="http://schemas.openxmlformats.org/officeDocument/2006/relationships/image" Target="../media/image150.png"/><Relationship Id="rId86" Type="http://schemas.openxmlformats.org/officeDocument/2006/relationships/customXml" Target="../ink/ink118.xml"/><Relationship Id="rId94" Type="http://schemas.openxmlformats.org/officeDocument/2006/relationships/customXml" Target="../ink/ink122.xml"/><Relationship Id="rId4" Type="http://schemas.openxmlformats.org/officeDocument/2006/relationships/customXml" Target="../ink/ink77.xml"/><Relationship Id="rId9" Type="http://schemas.openxmlformats.org/officeDocument/2006/relationships/image" Target="../media/image114.png"/><Relationship Id="rId13" Type="http://schemas.openxmlformats.org/officeDocument/2006/relationships/image" Target="../media/image116.png"/><Relationship Id="rId18" Type="http://schemas.openxmlformats.org/officeDocument/2006/relationships/customXml" Target="../ink/ink84.xml"/><Relationship Id="rId39" Type="http://schemas.openxmlformats.org/officeDocument/2006/relationships/image" Target="../media/image129.png"/><Relationship Id="rId34" Type="http://schemas.openxmlformats.org/officeDocument/2006/relationships/customXml" Target="../ink/ink92.xml"/><Relationship Id="rId50" Type="http://schemas.openxmlformats.org/officeDocument/2006/relationships/customXml" Target="../ink/ink100.xml"/><Relationship Id="rId55" Type="http://schemas.openxmlformats.org/officeDocument/2006/relationships/image" Target="../media/image137.png"/><Relationship Id="rId76" Type="http://schemas.openxmlformats.org/officeDocument/2006/relationships/customXml" Target="../ink/ink113.xml"/><Relationship Id="rId7" Type="http://schemas.openxmlformats.org/officeDocument/2006/relationships/image" Target="../media/image113.png"/><Relationship Id="rId71" Type="http://schemas.openxmlformats.org/officeDocument/2006/relationships/image" Target="../media/image145.png"/><Relationship Id="rId92" Type="http://schemas.openxmlformats.org/officeDocument/2006/relationships/customXml" Target="../ink/ink121.xml"/><Relationship Id="rId2" Type="http://schemas.openxmlformats.org/officeDocument/2006/relationships/image" Target="../media/image23.png"/><Relationship Id="rId29" Type="http://schemas.openxmlformats.org/officeDocument/2006/relationships/image" Target="../media/image124.png"/><Relationship Id="rId24" Type="http://schemas.openxmlformats.org/officeDocument/2006/relationships/customXml" Target="../ink/ink87.xml"/><Relationship Id="rId40" Type="http://schemas.openxmlformats.org/officeDocument/2006/relationships/customXml" Target="../ink/ink95.xml"/><Relationship Id="rId45" Type="http://schemas.openxmlformats.org/officeDocument/2006/relationships/image" Target="../media/image132.png"/><Relationship Id="rId66" Type="http://schemas.openxmlformats.org/officeDocument/2006/relationships/customXml" Target="../ink/ink108.xml"/><Relationship Id="rId87" Type="http://schemas.openxmlformats.org/officeDocument/2006/relationships/image" Target="../media/image153.png"/><Relationship Id="rId61" Type="http://schemas.openxmlformats.org/officeDocument/2006/relationships/image" Target="../media/image140.png"/><Relationship Id="rId82" Type="http://schemas.openxmlformats.org/officeDocument/2006/relationships/customXml" Target="../ink/ink116.xml"/><Relationship Id="rId19" Type="http://schemas.openxmlformats.org/officeDocument/2006/relationships/image" Target="../media/image119.png"/><Relationship Id="rId14" Type="http://schemas.openxmlformats.org/officeDocument/2006/relationships/customXml" Target="../ink/ink82.xml"/><Relationship Id="rId30" Type="http://schemas.openxmlformats.org/officeDocument/2006/relationships/customXml" Target="../ink/ink90.xml"/><Relationship Id="rId35" Type="http://schemas.openxmlformats.org/officeDocument/2006/relationships/image" Target="../media/image127.png"/><Relationship Id="rId56" Type="http://schemas.openxmlformats.org/officeDocument/2006/relationships/customXml" Target="../ink/ink103.xml"/><Relationship Id="rId77" Type="http://schemas.openxmlformats.org/officeDocument/2006/relationships/image" Target="../media/image148.png"/></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6" Type="http://schemas.openxmlformats.org/officeDocument/2006/relationships/customXml" Target="../ink/ink134.xml"/><Relationship Id="rId21" Type="http://schemas.openxmlformats.org/officeDocument/2006/relationships/image" Target="../media/image174.png"/><Relationship Id="rId42" Type="http://schemas.openxmlformats.org/officeDocument/2006/relationships/customXml" Target="../ink/ink142.xml"/><Relationship Id="rId47" Type="http://schemas.openxmlformats.org/officeDocument/2006/relationships/image" Target="../media/image187.png"/><Relationship Id="rId63" Type="http://schemas.openxmlformats.org/officeDocument/2006/relationships/image" Target="../media/image195.png"/><Relationship Id="rId68" Type="http://schemas.openxmlformats.org/officeDocument/2006/relationships/customXml" Target="../ink/ink155.xml"/><Relationship Id="rId16" Type="http://schemas.openxmlformats.org/officeDocument/2006/relationships/customXml" Target="../ink/ink129.xml"/><Relationship Id="rId11" Type="http://schemas.openxmlformats.org/officeDocument/2006/relationships/image" Target="../media/image169.png"/><Relationship Id="rId24" Type="http://schemas.openxmlformats.org/officeDocument/2006/relationships/customXml" Target="../ink/ink133.xml"/><Relationship Id="rId32" Type="http://schemas.openxmlformats.org/officeDocument/2006/relationships/customXml" Target="../ink/ink137.xml"/><Relationship Id="rId37" Type="http://schemas.openxmlformats.org/officeDocument/2006/relationships/image" Target="../media/image182.png"/><Relationship Id="rId40" Type="http://schemas.openxmlformats.org/officeDocument/2006/relationships/customXml" Target="../ink/ink141.xml"/><Relationship Id="rId45" Type="http://schemas.openxmlformats.org/officeDocument/2006/relationships/image" Target="../media/image186.png"/><Relationship Id="rId53" Type="http://schemas.openxmlformats.org/officeDocument/2006/relationships/image" Target="../media/image190.png"/><Relationship Id="rId58" Type="http://schemas.openxmlformats.org/officeDocument/2006/relationships/customXml" Target="../ink/ink150.xml"/><Relationship Id="rId66" Type="http://schemas.openxmlformats.org/officeDocument/2006/relationships/customXml" Target="../ink/ink154.xml"/><Relationship Id="rId74" Type="http://schemas.openxmlformats.org/officeDocument/2006/relationships/customXml" Target="../ink/ink158.xml"/><Relationship Id="rId5" Type="http://schemas.openxmlformats.org/officeDocument/2006/relationships/image" Target="../media/image166.png"/><Relationship Id="rId61" Type="http://schemas.openxmlformats.org/officeDocument/2006/relationships/image" Target="../media/image194.png"/><Relationship Id="rId19" Type="http://schemas.openxmlformats.org/officeDocument/2006/relationships/image" Target="../media/image173.png"/><Relationship Id="rId14" Type="http://schemas.openxmlformats.org/officeDocument/2006/relationships/customXml" Target="../ink/ink128.xml"/><Relationship Id="rId22" Type="http://schemas.openxmlformats.org/officeDocument/2006/relationships/customXml" Target="../ink/ink132.xml"/><Relationship Id="rId27" Type="http://schemas.openxmlformats.org/officeDocument/2006/relationships/image" Target="../media/image177.png"/><Relationship Id="rId30" Type="http://schemas.openxmlformats.org/officeDocument/2006/relationships/customXml" Target="../ink/ink136.xml"/><Relationship Id="rId35" Type="http://schemas.openxmlformats.org/officeDocument/2006/relationships/image" Target="../media/image181.png"/><Relationship Id="rId43" Type="http://schemas.openxmlformats.org/officeDocument/2006/relationships/image" Target="../media/image185.png"/><Relationship Id="rId48" Type="http://schemas.openxmlformats.org/officeDocument/2006/relationships/customXml" Target="../ink/ink145.xml"/><Relationship Id="rId56" Type="http://schemas.openxmlformats.org/officeDocument/2006/relationships/customXml" Target="../ink/ink149.xml"/><Relationship Id="rId64" Type="http://schemas.openxmlformats.org/officeDocument/2006/relationships/customXml" Target="../ink/ink153.xml"/><Relationship Id="rId69" Type="http://schemas.openxmlformats.org/officeDocument/2006/relationships/image" Target="../media/image198.png"/><Relationship Id="rId77" Type="http://schemas.openxmlformats.org/officeDocument/2006/relationships/image" Target="../media/image202.png"/><Relationship Id="rId8" Type="http://schemas.openxmlformats.org/officeDocument/2006/relationships/customXml" Target="../ink/ink125.xml"/><Relationship Id="rId51" Type="http://schemas.openxmlformats.org/officeDocument/2006/relationships/image" Target="../media/image189.png"/><Relationship Id="rId72" Type="http://schemas.openxmlformats.org/officeDocument/2006/relationships/customXml" Target="../ink/ink157.xml"/><Relationship Id="rId3" Type="http://schemas.openxmlformats.org/officeDocument/2006/relationships/image" Target="../media/image165.png"/><Relationship Id="rId12" Type="http://schemas.openxmlformats.org/officeDocument/2006/relationships/customXml" Target="../ink/ink127.xml"/><Relationship Id="rId17" Type="http://schemas.openxmlformats.org/officeDocument/2006/relationships/image" Target="../media/image172.png"/><Relationship Id="rId25" Type="http://schemas.openxmlformats.org/officeDocument/2006/relationships/image" Target="../media/image176.png"/><Relationship Id="rId33" Type="http://schemas.openxmlformats.org/officeDocument/2006/relationships/image" Target="../media/image180.png"/><Relationship Id="rId38" Type="http://schemas.openxmlformats.org/officeDocument/2006/relationships/customXml" Target="../ink/ink140.xml"/><Relationship Id="rId46" Type="http://schemas.openxmlformats.org/officeDocument/2006/relationships/customXml" Target="../ink/ink144.xml"/><Relationship Id="rId59" Type="http://schemas.openxmlformats.org/officeDocument/2006/relationships/image" Target="../media/image193.png"/><Relationship Id="rId67" Type="http://schemas.openxmlformats.org/officeDocument/2006/relationships/image" Target="../media/image197.png"/><Relationship Id="rId20" Type="http://schemas.openxmlformats.org/officeDocument/2006/relationships/customXml" Target="../ink/ink131.xml"/><Relationship Id="rId41" Type="http://schemas.openxmlformats.org/officeDocument/2006/relationships/image" Target="../media/image184.png"/><Relationship Id="rId54" Type="http://schemas.openxmlformats.org/officeDocument/2006/relationships/customXml" Target="../ink/ink148.xml"/><Relationship Id="rId62" Type="http://schemas.openxmlformats.org/officeDocument/2006/relationships/customXml" Target="../ink/ink152.xml"/><Relationship Id="rId70" Type="http://schemas.openxmlformats.org/officeDocument/2006/relationships/customXml" Target="../ink/ink156.xml"/><Relationship Id="rId75"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customXml" Target="../ink/ink124.xml"/><Relationship Id="rId15" Type="http://schemas.openxmlformats.org/officeDocument/2006/relationships/image" Target="../media/image171.png"/><Relationship Id="rId23" Type="http://schemas.openxmlformats.org/officeDocument/2006/relationships/image" Target="../media/image175.png"/><Relationship Id="rId28" Type="http://schemas.openxmlformats.org/officeDocument/2006/relationships/customXml" Target="../ink/ink135.xml"/><Relationship Id="rId36" Type="http://schemas.openxmlformats.org/officeDocument/2006/relationships/customXml" Target="../ink/ink139.xml"/><Relationship Id="rId49" Type="http://schemas.openxmlformats.org/officeDocument/2006/relationships/image" Target="../media/image188.png"/><Relationship Id="rId57" Type="http://schemas.openxmlformats.org/officeDocument/2006/relationships/image" Target="../media/image192.png"/><Relationship Id="rId10" Type="http://schemas.openxmlformats.org/officeDocument/2006/relationships/customXml" Target="../ink/ink126.xml"/><Relationship Id="rId31" Type="http://schemas.openxmlformats.org/officeDocument/2006/relationships/image" Target="../media/image179.png"/><Relationship Id="rId44" Type="http://schemas.openxmlformats.org/officeDocument/2006/relationships/customXml" Target="../ink/ink143.xml"/><Relationship Id="rId52" Type="http://schemas.openxmlformats.org/officeDocument/2006/relationships/customXml" Target="../ink/ink147.xml"/><Relationship Id="rId60" Type="http://schemas.openxmlformats.org/officeDocument/2006/relationships/customXml" Target="../ink/ink151.xml"/><Relationship Id="rId65" Type="http://schemas.openxmlformats.org/officeDocument/2006/relationships/image" Target="../media/image196.png"/><Relationship Id="rId73" Type="http://schemas.openxmlformats.org/officeDocument/2006/relationships/image" Target="../media/image200.png"/><Relationship Id="rId4" Type="http://schemas.openxmlformats.org/officeDocument/2006/relationships/customXml" Target="../ink/ink123.xml"/><Relationship Id="rId9" Type="http://schemas.openxmlformats.org/officeDocument/2006/relationships/image" Target="../media/image168.png"/><Relationship Id="rId13" Type="http://schemas.openxmlformats.org/officeDocument/2006/relationships/image" Target="../media/image170.png"/><Relationship Id="rId18" Type="http://schemas.openxmlformats.org/officeDocument/2006/relationships/customXml" Target="../ink/ink130.xml"/><Relationship Id="rId39" Type="http://schemas.openxmlformats.org/officeDocument/2006/relationships/image" Target="../media/image183.png"/><Relationship Id="rId34" Type="http://schemas.openxmlformats.org/officeDocument/2006/relationships/customXml" Target="../ink/ink138.xml"/><Relationship Id="rId50" Type="http://schemas.openxmlformats.org/officeDocument/2006/relationships/customXml" Target="../ink/ink146.xml"/><Relationship Id="rId55" Type="http://schemas.openxmlformats.org/officeDocument/2006/relationships/image" Target="../media/image191.png"/><Relationship Id="rId76" Type="http://schemas.openxmlformats.org/officeDocument/2006/relationships/customXml" Target="../ink/ink159.xml"/><Relationship Id="rId7" Type="http://schemas.openxmlformats.org/officeDocument/2006/relationships/image" Target="../media/image167.png"/><Relationship Id="rId71" Type="http://schemas.openxmlformats.org/officeDocument/2006/relationships/image" Target="../media/image199.png"/><Relationship Id="rId2" Type="http://schemas.openxmlformats.org/officeDocument/2006/relationships/image" Target="../media/image23.png"/><Relationship Id="rId29" Type="http://schemas.openxmlformats.org/officeDocument/2006/relationships/image" Target="../media/image178.png"/></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17" Type="http://schemas.openxmlformats.org/officeDocument/2006/relationships/image" Target="../media/image266.png"/><Relationship Id="rId21" Type="http://schemas.openxmlformats.org/officeDocument/2006/relationships/image" Target="../media/image218.png"/><Relationship Id="rId42" Type="http://schemas.openxmlformats.org/officeDocument/2006/relationships/customXml" Target="../ink/ink179.xml"/><Relationship Id="rId63" Type="http://schemas.openxmlformats.org/officeDocument/2006/relationships/image" Target="../media/image239.png"/><Relationship Id="rId84" Type="http://schemas.openxmlformats.org/officeDocument/2006/relationships/customXml" Target="../ink/ink200.xml"/><Relationship Id="rId138" Type="http://schemas.openxmlformats.org/officeDocument/2006/relationships/customXml" Target="../ink/ink227.xml"/><Relationship Id="rId159" Type="http://schemas.openxmlformats.org/officeDocument/2006/relationships/image" Target="../media/image287.png"/><Relationship Id="rId170" Type="http://schemas.openxmlformats.org/officeDocument/2006/relationships/customXml" Target="../ink/ink243.xml"/><Relationship Id="rId191" Type="http://schemas.openxmlformats.org/officeDocument/2006/relationships/image" Target="../media/image302.png"/><Relationship Id="rId205" Type="http://schemas.openxmlformats.org/officeDocument/2006/relationships/image" Target="../media/image309.png"/><Relationship Id="rId107" Type="http://schemas.openxmlformats.org/officeDocument/2006/relationships/image" Target="../media/image261.png"/><Relationship Id="rId11" Type="http://schemas.openxmlformats.org/officeDocument/2006/relationships/image" Target="../media/image213.png"/><Relationship Id="rId32" Type="http://schemas.openxmlformats.org/officeDocument/2006/relationships/customXml" Target="../ink/ink174.xml"/><Relationship Id="rId53" Type="http://schemas.openxmlformats.org/officeDocument/2006/relationships/image" Target="../media/image234.png"/><Relationship Id="rId74" Type="http://schemas.openxmlformats.org/officeDocument/2006/relationships/customXml" Target="../ink/ink195.xml"/><Relationship Id="rId128" Type="http://schemas.openxmlformats.org/officeDocument/2006/relationships/customXml" Target="../ink/ink222.xml"/><Relationship Id="rId149" Type="http://schemas.openxmlformats.org/officeDocument/2006/relationships/image" Target="../media/image282.png"/><Relationship Id="rId5" Type="http://schemas.openxmlformats.org/officeDocument/2006/relationships/image" Target="../media/image210.png"/><Relationship Id="rId95" Type="http://schemas.openxmlformats.org/officeDocument/2006/relationships/image" Target="../media/image255.png"/><Relationship Id="rId160" Type="http://schemas.openxmlformats.org/officeDocument/2006/relationships/customXml" Target="../ink/ink238.xml"/><Relationship Id="rId181" Type="http://schemas.openxmlformats.org/officeDocument/2006/relationships/image" Target="../media/image297.png"/><Relationship Id="rId22" Type="http://schemas.openxmlformats.org/officeDocument/2006/relationships/customXml" Target="../ink/ink169.xml"/><Relationship Id="rId43" Type="http://schemas.openxmlformats.org/officeDocument/2006/relationships/image" Target="../media/image229.png"/><Relationship Id="rId64" Type="http://schemas.openxmlformats.org/officeDocument/2006/relationships/customXml" Target="../ink/ink190.xml"/><Relationship Id="rId118" Type="http://schemas.openxmlformats.org/officeDocument/2006/relationships/customXml" Target="../ink/ink217.xml"/><Relationship Id="rId139" Type="http://schemas.openxmlformats.org/officeDocument/2006/relationships/image" Target="../media/image277.png"/><Relationship Id="rId85" Type="http://schemas.openxmlformats.org/officeDocument/2006/relationships/image" Target="../media/image250.png"/><Relationship Id="rId150" Type="http://schemas.openxmlformats.org/officeDocument/2006/relationships/customXml" Target="../ink/ink233.xml"/><Relationship Id="rId171" Type="http://schemas.openxmlformats.org/officeDocument/2006/relationships/image" Target="../media/image292.png"/><Relationship Id="rId192" Type="http://schemas.openxmlformats.org/officeDocument/2006/relationships/customXml" Target="../ink/ink254.xml"/><Relationship Id="rId206" Type="http://schemas.openxmlformats.org/officeDocument/2006/relationships/customXml" Target="../ink/ink261.xml"/><Relationship Id="rId12" Type="http://schemas.openxmlformats.org/officeDocument/2006/relationships/customXml" Target="../ink/ink164.xml"/><Relationship Id="rId33" Type="http://schemas.openxmlformats.org/officeDocument/2006/relationships/image" Target="../media/image224.png"/><Relationship Id="rId108" Type="http://schemas.openxmlformats.org/officeDocument/2006/relationships/customXml" Target="../ink/ink212.xml"/><Relationship Id="rId129" Type="http://schemas.openxmlformats.org/officeDocument/2006/relationships/image" Target="../media/image272.png"/><Relationship Id="rId54" Type="http://schemas.openxmlformats.org/officeDocument/2006/relationships/customXml" Target="../ink/ink185.xml"/><Relationship Id="rId75" Type="http://schemas.openxmlformats.org/officeDocument/2006/relationships/image" Target="../media/image245.png"/><Relationship Id="rId96" Type="http://schemas.openxmlformats.org/officeDocument/2006/relationships/customXml" Target="../ink/ink206.xml"/><Relationship Id="rId140" Type="http://schemas.openxmlformats.org/officeDocument/2006/relationships/customXml" Target="../ink/ink228.xml"/><Relationship Id="rId161" Type="http://schemas.openxmlformats.org/officeDocument/2006/relationships/image" Target="../media/image112.png"/><Relationship Id="rId182" Type="http://schemas.openxmlformats.org/officeDocument/2006/relationships/customXml" Target="../ink/ink249.xml"/><Relationship Id="rId6" Type="http://schemas.openxmlformats.org/officeDocument/2006/relationships/customXml" Target="../ink/ink161.xml"/><Relationship Id="rId23" Type="http://schemas.openxmlformats.org/officeDocument/2006/relationships/image" Target="../media/image219.png"/><Relationship Id="rId119" Type="http://schemas.openxmlformats.org/officeDocument/2006/relationships/image" Target="../media/image267.png"/><Relationship Id="rId44" Type="http://schemas.openxmlformats.org/officeDocument/2006/relationships/customXml" Target="../ink/ink180.xml"/><Relationship Id="rId65" Type="http://schemas.openxmlformats.org/officeDocument/2006/relationships/image" Target="../media/image240.png"/><Relationship Id="rId86" Type="http://schemas.openxmlformats.org/officeDocument/2006/relationships/customXml" Target="../ink/ink201.xml"/><Relationship Id="rId130" Type="http://schemas.openxmlformats.org/officeDocument/2006/relationships/customXml" Target="../ink/ink223.xml"/><Relationship Id="rId151" Type="http://schemas.openxmlformats.org/officeDocument/2006/relationships/image" Target="../media/image283.png"/><Relationship Id="rId172" Type="http://schemas.openxmlformats.org/officeDocument/2006/relationships/customXml" Target="../ink/ink244.xml"/><Relationship Id="rId193" Type="http://schemas.openxmlformats.org/officeDocument/2006/relationships/image" Target="../media/image303.png"/><Relationship Id="rId207" Type="http://schemas.openxmlformats.org/officeDocument/2006/relationships/image" Target="../media/image310.png"/><Relationship Id="rId13" Type="http://schemas.openxmlformats.org/officeDocument/2006/relationships/image" Target="../media/image214.png"/><Relationship Id="rId109" Type="http://schemas.openxmlformats.org/officeDocument/2006/relationships/image" Target="../media/image262.png"/><Relationship Id="rId34" Type="http://schemas.openxmlformats.org/officeDocument/2006/relationships/customXml" Target="../ink/ink175.xml"/><Relationship Id="rId55" Type="http://schemas.openxmlformats.org/officeDocument/2006/relationships/image" Target="../media/image235.png"/><Relationship Id="rId76" Type="http://schemas.openxmlformats.org/officeDocument/2006/relationships/customXml" Target="../ink/ink196.xml"/><Relationship Id="rId97" Type="http://schemas.openxmlformats.org/officeDocument/2006/relationships/image" Target="../media/image256.png"/><Relationship Id="rId120" Type="http://schemas.openxmlformats.org/officeDocument/2006/relationships/customXml" Target="../ink/ink218.xml"/><Relationship Id="rId141" Type="http://schemas.openxmlformats.org/officeDocument/2006/relationships/image" Target="../media/image278.png"/><Relationship Id="rId7" Type="http://schemas.openxmlformats.org/officeDocument/2006/relationships/image" Target="../media/image211.png"/><Relationship Id="rId162" Type="http://schemas.openxmlformats.org/officeDocument/2006/relationships/customXml" Target="../ink/ink239.xml"/><Relationship Id="rId183" Type="http://schemas.openxmlformats.org/officeDocument/2006/relationships/image" Target="../media/image298.png"/><Relationship Id="rId24" Type="http://schemas.openxmlformats.org/officeDocument/2006/relationships/customXml" Target="../ink/ink170.xml"/><Relationship Id="rId45" Type="http://schemas.openxmlformats.org/officeDocument/2006/relationships/image" Target="../media/image230.png"/><Relationship Id="rId66" Type="http://schemas.openxmlformats.org/officeDocument/2006/relationships/customXml" Target="../ink/ink191.xml"/><Relationship Id="rId87" Type="http://schemas.openxmlformats.org/officeDocument/2006/relationships/image" Target="../media/image251.png"/><Relationship Id="rId110" Type="http://schemas.openxmlformats.org/officeDocument/2006/relationships/customXml" Target="../ink/ink213.xml"/><Relationship Id="rId131" Type="http://schemas.openxmlformats.org/officeDocument/2006/relationships/image" Target="../media/image273.png"/><Relationship Id="rId152" Type="http://schemas.openxmlformats.org/officeDocument/2006/relationships/customXml" Target="../ink/ink234.xml"/><Relationship Id="rId173" Type="http://schemas.openxmlformats.org/officeDocument/2006/relationships/image" Target="../media/image293.png"/><Relationship Id="rId194" Type="http://schemas.openxmlformats.org/officeDocument/2006/relationships/customXml" Target="../ink/ink255.xml"/><Relationship Id="rId208" Type="http://schemas.openxmlformats.org/officeDocument/2006/relationships/customXml" Target="../ink/ink262.xml"/><Relationship Id="rId19" Type="http://schemas.openxmlformats.org/officeDocument/2006/relationships/image" Target="../media/image217.png"/><Relationship Id="rId14" Type="http://schemas.openxmlformats.org/officeDocument/2006/relationships/customXml" Target="../ink/ink165.xml"/><Relationship Id="rId30" Type="http://schemas.openxmlformats.org/officeDocument/2006/relationships/customXml" Target="../ink/ink173.xml"/><Relationship Id="rId35" Type="http://schemas.openxmlformats.org/officeDocument/2006/relationships/image" Target="../media/image225.png"/><Relationship Id="rId56" Type="http://schemas.openxmlformats.org/officeDocument/2006/relationships/customXml" Target="../ink/ink186.xml"/><Relationship Id="rId77" Type="http://schemas.openxmlformats.org/officeDocument/2006/relationships/image" Target="../media/image246.png"/><Relationship Id="rId100" Type="http://schemas.openxmlformats.org/officeDocument/2006/relationships/customXml" Target="../ink/ink208.xml"/><Relationship Id="rId105" Type="http://schemas.openxmlformats.org/officeDocument/2006/relationships/image" Target="../media/image260.png"/><Relationship Id="rId126" Type="http://schemas.openxmlformats.org/officeDocument/2006/relationships/customXml" Target="../ink/ink221.xml"/><Relationship Id="rId147" Type="http://schemas.openxmlformats.org/officeDocument/2006/relationships/image" Target="../media/image281.png"/><Relationship Id="rId168" Type="http://schemas.openxmlformats.org/officeDocument/2006/relationships/customXml" Target="../ink/ink242.xml"/><Relationship Id="rId8" Type="http://schemas.openxmlformats.org/officeDocument/2006/relationships/customXml" Target="../ink/ink162.xml"/><Relationship Id="rId51" Type="http://schemas.openxmlformats.org/officeDocument/2006/relationships/image" Target="../media/image233.png"/><Relationship Id="rId72" Type="http://schemas.openxmlformats.org/officeDocument/2006/relationships/customXml" Target="../ink/ink194.xml"/><Relationship Id="rId93" Type="http://schemas.openxmlformats.org/officeDocument/2006/relationships/image" Target="../media/image254.png"/><Relationship Id="rId98" Type="http://schemas.openxmlformats.org/officeDocument/2006/relationships/customXml" Target="../ink/ink207.xml"/><Relationship Id="rId121" Type="http://schemas.openxmlformats.org/officeDocument/2006/relationships/image" Target="../media/image268.png"/><Relationship Id="rId142" Type="http://schemas.openxmlformats.org/officeDocument/2006/relationships/customXml" Target="../ink/ink229.xml"/><Relationship Id="rId163" Type="http://schemas.openxmlformats.org/officeDocument/2006/relationships/image" Target="../media/image288.png"/><Relationship Id="rId184" Type="http://schemas.openxmlformats.org/officeDocument/2006/relationships/customXml" Target="../ink/ink250.xml"/><Relationship Id="rId189" Type="http://schemas.openxmlformats.org/officeDocument/2006/relationships/image" Target="../media/image301.png"/><Relationship Id="rId3" Type="http://schemas.openxmlformats.org/officeDocument/2006/relationships/image" Target="../media/image208.png"/><Relationship Id="rId25" Type="http://schemas.openxmlformats.org/officeDocument/2006/relationships/image" Target="../media/image220.png"/><Relationship Id="rId46" Type="http://schemas.openxmlformats.org/officeDocument/2006/relationships/customXml" Target="../ink/ink181.xml"/><Relationship Id="rId67" Type="http://schemas.openxmlformats.org/officeDocument/2006/relationships/image" Target="../media/image241.png"/><Relationship Id="rId116" Type="http://schemas.openxmlformats.org/officeDocument/2006/relationships/customXml" Target="../ink/ink216.xml"/><Relationship Id="rId137" Type="http://schemas.openxmlformats.org/officeDocument/2006/relationships/image" Target="../media/image276.png"/><Relationship Id="rId158" Type="http://schemas.openxmlformats.org/officeDocument/2006/relationships/customXml" Target="../ink/ink237.xml"/><Relationship Id="rId20" Type="http://schemas.openxmlformats.org/officeDocument/2006/relationships/customXml" Target="../ink/ink168.xml"/><Relationship Id="rId41" Type="http://schemas.openxmlformats.org/officeDocument/2006/relationships/image" Target="../media/image228.png"/><Relationship Id="rId62" Type="http://schemas.openxmlformats.org/officeDocument/2006/relationships/customXml" Target="../ink/ink189.xml"/><Relationship Id="rId83" Type="http://schemas.openxmlformats.org/officeDocument/2006/relationships/image" Target="../media/image249.png"/><Relationship Id="rId88" Type="http://schemas.openxmlformats.org/officeDocument/2006/relationships/customXml" Target="../ink/ink202.xml"/><Relationship Id="rId111" Type="http://schemas.openxmlformats.org/officeDocument/2006/relationships/image" Target="../media/image263.png"/><Relationship Id="rId132" Type="http://schemas.openxmlformats.org/officeDocument/2006/relationships/customXml" Target="../ink/ink224.xml"/><Relationship Id="rId153" Type="http://schemas.openxmlformats.org/officeDocument/2006/relationships/image" Target="../media/image284.png"/><Relationship Id="rId174" Type="http://schemas.openxmlformats.org/officeDocument/2006/relationships/customXml" Target="../ink/ink245.xml"/><Relationship Id="rId179" Type="http://schemas.openxmlformats.org/officeDocument/2006/relationships/image" Target="../media/image296.png"/><Relationship Id="rId195" Type="http://schemas.openxmlformats.org/officeDocument/2006/relationships/image" Target="../media/image304.png"/><Relationship Id="rId209" Type="http://schemas.openxmlformats.org/officeDocument/2006/relationships/image" Target="../media/image311.png"/><Relationship Id="rId190" Type="http://schemas.openxmlformats.org/officeDocument/2006/relationships/customXml" Target="../ink/ink253.xml"/><Relationship Id="rId204" Type="http://schemas.openxmlformats.org/officeDocument/2006/relationships/customXml" Target="../ink/ink260.xml"/><Relationship Id="rId15" Type="http://schemas.openxmlformats.org/officeDocument/2006/relationships/image" Target="../media/image215.png"/><Relationship Id="rId36" Type="http://schemas.openxmlformats.org/officeDocument/2006/relationships/customXml" Target="../ink/ink176.xml"/><Relationship Id="rId57" Type="http://schemas.openxmlformats.org/officeDocument/2006/relationships/image" Target="../media/image236.png"/><Relationship Id="rId106" Type="http://schemas.openxmlformats.org/officeDocument/2006/relationships/customXml" Target="../ink/ink211.xml"/><Relationship Id="rId127" Type="http://schemas.openxmlformats.org/officeDocument/2006/relationships/image" Target="../media/image271.png"/><Relationship Id="rId10" Type="http://schemas.openxmlformats.org/officeDocument/2006/relationships/customXml" Target="../ink/ink163.xml"/><Relationship Id="rId31" Type="http://schemas.openxmlformats.org/officeDocument/2006/relationships/image" Target="../media/image223.png"/><Relationship Id="rId52" Type="http://schemas.openxmlformats.org/officeDocument/2006/relationships/customXml" Target="../ink/ink184.xml"/><Relationship Id="rId73" Type="http://schemas.openxmlformats.org/officeDocument/2006/relationships/image" Target="../media/image244.png"/><Relationship Id="rId78" Type="http://schemas.openxmlformats.org/officeDocument/2006/relationships/customXml" Target="../ink/ink197.xml"/><Relationship Id="rId94" Type="http://schemas.openxmlformats.org/officeDocument/2006/relationships/customXml" Target="../ink/ink205.xml"/><Relationship Id="rId99" Type="http://schemas.openxmlformats.org/officeDocument/2006/relationships/image" Target="../media/image257.png"/><Relationship Id="rId101" Type="http://schemas.openxmlformats.org/officeDocument/2006/relationships/image" Target="../media/image258.png"/><Relationship Id="rId122" Type="http://schemas.openxmlformats.org/officeDocument/2006/relationships/customXml" Target="../ink/ink219.xml"/><Relationship Id="rId143" Type="http://schemas.openxmlformats.org/officeDocument/2006/relationships/image" Target="../media/image279.png"/><Relationship Id="rId148" Type="http://schemas.openxmlformats.org/officeDocument/2006/relationships/customXml" Target="../ink/ink232.xml"/><Relationship Id="rId164" Type="http://schemas.openxmlformats.org/officeDocument/2006/relationships/customXml" Target="../ink/ink240.xml"/><Relationship Id="rId169" Type="http://schemas.openxmlformats.org/officeDocument/2006/relationships/image" Target="../media/image291.png"/><Relationship Id="rId185" Type="http://schemas.openxmlformats.org/officeDocument/2006/relationships/image" Target="../media/image299.png"/><Relationship Id="rId4" Type="http://schemas.openxmlformats.org/officeDocument/2006/relationships/customXml" Target="../ink/ink160.xml"/><Relationship Id="rId9" Type="http://schemas.openxmlformats.org/officeDocument/2006/relationships/image" Target="../media/image212.png"/><Relationship Id="rId180" Type="http://schemas.openxmlformats.org/officeDocument/2006/relationships/customXml" Target="../ink/ink248.xml"/><Relationship Id="rId210" Type="http://schemas.openxmlformats.org/officeDocument/2006/relationships/customXml" Target="../ink/ink263.xml"/><Relationship Id="rId26" Type="http://schemas.openxmlformats.org/officeDocument/2006/relationships/customXml" Target="../ink/ink171.xml"/><Relationship Id="rId47" Type="http://schemas.openxmlformats.org/officeDocument/2006/relationships/image" Target="../media/image231.png"/><Relationship Id="rId68" Type="http://schemas.openxmlformats.org/officeDocument/2006/relationships/customXml" Target="../ink/ink192.xml"/><Relationship Id="rId89" Type="http://schemas.openxmlformats.org/officeDocument/2006/relationships/image" Target="../media/image252.png"/><Relationship Id="rId112" Type="http://schemas.openxmlformats.org/officeDocument/2006/relationships/customXml" Target="../ink/ink214.xml"/><Relationship Id="rId133" Type="http://schemas.openxmlformats.org/officeDocument/2006/relationships/image" Target="../media/image274.png"/><Relationship Id="rId154" Type="http://schemas.openxmlformats.org/officeDocument/2006/relationships/customXml" Target="../ink/ink235.xml"/><Relationship Id="rId175" Type="http://schemas.openxmlformats.org/officeDocument/2006/relationships/image" Target="../media/image294.png"/><Relationship Id="rId196" Type="http://schemas.openxmlformats.org/officeDocument/2006/relationships/customXml" Target="../ink/ink256.xml"/><Relationship Id="rId200" Type="http://schemas.openxmlformats.org/officeDocument/2006/relationships/customXml" Target="../ink/ink258.xml"/><Relationship Id="rId16" Type="http://schemas.openxmlformats.org/officeDocument/2006/relationships/customXml" Target="../ink/ink166.xml"/><Relationship Id="rId37" Type="http://schemas.openxmlformats.org/officeDocument/2006/relationships/image" Target="../media/image226.png"/><Relationship Id="rId58" Type="http://schemas.openxmlformats.org/officeDocument/2006/relationships/customXml" Target="../ink/ink187.xml"/><Relationship Id="rId79" Type="http://schemas.openxmlformats.org/officeDocument/2006/relationships/image" Target="../media/image247.png"/><Relationship Id="rId102" Type="http://schemas.openxmlformats.org/officeDocument/2006/relationships/customXml" Target="../ink/ink209.xml"/><Relationship Id="rId123" Type="http://schemas.openxmlformats.org/officeDocument/2006/relationships/image" Target="../media/image269.png"/><Relationship Id="rId144" Type="http://schemas.openxmlformats.org/officeDocument/2006/relationships/customXml" Target="../ink/ink230.xml"/><Relationship Id="rId90" Type="http://schemas.openxmlformats.org/officeDocument/2006/relationships/customXml" Target="../ink/ink203.xml"/><Relationship Id="rId165" Type="http://schemas.openxmlformats.org/officeDocument/2006/relationships/image" Target="../media/image289.png"/><Relationship Id="rId186" Type="http://schemas.openxmlformats.org/officeDocument/2006/relationships/customXml" Target="../ink/ink251.xml"/><Relationship Id="rId211" Type="http://schemas.openxmlformats.org/officeDocument/2006/relationships/image" Target="../media/image312.png"/><Relationship Id="rId27" Type="http://schemas.openxmlformats.org/officeDocument/2006/relationships/image" Target="../media/image221.png"/><Relationship Id="rId48" Type="http://schemas.openxmlformats.org/officeDocument/2006/relationships/customXml" Target="../ink/ink182.xml"/><Relationship Id="rId69" Type="http://schemas.openxmlformats.org/officeDocument/2006/relationships/image" Target="../media/image242.png"/><Relationship Id="rId113" Type="http://schemas.openxmlformats.org/officeDocument/2006/relationships/image" Target="../media/image264.png"/><Relationship Id="rId134" Type="http://schemas.openxmlformats.org/officeDocument/2006/relationships/customXml" Target="../ink/ink225.xml"/><Relationship Id="rId80" Type="http://schemas.openxmlformats.org/officeDocument/2006/relationships/customXml" Target="../ink/ink198.xml"/><Relationship Id="rId155" Type="http://schemas.openxmlformats.org/officeDocument/2006/relationships/image" Target="../media/image285.png"/><Relationship Id="rId176" Type="http://schemas.openxmlformats.org/officeDocument/2006/relationships/customXml" Target="../ink/ink246.xml"/><Relationship Id="rId197" Type="http://schemas.openxmlformats.org/officeDocument/2006/relationships/image" Target="../media/image305.png"/><Relationship Id="rId201" Type="http://schemas.openxmlformats.org/officeDocument/2006/relationships/image" Target="../media/image307.png"/><Relationship Id="rId17" Type="http://schemas.openxmlformats.org/officeDocument/2006/relationships/image" Target="../media/image216.png"/><Relationship Id="rId38" Type="http://schemas.openxmlformats.org/officeDocument/2006/relationships/customXml" Target="../ink/ink177.xml"/><Relationship Id="rId59" Type="http://schemas.openxmlformats.org/officeDocument/2006/relationships/image" Target="../media/image237.png"/><Relationship Id="rId103" Type="http://schemas.openxmlformats.org/officeDocument/2006/relationships/image" Target="../media/image259.png"/><Relationship Id="rId124" Type="http://schemas.openxmlformats.org/officeDocument/2006/relationships/customXml" Target="../ink/ink220.xml"/><Relationship Id="rId70" Type="http://schemas.openxmlformats.org/officeDocument/2006/relationships/customXml" Target="../ink/ink193.xml"/><Relationship Id="rId91" Type="http://schemas.openxmlformats.org/officeDocument/2006/relationships/image" Target="../media/image253.png"/><Relationship Id="rId145" Type="http://schemas.openxmlformats.org/officeDocument/2006/relationships/image" Target="../media/image280.png"/><Relationship Id="rId166" Type="http://schemas.openxmlformats.org/officeDocument/2006/relationships/customXml" Target="../ink/ink241.xml"/><Relationship Id="rId187" Type="http://schemas.openxmlformats.org/officeDocument/2006/relationships/image" Target="../media/image300.png"/><Relationship Id="rId1" Type="http://schemas.openxmlformats.org/officeDocument/2006/relationships/slideLayout" Target="../slideLayouts/slideLayout2.xml"/><Relationship Id="rId212" Type="http://schemas.openxmlformats.org/officeDocument/2006/relationships/customXml" Target="../ink/ink264.xml"/><Relationship Id="rId28" Type="http://schemas.openxmlformats.org/officeDocument/2006/relationships/customXml" Target="../ink/ink172.xml"/><Relationship Id="rId49" Type="http://schemas.openxmlformats.org/officeDocument/2006/relationships/image" Target="../media/image232.png"/><Relationship Id="rId114" Type="http://schemas.openxmlformats.org/officeDocument/2006/relationships/customXml" Target="../ink/ink215.xml"/><Relationship Id="rId60" Type="http://schemas.openxmlformats.org/officeDocument/2006/relationships/customXml" Target="../ink/ink188.xml"/><Relationship Id="rId81" Type="http://schemas.openxmlformats.org/officeDocument/2006/relationships/image" Target="../media/image248.png"/><Relationship Id="rId135" Type="http://schemas.openxmlformats.org/officeDocument/2006/relationships/image" Target="../media/image275.png"/><Relationship Id="rId156" Type="http://schemas.openxmlformats.org/officeDocument/2006/relationships/customXml" Target="../ink/ink236.xml"/><Relationship Id="rId177" Type="http://schemas.openxmlformats.org/officeDocument/2006/relationships/image" Target="../media/image295.png"/><Relationship Id="rId198" Type="http://schemas.openxmlformats.org/officeDocument/2006/relationships/customXml" Target="../ink/ink257.xml"/><Relationship Id="rId202" Type="http://schemas.openxmlformats.org/officeDocument/2006/relationships/customXml" Target="../ink/ink259.xml"/><Relationship Id="rId18" Type="http://schemas.openxmlformats.org/officeDocument/2006/relationships/customXml" Target="../ink/ink167.xml"/><Relationship Id="rId39" Type="http://schemas.openxmlformats.org/officeDocument/2006/relationships/image" Target="../media/image227.png"/><Relationship Id="rId50" Type="http://schemas.openxmlformats.org/officeDocument/2006/relationships/customXml" Target="../ink/ink183.xml"/><Relationship Id="rId104" Type="http://schemas.openxmlformats.org/officeDocument/2006/relationships/customXml" Target="../ink/ink210.xml"/><Relationship Id="rId125" Type="http://schemas.openxmlformats.org/officeDocument/2006/relationships/image" Target="../media/image270.png"/><Relationship Id="rId146" Type="http://schemas.openxmlformats.org/officeDocument/2006/relationships/customXml" Target="../ink/ink231.xml"/><Relationship Id="rId167" Type="http://schemas.openxmlformats.org/officeDocument/2006/relationships/image" Target="../media/image290.png"/><Relationship Id="rId188" Type="http://schemas.openxmlformats.org/officeDocument/2006/relationships/customXml" Target="../ink/ink252.xml"/><Relationship Id="rId71" Type="http://schemas.openxmlformats.org/officeDocument/2006/relationships/image" Target="../media/image243.png"/><Relationship Id="rId92" Type="http://schemas.openxmlformats.org/officeDocument/2006/relationships/customXml" Target="../ink/ink204.xml"/><Relationship Id="rId213" Type="http://schemas.openxmlformats.org/officeDocument/2006/relationships/image" Target="../media/image313.png"/><Relationship Id="rId2" Type="http://schemas.openxmlformats.org/officeDocument/2006/relationships/image" Target="../media/image23.png"/><Relationship Id="rId29" Type="http://schemas.openxmlformats.org/officeDocument/2006/relationships/image" Target="../media/image222.png"/><Relationship Id="rId40" Type="http://schemas.openxmlformats.org/officeDocument/2006/relationships/customXml" Target="../ink/ink178.xml"/><Relationship Id="rId115" Type="http://schemas.openxmlformats.org/officeDocument/2006/relationships/image" Target="../media/image265.png"/><Relationship Id="rId136" Type="http://schemas.openxmlformats.org/officeDocument/2006/relationships/customXml" Target="../ink/ink226.xml"/><Relationship Id="rId157" Type="http://schemas.openxmlformats.org/officeDocument/2006/relationships/image" Target="../media/image286.png"/><Relationship Id="rId178" Type="http://schemas.openxmlformats.org/officeDocument/2006/relationships/customXml" Target="../ink/ink247.xml"/><Relationship Id="rId61" Type="http://schemas.openxmlformats.org/officeDocument/2006/relationships/image" Target="../media/image238.png"/><Relationship Id="rId82" Type="http://schemas.openxmlformats.org/officeDocument/2006/relationships/customXml" Target="../ink/ink199.xml"/><Relationship Id="rId199" Type="http://schemas.openxmlformats.org/officeDocument/2006/relationships/image" Target="../media/image306.png"/><Relationship Id="rId203" Type="http://schemas.openxmlformats.org/officeDocument/2006/relationships/image" Target="../media/image308.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bird standing on a beach&#10;&#10;Description automatically generated">
            <a:extLst>
              <a:ext uri="{FF2B5EF4-FFF2-40B4-BE49-F238E27FC236}">
                <a16:creationId xmlns:a16="http://schemas.microsoft.com/office/drawing/2014/main" id="{79579AE7-F3A7-418C-802A-CF538CFA534A}"/>
              </a:ext>
            </a:extLst>
          </p:cNvPr>
          <p:cNvPicPr>
            <a:picLocks noChangeAspect="1"/>
          </p:cNvPicPr>
          <p:nvPr/>
        </p:nvPicPr>
        <p:blipFill>
          <a:blip r:embed="rId2"/>
          <a:stretch>
            <a:fillRect/>
          </a:stretch>
        </p:blipFill>
        <p:spPr>
          <a:xfrm>
            <a:off x="-5750" y="4736494"/>
            <a:ext cx="12203501" cy="2115163"/>
          </a:xfrm>
          <a:prstGeom prst="rect">
            <a:avLst/>
          </a:prstGeom>
        </p:spPr>
      </p:pic>
      <p:pic>
        <p:nvPicPr>
          <p:cNvPr id="8" name="Picture 8" descr="A close up of a keyboard&#10;&#10;Description automatically generated">
            <a:extLst>
              <a:ext uri="{FF2B5EF4-FFF2-40B4-BE49-F238E27FC236}">
                <a16:creationId xmlns:a16="http://schemas.microsoft.com/office/drawing/2014/main" id="{EBBD0567-1717-4706-9322-03153A6E7C7A}"/>
              </a:ext>
            </a:extLst>
          </p:cNvPr>
          <p:cNvPicPr>
            <a:picLocks noChangeAspect="1"/>
          </p:cNvPicPr>
          <p:nvPr/>
        </p:nvPicPr>
        <p:blipFill>
          <a:blip r:embed="rId3"/>
          <a:stretch>
            <a:fillRect/>
          </a:stretch>
        </p:blipFill>
        <p:spPr>
          <a:xfrm>
            <a:off x="-5750" y="-9"/>
            <a:ext cx="12160367" cy="4730167"/>
          </a:xfrm>
          <a:prstGeom prst="rect">
            <a:avLst/>
          </a:prstGeom>
        </p:spPr>
      </p:pic>
      <p:pic>
        <p:nvPicPr>
          <p:cNvPr id="9" name="Picture 9" descr="A close up of a logo&#10;&#10;Description automatically generated">
            <a:extLst>
              <a:ext uri="{FF2B5EF4-FFF2-40B4-BE49-F238E27FC236}">
                <a16:creationId xmlns:a16="http://schemas.microsoft.com/office/drawing/2014/main" id="{B7B42429-07B5-493B-81EA-645AC0D05E63}"/>
              </a:ext>
            </a:extLst>
          </p:cNvPr>
          <p:cNvPicPr>
            <a:picLocks noChangeAspect="1"/>
          </p:cNvPicPr>
          <p:nvPr/>
        </p:nvPicPr>
        <p:blipFill rotWithShape="1">
          <a:blip r:embed="rId4"/>
          <a:srcRect l="19895" t="14737" r="20419" b="-1053"/>
          <a:stretch/>
        </p:blipFill>
        <p:spPr>
          <a:xfrm>
            <a:off x="483079" y="2057400"/>
            <a:ext cx="2801873" cy="4064345"/>
          </a:xfrm>
          <a:prstGeom prst="rect">
            <a:avLst/>
          </a:prstGeom>
        </p:spPr>
      </p:pic>
      <p:sp>
        <p:nvSpPr>
          <p:cNvPr id="10" name="Rectangle 9">
            <a:extLst>
              <a:ext uri="{FF2B5EF4-FFF2-40B4-BE49-F238E27FC236}">
                <a16:creationId xmlns:a16="http://schemas.microsoft.com/office/drawing/2014/main" id="{01ED9A6F-3462-4772-AE40-E246396641E8}"/>
              </a:ext>
            </a:extLst>
          </p:cNvPr>
          <p:cNvSpPr/>
          <p:nvPr/>
        </p:nvSpPr>
        <p:spPr>
          <a:xfrm>
            <a:off x="3122762" y="700177"/>
            <a:ext cx="5707809" cy="2846715"/>
          </a:xfrm>
          <a:prstGeom prst="rect">
            <a:avLst/>
          </a:prstGeom>
          <a:solidFill>
            <a:schemeClr val="bg1">
              <a:lumMod val="50000"/>
            </a:schemeClr>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Calibri"/>
                <a:ea typeface="Calibri"/>
                <a:cs typeface="Calibri"/>
              </a:rPr>
              <a:t>​</a:t>
            </a:r>
            <a:endParaRPr lang="en-US"/>
          </a:p>
        </p:txBody>
      </p:sp>
      <p:pic>
        <p:nvPicPr>
          <p:cNvPr id="14" name="Picture 14" descr="A picture containing bowl, plate, cup, food&#10;&#10;Description automatically generated">
            <a:extLst>
              <a:ext uri="{FF2B5EF4-FFF2-40B4-BE49-F238E27FC236}">
                <a16:creationId xmlns:a16="http://schemas.microsoft.com/office/drawing/2014/main" id="{6EAD7B4E-CF42-465B-AFE8-B224AFFCA10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967" t="3279" r="984" b="-1422"/>
          <a:stretch/>
        </p:blipFill>
        <p:spPr>
          <a:xfrm>
            <a:off x="2910643" y="4770954"/>
            <a:ext cx="6197359" cy="2125090"/>
          </a:xfrm>
          <a:prstGeom prst="rect">
            <a:avLst/>
          </a:prstGeom>
        </p:spPr>
      </p:pic>
      <p:sp>
        <p:nvSpPr>
          <p:cNvPr id="15" name="TextBox 14">
            <a:extLst>
              <a:ext uri="{FF2B5EF4-FFF2-40B4-BE49-F238E27FC236}">
                <a16:creationId xmlns:a16="http://schemas.microsoft.com/office/drawing/2014/main" id="{57D94AB2-B6F6-4739-96FB-8EBC22EE8ECB}"/>
              </a:ext>
            </a:extLst>
          </p:cNvPr>
          <p:cNvSpPr txBox="1"/>
          <p:nvPr/>
        </p:nvSpPr>
        <p:spPr>
          <a:xfrm>
            <a:off x="5270740" y="6354583"/>
            <a:ext cx="2743200" cy="317500"/>
          </a:xfrm>
          <a:prstGeom prst="rect">
            <a:avLst/>
          </a:prstGeom>
        </p:spPr>
        <p:txBody>
          <a:bodyPr lIns="91440" tIns="45720" rIns="91440" bIns="45720" anchor="t">
            <a:normAutofit fontScale="92500" lnSpcReduction="20000"/>
          </a:bodyPr>
          <a:lstStyle/>
          <a:p>
            <a:endParaRPr lang="en-US">
              <a:cs typeface="Calibri"/>
            </a:endParaRPr>
          </a:p>
        </p:txBody>
      </p:sp>
      <p:sp>
        <p:nvSpPr>
          <p:cNvPr id="24" name="TextBox 23">
            <a:extLst>
              <a:ext uri="{FF2B5EF4-FFF2-40B4-BE49-F238E27FC236}">
                <a16:creationId xmlns:a16="http://schemas.microsoft.com/office/drawing/2014/main" id="{BEF27C15-63EA-4F81-831D-84F92DFCAD27}"/>
              </a:ext>
            </a:extLst>
          </p:cNvPr>
          <p:cNvSpPr txBox="1"/>
          <p:nvPr/>
        </p:nvSpPr>
        <p:spPr>
          <a:xfrm>
            <a:off x="4724400" y="4367213"/>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29" name="Picture 29">
            <a:extLst>
              <a:ext uri="{FF2B5EF4-FFF2-40B4-BE49-F238E27FC236}">
                <a16:creationId xmlns:a16="http://schemas.microsoft.com/office/drawing/2014/main" id="{B8A87B96-117F-475B-9698-3DEE51504F2A}"/>
              </a:ext>
            </a:extLst>
          </p:cNvPr>
          <p:cNvPicPr>
            <a:picLocks noChangeAspect="1"/>
          </p:cNvPicPr>
          <p:nvPr/>
        </p:nvPicPr>
        <p:blipFill>
          <a:blip r:embed="rId7"/>
          <a:stretch>
            <a:fillRect/>
          </a:stretch>
        </p:blipFill>
        <p:spPr>
          <a:xfrm>
            <a:off x="9885871" y="1978694"/>
            <a:ext cx="2743199" cy="3446952"/>
          </a:xfrm>
          <a:prstGeom prst="rect">
            <a:avLst/>
          </a:prstGeom>
        </p:spPr>
      </p:pic>
      <p:pic>
        <p:nvPicPr>
          <p:cNvPr id="23" name="Picture 23" descr="A table that has some furniture in it&#10;&#10;Description automatically generated">
            <a:extLst>
              <a:ext uri="{FF2B5EF4-FFF2-40B4-BE49-F238E27FC236}">
                <a16:creationId xmlns:a16="http://schemas.microsoft.com/office/drawing/2014/main" id="{F85CBA25-68D1-4641-AB09-8B0F2232CF1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20000">
            <a:off x="7556739" y="4201254"/>
            <a:ext cx="2743199" cy="1877301"/>
          </a:xfrm>
          <a:prstGeom prst="rect">
            <a:avLst/>
          </a:prstGeom>
        </p:spPr>
      </p:pic>
      <p:pic>
        <p:nvPicPr>
          <p:cNvPr id="26" name="Picture 26" descr="A screen shot of an open computer sitting on top of a table&#10;&#10;Description automatically generated">
            <a:extLst>
              <a:ext uri="{FF2B5EF4-FFF2-40B4-BE49-F238E27FC236}">
                <a16:creationId xmlns:a16="http://schemas.microsoft.com/office/drawing/2014/main" id="{C9262316-85F7-470E-988D-3A6E6AE8494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433758" y="3551773"/>
            <a:ext cx="1506747" cy="890265"/>
          </a:xfrm>
          <a:prstGeom prst="rect">
            <a:avLst/>
          </a:prstGeom>
        </p:spPr>
      </p:pic>
      <p:pic>
        <p:nvPicPr>
          <p:cNvPr id="30" name="Picture 30" descr="A clock is shown at the time&#10;&#10;Description automatically generated">
            <a:extLst>
              <a:ext uri="{FF2B5EF4-FFF2-40B4-BE49-F238E27FC236}">
                <a16:creationId xmlns:a16="http://schemas.microsoft.com/office/drawing/2014/main" id="{ED6CC4EC-9CCF-40E3-A292-BFA9728ABFF6}"/>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0892287" y="1576016"/>
            <a:ext cx="715992" cy="974268"/>
          </a:xfrm>
          <a:prstGeom prst="rect">
            <a:avLst/>
          </a:prstGeom>
        </p:spPr>
      </p:pic>
      <p:sp>
        <p:nvSpPr>
          <p:cNvPr id="31" name="TextBox 30">
            <a:extLst>
              <a:ext uri="{FF2B5EF4-FFF2-40B4-BE49-F238E27FC236}">
                <a16:creationId xmlns:a16="http://schemas.microsoft.com/office/drawing/2014/main" id="{8424835F-5AB4-4849-A0E2-1DB0E0DEBE61}"/>
              </a:ext>
            </a:extLst>
          </p:cNvPr>
          <p:cNvSpPr txBox="1"/>
          <p:nvPr/>
        </p:nvSpPr>
        <p:spPr>
          <a:xfrm>
            <a:off x="4724400" y="5267325"/>
            <a:ext cx="2743200" cy="317500"/>
          </a:xfrm>
          <a:prstGeom prst="rect">
            <a:avLst/>
          </a:prstGeom>
        </p:spPr>
        <p:txBody>
          <a:bodyPr lIns="91440" tIns="45720" rIns="91440" bIns="45720" anchor="t">
            <a:normAutofit fontScale="92500" lnSpcReduction="20000"/>
          </a:bodyPr>
          <a:lstStyle/>
          <a:p>
            <a:endParaRPr lang="en-US">
              <a:cs typeface="Calibri"/>
            </a:endParaRPr>
          </a:p>
        </p:txBody>
      </p:sp>
      <p:sp>
        <p:nvSpPr>
          <p:cNvPr id="33" name="TextBox 32">
            <a:extLst>
              <a:ext uri="{FF2B5EF4-FFF2-40B4-BE49-F238E27FC236}">
                <a16:creationId xmlns:a16="http://schemas.microsoft.com/office/drawing/2014/main" id="{346BF07D-9D51-4082-A084-0B48DAB2B72D}"/>
              </a:ext>
            </a:extLst>
          </p:cNvPr>
          <p:cNvSpPr txBox="1"/>
          <p:nvPr/>
        </p:nvSpPr>
        <p:spPr>
          <a:xfrm>
            <a:off x="4479455" y="741683"/>
            <a:ext cx="32525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cs typeface="Calibri"/>
              </a:rPr>
              <a:t>      Welcome to Algebra 2</a:t>
            </a:r>
          </a:p>
        </p:txBody>
      </p:sp>
      <p:sp>
        <p:nvSpPr>
          <p:cNvPr id="34" name="Rectangle: Rounded Corners 33">
            <a:extLst>
              <a:ext uri="{FF2B5EF4-FFF2-40B4-BE49-F238E27FC236}">
                <a16:creationId xmlns:a16="http://schemas.microsoft.com/office/drawing/2014/main" id="{405499A8-4AA8-4DE7-92DA-A87AB109820D}"/>
              </a:ext>
            </a:extLst>
          </p:cNvPr>
          <p:cNvSpPr/>
          <p:nvPr/>
        </p:nvSpPr>
        <p:spPr>
          <a:xfrm>
            <a:off x="6372878" y="1608088"/>
            <a:ext cx="1389658" cy="920150"/>
          </a:xfrm>
          <a:prstGeom prst="round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solidFill>
                  <a:srgbClr val="92D050"/>
                </a:solidFill>
                <a:cs typeface="Calibri"/>
                <a:hlinkClick r:id="rId14">
                  <a:extLst>
                    <a:ext uri="{A12FA001-AC4F-418D-AE19-62706E023703}">
                      <ahyp:hlinkClr xmlns:ahyp="http://schemas.microsoft.com/office/drawing/2018/hyperlinkcolor" val="tx"/>
                    </a:ext>
                  </a:extLst>
                </a:hlinkClick>
              </a:rPr>
              <a:t>Delta Math</a:t>
            </a:r>
            <a:endParaRPr lang="en-US">
              <a:solidFill>
                <a:srgbClr val="92D050"/>
              </a:solidFill>
              <a:cs typeface="Calibri"/>
            </a:endParaRPr>
          </a:p>
        </p:txBody>
      </p:sp>
      <p:sp>
        <p:nvSpPr>
          <p:cNvPr id="38" name="Rectangle: Rounded Corners 37">
            <a:extLst>
              <a:ext uri="{FF2B5EF4-FFF2-40B4-BE49-F238E27FC236}">
                <a16:creationId xmlns:a16="http://schemas.microsoft.com/office/drawing/2014/main" id="{37DB9AF1-8308-4041-B151-11C162461989}"/>
              </a:ext>
            </a:extLst>
          </p:cNvPr>
          <p:cNvSpPr/>
          <p:nvPr/>
        </p:nvSpPr>
        <p:spPr>
          <a:xfrm>
            <a:off x="4149198" y="1632768"/>
            <a:ext cx="1408978" cy="920150"/>
          </a:xfrm>
          <a:prstGeom prst="round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en-US">
                <a:solidFill>
                  <a:srgbClr val="92D050"/>
                </a:solidFill>
                <a:cs typeface="Calibri"/>
                <a:hlinkClick r:id="rId15">
                  <a:extLst>
                    <a:ext uri="{A12FA001-AC4F-418D-AE19-62706E023703}">
                      <ahyp:hlinkClr xmlns:ahyp="http://schemas.microsoft.com/office/drawing/2018/hyperlinkcolor" val="tx"/>
                    </a:ext>
                  </a:extLst>
                </a:hlinkClick>
              </a:rPr>
              <a:t>Mrs. Carter's Website</a:t>
            </a:r>
            <a:endParaRPr lang="en-US">
              <a:solidFill>
                <a:srgbClr val="92D050"/>
              </a:solidFill>
            </a:endParaRPr>
          </a:p>
        </p:txBody>
      </p:sp>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id="{B9DE6D27-1649-47ED-8493-B92C1E12C9CB}"/>
                  </a:ext>
                </a:extLst>
              </p14:cNvPr>
              <p14:cNvContentPartPr/>
              <p14:nvPr/>
            </p14:nvContentPartPr>
            <p14:xfrm>
              <a:off x="6790315" y="2441939"/>
              <a:ext cx="360" cy="360"/>
            </p14:xfrm>
          </p:contentPart>
        </mc:Choice>
        <mc:Fallback xmlns="">
          <p:pic>
            <p:nvPicPr>
              <p:cNvPr id="5" name="Ink 4">
                <a:extLst>
                  <a:ext uri="{FF2B5EF4-FFF2-40B4-BE49-F238E27FC236}">
                    <a16:creationId xmlns:a16="http://schemas.microsoft.com/office/drawing/2014/main" id="{B9DE6D27-1649-47ED-8493-B92C1E12C9CB}"/>
                  </a:ext>
                </a:extLst>
              </p:cNvPr>
              <p:cNvPicPr/>
              <p:nvPr/>
            </p:nvPicPr>
            <p:blipFill>
              <a:blip r:embed="rId17"/>
              <a:stretch>
                <a:fillRect/>
              </a:stretch>
            </p:blipFill>
            <p:spPr>
              <a:xfrm>
                <a:off x="6781315" y="2432939"/>
                <a:ext cx="18000" cy="18000"/>
              </a:xfrm>
              <a:prstGeom prst="rect">
                <a:avLst/>
              </a:prstGeom>
            </p:spPr>
          </p:pic>
        </mc:Fallback>
      </mc:AlternateContent>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4-1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791499" cy="369332"/>
          </a:xfrm>
          <a:prstGeom prst="rect">
            <a:avLst/>
          </a:prstGeom>
          <a:noFill/>
        </p:spPr>
        <p:txBody>
          <a:bodyPr wrap="none" rtlCol="0">
            <a:spAutoFit/>
          </a:bodyPr>
          <a:lstStyle/>
          <a:p>
            <a:r>
              <a:rPr lang="en-US"/>
              <a:t>We do</a:t>
            </a:r>
          </a:p>
        </p:txBody>
      </p:sp>
      <p:pic>
        <p:nvPicPr>
          <p:cNvPr id="10" name="Picture 9">
            <a:extLst>
              <a:ext uri="{FF2B5EF4-FFF2-40B4-BE49-F238E27FC236}">
                <a16:creationId xmlns:a16="http://schemas.microsoft.com/office/drawing/2014/main" id="{C8AC66B5-B4DE-4370-99D8-8786ACCB4AEC}"/>
              </a:ext>
            </a:extLst>
          </p:cNvPr>
          <p:cNvPicPr/>
          <p:nvPr/>
        </p:nvPicPr>
        <p:blipFill>
          <a:blip r:embed="rId3"/>
          <a:stretch>
            <a:fillRect/>
          </a:stretch>
        </p:blipFill>
        <p:spPr>
          <a:xfrm>
            <a:off x="1191660" y="1634268"/>
            <a:ext cx="7355992" cy="1917315"/>
          </a:xfrm>
          <a:prstGeom prst="rect">
            <a:avLst/>
          </a:prstGeom>
        </p:spPr>
      </p:pic>
    </p:spTree>
    <p:extLst>
      <p:ext uri="{BB962C8B-B14F-4D97-AF65-F5344CB8AC3E}">
        <p14:creationId xmlns:p14="http://schemas.microsoft.com/office/powerpoint/2010/main" val="3702251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4-1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791499" cy="369332"/>
          </a:xfrm>
          <a:prstGeom prst="rect">
            <a:avLst/>
          </a:prstGeom>
          <a:noFill/>
        </p:spPr>
        <p:txBody>
          <a:bodyPr wrap="none" rtlCol="0">
            <a:spAutoFit/>
          </a:bodyPr>
          <a:lstStyle/>
          <a:p>
            <a:r>
              <a:rPr lang="en-US"/>
              <a:t>We do</a:t>
            </a:r>
          </a:p>
        </p:txBody>
      </p:sp>
      <p:pic>
        <p:nvPicPr>
          <p:cNvPr id="9" name="Picture 8">
            <a:extLst>
              <a:ext uri="{FF2B5EF4-FFF2-40B4-BE49-F238E27FC236}">
                <a16:creationId xmlns:a16="http://schemas.microsoft.com/office/drawing/2014/main" id="{9A0B9D9F-E71D-4B5C-A24F-D533A4F1887F}"/>
              </a:ext>
            </a:extLst>
          </p:cNvPr>
          <p:cNvPicPr/>
          <p:nvPr/>
        </p:nvPicPr>
        <p:blipFill>
          <a:blip r:embed="rId3"/>
          <a:stretch>
            <a:fillRect/>
          </a:stretch>
        </p:blipFill>
        <p:spPr>
          <a:xfrm>
            <a:off x="1267649" y="1530577"/>
            <a:ext cx="7028211" cy="1767021"/>
          </a:xfrm>
          <a:prstGeom prst="rect">
            <a:avLst/>
          </a:prstGeom>
        </p:spPr>
      </p:pic>
    </p:spTree>
    <p:extLst>
      <p:ext uri="{BB962C8B-B14F-4D97-AF65-F5344CB8AC3E}">
        <p14:creationId xmlns:p14="http://schemas.microsoft.com/office/powerpoint/2010/main" val="308758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4-1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937564" cy="369332"/>
          </a:xfrm>
          <a:prstGeom prst="rect">
            <a:avLst/>
          </a:prstGeom>
          <a:noFill/>
        </p:spPr>
        <p:txBody>
          <a:bodyPr wrap="none" rtlCol="0">
            <a:spAutoFit/>
          </a:bodyPr>
          <a:lstStyle/>
          <a:p>
            <a:r>
              <a:rPr lang="en-US"/>
              <a:t>They do</a:t>
            </a:r>
          </a:p>
        </p:txBody>
      </p:sp>
      <p:pic>
        <p:nvPicPr>
          <p:cNvPr id="10" name="Picture 9">
            <a:extLst>
              <a:ext uri="{FF2B5EF4-FFF2-40B4-BE49-F238E27FC236}">
                <a16:creationId xmlns:a16="http://schemas.microsoft.com/office/drawing/2014/main" id="{CC5C45E4-C727-42C7-8220-F0858CF22AEC}"/>
              </a:ext>
            </a:extLst>
          </p:cNvPr>
          <p:cNvPicPr/>
          <p:nvPr/>
        </p:nvPicPr>
        <p:blipFill>
          <a:blip r:embed="rId3"/>
          <a:stretch>
            <a:fillRect/>
          </a:stretch>
        </p:blipFill>
        <p:spPr>
          <a:xfrm>
            <a:off x="1248189" y="1541083"/>
            <a:ext cx="6756124" cy="2964656"/>
          </a:xfrm>
          <a:prstGeom prst="rect">
            <a:avLst/>
          </a:prstGeom>
        </p:spPr>
      </p:pic>
    </p:spTree>
    <p:extLst>
      <p:ext uri="{BB962C8B-B14F-4D97-AF65-F5344CB8AC3E}">
        <p14:creationId xmlns:p14="http://schemas.microsoft.com/office/powerpoint/2010/main" val="345993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4-1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937564" cy="369332"/>
          </a:xfrm>
          <a:prstGeom prst="rect">
            <a:avLst/>
          </a:prstGeom>
          <a:noFill/>
        </p:spPr>
        <p:txBody>
          <a:bodyPr wrap="none" rtlCol="0">
            <a:spAutoFit/>
          </a:bodyPr>
          <a:lstStyle/>
          <a:p>
            <a:r>
              <a:rPr lang="en-US"/>
              <a:t>They do</a:t>
            </a:r>
          </a:p>
        </p:txBody>
      </p:sp>
      <p:pic>
        <p:nvPicPr>
          <p:cNvPr id="6" name="Picture 5">
            <a:extLst>
              <a:ext uri="{FF2B5EF4-FFF2-40B4-BE49-F238E27FC236}">
                <a16:creationId xmlns:a16="http://schemas.microsoft.com/office/drawing/2014/main" id="{10370993-2E56-4CD4-AB62-5B032F71B8EB}"/>
              </a:ext>
            </a:extLst>
          </p:cNvPr>
          <p:cNvPicPr>
            <a:picLocks noChangeAspect="1"/>
          </p:cNvPicPr>
          <p:nvPr/>
        </p:nvPicPr>
        <p:blipFill>
          <a:blip r:embed="rId3"/>
          <a:stretch>
            <a:fillRect/>
          </a:stretch>
        </p:blipFill>
        <p:spPr>
          <a:xfrm>
            <a:off x="1192695" y="1530578"/>
            <a:ext cx="6725994" cy="3332970"/>
          </a:xfrm>
          <a:prstGeom prst="rect">
            <a:avLst/>
          </a:prstGeom>
        </p:spPr>
      </p:pic>
    </p:spTree>
    <p:extLst>
      <p:ext uri="{BB962C8B-B14F-4D97-AF65-F5344CB8AC3E}">
        <p14:creationId xmlns:p14="http://schemas.microsoft.com/office/powerpoint/2010/main" val="233022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4-1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937564" cy="369332"/>
          </a:xfrm>
          <a:prstGeom prst="rect">
            <a:avLst/>
          </a:prstGeom>
          <a:noFill/>
        </p:spPr>
        <p:txBody>
          <a:bodyPr wrap="none" rtlCol="0">
            <a:spAutoFit/>
          </a:bodyPr>
          <a:lstStyle/>
          <a:p>
            <a:r>
              <a:rPr lang="en-US"/>
              <a:t>They do</a:t>
            </a:r>
          </a:p>
        </p:txBody>
      </p:sp>
      <p:pic>
        <p:nvPicPr>
          <p:cNvPr id="7" name="Picture 6"/>
          <p:cNvPicPr>
            <a:picLocks noChangeAspect="1"/>
          </p:cNvPicPr>
          <p:nvPr/>
        </p:nvPicPr>
        <p:blipFill>
          <a:blip r:embed="rId3"/>
          <a:stretch>
            <a:fillRect/>
          </a:stretch>
        </p:blipFill>
        <p:spPr>
          <a:xfrm>
            <a:off x="1154659" y="1530578"/>
            <a:ext cx="7810665" cy="3271780"/>
          </a:xfrm>
          <a:prstGeom prst="rect">
            <a:avLst/>
          </a:prstGeom>
        </p:spPr>
      </p:pic>
    </p:spTree>
    <p:extLst>
      <p:ext uri="{BB962C8B-B14F-4D97-AF65-F5344CB8AC3E}">
        <p14:creationId xmlns:p14="http://schemas.microsoft.com/office/powerpoint/2010/main" val="3127233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4-1</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5" name="Picture 4">
            <a:extLst>
              <a:ext uri="{FF2B5EF4-FFF2-40B4-BE49-F238E27FC236}">
                <a16:creationId xmlns:a16="http://schemas.microsoft.com/office/drawing/2014/main" id="{1D86A4D5-7D36-4F2E-8E15-007AA0DFC80D}"/>
              </a:ext>
            </a:extLst>
          </p:cNvPr>
          <p:cNvPicPr/>
          <p:nvPr/>
        </p:nvPicPr>
        <p:blipFill>
          <a:blip r:embed="rId3"/>
          <a:stretch>
            <a:fillRect/>
          </a:stretch>
        </p:blipFill>
        <p:spPr>
          <a:xfrm>
            <a:off x="928396" y="1161247"/>
            <a:ext cx="8533655" cy="4391414"/>
          </a:xfrm>
          <a:prstGeom prst="rect">
            <a:avLst/>
          </a:prstGeom>
        </p:spPr>
      </p:pic>
    </p:spTree>
    <p:extLst>
      <p:ext uri="{BB962C8B-B14F-4D97-AF65-F5344CB8AC3E}">
        <p14:creationId xmlns:p14="http://schemas.microsoft.com/office/powerpoint/2010/main" val="2620046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4-1</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5" name="Picture 4">
            <a:extLst>
              <a:ext uri="{FF2B5EF4-FFF2-40B4-BE49-F238E27FC236}">
                <a16:creationId xmlns:a16="http://schemas.microsoft.com/office/drawing/2014/main" id="{1D86A4D5-7D36-4F2E-8E15-007AA0DFC80D}"/>
              </a:ext>
            </a:extLst>
          </p:cNvPr>
          <p:cNvPicPr/>
          <p:nvPr/>
        </p:nvPicPr>
        <p:blipFill>
          <a:blip r:embed="rId3"/>
          <a:stretch>
            <a:fillRect/>
          </a:stretch>
        </p:blipFill>
        <p:spPr>
          <a:xfrm>
            <a:off x="928396" y="1161247"/>
            <a:ext cx="8533655" cy="4391414"/>
          </a:xfrm>
          <a:prstGeom prst="rect">
            <a:avLst/>
          </a:prstGeom>
        </p:spPr>
      </p:pic>
      <p:grpSp>
        <p:nvGrpSpPr>
          <p:cNvPr id="6" name="Group 5">
            <a:extLst>
              <a:ext uri="{FF2B5EF4-FFF2-40B4-BE49-F238E27FC236}">
                <a16:creationId xmlns:a16="http://schemas.microsoft.com/office/drawing/2014/main" id="{804E058E-C1FA-41A5-8897-CD677FC50554}"/>
              </a:ext>
            </a:extLst>
          </p:cNvPr>
          <p:cNvGrpSpPr/>
          <p:nvPr/>
        </p:nvGrpSpPr>
        <p:grpSpPr>
          <a:xfrm>
            <a:off x="2123129" y="3393687"/>
            <a:ext cx="398160" cy="311760"/>
            <a:chOff x="2123129" y="3393687"/>
            <a:chExt cx="398160" cy="31176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D84D108-2716-47D2-84BA-8F62B567963A}"/>
                    </a:ext>
                  </a:extLst>
                </p14:cNvPr>
                <p14:cNvContentPartPr/>
                <p14:nvPr/>
              </p14:nvContentPartPr>
              <p14:xfrm>
                <a:off x="2123129" y="3393687"/>
                <a:ext cx="192240" cy="311760"/>
              </p14:xfrm>
            </p:contentPart>
          </mc:Choice>
          <mc:Fallback xmlns="">
            <p:pic>
              <p:nvPicPr>
                <p:cNvPr id="3" name="Ink 2">
                  <a:extLst>
                    <a:ext uri="{FF2B5EF4-FFF2-40B4-BE49-F238E27FC236}">
                      <a16:creationId xmlns:a16="http://schemas.microsoft.com/office/drawing/2014/main" id="{FD84D108-2716-47D2-84BA-8F62B567963A}"/>
                    </a:ext>
                  </a:extLst>
                </p:cNvPr>
                <p:cNvPicPr/>
                <p:nvPr/>
              </p:nvPicPr>
              <p:blipFill>
                <a:blip r:embed="rId5"/>
                <a:stretch>
                  <a:fillRect/>
                </a:stretch>
              </p:blipFill>
              <p:spPr>
                <a:xfrm>
                  <a:off x="2105129" y="3375687"/>
                  <a:ext cx="22788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5D5026B-1C50-4DC2-A82F-C7CEA1F10F28}"/>
                    </a:ext>
                  </a:extLst>
                </p14:cNvPr>
                <p14:cNvContentPartPr/>
                <p14:nvPr/>
              </p14:nvContentPartPr>
              <p14:xfrm>
                <a:off x="2356049" y="3420687"/>
                <a:ext cx="165240" cy="257400"/>
              </p14:xfrm>
            </p:contentPart>
          </mc:Choice>
          <mc:Fallback xmlns="">
            <p:pic>
              <p:nvPicPr>
                <p:cNvPr id="4" name="Ink 3">
                  <a:extLst>
                    <a:ext uri="{FF2B5EF4-FFF2-40B4-BE49-F238E27FC236}">
                      <a16:creationId xmlns:a16="http://schemas.microsoft.com/office/drawing/2014/main" id="{55D5026B-1C50-4DC2-A82F-C7CEA1F10F28}"/>
                    </a:ext>
                  </a:extLst>
                </p:cNvPr>
                <p:cNvPicPr/>
                <p:nvPr/>
              </p:nvPicPr>
              <p:blipFill>
                <a:blip r:embed="rId7"/>
                <a:stretch>
                  <a:fillRect/>
                </a:stretch>
              </p:blipFill>
              <p:spPr>
                <a:xfrm>
                  <a:off x="2338010" y="3402687"/>
                  <a:ext cx="200958" cy="29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019096E4-A5A6-4331-8B45-06DB1F5E8570}"/>
                  </a:ext>
                </a:extLst>
              </p14:cNvPr>
              <p14:cNvContentPartPr/>
              <p14:nvPr/>
            </p14:nvContentPartPr>
            <p14:xfrm>
              <a:off x="5027249" y="3449847"/>
              <a:ext cx="187200" cy="383760"/>
            </p14:xfrm>
          </p:contentPart>
        </mc:Choice>
        <mc:Fallback xmlns="">
          <p:pic>
            <p:nvPicPr>
              <p:cNvPr id="8" name="Ink 7">
                <a:extLst>
                  <a:ext uri="{FF2B5EF4-FFF2-40B4-BE49-F238E27FC236}">
                    <a16:creationId xmlns:a16="http://schemas.microsoft.com/office/drawing/2014/main" id="{019096E4-A5A6-4331-8B45-06DB1F5E8570}"/>
                  </a:ext>
                </a:extLst>
              </p:cNvPr>
              <p:cNvPicPr/>
              <p:nvPr/>
            </p:nvPicPr>
            <p:blipFill>
              <a:blip r:embed="rId9"/>
              <a:stretch>
                <a:fillRect/>
              </a:stretch>
            </p:blipFill>
            <p:spPr>
              <a:xfrm>
                <a:off x="5009249" y="3431847"/>
                <a:ext cx="222840" cy="419400"/>
              </a:xfrm>
              <a:prstGeom prst="rect">
                <a:avLst/>
              </a:prstGeom>
            </p:spPr>
          </p:pic>
        </mc:Fallback>
      </mc:AlternateContent>
      <p:grpSp>
        <p:nvGrpSpPr>
          <p:cNvPr id="13" name="Group 12">
            <a:extLst>
              <a:ext uri="{FF2B5EF4-FFF2-40B4-BE49-F238E27FC236}">
                <a16:creationId xmlns:a16="http://schemas.microsoft.com/office/drawing/2014/main" id="{38419B29-A653-4AD6-B0C4-A981A1353D5E}"/>
              </a:ext>
            </a:extLst>
          </p:cNvPr>
          <p:cNvGrpSpPr/>
          <p:nvPr/>
        </p:nvGrpSpPr>
        <p:grpSpPr>
          <a:xfrm>
            <a:off x="8001569" y="3485127"/>
            <a:ext cx="594000" cy="262440"/>
            <a:chOff x="8001569" y="3485127"/>
            <a:chExt cx="594000" cy="262440"/>
          </a:xfrm>
        </p:grpSpPr>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6B50B179-3A41-4CB8-A99B-C3DAD62B0FBA}"/>
                    </a:ext>
                  </a:extLst>
                </p14:cNvPr>
                <p14:cNvContentPartPr/>
                <p14:nvPr/>
              </p14:nvContentPartPr>
              <p14:xfrm>
                <a:off x="8001569" y="3486927"/>
                <a:ext cx="42480" cy="257400"/>
              </p14:xfrm>
            </p:contentPart>
          </mc:Choice>
          <mc:Fallback xmlns="">
            <p:pic>
              <p:nvPicPr>
                <p:cNvPr id="9" name="Ink 8">
                  <a:extLst>
                    <a:ext uri="{FF2B5EF4-FFF2-40B4-BE49-F238E27FC236}">
                      <a16:creationId xmlns:a16="http://schemas.microsoft.com/office/drawing/2014/main" id="{6B50B179-3A41-4CB8-A99B-C3DAD62B0FBA}"/>
                    </a:ext>
                  </a:extLst>
                </p:cNvPr>
                <p:cNvPicPr/>
                <p:nvPr/>
              </p:nvPicPr>
              <p:blipFill>
                <a:blip r:embed="rId11"/>
                <a:stretch>
                  <a:fillRect/>
                </a:stretch>
              </p:blipFill>
              <p:spPr>
                <a:xfrm>
                  <a:off x="7983415" y="3468927"/>
                  <a:ext cx="78425"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F902BC04-9CC0-41D8-A099-5D633B888AD5}"/>
                    </a:ext>
                  </a:extLst>
                </p14:cNvPr>
                <p14:cNvContentPartPr/>
                <p14:nvPr/>
              </p14:nvContentPartPr>
              <p14:xfrm>
                <a:off x="8142329" y="3485127"/>
                <a:ext cx="266760" cy="252000"/>
              </p14:xfrm>
            </p:contentPart>
          </mc:Choice>
          <mc:Fallback xmlns="">
            <p:pic>
              <p:nvPicPr>
                <p:cNvPr id="11" name="Ink 10">
                  <a:extLst>
                    <a:ext uri="{FF2B5EF4-FFF2-40B4-BE49-F238E27FC236}">
                      <a16:creationId xmlns:a16="http://schemas.microsoft.com/office/drawing/2014/main" id="{F902BC04-9CC0-41D8-A099-5D633B888AD5}"/>
                    </a:ext>
                  </a:extLst>
                </p:cNvPr>
                <p:cNvPicPr/>
                <p:nvPr/>
              </p:nvPicPr>
              <p:blipFill>
                <a:blip r:embed="rId13"/>
                <a:stretch>
                  <a:fillRect/>
                </a:stretch>
              </p:blipFill>
              <p:spPr>
                <a:xfrm>
                  <a:off x="8124305" y="3467101"/>
                  <a:ext cx="302448" cy="2876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80780A65-97F5-44F5-A3AF-08CDA2A448B0}"/>
                    </a:ext>
                  </a:extLst>
                </p14:cNvPr>
                <p14:cNvContentPartPr/>
                <p14:nvPr/>
              </p14:nvContentPartPr>
              <p14:xfrm>
                <a:off x="8413049" y="3487647"/>
                <a:ext cx="182520" cy="259920"/>
              </p14:xfrm>
            </p:contentPart>
          </mc:Choice>
          <mc:Fallback xmlns="">
            <p:pic>
              <p:nvPicPr>
                <p:cNvPr id="12" name="Ink 11">
                  <a:extLst>
                    <a:ext uri="{FF2B5EF4-FFF2-40B4-BE49-F238E27FC236}">
                      <a16:creationId xmlns:a16="http://schemas.microsoft.com/office/drawing/2014/main" id="{80780A65-97F5-44F5-A3AF-08CDA2A448B0}"/>
                    </a:ext>
                  </a:extLst>
                </p:cNvPr>
                <p:cNvPicPr/>
                <p:nvPr/>
              </p:nvPicPr>
              <p:blipFill>
                <a:blip r:embed="rId15"/>
                <a:stretch>
                  <a:fillRect/>
                </a:stretch>
              </p:blipFill>
              <p:spPr>
                <a:xfrm>
                  <a:off x="8395049" y="3469647"/>
                  <a:ext cx="218160" cy="295560"/>
                </a:xfrm>
                <a:prstGeom prst="rect">
                  <a:avLst/>
                </a:prstGeom>
              </p:spPr>
            </p:pic>
          </mc:Fallback>
        </mc:AlternateContent>
      </p:grpSp>
      <p:grpSp>
        <p:nvGrpSpPr>
          <p:cNvPr id="16" name="Group 15">
            <a:extLst>
              <a:ext uri="{FF2B5EF4-FFF2-40B4-BE49-F238E27FC236}">
                <a16:creationId xmlns:a16="http://schemas.microsoft.com/office/drawing/2014/main" id="{072E18F1-6AE1-4B27-9A11-A126EAA18172}"/>
              </a:ext>
            </a:extLst>
          </p:cNvPr>
          <p:cNvGrpSpPr/>
          <p:nvPr/>
        </p:nvGrpSpPr>
        <p:grpSpPr>
          <a:xfrm>
            <a:off x="2284769" y="4986687"/>
            <a:ext cx="402120" cy="388080"/>
            <a:chOff x="2284769" y="4986687"/>
            <a:chExt cx="402120" cy="388080"/>
          </a:xfrm>
        </p:grpSpPr>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037ABB5C-C747-4E34-B806-BA0D13185FA9}"/>
                    </a:ext>
                  </a:extLst>
                </p14:cNvPr>
                <p14:cNvContentPartPr/>
                <p14:nvPr/>
              </p14:nvContentPartPr>
              <p14:xfrm>
                <a:off x="2284769" y="4986687"/>
                <a:ext cx="161640" cy="349920"/>
              </p14:xfrm>
            </p:contentPart>
          </mc:Choice>
          <mc:Fallback xmlns="">
            <p:pic>
              <p:nvPicPr>
                <p:cNvPr id="14" name="Ink 13">
                  <a:extLst>
                    <a:ext uri="{FF2B5EF4-FFF2-40B4-BE49-F238E27FC236}">
                      <a16:creationId xmlns:a16="http://schemas.microsoft.com/office/drawing/2014/main" id="{037ABB5C-C747-4E34-B806-BA0D13185FA9}"/>
                    </a:ext>
                  </a:extLst>
                </p:cNvPr>
                <p:cNvPicPr/>
                <p:nvPr/>
              </p:nvPicPr>
              <p:blipFill>
                <a:blip r:embed="rId17"/>
                <a:stretch>
                  <a:fillRect/>
                </a:stretch>
              </p:blipFill>
              <p:spPr>
                <a:xfrm>
                  <a:off x="2266729" y="4968705"/>
                  <a:ext cx="197360" cy="38552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AB02CE3E-5B6B-44B5-A4AB-797DC1B7C026}"/>
                    </a:ext>
                  </a:extLst>
                </p14:cNvPr>
                <p14:cNvContentPartPr/>
                <p14:nvPr/>
              </p14:nvContentPartPr>
              <p14:xfrm>
                <a:off x="2563769" y="5051847"/>
                <a:ext cx="123120" cy="322920"/>
              </p14:xfrm>
            </p:contentPart>
          </mc:Choice>
          <mc:Fallback xmlns="">
            <p:pic>
              <p:nvPicPr>
                <p:cNvPr id="15" name="Ink 14">
                  <a:extLst>
                    <a:ext uri="{FF2B5EF4-FFF2-40B4-BE49-F238E27FC236}">
                      <a16:creationId xmlns:a16="http://schemas.microsoft.com/office/drawing/2014/main" id="{AB02CE3E-5B6B-44B5-A4AB-797DC1B7C026}"/>
                    </a:ext>
                  </a:extLst>
                </p:cNvPr>
                <p:cNvPicPr/>
                <p:nvPr/>
              </p:nvPicPr>
              <p:blipFill>
                <a:blip r:embed="rId19"/>
                <a:stretch>
                  <a:fillRect/>
                </a:stretch>
              </p:blipFill>
              <p:spPr>
                <a:xfrm>
                  <a:off x="2545769" y="5033847"/>
                  <a:ext cx="158760" cy="358560"/>
                </a:xfrm>
                <a:prstGeom prst="rect">
                  <a:avLst/>
                </a:prstGeom>
              </p:spPr>
            </p:pic>
          </mc:Fallback>
        </mc:AlternateContent>
      </p:grpSp>
      <p:grpSp>
        <p:nvGrpSpPr>
          <p:cNvPr id="19" name="Group 18">
            <a:extLst>
              <a:ext uri="{FF2B5EF4-FFF2-40B4-BE49-F238E27FC236}">
                <a16:creationId xmlns:a16="http://schemas.microsoft.com/office/drawing/2014/main" id="{1F32376C-8B14-4AE5-A52A-7533A37DC587}"/>
              </a:ext>
            </a:extLst>
          </p:cNvPr>
          <p:cNvGrpSpPr/>
          <p:nvPr/>
        </p:nvGrpSpPr>
        <p:grpSpPr>
          <a:xfrm>
            <a:off x="4425689" y="5039247"/>
            <a:ext cx="616320" cy="291960"/>
            <a:chOff x="4425689" y="5039247"/>
            <a:chExt cx="616320" cy="291960"/>
          </a:xfrm>
        </p:grpSpPr>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42050CE3-B4A8-42B7-BD3B-34B2CD47746B}"/>
                    </a:ext>
                  </a:extLst>
                </p14:cNvPr>
                <p14:cNvContentPartPr/>
                <p14:nvPr/>
              </p14:nvContentPartPr>
              <p14:xfrm>
                <a:off x="4425689" y="5039247"/>
                <a:ext cx="241200" cy="291960"/>
              </p14:xfrm>
            </p:contentPart>
          </mc:Choice>
          <mc:Fallback xmlns="">
            <p:pic>
              <p:nvPicPr>
                <p:cNvPr id="17" name="Ink 16">
                  <a:extLst>
                    <a:ext uri="{FF2B5EF4-FFF2-40B4-BE49-F238E27FC236}">
                      <a16:creationId xmlns:a16="http://schemas.microsoft.com/office/drawing/2014/main" id="{42050CE3-B4A8-42B7-BD3B-34B2CD47746B}"/>
                    </a:ext>
                  </a:extLst>
                </p:cNvPr>
                <p:cNvPicPr/>
                <p:nvPr/>
              </p:nvPicPr>
              <p:blipFill>
                <a:blip r:embed="rId21"/>
                <a:stretch>
                  <a:fillRect/>
                </a:stretch>
              </p:blipFill>
              <p:spPr>
                <a:xfrm>
                  <a:off x="4407716" y="5021269"/>
                  <a:ext cx="276787" cy="32755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D821EEAD-42FE-4692-86F5-665EB755B1D8}"/>
                    </a:ext>
                  </a:extLst>
                </p14:cNvPr>
                <p14:cNvContentPartPr/>
                <p14:nvPr/>
              </p14:nvContentPartPr>
              <p14:xfrm>
                <a:off x="4715129" y="5047167"/>
                <a:ext cx="326880" cy="267120"/>
              </p14:xfrm>
            </p:contentPart>
          </mc:Choice>
          <mc:Fallback xmlns="">
            <p:pic>
              <p:nvPicPr>
                <p:cNvPr id="18" name="Ink 17">
                  <a:extLst>
                    <a:ext uri="{FF2B5EF4-FFF2-40B4-BE49-F238E27FC236}">
                      <a16:creationId xmlns:a16="http://schemas.microsoft.com/office/drawing/2014/main" id="{D821EEAD-42FE-4692-86F5-665EB755B1D8}"/>
                    </a:ext>
                  </a:extLst>
                </p:cNvPr>
                <p:cNvPicPr/>
                <p:nvPr/>
              </p:nvPicPr>
              <p:blipFill>
                <a:blip r:embed="rId23"/>
                <a:stretch>
                  <a:fillRect/>
                </a:stretch>
              </p:blipFill>
              <p:spPr>
                <a:xfrm>
                  <a:off x="4697129" y="5029167"/>
                  <a:ext cx="362520" cy="302760"/>
                </a:xfrm>
                <a:prstGeom prst="rect">
                  <a:avLst/>
                </a:prstGeom>
              </p:spPr>
            </p:pic>
          </mc:Fallback>
        </mc:AlternateContent>
      </p:grpSp>
      <p:grpSp>
        <p:nvGrpSpPr>
          <p:cNvPr id="26" name="Group 25">
            <a:extLst>
              <a:ext uri="{FF2B5EF4-FFF2-40B4-BE49-F238E27FC236}">
                <a16:creationId xmlns:a16="http://schemas.microsoft.com/office/drawing/2014/main" id="{71EABA7D-C8B0-45CE-B49E-0822111E5B0D}"/>
              </a:ext>
            </a:extLst>
          </p:cNvPr>
          <p:cNvGrpSpPr/>
          <p:nvPr/>
        </p:nvGrpSpPr>
        <p:grpSpPr>
          <a:xfrm>
            <a:off x="6551849" y="4993167"/>
            <a:ext cx="485640" cy="384120"/>
            <a:chOff x="6551849" y="4993167"/>
            <a:chExt cx="485640" cy="384120"/>
          </a:xfrm>
        </p:grpSpPr>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45C91439-3B6F-450D-ABEB-94956F444AB4}"/>
                    </a:ext>
                  </a:extLst>
                </p14:cNvPr>
                <p14:cNvContentPartPr/>
                <p14:nvPr/>
              </p14:nvContentPartPr>
              <p14:xfrm>
                <a:off x="6551849" y="4993167"/>
                <a:ext cx="214920" cy="334800"/>
              </p14:xfrm>
            </p:contentPart>
          </mc:Choice>
          <mc:Fallback xmlns="">
            <p:pic>
              <p:nvPicPr>
                <p:cNvPr id="20" name="Ink 19">
                  <a:extLst>
                    <a:ext uri="{FF2B5EF4-FFF2-40B4-BE49-F238E27FC236}">
                      <a16:creationId xmlns:a16="http://schemas.microsoft.com/office/drawing/2014/main" id="{45C91439-3B6F-450D-ABEB-94956F444AB4}"/>
                    </a:ext>
                  </a:extLst>
                </p:cNvPr>
                <p:cNvPicPr/>
                <p:nvPr/>
              </p:nvPicPr>
              <p:blipFill>
                <a:blip r:embed="rId25"/>
                <a:stretch>
                  <a:fillRect/>
                </a:stretch>
              </p:blipFill>
              <p:spPr>
                <a:xfrm>
                  <a:off x="6533849" y="4975167"/>
                  <a:ext cx="25056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5243B44E-4F4B-4624-8D3B-D5CDF006EAA8}"/>
                    </a:ext>
                  </a:extLst>
                </p14:cNvPr>
                <p14:cNvContentPartPr/>
                <p14:nvPr/>
              </p14:nvContentPartPr>
              <p14:xfrm>
                <a:off x="6849929" y="5040327"/>
                <a:ext cx="187560" cy="336960"/>
              </p14:xfrm>
            </p:contentPart>
          </mc:Choice>
          <mc:Fallback xmlns="">
            <p:pic>
              <p:nvPicPr>
                <p:cNvPr id="21" name="Ink 20">
                  <a:extLst>
                    <a:ext uri="{FF2B5EF4-FFF2-40B4-BE49-F238E27FC236}">
                      <a16:creationId xmlns:a16="http://schemas.microsoft.com/office/drawing/2014/main" id="{5243B44E-4F4B-4624-8D3B-D5CDF006EAA8}"/>
                    </a:ext>
                  </a:extLst>
                </p:cNvPr>
                <p:cNvPicPr/>
                <p:nvPr/>
              </p:nvPicPr>
              <p:blipFill>
                <a:blip r:embed="rId27"/>
                <a:stretch>
                  <a:fillRect/>
                </a:stretch>
              </p:blipFill>
              <p:spPr>
                <a:xfrm>
                  <a:off x="6831963" y="5022327"/>
                  <a:ext cx="223132" cy="37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74BD5F7D-486B-423E-86D0-49CB242F09B9}"/>
                  </a:ext>
                </a:extLst>
              </p14:cNvPr>
              <p14:cNvContentPartPr/>
              <p14:nvPr/>
            </p14:nvContentPartPr>
            <p14:xfrm>
              <a:off x="8698529" y="5079207"/>
              <a:ext cx="40680" cy="307440"/>
            </p14:xfrm>
          </p:contentPart>
        </mc:Choice>
        <mc:Fallback xmlns="">
          <p:pic>
            <p:nvPicPr>
              <p:cNvPr id="22" name="Ink 21">
                <a:extLst>
                  <a:ext uri="{FF2B5EF4-FFF2-40B4-BE49-F238E27FC236}">
                    <a16:creationId xmlns:a16="http://schemas.microsoft.com/office/drawing/2014/main" id="{74BD5F7D-486B-423E-86D0-49CB242F09B9}"/>
                  </a:ext>
                </a:extLst>
              </p:cNvPr>
              <p:cNvPicPr/>
              <p:nvPr/>
            </p:nvPicPr>
            <p:blipFill>
              <a:blip r:embed="rId29"/>
              <a:stretch>
                <a:fillRect/>
              </a:stretch>
            </p:blipFill>
            <p:spPr>
              <a:xfrm>
                <a:off x="8680529" y="5061207"/>
                <a:ext cx="76320" cy="343080"/>
              </a:xfrm>
              <a:prstGeom prst="rect">
                <a:avLst/>
              </a:prstGeom>
            </p:spPr>
          </p:pic>
        </mc:Fallback>
      </mc:AlternateContent>
      <p:grpSp>
        <p:nvGrpSpPr>
          <p:cNvPr id="29" name="Group 28">
            <a:extLst>
              <a:ext uri="{FF2B5EF4-FFF2-40B4-BE49-F238E27FC236}">
                <a16:creationId xmlns:a16="http://schemas.microsoft.com/office/drawing/2014/main" id="{EAD75DF8-33E2-41B2-AFA7-E87F7ACF7A2F}"/>
              </a:ext>
            </a:extLst>
          </p:cNvPr>
          <p:cNvGrpSpPr/>
          <p:nvPr/>
        </p:nvGrpSpPr>
        <p:grpSpPr>
          <a:xfrm>
            <a:off x="8870969" y="4997487"/>
            <a:ext cx="437760" cy="354240"/>
            <a:chOff x="8870969" y="4997487"/>
            <a:chExt cx="437760" cy="354240"/>
          </a:xfrm>
        </p:grpSpPr>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480E844D-362A-4C14-ACA1-F0A8DFF65C87}"/>
                    </a:ext>
                  </a:extLst>
                </p14:cNvPr>
                <p14:cNvContentPartPr/>
                <p14:nvPr/>
              </p14:nvContentPartPr>
              <p14:xfrm>
                <a:off x="8870969" y="5038887"/>
                <a:ext cx="172800" cy="278640"/>
              </p14:xfrm>
            </p:contentPart>
          </mc:Choice>
          <mc:Fallback xmlns="">
            <p:pic>
              <p:nvPicPr>
                <p:cNvPr id="27" name="Ink 26">
                  <a:extLst>
                    <a:ext uri="{FF2B5EF4-FFF2-40B4-BE49-F238E27FC236}">
                      <a16:creationId xmlns:a16="http://schemas.microsoft.com/office/drawing/2014/main" id="{480E844D-362A-4C14-ACA1-F0A8DFF65C87}"/>
                    </a:ext>
                  </a:extLst>
                </p:cNvPr>
                <p:cNvPicPr/>
                <p:nvPr/>
              </p:nvPicPr>
              <p:blipFill>
                <a:blip r:embed="rId31"/>
                <a:stretch>
                  <a:fillRect/>
                </a:stretch>
              </p:blipFill>
              <p:spPr>
                <a:xfrm>
                  <a:off x="8852931" y="5020887"/>
                  <a:ext cx="208514"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8" name="Ink 27">
                  <a:extLst>
                    <a:ext uri="{FF2B5EF4-FFF2-40B4-BE49-F238E27FC236}">
                      <a16:creationId xmlns:a16="http://schemas.microsoft.com/office/drawing/2014/main" id="{BA638558-D433-435F-A96A-FE2BDB5A01A4}"/>
                    </a:ext>
                  </a:extLst>
                </p14:cNvPr>
                <p14:cNvContentPartPr/>
                <p14:nvPr/>
              </p14:nvContentPartPr>
              <p14:xfrm>
                <a:off x="9114689" y="4997487"/>
                <a:ext cx="194040" cy="354240"/>
              </p14:xfrm>
            </p:contentPart>
          </mc:Choice>
          <mc:Fallback xmlns="">
            <p:pic>
              <p:nvPicPr>
                <p:cNvPr id="28" name="Ink 27">
                  <a:extLst>
                    <a:ext uri="{FF2B5EF4-FFF2-40B4-BE49-F238E27FC236}">
                      <a16:creationId xmlns:a16="http://schemas.microsoft.com/office/drawing/2014/main" id="{BA638558-D433-435F-A96A-FE2BDB5A01A4}"/>
                    </a:ext>
                  </a:extLst>
                </p:cNvPr>
                <p:cNvPicPr/>
                <p:nvPr/>
              </p:nvPicPr>
              <p:blipFill>
                <a:blip r:embed="rId33"/>
                <a:stretch>
                  <a:fillRect/>
                </a:stretch>
              </p:blipFill>
              <p:spPr>
                <a:xfrm>
                  <a:off x="9096689" y="4979487"/>
                  <a:ext cx="229680" cy="389880"/>
                </a:xfrm>
                <a:prstGeom prst="rect">
                  <a:avLst/>
                </a:prstGeom>
              </p:spPr>
            </p:pic>
          </mc:Fallback>
        </mc:AlternateContent>
      </p:grpSp>
    </p:spTree>
    <p:extLst>
      <p:ext uri="{BB962C8B-B14F-4D97-AF65-F5344CB8AC3E}">
        <p14:creationId xmlns:p14="http://schemas.microsoft.com/office/powerpoint/2010/main" val="157576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Chapter 4 Polygons</a:t>
            </a:r>
            <a:br>
              <a:rPr lang="en-US" sz="3600"/>
            </a:br>
            <a:r>
              <a:rPr lang="en-US" sz="3600"/>
              <a:t>     Standard</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899140" y="1701295"/>
            <a:ext cx="10921798"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endParaRPr lang="en-US"/>
          </a:p>
        </p:txBody>
      </p:sp>
      <p:sp>
        <p:nvSpPr>
          <p:cNvPr id="2" name="Rectangle 1">
            <a:extLst>
              <a:ext uri="{FF2B5EF4-FFF2-40B4-BE49-F238E27FC236}">
                <a16:creationId xmlns:a16="http://schemas.microsoft.com/office/drawing/2014/main" id="{5E6A55BF-A883-46CB-AF54-866E1086061C}"/>
              </a:ext>
            </a:extLst>
          </p:cNvPr>
          <p:cNvSpPr/>
          <p:nvPr/>
        </p:nvSpPr>
        <p:spPr>
          <a:xfrm>
            <a:off x="899140" y="2006095"/>
            <a:ext cx="11174827" cy="646331"/>
          </a:xfrm>
          <a:prstGeom prst="rect">
            <a:avLst/>
          </a:prstGeom>
        </p:spPr>
        <p:txBody>
          <a:bodyPr wrap="square">
            <a:spAutoFit/>
          </a:bodyPr>
          <a:lstStyle/>
          <a:p>
            <a:r>
              <a:rPr lang="en-US" b="1" u="sng"/>
              <a:t>B.G.GMD.A.2</a:t>
            </a:r>
            <a:r>
              <a:rPr lang="en-US" b="1"/>
              <a:t> </a:t>
            </a:r>
            <a:r>
              <a:rPr lang="en-US"/>
              <a:t>Use several angle properties to find an unknown angle measure.</a:t>
            </a:r>
          </a:p>
          <a:p>
            <a:r>
              <a:rPr lang="en-US"/>
              <a:t>.</a:t>
            </a:r>
          </a:p>
        </p:txBody>
      </p:sp>
    </p:spTree>
    <p:extLst>
      <p:ext uri="{BB962C8B-B14F-4D97-AF65-F5344CB8AC3E}">
        <p14:creationId xmlns:p14="http://schemas.microsoft.com/office/powerpoint/2010/main" val="2034108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 4-2 Congruent Triangles </a:t>
            </a:r>
            <a:br>
              <a:rPr lang="en-US" sz="3600"/>
            </a:br>
            <a:br>
              <a:rPr lang="en-US" sz="3600"/>
            </a:br>
            <a:r>
              <a:rPr lang="en-US" sz="3600"/>
              <a:t>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161622" y="2456682"/>
            <a:ext cx="9822922"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lvl="0"/>
            <a:r>
              <a:rPr lang="en-US"/>
              <a:t>SWBAT use </a:t>
            </a:r>
            <a:r>
              <a:rPr lang="en-US">
                <a:highlight>
                  <a:srgbClr val="00FFFF"/>
                </a:highlight>
              </a:rPr>
              <a:t>definitions</a:t>
            </a:r>
            <a:r>
              <a:rPr lang="en-US"/>
              <a:t>, </a:t>
            </a:r>
            <a:r>
              <a:rPr lang="en-US">
                <a:highlight>
                  <a:srgbClr val="00FFFF"/>
                </a:highlight>
              </a:rPr>
              <a:t>properties</a:t>
            </a:r>
            <a:r>
              <a:rPr lang="en-US"/>
              <a:t> and </a:t>
            </a:r>
            <a:r>
              <a:rPr lang="en-US">
                <a:highlight>
                  <a:srgbClr val="00FFFF"/>
                </a:highlight>
              </a:rPr>
              <a:t>theorems</a:t>
            </a:r>
            <a:r>
              <a:rPr lang="en-US"/>
              <a:t> IOT prove triangles are </a:t>
            </a:r>
            <a:r>
              <a:rPr lang="en-US">
                <a:highlight>
                  <a:srgbClr val="FF00FF"/>
                </a:highlight>
              </a:rPr>
              <a:t>congruent.</a:t>
            </a:r>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64B8349C-04CF-4953-AAED-05B4869C5F50}"/>
              </a:ext>
            </a:extLst>
          </p:cNvPr>
          <p:cNvCxnSpPr>
            <a:cxnSpLocks/>
          </p:cNvCxnSpPr>
          <p:nvPr/>
        </p:nvCxnSpPr>
        <p:spPr>
          <a:xfrm flipH="1">
            <a:off x="4252089" y="1833796"/>
            <a:ext cx="419094" cy="60973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1978EC70-1FF4-4AB2-AA08-96092C1D220C}"/>
              </a:ext>
            </a:extLst>
          </p:cNvPr>
          <p:cNvSpPr txBox="1"/>
          <p:nvPr/>
        </p:nvSpPr>
        <p:spPr>
          <a:xfrm>
            <a:off x="3285575" y="1378101"/>
            <a:ext cx="2771216"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Rules accepted as fact.</a:t>
            </a:r>
          </a:p>
          <a:p>
            <a:pPr marL="285750" indent="-285750">
              <a:buFont typeface="Arial" panose="020B0604020202020204" pitchFamily="34" charset="0"/>
              <a:buChar char="•"/>
            </a:pPr>
            <a:endParaRPr lang="en-US">
              <a:highlight>
                <a:srgbClr val="00FFFF"/>
              </a:highlight>
            </a:endParaRPr>
          </a:p>
        </p:txBody>
      </p:sp>
      <p:sp>
        <p:nvSpPr>
          <p:cNvPr id="28" name="TextBox 27">
            <a:extLst>
              <a:ext uri="{FF2B5EF4-FFF2-40B4-BE49-F238E27FC236}">
                <a16:creationId xmlns:a16="http://schemas.microsoft.com/office/drawing/2014/main" id="{974E1A71-4D42-41CF-A0C2-842C05930BA2}"/>
              </a:ext>
            </a:extLst>
          </p:cNvPr>
          <p:cNvSpPr txBox="1"/>
          <p:nvPr/>
        </p:nvSpPr>
        <p:spPr>
          <a:xfrm>
            <a:off x="7699513" y="1578384"/>
            <a:ext cx="1298713" cy="369332"/>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D9AF42B9-C60A-4902-AE6A-F936F181A1A1}"/>
              </a:ext>
            </a:extLst>
          </p:cNvPr>
          <p:cNvSpPr txBox="1"/>
          <p:nvPr/>
        </p:nvSpPr>
        <p:spPr>
          <a:xfrm flipH="1">
            <a:off x="7974164" y="942930"/>
            <a:ext cx="2922769"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FF"/>
                </a:highlight>
              </a:rPr>
              <a:t>Having the same size and shape. </a:t>
            </a:r>
          </a:p>
        </p:txBody>
      </p:sp>
      <p:cxnSp>
        <p:nvCxnSpPr>
          <p:cNvPr id="14" name="Straight Arrow Connector 13">
            <a:extLst>
              <a:ext uri="{FF2B5EF4-FFF2-40B4-BE49-F238E27FC236}">
                <a16:creationId xmlns:a16="http://schemas.microsoft.com/office/drawing/2014/main" id="{2A306119-B9B3-4A21-8BE7-0A05FB6AB12C}"/>
              </a:ext>
            </a:extLst>
          </p:cNvPr>
          <p:cNvCxnSpPr>
            <a:cxnSpLocks/>
          </p:cNvCxnSpPr>
          <p:nvPr/>
        </p:nvCxnSpPr>
        <p:spPr>
          <a:xfrm flipH="1">
            <a:off x="8865225" y="1351402"/>
            <a:ext cx="938966" cy="110528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D01C7F8A-5789-4AC6-B397-DDA35785CD47}"/>
              </a:ext>
            </a:extLst>
          </p:cNvPr>
          <p:cNvCxnSpPr>
            <a:cxnSpLocks/>
          </p:cNvCxnSpPr>
          <p:nvPr/>
        </p:nvCxnSpPr>
        <p:spPr>
          <a:xfrm>
            <a:off x="5020088" y="1855704"/>
            <a:ext cx="717435" cy="57466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FB1808E6-7CD0-44CD-8E8A-42CF3BCB9401}"/>
              </a:ext>
            </a:extLst>
          </p:cNvPr>
          <p:cNvCxnSpPr>
            <a:cxnSpLocks/>
          </p:cNvCxnSpPr>
          <p:nvPr/>
        </p:nvCxnSpPr>
        <p:spPr>
          <a:xfrm flipH="1">
            <a:off x="3459776" y="1833796"/>
            <a:ext cx="723651" cy="62288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7122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4-2 Congruent Triangles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use definitions, properties and theorems IOT prove triangles are congruent</a:t>
            </a:r>
            <a:r>
              <a:rPr lang="en-US" b="1"/>
              <a:t>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13" name="Picture 12" descr="GEOM-CH04-276-A-CS">
            <a:extLst>
              <a:ext uri="{FF2B5EF4-FFF2-40B4-BE49-F238E27FC236}">
                <a16:creationId xmlns:a16="http://schemas.microsoft.com/office/drawing/2014/main" id="{8D9985FB-11C1-48E3-A62F-BD1117894A44}"/>
              </a:ext>
            </a:extLst>
          </p:cNvPr>
          <p:cNvPicPr/>
          <p:nvPr/>
        </p:nvPicPr>
        <p:blipFill>
          <a:blip r:embed="rId3" cstate="print"/>
          <a:srcRect/>
          <a:stretch>
            <a:fillRect/>
          </a:stretch>
        </p:blipFill>
        <p:spPr bwMode="auto">
          <a:xfrm>
            <a:off x="1030342" y="1845882"/>
            <a:ext cx="7212510" cy="2302047"/>
          </a:xfrm>
          <a:prstGeom prst="rect">
            <a:avLst/>
          </a:prstGeom>
          <a:noFill/>
        </p:spPr>
      </p:pic>
    </p:spTree>
    <p:extLst>
      <p:ext uri="{BB962C8B-B14F-4D97-AF65-F5344CB8AC3E}">
        <p14:creationId xmlns:p14="http://schemas.microsoft.com/office/powerpoint/2010/main" val="679395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56117506-5EA2-48E1-9422-2825F64CFB2C}"/>
              </a:ext>
            </a:extLst>
          </p:cNvPr>
          <p:cNvSpPr>
            <a:spLocks noGrp="1"/>
          </p:cNvSpPr>
          <p:nvPr>
            <p:ph type="title"/>
          </p:nvPr>
        </p:nvSpPr>
        <p:spPr>
          <a:xfrm>
            <a:off x="646111" y="452718"/>
            <a:ext cx="9404723" cy="854217"/>
          </a:xfrm>
        </p:spPr>
        <p:txBody>
          <a:bodyPr>
            <a:normAutofit fontScale="90000"/>
          </a:bodyPr>
          <a:lstStyle/>
          <a:p>
            <a:r>
              <a:rPr lang="en-US"/>
              <a:t>Chapter 4 Overview </a:t>
            </a:r>
            <a:br>
              <a:rPr lang="en-US"/>
            </a:br>
            <a:r>
              <a:rPr lang="en-US"/>
              <a:t>Polygons</a:t>
            </a:r>
          </a:p>
        </p:txBody>
      </p:sp>
      <p:sp>
        <p:nvSpPr>
          <p:cNvPr id="18" name="Content Placeholder 4">
            <a:extLst>
              <a:ext uri="{FF2B5EF4-FFF2-40B4-BE49-F238E27FC236}">
                <a16:creationId xmlns:a16="http://schemas.microsoft.com/office/drawing/2014/main" id="{AE35A3E0-D326-4D09-B6D1-BE4C8E2D1CB6}"/>
              </a:ext>
            </a:extLst>
          </p:cNvPr>
          <p:cNvSpPr txBox="1">
            <a:spLocks/>
          </p:cNvSpPr>
          <p:nvPr/>
        </p:nvSpPr>
        <p:spPr>
          <a:xfrm>
            <a:off x="3931711" y="1972497"/>
            <a:ext cx="2588358" cy="356691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Activities</a:t>
            </a:r>
          </a:p>
          <a:p>
            <a:pPr lvl="1">
              <a:buFont typeface="Arial" panose="020B0604020202020204" pitchFamily="34" charset="0"/>
              <a:buChar char="•"/>
            </a:pPr>
            <a:r>
              <a:rPr lang="en-US"/>
              <a:t>Bell Work</a:t>
            </a:r>
          </a:p>
          <a:p>
            <a:pPr lvl="1">
              <a:buFont typeface="Arial" panose="020B0604020202020204" pitchFamily="34" charset="0"/>
              <a:buChar char="•"/>
            </a:pPr>
            <a:r>
              <a:rPr lang="en-US"/>
              <a:t>Notes</a:t>
            </a:r>
          </a:p>
          <a:p>
            <a:pPr lvl="1">
              <a:buFont typeface="Arial" panose="020B0604020202020204" pitchFamily="34" charset="0"/>
              <a:buChar char="•"/>
            </a:pPr>
            <a:r>
              <a:rPr lang="en-US"/>
              <a:t>Real World Applications</a:t>
            </a:r>
          </a:p>
        </p:txBody>
      </p:sp>
      <p:sp>
        <p:nvSpPr>
          <p:cNvPr id="19" name="Content Placeholder 4">
            <a:extLst>
              <a:ext uri="{FF2B5EF4-FFF2-40B4-BE49-F238E27FC236}">
                <a16:creationId xmlns:a16="http://schemas.microsoft.com/office/drawing/2014/main" id="{4CC2DD56-6C10-457D-81BA-256BFB1444E0}"/>
              </a:ext>
            </a:extLst>
          </p:cNvPr>
          <p:cNvSpPr txBox="1">
            <a:spLocks/>
          </p:cNvSpPr>
          <p:nvPr/>
        </p:nvSpPr>
        <p:spPr>
          <a:xfrm>
            <a:off x="885888" y="1972498"/>
            <a:ext cx="2926804" cy="461383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Lessons</a:t>
            </a:r>
          </a:p>
          <a:p>
            <a:pPr lvl="1">
              <a:buFont typeface="Arial" panose="020B0604020202020204" pitchFamily="34" charset="0"/>
              <a:buChar char="•"/>
            </a:pPr>
            <a:r>
              <a:rPr lang="en-US"/>
              <a:t>4-1 Triangles &amp; Triangle Theorems</a:t>
            </a:r>
          </a:p>
          <a:p>
            <a:pPr lvl="1">
              <a:buFont typeface="Arial" panose="020B0604020202020204" pitchFamily="34" charset="0"/>
              <a:buChar char="•"/>
            </a:pPr>
            <a:r>
              <a:rPr lang="en-US"/>
              <a:t>4-2 Congruent Triangles</a:t>
            </a:r>
          </a:p>
          <a:p>
            <a:pPr lvl="1">
              <a:buFont typeface="Arial" panose="020B0604020202020204" pitchFamily="34" charset="0"/>
              <a:buChar char="•"/>
            </a:pPr>
            <a:r>
              <a:rPr lang="en-US"/>
              <a:t>4-7 Polygons &amp; Angles</a:t>
            </a:r>
          </a:p>
          <a:p>
            <a:pPr lvl="1">
              <a:buFont typeface="Arial" panose="020B0604020202020204" pitchFamily="34" charset="0"/>
              <a:buChar char="•"/>
            </a:pPr>
            <a:r>
              <a:rPr lang="en-US"/>
              <a:t>4-8 Parallelograms</a:t>
            </a:r>
          </a:p>
          <a:p>
            <a:pPr lvl="1">
              <a:buFont typeface="Arial" panose="020B0604020202020204" pitchFamily="34" charset="0"/>
              <a:buChar char="•"/>
            </a:pPr>
            <a:r>
              <a:rPr lang="en-US"/>
              <a:t>4-9 Trapezoids</a:t>
            </a:r>
          </a:p>
        </p:txBody>
      </p:sp>
      <p:sp>
        <p:nvSpPr>
          <p:cNvPr id="20" name="Content Placeholder 4">
            <a:extLst>
              <a:ext uri="{FF2B5EF4-FFF2-40B4-BE49-F238E27FC236}">
                <a16:creationId xmlns:a16="http://schemas.microsoft.com/office/drawing/2014/main" id="{D1EB6C91-6FDE-4F8D-B64D-9A1EFDFB8D1D}"/>
              </a:ext>
            </a:extLst>
          </p:cNvPr>
          <p:cNvSpPr txBox="1">
            <a:spLocks/>
          </p:cNvSpPr>
          <p:nvPr/>
        </p:nvSpPr>
        <p:spPr>
          <a:xfrm>
            <a:off x="6639088" y="1972497"/>
            <a:ext cx="2902478" cy="356691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Assignments</a:t>
            </a:r>
          </a:p>
          <a:p>
            <a:pPr lvl="1">
              <a:buFont typeface="Arial" panose="020B0604020202020204" pitchFamily="34" charset="0"/>
              <a:buChar char="•"/>
            </a:pPr>
            <a:r>
              <a:rPr lang="en-US"/>
              <a:t>Complete &amp; Submit Bell work</a:t>
            </a:r>
          </a:p>
          <a:p>
            <a:pPr lvl="1">
              <a:buFont typeface="Arial" panose="020B0604020202020204" pitchFamily="34" charset="0"/>
              <a:buChar char="•"/>
            </a:pPr>
            <a:r>
              <a:rPr lang="en-US"/>
              <a:t>Complete &amp; Submit Delta Math</a:t>
            </a:r>
          </a:p>
          <a:p>
            <a:pPr lvl="1">
              <a:buFont typeface="Arial" panose="020B0604020202020204" pitchFamily="34" charset="0"/>
              <a:buChar char="•"/>
            </a:pPr>
            <a:r>
              <a:rPr lang="en-US"/>
              <a:t>Work on Challenge Questions</a:t>
            </a:r>
          </a:p>
          <a:p>
            <a:pPr lvl="1">
              <a:buFont typeface="Arial" panose="020B0604020202020204" pitchFamily="34" charset="0"/>
              <a:buChar char="•"/>
            </a:pPr>
            <a:r>
              <a:rPr lang="en-US"/>
              <a:t>Study: Complete Independent Practice </a:t>
            </a:r>
          </a:p>
          <a:p>
            <a:pPr marL="0" indent="0">
              <a:buFont typeface="Wingdings 3" charset="2"/>
              <a:buNone/>
            </a:pPr>
            <a:endParaRPr lang="en-US"/>
          </a:p>
        </p:txBody>
      </p:sp>
      <p:pic>
        <p:nvPicPr>
          <p:cNvPr id="21" name="Picture 20" descr="C:\Users\cartertn2\AppData\Local\Microsoft\Windows\INetCache\Content.MSO\C30EDC4.tmp">
            <a:extLst>
              <a:ext uri="{FF2B5EF4-FFF2-40B4-BE49-F238E27FC236}">
                <a16:creationId xmlns:a16="http://schemas.microsoft.com/office/drawing/2014/main" id="{FCC800BC-D629-4B59-B43C-6DC9B9884B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27446" y="0"/>
            <a:ext cx="1241771" cy="1223341"/>
          </a:xfrm>
          <a:prstGeom prst="rect">
            <a:avLst/>
          </a:prstGeom>
          <a:noFill/>
          <a:ln>
            <a:noFill/>
          </a:ln>
        </p:spPr>
      </p:pic>
    </p:spTree>
    <p:extLst>
      <p:ext uri="{BB962C8B-B14F-4D97-AF65-F5344CB8AC3E}">
        <p14:creationId xmlns:p14="http://schemas.microsoft.com/office/powerpoint/2010/main" val="3397078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4-2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use definitions, properties and theorems IOT prove triangles are congruent</a:t>
            </a:r>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545342" cy="369332"/>
          </a:xfrm>
          <a:prstGeom prst="rect">
            <a:avLst/>
          </a:prstGeom>
          <a:noFill/>
        </p:spPr>
        <p:txBody>
          <a:bodyPr wrap="none" rtlCol="0">
            <a:spAutoFit/>
          </a:bodyPr>
          <a:lstStyle/>
          <a:p>
            <a:r>
              <a:rPr lang="en-US" dirty="0"/>
              <a:t>I do</a:t>
            </a:r>
          </a:p>
        </p:txBody>
      </p:sp>
      <p:pic>
        <p:nvPicPr>
          <p:cNvPr id="10" name="Picture 9">
            <a:extLst>
              <a:ext uri="{FF2B5EF4-FFF2-40B4-BE49-F238E27FC236}">
                <a16:creationId xmlns:a16="http://schemas.microsoft.com/office/drawing/2014/main" id="{543EE1DB-2C4C-4CFF-A35B-4B17E119170A}"/>
              </a:ext>
            </a:extLst>
          </p:cNvPr>
          <p:cNvPicPr>
            <a:picLocks noChangeAspect="1"/>
          </p:cNvPicPr>
          <p:nvPr/>
        </p:nvPicPr>
        <p:blipFill>
          <a:blip r:embed="rId3"/>
          <a:stretch>
            <a:fillRect/>
          </a:stretch>
        </p:blipFill>
        <p:spPr>
          <a:xfrm>
            <a:off x="969819" y="1785014"/>
            <a:ext cx="8930452" cy="4714336"/>
          </a:xfrm>
          <a:prstGeom prst="rect">
            <a:avLst/>
          </a:prstGeom>
        </p:spPr>
      </p:pic>
    </p:spTree>
    <p:extLst>
      <p:ext uri="{BB962C8B-B14F-4D97-AF65-F5344CB8AC3E}">
        <p14:creationId xmlns:p14="http://schemas.microsoft.com/office/powerpoint/2010/main" val="3970716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4-2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use definitions, properties and theorems IOT prove triangles are congruent</a:t>
            </a:r>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791499" cy="369332"/>
          </a:xfrm>
          <a:prstGeom prst="rect">
            <a:avLst/>
          </a:prstGeom>
          <a:noFill/>
        </p:spPr>
        <p:txBody>
          <a:bodyPr wrap="none" rtlCol="0">
            <a:spAutoFit/>
          </a:bodyPr>
          <a:lstStyle/>
          <a:p>
            <a:r>
              <a:rPr lang="en-US"/>
              <a:t>We do</a:t>
            </a:r>
          </a:p>
        </p:txBody>
      </p:sp>
      <p:pic>
        <p:nvPicPr>
          <p:cNvPr id="6" name="Picture 5">
            <a:extLst>
              <a:ext uri="{FF2B5EF4-FFF2-40B4-BE49-F238E27FC236}">
                <a16:creationId xmlns:a16="http://schemas.microsoft.com/office/drawing/2014/main" id="{B9225128-7573-473D-BD4B-09A36909E0D1}"/>
              </a:ext>
            </a:extLst>
          </p:cNvPr>
          <p:cNvPicPr>
            <a:picLocks noChangeAspect="1"/>
          </p:cNvPicPr>
          <p:nvPr/>
        </p:nvPicPr>
        <p:blipFill>
          <a:blip r:embed="rId3"/>
          <a:stretch>
            <a:fillRect/>
          </a:stretch>
        </p:blipFill>
        <p:spPr>
          <a:xfrm>
            <a:off x="1171159" y="1530578"/>
            <a:ext cx="4985169" cy="1898422"/>
          </a:xfrm>
          <a:prstGeom prst="rect">
            <a:avLst/>
          </a:prstGeom>
        </p:spPr>
      </p:pic>
      <p:pic>
        <p:nvPicPr>
          <p:cNvPr id="7" name="Picture 6">
            <a:extLst>
              <a:ext uri="{FF2B5EF4-FFF2-40B4-BE49-F238E27FC236}">
                <a16:creationId xmlns:a16="http://schemas.microsoft.com/office/drawing/2014/main" id="{89B2F153-2133-4404-A137-B05C4F93FBFC}"/>
              </a:ext>
            </a:extLst>
          </p:cNvPr>
          <p:cNvPicPr>
            <a:picLocks noChangeAspect="1"/>
          </p:cNvPicPr>
          <p:nvPr/>
        </p:nvPicPr>
        <p:blipFill>
          <a:blip r:embed="rId4"/>
          <a:stretch>
            <a:fillRect/>
          </a:stretch>
        </p:blipFill>
        <p:spPr>
          <a:xfrm>
            <a:off x="1171159" y="3667046"/>
            <a:ext cx="6237996" cy="2428954"/>
          </a:xfrm>
          <a:prstGeom prst="rect">
            <a:avLst/>
          </a:prstGeom>
        </p:spPr>
      </p:pic>
    </p:spTree>
    <p:extLst>
      <p:ext uri="{BB962C8B-B14F-4D97-AF65-F5344CB8AC3E}">
        <p14:creationId xmlns:p14="http://schemas.microsoft.com/office/powerpoint/2010/main" val="4243491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4-2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use definitions, properties and theorems IOT prove triangles are congruent</a:t>
            </a:r>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937564" cy="369332"/>
          </a:xfrm>
          <a:prstGeom prst="rect">
            <a:avLst/>
          </a:prstGeom>
          <a:noFill/>
        </p:spPr>
        <p:txBody>
          <a:bodyPr wrap="none" rtlCol="0">
            <a:spAutoFit/>
          </a:bodyPr>
          <a:lstStyle/>
          <a:p>
            <a:r>
              <a:rPr lang="en-US"/>
              <a:t>They do</a:t>
            </a:r>
          </a:p>
        </p:txBody>
      </p:sp>
      <p:pic>
        <p:nvPicPr>
          <p:cNvPr id="6" name="Picture 5">
            <a:extLst>
              <a:ext uri="{FF2B5EF4-FFF2-40B4-BE49-F238E27FC236}">
                <a16:creationId xmlns:a16="http://schemas.microsoft.com/office/drawing/2014/main" id="{D6B0200C-9D0F-4F06-9EF6-4C02B3B94FDD}"/>
              </a:ext>
            </a:extLst>
          </p:cNvPr>
          <p:cNvPicPr>
            <a:picLocks noChangeAspect="1"/>
          </p:cNvPicPr>
          <p:nvPr/>
        </p:nvPicPr>
        <p:blipFill>
          <a:blip r:embed="rId3"/>
          <a:stretch>
            <a:fillRect/>
          </a:stretch>
        </p:blipFill>
        <p:spPr>
          <a:xfrm>
            <a:off x="1263304" y="1599786"/>
            <a:ext cx="6118157" cy="4916101"/>
          </a:xfrm>
          <a:prstGeom prst="rect">
            <a:avLst/>
          </a:prstGeom>
        </p:spPr>
      </p:pic>
    </p:spTree>
    <p:extLst>
      <p:ext uri="{BB962C8B-B14F-4D97-AF65-F5344CB8AC3E}">
        <p14:creationId xmlns:p14="http://schemas.microsoft.com/office/powerpoint/2010/main" val="380434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4-2</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4" name="Picture 3">
            <a:extLst>
              <a:ext uri="{FF2B5EF4-FFF2-40B4-BE49-F238E27FC236}">
                <a16:creationId xmlns:a16="http://schemas.microsoft.com/office/drawing/2014/main" id="{BE4D5864-3A08-4A8F-BD50-701CD0640B79}"/>
              </a:ext>
            </a:extLst>
          </p:cNvPr>
          <p:cNvPicPr>
            <a:picLocks noChangeAspect="1"/>
          </p:cNvPicPr>
          <p:nvPr/>
        </p:nvPicPr>
        <p:blipFill>
          <a:blip r:embed="rId3"/>
          <a:stretch>
            <a:fillRect/>
          </a:stretch>
        </p:blipFill>
        <p:spPr>
          <a:xfrm>
            <a:off x="1791158" y="1161247"/>
            <a:ext cx="7114627" cy="5523332"/>
          </a:xfrm>
          <a:prstGeom prst="rect">
            <a:avLst/>
          </a:prstGeom>
        </p:spPr>
      </p:pic>
    </p:spTree>
    <p:extLst>
      <p:ext uri="{BB962C8B-B14F-4D97-AF65-F5344CB8AC3E}">
        <p14:creationId xmlns:p14="http://schemas.microsoft.com/office/powerpoint/2010/main" val="257181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4-2</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4" name="Picture 3">
            <a:extLst>
              <a:ext uri="{FF2B5EF4-FFF2-40B4-BE49-F238E27FC236}">
                <a16:creationId xmlns:a16="http://schemas.microsoft.com/office/drawing/2014/main" id="{BE4D5864-3A08-4A8F-BD50-701CD0640B79}"/>
              </a:ext>
            </a:extLst>
          </p:cNvPr>
          <p:cNvPicPr>
            <a:picLocks noChangeAspect="1"/>
          </p:cNvPicPr>
          <p:nvPr/>
        </p:nvPicPr>
        <p:blipFill>
          <a:blip r:embed="rId3"/>
          <a:stretch>
            <a:fillRect/>
          </a:stretch>
        </p:blipFill>
        <p:spPr>
          <a:xfrm>
            <a:off x="1791158" y="1161247"/>
            <a:ext cx="7114627" cy="5523332"/>
          </a:xfrm>
          <a:prstGeom prst="rect">
            <a:avLst/>
          </a:prstGeom>
        </p:spPr>
      </p:pic>
      <p:grpSp>
        <p:nvGrpSpPr>
          <p:cNvPr id="24" name="Group 23">
            <a:extLst>
              <a:ext uri="{FF2B5EF4-FFF2-40B4-BE49-F238E27FC236}">
                <a16:creationId xmlns:a16="http://schemas.microsoft.com/office/drawing/2014/main" id="{656308A7-A082-4D19-8AFE-F509A8FFF3EB}"/>
              </a:ext>
            </a:extLst>
          </p:cNvPr>
          <p:cNvGrpSpPr/>
          <p:nvPr/>
        </p:nvGrpSpPr>
        <p:grpSpPr>
          <a:xfrm>
            <a:off x="3394013" y="1672883"/>
            <a:ext cx="1163880" cy="590040"/>
            <a:chOff x="3394013" y="1672883"/>
            <a:chExt cx="1163880" cy="59004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0FE9CEB-CED9-4B60-865F-36924F17FBBC}"/>
                    </a:ext>
                  </a:extLst>
                </p14:cNvPr>
                <p14:cNvContentPartPr/>
                <p14:nvPr/>
              </p14:nvContentPartPr>
              <p14:xfrm>
                <a:off x="3445853" y="1712843"/>
                <a:ext cx="19440" cy="151200"/>
              </p14:xfrm>
            </p:contentPart>
          </mc:Choice>
          <mc:Fallback xmlns="">
            <p:pic>
              <p:nvPicPr>
                <p:cNvPr id="3" name="Ink 2">
                  <a:extLst>
                    <a:ext uri="{FF2B5EF4-FFF2-40B4-BE49-F238E27FC236}">
                      <a16:creationId xmlns:a16="http://schemas.microsoft.com/office/drawing/2014/main" id="{F0FE9CEB-CED9-4B60-865F-36924F17FBBC}"/>
                    </a:ext>
                  </a:extLst>
                </p:cNvPr>
                <p:cNvPicPr/>
                <p:nvPr/>
              </p:nvPicPr>
              <p:blipFill>
                <a:blip r:embed="rId5"/>
                <a:stretch>
                  <a:fillRect/>
                </a:stretch>
              </p:blipFill>
              <p:spPr>
                <a:xfrm>
                  <a:off x="3427853" y="1694886"/>
                  <a:ext cx="55080" cy="1867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ECC115A-D2E2-4DE6-8170-6D814127B8AB}"/>
                    </a:ext>
                  </a:extLst>
                </p14:cNvPr>
                <p14:cNvContentPartPr/>
                <p14:nvPr/>
              </p14:nvContentPartPr>
              <p14:xfrm>
                <a:off x="3466733" y="1691963"/>
                <a:ext cx="103680" cy="145080"/>
              </p14:xfrm>
            </p:contentPart>
          </mc:Choice>
          <mc:Fallback xmlns="">
            <p:pic>
              <p:nvPicPr>
                <p:cNvPr id="5" name="Ink 4">
                  <a:extLst>
                    <a:ext uri="{FF2B5EF4-FFF2-40B4-BE49-F238E27FC236}">
                      <a16:creationId xmlns:a16="http://schemas.microsoft.com/office/drawing/2014/main" id="{8ECC115A-D2E2-4DE6-8170-6D814127B8AB}"/>
                    </a:ext>
                  </a:extLst>
                </p:cNvPr>
                <p:cNvPicPr/>
                <p:nvPr/>
              </p:nvPicPr>
              <p:blipFill>
                <a:blip r:embed="rId7"/>
                <a:stretch>
                  <a:fillRect/>
                </a:stretch>
              </p:blipFill>
              <p:spPr>
                <a:xfrm>
                  <a:off x="3448733" y="1673963"/>
                  <a:ext cx="1393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A71CFE8A-F214-4EFF-BFA9-DEB83EE5848F}"/>
                    </a:ext>
                  </a:extLst>
                </p14:cNvPr>
                <p14:cNvContentPartPr/>
                <p14:nvPr/>
              </p14:nvContentPartPr>
              <p14:xfrm>
                <a:off x="3580493" y="1672883"/>
                <a:ext cx="19440" cy="166320"/>
              </p14:xfrm>
            </p:contentPart>
          </mc:Choice>
          <mc:Fallback xmlns="">
            <p:pic>
              <p:nvPicPr>
                <p:cNvPr id="6" name="Ink 5">
                  <a:extLst>
                    <a:ext uri="{FF2B5EF4-FFF2-40B4-BE49-F238E27FC236}">
                      <a16:creationId xmlns:a16="http://schemas.microsoft.com/office/drawing/2014/main" id="{A71CFE8A-F214-4EFF-BFA9-DEB83EE5848F}"/>
                    </a:ext>
                  </a:extLst>
                </p:cNvPr>
                <p:cNvPicPr/>
                <p:nvPr/>
              </p:nvPicPr>
              <p:blipFill>
                <a:blip r:embed="rId9"/>
                <a:stretch>
                  <a:fillRect/>
                </a:stretch>
              </p:blipFill>
              <p:spPr>
                <a:xfrm>
                  <a:off x="3562153" y="1654883"/>
                  <a:ext cx="55752"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20BABE4D-211E-4EC9-8792-BB5E98A8650D}"/>
                    </a:ext>
                  </a:extLst>
                </p14:cNvPr>
                <p14:cNvContentPartPr/>
                <p14:nvPr/>
              </p14:nvContentPartPr>
              <p14:xfrm>
                <a:off x="3635933" y="1712843"/>
                <a:ext cx="75600" cy="133560"/>
              </p14:xfrm>
            </p:contentPart>
          </mc:Choice>
          <mc:Fallback xmlns="">
            <p:pic>
              <p:nvPicPr>
                <p:cNvPr id="7" name="Ink 6">
                  <a:extLst>
                    <a:ext uri="{FF2B5EF4-FFF2-40B4-BE49-F238E27FC236}">
                      <a16:creationId xmlns:a16="http://schemas.microsoft.com/office/drawing/2014/main" id="{20BABE4D-211E-4EC9-8792-BB5E98A8650D}"/>
                    </a:ext>
                  </a:extLst>
                </p:cNvPr>
                <p:cNvPicPr/>
                <p:nvPr/>
              </p:nvPicPr>
              <p:blipFill>
                <a:blip r:embed="rId11"/>
                <a:stretch>
                  <a:fillRect/>
                </a:stretch>
              </p:blipFill>
              <p:spPr>
                <a:xfrm>
                  <a:off x="3617933" y="1694843"/>
                  <a:ext cx="1112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F8525022-12BC-4D2C-AD1E-5594D0F1DDA0}"/>
                    </a:ext>
                  </a:extLst>
                </p14:cNvPr>
                <p14:cNvContentPartPr/>
                <p14:nvPr/>
              </p14:nvContentPartPr>
              <p14:xfrm>
                <a:off x="3771293" y="1685843"/>
                <a:ext cx="43200" cy="182160"/>
              </p14:xfrm>
            </p:contentPart>
          </mc:Choice>
          <mc:Fallback xmlns="">
            <p:pic>
              <p:nvPicPr>
                <p:cNvPr id="8" name="Ink 7">
                  <a:extLst>
                    <a:ext uri="{FF2B5EF4-FFF2-40B4-BE49-F238E27FC236}">
                      <a16:creationId xmlns:a16="http://schemas.microsoft.com/office/drawing/2014/main" id="{F8525022-12BC-4D2C-AD1E-5594D0F1DDA0}"/>
                    </a:ext>
                  </a:extLst>
                </p:cNvPr>
                <p:cNvPicPr/>
                <p:nvPr/>
              </p:nvPicPr>
              <p:blipFill>
                <a:blip r:embed="rId13"/>
                <a:stretch>
                  <a:fillRect/>
                </a:stretch>
              </p:blipFill>
              <p:spPr>
                <a:xfrm>
                  <a:off x="3753293" y="1667843"/>
                  <a:ext cx="7884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B2ACE585-68DA-4D33-84C4-F2206E795841}"/>
                    </a:ext>
                  </a:extLst>
                </p14:cNvPr>
                <p14:cNvContentPartPr/>
                <p14:nvPr/>
              </p14:nvContentPartPr>
              <p14:xfrm>
                <a:off x="3712973" y="1754963"/>
                <a:ext cx="120600" cy="43560"/>
              </p14:xfrm>
            </p:contentPart>
          </mc:Choice>
          <mc:Fallback xmlns="">
            <p:pic>
              <p:nvPicPr>
                <p:cNvPr id="9" name="Ink 8">
                  <a:extLst>
                    <a:ext uri="{FF2B5EF4-FFF2-40B4-BE49-F238E27FC236}">
                      <a16:creationId xmlns:a16="http://schemas.microsoft.com/office/drawing/2014/main" id="{B2ACE585-68DA-4D33-84C4-F2206E795841}"/>
                    </a:ext>
                  </a:extLst>
                </p:cNvPr>
                <p:cNvPicPr/>
                <p:nvPr/>
              </p:nvPicPr>
              <p:blipFill>
                <a:blip r:embed="rId15"/>
                <a:stretch>
                  <a:fillRect/>
                </a:stretch>
              </p:blipFill>
              <p:spPr>
                <a:xfrm>
                  <a:off x="3694973" y="1736963"/>
                  <a:ext cx="1562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19A03DE1-AC87-4BEA-94D1-93AB0750D5D4}"/>
                    </a:ext>
                  </a:extLst>
                </p14:cNvPr>
                <p14:cNvContentPartPr/>
                <p14:nvPr/>
              </p14:nvContentPartPr>
              <p14:xfrm>
                <a:off x="3394013" y="1943243"/>
                <a:ext cx="140400" cy="244080"/>
              </p14:xfrm>
            </p:contentPart>
          </mc:Choice>
          <mc:Fallback xmlns="">
            <p:pic>
              <p:nvPicPr>
                <p:cNvPr id="12" name="Ink 11">
                  <a:extLst>
                    <a:ext uri="{FF2B5EF4-FFF2-40B4-BE49-F238E27FC236}">
                      <a16:creationId xmlns:a16="http://schemas.microsoft.com/office/drawing/2014/main" id="{19A03DE1-AC87-4BEA-94D1-93AB0750D5D4}"/>
                    </a:ext>
                  </a:extLst>
                </p:cNvPr>
                <p:cNvPicPr/>
                <p:nvPr/>
              </p:nvPicPr>
              <p:blipFill>
                <a:blip r:embed="rId17"/>
                <a:stretch>
                  <a:fillRect/>
                </a:stretch>
              </p:blipFill>
              <p:spPr>
                <a:xfrm>
                  <a:off x="3376059" y="1925243"/>
                  <a:ext cx="175949"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5740672-EF38-45E6-A75E-3BFB2EA13F2A}"/>
                    </a:ext>
                  </a:extLst>
                </p14:cNvPr>
                <p14:cNvContentPartPr/>
                <p14:nvPr/>
              </p14:nvContentPartPr>
              <p14:xfrm>
                <a:off x="3559613" y="2041523"/>
                <a:ext cx="75960" cy="121680"/>
              </p14:xfrm>
            </p:contentPart>
          </mc:Choice>
          <mc:Fallback xmlns="">
            <p:pic>
              <p:nvPicPr>
                <p:cNvPr id="13" name="Ink 12">
                  <a:extLst>
                    <a:ext uri="{FF2B5EF4-FFF2-40B4-BE49-F238E27FC236}">
                      <a16:creationId xmlns:a16="http://schemas.microsoft.com/office/drawing/2014/main" id="{15740672-EF38-45E6-A75E-3BFB2EA13F2A}"/>
                    </a:ext>
                  </a:extLst>
                </p:cNvPr>
                <p:cNvPicPr/>
                <p:nvPr/>
              </p:nvPicPr>
              <p:blipFill>
                <a:blip r:embed="rId19"/>
                <a:stretch>
                  <a:fillRect/>
                </a:stretch>
              </p:blipFill>
              <p:spPr>
                <a:xfrm>
                  <a:off x="3541613" y="2023470"/>
                  <a:ext cx="111600" cy="15742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8E746225-2B13-490B-BD6B-D6945400BC78}"/>
                    </a:ext>
                  </a:extLst>
                </p14:cNvPr>
                <p14:cNvContentPartPr/>
                <p14:nvPr/>
              </p14:nvContentPartPr>
              <p14:xfrm>
                <a:off x="3676973" y="2041883"/>
                <a:ext cx="102240" cy="109080"/>
              </p14:xfrm>
            </p:contentPart>
          </mc:Choice>
          <mc:Fallback xmlns="">
            <p:pic>
              <p:nvPicPr>
                <p:cNvPr id="14" name="Ink 13">
                  <a:extLst>
                    <a:ext uri="{FF2B5EF4-FFF2-40B4-BE49-F238E27FC236}">
                      <a16:creationId xmlns:a16="http://schemas.microsoft.com/office/drawing/2014/main" id="{8E746225-2B13-490B-BD6B-D6945400BC78}"/>
                    </a:ext>
                  </a:extLst>
                </p:cNvPr>
                <p:cNvPicPr/>
                <p:nvPr/>
              </p:nvPicPr>
              <p:blipFill>
                <a:blip r:embed="rId21"/>
                <a:stretch>
                  <a:fillRect/>
                </a:stretch>
              </p:blipFill>
              <p:spPr>
                <a:xfrm>
                  <a:off x="3658973" y="2023883"/>
                  <a:ext cx="1378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2849331F-77BA-4C29-912F-82E1C0D84C0A}"/>
                    </a:ext>
                  </a:extLst>
                </p14:cNvPr>
                <p14:cNvContentPartPr/>
                <p14:nvPr/>
              </p14:nvContentPartPr>
              <p14:xfrm>
                <a:off x="3819893" y="2027843"/>
                <a:ext cx="75960" cy="94680"/>
              </p14:xfrm>
            </p:contentPart>
          </mc:Choice>
          <mc:Fallback xmlns="">
            <p:pic>
              <p:nvPicPr>
                <p:cNvPr id="15" name="Ink 14">
                  <a:extLst>
                    <a:ext uri="{FF2B5EF4-FFF2-40B4-BE49-F238E27FC236}">
                      <a16:creationId xmlns:a16="http://schemas.microsoft.com/office/drawing/2014/main" id="{2849331F-77BA-4C29-912F-82E1C0D84C0A}"/>
                    </a:ext>
                  </a:extLst>
                </p:cNvPr>
                <p:cNvPicPr/>
                <p:nvPr/>
              </p:nvPicPr>
              <p:blipFill>
                <a:blip r:embed="rId23"/>
                <a:stretch>
                  <a:fillRect/>
                </a:stretch>
              </p:blipFill>
              <p:spPr>
                <a:xfrm>
                  <a:off x="3801807" y="2009843"/>
                  <a:ext cx="11177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08A62C9D-8C7B-4B93-81C7-CE63FE816C11}"/>
                    </a:ext>
                  </a:extLst>
                </p14:cNvPr>
                <p14:cNvContentPartPr/>
                <p14:nvPr/>
              </p14:nvContentPartPr>
              <p14:xfrm>
                <a:off x="3846533" y="2073563"/>
                <a:ext cx="50400" cy="189360"/>
              </p14:xfrm>
            </p:contentPart>
          </mc:Choice>
          <mc:Fallback xmlns="">
            <p:pic>
              <p:nvPicPr>
                <p:cNvPr id="16" name="Ink 15">
                  <a:extLst>
                    <a:ext uri="{FF2B5EF4-FFF2-40B4-BE49-F238E27FC236}">
                      <a16:creationId xmlns:a16="http://schemas.microsoft.com/office/drawing/2014/main" id="{08A62C9D-8C7B-4B93-81C7-CE63FE816C11}"/>
                    </a:ext>
                  </a:extLst>
                </p:cNvPr>
                <p:cNvPicPr/>
                <p:nvPr/>
              </p:nvPicPr>
              <p:blipFill>
                <a:blip r:embed="rId25"/>
                <a:stretch>
                  <a:fillRect/>
                </a:stretch>
              </p:blipFill>
              <p:spPr>
                <a:xfrm>
                  <a:off x="3828661" y="2055563"/>
                  <a:ext cx="85787"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AFB20F08-612F-40F4-A020-20E359A1CF1C}"/>
                    </a:ext>
                  </a:extLst>
                </p14:cNvPr>
                <p14:cNvContentPartPr/>
                <p14:nvPr/>
              </p14:nvContentPartPr>
              <p14:xfrm>
                <a:off x="3933653" y="2028203"/>
                <a:ext cx="86400" cy="115920"/>
              </p14:xfrm>
            </p:contentPart>
          </mc:Choice>
          <mc:Fallback xmlns="">
            <p:pic>
              <p:nvPicPr>
                <p:cNvPr id="17" name="Ink 16">
                  <a:extLst>
                    <a:ext uri="{FF2B5EF4-FFF2-40B4-BE49-F238E27FC236}">
                      <a16:creationId xmlns:a16="http://schemas.microsoft.com/office/drawing/2014/main" id="{AFB20F08-612F-40F4-A020-20E359A1CF1C}"/>
                    </a:ext>
                  </a:extLst>
                </p:cNvPr>
                <p:cNvPicPr/>
                <p:nvPr/>
              </p:nvPicPr>
              <p:blipFill>
                <a:blip r:embed="rId27"/>
                <a:stretch>
                  <a:fillRect/>
                </a:stretch>
              </p:blipFill>
              <p:spPr>
                <a:xfrm>
                  <a:off x="3915653" y="2010203"/>
                  <a:ext cx="1220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9E1CF743-EB11-4707-BB78-A16B95DD4227}"/>
                    </a:ext>
                  </a:extLst>
                </p14:cNvPr>
                <p14:cNvContentPartPr/>
                <p14:nvPr/>
              </p14:nvContentPartPr>
              <p14:xfrm>
                <a:off x="4033013" y="2033603"/>
                <a:ext cx="120960" cy="113400"/>
              </p14:xfrm>
            </p:contentPart>
          </mc:Choice>
          <mc:Fallback xmlns="">
            <p:pic>
              <p:nvPicPr>
                <p:cNvPr id="18" name="Ink 17">
                  <a:extLst>
                    <a:ext uri="{FF2B5EF4-FFF2-40B4-BE49-F238E27FC236}">
                      <a16:creationId xmlns:a16="http://schemas.microsoft.com/office/drawing/2014/main" id="{9E1CF743-EB11-4707-BB78-A16B95DD4227}"/>
                    </a:ext>
                  </a:extLst>
                </p:cNvPr>
                <p:cNvPicPr/>
                <p:nvPr/>
              </p:nvPicPr>
              <p:blipFill>
                <a:blip r:embed="rId29"/>
                <a:stretch>
                  <a:fillRect/>
                </a:stretch>
              </p:blipFill>
              <p:spPr>
                <a:xfrm>
                  <a:off x="4014959" y="2015603"/>
                  <a:ext cx="156706"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140C6420-EDA4-40F9-AA40-75021077C33B}"/>
                    </a:ext>
                  </a:extLst>
                </p14:cNvPr>
                <p14:cNvContentPartPr/>
                <p14:nvPr/>
              </p14:nvContentPartPr>
              <p14:xfrm>
                <a:off x="4178813" y="1989323"/>
                <a:ext cx="276840" cy="141480"/>
              </p14:xfrm>
            </p:contentPart>
          </mc:Choice>
          <mc:Fallback xmlns="">
            <p:pic>
              <p:nvPicPr>
                <p:cNvPr id="19" name="Ink 18">
                  <a:extLst>
                    <a:ext uri="{FF2B5EF4-FFF2-40B4-BE49-F238E27FC236}">
                      <a16:creationId xmlns:a16="http://schemas.microsoft.com/office/drawing/2014/main" id="{140C6420-EDA4-40F9-AA40-75021077C33B}"/>
                    </a:ext>
                  </a:extLst>
                </p:cNvPr>
                <p:cNvPicPr/>
                <p:nvPr/>
              </p:nvPicPr>
              <p:blipFill>
                <a:blip r:embed="rId31"/>
                <a:stretch>
                  <a:fillRect/>
                </a:stretch>
              </p:blipFill>
              <p:spPr>
                <a:xfrm>
                  <a:off x="4160813" y="1971323"/>
                  <a:ext cx="31248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95863E51-CF69-4255-B0A5-C16590C1ADDF}"/>
                    </a:ext>
                  </a:extLst>
                </p14:cNvPr>
                <p14:cNvContentPartPr/>
                <p14:nvPr/>
              </p14:nvContentPartPr>
              <p14:xfrm>
                <a:off x="4531613" y="1954763"/>
                <a:ext cx="15120" cy="126360"/>
              </p14:xfrm>
            </p:contentPart>
          </mc:Choice>
          <mc:Fallback xmlns="">
            <p:pic>
              <p:nvPicPr>
                <p:cNvPr id="20" name="Ink 19">
                  <a:extLst>
                    <a:ext uri="{FF2B5EF4-FFF2-40B4-BE49-F238E27FC236}">
                      <a16:creationId xmlns:a16="http://schemas.microsoft.com/office/drawing/2014/main" id="{95863E51-CF69-4255-B0A5-C16590C1ADDF}"/>
                    </a:ext>
                  </a:extLst>
                </p:cNvPr>
                <p:cNvPicPr/>
                <p:nvPr/>
              </p:nvPicPr>
              <p:blipFill>
                <a:blip r:embed="rId33"/>
                <a:stretch>
                  <a:fillRect/>
                </a:stretch>
              </p:blipFill>
              <p:spPr>
                <a:xfrm>
                  <a:off x="4513613" y="1936814"/>
                  <a:ext cx="50760" cy="16189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147F6A3A-059A-474B-9564-AEFBC2056ABF}"/>
                    </a:ext>
                  </a:extLst>
                </p14:cNvPr>
                <p14:cNvContentPartPr/>
                <p14:nvPr/>
              </p14:nvContentPartPr>
              <p14:xfrm>
                <a:off x="4445573" y="1949723"/>
                <a:ext cx="112320" cy="51840"/>
              </p14:xfrm>
            </p:contentPart>
          </mc:Choice>
          <mc:Fallback xmlns="">
            <p:pic>
              <p:nvPicPr>
                <p:cNvPr id="21" name="Ink 20">
                  <a:extLst>
                    <a:ext uri="{FF2B5EF4-FFF2-40B4-BE49-F238E27FC236}">
                      <a16:creationId xmlns:a16="http://schemas.microsoft.com/office/drawing/2014/main" id="{147F6A3A-059A-474B-9564-AEFBC2056ABF}"/>
                    </a:ext>
                  </a:extLst>
                </p:cNvPr>
                <p:cNvPicPr/>
                <p:nvPr/>
              </p:nvPicPr>
              <p:blipFill>
                <a:blip r:embed="rId35"/>
                <a:stretch>
                  <a:fillRect/>
                </a:stretch>
              </p:blipFill>
              <p:spPr>
                <a:xfrm>
                  <a:off x="4427515" y="1931723"/>
                  <a:ext cx="148075"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F35B99E5-4A76-47F8-8AFB-A661A8390C12}"/>
                    </a:ext>
                  </a:extLst>
                </p14:cNvPr>
                <p14:cNvContentPartPr/>
                <p14:nvPr/>
              </p14:nvContentPartPr>
              <p14:xfrm>
                <a:off x="4534133" y="1910843"/>
                <a:ext cx="3600" cy="66600"/>
              </p14:xfrm>
            </p:contentPart>
          </mc:Choice>
          <mc:Fallback xmlns="">
            <p:pic>
              <p:nvPicPr>
                <p:cNvPr id="23" name="Ink 22">
                  <a:extLst>
                    <a:ext uri="{FF2B5EF4-FFF2-40B4-BE49-F238E27FC236}">
                      <a16:creationId xmlns:a16="http://schemas.microsoft.com/office/drawing/2014/main" id="{F35B99E5-4A76-47F8-8AFB-A661A8390C12}"/>
                    </a:ext>
                  </a:extLst>
                </p:cNvPr>
                <p:cNvPicPr/>
                <p:nvPr/>
              </p:nvPicPr>
              <p:blipFill>
                <a:blip r:embed="rId37"/>
                <a:stretch>
                  <a:fillRect/>
                </a:stretch>
              </p:blipFill>
              <p:spPr>
                <a:xfrm>
                  <a:off x="4516133" y="1892843"/>
                  <a:ext cx="39240" cy="102240"/>
                </a:xfrm>
                <a:prstGeom prst="rect">
                  <a:avLst/>
                </a:prstGeom>
              </p:spPr>
            </p:pic>
          </mc:Fallback>
        </mc:AlternateContent>
      </p:grpSp>
      <p:grpSp>
        <p:nvGrpSpPr>
          <p:cNvPr id="28" name="Group 27">
            <a:extLst>
              <a:ext uri="{FF2B5EF4-FFF2-40B4-BE49-F238E27FC236}">
                <a16:creationId xmlns:a16="http://schemas.microsoft.com/office/drawing/2014/main" id="{43B4E265-EF3C-4A9F-BDB4-E6448E438963}"/>
              </a:ext>
            </a:extLst>
          </p:cNvPr>
          <p:cNvGrpSpPr/>
          <p:nvPr/>
        </p:nvGrpSpPr>
        <p:grpSpPr>
          <a:xfrm>
            <a:off x="3388253" y="3310523"/>
            <a:ext cx="492120" cy="193320"/>
            <a:chOff x="3388253" y="3310523"/>
            <a:chExt cx="492120" cy="193320"/>
          </a:xfrm>
        </p:grpSpPr>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72606695-7F64-451F-9595-6C6C251E392A}"/>
                    </a:ext>
                  </a:extLst>
                </p14:cNvPr>
                <p14:cNvContentPartPr/>
                <p14:nvPr/>
              </p14:nvContentPartPr>
              <p14:xfrm>
                <a:off x="3388253" y="3310523"/>
                <a:ext cx="129600" cy="193320"/>
              </p14:xfrm>
            </p:contentPart>
          </mc:Choice>
          <mc:Fallback xmlns="">
            <p:pic>
              <p:nvPicPr>
                <p:cNvPr id="25" name="Ink 24">
                  <a:extLst>
                    <a:ext uri="{FF2B5EF4-FFF2-40B4-BE49-F238E27FC236}">
                      <a16:creationId xmlns:a16="http://schemas.microsoft.com/office/drawing/2014/main" id="{72606695-7F64-451F-9595-6C6C251E392A}"/>
                    </a:ext>
                  </a:extLst>
                </p:cNvPr>
                <p:cNvPicPr/>
                <p:nvPr/>
              </p:nvPicPr>
              <p:blipFill>
                <a:blip r:embed="rId39"/>
                <a:stretch>
                  <a:fillRect/>
                </a:stretch>
              </p:blipFill>
              <p:spPr>
                <a:xfrm>
                  <a:off x="3370253" y="3292556"/>
                  <a:ext cx="165240" cy="228894"/>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A75AE2A6-07D3-468D-8EDA-1089AF7818DB}"/>
                    </a:ext>
                  </a:extLst>
                </p14:cNvPr>
                <p14:cNvContentPartPr/>
                <p14:nvPr/>
              </p14:nvContentPartPr>
              <p14:xfrm>
                <a:off x="3604613" y="3329603"/>
                <a:ext cx="102600" cy="151920"/>
              </p14:xfrm>
            </p:contentPart>
          </mc:Choice>
          <mc:Fallback xmlns="">
            <p:pic>
              <p:nvPicPr>
                <p:cNvPr id="26" name="Ink 25">
                  <a:extLst>
                    <a:ext uri="{FF2B5EF4-FFF2-40B4-BE49-F238E27FC236}">
                      <a16:creationId xmlns:a16="http://schemas.microsoft.com/office/drawing/2014/main" id="{A75AE2A6-07D3-468D-8EDA-1089AF7818DB}"/>
                    </a:ext>
                  </a:extLst>
                </p:cNvPr>
                <p:cNvPicPr/>
                <p:nvPr/>
              </p:nvPicPr>
              <p:blipFill>
                <a:blip r:embed="rId41"/>
                <a:stretch>
                  <a:fillRect/>
                </a:stretch>
              </p:blipFill>
              <p:spPr>
                <a:xfrm>
                  <a:off x="3586613" y="3311603"/>
                  <a:ext cx="1382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9C86C18D-2B9F-47BA-BBFF-F2F27ACD5C4D}"/>
                    </a:ext>
                  </a:extLst>
                </p14:cNvPr>
                <p14:cNvContentPartPr/>
                <p14:nvPr/>
              </p14:nvContentPartPr>
              <p14:xfrm>
                <a:off x="3762293" y="3329243"/>
                <a:ext cx="118080" cy="169560"/>
              </p14:xfrm>
            </p:contentPart>
          </mc:Choice>
          <mc:Fallback xmlns="">
            <p:pic>
              <p:nvPicPr>
                <p:cNvPr id="27" name="Ink 26">
                  <a:extLst>
                    <a:ext uri="{FF2B5EF4-FFF2-40B4-BE49-F238E27FC236}">
                      <a16:creationId xmlns:a16="http://schemas.microsoft.com/office/drawing/2014/main" id="{9C86C18D-2B9F-47BA-BBFF-F2F27ACD5C4D}"/>
                    </a:ext>
                  </a:extLst>
                </p:cNvPr>
                <p:cNvPicPr/>
                <p:nvPr/>
              </p:nvPicPr>
              <p:blipFill>
                <a:blip r:embed="rId43"/>
                <a:stretch>
                  <a:fillRect/>
                </a:stretch>
              </p:blipFill>
              <p:spPr>
                <a:xfrm>
                  <a:off x="3744293" y="3311205"/>
                  <a:ext cx="153720" cy="205276"/>
                </a:xfrm>
                <a:prstGeom prst="rect">
                  <a:avLst/>
                </a:prstGeom>
              </p:spPr>
            </p:pic>
          </mc:Fallback>
        </mc:AlternateContent>
      </p:grpSp>
      <p:grpSp>
        <p:nvGrpSpPr>
          <p:cNvPr id="48" name="Group 47">
            <a:extLst>
              <a:ext uri="{FF2B5EF4-FFF2-40B4-BE49-F238E27FC236}">
                <a16:creationId xmlns:a16="http://schemas.microsoft.com/office/drawing/2014/main" id="{E6FA1664-2973-48B3-9D14-35D26958C1B5}"/>
              </a:ext>
            </a:extLst>
          </p:cNvPr>
          <p:cNvGrpSpPr/>
          <p:nvPr/>
        </p:nvGrpSpPr>
        <p:grpSpPr>
          <a:xfrm>
            <a:off x="6547016" y="1492969"/>
            <a:ext cx="780717" cy="467554"/>
            <a:chOff x="6547016" y="1492969"/>
            <a:chExt cx="780717" cy="467554"/>
          </a:xfrm>
        </p:grpSpPr>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D5A5CC09-AF5A-4E67-BA7F-470AA98AD14D}"/>
                    </a:ext>
                  </a:extLst>
                </p14:cNvPr>
                <p14:cNvContentPartPr/>
                <p14:nvPr/>
              </p14:nvContentPartPr>
              <p14:xfrm>
                <a:off x="6859373" y="1711763"/>
                <a:ext cx="163800" cy="230760"/>
              </p14:xfrm>
            </p:contentPart>
          </mc:Choice>
          <mc:Fallback xmlns="">
            <p:pic>
              <p:nvPicPr>
                <p:cNvPr id="29" name="Ink 28">
                  <a:extLst>
                    <a:ext uri="{FF2B5EF4-FFF2-40B4-BE49-F238E27FC236}">
                      <a16:creationId xmlns:a16="http://schemas.microsoft.com/office/drawing/2014/main" id="{D5A5CC09-AF5A-4E67-BA7F-470AA98AD14D}"/>
                    </a:ext>
                  </a:extLst>
                </p:cNvPr>
                <p:cNvPicPr/>
                <p:nvPr/>
              </p:nvPicPr>
              <p:blipFill>
                <a:blip r:embed="rId45"/>
                <a:stretch>
                  <a:fillRect/>
                </a:stretch>
              </p:blipFill>
              <p:spPr>
                <a:xfrm>
                  <a:off x="6841373" y="1693763"/>
                  <a:ext cx="19944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42984FCF-7B1D-405C-A129-9F1DFA61B6E4}"/>
                    </a:ext>
                  </a:extLst>
                </p14:cNvPr>
                <p14:cNvContentPartPr/>
                <p14:nvPr/>
              </p14:nvContentPartPr>
              <p14:xfrm>
                <a:off x="6904733" y="1855043"/>
                <a:ext cx="38880" cy="5040"/>
              </p14:xfrm>
            </p:contentPart>
          </mc:Choice>
          <mc:Fallback xmlns="">
            <p:pic>
              <p:nvPicPr>
                <p:cNvPr id="30" name="Ink 29">
                  <a:extLst>
                    <a:ext uri="{FF2B5EF4-FFF2-40B4-BE49-F238E27FC236}">
                      <a16:creationId xmlns:a16="http://schemas.microsoft.com/office/drawing/2014/main" id="{42984FCF-7B1D-405C-A129-9F1DFA61B6E4}"/>
                    </a:ext>
                  </a:extLst>
                </p:cNvPr>
                <p:cNvPicPr/>
                <p:nvPr/>
              </p:nvPicPr>
              <p:blipFill>
                <a:blip r:embed="rId47"/>
                <a:stretch>
                  <a:fillRect/>
                </a:stretch>
              </p:blipFill>
              <p:spPr>
                <a:xfrm>
                  <a:off x="6886733" y="1837043"/>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050D8431-C39F-4827-A258-A2E612CD6D8B}"/>
                    </a:ext>
                  </a:extLst>
                </p14:cNvPr>
                <p14:cNvContentPartPr/>
                <p14:nvPr/>
              </p14:nvContentPartPr>
              <p14:xfrm>
                <a:off x="7042973" y="1745243"/>
                <a:ext cx="126000" cy="190800"/>
              </p14:xfrm>
            </p:contentPart>
          </mc:Choice>
          <mc:Fallback xmlns="">
            <p:pic>
              <p:nvPicPr>
                <p:cNvPr id="31" name="Ink 30">
                  <a:extLst>
                    <a:ext uri="{FF2B5EF4-FFF2-40B4-BE49-F238E27FC236}">
                      <a16:creationId xmlns:a16="http://schemas.microsoft.com/office/drawing/2014/main" id="{050D8431-C39F-4827-A258-A2E612CD6D8B}"/>
                    </a:ext>
                  </a:extLst>
                </p:cNvPr>
                <p:cNvPicPr/>
                <p:nvPr/>
              </p:nvPicPr>
              <p:blipFill>
                <a:blip r:embed="rId49"/>
                <a:stretch>
                  <a:fillRect/>
                </a:stretch>
              </p:blipFill>
              <p:spPr>
                <a:xfrm>
                  <a:off x="7024973" y="1727277"/>
                  <a:ext cx="161640" cy="22637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C85F9D4A-E3AA-4045-8663-1407C8FE2D1B}"/>
                    </a:ext>
                  </a:extLst>
                </p14:cNvPr>
                <p14:cNvContentPartPr/>
                <p14:nvPr/>
              </p14:nvContentPartPr>
              <p14:xfrm>
                <a:off x="7190573" y="1718963"/>
                <a:ext cx="137160" cy="241560"/>
              </p14:xfrm>
            </p:contentPart>
          </mc:Choice>
          <mc:Fallback xmlns="">
            <p:pic>
              <p:nvPicPr>
                <p:cNvPr id="32" name="Ink 31">
                  <a:extLst>
                    <a:ext uri="{FF2B5EF4-FFF2-40B4-BE49-F238E27FC236}">
                      <a16:creationId xmlns:a16="http://schemas.microsoft.com/office/drawing/2014/main" id="{C85F9D4A-E3AA-4045-8663-1407C8FE2D1B}"/>
                    </a:ext>
                  </a:extLst>
                </p:cNvPr>
                <p:cNvPicPr/>
                <p:nvPr/>
              </p:nvPicPr>
              <p:blipFill>
                <a:blip r:embed="rId51"/>
                <a:stretch>
                  <a:fillRect/>
                </a:stretch>
              </p:blipFill>
              <p:spPr>
                <a:xfrm>
                  <a:off x="7172573" y="1700963"/>
                  <a:ext cx="17280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3" name="Ink 32">
                  <a:extLst>
                    <a:ext uri="{FF2B5EF4-FFF2-40B4-BE49-F238E27FC236}">
                      <a16:creationId xmlns:a16="http://schemas.microsoft.com/office/drawing/2014/main" id="{934DA562-C68B-4CA7-A283-642584F6FBDD}"/>
                    </a:ext>
                  </a:extLst>
                </p14:cNvPr>
                <p14:cNvContentPartPr/>
                <p14:nvPr/>
              </p14:nvContentPartPr>
              <p14:xfrm>
                <a:off x="7194173" y="1867283"/>
                <a:ext cx="93960" cy="15120"/>
              </p14:xfrm>
            </p:contentPart>
          </mc:Choice>
          <mc:Fallback xmlns="">
            <p:pic>
              <p:nvPicPr>
                <p:cNvPr id="33" name="Ink 32">
                  <a:extLst>
                    <a:ext uri="{FF2B5EF4-FFF2-40B4-BE49-F238E27FC236}">
                      <a16:creationId xmlns:a16="http://schemas.microsoft.com/office/drawing/2014/main" id="{934DA562-C68B-4CA7-A283-642584F6FBDD}"/>
                    </a:ext>
                  </a:extLst>
                </p:cNvPr>
                <p:cNvPicPr/>
                <p:nvPr/>
              </p:nvPicPr>
              <p:blipFill>
                <a:blip r:embed="rId53"/>
                <a:stretch>
                  <a:fillRect/>
                </a:stretch>
              </p:blipFill>
              <p:spPr>
                <a:xfrm>
                  <a:off x="7176104" y="1849283"/>
                  <a:ext cx="129737"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D2AFFB24-4438-4ACF-BB26-6CEC31700709}"/>
                    </a:ext>
                  </a:extLst>
                </p14:cNvPr>
                <p14:cNvContentPartPr/>
                <p14:nvPr/>
              </p14:nvContentPartPr>
              <p14:xfrm>
                <a:off x="6547016" y="1500169"/>
                <a:ext cx="239760" cy="244800"/>
              </p14:xfrm>
            </p:contentPart>
          </mc:Choice>
          <mc:Fallback xmlns="">
            <p:pic>
              <p:nvPicPr>
                <p:cNvPr id="41" name="Ink 40">
                  <a:extLst>
                    <a:ext uri="{FF2B5EF4-FFF2-40B4-BE49-F238E27FC236}">
                      <a16:creationId xmlns:a16="http://schemas.microsoft.com/office/drawing/2014/main" id="{D2AFFB24-4438-4ACF-BB26-6CEC31700709}"/>
                    </a:ext>
                  </a:extLst>
                </p:cNvPr>
                <p:cNvPicPr/>
                <p:nvPr/>
              </p:nvPicPr>
              <p:blipFill>
                <a:blip r:embed="rId55"/>
                <a:stretch>
                  <a:fillRect/>
                </a:stretch>
              </p:blipFill>
              <p:spPr>
                <a:xfrm>
                  <a:off x="6529016" y="1482169"/>
                  <a:ext cx="27540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Ink 41">
                  <a:extLst>
                    <a:ext uri="{FF2B5EF4-FFF2-40B4-BE49-F238E27FC236}">
                      <a16:creationId xmlns:a16="http://schemas.microsoft.com/office/drawing/2014/main" id="{D93B807E-3AD9-4C0C-B3CA-1F393621221B}"/>
                    </a:ext>
                  </a:extLst>
                </p14:cNvPr>
                <p14:cNvContentPartPr/>
                <p14:nvPr/>
              </p14:nvContentPartPr>
              <p14:xfrm>
                <a:off x="6757256" y="1492969"/>
                <a:ext cx="82800" cy="149760"/>
              </p14:xfrm>
            </p:contentPart>
          </mc:Choice>
          <mc:Fallback xmlns="">
            <p:pic>
              <p:nvPicPr>
                <p:cNvPr id="42" name="Ink 41">
                  <a:extLst>
                    <a:ext uri="{FF2B5EF4-FFF2-40B4-BE49-F238E27FC236}">
                      <a16:creationId xmlns:a16="http://schemas.microsoft.com/office/drawing/2014/main" id="{D93B807E-3AD9-4C0C-B3CA-1F393621221B}"/>
                    </a:ext>
                  </a:extLst>
                </p:cNvPr>
                <p:cNvPicPr/>
                <p:nvPr/>
              </p:nvPicPr>
              <p:blipFill>
                <a:blip r:embed="rId57"/>
                <a:stretch>
                  <a:fillRect/>
                </a:stretch>
              </p:blipFill>
              <p:spPr>
                <a:xfrm>
                  <a:off x="6739256" y="1474969"/>
                  <a:ext cx="1184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6DACF239-D89B-4A9D-9B60-423E5036B8CD}"/>
                    </a:ext>
                  </a:extLst>
                </p14:cNvPr>
                <p14:cNvContentPartPr/>
                <p14:nvPr/>
              </p14:nvContentPartPr>
              <p14:xfrm>
                <a:off x="6890456" y="1597369"/>
                <a:ext cx="9720" cy="72720"/>
              </p14:xfrm>
            </p:contentPart>
          </mc:Choice>
          <mc:Fallback xmlns="">
            <p:pic>
              <p:nvPicPr>
                <p:cNvPr id="43" name="Ink 42">
                  <a:extLst>
                    <a:ext uri="{FF2B5EF4-FFF2-40B4-BE49-F238E27FC236}">
                      <a16:creationId xmlns:a16="http://schemas.microsoft.com/office/drawing/2014/main" id="{6DACF239-D89B-4A9D-9B60-423E5036B8CD}"/>
                    </a:ext>
                  </a:extLst>
                </p:cNvPr>
                <p:cNvPicPr/>
                <p:nvPr/>
              </p:nvPicPr>
              <p:blipFill>
                <a:blip r:embed="rId59"/>
                <a:stretch>
                  <a:fillRect/>
                </a:stretch>
              </p:blipFill>
              <p:spPr>
                <a:xfrm>
                  <a:off x="6872456" y="1579369"/>
                  <a:ext cx="45360" cy="108360"/>
                </a:xfrm>
                <a:prstGeom prst="rect">
                  <a:avLst/>
                </a:prstGeom>
              </p:spPr>
            </p:pic>
          </mc:Fallback>
        </mc:AlternateContent>
      </p:grpSp>
      <p:grpSp>
        <p:nvGrpSpPr>
          <p:cNvPr id="47" name="Group 46">
            <a:extLst>
              <a:ext uri="{FF2B5EF4-FFF2-40B4-BE49-F238E27FC236}">
                <a16:creationId xmlns:a16="http://schemas.microsoft.com/office/drawing/2014/main" id="{1654BC69-EEB9-4F01-84A1-B7D2B24958C8}"/>
              </a:ext>
            </a:extLst>
          </p:cNvPr>
          <p:cNvGrpSpPr/>
          <p:nvPr/>
        </p:nvGrpSpPr>
        <p:grpSpPr>
          <a:xfrm>
            <a:off x="7381496" y="2962129"/>
            <a:ext cx="977040" cy="438840"/>
            <a:chOff x="7381496" y="2962129"/>
            <a:chExt cx="977040" cy="438840"/>
          </a:xfrm>
        </p:grpSpPr>
        <mc:AlternateContent xmlns:mc="http://schemas.openxmlformats.org/markup-compatibility/2006" xmlns:p14="http://schemas.microsoft.com/office/powerpoint/2010/main">
          <mc:Choice Requires="p14">
            <p:contentPart p14:bwMode="auto" r:id="rId60">
              <p14:nvContentPartPr>
                <p14:cNvPr id="35" name="Ink 34">
                  <a:extLst>
                    <a:ext uri="{FF2B5EF4-FFF2-40B4-BE49-F238E27FC236}">
                      <a16:creationId xmlns:a16="http://schemas.microsoft.com/office/drawing/2014/main" id="{72F69F42-C4DD-4BAB-A6D1-BF607EF78403}"/>
                    </a:ext>
                  </a:extLst>
                </p14:cNvPr>
                <p14:cNvContentPartPr/>
                <p14:nvPr/>
              </p14:nvContentPartPr>
              <p14:xfrm>
                <a:off x="7834376" y="3195409"/>
                <a:ext cx="169200" cy="190080"/>
              </p14:xfrm>
            </p:contentPart>
          </mc:Choice>
          <mc:Fallback xmlns="">
            <p:pic>
              <p:nvPicPr>
                <p:cNvPr id="35" name="Ink 34">
                  <a:extLst>
                    <a:ext uri="{FF2B5EF4-FFF2-40B4-BE49-F238E27FC236}">
                      <a16:creationId xmlns:a16="http://schemas.microsoft.com/office/drawing/2014/main" id="{72F69F42-C4DD-4BAB-A6D1-BF607EF78403}"/>
                    </a:ext>
                  </a:extLst>
                </p:cNvPr>
                <p:cNvPicPr/>
                <p:nvPr/>
              </p:nvPicPr>
              <p:blipFill>
                <a:blip r:embed="rId61"/>
                <a:stretch>
                  <a:fillRect/>
                </a:stretch>
              </p:blipFill>
              <p:spPr>
                <a:xfrm>
                  <a:off x="7816414" y="3177409"/>
                  <a:ext cx="204764"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D3D7C607-8453-4BAE-B5A1-3B46CA19B99C}"/>
                    </a:ext>
                  </a:extLst>
                </p14:cNvPr>
                <p14:cNvContentPartPr/>
                <p14:nvPr/>
              </p14:nvContentPartPr>
              <p14:xfrm>
                <a:off x="7886216" y="3329329"/>
                <a:ext cx="34920" cy="3600"/>
              </p14:xfrm>
            </p:contentPart>
          </mc:Choice>
          <mc:Fallback xmlns="">
            <p:pic>
              <p:nvPicPr>
                <p:cNvPr id="36" name="Ink 35">
                  <a:extLst>
                    <a:ext uri="{FF2B5EF4-FFF2-40B4-BE49-F238E27FC236}">
                      <a16:creationId xmlns:a16="http://schemas.microsoft.com/office/drawing/2014/main" id="{D3D7C607-8453-4BAE-B5A1-3B46CA19B99C}"/>
                    </a:ext>
                  </a:extLst>
                </p:cNvPr>
                <p:cNvPicPr/>
                <p:nvPr/>
              </p:nvPicPr>
              <p:blipFill>
                <a:blip r:embed="rId63"/>
                <a:stretch>
                  <a:fillRect/>
                </a:stretch>
              </p:blipFill>
              <p:spPr>
                <a:xfrm>
                  <a:off x="7868216" y="3309329"/>
                  <a:ext cx="705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7" name="Ink 36">
                  <a:extLst>
                    <a:ext uri="{FF2B5EF4-FFF2-40B4-BE49-F238E27FC236}">
                      <a16:creationId xmlns:a16="http://schemas.microsoft.com/office/drawing/2014/main" id="{017A3FA6-8B5E-4CCF-A15A-AE6F826B9DDD}"/>
                    </a:ext>
                  </a:extLst>
                </p14:cNvPr>
                <p14:cNvContentPartPr/>
                <p14:nvPr/>
              </p14:nvContentPartPr>
              <p14:xfrm>
                <a:off x="8051816" y="3218449"/>
                <a:ext cx="100080" cy="162000"/>
              </p14:xfrm>
            </p:contentPart>
          </mc:Choice>
          <mc:Fallback xmlns="">
            <p:pic>
              <p:nvPicPr>
                <p:cNvPr id="37" name="Ink 36">
                  <a:extLst>
                    <a:ext uri="{FF2B5EF4-FFF2-40B4-BE49-F238E27FC236}">
                      <a16:creationId xmlns:a16="http://schemas.microsoft.com/office/drawing/2014/main" id="{017A3FA6-8B5E-4CCF-A15A-AE6F826B9DDD}"/>
                    </a:ext>
                  </a:extLst>
                </p:cNvPr>
                <p:cNvPicPr/>
                <p:nvPr/>
              </p:nvPicPr>
              <p:blipFill>
                <a:blip r:embed="rId65"/>
                <a:stretch>
                  <a:fillRect/>
                </a:stretch>
              </p:blipFill>
              <p:spPr>
                <a:xfrm>
                  <a:off x="8033816" y="3200449"/>
                  <a:ext cx="13572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8" name="Ink 37">
                  <a:extLst>
                    <a:ext uri="{FF2B5EF4-FFF2-40B4-BE49-F238E27FC236}">
                      <a16:creationId xmlns:a16="http://schemas.microsoft.com/office/drawing/2014/main" id="{59E61BD7-6350-4ED2-AA60-BFF96FCAF223}"/>
                    </a:ext>
                  </a:extLst>
                </p14:cNvPr>
                <p14:cNvContentPartPr/>
                <p14:nvPr/>
              </p14:nvContentPartPr>
              <p14:xfrm>
                <a:off x="8195816" y="3214129"/>
                <a:ext cx="162720" cy="186840"/>
              </p14:xfrm>
            </p:contentPart>
          </mc:Choice>
          <mc:Fallback xmlns="">
            <p:pic>
              <p:nvPicPr>
                <p:cNvPr id="38" name="Ink 37">
                  <a:extLst>
                    <a:ext uri="{FF2B5EF4-FFF2-40B4-BE49-F238E27FC236}">
                      <a16:creationId xmlns:a16="http://schemas.microsoft.com/office/drawing/2014/main" id="{59E61BD7-6350-4ED2-AA60-BFF96FCAF223}"/>
                    </a:ext>
                  </a:extLst>
                </p:cNvPr>
                <p:cNvPicPr/>
                <p:nvPr/>
              </p:nvPicPr>
              <p:blipFill>
                <a:blip r:embed="rId67"/>
                <a:stretch>
                  <a:fillRect/>
                </a:stretch>
              </p:blipFill>
              <p:spPr>
                <a:xfrm>
                  <a:off x="8177816" y="3196129"/>
                  <a:ext cx="19836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9" name="Ink 38">
                  <a:extLst>
                    <a:ext uri="{FF2B5EF4-FFF2-40B4-BE49-F238E27FC236}">
                      <a16:creationId xmlns:a16="http://schemas.microsoft.com/office/drawing/2014/main" id="{1B86A4FD-F726-44A6-85B4-0C4DB3D4D375}"/>
                    </a:ext>
                  </a:extLst>
                </p14:cNvPr>
                <p14:cNvContentPartPr/>
                <p14:nvPr/>
              </p14:nvContentPartPr>
              <p14:xfrm>
                <a:off x="8233616" y="3326809"/>
                <a:ext cx="83520" cy="4320"/>
              </p14:xfrm>
            </p:contentPart>
          </mc:Choice>
          <mc:Fallback xmlns="">
            <p:pic>
              <p:nvPicPr>
                <p:cNvPr id="39" name="Ink 38">
                  <a:extLst>
                    <a:ext uri="{FF2B5EF4-FFF2-40B4-BE49-F238E27FC236}">
                      <a16:creationId xmlns:a16="http://schemas.microsoft.com/office/drawing/2014/main" id="{1B86A4FD-F726-44A6-85B4-0C4DB3D4D375}"/>
                    </a:ext>
                  </a:extLst>
                </p:cNvPr>
                <p:cNvPicPr/>
                <p:nvPr/>
              </p:nvPicPr>
              <p:blipFill>
                <a:blip r:embed="rId69"/>
                <a:stretch>
                  <a:fillRect/>
                </a:stretch>
              </p:blipFill>
              <p:spPr>
                <a:xfrm>
                  <a:off x="8215616" y="3308809"/>
                  <a:ext cx="1191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4" name="Ink 43">
                  <a:extLst>
                    <a:ext uri="{FF2B5EF4-FFF2-40B4-BE49-F238E27FC236}">
                      <a16:creationId xmlns:a16="http://schemas.microsoft.com/office/drawing/2014/main" id="{9808D82C-3F3F-41D0-8B05-EBD97A0A7CAB}"/>
                    </a:ext>
                  </a:extLst>
                </p14:cNvPr>
                <p14:cNvContentPartPr/>
                <p14:nvPr/>
              </p14:nvContentPartPr>
              <p14:xfrm>
                <a:off x="7381496" y="2962129"/>
                <a:ext cx="263880" cy="287640"/>
              </p14:xfrm>
            </p:contentPart>
          </mc:Choice>
          <mc:Fallback xmlns="">
            <p:pic>
              <p:nvPicPr>
                <p:cNvPr id="44" name="Ink 43">
                  <a:extLst>
                    <a:ext uri="{FF2B5EF4-FFF2-40B4-BE49-F238E27FC236}">
                      <a16:creationId xmlns:a16="http://schemas.microsoft.com/office/drawing/2014/main" id="{9808D82C-3F3F-41D0-8B05-EBD97A0A7CAB}"/>
                    </a:ext>
                  </a:extLst>
                </p:cNvPr>
                <p:cNvPicPr/>
                <p:nvPr/>
              </p:nvPicPr>
              <p:blipFill>
                <a:blip r:embed="rId71"/>
                <a:stretch>
                  <a:fillRect/>
                </a:stretch>
              </p:blipFill>
              <p:spPr>
                <a:xfrm>
                  <a:off x="7363496" y="2944129"/>
                  <a:ext cx="2995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5" name="Ink 44">
                  <a:extLst>
                    <a:ext uri="{FF2B5EF4-FFF2-40B4-BE49-F238E27FC236}">
                      <a16:creationId xmlns:a16="http://schemas.microsoft.com/office/drawing/2014/main" id="{6421AF46-36DD-4E2B-A595-525374730D1B}"/>
                    </a:ext>
                  </a:extLst>
                </p14:cNvPr>
                <p14:cNvContentPartPr/>
                <p14:nvPr/>
              </p14:nvContentPartPr>
              <p14:xfrm>
                <a:off x="7638896" y="3002449"/>
                <a:ext cx="103680" cy="134640"/>
              </p14:xfrm>
            </p:contentPart>
          </mc:Choice>
          <mc:Fallback xmlns="">
            <p:pic>
              <p:nvPicPr>
                <p:cNvPr id="45" name="Ink 44">
                  <a:extLst>
                    <a:ext uri="{FF2B5EF4-FFF2-40B4-BE49-F238E27FC236}">
                      <a16:creationId xmlns:a16="http://schemas.microsoft.com/office/drawing/2014/main" id="{6421AF46-36DD-4E2B-A595-525374730D1B}"/>
                    </a:ext>
                  </a:extLst>
                </p:cNvPr>
                <p:cNvPicPr/>
                <p:nvPr/>
              </p:nvPicPr>
              <p:blipFill>
                <a:blip r:embed="rId73"/>
                <a:stretch>
                  <a:fillRect/>
                </a:stretch>
              </p:blipFill>
              <p:spPr>
                <a:xfrm>
                  <a:off x="7620896" y="2984497"/>
                  <a:ext cx="139320" cy="17018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6" name="Ink 45">
                  <a:extLst>
                    <a:ext uri="{FF2B5EF4-FFF2-40B4-BE49-F238E27FC236}">
                      <a16:creationId xmlns:a16="http://schemas.microsoft.com/office/drawing/2014/main" id="{F743499C-3FDE-45D6-A4F3-D47A8BC46298}"/>
                    </a:ext>
                  </a:extLst>
                </p14:cNvPr>
                <p14:cNvContentPartPr/>
                <p14:nvPr/>
              </p14:nvContentPartPr>
              <p14:xfrm>
                <a:off x="7769936" y="3111169"/>
                <a:ext cx="17280" cy="113400"/>
              </p14:xfrm>
            </p:contentPart>
          </mc:Choice>
          <mc:Fallback xmlns="">
            <p:pic>
              <p:nvPicPr>
                <p:cNvPr id="46" name="Ink 45">
                  <a:extLst>
                    <a:ext uri="{FF2B5EF4-FFF2-40B4-BE49-F238E27FC236}">
                      <a16:creationId xmlns:a16="http://schemas.microsoft.com/office/drawing/2014/main" id="{F743499C-3FDE-45D6-A4F3-D47A8BC46298}"/>
                    </a:ext>
                  </a:extLst>
                </p:cNvPr>
                <p:cNvPicPr/>
                <p:nvPr/>
              </p:nvPicPr>
              <p:blipFill>
                <a:blip r:embed="rId75"/>
                <a:stretch>
                  <a:fillRect/>
                </a:stretch>
              </p:blipFill>
              <p:spPr>
                <a:xfrm>
                  <a:off x="7751936" y="3093169"/>
                  <a:ext cx="52920" cy="149040"/>
                </a:xfrm>
                <a:prstGeom prst="rect">
                  <a:avLst/>
                </a:prstGeom>
              </p:spPr>
            </p:pic>
          </mc:Fallback>
        </mc:AlternateContent>
      </p:grpSp>
      <p:grpSp>
        <p:nvGrpSpPr>
          <p:cNvPr id="52" name="Group 51">
            <a:extLst>
              <a:ext uri="{FF2B5EF4-FFF2-40B4-BE49-F238E27FC236}">
                <a16:creationId xmlns:a16="http://schemas.microsoft.com/office/drawing/2014/main" id="{B34BCD05-831D-42E9-8DF6-281C2A9713C4}"/>
              </a:ext>
            </a:extLst>
          </p:cNvPr>
          <p:cNvGrpSpPr/>
          <p:nvPr/>
        </p:nvGrpSpPr>
        <p:grpSpPr>
          <a:xfrm>
            <a:off x="2802322" y="3101850"/>
            <a:ext cx="395640" cy="345240"/>
            <a:chOff x="2802322" y="3101850"/>
            <a:chExt cx="395640" cy="345240"/>
          </a:xfrm>
        </p:grpSpPr>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9C966794-FA45-4528-94FE-F6AEA714D06A}"/>
                    </a:ext>
                  </a:extLst>
                </p14:cNvPr>
                <p14:cNvContentPartPr/>
                <p14:nvPr/>
              </p14:nvContentPartPr>
              <p14:xfrm>
                <a:off x="2802322" y="3101850"/>
                <a:ext cx="310680" cy="345240"/>
              </p14:xfrm>
            </p:contentPart>
          </mc:Choice>
          <mc:Fallback xmlns="">
            <p:pic>
              <p:nvPicPr>
                <p:cNvPr id="49" name="Ink 48">
                  <a:extLst>
                    <a:ext uri="{FF2B5EF4-FFF2-40B4-BE49-F238E27FC236}">
                      <a16:creationId xmlns:a16="http://schemas.microsoft.com/office/drawing/2014/main" id="{9C966794-FA45-4528-94FE-F6AEA714D06A}"/>
                    </a:ext>
                  </a:extLst>
                </p:cNvPr>
                <p:cNvPicPr/>
                <p:nvPr/>
              </p:nvPicPr>
              <p:blipFill>
                <a:blip r:embed="rId77"/>
                <a:stretch>
                  <a:fillRect/>
                </a:stretch>
              </p:blipFill>
              <p:spPr>
                <a:xfrm>
                  <a:off x="2784301" y="3083869"/>
                  <a:ext cx="346361" cy="380843"/>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F8B1A04E-362C-40BA-9C12-D41BCA4285C1}"/>
                    </a:ext>
                  </a:extLst>
                </p14:cNvPr>
                <p14:cNvContentPartPr/>
                <p14:nvPr/>
              </p14:nvContentPartPr>
              <p14:xfrm>
                <a:off x="3068722" y="3166290"/>
                <a:ext cx="81000" cy="163440"/>
              </p14:xfrm>
            </p:contentPart>
          </mc:Choice>
          <mc:Fallback xmlns="">
            <p:pic>
              <p:nvPicPr>
                <p:cNvPr id="50" name="Ink 49">
                  <a:extLst>
                    <a:ext uri="{FF2B5EF4-FFF2-40B4-BE49-F238E27FC236}">
                      <a16:creationId xmlns:a16="http://schemas.microsoft.com/office/drawing/2014/main" id="{F8B1A04E-362C-40BA-9C12-D41BCA4285C1}"/>
                    </a:ext>
                  </a:extLst>
                </p:cNvPr>
                <p:cNvPicPr/>
                <p:nvPr/>
              </p:nvPicPr>
              <p:blipFill>
                <a:blip r:embed="rId79"/>
                <a:stretch>
                  <a:fillRect/>
                </a:stretch>
              </p:blipFill>
              <p:spPr>
                <a:xfrm>
                  <a:off x="3050642" y="3148290"/>
                  <a:ext cx="116799"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2D473C59-8117-49AD-B731-9C011D885499}"/>
                    </a:ext>
                  </a:extLst>
                </p14:cNvPr>
                <p14:cNvContentPartPr/>
                <p14:nvPr/>
              </p14:nvContentPartPr>
              <p14:xfrm>
                <a:off x="3189322" y="3374730"/>
                <a:ext cx="8640" cy="53280"/>
              </p14:xfrm>
            </p:contentPart>
          </mc:Choice>
          <mc:Fallback xmlns="">
            <p:pic>
              <p:nvPicPr>
                <p:cNvPr id="51" name="Ink 50">
                  <a:extLst>
                    <a:ext uri="{FF2B5EF4-FFF2-40B4-BE49-F238E27FC236}">
                      <a16:creationId xmlns:a16="http://schemas.microsoft.com/office/drawing/2014/main" id="{2D473C59-8117-49AD-B731-9C011D885499}"/>
                    </a:ext>
                  </a:extLst>
                </p:cNvPr>
                <p:cNvPicPr/>
                <p:nvPr/>
              </p:nvPicPr>
              <p:blipFill>
                <a:blip r:embed="rId81"/>
                <a:stretch>
                  <a:fillRect/>
                </a:stretch>
              </p:blipFill>
              <p:spPr>
                <a:xfrm>
                  <a:off x="3171322" y="3356730"/>
                  <a:ext cx="44280" cy="88920"/>
                </a:xfrm>
                <a:prstGeom prst="rect">
                  <a:avLst/>
                </a:prstGeom>
              </p:spPr>
            </p:pic>
          </mc:Fallback>
        </mc:AlternateContent>
      </p:grpSp>
      <p:grpSp>
        <p:nvGrpSpPr>
          <p:cNvPr id="68" name="Group 67">
            <a:extLst>
              <a:ext uri="{FF2B5EF4-FFF2-40B4-BE49-F238E27FC236}">
                <a16:creationId xmlns:a16="http://schemas.microsoft.com/office/drawing/2014/main" id="{816174A1-025E-4C7E-9D86-AEE57C54F92A}"/>
              </a:ext>
            </a:extLst>
          </p:cNvPr>
          <p:cNvGrpSpPr/>
          <p:nvPr/>
        </p:nvGrpSpPr>
        <p:grpSpPr>
          <a:xfrm>
            <a:off x="2255122" y="5646690"/>
            <a:ext cx="444240" cy="256680"/>
            <a:chOff x="2255122" y="5646690"/>
            <a:chExt cx="444240" cy="256680"/>
          </a:xfrm>
        </p:grpSpPr>
        <mc:AlternateContent xmlns:mc="http://schemas.openxmlformats.org/markup-compatibility/2006" xmlns:p14="http://schemas.microsoft.com/office/powerpoint/2010/main">
          <mc:Choice Requires="p14">
            <p:contentPart p14:bwMode="auto" r:id="rId82">
              <p14:nvContentPartPr>
                <p14:cNvPr id="53" name="Ink 52">
                  <a:extLst>
                    <a:ext uri="{FF2B5EF4-FFF2-40B4-BE49-F238E27FC236}">
                      <a16:creationId xmlns:a16="http://schemas.microsoft.com/office/drawing/2014/main" id="{08934D37-09CA-4292-B11F-8C6E1F68EEF9}"/>
                    </a:ext>
                  </a:extLst>
                </p14:cNvPr>
                <p14:cNvContentPartPr/>
                <p14:nvPr/>
              </p14:nvContentPartPr>
              <p14:xfrm>
                <a:off x="2255122" y="5670090"/>
                <a:ext cx="44280" cy="233280"/>
              </p14:xfrm>
            </p:contentPart>
          </mc:Choice>
          <mc:Fallback xmlns="">
            <p:pic>
              <p:nvPicPr>
                <p:cNvPr id="53" name="Ink 52">
                  <a:extLst>
                    <a:ext uri="{FF2B5EF4-FFF2-40B4-BE49-F238E27FC236}">
                      <a16:creationId xmlns:a16="http://schemas.microsoft.com/office/drawing/2014/main" id="{08934D37-09CA-4292-B11F-8C6E1F68EEF9}"/>
                    </a:ext>
                  </a:extLst>
                </p:cNvPr>
                <p:cNvPicPr/>
                <p:nvPr/>
              </p:nvPicPr>
              <p:blipFill>
                <a:blip r:embed="rId83"/>
                <a:stretch>
                  <a:fillRect/>
                </a:stretch>
              </p:blipFill>
              <p:spPr>
                <a:xfrm>
                  <a:off x="2237122" y="5652090"/>
                  <a:ext cx="7992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4" name="Ink 53">
                  <a:extLst>
                    <a:ext uri="{FF2B5EF4-FFF2-40B4-BE49-F238E27FC236}">
                      <a16:creationId xmlns:a16="http://schemas.microsoft.com/office/drawing/2014/main" id="{48CFBD6D-6531-45FF-9B6C-66AB26ACBC1B}"/>
                    </a:ext>
                  </a:extLst>
                </p14:cNvPr>
                <p14:cNvContentPartPr/>
                <p14:nvPr/>
              </p14:nvContentPartPr>
              <p14:xfrm>
                <a:off x="2289682" y="5665410"/>
                <a:ext cx="159120" cy="219240"/>
              </p14:xfrm>
            </p:contentPart>
          </mc:Choice>
          <mc:Fallback xmlns="">
            <p:pic>
              <p:nvPicPr>
                <p:cNvPr id="54" name="Ink 53">
                  <a:extLst>
                    <a:ext uri="{FF2B5EF4-FFF2-40B4-BE49-F238E27FC236}">
                      <a16:creationId xmlns:a16="http://schemas.microsoft.com/office/drawing/2014/main" id="{48CFBD6D-6531-45FF-9B6C-66AB26ACBC1B}"/>
                    </a:ext>
                  </a:extLst>
                </p:cNvPr>
                <p:cNvPicPr/>
                <p:nvPr/>
              </p:nvPicPr>
              <p:blipFill>
                <a:blip r:embed="rId85"/>
                <a:stretch>
                  <a:fillRect/>
                </a:stretch>
              </p:blipFill>
              <p:spPr>
                <a:xfrm>
                  <a:off x="2271682" y="5647410"/>
                  <a:ext cx="1947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5" name="Ink 54">
                  <a:extLst>
                    <a:ext uri="{FF2B5EF4-FFF2-40B4-BE49-F238E27FC236}">
                      <a16:creationId xmlns:a16="http://schemas.microsoft.com/office/drawing/2014/main" id="{67E5CE97-75D6-4E14-8F50-B52B6DE35A05}"/>
                    </a:ext>
                  </a:extLst>
                </p14:cNvPr>
                <p14:cNvContentPartPr/>
                <p14:nvPr/>
              </p14:nvContentPartPr>
              <p14:xfrm>
                <a:off x="2431522" y="5646690"/>
                <a:ext cx="13320" cy="227160"/>
              </p14:xfrm>
            </p:contentPart>
          </mc:Choice>
          <mc:Fallback xmlns="">
            <p:pic>
              <p:nvPicPr>
                <p:cNvPr id="55" name="Ink 54">
                  <a:extLst>
                    <a:ext uri="{FF2B5EF4-FFF2-40B4-BE49-F238E27FC236}">
                      <a16:creationId xmlns:a16="http://schemas.microsoft.com/office/drawing/2014/main" id="{67E5CE97-75D6-4E14-8F50-B52B6DE35A05}"/>
                    </a:ext>
                  </a:extLst>
                </p:cNvPr>
                <p:cNvPicPr/>
                <p:nvPr/>
              </p:nvPicPr>
              <p:blipFill>
                <a:blip r:embed="rId87"/>
                <a:stretch>
                  <a:fillRect/>
                </a:stretch>
              </p:blipFill>
              <p:spPr>
                <a:xfrm>
                  <a:off x="2413522" y="5628690"/>
                  <a:ext cx="4896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6" name="Ink 55">
                  <a:extLst>
                    <a:ext uri="{FF2B5EF4-FFF2-40B4-BE49-F238E27FC236}">
                      <a16:creationId xmlns:a16="http://schemas.microsoft.com/office/drawing/2014/main" id="{8B12638C-8632-4271-9778-24F9AF1DFAA0}"/>
                    </a:ext>
                  </a:extLst>
                </p14:cNvPr>
                <p14:cNvContentPartPr/>
                <p14:nvPr/>
              </p14:nvContentPartPr>
              <p14:xfrm>
                <a:off x="2480482" y="5672250"/>
                <a:ext cx="118800" cy="219600"/>
              </p14:xfrm>
            </p:contentPart>
          </mc:Choice>
          <mc:Fallback xmlns="">
            <p:pic>
              <p:nvPicPr>
                <p:cNvPr id="56" name="Ink 55">
                  <a:extLst>
                    <a:ext uri="{FF2B5EF4-FFF2-40B4-BE49-F238E27FC236}">
                      <a16:creationId xmlns:a16="http://schemas.microsoft.com/office/drawing/2014/main" id="{8B12638C-8632-4271-9778-24F9AF1DFAA0}"/>
                    </a:ext>
                  </a:extLst>
                </p:cNvPr>
                <p:cNvPicPr/>
                <p:nvPr/>
              </p:nvPicPr>
              <p:blipFill>
                <a:blip r:embed="rId89"/>
                <a:stretch>
                  <a:fillRect/>
                </a:stretch>
              </p:blipFill>
              <p:spPr>
                <a:xfrm>
                  <a:off x="2462482" y="5654250"/>
                  <a:ext cx="1544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7" name="Ink 56">
                  <a:extLst>
                    <a:ext uri="{FF2B5EF4-FFF2-40B4-BE49-F238E27FC236}">
                      <a16:creationId xmlns:a16="http://schemas.microsoft.com/office/drawing/2014/main" id="{D6B9299E-A914-4059-AFDF-4BE9A1B44B4B}"/>
                    </a:ext>
                  </a:extLst>
                </p14:cNvPr>
                <p14:cNvContentPartPr/>
                <p14:nvPr/>
              </p14:nvContentPartPr>
              <p14:xfrm>
                <a:off x="2586682" y="5658210"/>
                <a:ext cx="112680" cy="222480"/>
              </p14:xfrm>
            </p:contentPart>
          </mc:Choice>
          <mc:Fallback xmlns="">
            <p:pic>
              <p:nvPicPr>
                <p:cNvPr id="57" name="Ink 56">
                  <a:extLst>
                    <a:ext uri="{FF2B5EF4-FFF2-40B4-BE49-F238E27FC236}">
                      <a16:creationId xmlns:a16="http://schemas.microsoft.com/office/drawing/2014/main" id="{D6B9299E-A914-4059-AFDF-4BE9A1B44B4B}"/>
                    </a:ext>
                  </a:extLst>
                </p:cNvPr>
                <p:cNvPicPr/>
                <p:nvPr/>
              </p:nvPicPr>
              <p:blipFill>
                <a:blip r:embed="rId91"/>
                <a:stretch>
                  <a:fillRect/>
                </a:stretch>
              </p:blipFill>
              <p:spPr>
                <a:xfrm>
                  <a:off x="2568624" y="5640239"/>
                  <a:ext cx="148434" cy="258062"/>
                </a:xfrm>
                <a:prstGeom prst="rect">
                  <a:avLst/>
                </a:prstGeom>
              </p:spPr>
            </p:pic>
          </mc:Fallback>
        </mc:AlternateContent>
      </p:grpSp>
      <p:grpSp>
        <p:nvGrpSpPr>
          <p:cNvPr id="67" name="Group 66">
            <a:extLst>
              <a:ext uri="{FF2B5EF4-FFF2-40B4-BE49-F238E27FC236}">
                <a16:creationId xmlns:a16="http://schemas.microsoft.com/office/drawing/2014/main" id="{DC8CBCBB-DAE9-4A6B-8ED8-5186E0EEBD08}"/>
              </a:ext>
            </a:extLst>
          </p:cNvPr>
          <p:cNvGrpSpPr/>
          <p:nvPr/>
        </p:nvGrpSpPr>
        <p:grpSpPr>
          <a:xfrm>
            <a:off x="2911762" y="5486490"/>
            <a:ext cx="1413360" cy="600120"/>
            <a:chOff x="2911762" y="5486490"/>
            <a:chExt cx="1413360" cy="600120"/>
          </a:xfrm>
        </p:grpSpPr>
        <mc:AlternateContent xmlns:mc="http://schemas.openxmlformats.org/markup-compatibility/2006" xmlns:p14="http://schemas.microsoft.com/office/powerpoint/2010/main">
          <mc:Choice Requires="p14">
            <p:contentPart p14:bwMode="auto" r:id="rId92">
              <p14:nvContentPartPr>
                <p14:cNvPr id="58" name="Ink 57">
                  <a:extLst>
                    <a:ext uri="{FF2B5EF4-FFF2-40B4-BE49-F238E27FC236}">
                      <a16:creationId xmlns:a16="http://schemas.microsoft.com/office/drawing/2014/main" id="{8CE468AE-BAFA-4659-B7DA-AEBB3DD9D443}"/>
                    </a:ext>
                  </a:extLst>
                </p14:cNvPr>
                <p14:cNvContentPartPr/>
                <p14:nvPr/>
              </p14:nvContentPartPr>
              <p14:xfrm>
                <a:off x="2911762" y="5671890"/>
                <a:ext cx="177480" cy="226800"/>
              </p14:xfrm>
            </p:contentPart>
          </mc:Choice>
          <mc:Fallback xmlns="">
            <p:pic>
              <p:nvPicPr>
                <p:cNvPr id="58" name="Ink 57">
                  <a:extLst>
                    <a:ext uri="{FF2B5EF4-FFF2-40B4-BE49-F238E27FC236}">
                      <a16:creationId xmlns:a16="http://schemas.microsoft.com/office/drawing/2014/main" id="{8CE468AE-BAFA-4659-B7DA-AEBB3DD9D443}"/>
                    </a:ext>
                  </a:extLst>
                </p:cNvPr>
                <p:cNvPicPr/>
                <p:nvPr/>
              </p:nvPicPr>
              <p:blipFill>
                <a:blip r:embed="rId93"/>
                <a:stretch>
                  <a:fillRect/>
                </a:stretch>
              </p:blipFill>
              <p:spPr>
                <a:xfrm>
                  <a:off x="2893762" y="5653890"/>
                  <a:ext cx="21312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9" name="Ink 58">
                  <a:extLst>
                    <a:ext uri="{FF2B5EF4-FFF2-40B4-BE49-F238E27FC236}">
                      <a16:creationId xmlns:a16="http://schemas.microsoft.com/office/drawing/2014/main" id="{512DB5B2-2725-4542-AFF9-A36BDA749FD4}"/>
                    </a:ext>
                  </a:extLst>
                </p14:cNvPr>
                <p14:cNvContentPartPr/>
                <p14:nvPr/>
              </p14:nvContentPartPr>
              <p14:xfrm>
                <a:off x="3075562" y="5672610"/>
                <a:ext cx="74520" cy="195840"/>
              </p14:xfrm>
            </p:contentPart>
          </mc:Choice>
          <mc:Fallback xmlns="">
            <p:pic>
              <p:nvPicPr>
                <p:cNvPr id="59" name="Ink 58">
                  <a:extLst>
                    <a:ext uri="{FF2B5EF4-FFF2-40B4-BE49-F238E27FC236}">
                      <a16:creationId xmlns:a16="http://schemas.microsoft.com/office/drawing/2014/main" id="{512DB5B2-2725-4542-AFF9-A36BDA749FD4}"/>
                    </a:ext>
                  </a:extLst>
                </p:cNvPr>
                <p:cNvPicPr/>
                <p:nvPr/>
              </p:nvPicPr>
              <p:blipFill>
                <a:blip r:embed="rId95"/>
                <a:stretch>
                  <a:fillRect/>
                </a:stretch>
              </p:blipFill>
              <p:spPr>
                <a:xfrm>
                  <a:off x="3057562" y="5654610"/>
                  <a:ext cx="1101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0" name="Ink 59">
                  <a:extLst>
                    <a:ext uri="{FF2B5EF4-FFF2-40B4-BE49-F238E27FC236}">
                      <a16:creationId xmlns:a16="http://schemas.microsoft.com/office/drawing/2014/main" id="{C0334D84-54DE-4CC1-B1B1-D362B6DC7F0E}"/>
                    </a:ext>
                  </a:extLst>
                </p14:cNvPr>
                <p14:cNvContentPartPr/>
                <p14:nvPr/>
              </p14:nvContentPartPr>
              <p14:xfrm>
                <a:off x="3179602" y="5678370"/>
                <a:ext cx="195480" cy="180360"/>
              </p14:xfrm>
            </p:contentPart>
          </mc:Choice>
          <mc:Fallback xmlns="">
            <p:pic>
              <p:nvPicPr>
                <p:cNvPr id="60" name="Ink 59">
                  <a:extLst>
                    <a:ext uri="{FF2B5EF4-FFF2-40B4-BE49-F238E27FC236}">
                      <a16:creationId xmlns:a16="http://schemas.microsoft.com/office/drawing/2014/main" id="{C0334D84-54DE-4CC1-B1B1-D362B6DC7F0E}"/>
                    </a:ext>
                  </a:extLst>
                </p:cNvPr>
                <p:cNvPicPr/>
                <p:nvPr/>
              </p:nvPicPr>
              <p:blipFill>
                <a:blip r:embed="rId97"/>
                <a:stretch>
                  <a:fillRect/>
                </a:stretch>
              </p:blipFill>
              <p:spPr>
                <a:xfrm>
                  <a:off x="3161635" y="5660370"/>
                  <a:ext cx="23105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1" name="Ink 60">
                  <a:extLst>
                    <a:ext uri="{FF2B5EF4-FFF2-40B4-BE49-F238E27FC236}">
                      <a16:creationId xmlns:a16="http://schemas.microsoft.com/office/drawing/2014/main" id="{73268E4D-57DD-4367-9A66-57C9C4735991}"/>
                    </a:ext>
                  </a:extLst>
                </p14:cNvPr>
                <p14:cNvContentPartPr/>
                <p14:nvPr/>
              </p14:nvContentPartPr>
              <p14:xfrm>
                <a:off x="3370042" y="5678730"/>
                <a:ext cx="105480" cy="407880"/>
              </p14:xfrm>
            </p:contentPart>
          </mc:Choice>
          <mc:Fallback xmlns="">
            <p:pic>
              <p:nvPicPr>
                <p:cNvPr id="61" name="Ink 60">
                  <a:extLst>
                    <a:ext uri="{FF2B5EF4-FFF2-40B4-BE49-F238E27FC236}">
                      <a16:creationId xmlns:a16="http://schemas.microsoft.com/office/drawing/2014/main" id="{73268E4D-57DD-4367-9A66-57C9C4735991}"/>
                    </a:ext>
                  </a:extLst>
                </p:cNvPr>
                <p:cNvPicPr/>
                <p:nvPr/>
              </p:nvPicPr>
              <p:blipFill>
                <a:blip r:embed="rId99"/>
                <a:stretch>
                  <a:fillRect/>
                </a:stretch>
              </p:blipFill>
              <p:spPr>
                <a:xfrm>
                  <a:off x="3352042" y="5660714"/>
                  <a:ext cx="141120" cy="443551"/>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2" name="Ink 61">
                  <a:extLst>
                    <a:ext uri="{FF2B5EF4-FFF2-40B4-BE49-F238E27FC236}">
                      <a16:creationId xmlns:a16="http://schemas.microsoft.com/office/drawing/2014/main" id="{4589F57C-0FEA-49F6-B435-5244F1F84903}"/>
                    </a:ext>
                  </a:extLst>
                </p14:cNvPr>
                <p14:cNvContentPartPr/>
                <p14:nvPr/>
              </p14:nvContentPartPr>
              <p14:xfrm>
                <a:off x="3505042" y="5631930"/>
                <a:ext cx="144720" cy="227880"/>
              </p14:xfrm>
            </p:contentPart>
          </mc:Choice>
          <mc:Fallback xmlns="">
            <p:pic>
              <p:nvPicPr>
                <p:cNvPr id="62" name="Ink 61">
                  <a:extLst>
                    <a:ext uri="{FF2B5EF4-FFF2-40B4-BE49-F238E27FC236}">
                      <a16:creationId xmlns:a16="http://schemas.microsoft.com/office/drawing/2014/main" id="{4589F57C-0FEA-49F6-B435-5244F1F84903}"/>
                    </a:ext>
                  </a:extLst>
                </p:cNvPr>
                <p:cNvPicPr/>
                <p:nvPr/>
              </p:nvPicPr>
              <p:blipFill>
                <a:blip r:embed="rId101"/>
                <a:stretch>
                  <a:fillRect/>
                </a:stretch>
              </p:blipFill>
              <p:spPr>
                <a:xfrm>
                  <a:off x="3487087" y="5613958"/>
                  <a:ext cx="180272" cy="263464"/>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3" name="Ink 62">
                  <a:extLst>
                    <a:ext uri="{FF2B5EF4-FFF2-40B4-BE49-F238E27FC236}">
                      <a16:creationId xmlns:a16="http://schemas.microsoft.com/office/drawing/2014/main" id="{9C3B2042-2059-4D60-8E21-9F9C724ADF49}"/>
                    </a:ext>
                  </a:extLst>
                </p14:cNvPr>
                <p14:cNvContentPartPr/>
                <p14:nvPr/>
              </p14:nvContentPartPr>
              <p14:xfrm>
                <a:off x="3649042" y="5585850"/>
                <a:ext cx="610560" cy="260640"/>
              </p14:xfrm>
            </p:contentPart>
          </mc:Choice>
          <mc:Fallback xmlns="">
            <p:pic>
              <p:nvPicPr>
                <p:cNvPr id="63" name="Ink 62">
                  <a:extLst>
                    <a:ext uri="{FF2B5EF4-FFF2-40B4-BE49-F238E27FC236}">
                      <a16:creationId xmlns:a16="http://schemas.microsoft.com/office/drawing/2014/main" id="{9C3B2042-2059-4D60-8E21-9F9C724ADF49}"/>
                    </a:ext>
                  </a:extLst>
                </p:cNvPr>
                <p:cNvPicPr/>
                <p:nvPr/>
              </p:nvPicPr>
              <p:blipFill>
                <a:blip r:embed="rId103"/>
                <a:stretch>
                  <a:fillRect/>
                </a:stretch>
              </p:blipFill>
              <p:spPr>
                <a:xfrm>
                  <a:off x="3631042" y="5567850"/>
                  <a:ext cx="64620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4" name="Ink 63">
                  <a:extLst>
                    <a:ext uri="{FF2B5EF4-FFF2-40B4-BE49-F238E27FC236}">
                      <a16:creationId xmlns:a16="http://schemas.microsoft.com/office/drawing/2014/main" id="{B1F93D85-7083-42F6-BB9B-FB14614E9222}"/>
                    </a:ext>
                  </a:extLst>
                </p14:cNvPr>
                <p14:cNvContentPartPr/>
                <p14:nvPr/>
              </p14:nvContentPartPr>
              <p14:xfrm>
                <a:off x="4213882" y="5626890"/>
                <a:ext cx="49680" cy="137880"/>
              </p14:xfrm>
            </p:contentPart>
          </mc:Choice>
          <mc:Fallback xmlns="">
            <p:pic>
              <p:nvPicPr>
                <p:cNvPr id="64" name="Ink 63">
                  <a:extLst>
                    <a:ext uri="{FF2B5EF4-FFF2-40B4-BE49-F238E27FC236}">
                      <a16:creationId xmlns:a16="http://schemas.microsoft.com/office/drawing/2014/main" id="{B1F93D85-7083-42F6-BB9B-FB14614E9222}"/>
                    </a:ext>
                  </a:extLst>
                </p:cNvPr>
                <p:cNvPicPr/>
                <p:nvPr/>
              </p:nvPicPr>
              <p:blipFill>
                <a:blip r:embed="rId105"/>
                <a:stretch>
                  <a:fillRect/>
                </a:stretch>
              </p:blipFill>
              <p:spPr>
                <a:xfrm>
                  <a:off x="4195882" y="5608843"/>
                  <a:ext cx="85320" cy="173613"/>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5" name="Ink 64">
                  <a:extLst>
                    <a:ext uri="{FF2B5EF4-FFF2-40B4-BE49-F238E27FC236}">
                      <a16:creationId xmlns:a16="http://schemas.microsoft.com/office/drawing/2014/main" id="{373F4890-5714-4305-A457-CE7165230F91}"/>
                    </a:ext>
                  </a:extLst>
                </p14:cNvPr>
                <p14:cNvContentPartPr/>
                <p14:nvPr/>
              </p14:nvContentPartPr>
              <p14:xfrm>
                <a:off x="4248802" y="5486490"/>
                <a:ext cx="23400" cy="290880"/>
              </p14:xfrm>
            </p:contentPart>
          </mc:Choice>
          <mc:Fallback xmlns="">
            <p:pic>
              <p:nvPicPr>
                <p:cNvPr id="65" name="Ink 64">
                  <a:extLst>
                    <a:ext uri="{FF2B5EF4-FFF2-40B4-BE49-F238E27FC236}">
                      <a16:creationId xmlns:a16="http://schemas.microsoft.com/office/drawing/2014/main" id="{373F4890-5714-4305-A457-CE7165230F91}"/>
                    </a:ext>
                  </a:extLst>
                </p:cNvPr>
                <p:cNvPicPr/>
                <p:nvPr/>
              </p:nvPicPr>
              <p:blipFill>
                <a:blip r:embed="rId107"/>
                <a:stretch>
                  <a:fillRect/>
                </a:stretch>
              </p:blipFill>
              <p:spPr>
                <a:xfrm>
                  <a:off x="4230802" y="5468490"/>
                  <a:ext cx="5904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6" name="Ink 65">
                  <a:extLst>
                    <a:ext uri="{FF2B5EF4-FFF2-40B4-BE49-F238E27FC236}">
                      <a16:creationId xmlns:a16="http://schemas.microsoft.com/office/drawing/2014/main" id="{984661E5-4D16-421D-AE1D-E0969A53B3D3}"/>
                    </a:ext>
                  </a:extLst>
                </p14:cNvPr>
                <p14:cNvContentPartPr/>
                <p14:nvPr/>
              </p14:nvContentPartPr>
              <p14:xfrm>
                <a:off x="4167442" y="5609610"/>
                <a:ext cx="157680" cy="36000"/>
              </p14:xfrm>
            </p:contentPart>
          </mc:Choice>
          <mc:Fallback xmlns="">
            <p:pic>
              <p:nvPicPr>
                <p:cNvPr id="66" name="Ink 65">
                  <a:extLst>
                    <a:ext uri="{FF2B5EF4-FFF2-40B4-BE49-F238E27FC236}">
                      <a16:creationId xmlns:a16="http://schemas.microsoft.com/office/drawing/2014/main" id="{984661E5-4D16-421D-AE1D-E0969A53B3D3}"/>
                    </a:ext>
                  </a:extLst>
                </p:cNvPr>
                <p:cNvPicPr/>
                <p:nvPr/>
              </p:nvPicPr>
              <p:blipFill>
                <a:blip r:embed="rId109"/>
                <a:stretch>
                  <a:fillRect/>
                </a:stretch>
              </p:blipFill>
              <p:spPr>
                <a:xfrm>
                  <a:off x="4149442" y="5591610"/>
                  <a:ext cx="193320" cy="71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42C2B98A-195E-4103-8910-478FF8A35163}"/>
                  </a:ext>
                </a:extLst>
              </p14:cNvPr>
              <p14:cNvContentPartPr/>
              <p14:nvPr/>
            </p14:nvContentPartPr>
            <p14:xfrm>
              <a:off x="6941242" y="5384610"/>
              <a:ext cx="76320" cy="246600"/>
            </p14:xfrm>
          </p:contentPart>
        </mc:Choice>
        <mc:Fallback xmlns="">
          <p:pic>
            <p:nvPicPr>
              <p:cNvPr id="69" name="Ink 68">
                <a:extLst>
                  <a:ext uri="{FF2B5EF4-FFF2-40B4-BE49-F238E27FC236}">
                    <a16:creationId xmlns:a16="http://schemas.microsoft.com/office/drawing/2014/main" id="{42C2B98A-195E-4103-8910-478FF8A35163}"/>
                  </a:ext>
                </a:extLst>
              </p:cNvPr>
              <p:cNvPicPr/>
              <p:nvPr/>
            </p:nvPicPr>
            <p:blipFill>
              <a:blip r:embed="rId111"/>
              <a:stretch>
                <a:fillRect/>
              </a:stretch>
            </p:blipFill>
            <p:spPr>
              <a:xfrm>
                <a:off x="6923242" y="5366610"/>
                <a:ext cx="111960" cy="282240"/>
              </a:xfrm>
              <a:prstGeom prst="rect">
                <a:avLst/>
              </a:prstGeom>
            </p:spPr>
          </p:pic>
        </mc:Fallback>
      </mc:AlternateContent>
      <p:grpSp>
        <p:nvGrpSpPr>
          <p:cNvPr id="75" name="Group 74">
            <a:extLst>
              <a:ext uri="{FF2B5EF4-FFF2-40B4-BE49-F238E27FC236}">
                <a16:creationId xmlns:a16="http://schemas.microsoft.com/office/drawing/2014/main" id="{F7411AEF-BEBE-42EF-BE42-123A8C2DD08D}"/>
              </a:ext>
            </a:extLst>
          </p:cNvPr>
          <p:cNvGrpSpPr/>
          <p:nvPr/>
        </p:nvGrpSpPr>
        <p:grpSpPr>
          <a:xfrm>
            <a:off x="6619042" y="4981770"/>
            <a:ext cx="959400" cy="689040"/>
            <a:chOff x="6619042" y="4981770"/>
            <a:chExt cx="959400" cy="689040"/>
          </a:xfrm>
        </p:grpSpPr>
        <mc:AlternateContent xmlns:mc="http://schemas.openxmlformats.org/markup-compatibility/2006" xmlns:p14="http://schemas.microsoft.com/office/powerpoint/2010/main">
          <mc:Choice Requires="p14">
            <p:contentPart p14:bwMode="auto" r:id="rId112">
              <p14:nvContentPartPr>
                <p14:cNvPr id="70" name="Ink 69">
                  <a:extLst>
                    <a:ext uri="{FF2B5EF4-FFF2-40B4-BE49-F238E27FC236}">
                      <a16:creationId xmlns:a16="http://schemas.microsoft.com/office/drawing/2014/main" id="{B7B6704C-000A-4E38-916C-23CC89C8002D}"/>
                    </a:ext>
                  </a:extLst>
                </p14:cNvPr>
                <p14:cNvContentPartPr/>
                <p14:nvPr/>
              </p14:nvContentPartPr>
              <p14:xfrm>
                <a:off x="6619042" y="4981770"/>
                <a:ext cx="438120" cy="378000"/>
              </p14:xfrm>
            </p:contentPart>
          </mc:Choice>
          <mc:Fallback xmlns="">
            <p:pic>
              <p:nvPicPr>
                <p:cNvPr id="70" name="Ink 69">
                  <a:extLst>
                    <a:ext uri="{FF2B5EF4-FFF2-40B4-BE49-F238E27FC236}">
                      <a16:creationId xmlns:a16="http://schemas.microsoft.com/office/drawing/2014/main" id="{B7B6704C-000A-4E38-916C-23CC89C8002D}"/>
                    </a:ext>
                  </a:extLst>
                </p:cNvPr>
                <p:cNvPicPr/>
                <p:nvPr/>
              </p:nvPicPr>
              <p:blipFill>
                <a:blip r:embed="rId113"/>
                <a:stretch>
                  <a:fillRect/>
                </a:stretch>
              </p:blipFill>
              <p:spPr>
                <a:xfrm>
                  <a:off x="6601042" y="4963770"/>
                  <a:ext cx="47376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1" name="Ink 70">
                  <a:extLst>
                    <a:ext uri="{FF2B5EF4-FFF2-40B4-BE49-F238E27FC236}">
                      <a16:creationId xmlns:a16="http://schemas.microsoft.com/office/drawing/2014/main" id="{71077A94-2571-4AE5-A782-99C898C7EF64}"/>
                    </a:ext>
                  </a:extLst>
                </p14:cNvPr>
                <p14:cNvContentPartPr/>
                <p14:nvPr/>
              </p14:nvContentPartPr>
              <p14:xfrm>
                <a:off x="6953122" y="5392170"/>
                <a:ext cx="207720" cy="278640"/>
              </p14:xfrm>
            </p:contentPart>
          </mc:Choice>
          <mc:Fallback xmlns="">
            <p:pic>
              <p:nvPicPr>
                <p:cNvPr id="71" name="Ink 70">
                  <a:extLst>
                    <a:ext uri="{FF2B5EF4-FFF2-40B4-BE49-F238E27FC236}">
                      <a16:creationId xmlns:a16="http://schemas.microsoft.com/office/drawing/2014/main" id="{71077A94-2571-4AE5-A782-99C898C7EF64}"/>
                    </a:ext>
                  </a:extLst>
                </p:cNvPr>
                <p:cNvPicPr/>
                <p:nvPr/>
              </p:nvPicPr>
              <p:blipFill>
                <a:blip r:embed="rId115"/>
                <a:stretch>
                  <a:fillRect/>
                </a:stretch>
              </p:blipFill>
              <p:spPr>
                <a:xfrm>
                  <a:off x="6935122" y="5374170"/>
                  <a:ext cx="24336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2" name="Ink 71">
                  <a:extLst>
                    <a:ext uri="{FF2B5EF4-FFF2-40B4-BE49-F238E27FC236}">
                      <a16:creationId xmlns:a16="http://schemas.microsoft.com/office/drawing/2014/main" id="{ABE5699E-54FE-471B-9F10-3C3FD3465F5E}"/>
                    </a:ext>
                  </a:extLst>
                </p14:cNvPr>
                <p14:cNvContentPartPr/>
                <p14:nvPr/>
              </p14:nvContentPartPr>
              <p14:xfrm>
                <a:off x="7178122" y="5416290"/>
                <a:ext cx="149760" cy="216360"/>
              </p14:xfrm>
            </p:contentPart>
          </mc:Choice>
          <mc:Fallback xmlns="">
            <p:pic>
              <p:nvPicPr>
                <p:cNvPr id="72" name="Ink 71">
                  <a:extLst>
                    <a:ext uri="{FF2B5EF4-FFF2-40B4-BE49-F238E27FC236}">
                      <a16:creationId xmlns:a16="http://schemas.microsoft.com/office/drawing/2014/main" id="{ABE5699E-54FE-471B-9F10-3C3FD3465F5E}"/>
                    </a:ext>
                  </a:extLst>
                </p:cNvPr>
                <p:cNvPicPr/>
                <p:nvPr/>
              </p:nvPicPr>
              <p:blipFill>
                <a:blip r:embed="rId117"/>
                <a:stretch>
                  <a:fillRect/>
                </a:stretch>
              </p:blipFill>
              <p:spPr>
                <a:xfrm>
                  <a:off x="7160122" y="5398290"/>
                  <a:ext cx="1854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3" name="Ink 72">
                  <a:extLst>
                    <a:ext uri="{FF2B5EF4-FFF2-40B4-BE49-F238E27FC236}">
                      <a16:creationId xmlns:a16="http://schemas.microsoft.com/office/drawing/2014/main" id="{CE370623-A2A4-4480-BA1E-7D416B5E9EC2}"/>
                    </a:ext>
                  </a:extLst>
                </p14:cNvPr>
                <p14:cNvContentPartPr/>
                <p14:nvPr/>
              </p14:nvContentPartPr>
              <p14:xfrm>
                <a:off x="7393402" y="5409810"/>
                <a:ext cx="185040" cy="244080"/>
              </p14:xfrm>
            </p:contentPart>
          </mc:Choice>
          <mc:Fallback xmlns="">
            <p:pic>
              <p:nvPicPr>
                <p:cNvPr id="73" name="Ink 72">
                  <a:extLst>
                    <a:ext uri="{FF2B5EF4-FFF2-40B4-BE49-F238E27FC236}">
                      <a16:creationId xmlns:a16="http://schemas.microsoft.com/office/drawing/2014/main" id="{CE370623-A2A4-4480-BA1E-7D416B5E9EC2}"/>
                    </a:ext>
                  </a:extLst>
                </p:cNvPr>
                <p:cNvPicPr/>
                <p:nvPr/>
              </p:nvPicPr>
              <p:blipFill>
                <a:blip r:embed="rId119"/>
                <a:stretch>
                  <a:fillRect/>
                </a:stretch>
              </p:blipFill>
              <p:spPr>
                <a:xfrm>
                  <a:off x="7375437" y="5391837"/>
                  <a:ext cx="220611" cy="279668"/>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4" name="Ink 73">
                  <a:extLst>
                    <a:ext uri="{FF2B5EF4-FFF2-40B4-BE49-F238E27FC236}">
                      <a16:creationId xmlns:a16="http://schemas.microsoft.com/office/drawing/2014/main" id="{EEDBD4BD-3C3D-42B0-B6E2-D61074B189D5}"/>
                    </a:ext>
                  </a:extLst>
                </p14:cNvPr>
                <p14:cNvContentPartPr/>
                <p14:nvPr/>
              </p14:nvContentPartPr>
              <p14:xfrm>
                <a:off x="7388722" y="5550930"/>
                <a:ext cx="113760" cy="15840"/>
              </p14:xfrm>
            </p:contentPart>
          </mc:Choice>
          <mc:Fallback xmlns="">
            <p:pic>
              <p:nvPicPr>
                <p:cNvPr id="74" name="Ink 73">
                  <a:extLst>
                    <a:ext uri="{FF2B5EF4-FFF2-40B4-BE49-F238E27FC236}">
                      <a16:creationId xmlns:a16="http://schemas.microsoft.com/office/drawing/2014/main" id="{EEDBD4BD-3C3D-42B0-B6E2-D61074B189D5}"/>
                    </a:ext>
                  </a:extLst>
                </p:cNvPr>
                <p:cNvPicPr/>
                <p:nvPr/>
              </p:nvPicPr>
              <p:blipFill>
                <a:blip r:embed="rId121"/>
                <a:stretch>
                  <a:fillRect/>
                </a:stretch>
              </p:blipFill>
              <p:spPr>
                <a:xfrm>
                  <a:off x="7370722" y="5532930"/>
                  <a:ext cx="149400" cy="5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2">
            <p14:nvContentPartPr>
              <p14:cNvPr id="76" name="Ink 75">
                <a:extLst>
                  <a:ext uri="{FF2B5EF4-FFF2-40B4-BE49-F238E27FC236}">
                    <a16:creationId xmlns:a16="http://schemas.microsoft.com/office/drawing/2014/main" id="{91FBBA66-DCD1-43E0-8548-70DAC332941A}"/>
                  </a:ext>
                </a:extLst>
              </p14:cNvPr>
              <p14:cNvContentPartPr/>
              <p14:nvPr/>
            </p14:nvContentPartPr>
            <p14:xfrm>
              <a:off x="7170922" y="5213250"/>
              <a:ext cx="7200" cy="38160"/>
            </p14:xfrm>
          </p:contentPart>
        </mc:Choice>
        <mc:Fallback xmlns="">
          <p:pic>
            <p:nvPicPr>
              <p:cNvPr id="76" name="Ink 75">
                <a:extLst>
                  <a:ext uri="{FF2B5EF4-FFF2-40B4-BE49-F238E27FC236}">
                    <a16:creationId xmlns:a16="http://schemas.microsoft.com/office/drawing/2014/main" id="{91FBBA66-DCD1-43E0-8548-70DAC332941A}"/>
                  </a:ext>
                </a:extLst>
              </p:cNvPr>
              <p:cNvPicPr/>
              <p:nvPr/>
            </p:nvPicPr>
            <p:blipFill>
              <a:blip r:embed="rId123"/>
              <a:stretch>
                <a:fillRect/>
              </a:stretch>
            </p:blipFill>
            <p:spPr>
              <a:xfrm>
                <a:off x="7152922" y="5195250"/>
                <a:ext cx="42840" cy="73800"/>
              </a:xfrm>
              <a:prstGeom prst="rect">
                <a:avLst/>
              </a:prstGeom>
            </p:spPr>
          </p:pic>
        </mc:Fallback>
      </mc:AlternateContent>
    </p:spTree>
    <p:extLst>
      <p:ext uri="{BB962C8B-B14F-4D97-AF65-F5344CB8AC3E}">
        <p14:creationId xmlns:p14="http://schemas.microsoft.com/office/powerpoint/2010/main" val="107485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Chapter 4 Polygons</a:t>
            </a:r>
            <a:br>
              <a:rPr lang="en-US" sz="3600"/>
            </a:br>
            <a:r>
              <a:rPr lang="en-US" sz="3600"/>
              <a:t>     Standard</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899140" y="1701295"/>
            <a:ext cx="10921798"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endParaRPr lang="en-US"/>
          </a:p>
        </p:txBody>
      </p:sp>
      <p:sp>
        <p:nvSpPr>
          <p:cNvPr id="2" name="Rectangle 1">
            <a:extLst>
              <a:ext uri="{FF2B5EF4-FFF2-40B4-BE49-F238E27FC236}">
                <a16:creationId xmlns:a16="http://schemas.microsoft.com/office/drawing/2014/main" id="{5E6A55BF-A883-46CB-AF54-866E1086061C}"/>
              </a:ext>
            </a:extLst>
          </p:cNvPr>
          <p:cNvSpPr/>
          <p:nvPr/>
        </p:nvSpPr>
        <p:spPr>
          <a:xfrm>
            <a:off x="899140" y="2006095"/>
            <a:ext cx="11174827" cy="646331"/>
          </a:xfrm>
          <a:prstGeom prst="rect">
            <a:avLst/>
          </a:prstGeom>
        </p:spPr>
        <p:txBody>
          <a:bodyPr wrap="square">
            <a:spAutoFit/>
          </a:bodyPr>
          <a:lstStyle/>
          <a:p>
            <a:r>
              <a:rPr lang="en-US" b="1" u="sng"/>
              <a:t>B.G.GMD.A.2</a:t>
            </a:r>
            <a:r>
              <a:rPr lang="en-US" b="1"/>
              <a:t> </a:t>
            </a:r>
            <a:r>
              <a:rPr lang="en-US"/>
              <a:t>Use several angle properties to find an unknown angle measure.</a:t>
            </a:r>
          </a:p>
          <a:p>
            <a:r>
              <a:rPr lang="en-US"/>
              <a:t>.</a:t>
            </a:r>
          </a:p>
        </p:txBody>
      </p:sp>
    </p:spTree>
    <p:extLst>
      <p:ext uri="{BB962C8B-B14F-4D97-AF65-F5344CB8AC3E}">
        <p14:creationId xmlns:p14="http://schemas.microsoft.com/office/powerpoint/2010/main" val="3553822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 4-7 Polygons &amp; Angles</a:t>
            </a:r>
            <a:br>
              <a:rPr lang="en-US" sz="3600"/>
            </a:br>
            <a:br>
              <a:rPr lang="en-US" sz="3600"/>
            </a:br>
            <a:r>
              <a:rPr lang="en-US" sz="3600"/>
              <a:t>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161622" y="2456682"/>
            <a:ext cx="9822922"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lvl="0"/>
            <a:r>
              <a:rPr lang="en-US"/>
              <a:t>SWBAT use polygon angle formulas IOT determine the measures of </a:t>
            </a:r>
            <a:r>
              <a:rPr lang="en-US">
                <a:highlight>
                  <a:srgbClr val="00FFFF"/>
                </a:highlight>
              </a:rPr>
              <a:t>interior</a:t>
            </a:r>
            <a:r>
              <a:rPr lang="en-US"/>
              <a:t> and </a:t>
            </a:r>
            <a:r>
              <a:rPr lang="en-US">
                <a:highlight>
                  <a:srgbClr val="FF00FF"/>
                </a:highlight>
              </a:rPr>
              <a:t>exterior</a:t>
            </a:r>
            <a:r>
              <a:rPr lang="en-US"/>
              <a:t> angles in polygons.</a:t>
            </a:r>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78EC70-1FF4-4AB2-AA08-96092C1D220C}"/>
              </a:ext>
            </a:extLst>
          </p:cNvPr>
          <p:cNvSpPr txBox="1"/>
          <p:nvPr/>
        </p:nvSpPr>
        <p:spPr>
          <a:xfrm>
            <a:off x="5340769" y="1090143"/>
            <a:ext cx="2771216" cy="923330"/>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Angles considered to be inside of a polygon.</a:t>
            </a:r>
          </a:p>
          <a:p>
            <a:pPr marL="285750" indent="-285750">
              <a:buFont typeface="Arial" panose="020B0604020202020204" pitchFamily="34" charset="0"/>
              <a:buChar char="•"/>
            </a:pPr>
            <a:endParaRPr lang="en-US">
              <a:highlight>
                <a:srgbClr val="00FFFF"/>
              </a:highlight>
            </a:endParaRPr>
          </a:p>
        </p:txBody>
      </p:sp>
      <p:sp>
        <p:nvSpPr>
          <p:cNvPr id="28" name="TextBox 27">
            <a:extLst>
              <a:ext uri="{FF2B5EF4-FFF2-40B4-BE49-F238E27FC236}">
                <a16:creationId xmlns:a16="http://schemas.microsoft.com/office/drawing/2014/main" id="{974E1A71-4D42-41CF-A0C2-842C05930BA2}"/>
              </a:ext>
            </a:extLst>
          </p:cNvPr>
          <p:cNvSpPr txBox="1"/>
          <p:nvPr/>
        </p:nvSpPr>
        <p:spPr>
          <a:xfrm>
            <a:off x="7699513" y="1578384"/>
            <a:ext cx="1298713" cy="369332"/>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D9AF42B9-C60A-4902-AE6A-F936F181A1A1}"/>
              </a:ext>
            </a:extLst>
          </p:cNvPr>
          <p:cNvSpPr txBox="1"/>
          <p:nvPr/>
        </p:nvSpPr>
        <p:spPr>
          <a:xfrm flipH="1">
            <a:off x="8075327" y="1203447"/>
            <a:ext cx="2922769" cy="923330"/>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FF"/>
                </a:highlight>
              </a:rPr>
              <a:t>Angles considered to be on the outside of a polygon.</a:t>
            </a:r>
          </a:p>
        </p:txBody>
      </p:sp>
      <p:cxnSp>
        <p:nvCxnSpPr>
          <p:cNvPr id="14" name="Straight Arrow Connector 13">
            <a:extLst>
              <a:ext uri="{FF2B5EF4-FFF2-40B4-BE49-F238E27FC236}">
                <a16:creationId xmlns:a16="http://schemas.microsoft.com/office/drawing/2014/main" id="{2A306119-B9B3-4A21-8BE7-0A05FB6AB12C}"/>
              </a:ext>
            </a:extLst>
          </p:cNvPr>
          <p:cNvCxnSpPr>
            <a:cxnSpLocks/>
          </p:cNvCxnSpPr>
          <p:nvPr/>
        </p:nvCxnSpPr>
        <p:spPr>
          <a:xfrm>
            <a:off x="9618661" y="1833796"/>
            <a:ext cx="0" cy="59631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D01C7F8A-5789-4AC6-B397-DDA35785CD47}"/>
              </a:ext>
            </a:extLst>
          </p:cNvPr>
          <p:cNvCxnSpPr>
            <a:cxnSpLocks/>
          </p:cNvCxnSpPr>
          <p:nvPr/>
        </p:nvCxnSpPr>
        <p:spPr>
          <a:xfrm>
            <a:off x="6941544" y="1783454"/>
            <a:ext cx="1407325" cy="64608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7520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4-7 Polygons &amp; Angles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use polygon angle formulas IOT determine the measures of interior and exterior angles in polygons.</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7" name="Rectangle 6">
            <a:extLst>
              <a:ext uri="{FF2B5EF4-FFF2-40B4-BE49-F238E27FC236}">
                <a16:creationId xmlns:a16="http://schemas.microsoft.com/office/drawing/2014/main" id="{49640CED-3A4A-47BB-B6CA-19332D491C85}"/>
              </a:ext>
            </a:extLst>
          </p:cNvPr>
          <p:cNvSpPr/>
          <p:nvPr/>
        </p:nvSpPr>
        <p:spPr>
          <a:xfrm>
            <a:off x="1338469" y="1734563"/>
            <a:ext cx="8507896" cy="2012154"/>
          </a:xfrm>
          <a:prstGeom prst="rect">
            <a:avLst/>
          </a:prstGeom>
        </p:spPr>
        <p:txBody>
          <a:bodyPr wrap="square">
            <a:spAutoFit/>
          </a:bodyPr>
          <a:lstStyle/>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a:t>
            </a:r>
            <a:r>
              <a:rPr lang="en-US">
                <a:latin typeface="Times New Roman" panose="02020603050405020304" pitchFamily="18" charset="0"/>
                <a:ea typeface="Calibri" panose="020F0502020204030204" pitchFamily="34" charset="0"/>
                <a:cs typeface="Times New Roman" panose="02020603050405020304" pitchFamily="18" charset="0"/>
              </a:rPr>
              <a:t>a point that joins two consecutive sides in a polygon. </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a:t>
            </a:r>
            <a:r>
              <a:rPr lang="en-US">
                <a:latin typeface="Times New Roman" panose="02020603050405020304" pitchFamily="18" charset="0"/>
                <a:ea typeface="Calibri" panose="020F0502020204030204" pitchFamily="34" charset="0"/>
                <a:cs typeface="Times New Roman" panose="02020603050405020304" pitchFamily="18" charset="0"/>
              </a:rPr>
              <a:t>a polygon with all sides congruent. </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a:t>
            </a:r>
            <a:r>
              <a:rPr lang="en-US">
                <a:latin typeface="Times New Roman" panose="02020603050405020304" pitchFamily="18" charset="0"/>
                <a:ea typeface="Calibri" panose="020F0502020204030204" pitchFamily="34" charset="0"/>
                <a:cs typeface="Times New Roman" panose="02020603050405020304" pitchFamily="18" charset="0"/>
              </a:rPr>
              <a:t>a polygon having all angles less than 180.</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rPr>
              <a:t>______________________</a:t>
            </a:r>
            <a:r>
              <a:rPr lang="en-US" sz="1600">
                <a:latin typeface="Times New Roman" panose="02020603050405020304" pitchFamily="18" charset="0"/>
                <a:ea typeface="Calibri" panose="020F0502020204030204" pitchFamily="34" charset="0"/>
              </a:rPr>
              <a:t>- </a:t>
            </a:r>
            <a:r>
              <a:rPr lang="en-US">
                <a:latin typeface="Times New Roman" panose="02020603050405020304" pitchFamily="18" charset="0"/>
                <a:ea typeface="Calibri" panose="020F0502020204030204" pitchFamily="34" charset="0"/>
              </a:rPr>
              <a:t>a polygon having at least on angle greater than 180. </a:t>
            </a:r>
            <a:endParaRPr lang="en-US"/>
          </a:p>
        </p:txBody>
      </p:sp>
      <p:sp>
        <p:nvSpPr>
          <p:cNvPr id="9" name="TextBox 8">
            <a:extLst>
              <a:ext uri="{FF2B5EF4-FFF2-40B4-BE49-F238E27FC236}">
                <a16:creationId xmlns:a16="http://schemas.microsoft.com/office/drawing/2014/main" id="{646CC970-354F-4BB7-BE53-D795EC26969C}"/>
              </a:ext>
            </a:extLst>
          </p:cNvPr>
          <p:cNvSpPr txBox="1"/>
          <p:nvPr/>
        </p:nvSpPr>
        <p:spPr>
          <a:xfrm>
            <a:off x="2047022" y="1744137"/>
            <a:ext cx="2154856" cy="369332"/>
          </a:xfrm>
          <a:prstGeom prst="rect">
            <a:avLst/>
          </a:prstGeom>
          <a:noFill/>
        </p:spPr>
        <p:txBody>
          <a:bodyPr wrap="square" rtlCol="0">
            <a:spAutoFit/>
          </a:bodyPr>
          <a:lstStyle/>
          <a:p>
            <a:r>
              <a:rPr lang="en-US">
                <a:solidFill>
                  <a:srgbClr val="FF0000"/>
                </a:solidFill>
              </a:rPr>
              <a:t>Vertex</a:t>
            </a:r>
          </a:p>
        </p:txBody>
      </p:sp>
      <p:sp>
        <p:nvSpPr>
          <p:cNvPr id="10" name="TextBox 9">
            <a:extLst>
              <a:ext uri="{FF2B5EF4-FFF2-40B4-BE49-F238E27FC236}">
                <a16:creationId xmlns:a16="http://schemas.microsoft.com/office/drawing/2014/main" id="{27FBB6A8-F2FF-48F1-99EC-7F055A36644E}"/>
              </a:ext>
            </a:extLst>
          </p:cNvPr>
          <p:cNvSpPr txBox="1"/>
          <p:nvPr/>
        </p:nvSpPr>
        <p:spPr>
          <a:xfrm>
            <a:off x="2047022" y="2299224"/>
            <a:ext cx="2154856" cy="369332"/>
          </a:xfrm>
          <a:prstGeom prst="rect">
            <a:avLst/>
          </a:prstGeom>
          <a:noFill/>
        </p:spPr>
        <p:txBody>
          <a:bodyPr wrap="square" rtlCol="0">
            <a:spAutoFit/>
          </a:bodyPr>
          <a:lstStyle/>
          <a:p>
            <a:r>
              <a:rPr lang="en-US">
                <a:solidFill>
                  <a:srgbClr val="FF0000"/>
                </a:solidFill>
              </a:rPr>
              <a:t>Regular Polygon</a:t>
            </a:r>
          </a:p>
        </p:txBody>
      </p:sp>
      <p:sp>
        <p:nvSpPr>
          <p:cNvPr id="11" name="TextBox 10">
            <a:extLst>
              <a:ext uri="{FF2B5EF4-FFF2-40B4-BE49-F238E27FC236}">
                <a16:creationId xmlns:a16="http://schemas.microsoft.com/office/drawing/2014/main" id="{8CF126E3-FC9F-4870-9447-F8596449C5BD}"/>
              </a:ext>
            </a:extLst>
          </p:cNvPr>
          <p:cNvSpPr txBox="1"/>
          <p:nvPr/>
        </p:nvSpPr>
        <p:spPr>
          <a:xfrm>
            <a:off x="2047022" y="2788108"/>
            <a:ext cx="2154856" cy="369332"/>
          </a:xfrm>
          <a:prstGeom prst="rect">
            <a:avLst/>
          </a:prstGeom>
          <a:noFill/>
        </p:spPr>
        <p:txBody>
          <a:bodyPr wrap="square" rtlCol="0">
            <a:spAutoFit/>
          </a:bodyPr>
          <a:lstStyle/>
          <a:p>
            <a:r>
              <a:rPr lang="en-US">
                <a:solidFill>
                  <a:srgbClr val="FF0000"/>
                </a:solidFill>
              </a:rPr>
              <a:t>Convex Polygon</a:t>
            </a:r>
          </a:p>
        </p:txBody>
      </p:sp>
      <p:sp>
        <p:nvSpPr>
          <p:cNvPr id="12" name="TextBox 11">
            <a:extLst>
              <a:ext uri="{FF2B5EF4-FFF2-40B4-BE49-F238E27FC236}">
                <a16:creationId xmlns:a16="http://schemas.microsoft.com/office/drawing/2014/main" id="{F69BA665-5372-4717-A084-7A02DA90DB2C}"/>
              </a:ext>
            </a:extLst>
          </p:cNvPr>
          <p:cNvSpPr txBox="1"/>
          <p:nvPr/>
        </p:nvSpPr>
        <p:spPr>
          <a:xfrm>
            <a:off x="2047022" y="3283408"/>
            <a:ext cx="2154856" cy="369332"/>
          </a:xfrm>
          <a:prstGeom prst="rect">
            <a:avLst/>
          </a:prstGeom>
          <a:noFill/>
        </p:spPr>
        <p:txBody>
          <a:bodyPr wrap="square" rtlCol="0">
            <a:spAutoFit/>
          </a:bodyPr>
          <a:lstStyle/>
          <a:p>
            <a:r>
              <a:rPr lang="en-US">
                <a:solidFill>
                  <a:srgbClr val="FF0000"/>
                </a:solidFill>
              </a:rPr>
              <a:t>Concave Polygon</a:t>
            </a:r>
          </a:p>
        </p:txBody>
      </p:sp>
    </p:spTree>
    <p:extLst>
      <p:ext uri="{BB962C8B-B14F-4D97-AF65-F5344CB8AC3E}">
        <p14:creationId xmlns:p14="http://schemas.microsoft.com/office/powerpoint/2010/main" val="3606831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4-7 Polygons &amp; Angles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use polygon angle formulas IOT determine the measures of interior and exterior angles in polygons.</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9F891B8D-6EC9-45AE-9996-267252A75E55}"/>
              </a:ext>
            </a:extLst>
          </p:cNvPr>
          <p:cNvPicPr>
            <a:picLocks noChangeAspect="1"/>
          </p:cNvPicPr>
          <p:nvPr/>
        </p:nvPicPr>
        <p:blipFill>
          <a:blip r:embed="rId3"/>
          <a:stretch>
            <a:fillRect/>
          </a:stretch>
        </p:blipFill>
        <p:spPr>
          <a:xfrm>
            <a:off x="2373307" y="1616656"/>
            <a:ext cx="7934325" cy="4486275"/>
          </a:xfrm>
          <a:prstGeom prst="rect">
            <a:avLst/>
          </a:prstGeom>
        </p:spPr>
      </p:pic>
    </p:spTree>
    <p:extLst>
      <p:ext uri="{BB962C8B-B14F-4D97-AF65-F5344CB8AC3E}">
        <p14:creationId xmlns:p14="http://schemas.microsoft.com/office/powerpoint/2010/main" val="3094454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4-7 Polygons &amp; Angles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use polygon angle formulas IOT determine the measures of interior and exterior angles in polygons.</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7" name="Picture 6">
            <a:extLst>
              <a:ext uri="{FF2B5EF4-FFF2-40B4-BE49-F238E27FC236}">
                <a16:creationId xmlns:a16="http://schemas.microsoft.com/office/drawing/2014/main" id="{2EF0478B-8536-46F1-B9C4-92E572D23AE5}"/>
              </a:ext>
            </a:extLst>
          </p:cNvPr>
          <p:cNvPicPr>
            <a:picLocks noChangeAspect="1"/>
          </p:cNvPicPr>
          <p:nvPr/>
        </p:nvPicPr>
        <p:blipFill>
          <a:blip r:embed="rId3"/>
          <a:stretch>
            <a:fillRect/>
          </a:stretch>
        </p:blipFill>
        <p:spPr>
          <a:xfrm>
            <a:off x="941844" y="1786984"/>
            <a:ext cx="8334375" cy="1390650"/>
          </a:xfrm>
          <a:prstGeom prst="rect">
            <a:avLst/>
          </a:prstGeom>
        </p:spPr>
      </p:pic>
      <p:pic>
        <p:nvPicPr>
          <p:cNvPr id="9" name="Picture 8">
            <a:extLst>
              <a:ext uri="{FF2B5EF4-FFF2-40B4-BE49-F238E27FC236}">
                <a16:creationId xmlns:a16="http://schemas.microsoft.com/office/drawing/2014/main" id="{19822216-AF6D-47EF-BAD2-269972DF5321}"/>
              </a:ext>
            </a:extLst>
          </p:cNvPr>
          <p:cNvPicPr>
            <a:picLocks noChangeAspect="1"/>
          </p:cNvPicPr>
          <p:nvPr/>
        </p:nvPicPr>
        <p:blipFill>
          <a:blip r:embed="rId4"/>
          <a:stretch>
            <a:fillRect/>
          </a:stretch>
        </p:blipFill>
        <p:spPr>
          <a:xfrm>
            <a:off x="941844" y="3576223"/>
            <a:ext cx="8210550" cy="2124075"/>
          </a:xfrm>
          <a:prstGeom prst="rect">
            <a:avLst/>
          </a:prstGeom>
        </p:spPr>
      </p:pic>
    </p:spTree>
    <p:extLst>
      <p:ext uri="{BB962C8B-B14F-4D97-AF65-F5344CB8AC3E}">
        <p14:creationId xmlns:p14="http://schemas.microsoft.com/office/powerpoint/2010/main" val="202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Chapter 4 Polygons</a:t>
            </a:r>
            <a:br>
              <a:rPr lang="en-US" sz="3600"/>
            </a:br>
            <a:r>
              <a:rPr lang="en-US" sz="3600"/>
              <a:t>     Standard</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899140" y="1701295"/>
            <a:ext cx="10921798"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endParaRPr lang="en-US"/>
          </a:p>
        </p:txBody>
      </p:sp>
      <p:sp>
        <p:nvSpPr>
          <p:cNvPr id="2" name="Rectangle 1">
            <a:extLst>
              <a:ext uri="{FF2B5EF4-FFF2-40B4-BE49-F238E27FC236}">
                <a16:creationId xmlns:a16="http://schemas.microsoft.com/office/drawing/2014/main" id="{5E6A55BF-A883-46CB-AF54-866E1086061C}"/>
              </a:ext>
            </a:extLst>
          </p:cNvPr>
          <p:cNvSpPr/>
          <p:nvPr/>
        </p:nvSpPr>
        <p:spPr>
          <a:xfrm>
            <a:off x="899140" y="2006095"/>
            <a:ext cx="11174827" cy="646331"/>
          </a:xfrm>
          <a:prstGeom prst="rect">
            <a:avLst/>
          </a:prstGeom>
        </p:spPr>
        <p:txBody>
          <a:bodyPr wrap="square">
            <a:spAutoFit/>
          </a:bodyPr>
          <a:lstStyle/>
          <a:p>
            <a:r>
              <a:rPr lang="en-US" b="1" u="sng"/>
              <a:t>B.G.GMD.A.2</a:t>
            </a:r>
            <a:r>
              <a:rPr lang="en-US" b="1"/>
              <a:t> </a:t>
            </a:r>
            <a:r>
              <a:rPr lang="en-US"/>
              <a:t>Use several angle properties to find an unknown angle measure.</a:t>
            </a:r>
          </a:p>
          <a:p>
            <a:r>
              <a:rPr lang="en-US"/>
              <a:t>.</a:t>
            </a:r>
          </a:p>
        </p:txBody>
      </p:sp>
    </p:spTree>
    <p:extLst>
      <p:ext uri="{BB962C8B-B14F-4D97-AF65-F5344CB8AC3E}">
        <p14:creationId xmlns:p14="http://schemas.microsoft.com/office/powerpoint/2010/main" val="3923865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4-7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use polygon angle formulas IOT determine the measures of interior and exterior angles in polygons.</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11" name="Picture 10">
            <a:extLst>
              <a:ext uri="{FF2B5EF4-FFF2-40B4-BE49-F238E27FC236}">
                <a16:creationId xmlns:a16="http://schemas.microsoft.com/office/drawing/2014/main" id="{5E6920B8-F675-4D69-8159-37507E6726C6}"/>
              </a:ext>
            </a:extLst>
          </p:cNvPr>
          <p:cNvPicPr>
            <a:picLocks noChangeAspect="1"/>
          </p:cNvPicPr>
          <p:nvPr/>
        </p:nvPicPr>
        <p:blipFill>
          <a:blip r:embed="rId3"/>
          <a:stretch>
            <a:fillRect/>
          </a:stretch>
        </p:blipFill>
        <p:spPr>
          <a:xfrm>
            <a:off x="1133682" y="1398207"/>
            <a:ext cx="10135940" cy="3995427"/>
          </a:xfrm>
          <a:prstGeom prst="rect">
            <a:avLst/>
          </a:prstGeom>
        </p:spPr>
      </p:pic>
    </p:spTree>
    <p:extLst>
      <p:ext uri="{BB962C8B-B14F-4D97-AF65-F5344CB8AC3E}">
        <p14:creationId xmlns:p14="http://schemas.microsoft.com/office/powerpoint/2010/main" val="3704795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4-7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use polygon angle formulas IOT determine the measures of interior and exterior angles in polygons.</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5CFF1593-833C-42F7-B2C2-DC30315CA0B3}"/>
              </a:ext>
            </a:extLst>
          </p:cNvPr>
          <p:cNvPicPr>
            <a:picLocks noChangeAspect="1"/>
          </p:cNvPicPr>
          <p:nvPr/>
        </p:nvPicPr>
        <p:blipFill>
          <a:blip r:embed="rId3"/>
          <a:stretch>
            <a:fillRect/>
          </a:stretch>
        </p:blipFill>
        <p:spPr>
          <a:xfrm>
            <a:off x="1144657" y="1161246"/>
            <a:ext cx="8091758" cy="2672092"/>
          </a:xfrm>
          <a:prstGeom prst="rect">
            <a:avLst/>
          </a:prstGeom>
        </p:spPr>
      </p:pic>
    </p:spTree>
    <p:extLst>
      <p:ext uri="{BB962C8B-B14F-4D97-AF65-F5344CB8AC3E}">
        <p14:creationId xmlns:p14="http://schemas.microsoft.com/office/powerpoint/2010/main" val="173690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4-7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use polygon angle formulas IOT determine the measures of interior and exterior angles in polygons.</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B3051A5F-D859-41C7-92D3-7172C6D3ABDC}"/>
              </a:ext>
            </a:extLst>
          </p:cNvPr>
          <p:cNvPicPr>
            <a:picLocks noChangeAspect="1"/>
          </p:cNvPicPr>
          <p:nvPr/>
        </p:nvPicPr>
        <p:blipFill>
          <a:blip r:embed="rId3"/>
          <a:stretch>
            <a:fillRect/>
          </a:stretch>
        </p:blipFill>
        <p:spPr>
          <a:xfrm>
            <a:off x="956226" y="1292531"/>
            <a:ext cx="10052441" cy="1490425"/>
          </a:xfrm>
          <a:prstGeom prst="rect">
            <a:avLst/>
          </a:prstGeom>
        </p:spPr>
      </p:pic>
    </p:spTree>
    <p:extLst>
      <p:ext uri="{BB962C8B-B14F-4D97-AF65-F5344CB8AC3E}">
        <p14:creationId xmlns:p14="http://schemas.microsoft.com/office/powerpoint/2010/main" val="1310906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4-7</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5" name="Picture 4">
            <a:extLst>
              <a:ext uri="{FF2B5EF4-FFF2-40B4-BE49-F238E27FC236}">
                <a16:creationId xmlns:a16="http://schemas.microsoft.com/office/drawing/2014/main" id="{256CCE50-5040-4230-B4F1-BE438098287C}"/>
              </a:ext>
            </a:extLst>
          </p:cNvPr>
          <p:cNvPicPr/>
          <p:nvPr/>
        </p:nvPicPr>
        <p:blipFill>
          <a:blip r:embed="rId3"/>
          <a:stretch>
            <a:fillRect/>
          </a:stretch>
        </p:blipFill>
        <p:spPr>
          <a:xfrm>
            <a:off x="818321" y="1059386"/>
            <a:ext cx="7358270" cy="5699223"/>
          </a:xfrm>
          <a:prstGeom prst="rect">
            <a:avLst/>
          </a:prstGeom>
        </p:spPr>
      </p:pic>
    </p:spTree>
    <p:extLst>
      <p:ext uri="{BB962C8B-B14F-4D97-AF65-F5344CB8AC3E}">
        <p14:creationId xmlns:p14="http://schemas.microsoft.com/office/powerpoint/2010/main" val="2182377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4-7</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5" name="Picture 4">
            <a:extLst>
              <a:ext uri="{FF2B5EF4-FFF2-40B4-BE49-F238E27FC236}">
                <a16:creationId xmlns:a16="http://schemas.microsoft.com/office/drawing/2014/main" id="{256CCE50-5040-4230-B4F1-BE438098287C}"/>
              </a:ext>
            </a:extLst>
          </p:cNvPr>
          <p:cNvPicPr/>
          <p:nvPr/>
        </p:nvPicPr>
        <p:blipFill>
          <a:blip r:embed="rId3"/>
          <a:stretch>
            <a:fillRect/>
          </a:stretch>
        </p:blipFill>
        <p:spPr>
          <a:xfrm>
            <a:off x="818321" y="1059386"/>
            <a:ext cx="7358270" cy="5699223"/>
          </a:xfrm>
          <a:prstGeom prst="rect">
            <a:avLst/>
          </a:prstGeom>
        </p:spPr>
      </p:pic>
      <p:grpSp>
        <p:nvGrpSpPr>
          <p:cNvPr id="8" name="Group 7">
            <a:extLst>
              <a:ext uri="{FF2B5EF4-FFF2-40B4-BE49-F238E27FC236}">
                <a16:creationId xmlns:a16="http://schemas.microsoft.com/office/drawing/2014/main" id="{6DCC5899-D26E-4556-B516-ECF341B8D21C}"/>
              </a:ext>
            </a:extLst>
          </p:cNvPr>
          <p:cNvGrpSpPr/>
          <p:nvPr/>
        </p:nvGrpSpPr>
        <p:grpSpPr>
          <a:xfrm>
            <a:off x="2329514" y="3299480"/>
            <a:ext cx="493920" cy="253440"/>
            <a:chOff x="2329514" y="3299480"/>
            <a:chExt cx="493920" cy="25344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44D3250-EC78-48AE-83E6-8BC2BCE00B44}"/>
                    </a:ext>
                  </a:extLst>
                </p14:cNvPr>
                <p14:cNvContentPartPr/>
                <p14:nvPr/>
              </p14:nvContentPartPr>
              <p14:xfrm>
                <a:off x="2331674" y="3370400"/>
                <a:ext cx="360" cy="360"/>
              </p14:xfrm>
            </p:contentPart>
          </mc:Choice>
          <mc:Fallback xmlns="">
            <p:pic>
              <p:nvPicPr>
                <p:cNvPr id="3" name="Ink 2">
                  <a:extLst>
                    <a:ext uri="{FF2B5EF4-FFF2-40B4-BE49-F238E27FC236}">
                      <a16:creationId xmlns:a16="http://schemas.microsoft.com/office/drawing/2014/main" id="{844D3250-EC78-48AE-83E6-8BC2BCE00B44}"/>
                    </a:ext>
                  </a:extLst>
                </p:cNvPr>
                <p:cNvPicPr/>
                <p:nvPr/>
              </p:nvPicPr>
              <p:blipFill>
                <a:blip r:embed="rId5"/>
                <a:stretch>
                  <a:fillRect/>
                </a:stretch>
              </p:blipFill>
              <p:spPr>
                <a:xfrm>
                  <a:off x="2313674" y="33524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A6CC243-32B6-43D0-9118-2B9EA25BE862}"/>
                    </a:ext>
                  </a:extLst>
                </p14:cNvPr>
                <p14:cNvContentPartPr/>
                <p14:nvPr/>
              </p14:nvContentPartPr>
              <p14:xfrm>
                <a:off x="2329514" y="3314960"/>
                <a:ext cx="13680" cy="216720"/>
              </p14:xfrm>
            </p:contentPart>
          </mc:Choice>
          <mc:Fallback xmlns="">
            <p:pic>
              <p:nvPicPr>
                <p:cNvPr id="4" name="Ink 3">
                  <a:extLst>
                    <a:ext uri="{FF2B5EF4-FFF2-40B4-BE49-F238E27FC236}">
                      <a16:creationId xmlns:a16="http://schemas.microsoft.com/office/drawing/2014/main" id="{DA6CC243-32B6-43D0-9118-2B9EA25BE862}"/>
                    </a:ext>
                  </a:extLst>
                </p:cNvPr>
                <p:cNvPicPr/>
                <p:nvPr/>
              </p:nvPicPr>
              <p:blipFill>
                <a:blip r:embed="rId7"/>
                <a:stretch>
                  <a:fillRect/>
                </a:stretch>
              </p:blipFill>
              <p:spPr>
                <a:xfrm>
                  <a:off x="2311514" y="3296960"/>
                  <a:ext cx="493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37C55B1-9B34-49CE-966E-CBF4F6B15F0A}"/>
                    </a:ext>
                  </a:extLst>
                </p14:cNvPr>
                <p14:cNvContentPartPr/>
                <p14:nvPr/>
              </p14:nvContentPartPr>
              <p14:xfrm>
                <a:off x="2443634" y="3317840"/>
                <a:ext cx="176760" cy="235080"/>
              </p14:xfrm>
            </p:contentPart>
          </mc:Choice>
          <mc:Fallback xmlns="">
            <p:pic>
              <p:nvPicPr>
                <p:cNvPr id="6" name="Ink 5">
                  <a:extLst>
                    <a:ext uri="{FF2B5EF4-FFF2-40B4-BE49-F238E27FC236}">
                      <a16:creationId xmlns:a16="http://schemas.microsoft.com/office/drawing/2014/main" id="{E37C55B1-9B34-49CE-966E-CBF4F6B15F0A}"/>
                    </a:ext>
                  </a:extLst>
                </p:cNvPr>
                <p:cNvPicPr/>
                <p:nvPr/>
              </p:nvPicPr>
              <p:blipFill>
                <a:blip r:embed="rId9"/>
                <a:stretch>
                  <a:fillRect/>
                </a:stretch>
              </p:blipFill>
              <p:spPr>
                <a:xfrm>
                  <a:off x="2425671" y="3299840"/>
                  <a:ext cx="212328"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9ED0B09-18F9-4C4D-BCD0-FF634C67F0EB}"/>
                    </a:ext>
                  </a:extLst>
                </p14:cNvPr>
                <p14:cNvContentPartPr/>
                <p14:nvPr/>
              </p14:nvContentPartPr>
              <p14:xfrm>
                <a:off x="2650634" y="3299480"/>
                <a:ext cx="172800" cy="196920"/>
              </p14:xfrm>
            </p:contentPart>
          </mc:Choice>
          <mc:Fallback xmlns="">
            <p:pic>
              <p:nvPicPr>
                <p:cNvPr id="7" name="Ink 6">
                  <a:extLst>
                    <a:ext uri="{FF2B5EF4-FFF2-40B4-BE49-F238E27FC236}">
                      <a16:creationId xmlns:a16="http://schemas.microsoft.com/office/drawing/2014/main" id="{F9ED0B09-18F9-4C4D-BCD0-FF634C67F0EB}"/>
                    </a:ext>
                  </a:extLst>
                </p:cNvPr>
                <p:cNvPicPr/>
                <p:nvPr/>
              </p:nvPicPr>
              <p:blipFill>
                <a:blip r:embed="rId11"/>
                <a:stretch>
                  <a:fillRect/>
                </a:stretch>
              </p:blipFill>
              <p:spPr>
                <a:xfrm>
                  <a:off x="2632634" y="3281480"/>
                  <a:ext cx="208440" cy="232560"/>
                </a:xfrm>
                <a:prstGeom prst="rect">
                  <a:avLst/>
                </a:prstGeom>
              </p:spPr>
            </p:pic>
          </mc:Fallback>
        </mc:AlternateContent>
      </p:grpSp>
      <p:grpSp>
        <p:nvGrpSpPr>
          <p:cNvPr id="13" name="Group 12">
            <a:extLst>
              <a:ext uri="{FF2B5EF4-FFF2-40B4-BE49-F238E27FC236}">
                <a16:creationId xmlns:a16="http://schemas.microsoft.com/office/drawing/2014/main" id="{019EC20F-750D-4737-8F17-175A5AA2D07C}"/>
              </a:ext>
            </a:extLst>
          </p:cNvPr>
          <p:cNvGrpSpPr/>
          <p:nvPr/>
        </p:nvGrpSpPr>
        <p:grpSpPr>
          <a:xfrm>
            <a:off x="5896754" y="3331880"/>
            <a:ext cx="445680" cy="235440"/>
            <a:chOff x="5896754" y="3331880"/>
            <a:chExt cx="445680" cy="235440"/>
          </a:xfrm>
        </p:grpSpPr>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FBB37AF8-8289-4C50-8824-31822CE17E79}"/>
                    </a:ext>
                  </a:extLst>
                </p14:cNvPr>
                <p14:cNvContentPartPr/>
                <p14:nvPr/>
              </p14:nvContentPartPr>
              <p14:xfrm>
                <a:off x="5896754" y="3331880"/>
                <a:ext cx="22320" cy="235440"/>
              </p14:xfrm>
            </p:contentPart>
          </mc:Choice>
          <mc:Fallback xmlns="">
            <p:pic>
              <p:nvPicPr>
                <p:cNvPr id="9" name="Ink 8">
                  <a:extLst>
                    <a:ext uri="{FF2B5EF4-FFF2-40B4-BE49-F238E27FC236}">
                      <a16:creationId xmlns:a16="http://schemas.microsoft.com/office/drawing/2014/main" id="{FBB37AF8-8289-4C50-8824-31822CE17E79}"/>
                    </a:ext>
                  </a:extLst>
                </p:cNvPr>
                <p:cNvPicPr/>
                <p:nvPr/>
              </p:nvPicPr>
              <p:blipFill>
                <a:blip r:embed="rId13"/>
                <a:stretch>
                  <a:fillRect/>
                </a:stretch>
              </p:blipFill>
              <p:spPr>
                <a:xfrm>
                  <a:off x="5878754" y="3313907"/>
                  <a:ext cx="57960" cy="27102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E8E63C29-AD3E-4D1E-B484-2B6049CD4979}"/>
                    </a:ext>
                  </a:extLst>
                </p14:cNvPr>
                <p14:cNvContentPartPr/>
                <p14:nvPr/>
              </p14:nvContentPartPr>
              <p14:xfrm>
                <a:off x="6019874" y="3347720"/>
                <a:ext cx="187200" cy="169560"/>
              </p14:xfrm>
            </p:contentPart>
          </mc:Choice>
          <mc:Fallback xmlns="">
            <p:pic>
              <p:nvPicPr>
                <p:cNvPr id="11" name="Ink 10">
                  <a:extLst>
                    <a:ext uri="{FF2B5EF4-FFF2-40B4-BE49-F238E27FC236}">
                      <a16:creationId xmlns:a16="http://schemas.microsoft.com/office/drawing/2014/main" id="{E8E63C29-AD3E-4D1E-B484-2B6049CD4979}"/>
                    </a:ext>
                  </a:extLst>
                </p:cNvPr>
                <p:cNvPicPr/>
                <p:nvPr/>
              </p:nvPicPr>
              <p:blipFill>
                <a:blip r:embed="rId15"/>
                <a:stretch>
                  <a:fillRect/>
                </a:stretch>
              </p:blipFill>
              <p:spPr>
                <a:xfrm>
                  <a:off x="6001874" y="3329720"/>
                  <a:ext cx="22284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56EDA4DD-3109-4BE9-993D-076F2235C253}"/>
                    </a:ext>
                  </a:extLst>
                </p14:cNvPr>
                <p14:cNvContentPartPr/>
                <p14:nvPr/>
              </p14:nvContentPartPr>
              <p14:xfrm>
                <a:off x="6220034" y="3359600"/>
                <a:ext cx="122400" cy="189000"/>
              </p14:xfrm>
            </p:contentPart>
          </mc:Choice>
          <mc:Fallback xmlns="">
            <p:pic>
              <p:nvPicPr>
                <p:cNvPr id="12" name="Ink 11">
                  <a:extLst>
                    <a:ext uri="{FF2B5EF4-FFF2-40B4-BE49-F238E27FC236}">
                      <a16:creationId xmlns:a16="http://schemas.microsoft.com/office/drawing/2014/main" id="{56EDA4DD-3109-4BE9-993D-076F2235C253}"/>
                    </a:ext>
                  </a:extLst>
                </p:cNvPr>
                <p:cNvPicPr/>
                <p:nvPr/>
              </p:nvPicPr>
              <p:blipFill>
                <a:blip r:embed="rId17"/>
                <a:stretch>
                  <a:fillRect/>
                </a:stretch>
              </p:blipFill>
              <p:spPr>
                <a:xfrm>
                  <a:off x="6202034" y="3341600"/>
                  <a:ext cx="158040" cy="224640"/>
                </a:xfrm>
                <a:prstGeom prst="rect">
                  <a:avLst/>
                </a:prstGeom>
              </p:spPr>
            </p:pic>
          </mc:Fallback>
        </mc:AlternateContent>
      </p:grpSp>
      <p:grpSp>
        <p:nvGrpSpPr>
          <p:cNvPr id="40" name="Group 39">
            <a:extLst>
              <a:ext uri="{FF2B5EF4-FFF2-40B4-BE49-F238E27FC236}">
                <a16:creationId xmlns:a16="http://schemas.microsoft.com/office/drawing/2014/main" id="{672E96A6-2E47-4A89-894E-7A6517DEDE30}"/>
              </a:ext>
            </a:extLst>
          </p:cNvPr>
          <p:cNvGrpSpPr/>
          <p:nvPr/>
        </p:nvGrpSpPr>
        <p:grpSpPr>
          <a:xfrm>
            <a:off x="1356434" y="5097320"/>
            <a:ext cx="1737360" cy="244800"/>
            <a:chOff x="1356434" y="5097320"/>
            <a:chExt cx="1737360" cy="244800"/>
          </a:xfrm>
        </p:grpSpPr>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201D2F99-3684-4357-AB37-7AA051EBA75F}"/>
                    </a:ext>
                  </a:extLst>
                </p14:cNvPr>
                <p14:cNvContentPartPr/>
                <p14:nvPr/>
              </p14:nvContentPartPr>
              <p14:xfrm>
                <a:off x="1356434" y="5120720"/>
                <a:ext cx="11880" cy="127080"/>
              </p14:xfrm>
            </p:contentPart>
          </mc:Choice>
          <mc:Fallback xmlns="">
            <p:pic>
              <p:nvPicPr>
                <p:cNvPr id="14" name="Ink 13">
                  <a:extLst>
                    <a:ext uri="{FF2B5EF4-FFF2-40B4-BE49-F238E27FC236}">
                      <a16:creationId xmlns:a16="http://schemas.microsoft.com/office/drawing/2014/main" id="{201D2F99-3684-4357-AB37-7AA051EBA75F}"/>
                    </a:ext>
                  </a:extLst>
                </p:cNvPr>
                <p:cNvPicPr/>
                <p:nvPr/>
              </p:nvPicPr>
              <p:blipFill>
                <a:blip r:embed="rId19"/>
                <a:stretch>
                  <a:fillRect/>
                </a:stretch>
              </p:blipFill>
              <p:spPr>
                <a:xfrm>
                  <a:off x="1338434" y="5102720"/>
                  <a:ext cx="475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60EDED20-CF61-4DEC-853D-81F87076629D}"/>
                    </a:ext>
                  </a:extLst>
                </p14:cNvPr>
                <p14:cNvContentPartPr/>
                <p14:nvPr/>
              </p14:nvContentPartPr>
              <p14:xfrm>
                <a:off x="1414754" y="5112440"/>
                <a:ext cx="133560" cy="122040"/>
              </p14:xfrm>
            </p:contentPart>
          </mc:Choice>
          <mc:Fallback xmlns="">
            <p:pic>
              <p:nvPicPr>
                <p:cNvPr id="15" name="Ink 14">
                  <a:extLst>
                    <a:ext uri="{FF2B5EF4-FFF2-40B4-BE49-F238E27FC236}">
                      <a16:creationId xmlns:a16="http://schemas.microsoft.com/office/drawing/2014/main" id="{60EDED20-CF61-4DEC-853D-81F87076629D}"/>
                    </a:ext>
                  </a:extLst>
                </p:cNvPr>
                <p:cNvPicPr/>
                <p:nvPr/>
              </p:nvPicPr>
              <p:blipFill>
                <a:blip r:embed="rId21"/>
                <a:stretch>
                  <a:fillRect/>
                </a:stretch>
              </p:blipFill>
              <p:spPr>
                <a:xfrm>
                  <a:off x="1396754" y="5094387"/>
                  <a:ext cx="169200" cy="15778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F8015331-EC0B-42EE-8BEC-B9FB5B3765F0}"/>
                    </a:ext>
                  </a:extLst>
                </p14:cNvPr>
                <p14:cNvContentPartPr/>
                <p14:nvPr/>
              </p14:nvContentPartPr>
              <p14:xfrm>
                <a:off x="1547954" y="5133680"/>
                <a:ext cx="132480" cy="85680"/>
              </p14:xfrm>
            </p:contentPart>
          </mc:Choice>
          <mc:Fallback xmlns="">
            <p:pic>
              <p:nvPicPr>
                <p:cNvPr id="16" name="Ink 15">
                  <a:extLst>
                    <a:ext uri="{FF2B5EF4-FFF2-40B4-BE49-F238E27FC236}">
                      <a16:creationId xmlns:a16="http://schemas.microsoft.com/office/drawing/2014/main" id="{F8015331-EC0B-42EE-8BEC-B9FB5B3765F0}"/>
                    </a:ext>
                  </a:extLst>
                </p:cNvPr>
                <p:cNvPicPr/>
                <p:nvPr/>
              </p:nvPicPr>
              <p:blipFill>
                <a:blip r:embed="rId23"/>
                <a:stretch>
                  <a:fillRect/>
                </a:stretch>
              </p:blipFill>
              <p:spPr>
                <a:xfrm>
                  <a:off x="1529954" y="5115680"/>
                  <a:ext cx="1681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4584348E-9DAF-464E-B154-1AFE0B52BCB1}"/>
                    </a:ext>
                  </a:extLst>
                </p14:cNvPr>
                <p14:cNvContentPartPr/>
                <p14:nvPr/>
              </p14:nvContentPartPr>
              <p14:xfrm>
                <a:off x="1717514" y="5213600"/>
                <a:ext cx="11160" cy="97920"/>
              </p14:xfrm>
            </p:contentPart>
          </mc:Choice>
          <mc:Fallback xmlns="">
            <p:pic>
              <p:nvPicPr>
                <p:cNvPr id="17" name="Ink 16">
                  <a:extLst>
                    <a:ext uri="{FF2B5EF4-FFF2-40B4-BE49-F238E27FC236}">
                      <a16:creationId xmlns:a16="http://schemas.microsoft.com/office/drawing/2014/main" id="{4584348E-9DAF-464E-B154-1AFE0B52BCB1}"/>
                    </a:ext>
                  </a:extLst>
                </p:cNvPr>
                <p:cNvPicPr/>
                <p:nvPr/>
              </p:nvPicPr>
              <p:blipFill>
                <a:blip r:embed="rId25"/>
                <a:stretch>
                  <a:fillRect/>
                </a:stretch>
              </p:blipFill>
              <p:spPr>
                <a:xfrm>
                  <a:off x="1699514" y="5195666"/>
                  <a:ext cx="46800" cy="13342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C6464B13-2600-4DE8-9C39-831F2671D85F}"/>
                    </a:ext>
                  </a:extLst>
                </p14:cNvPr>
                <p14:cNvContentPartPr/>
                <p14:nvPr/>
              </p14:nvContentPartPr>
              <p14:xfrm>
                <a:off x="1831994" y="5138000"/>
                <a:ext cx="28080" cy="90000"/>
              </p14:xfrm>
            </p:contentPart>
          </mc:Choice>
          <mc:Fallback xmlns="">
            <p:pic>
              <p:nvPicPr>
                <p:cNvPr id="18" name="Ink 17">
                  <a:extLst>
                    <a:ext uri="{FF2B5EF4-FFF2-40B4-BE49-F238E27FC236}">
                      <a16:creationId xmlns:a16="http://schemas.microsoft.com/office/drawing/2014/main" id="{C6464B13-2600-4DE8-9C39-831F2671D85F}"/>
                    </a:ext>
                  </a:extLst>
                </p:cNvPr>
                <p:cNvPicPr/>
                <p:nvPr/>
              </p:nvPicPr>
              <p:blipFill>
                <a:blip r:embed="rId27"/>
                <a:stretch>
                  <a:fillRect/>
                </a:stretch>
              </p:blipFill>
              <p:spPr>
                <a:xfrm>
                  <a:off x="1813994" y="5120000"/>
                  <a:ext cx="6372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0571F005-C048-4B28-91B9-2A1F78ED5948}"/>
                    </a:ext>
                  </a:extLst>
                </p14:cNvPr>
                <p14:cNvContentPartPr/>
                <p14:nvPr/>
              </p14:nvContentPartPr>
              <p14:xfrm>
                <a:off x="1907954" y="5127560"/>
                <a:ext cx="228600" cy="110520"/>
              </p14:xfrm>
            </p:contentPart>
          </mc:Choice>
          <mc:Fallback xmlns="">
            <p:pic>
              <p:nvPicPr>
                <p:cNvPr id="19" name="Ink 18">
                  <a:extLst>
                    <a:ext uri="{FF2B5EF4-FFF2-40B4-BE49-F238E27FC236}">
                      <a16:creationId xmlns:a16="http://schemas.microsoft.com/office/drawing/2014/main" id="{0571F005-C048-4B28-91B9-2A1F78ED5948}"/>
                    </a:ext>
                  </a:extLst>
                </p:cNvPr>
                <p:cNvPicPr/>
                <p:nvPr/>
              </p:nvPicPr>
              <p:blipFill>
                <a:blip r:embed="rId29"/>
                <a:stretch>
                  <a:fillRect/>
                </a:stretch>
              </p:blipFill>
              <p:spPr>
                <a:xfrm>
                  <a:off x="1889954" y="5109560"/>
                  <a:ext cx="2642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A4B28410-E2D1-4A25-A0A9-240E8A7D48C7}"/>
                    </a:ext>
                  </a:extLst>
                </p14:cNvPr>
                <p14:cNvContentPartPr/>
                <p14:nvPr/>
              </p14:nvContentPartPr>
              <p14:xfrm>
                <a:off x="2196674" y="5267600"/>
                <a:ext cx="18360" cy="74520"/>
              </p14:xfrm>
            </p:contentPart>
          </mc:Choice>
          <mc:Fallback xmlns="">
            <p:pic>
              <p:nvPicPr>
                <p:cNvPr id="20" name="Ink 19">
                  <a:extLst>
                    <a:ext uri="{FF2B5EF4-FFF2-40B4-BE49-F238E27FC236}">
                      <a16:creationId xmlns:a16="http://schemas.microsoft.com/office/drawing/2014/main" id="{A4B28410-E2D1-4A25-A0A9-240E8A7D48C7}"/>
                    </a:ext>
                  </a:extLst>
                </p:cNvPr>
                <p:cNvPicPr/>
                <p:nvPr/>
              </p:nvPicPr>
              <p:blipFill>
                <a:blip r:embed="rId31"/>
                <a:stretch>
                  <a:fillRect/>
                </a:stretch>
              </p:blipFill>
              <p:spPr>
                <a:xfrm>
                  <a:off x="2178674" y="5249513"/>
                  <a:ext cx="54000" cy="11033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AE1EE18E-5783-448E-ADAB-380245A1A48A}"/>
                    </a:ext>
                  </a:extLst>
                </p14:cNvPr>
                <p14:cNvContentPartPr/>
                <p14:nvPr/>
              </p14:nvContentPartPr>
              <p14:xfrm>
                <a:off x="2333474" y="5128280"/>
                <a:ext cx="11160" cy="133560"/>
              </p14:xfrm>
            </p:contentPart>
          </mc:Choice>
          <mc:Fallback xmlns="">
            <p:pic>
              <p:nvPicPr>
                <p:cNvPr id="21" name="Ink 20">
                  <a:extLst>
                    <a:ext uri="{FF2B5EF4-FFF2-40B4-BE49-F238E27FC236}">
                      <a16:creationId xmlns:a16="http://schemas.microsoft.com/office/drawing/2014/main" id="{AE1EE18E-5783-448E-ADAB-380245A1A48A}"/>
                    </a:ext>
                  </a:extLst>
                </p:cNvPr>
                <p:cNvPicPr/>
                <p:nvPr/>
              </p:nvPicPr>
              <p:blipFill>
                <a:blip r:embed="rId33"/>
                <a:stretch>
                  <a:fillRect/>
                </a:stretch>
              </p:blipFill>
              <p:spPr>
                <a:xfrm>
                  <a:off x="2315474" y="5110328"/>
                  <a:ext cx="46800" cy="1691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20EFD954-5C27-4E15-B308-63C2E29E80E9}"/>
                    </a:ext>
                  </a:extLst>
                </p14:cNvPr>
                <p14:cNvContentPartPr/>
                <p14:nvPr/>
              </p14:nvContentPartPr>
              <p14:xfrm>
                <a:off x="2397914" y="5137640"/>
                <a:ext cx="101520" cy="128160"/>
              </p14:xfrm>
            </p:contentPart>
          </mc:Choice>
          <mc:Fallback xmlns="">
            <p:pic>
              <p:nvPicPr>
                <p:cNvPr id="22" name="Ink 21">
                  <a:extLst>
                    <a:ext uri="{FF2B5EF4-FFF2-40B4-BE49-F238E27FC236}">
                      <a16:creationId xmlns:a16="http://schemas.microsoft.com/office/drawing/2014/main" id="{20EFD954-5C27-4E15-B308-63C2E29E80E9}"/>
                    </a:ext>
                  </a:extLst>
                </p:cNvPr>
                <p:cNvPicPr/>
                <p:nvPr/>
              </p:nvPicPr>
              <p:blipFill>
                <a:blip r:embed="rId35"/>
                <a:stretch>
                  <a:fillRect/>
                </a:stretch>
              </p:blipFill>
              <p:spPr>
                <a:xfrm>
                  <a:off x="2379978" y="5119589"/>
                  <a:ext cx="137034" cy="1639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51FCD954-340B-4E07-8711-B5EEF3DE6198}"/>
                    </a:ext>
                  </a:extLst>
                </p14:cNvPr>
                <p14:cNvContentPartPr/>
                <p14:nvPr/>
              </p14:nvContentPartPr>
              <p14:xfrm>
                <a:off x="2549474" y="5145200"/>
                <a:ext cx="111600" cy="53280"/>
              </p14:xfrm>
            </p:contentPart>
          </mc:Choice>
          <mc:Fallback xmlns="">
            <p:pic>
              <p:nvPicPr>
                <p:cNvPr id="23" name="Ink 22">
                  <a:extLst>
                    <a:ext uri="{FF2B5EF4-FFF2-40B4-BE49-F238E27FC236}">
                      <a16:creationId xmlns:a16="http://schemas.microsoft.com/office/drawing/2014/main" id="{51FCD954-340B-4E07-8711-B5EEF3DE6198}"/>
                    </a:ext>
                  </a:extLst>
                </p:cNvPr>
                <p:cNvPicPr/>
                <p:nvPr/>
              </p:nvPicPr>
              <p:blipFill>
                <a:blip r:embed="rId37"/>
                <a:stretch>
                  <a:fillRect/>
                </a:stretch>
              </p:blipFill>
              <p:spPr>
                <a:xfrm>
                  <a:off x="2531532" y="5127078"/>
                  <a:ext cx="147125" cy="8916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00FD70F3-BA3A-47C1-92D4-C43DFA8016C5}"/>
                    </a:ext>
                  </a:extLst>
                </p14:cNvPr>
                <p14:cNvContentPartPr/>
                <p14:nvPr/>
              </p14:nvContentPartPr>
              <p14:xfrm>
                <a:off x="2646314" y="5144840"/>
                <a:ext cx="37440" cy="139320"/>
              </p14:xfrm>
            </p:contentPart>
          </mc:Choice>
          <mc:Fallback xmlns="">
            <p:pic>
              <p:nvPicPr>
                <p:cNvPr id="24" name="Ink 23">
                  <a:extLst>
                    <a:ext uri="{FF2B5EF4-FFF2-40B4-BE49-F238E27FC236}">
                      <a16:creationId xmlns:a16="http://schemas.microsoft.com/office/drawing/2014/main" id="{00FD70F3-BA3A-47C1-92D4-C43DFA8016C5}"/>
                    </a:ext>
                  </a:extLst>
                </p:cNvPr>
                <p:cNvPicPr/>
                <p:nvPr/>
              </p:nvPicPr>
              <p:blipFill>
                <a:blip r:embed="rId39"/>
                <a:stretch>
                  <a:fillRect/>
                </a:stretch>
              </p:blipFill>
              <p:spPr>
                <a:xfrm>
                  <a:off x="2628314" y="5126886"/>
                  <a:ext cx="73080" cy="17486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Ink 24">
                  <a:extLst>
                    <a:ext uri="{FF2B5EF4-FFF2-40B4-BE49-F238E27FC236}">
                      <a16:creationId xmlns:a16="http://schemas.microsoft.com/office/drawing/2014/main" id="{E24EAE03-7D7B-4461-8943-0FC39B00BAF7}"/>
                    </a:ext>
                  </a:extLst>
                </p14:cNvPr>
                <p14:cNvContentPartPr/>
                <p14:nvPr/>
              </p14:nvContentPartPr>
              <p14:xfrm>
                <a:off x="2719754" y="5285240"/>
                <a:ext cx="9360" cy="50760"/>
              </p14:xfrm>
            </p:contentPart>
          </mc:Choice>
          <mc:Fallback xmlns="">
            <p:pic>
              <p:nvPicPr>
                <p:cNvPr id="25" name="Ink 24">
                  <a:extLst>
                    <a:ext uri="{FF2B5EF4-FFF2-40B4-BE49-F238E27FC236}">
                      <a16:creationId xmlns:a16="http://schemas.microsoft.com/office/drawing/2014/main" id="{E24EAE03-7D7B-4461-8943-0FC39B00BAF7}"/>
                    </a:ext>
                  </a:extLst>
                </p:cNvPr>
                <p:cNvPicPr/>
                <p:nvPr/>
              </p:nvPicPr>
              <p:blipFill>
                <a:blip r:embed="rId41"/>
                <a:stretch>
                  <a:fillRect/>
                </a:stretch>
              </p:blipFill>
              <p:spPr>
                <a:xfrm>
                  <a:off x="2701754" y="5267240"/>
                  <a:ext cx="450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a:extLst>
                    <a:ext uri="{FF2B5EF4-FFF2-40B4-BE49-F238E27FC236}">
                      <a16:creationId xmlns:a16="http://schemas.microsoft.com/office/drawing/2014/main" id="{1879A43A-853C-444D-84FE-0215EB922005}"/>
                    </a:ext>
                  </a:extLst>
                </p14:cNvPr>
                <p14:cNvContentPartPr/>
                <p14:nvPr/>
              </p14:nvContentPartPr>
              <p14:xfrm>
                <a:off x="2823794" y="5134040"/>
                <a:ext cx="36720" cy="173160"/>
              </p14:xfrm>
            </p:contentPart>
          </mc:Choice>
          <mc:Fallback xmlns="">
            <p:pic>
              <p:nvPicPr>
                <p:cNvPr id="26" name="Ink 25">
                  <a:extLst>
                    <a:ext uri="{FF2B5EF4-FFF2-40B4-BE49-F238E27FC236}">
                      <a16:creationId xmlns:a16="http://schemas.microsoft.com/office/drawing/2014/main" id="{1879A43A-853C-444D-84FE-0215EB922005}"/>
                    </a:ext>
                  </a:extLst>
                </p:cNvPr>
                <p:cNvPicPr/>
                <p:nvPr/>
              </p:nvPicPr>
              <p:blipFill>
                <a:blip r:embed="rId43"/>
                <a:stretch>
                  <a:fillRect/>
                </a:stretch>
              </p:blipFill>
              <p:spPr>
                <a:xfrm>
                  <a:off x="2805969" y="5116040"/>
                  <a:ext cx="72014"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Ink 26">
                  <a:extLst>
                    <a:ext uri="{FF2B5EF4-FFF2-40B4-BE49-F238E27FC236}">
                      <a16:creationId xmlns:a16="http://schemas.microsoft.com/office/drawing/2014/main" id="{AA7BD0E9-F6DA-41C1-9B67-2C849A1F2847}"/>
                    </a:ext>
                  </a:extLst>
                </p14:cNvPr>
                <p14:cNvContentPartPr/>
                <p14:nvPr/>
              </p14:nvContentPartPr>
              <p14:xfrm>
                <a:off x="2882114" y="5161040"/>
                <a:ext cx="80640" cy="140760"/>
              </p14:xfrm>
            </p:contentPart>
          </mc:Choice>
          <mc:Fallback xmlns="">
            <p:pic>
              <p:nvPicPr>
                <p:cNvPr id="27" name="Ink 26">
                  <a:extLst>
                    <a:ext uri="{FF2B5EF4-FFF2-40B4-BE49-F238E27FC236}">
                      <a16:creationId xmlns:a16="http://schemas.microsoft.com/office/drawing/2014/main" id="{AA7BD0E9-F6DA-41C1-9B67-2C849A1F2847}"/>
                    </a:ext>
                  </a:extLst>
                </p:cNvPr>
                <p:cNvPicPr/>
                <p:nvPr/>
              </p:nvPicPr>
              <p:blipFill>
                <a:blip r:embed="rId45"/>
                <a:stretch>
                  <a:fillRect/>
                </a:stretch>
              </p:blipFill>
              <p:spPr>
                <a:xfrm>
                  <a:off x="2864194" y="5143040"/>
                  <a:ext cx="116122"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8" name="Ink 27">
                  <a:extLst>
                    <a:ext uri="{FF2B5EF4-FFF2-40B4-BE49-F238E27FC236}">
                      <a16:creationId xmlns:a16="http://schemas.microsoft.com/office/drawing/2014/main" id="{31C933BE-82B7-44CE-9C3E-0A0084C70C8F}"/>
                    </a:ext>
                  </a:extLst>
                </p14:cNvPr>
                <p14:cNvContentPartPr/>
                <p14:nvPr/>
              </p14:nvContentPartPr>
              <p14:xfrm>
                <a:off x="3015674" y="5149160"/>
                <a:ext cx="78120" cy="50400"/>
              </p14:xfrm>
            </p:contentPart>
          </mc:Choice>
          <mc:Fallback xmlns="">
            <p:pic>
              <p:nvPicPr>
                <p:cNvPr id="28" name="Ink 27">
                  <a:extLst>
                    <a:ext uri="{FF2B5EF4-FFF2-40B4-BE49-F238E27FC236}">
                      <a16:creationId xmlns:a16="http://schemas.microsoft.com/office/drawing/2014/main" id="{31C933BE-82B7-44CE-9C3E-0A0084C70C8F}"/>
                    </a:ext>
                  </a:extLst>
                </p:cNvPr>
                <p:cNvPicPr/>
                <p:nvPr/>
              </p:nvPicPr>
              <p:blipFill>
                <a:blip r:embed="rId47"/>
                <a:stretch>
                  <a:fillRect/>
                </a:stretch>
              </p:blipFill>
              <p:spPr>
                <a:xfrm>
                  <a:off x="2997674" y="5131288"/>
                  <a:ext cx="113760" cy="8578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9" name="Ink 28">
                  <a:extLst>
                    <a:ext uri="{FF2B5EF4-FFF2-40B4-BE49-F238E27FC236}">
                      <a16:creationId xmlns:a16="http://schemas.microsoft.com/office/drawing/2014/main" id="{AFF99D03-02B9-402D-8712-6E30685EE428}"/>
                    </a:ext>
                  </a:extLst>
                </p14:cNvPr>
                <p14:cNvContentPartPr/>
                <p14:nvPr/>
              </p14:nvContentPartPr>
              <p14:xfrm>
                <a:off x="3082274" y="5097320"/>
                <a:ext cx="9360" cy="181440"/>
              </p14:xfrm>
            </p:contentPart>
          </mc:Choice>
          <mc:Fallback xmlns="">
            <p:pic>
              <p:nvPicPr>
                <p:cNvPr id="29" name="Ink 28">
                  <a:extLst>
                    <a:ext uri="{FF2B5EF4-FFF2-40B4-BE49-F238E27FC236}">
                      <a16:creationId xmlns:a16="http://schemas.microsoft.com/office/drawing/2014/main" id="{AFF99D03-02B9-402D-8712-6E30685EE428}"/>
                    </a:ext>
                  </a:extLst>
                </p:cNvPr>
                <p:cNvPicPr/>
                <p:nvPr/>
              </p:nvPicPr>
              <p:blipFill>
                <a:blip r:embed="rId49"/>
                <a:stretch>
                  <a:fillRect/>
                </a:stretch>
              </p:blipFill>
              <p:spPr>
                <a:xfrm>
                  <a:off x="3063554" y="5079320"/>
                  <a:ext cx="46426" cy="217080"/>
                </a:xfrm>
                <a:prstGeom prst="rect">
                  <a:avLst/>
                </a:prstGeom>
              </p:spPr>
            </p:pic>
          </mc:Fallback>
        </mc:AlternateContent>
      </p:grpSp>
      <p:grpSp>
        <p:nvGrpSpPr>
          <p:cNvPr id="39" name="Group 38">
            <a:extLst>
              <a:ext uri="{FF2B5EF4-FFF2-40B4-BE49-F238E27FC236}">
                <a16:creationId xmlns:a16="http://schemas.microsoft.com/office/drawing/2014/main" id="{C241EA76-0AB3-4C42-8FB4-1BAB3AA8F55A}"/>
              </a:ext>
            </a:extLst>
          </p:cNvPr>
          <p:cNvGrpSpPr/>
          <p:nvPr/>
        </p:nvGrpSpPr>
        <p:grpSpPr>
          <a:xfrm>
            <a:off x="5667794" y="5061680"/>
            <a:ext cx="464400" cy="277560"/>
            <a:chOff x="5667794" y="5061680"/>
            <a:chExt cx="464400" cy="277560"/>
          </a:xfrm>
        </p:grpSpPr>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F8039B2E-C3CC-4384-BF6C-5F388B711608}"/>
                    </a:ext>
                  </a:extLst>
                </p14:cNvPr>
                <p14:cNvContentPartPr/>
                <p14:nvPr/>
              </p14:nvContentPartPr>
              <p14:xfrm>
                <a:off x="5667794" y="5089400"/>
                <a:ext cx="15840" cy="210240"/>
              </p14:xfrm>
            </p:contentPart>
          </mc:Choice>
          <mc:Fallback xmlns="">
            <p:pic>
              <p:nvPicPr>
                <p:cNvPr id="30" name="Ink 29">
                  <a:extLst>
                    <a:ext uri="{FF2B5EF4-FFF2-40B4-BE49-F238E27FC236}">
                      <a16:creationId xmlns:a16="http://schemas.microsoft.com/office/drawing/2014/main" id="{F8039B2E-C3CC-4384-BF6C-5F388B711608}"/>
                    </a:ext>
                  </a:extLst>
                </p:cNvPr>
                <p:cNvPicPr/>
                <p:nvPr/>
              </p:nvPicPr>
              <p:blipFill>
                <a:blip r:embed="rId51"/>
                <a:stretch>
                  <a:fillRect/>
                </a:stretch>
              </p:blipFill>
              <p:spPr>
                <a:xfrm>
                  <a:off x="5649794" y="5071400"/>
                  <a:ext cx="514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091A0758-1AF8-4B93-B401-1307EFED3AC4}"/>
                    </a:ext>
                  </a:extLst>
                </p14:cNvPr>
                <p14:cNvContentPartPr/>
                <p14:nvPr/>
              </p14:nvContentPartPr>
              <p14:xfrm>
                <a:off x="5778674" y="5061680"/>
                <a:ext cx="95760" cy="172800"/>
              </p14:xfrm>
            </p:contentPart>
          </mc:Choice>
          <mc:Fallback xmlns="">
            <p:pic>
              <p:nvPicPr>
                <p:cNvPr id="31" name="Ink 30">
                  <a:extLst>
                    <a:ext uri="{FF2B5EF4-FFF2-40B4-BE49-F238E27FC236}">
                      <a16:creationId xmlns:a16="http://schemas.microsoft.com/office/drawing/2014/main" id="{091A0758-1AF8-4B93-B401-1307EFED3AC4}"/>
                    </a:ext>
                  </a:extLst>
                </p:cNvPr>
                <p:cNvPicPr/>
                <p:nvPr/>
              </p:nvPicPr>
              <p:blipFill>
                <a:blip r:embed="rId53"/>
                <a:stretch>
                  <a:fillRect/>
                </a:stretch>
              </p:blipFill>
              <p:spPr>
                <a:xfrm>
                  <a:off x="5760741" y="5043642"/>
                  <a:ext cx="131267" cy="20851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401A3CB5-492B-486E-A70F-8E4CD6FB77C1}"/>
                    </a:ext>
                  </a:extLst>
                </p14:cNvPr>
                <p14:cNvContentPartPr/>
                <p14:nvPr/>
              </p14:nvContentPartPr>
              <p14:xfrm>
                <a:off x="5954714" y="5120000"/>
                <a:ext cx="87120" cy="63720"/>
              </p14:xfrm>
            </p:contentPart>
          </mc:Choice>
          <mc:Fallback xmlns="">
            <p:pic>
              <p:nvPicPr>
                <p:cNvPr id="32" name="Ink 31">
                  <a:extLst>
                    <a:ext uri="{FF2B5EF4-FFF2-40B4-BE49-F238E27FC236}">
                      <a16:creationId xmlns:a16="http://schemas.microsoft.com/office/drawing/2014/main" id="{401A3CB5-492B-486E-A70F-8E4CD6FB77C1}"/>
                    </a:ext>
                  </a:extLst>
                </p:cNvPr>
                <p:cNvPicPr/>
                <p:nvPr/>
              </p:nvPicPr>
              <p:blipFill>
                <a:blip r:embed="rId55"/>
                <a:stretch>
                  <a:fillRect/>
                </a:stretch>
              </p:blipFill>
              <p:spPr>
                <a:xfrm>
                  <a:off x="5936788" y="5102000"/>
                  <a:ext cx="122613"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BDBC4706-4E75-463B-8A1A-EE49DBB57755}"/>
                    </a:ext>
                  </a:extLst>
                </p14:cNvPr>
                <p14:cNvContentPartPr/>
                <p14:nvPr/>
              </p14:nvContentPartPr>
              <p14:xfrm>
                <a:off x="6044354" y="5086160"/>
                <a:ext cx="27000" cy="158760"/>
              </p14:xfrm>
            </p:contentPart>
          </mc:Choice>
          <mc:Fallback xmlns="">
            <p:pic>
              <p:nvPicPr>
                <p:cNvPr id="33" name="Ink 32">
                  <a:extLst>
                    <a:ext uri="{FF2B5EF4-FFF2-40B4-BE49-F238E27FC236}">
                      <a16:creationId xmlns:a16="http://schemas.microsoft.com/office/drawing/2014/main" id="{BDBC4706-4E75-463B-8A1A-EE49DBB57755}"/>
                    </a:ext>
                  </a:extLst>
                </p:cNvPr>
                <p:cNvPicPr/>
                <p:nvPr/>
              </p:nvPicPr>
              <p:blipFill>
                <a:blip r:embed="rId57"/>
                <a:stretch>
                  <a:fillRect/>
                </a:stretch>
              </p:blipFill>
              <p:spPr>
                <a:xfrm>
                  <a:off x="6026591" y="5068160"/>
                  <a:ext cx="62171"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4" name="Ink 33">
                  <a:extLst>
                    <a:ext uri="{FF2B5EF4-FFF2-40B4-BE49-F238E27FC236}">
                      <a16:creationId xmlns:a16="http://schemas.microsoft.com/office/drawing/2014/main" id="{6D8B59A9-F138-42E1-8FF0-49F9739C5A6F}"/>
                    </a:ext>
                  </a:extLst>
                </p14:cNvPr>
                <p14:cNvContentPartPr/>
                <p14:nvPr/>
              </p14:nvContentPartPr>
              <p14:xfrm>
                <a:off x="6109514" y="5276240"/>
                <a:ext cx="22680" cy="63000"/>
              </p14:xfrm>
            </p:contentPart>
          </mc:Choice>
          <mc:Fallback xmlns="">
            <p:pic>
              <p:nvPicPr>
                <p:cNvPr id="34" name="Ink 33">
                  <a:extLst>
                    <a:ext uri="{FF2B5EF4-FFF2-40B4-BE49-F238E27FC236}">
                      <a16:creationId xmlns:a16="http://schemas.microsoft.com/office/drawing/2014/main" id="{6D8B59A9-F138-42E1-8FF0-49F9739C5A6F}"/>
                    </a:ext>
                  </a:extLst>
                </p:cNvPr>
                <p:cNvPicPr/>
                <p:nvPr/>
              </p:nvPicPr>
              <p:blipFill>
                <a:blip r:embed="rId59"/>
                <a:stretch>
                  <a:fillRect/>
                </a:stretch>
              </p:blipFill>
              <p:spPr>
                <a:xfrm>
                  <a:off x="6091514" y="5258240"/>
                  <a:ext cx="58320" cy="98640"/>
                </a:xfrm>
                <a:prstGeom prst="rect">
                  <a:avLst/>
                </a:prstGeom>
              </p:spPr>
            </p:pic>
          </mc:Fallback>
        </mc:AlternateContent>
      </p:grpSp>
      <p:grpSp>
        <p:nvGrpSpPr>
          <p:cNvPr id="38" name="Group 37">
            <a:extLst>
              <a:ext uri="{FF2B5EF4-FFF2-40B4-BE49-F238E27FC236}">
                <a16:creationId xmlns:a16="http://schemas.microsoft.com/office/drawing/2014/main" id="{8E5ECC3F-9E5D-4905-A052-02163781E0B2}"/>
              </a:ext>
            </a:extLst>
          </p:cNvPr>
          <p:cNvGrpSpPr/>
          <p:nvPr/>
        </p:nvGrpSpPr>
        <p:grpSpPr>
          <a:xfrm>
            <a:off x="6289154" y="5095160"/>
            <a:ext cx="352440" cy="186120"/>
            <a:chOff x="6289154" y="5095160"/>
            <a:chExt cx="352440" cy="186120"/>
          </a:xfrm>
        </p:grpSpPr>
        <mc:AlternateContent xmlns:mc="http://schemas.openxmlformats.org/markup-compatibility/2006" xmlns:p14="http://schemas.microsoft.com/office/powerpoint/2010/main">
          <mc:Choice Requires="p14">
            <p:contentPart p14:bwMode="auto" r:id="rId60">
              <p14:nvContentPartPr>
                <p14:cNvPr id="35" name="Ink 34">
                  <a:extLst>
                    <a:ext uri="{FF2B5EF4-FFF2-40B4-BE49-F238E27FC236}">
                      <a16:creationId xmlns:a16="http://schemas.microsoft.com/office/drawing/2014/main" id="{37EFB099-658F-4C2B-A882-7D58962048B8}"/>
                    </a:ext>
                  </a:extLst>
                </p14:cNvPr>
                <p14:cNvContentPartPr/>
                <p14:nvPr/>
              </p14:nvContentPartPr>
              <p14:xfrm>
                <a:off x="6289154" y="5115320"/>
                <a:ext cx="22320" cy="165960"/>
              </p14:xfrm>
            </p:contentPart>
          </mc:Choice>
          <mc:Fallback xmlns="">
            <p:pic>
              <p:nvPicPr>
                <p:cNvPr id="35" name="Ink 34">
                  <a:extLst>
                    <a:ext uri="{FF2B5EF4-FFF2-40B4-BE49-F238E27FC236}">
                      <a16:creationId xmlns:a16="http://schemas.microsoft.com/office/drawing/2014/main" id="{37EFB099-658F-4C2B-A882-7D58962048B8}"/>
                    </a:ext>
                  </a:extLst>
                </p:cNvPr>
                <p:cNvPicPr/>
                <p:nvPr/>
              </p:nvPicPr>
              <p:blipFill>
                <a:blip r:embed="rId61"/>
                <a:stretch>
                  <a:fillRect/>
                </a:stretch>
              </p:blipFill>
              <p:spPr>
                <a:xfrm>
                  <a:off x="6271154" y="5097320"/>
                  <a:ext cx="5796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A76D9A87-EF29-4551-AB8F-31073FB4BE98}"/>
                    </a:ext>
                  </a:extLst>
                </p14:cNvPr>
                <p14:cNvContentPartPr/>
                <p14:nvPr/>
              </p14:nvContentPartPr>
              <p14:xfrm>
                <a:off x="6384914" y="5108840"/>
                <a:ext cx="95400" cy="155160"/>
              </p14:xfrm>
            </p:contentPart>
          </mc:Choice>
          <mc:Fallback xmlns="">
            <p:pic>
              <p:nvPicPr>
                <p:cNvPr id="36" name="Ink 35">
                  <a:extLst>
                    <a:ext uri="{FF2B5EF4-FFF2-40B4-BE49-F238E27FC236}">
                      <a16:creationId xmlns:a16="http://schemas.microsoft.com/office/drawing/2014/main" id="{A76D9A87-EF29-4551-AB8F-31073FB4BE98}"/>
                    </a:ext>
                  </a:extLst>
                </p:cNvPr>
                <p:cNvPicPr/>
                <p:nvPr/>
              </p:nvPicPr>
              <p:blipFill>
                <a:blip r:embed="rId63"/>
                <a:stretch>
                  <a:fillRect/>
                </a:stretch>
              </p:blipFill>
              <p:spPr>
                <a:xfrm>
                  <a:off x="6366914" y="5090840"/>
                  <a:ext cx="1310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7" name="Ink 36">
                  <a:extLst>
                    <a:ext uri="{FF2B5EF4-FFF2-40B4-BE49-F238E27FC236}">
                      <a16:creationId xmlns:a16="http://schemas.microsoft.com/office/drawing/2014/main" id="{BFE0348E-C27E-44BF-852B-E32E7DE29F48}"/>
                    </a:ext>
                  </a:extLst>
                </p14:cNvPr>
                <p14:cNvContentPartPr/>
                <p14:nvPr/>
              </p14:nvContentPartPr>
              <p14:xfrm>
                <a:off x="6535034" y="5095160"/>
                <a:ext cx="106560" cy="147240"/>
              </p14:xfrm>
            </p:contentPart>
          </mc:Choice>
          <mc:Fallback xmlns="">
            <p:pic>
              <p:nvPicPr>
                <p:cNvPr id="37" name="Ink 36">
                  <a:extLst>
                    <a:ext uri="{FF2B5EF4-FFF2-40B4-BE49-F238E27FC236}">
                      <a16:creationId xmlns:a16="http://schemas.microsoft.com/office/drawing/2014/main" id="{BFE0348E-C27E-44BF-852B-E32E7DE29F48}"/>
                    </a:ext>
                  </a:extLst>
                </p:cNvPr>
                <p:cNvPicPr/>
                <p:nvPr/>
              </p:nvPicPr>
              <p:blipFill>
                <a:blip r:embed="rId65"/>
                <a:stretch>
                  <a:fillRect/>
                </a:stretch>
              </p:blipFill>
              <p:spPr>
                <a:xfrm>
                  <a:off x="6517034" y="5077204"/>
                  <a:ext cx="142200" cy="182793"/>
                </a:xfrm>
                <a:prstGeom prst="rect">
                  <a:avLst/>
                </a:prstGeom>
              </p:spPr>
            </p:pic>
          </mc:Fallback>
        </mc:AlternateContent>
      </p:grpSp>
      <p:grpSp>
        <p:nvGrpSpPr>
          <p:cNvPr id="46" name="Group 45">
            <a:extLst>
              <a:ext uri="{FF2B5EF4-FFF2-40B4-BE49-F238E27FC236}">
                <a16:creationId xmlns:a16="http://schemas.microsoft.com/office/drawing/2014/main" id="{E9B46D60-55D4-4E01-9B78-BBA107E8E0BF}"/>
              </a:ext>
            </a:extLst>
          </p:cNvPr>
          <p:cNvGrpSpPr/>
          <p:nvPr/>
        </p:nvGrpSpPr>
        <p:grpSpPr>
          <a:xfrm>
            <a:off x="6748874" y="5343200"/>
            <a:ext cx="359640" cy="220320"/>
            <a:chOff x="6748874" y="5343200"/>
            <a:chExt cx="359640" cy="220320"/>
          </a:xfrm>
        </p:grpSpPr>
        <mc:AlternateContent xmlns:mc="http://schemas.openxmlformats.org/markup-compatibility/2006" xmlns:p14="http://schemas.microsoft.com/office/powerpoint/2010/main">
          <mc:Choice Requires="p14">
            <p:contentPart p14:bwMode="auto" r:id="rId66">
              <p14:nvContentPartPr>
                <p14:cNvPr id="41" name="Ink 40">
                  <a:extLst>
                    <a:ext uri="{FF2B5EF4-FFF2-40B4-BE49-F238E27FC236}">
                      <a16:creationId xmlns:a16="http://schemas.microsoft.com/office/drawing/2014/main" id="{9A3F1A59-DF17-4AFF-8ECF-47D562E3DA26}"/>
                    </a:ext>
                  </a:extLst>
                </p14:cNvPr>
                <p14:cNvContentPartPr/>
                <p14:nvPr/>
              </p14:nvContentPartPr>
              <p14:xfrm>
                <a:off x="6748874" y="5378120"/>
                <a:ext cx="6120" cy="185400"/>
              </p14:xfrm>
            </p:contentPart>
          </mc:Choice>
          <mc:Fallback xmlns="">
            <p:pic>
              <p:nvPicPr>
                <p:cNvPr id="41" name="Ink 40">
                  <a:extLst>
                    <a:ext uri="{FF2B5EF4-FFF2-40B4-BE49-F238E27FC236}">
                      <a16:creationId xmlns:a16="http://schemas.microsoft.com/office/drawing/2014/main" id="{9A3F1A59-DF17-4AFF-8ECF-47D562E3DA26}"/>
                    </a:ext>
                  </a:extLst>
                </p:cNvPr>
                <p:cNvPicPr/>
                <p:nvPr/>
              </p:nvPicPr>
              <p:blipFill>
                <a:blip r:embed="rId67"/>
                <a:stretch>
                  <a:fillRect/>
                </a:stretch>
              </p:blipFill>
              <p:spPr>
                <a:xfrm>
                  <a:off x="6730874" y="5360120"/>
                  <a:ext cx="417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2" name="Ink 41">
                  <a:extLst>
                    <a:ext uri="{FF2B5EF4-FFF2-40B4-BE49-F238E27FC236}">
                      <a16:creationId xmlns:a16="http://schemas.microsoft.com/office/drawing/2014/main" id="{0EEB9A44-2D53-4394-9A46-DD695519D6BE}"/>
                    </a:ext>
                  </a:extLst>
                </p14:cNvPr>
                <p14:cNvContentPartPr/>
                <p14:nvPr/>
              </p14:nvContentPartPr>
              <p14:xfrm>
                <a:off x="6816554" y="5379560"/>
                <a:ext cx="92520" cy="100800"/>
              </p14:xfrm>
            </p:contentPart>
          </mc:Choice>
          <mc:Fallback xmlns="">
            <p:pic>
              <p:nvPicPr>
                <p:cNvPr id="42" name="Ink 41">
                  <a:extLst>
                    <a:ext uri="{FF2B5EF4-FFF2-40B4-BE49-F238E27FC236}">
                      <a16:creationId xmlns:a16="http://schemas.microsoft.com/office/drawing/2014/main" id="{0EEB9A44-2D53-4394-9A46-DD695519D6BE}"/>
                    </a:ext>
                  </a:extLst>
                </p:cNvPr>
                <p:cNvPicPr/>
                <p:nvPr/>
              </p:nvPicPr>
              <p:blipFill>
                <a:blip r:embed="rId69"/>
                <a:stretch>
                  <a:fillRect/>
                </a:stretch>
              </p:blipFill>
              <p:spPr>
                <a:xfrm>
                  <a:off x="6798554" y="5361495"/>
                  <a:ext cx="128160" cy="136568"/>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3" name="Ink 42">
                  <a:extLst>
                    <a:ext uri="{FF2B5EF4-FFF2-40B4-BE49-F238E27FC236}">
                      <a16:creationId xmlns:a16="http://schemas.microsoft.com/office/drawing/2014/main" id="{EDF5EF0B-B380-4EA3-849D-AD6271524017}"/>
                    </a:ext>
                  </a:extLst>
                </p14:cNvPr>
                <p14:cNvContentPartPr/>
                <p14:nvPr/>
              </p14:nvContentPartPr>
              <p14:xfrm>
                <a:off x="6896834" y="5363360"/>
                <a:ext cx="39240" cy="189720"/>
              </p14:xfrm>
            </p:contentPart>
          </mc:Choice>
          <mc:Fallback xmlns="">
            <p:pic>
              <p:nvPicPr>
                <p:cNvPr id="43" name="Ink 42">
                  <a:extLst>
                    <a:ext uri="{FF2B5EF4-FFF2-40B4-BE49-F238E27FC236}">
                      <a16:creationId xmlns:a16="http://schemas.microsoft.com/office/drawing/2014/main" id="{EDF5EF0B-B380-4EA3-849D-AD6271524017}"/>
                    </a:ext>
                  </a:extLst>
                </p:cNvPr>
                <p:cNvPicPr/>
                <p:nvPr/>
              </p:nvPicPr>
              <p:blipFill>
                <a:blip r:embed="rId71"/>
                <a:stretch>
                  <a:fillRect/>
                </a:stretch>
              </p:blipFill>
              <p:spPr>
                <a:xfrm>
                  <a:off x="6878834" y="5345360"/>
                  <a:ext cx="748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4" name="Ink 43">
                  <a:extLst>
                    <a:ext uri="{FF2B5EF4-FFF2-40B4-BE49-F238E27FC236}">
                      <a16:creationId xmlns:a16="http://schemas.microsoft.com/office/drawing/2014/main" id="{D0BB41CB-50AA-431A-B52F-F88724C88A48}"/>
                    </a:ext>
                  </a:extLst>
                </p14:cNvPr>
                <p14:cNvContentPartPr/>
                <p14:nvPr/>
              </p14:nvContentPartPr>
              <p14:xfrm>
                <a:off x="6990434" y="5367680"/>
                <a:ext cx="118080" cy="108360"/>
              </p14:xfrm>
            </p:contentPart>
          </mc:Choice>
          <mc:Fallback xmlns="">
            <p:pic>
              <p:nvPicPr>
                <p:cNvPr id="44" name="Ink 43">
                  <a:extLst>
                    <a:ext uri="{FF2B5EF4-FFF2-40B4-BE49-F238E27FC236}">
                      <a16:creationId xmlns:a16="http://schemas.microsoft.com/office/drawing/2014/main" id="{D0BB41CB-50AA-431A-B52F-F88724C88A48}"/>
                    </a:ext>
                  </a:extLst>
                </p:cNvPr>
                <p:cNvPicPr/>
                <p:nvPr/>
              </p:nvPicPr>
              <p:blipFill>
                <a:blip r:embed="rId73"/>
                <a:stretch>
                  <a:fillRect/>
                </a:stretch>
              </p:blipFill>
              <p:spPr>
                <a:xfrm>
                  <a:off x="6972379" y="5349680"/>
                  <a:ext cx="153829"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5" name="Ink 44">
                  <a:extLst>
                    <a:ext uri="{FF2B5EF4-FFF2-40B4-BE49-F238E27FC236}">
                      <a16:creationId xmlns:a16="http://schemas.microsoft.com/office/drawing/2014/main" id="{82E425D2-AFC8-45E8-ACDE-0CAF2039EA60}"/>
                    </a:ext>
                  </a:extLst>
                </p14:cNvPr>
                <p14:cNvContentPartPr/>
                <p14:nvPr/>
              </p14:nvContentPartPr>
              <p14:xfrm>
                <a:off x="7082954" y="5343200"/>
                <a:ext cx="15480" cy="216720"/>
              </p14:xfrm>
            </p:contentPart>
          </mc:Choice>
          <mc:Fallback xmlns="">
            <p:pic>
              <p:nvPicPr>
                <p:cNvPr id="45" name="Ink 44">
                  <a:extLst>
                    <a:ext uri="{FF2B5EF4-FFF2-40B4-BE49-F238E27FC236}">
                      <a16:creationId xmlns:a16="http://schemas.microsoft.com/office/drawing/2014/main" id="{82E425D2-AFC8-45E8-ACDE-0CAF2039EA60}"/>
                    </a:ext>
                  </a:extLst>
                </p:cNvPr>
                <p:cNvPicPr/>
                <p:nvPr/>
              </p:nvPicPr>
              <p:blipFill>
                <a:blip r:embed="rId75"/>
                <a:stretch>
                  <a:fillRect/>
                </a:stretch>
              </p:blipFill>
              <p:spPr>
                <a:xfrm>
                  <a:off x="7064954" y="5325200"/>
                  <a:ext cx="51120" cy="252360"/>
                </a:xfrm>
                <a:prstGeom prst="rect">
                  <a:avLst/>
                </a:prstGeom>
              </p:spPr>
            </p:pic>
          </mc:Fallback>
        </mc:AlternateContent>
      </p:grpSp>
      <p:grpSp>
        <p:nvGrpSpPr>
          <p:cNvPr id="55" name="Group 54">
            <a:extLst>
              <a:ext uri="{FF2B5EF4-FFF2-40B4-BE49-F238E27FC236}">
                <a16:creationId xmlns:a16="http://schemas.microsoft.com/office/drawing/2014/main" id="{0325FA94-64F7-4634-B338-8BDA9FA7C6EA}"/>
              </a:ext>
            </a:extLst>
          </p:cNvPr>
          <p:cNvGrpSpPr/>
          <p:nvPr/>
        </p:nvGrpSpPr>
        <p:grpSpPr>
          <a:xfrm>
            <a:off x="2032395" y="5877377"/>
            <a:ext cx="530280" cy="217800"/>
            <a:chOff x="2032395" y="5877377"/>
            <a:chExt cx="530280" cy="217800"/>
          </a:xfrm>
        </p:grpSpPr>
        <mc:AlternateContent xmlns:mc="http://schemas.openxmlformats.org/markup-compatibility/2006" xmlns:p14="http://schemas.microsoft.com/office/powerpoint/2010/main">
          <mc:Choice Requires="p14">
            <p:contentPart p14:bwMode="auto" r:id="rId76">
              <p14:nvContentPartPr>
                <p14:cNvPr id="50" name="Ink 49">
                  <a:extLst>
                    <a:ext uri="{FF2B5EF4-FFF2-40B4-BE49-F238E27FC236}">
                      <a16:creationId xmlns:a16="http://schemas.microsoft.com/office/drawing/2014/main" id="{FEF9839F-B95A-4328-B293-BBFC18B789F8}"/>
                    </a:ext>
                  </a:extLst>
                </p14:cNvPr>
                <p14:cNvContentPartPr/>
                <p14:nvPr/>
              </p14:nvContentPartPr>
              <p14:xfrm>
                <a:off x="2032395" y="5918777"/>
                <a:ext cx="98640" cy="168120"/>
              </p14:xfrm>
            </p:contentPart>
          </mc:Choice>
          <mc:Fallback xmlns="">
            <p:pic>
              <p:nvPicPr>
                <p:cNvPr id="50" name="Ink 49">
                  <a:extLst>
                    <a:ext uri="{FF2B5EF4-FFF2-40B4-BE49-F238E27FC236}">
                      <a16:creationId xmlns:a16="http://schemas.microsoft.com/office/drawing/2014/main" id="{FEF9839F-B95A-4328-B293-BBFC18B789F8}"/>
                    </a:ext>
                  </a:extLst>
                </p:cNvPr>
                <p:cNvPicPr/>
                <p:nvPr/>
              </p:nvPicPr>
              <p:blipFill>
                <a:blip r:embed="rId77"/>
                <a:stretch>
                  <a:fillRect/>
                </a:stretch>
              </p:blipFill>
              <p:spPr>
                <a:xfrm>
                  <a:off x="2014395" y="5900815"/>
                  <a:ext cx="134280" cy="203684"/>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1" name="Ink 50">
                  <a:extLst>
                    <a:ext uri="{FF2B5EF4-FFF2-40B4-BE49-F238E27FC236}">
                      <a16:creationId xmlns:a16="http://schemas.microsoft.com/office/drawing/2014/main" id="{3BC70222-D3FC-4F65-BF9B-F325AE664969}"/>
                    </a:ext>
                  </a:extLst>
                </p14:cNvPr>
                <p14:cNvContentPartPr/>
                <p14:nvPr/>
              </p14:nvContentPartPr>
              <p14:xfrm>
                <a:off x="2192955" y="5920937"/>
                <a:ext cx="74160" cy="149040"/>
              </p14:xfrm>
            </p:contentPart>
          </mc:Choice>
          <mc:Fallback xmlns="">
            <p:pic>
              <p:nvPicPr>
                <p:cNvPr id="51" name="Ink 50">
                  <a:extLst>
                    <a:ext uri="{FF2B5EF4-FFF2-40B4-BE49-F238E27FC236}">
                      <a16:creationId xmlns:a16="http://schemas.microsoft.com/office/drawing/2014/main" id="{3BC70222-D3FC-4F65-BF9B-F325AE664969}"/>
                    </a:ext>
                  </a:extLst>
                </p:cNvPr>
                <p:cNvPicPr/>
                <p:nvPr/>
              </p:nvPicPr>
              <p:blipFill>
                <a:blip r:embed="rId79"/>
                <a:stretch>
                  <a:fillRect/>
                </a:stretch>
              </p:blipFill>
              <p:spPr>
                <a:xfrm>
                  <a:off x="2174867" y="5902937"/>
                  <a:ext cx="109974"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2" name="Ink 51">
                  <a:extLst>
                    <a:ext uri="{FF2B5EF4-FFF2-40B4-BE49-F238E27FC236}">
                      <a16:creationId xmlns:a16="http://schemas.microsoft.com/office/drawing/2014/main" id="{172551B2-A572-40D1-9675-BAE053CE58BC}"/>
                    </a:ext>
                  </a:extLst>
                </p14:cNvPr>
                <p14:cNvContentPartPr/>
                <p14:nvPr/>
              </p14:nvContentPartPr>
              <p14:xfrm>
                <a:off x="2336595" y="5922017"/>
                <a:ext cx="72720" cy="85680"/>
              </p14:xfrm>
            </p:contentPart>
          </mc:Choice>
          <mc:Fallback xmlns="">
            <p:pic>
              <p:nvPicPr>
                <p:cNvPr id="52" name="Ink 51">
                  <a:extLst>
                    <a:ext uri="{FF2B5EF4-FFF2-40B4-BE49-F238E27FC236}">
                      <a16:creationId xmlns:a16="http://schemas.microsoft.com/office/drawing/2014/main" id="{172551B2-A572-40D1-9675-BAE053CE58BC}"/>
                    </a:ext>
                  </a:extLst>
                </p:cNvPr>
                <p:cNvPicPr/>
                <p:nvPr/>
              </p:nvPicPr>
              <p:blipFill>
                <a:blip r:embed="rId81"/>
                <a:stretch>
                  <a:fillRect/>
                </a:stretch>
              </p:blipFill>
              <p:spPr>
                <a:xfrm>
                  <a:off x="2318595" y="5904017"/>
                  <a:ext cx="1083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3" name="Ink 52">
                  <a:extLst>
                    <a:ext uri="{FF2B5EF4-FFF2-40B4-BE49-F238E27FC236}">
                      <a16:creationId xmlns:a16="http://schemas.microsoft.com/office/drawing/2014/main" id="{4B76F3DB-786C-4AEC-B8F6-1A20F9C46A8C}"/>
                    </a:ext>
                  </a:extLst>
                </p14:cNvPr>
                <p14:cNvContentPartPr/>
                <p14:nvPr/>
              </p14:nvContentPartPr>
              <p14:xfrm>
                <a:off x="2380155" y="5877377"/>
                <a:ext cx="31320" cy="217800"/>
              </p14:xfrm>
            </p:contentPart>
          </mc:Choice>
          <mc:Fallback xmlns="">
            <p:pic>
              <p:nvPicPr>
                <p:cNvPr id="53" name="Ink 52">
                  <a:extLst>
                    <a:ext uri="{FF2B5EF4-FFF2-40B4-BE49-F238E27FC236}">
                      <a16:creationId xmlns:a16="http://schemas.microsoft.com/office/drawing/2014/main" id="{4B76F3DB-786C-4AEC-B8F6-1A20F9C46A8C}"/>
                    </a:ext>
                  </a:extLst>
                </p:cNvPr>
                <p:cNvPicPr/>
                <p:nvPr/>
              </p:nvPicPr>
              <p:blipFill>
                <a:blip r:embed="rId83"/>
                <a:stretch>
                  <a:fillRect/>
                </a:stretch>
              </p:blipFill>
              <p:spPr>
                <a:xfrm>
                  <a:off x="2361946" y="5859347"/>
                  <a:ext cx="67374" cy="25349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4" name="Ink 53">
                  <a:extLst>
                    <a:ext uri="{FF2B5EF4-FFF2-40B4-BE49-F238E27FC236}">
                      <a16:creationId xmlns:a16="http://schemas.microsoft.com/office/drawing/2014/main" id="{44E0F9F1-44CF-44EC-BEDC-1C79F6517CC5}"/>
                    </a:ext>
                  </a:extLst>
                </p14:cNvPr>
                <p14:cNvContentPartPr/>
                <p14:nvPr/>
              </p14:nvContentPartPr>
              <p14:xfrm>
                <a:off x="2440275" y="5893577"/>
                <a:ext cx="122400" cy="201600"/>
              </p14:xfrm>
            </p:contentPart>
          </mc:Choice>
          <mc:Fallback xmlns="">
            <p:pic>
              <p:nvPicPr>
                <p:cNvPr id="54" name="Ink 53">
                  <a:extLst>
                    <a:ext uri="{FF2B5EF4-FFF2-40B4-BE49-F238E27FC236}">
                      <a16:creationId xmlns:a16="http://schemas.microsoft.com/office/drawing/2014/main" id="{44E0F9F1-44CF-44EC-BEDC-1C79F6517CC5}"/>
                    </a:ext>
                  </a:extLst>
                </p:cNvPr>
                <p:cNvPicPr/>
                <p:nvPr/>
              </p:nvPicPr>
              <p:blipFill>
                <a:blip r:embed="rId85"/>
                <a:stretch>
                  <a:fillRect/>
                </a:stretch>
              </p:blipFill>
              <p:spPr>
                <a:xfrm>
                  <a:off x="2422275" y="5875577"/>
                  <a:ext cx="158040" cy="237240"/>
                </a:xfrm>
                <a:prstGeom prst="rect">
                  <a:avLst/>
                </a:prstGeom>
              </p:spPr>
            </p:pic>
          </mc:Fallback>
        </mc:AlternateContent>
      </p:grpSp>
      <p:grpSp>
        <p:nvGrpSpPr>
          <p:cNvPr id="59" name="Group 58">
            <a:extLst>
              <a:ext uri="{FF2B5EF4-FFF2-40B4-BE49-F238E27FC236}">
                <a16:creationId xmlns:a16="http://schemas.microsoft.com/office/drawing/2014/main" id="{C1C04A8F-42E6-406C-8BCB-BE5DD8430A1B}"/>
              </a:ext>
            </a:extLst>
          </p:cNvPr>
          <p:cNvGrpSpPr/>
          <p:nvPr/>
        </p:nvGrpSpPr>
        <p:grpSpPr>
          <a:xfrm>
            <a:off x="7098675" y="6186617"/>
            <a:ext cx="452880" cy="186840"/>
            <a:chOff x="7098675" y="6186617"/>
            <a:chExt cx="452880" cy="186840"/>
          </a:xfrm>
        </p:grpSpPr>
        <mc:AlternateContent xmlns:mc="http://schemas.openxmlformats.org/markup-compatibility/2006" xmlns:p14="http://schemas.microsoft.com/office/powerpoint/2010/main">
          <mc:Choice Requires="p14">
            <p:contentPart p14:bwMode="auto" r:id="rId86">
              <p14:nvContentPartPr>
                <p14:cNvPr id="56" name="Ink 55">
                  <a:extLst>
                    <a:ext uri="{FF2B5EF4-FFF2-40B4-BE49-F238E27FC236}">
                      <a16:creationId xmlns:a16="http://schemas.microsoft.com/office/drawing/2014/main" id="{A2ABF4A2-9FDD-4F5A-A97D-A4321A09694D}"/>
                    </a:ext>
                  </a:extLst>
                </p14:cNvPr>
                <p14:cNvContentPartPr/>
                <p14:nvPr/>
              </p14:nvContentPartPr>
              <p14:xfrm>
                <a:off x="7098675" y="6186617"/>
                <a:ext cx="96840" cy="164160"/>
              </p14:xfrm>
            </p:contentPart>
          </mc:Choice>
          <mc:Fallback xmlns="">
            <p:pic>
              <p:nvPicPr>
                <p:cNvPr id="56" name="Ink 55">
                  <a:extLst>
                    <a:ext uri="{FF2B5EF4-FFF2-40B4-BE49-F238E27FC236}">
                      <a16:creationId xmlns:a16="http://schemas.microsoft.com/office/drawing/2014/main" id="{A2ABF4A2-9FDD-4F5A-A97D-A4321A09694D}"/>
                    </a:ext>
                  </a:extLst>
                </p:cNvPr>
                <p:cNvPicPr/>
                <p:nvPr/>
              </p:nvPicPr>
              <p:blipFill>
                <a:blip r:embed="rId87"/>
                <a:stretch>
                  <a:fillRect/>
                </a:stretch>
              </p:blipFill>
              <p:spPr>
                <a:xfrm>
                  <a:off x="7080675" y="6168617"/>
                  <a:ext cx="1324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F09977A5-F2B0-4C04-A2FA-4485EAD4D189}"/>
                    </a:ext>
                  </a:extLst>
                </p14:cNvPr>
                <p14:cNvContentPartPr/>
                <p14:nvPr/>
              </p14:nvContentPartPr>
              <p14:xfrm>
                <a:off x="7232955" y="6189857"/>
                <a:ext cx="119520" cy="166320"/>
              </p14:xfrm>
            </p:contentPart>
          </mc:Choice>
          <mc:Fallback xmlns="">
            <p:pic>
              <p:nvPicPr>
                <p:cNvPr id="57" name="Ink 56">
                  <a:extLst>
                    <a:ext uri="{FF2B5EF4-FFF2-40B4-BE49-F238E27FC236}">
                      <a16:creationId xmlns:a16="http://schemas.microsoft.com/office/drawing/2014/main" id="{F09977A5-F2B0-4C04-A2FA-4485EAD4D189}"/>
                    </a:ext>
                  </a:extLst>
                </p:cNvPr>
                <p:cNvPicPr/>
                <p:nvPr/>
              </p:nvPicPr>
              <p:blipFill>
                <a:blip r:embed="rId89"/>
                <a:stretch>
                  <a:fillRect/>
                </a:stretch>
              </p:blipFill>
              <p:spPr>
                <a:xfrm>
                  <a:off x="7215009" y="6171857"/>
                  <a:ext cx="155053"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709D4DE6-4DAA-4DA4-ACA5-1CDFECBD9B95}"/>
                    </a:ext>
                  </a:extLst>
                </p14:cNvPr>
                <p14:cNvContentPartPr/>
                <p14:nvPr/>
              </p14:nvContentPartPr>
              <p14:xfrm>
                <a:off x="7414755" y="6189137"/>
                <a:ext cx="136800" cy="184320"/>
              </p14:xfrm>
            </p:contentPart>
          </mc:Choice>
          <mc:Fallback xmlns="">
            <p:pic>
              <p:nvPicPr>
                <p:cNvPr id="58" name="Ink 57">
                  <a:extLst>
                    <a:ext uri="{FF2B5EF4-FFF2-40B4-BE49-F238E27FC236}">
                      <a16:creationId xmlns:a16="http://schemas.microsoft.com/office/drawing/2014/main" id="{709D4DE6-4DAA-4DA4-ACA5-1CDFECBD9B95}"/>
                    </a:ext>
                  </a:extLst>
                </p:cNvPr>
                <p:cNvPicPr/>
                <p:nvPr/>
              </p:nvPicPr>
              <p:blipFill>
                <a:blip r:embed="rId91"/>
                <a:stretch>
                  <a:fillRect/>
                </a:stretch>
              </p:blipFill>
              <p:spPr>
                <a:xfrm>
                  <a:off x="7396755" y="6171172"/>
                  <a:ext cx="172440" cy="219891"/>
                </a:xfrm>
                <a:prstGeom prst="rect">
                  <a:avLst/>
                </a:prstGeom>
              </p:spPr>
            </p:pic>
          </mc:Fallback>
        </mc:AlternateContent>
      </p:grpSp>
      <p:grpSp>
        <p:nvGrpSpPr>
          <p:cNvPr id="62" name="Group 61">
            <a:extLst>
              <a:ext uri="{FF2B5EF4-FFF2-40B4-BE49-F238E27FC236}">
                <a16:creationId xmlns:a16="http://schemas.microsoft.com/office/drawing/2014/main" id="{3C12A45D-B4C8-45B8-8CFF-F9366254C8FA}"/>
              </a:ext>
            </a:extLst>
          </p:cNvPr>
          <p:cNvGrpSpPr/>
          <p:nvPr/>
        </p:nvGrpSpPr>
        <p:grpSpPr>
          <a:xfrm>
            <a:off x="7208115" y="6463817"/>
            <a:ext cx="209520" cy="182520"/>
            <a:chOff x="7208115" y="6463817"/>
            <a:chExt cx="209520" cy="182520"/>
          </a:xfrm>
        </p:grpSpPr>
        <mc:AlternateContent xmlns:mc="http://schemas.openxmlformats.org/markup-compatibility/2006" xmlns:p14="http://schemas.microsoft.com/office/powerpoint/2010/main">
          <mc:Choice Requires="p14">
            <p:contentPart p14:bwMode="auto" r:id="rId92">
              <p14:nvContentPartPr>
                <p14:cNvPr id="60" name="Ink 59">
                  <a:extLst>
                    <a:ext uri="{FF2B5EF4-FFF2-40B4-BE49-F238E27FC236}">
                      <a16:creationId xmlns:a16="http://schemas.microsoft.com/office/drawing/2014/main" id="{07035080-197E-4721-8628-7544C4C652E9}"/>
                    </a:ext>
                  </a:extLst>
                </p14:cNvPr>
                <p14:cNvContentPartPr/>
                <p14:nvPr/>
              </p14:nvContentPartPr>
              <p14:xfrm>
                <a:off x="7208115" y="6463817"/>
                <a:ext cx="45720" cy="182520"/>
              </p14:xfrm>
            </p:contentPart>
          </mc:Choice>
          <mc:Fallback xmlns="">
            <p:pic>
              <p:nvPicPr>
                <p:cNvPr id="60" name="Ink 59">
                  <a:extLst>
                    <a:ext uri="{FF2B5EF4-FFF2-40B4-BE49-F238E27FC236}">
                      <a16:creationId xmlns:a16="http://schemas.microsoft.com/office/drawing/2014/main" id="{07035080-197E-4721-8628-7544C4C652E9}"/>
                    </a:ext>
                  </a:extLst>
                </p:cNvPr>
                <p:cNvPicPr/>
                <p:nvPr/>
              </p:nvPicPr>
              <p:blipFill>
                <a:blip r:embed="rId93"/>
                <a:stretch>
                  <a:fillRect/>
                </a:stretch>
              </p:blipFill>
              <p:spPr>
                <a:xfrm>
                  <a:off x="7190115" y="6445817"/>
                  <a:ext cx="813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Ink 60">
                  <a:extLst>
                    <a:ext uri="{FF2B5EF4-FFF2-40B4-BE49-F238E27FC236}">
                      <a16:creationId xmlns:a16="http://schemas.microsoft.com/office/drawing/2014/main" id="{E4E754E6-86C1-4FE2-ACF4-C3251DDF6052}"/>
                    </a:ext>
                  </a:extLst>
                </p14:cNvPr>
                <p14:cNvContentPartPr/>
                <p14:nvPr/>
              </p14:nvContentPartPr>
              <p14:xfrm>
                <a:off x="7271835" y="6480737"/>
                <a:ext cx="145800" cy="162000"/>
              </p14:xfrm>
            </p:contentPart>
          </mc:Choice>
          <mc:Fallback xmlns="">
            <p:pic>
              <p:nvPicPr>
                <p:cNvPr id="61" name="Ink 60">
                  <a:extLst>
                    <a:ext uri="{FF2B5EF4-FFF2-40B4-BE49-F238E27FC236}">
                      <a16:creationId xmlns:a16="http://schemas.microsoft.com/office/drawing/2014/main" id="{E4E754E6-86C1-4FE2-ACF4-C3251DDF6052}"/>
                    </a:ext>
                  </a:extLst>
                </p:cNvPr>
                <p:cNvPicPr/>
                <p:nvPr/>
              </p:nvPicPr>
              <p:blipFill>
                <a:blip r:embed="rId95"/>
                <a:stretch>
                  <a:fillRect/>
                </a:stretch>
              </p:blipFill>
              <p:spPr>
                <a:xfrm>
                  <a:off x="7253835" y="6462697"/>
                  <a:ext cx="181440" cy="197719"/>
                </a:xfrm>
                <a:prstGeom prst="rect">
                  <a:avLst/>
                </a:prstGeom>
              </p:spPr>
            </p:pic>
          </mc:Fallback>
        </mc:AlternateContent>
      </p:grpSp>
    </p:spTree>
    <p:extLst>
      <p:ext uri="{BB962C8B-B14F-4D97-AF65-F5344CB8AC3E}">
        <p14:creationId xmlns:p14="http://schemas.microsoft.com/office/powerpoint/2010/main" val="2578574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Chapter 4 Polygons</a:t>
            </a:r>
            <a:br>
              <a:rPr lang="en-US" sz="3600"/>
            </a:br>
            <a:r>
              <a:rPr lang="en-US" sz="3600"/>
              <a:t>     Standard</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899140" y="1701295"/>
            <a:ext cx="10921798"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endParaRPr lang="en-US"/>
          </a:p>
        </p:txBody>
      </p:sp>
      <p:sp>
        <p:nvSpPr>
          <p:cNvPr id="2" name="Rectangle 1">
            <a:extLst>
              <a:ext uri="{FF2B5EF4-FFF2-40B4-BE49-F238E27FC236}">
                <a16:creationId xmlns:a16="http://schemas.microsoft.com/office/drawing/2014/main" id="{5E6A55BF-A883-46CB-AF54-866E1086061C}"/>
              </a:ext>
            </a:extLst>
          </p:cNvPr>
          <p:cNvSpPr/>
          <p:nvPr/>
        </p:nvSpPr>
        <p:spPr>
          <a:xfrm>
            <a:off x="899140" y="2006095"/>
            <a:ext cx="11174827" cy="646331"/>
          </a:xfrm>
          <a:prstGeom prst="rect">
            <a:avLst/>
          </a:prstGeom>
        </p:spPr>
        <p:txBody>
          <a:bodyPr wrap="square">
            <a:spAutoFit/>
          </a:bodyPr>
          <a:lstStyle/>
          <a:p>
            <a:r>
              <a:rPr lang="en-US" b="1" u="sng"/>
              <a:t>B.G.GMD.A.2</a:t>
            </a:r>
            <a:r>
              <a:rPr lang="en-US" b="1"/>
              <a:t> </a:t>
            </a:r>
            <a:r>
              <a:rPr lang="en-US"/>
              <a:t>Use several angle properties to find an unknown angle measure.</a:t>
            </a:r>
          </a:p>
          <a:p>
            <a:r>
              <a:rPr lang="en-US"/>
              <a:t>.</a:t>
            </a:r>
          </a:p>
        </p:txBody>
      </p:sp>
    </p:spTree>
    <p:extLst>
      <p:ext uri="{BB962C8B-B14F-4D97-AF65-F5344CB8AC3E}">
        <p14:creationId xmlns:p14="http://schemas.microsoft.com/office/powerpoint/2010/main" val="3569968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 4-8 Parallelograms</a:t>
            </a:r>
            <a:br>
              <a:rPr lang="en-US" sz="3600"/>
            </a:br>
            <a:br>
              <a:rPr lang="en-US" sz="3600"/>
            </a:br>
            <a:r>
              <a:rPr lang="en-US" sz="3600"/>
              <a:t>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161622" y="2456682"/>
            <a:ext cx="9822922"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lvl="0"/>
            <a:r>
              <a:rPr lang="en-US"/>
              <a:t>SWBAT apply </a:t>
            </a:r>
            <a:r>
              <a:rPr lang="en-US">
                <a:highlight>
                  <a:srgbClr val="00FFFF"/>
                </a:highlight>
              </a:rPr>
              <a:t>properties</a:t>
            </a:r>
            <a:r>
              <a:rPr lang="en-US"/>
              <a:t> of </a:t>
            </a:r>
            <a:r>
              <a:rPr lang="en-US">
                <a:highlight>
                  <a:srgbClr val="FFFF00"/>
                </a:highlight>
              </a:rPr>
              <a:t>parallelograms</a:t>
            </a:r>
            <a:r>
              <a:rPr lang="en-US"/>
              <a:t> IOT determine missing side lengths and angle measures. </a:t>
            </a:r>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78EC70-1FF4-4AB2-AA08-96092C1D220C}"/>
              </a:ext>
            </a:extLst>
          </p:cNvPr>
          <p:cNvSpPr txBox="1"/>
          <p:nvPr/>
        </p:nvSpPr>
        <p:spPr>
          <a:xfrm>
            <a:off x="2481788" y="3885128"/>
            <a:ext cx="2771216"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Rules accepted as fact.</a:t>
            </a:r>
          </a:p>
          <a:p>
            <a:pPr marL="285750" indent="-285750">
              <a:buFont typeface="Arial" panose="020B0604020202020204" pitchFamily="34" charset="0"/>
              <a:buChar char="•"/>
            </a:pPr>
            <a:endParaRPr lang="en-US">
              <a:highlight>
                <a:srgbClr val="00FFFF"/>
              </a:highlight>
            </a:endParaRPr>
          </a:p>
        </p:txBody>
      </p:sp>
      <p:sp>
        <p:nvSpPr>
          <p:cNvPr id="28" name="TextBox 27">
            <a:extLst>
              <a:ext uri="{FF2B5EF4-FFF2-40B4-BE49-F238E27FC236}">
                <a16:creationId xmlns:a16="http://schemas.microsoft.com/office/drawing/2014/main" id="{974E1A71-4D42-41CF-A0C2-842C05930BA2}"/>
              </a:ext>
            </a:extLst>
          </p:cNvPr>
          <p:cNvSpPr txBox="1"/>
          <p:nvPr/>
        </p:nvSpPr>
        <p:spPr>
          <a:xfrm>
            <a:off x="7699513" y="1578384"/>
            <a:ext cx="1298713" cy="369332"/>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D9AF42B9-C60A-4902-AE6A-F936F181A1A1}"/>
              </a:ext>
            </a:extLst>
          </p:cNvPr>
          <p:cNvSpPr txBox="1"/>
          <p:nvPr/>
        </p:nvSpPr>
        <p:spPr>
          <a:xfrm flipH="1">
            <a:off x="4156309" y="978380"/>
            <a:ext cx="2922769"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FF00"/>
                </a:highlight>
              </a:rPr>
              <a:t>A polygon containing 2 pairs of parallel sides.</a:t>
            </a:r>
          </a:p>
        </p:txBody>
      </p:sp>
      <p:cxnSp>
        <p:nvCxnSpPr>
          <p:cNvPr id="14" name="Straight Arrow Connector 13">
            <a:extLst>
              <a:ext uri="{FF2B5EF4-FFF2-40B4-BE49-F238E27FC236}">
                <a16:creationId xmlns:a16="http://schemas.microsoft.com/office/drawing/2014/main" id="{2A306119-B9B3-4A21-8BE7-0A05FB6AB12C}"/>
              </a:ext>
            </a:extLst>
          </p:cNvPr>
          <p:cNvCxnSpPr>
            <a:cxnSpLocks/>
          </p:cNvCxnSpPr>
          <p:nvPr/>
        </p:nvCxnSpPr>
        <p:spPr>
          <a:xfrm flipH="1">
            <a:off x="4837043" y="1714173"/>
            <a:ext cx="780650" cy="74250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D01C7F8A-5789-4AC6-B397-DDA35785CD47}"/>
              </a:ext>
            </a:extLst>
          </p:cNvPr>
          <p:cNvCxnSpPr>
            <a:cxnSpLocks/>
          </p:cNvCxnSpPr>
          <p:nvPr/>
        </p:nvCxnSpPr>
        <p:spPr>
          <a:xfrm flipH="1" flipV="1">
            <a:off x="3472070" y="2828052"/>
            <a:ext cx="395326" cy="103078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83509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4-8 Parallelograms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apply properties of parallelograms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9" name="Picture 8">
            <a:extLst>
              <a:ext uri="{FF2B5EF4-FFF2-40B4-BE49-F238E27FC236}">
                <a16:creationId xmlns:a16="http://schemas.microsoft.com/office/drawing/2014/main" id="{167148A0-3625-4F69-9367-ABAC902F9F03}"/>
              </a:ext>
            </a:extLst>
          </p:cNvPr>
          <p:cNvPicPr>
            <a:picLocks noChangeAspect="1"/>
          </p:cNvPicPr>
          <p:nvPr/>
        </p:nvPicPr>
        <p:blipFill>
          <a:blip r:embed="rId3"/>
          <a:stretch>
            <a:fillRect/>
          </a:stretch>
        </p:blipFill>
        <p:spPr>
          <a:xfrm>
            <a:off x="1253269" y="1663307"/>
            <a:ext cx="10292725" cy="3921038"/>
          </a:xfrm>
          <a:prstGeom prst="rect">
            <a:avLst/>
          </a:prstGeom>
        </p:spPr>
      </p:pic>
    </p:spTree>
    <p:extLst>
      <p:ext uri="{BB962C8B-B14F-4D97-AF65-F5344CB8AC3E}">
        <p14:creationId xmlns:p14="http://schemas.microsoft.com/office/powerpoint/2010/main" val="2772049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4-8 Parallelograms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apply properties of parallelograms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EEBCC1E9-71F7-4CB5-9DB8-7AC4CCAA00CB}"/>
              </a:ext>
            </a:extLst>
          </p:cNvPr>
          <p:cNvPicPr>
            <a:picLocks noChangeAspect="1"/>
          </p:cNvPicPr>
          <p:nvPr/>
        </p:nvPicPr>
        <p:blipFill>
          <a:blip r:embed="rId3"/>
          <a:stretch>
            <a:fillRect/>
          </a:stretch>
        </p:blipFill>
        <p:spPr>
          <a:xfrm>
            <a:off x="1410686" y="1767952"/>
            <a:ext cx="10062437" cy="3040531"/>
          </a:xfrm>
          <a:prstGeom prst="rect">
            <a:avLst/>
          </a:prstGeom>
        </p:spPr>
      </p:pic>
    </p:spTree>
    <p:extLst>
      <p:ext uri="{BB962C8B-B14F-4D97-AF65-F5344CB8AC3E}">
        <p14:creationId xmlns:p14="http://schemas.microsoft.com/office/powerpoint/2010/main" val="101020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4-8 Parallelograms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r>
              <a:rPr lang="en-US"/>
              <a:t>SWBAT apply properties of parallelograms IOT determine missing side lengths and angle measures. </a:t>
            </a:r>
          </a:p>
          <a:p>
            <a:pPr lvl="0"/>
            <a:r>
              <a:rPr lang="en-US"/>
              <a:t>.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7" name="Picture 6">
            <a:extLst>
              <a:ext uri="{FF2B5EF4-FFF2-40B4-BE49-F238E27FC236}">
                <a16:creationId xmlns:a16="http://schemas.microsoft.com/office/drawing/2014/main" id="{B85D952A-B39A-4C55-BBE2-E6ACBDCA67C1}"/>
              </a:ext>
            </a:extLst>
          </p:cNvPr>
          <p:cNvPicPr>
            <a:picLocks noChangeAspect="1"/>
          </p:cNvPicPr>
          <p:nvPr/>
        </p:nvPicPr>
        <p:blipFill>
          <a:blip r:embed="rId3"/>
          <a:stretch>
            <a:fillRect/>
          </a:stretch>
        </p:blipFill>
        <p:spPr>
          <a:xfrm>
            <a:off x="1253986" y="1821781"/>
            <a:ext cx="9994977" cy="3094775"/>
          </a:xfrm>
          <a:prstGeom prst="rect">
            <a:avLst/>
          </a:prstGeom>
        </p:spPr>
      </p:pic>
    </p:spTree>
    <p:extLst>
      <p:ext uri="{BB962C8B-B14F-4D97-AF65-F5344CB8AC3E}">
        <p14:creationId xmlns:p14="http://schemas.microsoft.com/office/powerpoint/2010/main" val="393713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 4-1 Triangles &amp; Triangle Theorems</a:t>
            </a:r>
            <a:br>
              <a:rPr lang="en-US" sz="3600"/>
            </a:br>
            <a:br>
              <a:rPr lang="en-US" sz="3600"/>
            </a:br>
            <a:r>
              <a:rPr lang="en-US" sz="3600"/>
              <a:t>Objectives</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161622" y="2456682"/>
            <a:ext cx="9822922"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lvl="0"/>
            <a:r>
              <a:rPr lang="en-US"/>
              <a:t>SWBAT </a:t>
            </a:r>
            <a:r>
              <a:rPr lang="en-US">
                <a:highlight>
                  <a:srgbClr val="FFFF00"/>
                </a:highlight>
              </a:rPr>
              <a:t>identify</a:t>
            </a:r>
            <a:r>
              <a:rPr lang="en-US"/>
              <a:t> and use </a:t>
            </a:r>
            <a:r>
              <a:rPr lang="en-US">
                <a:highlight>
                  <a:srgbClr val="00FF00"/>
                </a:highlight>
              </a:rPr>
              <a:t>angle </a:t>
            </a:r>
            <a:r>
              <a:rPr lang="en-US"/>
              <a:t>properties IOT </a:t>
            </a:r>
            <a:r>
              <a:rPr lang="en-US">
                <a:highlight>
                  <a:srgbClr val="00FFFF"/>
                </a:highlight>
              </a:rPr>
              <a:t>classify</a:t>
            </a:r>
            <a:r>
              <a:rPr lang="en-US"/>
              <a:t> triangles according to their sides and angles.</a:t>
            </a:r>
          </a:p>
          <a:p>
            <a:endParaRPr lang="en-US"/>
          </a:p>
          <a:p>
            <a:endParaRPr lang="en-US"/>
          </a:p>
          <a:p>
            <a:pPr lvl="0"/>
            <a:r>
              <a:rPr lang="en-US"/>
              <a:t>SWBAT </a:t>
            </a:r>
            <a:r>
              <a:rPr lang="en-US">
                <a:highlight>
                  <a:srgbClr val="FFFF00"/>
                </a:highlight>
              </a:rPr>
              <a:t>identify</a:t>
            </a:r>
            <a:r>
              <a:rPr lang="en-US"/>
              <a:t> and use </a:t>
            </a:r>
            <a:r>
              <a:rPr lang="en-US">
                <a:highlight>
                  <a:srgbClr val="00FF00"/>
                </a:highlight>
              </a:rPr>
              <a:t>angle</a:t>
            </a:r>
            <a:r>
              <a:rPr lang="en-US"/>
              <a:t> properties IOT </a:t>
            </a:r>
            <a:r>
              <a:rPr lang="en-US">
                <a:highlight>
                  <a:srgbClr val="FF00FF"/>
                </a:highlight>
              </a:rPr>
              <a:t>solve</a:t>
            </a:r>
            <a:r>
              <a:rPr lang="en-US"/>
              <a:t> equations to find the measures of unknown angles.</a:t>
            </a:r>
          </a:p>
          <a:p>
            <a:endParaRPr lang="en-US"/>
          </a:p>
          <a:p>
            <a:endParaRPr lang="en-US"/>
          </a:p>
          <a:p>
            <a:endParaRPr lang="en-US"/>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F0835BD-B9B6-44B7-97F5-41972A4406C2}"/>
              </a:ext>
            </a:extLst>
          </p:cNvPr>
          <p:cNvSpPr txBox="1"/>
          <p:nvPr/>
        </p:nvSpPr>
        <p:spPr>
          <a:xfrm flipH="1">
            <a:off x="5337198" y="5379389"/>
            <a:ext cx="3101062"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FF"/>
                </a:highlight>
              </a:rPr>
              <a:t>Isolate the variable</a:t>
            </a:r>
          </a:p>
        </p:txBody>
      </p:sp>
      <p:cxnSp>
        <p:nvCxnSpPr>
          <p:cNvPr id="29" name="Straight Arrow Connector 28">
            <a:extLst>
              <a:ext uri="{FF2B5EF4-FFF2-40B4-BE49-F238E27FC236}">
                <a16:creationId xmlns:a16="http://schemas.microsoft.com/office/drawing/2014/main" id="{64B8349C-04CF-4953-AAED-05B4869C5F50}"/>
              </a:ext>
            </a:extLst>
          </p:cNvPr>
          <p:cNvCxnSpPr>
            <a:cxnSpLocks/>
          </p:cNvCxnSpPr>
          <p:nvPr/>
        </p:nvCxnSpPr>
        <p:spPr>
          <a:xfrm flipH="1">
            <a:off x="2776640" y="1846952"/>
            <a:ext cx="1258847" cy="60973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974E1A71-4D42-41CF-A0C2-842C05930BA2}"/>
              </a:ext>
            </a:extLst>
          </p:cNvPr>
          <p:cNvSpPr txBox="1"/>
          <p:nvPr/>
        </p:nvSpPr>
        <p:spPr>
          <a:xfrm>
            <a:off x="7699513" y="1578384"/>
            <a:ext cx="1298713" cy="369332"/>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D9AF42B9-C60A-4902-AE6A-F936F181A1A1}"/>
              </a:ext>
            </a:extLst>
          </p:cNvPr>
          <p:cNvSpPr txBox="1"/>
          <p:nvPr/>
        </p:nvSpPr>
        <p:spPr>
          <a:xfrm flipH="1">
            <a:off x="7128065" y="3017133"/>
            <a:ext cx="2922769" cy="923330"/>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Arrange into categories based on common characteristics</a:t>
            </a:r>
          </a:p>
        </p:txBody>
      </p:sp>
      <p:sp>
        <p:nvSpPr>
          <p:cNvPr id="8" name="TextBox 7">
            <a:extLst>
              <a:ext uri="{FF2B5EF4-FFF2-40B4-BE49-F238E27FC236}">
                <a16:creationId xmlns:a16="http://schemas.microsoft.com/office/drawing/2014/main" id="{E34065F5-C4DA-49D0-B31C-E72A35F80072}"/>
              </a:ext>
            </a:extLst>
          </p:cNvPr>
          <p:cNvSpPr txBox="1"/>
          <p:nvPr/>
        </p:nvSpPr>
        <p:spPr>
          <a:xfrm>
            <a:off x="3750514" y="1024386"/>
            <a:ext cx="1373422" cy="923330"/>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FF00"/>
                </a:highlight>
              </a:rPr>
              <a:t>Name</a:t>
            </a:r>
          </a:p>
          <a:p>
            <a:pPr marL="285750" indent="-285750">
              <a:buFont typeface="Arial" panose="020B0604020202020204" pitchFamily="34" charset="0"/>
              <a:buChar char="•"/>
            </a:pPr>
            <a:r>
              <a:rPr lang="en-US">
                <a:highlight>
                  <a:srgbClr val="FFFF00"/>
                </a:highlight>
              </a:rPr>
              <a:t>Locate</a:t>
            </a:r>
          </a:p>
          <a:p>
            <a:pPr marL="285750" indent="-285750">
              <a:buFont typeface="Arial" panose="020B0604020202020204" pitchFamily="34" charset="0"/>
              <a:buChar char="•"/>
            </a:pPr>
            <a:r>
              <a:rPr lang="en-US">
                <a:highlight>
                  <a:srgbClr val="FFFF00"/>
                </a:highlight>
              </a:rPr>
              <a:t>Label</a:t>
            </a:r>
          </a:p>
        </p:txBody>
      </p:sp>
      <p:cxnSp>
        <p:nvCxnSpPr>
          <p:cNvPr id="17" name="Straight Arrow Connector 16">
            <a:extLst>
              <a:ext uri="{FF2B5EF4-FFF2-40B4-BE49-F238E27FC236}">
                <a16:creationId xmlns:a16="http://schemas.microsoft.com/office/drawing/2014/main" id="{D4FE516D-E0C7-4D44-8244-6F4E41A8B498}"/>
              </a:ext>
            </a:extLst>
          </p:cNvPr>
          <p:cNvCxnSpPr>
            <a:cxnSpLocks/>
          </p:cNvCxnSpPr>
          <p:nvPr/>
        </p:nvCxnSpPr>
        <p:spPr>
          <a:xfrm flipH="1" flipV="1">
            <a:off x="6313761" y="2844625"/>
            <a:ext cx="1147936" cy="68211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2910342D-00E8-4AC4-8809-CD66DFAB60A2}"/>
              </a:ext>
            </a:extLst>
          </p:cNvPr>
          <p:cNvCxnSpPr>
            <a:cxnSpLocks/>
          </p:cNvCxnSpPr>
          <p:nvPr/>
        </p:nvCxnSpPr>
        <p:spPr>
          <a:xfrm flipH="1">
            <a:off x="4437226" y="2097754"/>
            <a:ext cx="1042763" cy="42163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1A6FD002-BA99-4D63-9272-467A109F0914}"/>
              </a:ext>
            </a:extLst>
          </p:cNvPr>
          <p:cNvSpPr txBox="1"/>
          <p:nvPr/>
        </p:nvSpPr>
        <p:spPr>
          <a:xfrm>
            <a:off x="5208089" y="1203734"/>
            <a:ext cx="2014217" cy="923330"/>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00"/>
                </a:highlight>
              </a:rPr>
              <a:t>Two rays that share a common vertex</a:t>
            </a:r>
          </a:p>
        </p:txBody>
      </p:sp>
      <p:cxnSp>
        <p:nvCxnSpPr>
          <p:cNvPr id="23" name="Straight Arrow Connector 22">
            <a:extLst>
              <a:ext uri="{FF2B5EF4-FFF2-40B4-BE49-F238E27FC236}">
                <a16:creationId xmlns:a16="http://schemas.microsoft.com/office/drawing/2014/main" id="{0A2B7C74-6FFF-43CC-AD7D-6F680A6107D3}"/>
              </a:ext>
            </a:extLst>
          </p:cNvPr>
          <p:cNvCxnSpPr>
            <a:cxnSpLocks/>
          </p:cNvCxnSpPr>
          <p:nvPr/>
        </p:nvCxnSpPr>
        <p:spPr>
          <a:xfrm flipH="1" flipV="1">
            <a:off x="6140121" y="4325148"/>
            <a:ext cx="454643" cy="105424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79460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4-8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parallelograms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1C902B2F-39F2-49CD-B8CF-0B26ABE74921}"/>
              </a:ext>
            </a:extLst>
          </p:cNvPr>
          <p:cNvPicPr>
            <a:picLocks noChangeAspect="1"/>
          </p:cNvPicPr>
          <p:nvPr/>
        </p:nvPicPr>
        <p:blipFill>
          <a:blip r:embed="rId3"/>
          <a:stretch>
            <a:fillRect/>
          </a:stretch>
        </p:blipFill>
        <p:spPr>
          <a:xfrm>
            <a:off x="1113182" y="1292532"/>
            <a:ext cx="8653670" cy="3123434"/>
          </a:xfrm>
          <a:prstGeom prst="rect">
            <a:avLst/>
          </a:prstGeom>
        </p:spPr>
      </p:pic>
      <p:cxnSp>
        <p:nvCxnSpPr>
          <p:cNvPr id="9" name="Straight Connector 8">
            <a:extLst>
              <a:ext uri="{FF2B5EF4-FFF2-40B4-BE49-F238E27FC236}">
                <a16:creationId xmlns:a16="http://schemas.microsoft.com/office/drawing/2014/main" id="{6428D93D-F1AD-4C5E-945B-FAB90661F3E4}"/>
              </a:ext>
            </a:extLst>
          </p:cNvPr>
          <p:cNvCxnSpPr>
            <a:cxnSpLocks/>
          </p:cNvCxnSpPr>
          <p:nvPr/>
        </p:nvCxnSpPr>
        <p:spPr>
          <a:xfrm>
            <a:off x="5286789" y="1859209"/>
            <a:ext cx="0" cy="415226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2854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4BC2A-A3EB-4E00-AA40-7D4B774A1DA5}"/>
              </a:ext>
            </a:extLst>
          </p:cNvPr>
          <p:cNvPicPr>
            <a:picLocks noChangeAspect="1"/>
          </p:cNvPicPr>
          <p:nvPr/>
        </p:nvPicPr>
        <p:blipFill>
          <a:blip r:embed="rId2"/>
          <a:stretch>
            <a:fillRect/>
          </a:stretch>
        </p:blipFill>
        <p:spPr>
          <a:xfrm>
            <a:off x="1114218" y="1454632"/>
            <a:ext cx="9881215" cy="2373353"/>
          </a:xfrm>
          <a:prstGeom prst="rect">
            <a:avLst/>
          </a:prstGeom>
        </p:spPr>
      </p:pic>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4-8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3"/>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parallelograms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cxnSp>
        <p:nvCxnSpPr>
          <p:cNvPr id="6" name="Straight Connector 5">
            <a:extLst>
              <a:ext uri="{FF2B5EF4-FFF2-40B4-BE49-F238E27FC236}">
                <a16:creationId xmlns:a16="http://schemas.microsoft.com/office/drawing/2014/main" id="{6428D93D-F1AD-4C5E-945B-FAB90661F3E4}"/>
              </a:ext>
            </a:extLst>
          </p:cNvPr>
          <p:cNvCxnSpPr>
            <a:cxnSpLocks/>
          </p:cNvCxnSpPr>
          <p:nvPr/>
        </p:nvCxnSpPr>
        <p:spPr>
          <a:xfrm>
            <a:off x="5684354" y="1454632"/>
            <a:ext cx="0" cy="4152265"/>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7EB8D83A-49DB-49AC-A20C-F020CA12DB48}"/>
              </a:ext>
            </a:extLst>
          </p:cNvPr>
          <p:cNvSpPr txBox="1"/>
          <p:nvPr/>
        </p:nvSpPr>
        <p:spPr>
          <a:xfrm>
            <a:off x="914400" y="1145325"/>
            <a:ext cx="992579" cy="369332"/>
          </a:xfrm>
          <a:prstGeom prst="rect">
            <a:avLst/>
          </a:prstGeom>
          <a:noFill/>
        </p:spPr>
        <p:txBody>
          <a:bodyPr wrap="none" rtlCol="0">
            <a:spAutoFit/>
          </a:bodyPr>
          <a:lstStyle/>
          <a:p>
            <a:r>
              <a:rPr lang="en-US"/>
              <a:t>#1 con’t</a:t>
            </a:r>
          </a:p>
        </p:txBody>
      </p:sp>
    </p:spTree>
    <p:extLst>
      <p:ext uri="{BB962C8B-B14F-4D97-AF65-F5344CB8AC3E}">
        <p14:creationId xmlns:p14="http://schemas.microsoft.com/office/powerpoint/2010/main" val="938336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4-8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parallelograms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06F1D0B3-A632-443F-B1AA-98788434A10A}"/>
              </a:ext>
            </a:extLst>
          </p:cNvPr>
          <p:cNvPicPr>
            <a:picLocks noChangeAspect="1"/>
          </p:cNvPicPr>
          <p:nvPr/>
        </p:nvPicPr>
        <p:blipFill>
          <a:blip r:embed="rId3"/>
          <a:stretch>
            <a:fillRect/>
          </a:stretch>
        </p:blipFill>
        <p:spPr>
          <a:xfrm>
            <a:off x="1180479" y="1292532"/>
            <a:ext cx="8612878" cy="3051334"/>
          </a:xfrm>
          <a:prstGeom prst="rect">
            <a:avLst/>
          </a:prstGeom>
        </p:spPr>
      </p:pic>
      <p:cxnSp>
        <p:nvCxnSpPr>
          <p:cNvPr id="7" name="Straight Connector 6">
            <a:extLst>
              <a:ext uri="{FF2B5EF4-FFF2-40B4-BE49-F238E27FC236}">
                <a16:creationId xmlns:a16="http://schemas.microsoft.com/office/drawing/2014/main" id="{6FF325C3-57AF-4511-8A89-447F18E58B4D}"/>
              </a:ext>
            </a:extLst>
          </p:cNvPr>
          <p:cNvCxnSpPr>
            <a:cxnSpLocks/>
          </p:cNvCxnSpPr>
          <p:nvPr/>
        </p:nvCxnSpPr>
        <p:spPr>
          <a:xfrm>
            <a:off x="5803623" y="1751852"/>
            <a:ext cx="0" cy="415226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93059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4-8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parallelograms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38C8A211-74B0-458F-81E4-5DC05BCB6B67}"/>
              </a:ext>
            </a:extLst>
          </p:cNvPr>
          <p:cNvPicPr/>
          <p:nvPr/>
        </p:nvPicPr>
        <p:blipFill>
          <a:blip r:embed="rId3"/>
          <a:stretch>
            <a:fillRect/>
          </a:stretch>
        </p:blipFill>
        <p:spPr>
          <a:xfrm>
            <a:off x="1248057" y="1265760"/>
            <a:ext cx="8492291" cy="3809823"/>
          </a:xfrm>
          <a:prstGeom prst="rect">
            <a:avLst/>
          </a:prstGeom>
        </p:spPr>
      </p:pic>
    </p:spTree>
    <p:extLst>
      <p:ext uri="{BB962C8B-B14F-4D97-AF65-F5344CB8AC3E}">
        <p14:creationId xmlns:p14="http://schemas.microsoft.com/office/powerpoint/2010/main" val="384171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4-8</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6" name="Picture 5">
            <a:extLst>
              <a:ext uri="{FF2B5EF4-FFF2-40B4-BE49-F238E27FC236}">
                <a16:creationId xmlns:a16="http://schemas.microsoft.com/office/drawing/2014/main" id="{0AB63354-3B54-4CD4-B4EC-0D85735D0E83}"/>
              </a:ext>
            </a:extLst>
          </p:cNvPr>
          <p:cNvPicPr/>
          <p:nvPr/>
        </p:nvPicPr>
        <p:blipFill>
          <a:blip r:embed="rId3"/>
          <a:stretch>
            <a:fillRect/>
          </a:stretch>
        </p:blipFill>
        <p:spPr>
          <a:xfrm>
            <a:off x="977348" y="1272747"/>
            <a:ext cx="9544878" cy="4399183"/>
          </a:xfrm>
          <a:prstGeom prst="rect">
            <a:avLst/>
          </a:prstGeom>
        </p:spPr>
      </p:pic>
    </p:spTree>
    <p:extLst>
      <p:ext uri="{BB962C8B-B14F-4D97-AF65-F5344CB8AC3E}">
        <p14:creationId xmlns:p14="http://schemas.microsoft.com/office/powerpoint/2010/main" val="759477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4-8</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6" name="Picture 5">
            <a:extLst>
              <a:ext uri="{FF2B5EF4-FFF2-40B4-BE49-F238E27FC236}">
                <a16:creationId xmlns:a16="http://schemas.microsoft.com/office/drawing/2014/main" id="{0AB63354-3B54-4CD4-B4EC-0D85735D0E83}"/>
              </a:ext>
            </a:extLst>
          </p:cNvPr>
          <p:cNvPicPr/>
          <p:nvPr/>
        </p:nvPicPr>
        <p:blipFill>
          <a:blip r:embed="rId3"/>
          <a:stretch>
            <a:fillRect/>
          </a:stretch>
        </p:blipFill>
        <p:spPr>
          <a:xfrm>
            <a:off x="977348" y="1272747"/>
            <a:ext cx="9544878" cy="4399183"/>
          </a:xfrm>
          <a:prstGeom prst="rect">
            <a:avLst/>
          </a:prstGeom>
        </p:spPr>
      </p:pic>
      <p:grpSp>
        <p:nvGrpSpPr>
          <p:cNvPr id="7" name="Group 6">
            <a:extLst>
              <a:ext uri="{FF2B5EF4-FFF2-40B4-BE49-F238E27FC236}">
                <a16:creationId xmlns:a16="http://schemas.microsoft.com/office/drawing/2014/main" id="{63C644A7-1C73-4CA7-89C9-0AAD65D165B2}"/>
              </a:ext>
            </a:extLst>
          </p:cNvPr>
          <p:cNvGrpSpPr/>
          <p:nvPr/>
        </p:nvGrpSpPr>
        <p:grpSpPr>
          <a:xfrm>
            <a:off x="2142915" y="3545657"/>
            <a:ext cx="217080" cy="177120"/>
            <a:chOff x="2142915" y="3545657"/>
            <a:chExt cx="217080" cy="17712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9897679-4AA6-4D75-88DA-BBFF80231753}"/>
                    </a:ext>
                  </a:extLst>
                </p14:cNvPr>
                <p14:cNvContentPartPr/>
                <p14:nvPr/>
              </p14:nvContentPartPr>
              <p14:xfrm>
                <a:off x="2142915" y="3545657"/>
                <a:ext cx="24480" cy="167760"/>
              </p14:xfrm>
            </p:contentPart>
          </mc:Choice>
          <mc:Fallback xmlns="">
            <p:pic>
              <p:nvPicPr>
                <p:cNvPr id="3" name="Ink 2">
                  <a:extLst>
                    <a:ext uri="{FF2B5EF4-FFF2-40B4-BE49-F238E27FC236}">
                      <a16:creationId xmlns:a16="http://schemas.microsoft.com/office/drawing/2014/main" id="{F9897679-4AA6-4D75-88DA-BBFF80231753}"/>
                    </a:ext>
                  </a:extLst>
                </p:cNvPr>
                <p:cNvPicPr/>
                <p:nvPr/>
              </p:nvPicPr>
              <p:blipFill>
                <a:blip r:embed="rId5"/>
                <a:stretch>
                  <a:fillRect/>
                </a:stretch>
              </p:blipFill>
              <p:spPr>
                <a:xfrm>
                  <a:off x="2124915" y="3527657"/>
                  <a:ext cx="601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2A9E05D7-4706-4F36-AF1F-736B4740AED8}"/>
                    </a:ext>
                  </a:extLst>
                </p14:cNvPr>
                <p14:cNvContentPartPr/>
                <p14:nvPr/>
              </p14:nvContentPartPr>
              <p14:xfrm>
                <a:off x="2243355" y="3546377"/>
                <a:ext cx="102960" cy="76680"/>
              </p14:xfrm>
            </p:contentPart>
          </mc:Choice>
          <mc:Fallback xmlns="">
            <p:pic>
              <p:nvPicPr>
                <p:cNvPr id="4" name="Ink 3">
                  <a:extLst>
                    <a:ext uri="{FF2B5EF4-FFF2-40B4-BE49-F238E27FC236}">
                      <a16:creationId xmlns:a16="http://schemas.microsoft.com/office/drawing/2014/main" id="{2A9E05D7-4706-4F36-AF1F-736B4740AED8}"/>
                    </a:ext>
                  </a:extLst>
                </p:cNvPr>
                <p:cNvPicPr/>
                <p:nvPr/>
              </p:nvPicPr>
              <p:blipFill>
                <a:blip r:embed="rId7"/>
                <a:stretch>
                  <a:fillRect/>
                </a:stretch>
              </p:blipFill>
              <p:spPr>
                <a:xfrm>
                  <a:off x="2225292" y="3528461"/>
                  <a:ext cx="138725" cy="11215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68015170-9D63-4FAA-AA57-530B0A199EFA}"/>
                    </a:ext>
                  </a:extLst>
                </p14:cNvPr>
                <p14:cNvContentPartPr/>
                <p14:nvPr/>
              </p14:nvContentPartPr>
              <p14:xfrm>
                <a:off x="2348115" y="3548897"/>
                <a:ext cx="11880" cy="173880"/>
              </p14:xfrm>
            </p:contentPart>
          </mc:Choice>
          <mc:Fallback xmlns="">
            <p:pic>
              <p:nvPicPr>
                <p:cNvPr id="5" name="Ink 4">
                  <a:extLst>
                    <a:ext uri="{FF2B5EF4-FFF2-40B4-BE49-F238E27FC236}">
                      <a16:creationId xmlns:a16="http://schemas.microsoft.com/office/drawing/2014/main" id="{68015170-9D63-4FAA-AA57-530B0A199EFA}"/>
                    </a:ext>
                  </a:extLst>
                </p:cNvPr>
                <p:cNvPicPr/>
                <p:nvPr/>
              </p:nvPicPr>
              <p:blipFill>
                <a:blip r:embed="rId9"/>
                <a:stretch>
                  <a:fillRect/>
                </a:stretch>
              </p:blipFill>
              <p:spPr>
                <a:xfrm>
                  <a:off x="2330115" y="3530860"/>
                  <a:ext cx="47520" cy="209594"/>
                </a:xfrm>
                <a:prstGeom prst="rect">
                  <a:avLst/>
                </a:prstGeom>
              </p:spPr>
            </p:pic>
          </mc:Fallback>
        </mc:AlternateContent>
      </p:grpSp>
      <p:grpSp>
        <p:nvGrpSpPr>
          <p:cNvPr id="12" name="Group 11">
            <a:extLst>
              <a:ext uri="{FF2B5EF4-FFF2-40B4-BE49-F238E27FC236}">
                <a16:creationId xmlns:a16="http://schemas.microsoft.com/office/drawing/2014/main" id="{B735B605-4195-4DFB-85E0-1CF763135EC0}"/>
              </a:ext>
            </a:extLst>
          </p:cNvPr>
          <p:cNvGrpSpPr/>
          <p:nvPr/>
        </p:nvGrpSpPr>
        <p:grpSpPr>
          <a:xfrm>
            <a:off x="2045715" y="3906017"/>
            <a:ext cx="316080" cy="254160"/>
            <a:chOff x="2045715" y="3906017"/>
            <a:chExt cx="316080" cy="25416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9AF6C7B-6F5F-41A8-B47D-0E1E2C76679F}"/>
                    </a:ext>
                  </a:extLst>
                </p14:cNvPr>
                <p14:cNvContentPartPr/>
                <p14:nvPr/>
              </p14:nvContentPartPr>
              <p14:xfrm>
                <a:off x="2045715" y="3934457"/>
                <a:ext cx="162720" cy="225720"/>
              </p14:xfrm>
            </p:contentPart>
          </mc:Choice>
          <mc:Fallback xmlns="">
            <p:pic>
              <p:nvPicPr>
                <p:cNvPr id="8" name="Ink 7">
                  <a:extLst>
                    <a:ext uri="{FF2B5EF4-FFF2-40B4-BE49-F238E27FC236}">
                      <a16:creationId xmlns:a16="http://schemas.microsoft.com/office/drawing/2014/main" id="{49AF6C7B-6F5F-41A8-B47D-0E1E2C76679F}"/>
                    </a:ext>
                  </a:extLst>
                </p:cNvPr>
                <p:cNvPicPr/>
                <p:nvPr/>
              </p:nvPicPr>
              <p:blipFill>
                <a:blip r:embed="rId11"/>
                <a:stretch>
                  <a:fillRect/>
                </a:stretch>
              </p:blipFill>
              <p:spPr>
                <a:xfrm>
                  <a:off x="2027755" y="3916457"/>
                  <a:ext cx="198281"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CA0EDF55-2C60-4A62-988D-6A7AE9445D98}"/>
                    </a:ext>
                  </a:extLst>
                </p14:cNvPr>
                <p14:cNvContentPartPr/>
                <p14:nvPr/>
              </p14:nvContentPartPr>
              <p14:xfrm>
                <a:off x="2256315" y="3940577"/>
                <a:ext cx="99720" cy="88200"/>
              </p14:xfrm>
            </p:contentPart>
          </mc:Choice>
          <mc:Fallback xmlns="">
            <p:pic>
              <p:nvPicPr>
                <p:cNvPr id="9" name="Ink 8">
                  <a:extLst>
                    <a:ext uri="{FF2B5EF4-FFF2-40B4-BE49-F238E27FC236}">
                      <a16:creationId xmlns:a16="http://schemas.microsoft.com/office/drawing/2014/main" id="{CA0EDF55-2C60-4A62-988D-6A7AE9445D98}"/>
                    </a:ext>
                  </a:extLst>
                </p:cNvPr>
                <p:cNvPicPr/>
                <p:nvPr/>
              </p:nvPicPr>
              <p:blipFill>
                <a:blip r:embed="rId13"/>
                <a:stretch>
                  <a:fillRect/>
                </a:stretch>
              </p:blipFill>
              <p:spPr>
                <a:xfrm>
                  <a:off x="2238315" y="3922577"/>
                  <a:ext cx="1353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25B48223-AA7D-4650-88B3-54031B2C8786}"/>
                    </a:ext>
                  </a:extLst>
                </p14:cNvPr>
                <p14:cNvContentPartPr/>
                <p14:nvPr/>
              </p14:nvContentPartPr>
              <p14:xfrm>
                <a:off x="2340555" y="3906017"/>
                <a:ext cx="21240" cy="244440"/>
              </p14:xfrm>
            </p:contentPart>
          </mc:Choice>
          <mc:Fallback xmlns="">
            <p:pic>
              <p:nvPicPr>
                <p:cNvPr id="11" name="Ink 10">
                  <a:extLst>
                    <a:ext uri="{FF2B5EF4-FFF2-40B4-BE49-F238E27FC236}">
                      <a16:creationId xmlns:a16="http://schemas.microsoft.com/office/drawing/2014/main" id="{25B48223-AA7D-4650-88B3-54031B2C8786}"/>
                    </a:ext>
                  </a:extLst>
                </p:cNvPr>
                <p:cNvPicPr/>
                <p:nvPr/>
              </p:nvPicPr>
              <p:blipFill>
                <a:blip r:embed="rId15"/>
                <a:stretch>
                  <a:fillRect/>
                </a:stretch>
              </p:blipFill>
              <p:spPr>
                <a:xfrm>
                  <a:off x="2322555" y="3887990"/>
                  <a:ext cx="56880" cy="280133"/>
                </a:xfrm>
                <a:prstGeom prst="rect">
                  <a:avLst/>
                </a:prstGeom>
              </p:spPr>
            </p:pic>
          </mc:Fallback>
        </mc:AlternateContent>
      </p:grpSp>
      <p:grpSp>
        <p:nvGrpSpPr>
          <p:cNvPr id="15" name="Group 14">
            <a:extLst>
              <a:ext uri="{FF2B5EF4-FFF2-40B4-BE49-F238E27FC236}">
                <a16:creationId xmlns:a16="http://schemas.microsoft.com/office/drawing/2014/main" id="{6D7735E6-95D2-4EED-8BD6-860418D65DA0}"/>
              </a:ext>
            </a:extLst>
          </p:cNvPr>
          <p:cNvGrpSpPr/>
          <p:nvPr/>
        </p:nvGrpSpPr>
        <p:grpSpPr>
          <a:xfrm>
            <a:off x="3292755" y="3493817"/>
            <a:ext cx="162720" cy="213840"/>
            <a:chOff x="3292755" y="3493817"/>
            <a:chExt cx="162720" cy="213840"/>
          </a:xfrm>
        </p:grpSpPr>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BFD5FD27-4168-487F-B663-ECCCDE60C3B4}"/>
                    </a:ext>
                  </a:extLst>
                </p14:cNvPr>
                <p14:cNvContentPartPr/>
                <p14:nvPr/>
              </p14:nvContentPartPr>
              <p14:xfrm>
                <a:off x="3292755" y="3539537"/>
                <a:ext cx="12960" cy="156600"/>
              </p14:xfrm>
            </p:contentPart>
          </mc:Choice>
          <mc:Fallback xmlns="">
            <p:pic>
              <p:nvPicPr>
                <p:cNvPr id="13" name="Ink 12">
                  <a:extLst>
                    <a:ext uri="{FF2B5EF4-FFF2-40B4-BE49-F238E27FC236}">
                      <a16:creationId xmlns:a16="http://schemas.microsoft.com/office/drawing/2014/main" id="{BFD5FD27-4168-487F-B663-ECCCDE60C3B4}"/>
                    </a:ext>
                  </a:extLst>
                </p:cNvPr>
                <p:cNvPicPr/>
                <p:nvPr/>
              </p:nvPicPr>
              <p:blipFill>
                <a:blip r:embed="rId17"/>
                <a:stretch>
                  <a:fillRect/>
                </a:stretch>
              </p:blipFill>
              <p:spPr>
                <a:xfrm>
                  <a:off x="3274755" y="3521537"/>
                  <a:ext cx="486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D7314CD8-251B-494E-9D74-CEE250A607D4}"/>
                    </a:ext>
                  </a:extLst>
                </p14:cNvPr>
                <p14:cNvContentPartPr/>
                <p14:nvPr/>
              </p14:nvContentPartPr>
              <p14:xfrm>
                <a:off x="3350355" y="3493817"/>
                <a:ext cx="105120" cy="213840"/>
              </p14:xfrm>
            </p:contentPart>
          </mc:Choice>
          <mc:Fallback xmlns="">
            <p:pic>
              <p:nvPicPr>
                <p:cNvPr id="14" name="Ink 13">
                  <a:extLst>
                    <a:ext uri="{FF2B5EF4-FFF2-40B4-BE49-F238E27FC236}">
                      <a16:creationId xmlns:a16="http://schemas.microsoft.com/office/drawing/2014/main" id="{D7314CD8-251B-494E-9D74-CEE250A607D4}"/>
                    </a:ext>
                  </a:extLst>
                </p:cNvPr>
                <p:cNvPicPr/>
                <p:nvPr/>
              </p:nvPicPr>
              <p:blipFill>
                <a:blip r:embed="rId19"/>
                <a:stretch>
                  <a:fillRect/>
                </a:stretch>
              </p:blipFill>
              <p:spPr>
                <a:xfrm>
                  <a:off x="3332416" y="3475847"/>
                  <a:ext cx="140638" cy="249420"/>
                </a:xfrm>
                <a:prstGeom prst="rect">
                  <a:avLst/>
                </a:prstGeom>
              </p:spPr>
            </p:pic>
          </mc:Fallback>
        </mc:AlternateContent>
      </p:grpSp>
      <p:grpSp>
        <p:nvGrpSpPr>
          <p:cNvPr id="19" name="Group 18">
            <a:extLst>
              <a:ext uri="{FF2B5EF4-FFF2-40B4-BE49-F238E27FC236}">
                <a16:creationId xmlns:a16="http://schemas.microsoft.com/office/drawing/2014/main" id="{1256E01A-516D-4111-88CF-E2D05FDF0686}"/>
              </a:ext>
            </a:extLst>
          </p:cNvPr>
          <p:cNvGrpSpPr/>
          <p:nvPr/>
        </p:nvGrpSpPr>
        <p:grpSpPr>
          <a:xfrm>
            <a:off x="3238395" y="3866777"/>
            <a:ext cx="324720" cy="277560"/>
            <a:chOff x="3238395" y="3866777"/>
            <a:chExt cx="324720" cy="277560"/>
          </a:xfrm>
        </p:grpSpPr>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E068DA1D-29A6-493A-9973-7D7BF0939DE4}"/>
                    </a:ext>
                  </a:extLst>
                </p14:cNvPr>
                <p14:cNvContentPartPr/>
                <p14:nvPr/>
              </p14:nvContentPartPr>
              <p14:xfrm>
                <a:off x="3238395" y="3911777"/>
                <a:ext cx="146520" cy="223920"/>
              </p14:xfrm>
            </p:contentPart>
          </mc:Choice>
          <mc:Fallback xmlns="">
            <p:pic>
              <p:nvPicPr>
                <p:cNvPr id="16" name="Ink 15">
                  <a:extLst>
                    <a:ext uri="{FF2B5EF4-FFF2-40B4-BE49-F238E27FC236}">
                      <a16:creationId xmlns:a16="http://schemas.microsoft.com/office/drawing/2014/main" id="{E068DA1D-29A6-493A-9973-7D7BF0939DE4}"/>
                    </a:ext>
                  </a:extLst>
                </p:cNvPr>
                <p:cNvPicPr/>
                <p:nvPr/>
              </p:nvPicPr>
              <p:blipFill>
                <a:blip r:embed="rId21"/>
                <a:stretch>
                  <a:fillRect/>
                </a:stretch>
              </p:blipFill>
              <p:spPr>
                <a:xfrm>
                  <a:off x="3220395" y="3893777"/>
                  <a:ext cx="18216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FBD4F758-0305-4A06-B344-C4EABBDAD07C}"/>
                    </a:ext>
                  </a:extLst>
                </p14:cNvPr>
                <p14:cNvContentPartPr/>
                <p14:nvPr/>
              </p14:nvContentPartPr>
              <p14:xfrm>
                <a:off x="3441795" y="3866777"/>
                <a:ext cx="121320" cy="148320"/>
              </p14:xfrm>
            </p:contentPart>
          </mc:Choice>
          <mc:Fallback xmlns="">
            <p:pic>
              <p:nvPicPr>
                <p:cNvPr id="17" name="Ink 16">
                  <a:extLst>
                    <a:ext uri="{FF2B5EF4-FFF2-40B4-BE49-F238E27FC236}">
                      <a16:creationId xmlns:a16="http://schemas.microsoft.com/office/drawing/2014/main" id="{FBD4F758-0305-4A06-B344-C4EABBDAD07C}"/>
                    </a:ext>
                  </a:extLst>
                </p:cNvPr>
                <p:cNvPicPr/>
                <p:nvPr/>
              </p:nvPicPr>
              <p:blipFill>
                <a:blip r:embed="rId23"/>
                <a:stretch>
                  <a:fillRect/>
                </a:stretch>
              </p:blipFill>
              <p:spPr>
                <a:xfrm>
                  <a:off x="3423795" y="3848777"/>
                  <a:ext cx="15696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9DEFF203-0C90-444B-BEB6-724C8EFAF2D7}"/>
                    </a:ext>
                  </a:extLst>
                </p14:cNvPr>
                <p14:cNvContentPartPr/>
                <p14:nvPr/>
              </p14:nvContentPartPr>
              <p14:xfrm>
                <a:off x="3550515" y="3878297"/>
                <a:ext cx="1800" cy="266040"/>
              </p14:xfrm>
            </p:contentPart>
          </mc:Choice>
          <mc:Fallback xmlns="">
            <p:pic>
              <p:nvPicPr>
                <p:cNvPr id="18" name="Ink 17">
                  <a:extLst>
                    <a:ext uri="{FF2B5EF4-FFF2-40B4-BE49-F238E27FC236}">
                      <a16:creationId xmlns:a16="http://schemas.microsoft.com/office/drawing/2014/main" id="{9DEFF203-0C90-444B-BEB6-724C8EFAF2D7}"/>
                    </a:ext>
                  </a:extLst>
                </p:cNvPr>
                <p:cNvPicPr/>
                <p:nvPr/>
              </p:nvPicPr>
              <p:blipFill>
                <a:blip r:embed="rId25"/>
                <a:stretch>
                  <a:fillRect/>
                </a:stretch>
              </p:blipFill>
              <p:spPr>
                <a:xfrm>
                  <a:off x="3532515" y="3860321"/>
                  <a:ext cx="37440" cy="301632"/>
                </a:xfrm>
                <a:prstGeom prst="rect">
                  <a:avLst/>
                </a:prstGeom>
              </p:spPr>
            </p:pic>
          </mc:Fallback>
        </mc:AlternateContent>
      </p:grpSp>
      <p:grpSp>
        <p:nvGrpSpPr>
          <p:cNvPr id="22" name="Group 21">
            <a:extLst>
              <a:ext uri="{FF2B5EF4-FFF2-40B4-BE49-F238E27FC236}">
                <a16:creationId xmlns:a16="http://schemas.microsoft.com/office/drawing/2014/main" id="{28E08DA9-FA23-4107-ADC6-9BA5B80C284B}"/>
              </a:ext>
            </a:extLst>
          </p:cNvPr>
          <p:cNvGrpSpPr/>
          <p:nvPr/>
        </p:nvGrpSpPr>
        <p:grpSpPr>
          <a:xfrm>
            <a:off x="5170515" y="3443777"/>
            <a:ext cx="97200" cy="245520"/>
            <a:chOff x="5170515" y="3443777"/>
            <a:chExt cx="97200" cy="245520"/>
          </a:xfrm>
        </p:grpSpPr>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A986DAB1-CA50-4152-87C3-C01C22684375}"/>
                    </a:ext>
                  </a:extLst>
                </p14:cNvPr>
                <p14:cNvContentPartPr/>
                <p14:nvPr/>
              </p14:nvContentPartPr>
              <p14:xfrm>
                <a:off x="5170515" y="3443777"/>
                <a:ext cx="97200" cy="126000"/>
              </p14:xfrm>
            </p:contentPart>
          </mc:Choice>
          <mc:Fallback xmlns="">
            <p:pic>
              <p:nvPicPr>
                <p:cNvPr id="20" name="Ink 19">
                  <a:extLst>
                    <a:ext uri="{FF2B5EF4-FFF2-40B4-BE49-F238E27FC236}">
                      <a16:creationId xmlns:a16="http://schemas.microsoft.com/office/drawing/2014/main" id="{A986DAB1-CA50-4152-87C3-C01C22684375}"/>
                    </a:ext>
                  </a:extLst>
                </p:cNvPr>
                <p:cNvPicPr/>
                <p:nvPr/>
              </p:nvPicPr>
              <p:blipFill>
                <a:blip r:embed="rId27"/>
                <a:stretch>
                  <a:fillRect/>
                </a:stretch>
              </p:blipFill>
              <p:spPr>
                <a:xfrm>
                  <a:off x="5152515" y="3425777"/>
                  <a:ext cx="1328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B206D127-FD2E-47F2-80A0-D2FB11ACB17F}"/>
                    </a:ext>
                  </a:extLst>
                </p14:cNvPr>
                <p14:cNvContentPartPr/>
                <p14:nvPr/>
              </p14:nvContentPartPr>
              <p14:xfrm>
                <a:off x="5238195" y="3451337"/>
                <a:ext cx="14400" cy="237960"/>
              </p14:xfrm>
            </p:contentPart>
          </mc:Choice>
          <mc:Fallback xmlns="">
            <p:pic>
              <p:nvPicPr>
                <p:cNvPr id="21" name="Ink 20">
                  <a:extLst>
                    <a:ext uri="{FF2B5EF4-FFF2-40B4-BE49-F238E27FC236}">
                      <a16:creationId xmlns:a16="http://schemas.microsoft.com/office/drawing/2014/main" id="{B206D127-FD2E-47F2-80A0-D2FB11ACB17F}"/>
                    </a:ext>
                  </a:extLst>
                </p:cNvPr>
                <p:cNvPicPr/>
                <p:nvPr/>
              </p:nvPicPr>
              <p:blipFill>
                <a:blip r:embed="rId29"/>
                <a:stretch>
                  <a:fillRect/>
                </a:stretch>
              </p:blipFill>
              <p:spPr>
                <a:xfrm>
                  <a:off x="5220195" y="3433337"/>
                  <a:ext cx="50040" cy="273600"/>
                </a:xfrm>
                <a:prstGeom prst="rect">
                  <a:avLst/>
                </a:prstGeom>
              </p:spPr>
            </p:pic>
          </mc:Fallback>
        </mc:AlternateContent>
      </p:grpSp>
      <p:grpSp>
        <p:nvGrpSpPr>
          <p:cNvPr id="27" name="Group 26">
            <a:extLst>
              <a:ext uri="{FF2B5EF4-FFF2-40B4-BE49-F238E27FC236}">
                <a16:creationId xmlns:a16="http://schemas.microsoft.com/office/drawing/2014/main" id="{DBC4C096-1964-47A3-81A1-3437BF2FCF3D}"/>
              </a:ext>
            </a:extLst>
          </p:cNvPr>
          <p:cNvGrpSpPr/>
          <p:nvPr/>
        </p:nvGrpSpPr>
        <p:grpSpPr>
          <a:xfrm>
            <a:off x="5058195" y="3912137"/>
            <a:ext cx="402120" cy="216360"/>
            <a:chOff x="5058195" y="3912137"/>
            <a:chExt cx="402120" cy="216360"/>
          </a:xfrm>
        </p:grpSpPr>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4902A1C5-6D56-4313-8484-C40F42A63DF5}"/>
                    </a:ext>
                  </a:extLst>
                </p14:cNvPr>
                <p14:cNvContentPartPr/>
                <p14:nvPr/>
              </p14:nvContentPartPr>
              <p14:xfrm>
                <a:off x="5058195" y="3928337"/>
                <a:ext cx="110160" cy="200160"/>
              </p14:xfrm>
            </p:contentPart>
          </mc:Choice>
          <mc:Fallback xmlns="">
            <p:pic>
              <p:nvPicPr>
                <p:cNvPr id="23" name="Ink 22">
                  <a:extLst>
                    <a:ext uri="{FF2B5EF4-FFF2-40B4-BE49-F238E27FC236}">
                      <a16:creationId xmlns:a16="http://schemas.microsoft.com/office/drawing/2014/main" id="{4902A1C5-6D56-4313-8484-C40F42A63DF5}"/>
                    </a:ext>
                  </a:extLst>
                </p:cNvPr>
                <p:cNvPicPr/>
                <p:nvPr/>
              </p:nvPicPr>
              <p:blipFill>
                <a:blip r:embed="rId31"/>
                <a:stretch>
                  <a:fillRect/>
                </a:stretch>
              </p:blipFill>
              <p:spPr>
                <a:xfrm>
                  <a:off x="5040254" y="3910305"/>
                  <a:ext cx="145684" cy="23586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90AD5B73-E8D6-46B2-B6A5-785559A657D4}"/>
                    </a:ext>
                  </a:extLst>
                </p14:cNvPr>
                <p14:cNvContentPartPr/>
                <p14:nvPr/>
              </p14:nvContentPartPr>
              <p14:xfrm>
                <a:off x="5236395" y="4058657"/>
                <a:ext cx="14040" cy="13680"/>
              </p14:xfrm>
            </p:contentPart>
          </mc:Choice>
          <mc:Fallback xmlns="">
            <p:pic>
              <p:nvPicPr>
                <p:cNvPr id="24" name="Ink 23">
                  <a:extLst>
                    <a:ext uri="{FF2B5EF4-FFF2-40B4-BE49-F238E27FC236}">
                      <a16:creationId xmlns:a16="http://schemas.microsoft.com/office/drawing/2014/main" id="{90AD5B73-E8D6-46B2-B6A5-785559A657D4}"/>
                    </a:ext>
                  </a:extLst>
                </p:cNvPr>
                <p:cNvPicPr/>
                <p:nvPr/>
              </p:nvPicPr>
              <p:blipFill>
                <a:blip r:embed="rId33"/>
                <a:stretch>
                  <a:fillRect/>
                </a:stretch>
              </p:blipFill>
              <p:spPr>
                <a:xfrm>
                  <a:off x="5218395" y="4041119"/>
                  <a:ext cx="49680" cy="4840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A4996819-C523-486A-99B2-28CD3835F8F5}"/>
                    </a:ext>
                  </a:extLst>
                </p14:cNvPr>
                <p14:cNvContentPartPr/>
                <p14:nvPr/>
              </p14:nvContentPartPr>
              <p14:xfrm>
                <a:off x="5323875" y="3912137"/>
                <a:ext cx="136440" cy="192960"/>
              </p14:xfrm>
            </p:contentPart>
          </mc:Choice>
          <mc:Fallback xmlns="">
            <p:pic>
              <p:nvPicPr>
                <p:cNvPr id="26" name="Ink 25">
                  <a:extLst>
                    <a:ext uri="{FF2B5EF4-FFF2-40B4-BE49-F238E27FC236}">
                      <a16:creationId xmlns:a16="http://schemas.microsoft.com/office/drawing/2014/main" id="{A4996819-C523-486A-99B2-28CD3835F8F5}"/>
                    </a:ext>
                  </a:extLst>
                </p:cNvPr>
                <p:cNvPicPr/>
                <p:nvPr/>
              </p:nvPicPr>
              <p:blipFill>
                <a:blip r:embed="rId35"/>
                <a:stretch>
                  <a:fillRect/>
                </a:stretch>
              </p:blipFill>
              <p:spPr>
                <a:xfrm>
                  <a:off x="5305827" y="3894171"/>
                  <a:ext cx="172174" cy="22853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8" name="Ink 27">
                <a:extLst>
                  <a:ext uri="{FF2B5EF4-FFF2-40B4-BE49-F238E27FC236}">
                    <a16:creationId xmlns:a16="http://schemas.microsoft.com/office/drawing/2014/main" id="{F920E40F-B756-4AA0-9F0E-FBE0E35990A6}"/>
                  </a:ext>
                </a:extLst>
              </p14:cNvPr>
              <p14:cNvContentPartPr/>
              <p14:nvPr/>
            </p14:nvContentPartPr>
            <p14:xfrm>
              <a:off x="6330075" y="3441617"/>
              <a:ext cx="139680" cy="247680"/>
            </p14:xfrm>
          </p:contentPart>
        </mc:Choice>
        <mc:Fallback xmlns="">
          <p:pic>
            <p:nvPicPr>
              <p:cNvPr id="28" name="Ink 27">
                <a:extLst>
                  <a:ext uri="{FF2B5EF4-FFF2-40B4-BE49-F238E27FC236}">
                    <a16:creationId xmlns:a16="http://schemas.microsoft.com/office/drawing/2014/main" id="{F920E40F-B756-4AA0-9F0E-FBE0E35990A6}"/>
                  </a:ext>
                </a:extLst>
              </p:cNvPr>
              <p:cNvPicPr/>
              <p:nvPr/>
            </p:nvPicPr>
            <p:blipFill>
              <a:blip r:embed="rId37"/>
              <a:stretch>
                <a:fillRect/>
              </a:stretch>
            </p:blipFill>
            <p:spPr>
              <a:xfrm>
                <a:off x="6312075" y="3423643"/>
                <a:ext cx="175320" cy="283268"/>
              </a:xfrm>
              <a:prstGeom prst="rect">
                <a:avLst/>
              </a:prstGeom>
            </p:spPr>
          </p:pic>
        </mc:Fallback>
      </mc:AlternateContent>
      <p:grpSp>
        <p:nvGrpSpPr>
          <p:cNvPr id="33" name="Group 32">
            <a:extLst>
              <a:ext uri="{FF2B5EF4-FFF2-40B4-BE49-F238E27FC236}">
                <a16:creationId xmlns:a16="http://schemas.microsoft.com/office/drawing/2014/main" id="{8B58C1B8-1FC2-48F4-94AE-B4FBB472FB51}"/>
              </a:ext>
            </a:extLst>
          </p:cNvPr>
          <p:cNvGrpSpPr/>
          <p:nvPr/>
        </p:nvGrpSpPr>
        <p:grpSpPr>
          <a:xfrm>
            <a:off x="6312075" y="3916817"/>
            <a:ext cx="371880" cy="213480"/>
            <a:chOff x="6312075" y="3916817"/>
            <a:chExt cx="371880" cy="213480"/>
          </a:xfrm>
        </p:grpSpPr>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9A1EAE62-3EED-4A67-B6F9-392546CC16FF}"/>
                    </a:ext>
                  </a:extLst>
                </p14:cNvPr>
                <p14:cNvContentPartPr/>
                <p14:nvPr/>
              </p14:nvContentPartPr>
              <p14:xfrm>
                <a:off x="6312075" y="3946697"/>
                <a:ext cx="98280" cy="183600"/>
              </p14:xfrm>
            </p:contentPart>
          </mc:Choice>
          <mc:Fallback xmlns="">
            <p:pic>
              <p:nvPicPr>
                <p:cNvPr id="29" name="Ink 28">
                  <a:extLst>
                    <a:ext uri="{FF2B5EF4-FFF2-40B4-BE49-F238E27FC236}">
                      <a16:creationId xmlns:a16="http://schemas.microsoft.com/office/drawing/2014/main" id="{9A1EAE62-3EED-4A67-B6F9-392546CC16FF}"/>
                    </a:ext>
                  </a:extLst>
                </p:cNvPr>
                <p:cNvPicPr/>
                <p:nvPr/>
              </p:nvPicPr>
              <p:blipFill>
                <a:blip r:embed="rId39"/>
                <a:stretch>
                  <a:fillRect/>
                </a:stretch>
              </p:blipFill>
              <p:spPr>
                <a:xfrm>
                  <a:off x="6294075" y="3928697"/>
                  <a:ext cx="13392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683AF92D-2EDD-49E7-BD79-148916552ABD}"/>
                    </a:ext>
                  </a:extLst>
                </p14:cNvPr>
                <p14:cNvContentPartPr/>
                <p14:nvPr/>
              </p14:nvContentPartPr>
              <p14:xfrm>
                <a:off x="6479115" y="4088897"/>
                <a:ext cx="6120" cy="14400"/>
              </p14:xfrm>
            </p:contentPart>
          </mc:Choice>
          <mc:Fallback xmlns="">
            <p:pic>
              <p:nvPicPr>
                <p:cNvPr id="30" name="Ink 29">
                  <a:extLst>
                    <a:ext uri="{FF2B5EF4-FFF2-40B4-BE49-F238E27FC236}">
                      <a16:creationId xmlns:a16="http://schemas.microsoft.com/office/drawing/2014/main" id="{683AF92D-2EDD-49E7-BD79-148916552ABD}"/>
                    </a:ext>
                  </a:extLst>
                </p:cNvPr>
                <p:cNvPicPr/>
                <p:nvPr/>
              </p:nvPicPr>
              <p:blipFill>
                <a:blip r:embed="rId41"/>
                <a:stretch>
                  <a:fillRect/>
                </a:stretch>
              </p:blipFill>
              <p:spPr>
                <a:xfrm>
                  <a:off x="6461115" y="4070897"/>
                  <a:ext cx="4176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B8C069B6-234E-49A7-A859-8B4CE37F7432}"/>
                    </a:ext>
                  </a:extLst>
                </p14:cNvPr>
                <p14:cNvContentPartPr/>
                <p14:nvPr/>
              </p14:nvContentPartPr>
              <p14:xfrm>
                <a:off x="6570915" y="3916817"/>
                <a:ext cx="113040" cy="209160"/>
              </p14:xfrm>
            </p:contentPart>
          </mc:Choice>
          <mc:Fallback xmlns="">
            <p:pic>
              <p:nvPicPr>
                <p:cNvPr id="32" name="Ink 31">
                  <a:extLst>
                    <a:ext uri="{FF2B5EF4-FFF2-40B4-BE49-F238E27FC236}">
                      <a16:creationId xmlns:a16="http://schemas.microsoft.com/office/drawing/2014/main" id="{B8C069B6-234E-49A7-A859-8B4CE37F7432}"/>
                    </a:ext>
                  </a:extLst>
                </p:cNvPr>
                <p:cNvPicPr/>
                <p:nvPr/>
              </p:nvPicPr>
              <p:blipFill>
                <a:blip r:embed="rId43"/>
                <a:stretch>
                  <a:fillRect/>
                </a:stretch>
              </p:blipFill>
              <p:spPr>
                <a:xfrm>
                  <a:off x="6552915" y="3898817"/>
                  <a:ext cx="148680" cy="244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CED18EB5-EE0B-470B-AB75-7054A8472FC1}"/>
                  </a:ext>
                </a:extLst>
              </p14:cNvPr>
              <p14:cNvContentPartPr/>
              <p14:nvPr/>
            </p14:nvContentPartPr>
            <p14:xfrm>
              <a:off x="8292373" y="3501568"/>
              <a:ext cx="156600" cy="224640"/>
            </p14:xfrm>
          </p:contentPart>
        </mc:Choice>
        <mc:Fallback xmlns="">
          <p:pic>
            <p:nvPicPr>
              <p:cNvPr id="34" name="Ink 33">
                <a:extLst>
                  <a:ext uri="{FF2B5EF4-FFF2-40B4-BE49-F238E27FC236}">
                    <a16:creationId xmlns:a16="http://schemas.microsoft.com/office/drawing/2014/main" id="{CED18EB5-EE0B-470B-AB75-7054A8472FC1}"/>
                  </a:ext>
                </a:extLst>
              </p:cNvPr>
              <p:cNvPicPr/>
              <p:nvPr/>
            </p:nvPicPr>
            <p:blipFill>
              <a:blip r:embed="rId45"/>
              <a:stretch>
                <a:fillRect/>
              </a:stretch>
            </p:blipFill>
            <p:spPr>
              <a:xfrm>
                <a:off x="8274373" y="3483568"/>
                <a:ext cx="192240" cy="260280"/>
              </a:xfrm>
              <a:prstGeom prst="rect">
                <a:avLst/>
              </a:prstGeom>
            </p:spPr>
          </p:pic>
        </mc:Fallback>
      </mc:AlternateContent>
      <p:grpSp>
        <p:nvGrpSpPr>
          <p:cNvPr id="42" name="Group 41">
            <a:extLst>
              <a:ext uri="{FF2B5EF4-FFF2-40B4-BE49-F238E27FC236}">
                <a16:creationId xmlns:a16="http://schemas.microsoft.com/office/drawing/2014/main" id="{86100CA3-F3C3-4FAB-8654-232A2B1F543D}"/>
              </a:ext>
            </a:extLst>
          </p:cNvPr>
          <p:cNvGrpSpPr/>
          <p:nvPr/>
        </p:nvGrpSpPr>
        <p:grpSpPr>
          <a:xfrm>
            <a:off x="8250253" y="3876688"/>
            <a:ext cx="314280" cy="237960"/>
            <a:chOff x="8250253" y="3876688"/>
            <a:chExt cx="314280" cy="237960"/>
          </a:xfrm>
        </p:grpSpPr>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194F7036-FEC3-4D64-98FC-99BCF99C6167}"/>
                    </a:ext>
                  </a:extLst>
                </p14:cNvPr>
                <p14:cNvContentPartPr/>
                <p14:nvPr/>
              </p14:nvContentPartPr>
              <p14:xfrm>
                <a:off x="8250253" y="3876688"/>
                <a:ext cx="104760" cy="131040"/>
              </p14:xfrm>
            </p:contentPart>
          </mc:Choice>
          <mc:Fallback xmlns="">
            <p:pic>
              <p:nvPicPr>
                <p:cNvPr id="35" name="Ink 34">
                  <a:extLst>
                    <a:ext uri="{FF2B5EF4-FFF2-40B4-BE49-F238E27FC236}">
                      <a16:creationId xmlns:a16="http://schemas.microsoft.com/office/drawing/2014/main" id="{194F7036-FEC3-4D64-98FC-99BCF99C6167}"/>
                    </a:ext>
                  </a:extLst>
                </p:cNvPr>
                <p:cNvPicPr/>
                <p:nvPr/>
              </p:nvPicPr>
              <p:blipFill>
                <a:blip r:embed="rId47"/>
                <a:stretch>
                  <a:fillRect/>
                </a:stretch>
              </p:blipFill>
              <p:spPr>
                <a:xfrm>
                  <a:off x="8232253" y="3858688"/>
                  <a:ext cx="14040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009600ED-0288-4B52-BE38-5B74920524B9}"/>
                    </a:ext>
                  </a:extLst>
                </p14:cNvPr>
                <p14:cNvContentPartPr/>
                <p14:nvPr/>
              </p14:nvContentPartPr>
              <p14:xfrm>
                <a:off x="8325853" y="3889288"/>
                <a:ext cx="19440" cy="225360"/>
              </p14:xfrm>
            </p:contentPart>
          </mc:Choice>
          <mc:Fallback xmlns="">
            <p:pic>
              <p:nvPicPr>
                <p:cNvPr id="36" name="Ink 35">
                  <a:extLst>
                    <a:ext uri="{FF2B5EF4-FFF2-40B4-BE49-F238E27FC236}">
                      <a16:creationId xmlns:a16="http://schemas.microsoft.com/office/drawing/2014/main" id="{009600ED-0288-4B52-BE38-5B74920524B9}"/>
                    </a:ext>
                  </a:extLst>
                </p:cNvPr>
                <p:cNvPicPr/>
                <p:nvPr/>
              </p:nvPicPr>
              <p:blipFill>
                <a:blip r:embed="rId49"/>
                <a:stretch>
                  <a:fillRect/>
                </a:stretch>
              </p:blipFill>
              <p:spPr>
                <a:xfrm>
                  <a:off x="8307853" y="3871288"/>
                  <a:ext cx="5508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7" name="Ink 36">
                  <a:extLst>
                    <a:ext uri="{FF2B5EF4-FFF2-40B4-BE49-F238E27FC236}">
                      <a16:creationId xmlns:a16="http://schemas.microsoft.com/office/drawing/2014/main" id="{BB8BBF34-FC02-4091-B7DA-84E8F3EC6DDE}"/>
                    </a:ext>
                  </a:extLst>
                </p14:cNvPr>
                <p14:cNvContentPartPr/>
                <p14:nvPr/>
              </p14:nvContentPartPr>
              <p14:xfrm>
                <a:off x="8472373" y="3879568"/>
                <a:ext cx="92160" cy="224280"/>
              </p14:xfrm>
            </p:contentPart>
          </mc:Choice>
          <mc:Fallback xmlns="">
            <p:pic>
              <p:nvPicPr>
                <p:cNvPr id="37" name="Ink 36">
                  <a:extLst>
                    <a:ext uri="{FF2B5EF4-FFF2-40B4-BE49-F238E27FC236}">
                      <a16:creationId xmlns:a16="http://schemas.microsoft.com/office/drawing/2014/main" id="{BB8BBF34-FC02-4091-B7DA-84E8F3EC6DDE}"/>
                    </a:ext>
                  </a:extLst>
                </p:cNvPr>
                <p:cNvPicPr/>
                <p:nvPr/>
              </p:nvPicPr>
              <p:blipFill>
                <a:blip r:embed="rId51"/>
                <a:stretch>
                  <a:fillRect/>
                </a:stretch>
              </p:blipFill>
              <p:spPr>
                <a:xfrm>
                  <a:off x="8454302" y="3861568"/>
                  <a:ext cx="127940" cy="259920"/>
                </a:xfrm>
                <a:prstGeom prst="rect">
                  <a:avLst/>
                </a:prstGeom>
              </p:spPr>
            </p:pic>
          </mc:Fallback>
        </mc:AlternateContent>
      </p:grpSp>
      <p:grpSp>
        <p:nvGrpSpPr>
          <p:cNvPr id="41" name="Group 40">
            <a:extLst>
              <a:ext uri="{FF2B5EF4-FFF2-40B4-BE49-F238E27FC236}">
                <a16:creationId xmlns:a16="http://schemas.microsoft.com/office/drawing/2014/main" id="{E79DCEE8-18A0-427C-A9C7-E99B4B87BC8A}"/>
              </a:ext>
            </a:extLst>
          </p:cNvPr>
          <p:cNvGrpSpPr/>
          <p:nvPr/>
        </p:nvGrpSpPr>
        <p:grpSpPr>
          <a:xfrm>
            <a:off x="9373453" y="3461968"/>
            <a:ext cx="342360" cy="274320"/>
            <a:chOff x="9373453" y="3461968"/>
            <a:chExt cx="342360" cy="274320"/>
          </a:xfrm>
        </p:grpSpPr>
        <mc:AlternateContent xmlns:mc="http://schemas.openxmlformats.org/markup-compatibility/2006" xmlns:p14="http://schemas.microsoft.com/office/powerpoint/2010/main">
          <mc:Choice Requires="p14">
            <p:contentPart p14:bwMode="auto" r:id="rId52">
              <p14:nvContentPartPr>
                <p14:cNvPr id="38" name="Ink 37">
                  <a:extLst>
                    <a:ext uri="{FF2B5EF4-FFF2-40B4-BE49-F238E27FC236}">
                      <a16:creationId xmlns:a16="http://schemas.microsoft.com/office/drawing/2014/main" id="{9381B321-1265-4C4E-B272-81A0F1772E5F}"/>
                    </a:ext>
                  </a:extLst>
                </p14:cNvPr>
                <p14:cNvContentPartPr/>
                <p14:nvPr/>
              </p14:nvContentPartPr>
              <p14:xfrm>
                <a:off x="9373453" y="3461968"/>
                <a:ext cx="172800" cy="274320"/>
              </p14:xfrm>
            </p:contentPart>
          </mc:Choice>
          <mc:Fallback xmlns="">
            <p:pic>
              <p:nvPicPr>
                <p:cNvPr id="38" name="Ink 37">
                  <a:extLst>
                    <a:ext uri="{FF2B5EF4-FFF2-40B4-BE49-F238E27FC236}">
                      <a16:creationId xmlns:a16="http://schemas.microsoft.com/office/drawing/2014/main" id="{9381B321-1265-4C4E-B272-81A0F1772E5F}"/>
                    </a:ext>
                  </a:extLst>
                </p:cNvPr>
                <p:cNvPicPr/>
                <p:nvPr/>
              </p:nvPicPr>
              <p:blipFill>
                <a:blip r:embed="rId53"/>
                <a:stretch>
                  <a:fillRect/>
                </a:stretch>
              </p:blipFill>
              <p:spPr>
                <a:xfrm>
                  <a:off x="9355453" y="3443968"/>
                  <a:ext cx="20844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CD0D59F9-F19B-452C-905D-7712D52657D5}"/>
                    </a:ext>
                  </a:extLst>
                </p14:cNvPr>
                <p14:cNvContentPartPr/>
                <p14:nvPr/>
              </p14:nvContentPartPr>
              <p14:xfrm>
                <a:off x="9594853" y="3472768"/>
                <a:ext cx="120960" cy="210960"/>
              </p14:xfrm>
            </p:contentPart>
          </mc:Choice>
          <mc:Fallback xmlns="">
            <p:pic>
              <p:nvPicPr>
                <p:cNvPr id="39" name="Ink 38">
                  <a:extLst>
                    <a:ext uri="{FF2B5EF4-FFF2-40B4-BE49-F238E27FC236}">
                      <a16:creationId xmlns:a16="http://schemas.microsoft.com/office/drawing/2014/main" id="{CD0D59F9-F19B-452C-905D-7712D52657D5}"/>
                    </a:ext>
                  </a:extLst>
                </p:cNvPr>
                <p:cNvPicPr/>
                <p:nvPr/>
              </p:nvPicPr>
              <p:blipFill>
                <a:blip r:embed="rId55"/>
                <a:stretch>
                  <a:fillRect/>
                </a:stretch>
              </p:blipFill>
              <p:spPr>
                <a:xfrm>
                  <a:off x="9576853" y="3454768"/>
                  <a:ext cx="156600" cy="246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40" name="Ink 39">
                <a:extLst>
                  <a:ext uri="{FF2B5EF4-FFF2-40B4-BE49-F238E27FC236}">
                    <a16:creationId xmlns:a16="http://schemas.microsoft.com/office/drawing/2014/main" id="{250D7A8B-77F6-45C6-8403-8C746E009EC9}"/>
                  </a:ext>
                </a:extLst>
              </p14:cNvPr>
              <p14:cNvContentPartPr/>
              <p14:nvPr/>
            </p14:nvContentPartPr>
            <p14:xfrm>
              <a:off x="9449413" y="3912688"/>
              <a:ext cx="156600" cy="219240"/>
            </p14:xfrm>
          </p:contentPart>
        </mc:Choice>
        <mc:Fallback xmlns="">
          <p:pic>
            <p:nvPicPr>
              <p:cNvPr id="40" name="Ink 39">
                <a:extLst>
                  <a:ext uri="{FF2B5EF4-FFF2-40B4-BE49-F238E27FC236}">
                    <a16:creationId xmlns:a16="http://schemas.microsoft.com/office/drawing/2014/main" id="{250D7A8B-77F6-45C6-8403-8C746E009EC9}"/>
                  </a:ext>
                </a:extLst>
              </p:cNvPr>
              <p:cNvPicPr/>
              <p:nvPr/>
            </p:nvPicPr>
            <p:blipFill>
              <a:blip r:embed="rId57"/>
              <a:stretch>
                <a:fillRect/>
              </a:stretch>
            </p:blipFill>
            <p:spPr>
              <a:xfrm>
                <a:off x="9431413" y="3894688"/>
                <a:ext cx="192240" cy="254880"/>
              </a:xfrm>
              <a:prstGeom prst="rect">
                <a:avLst/>
              </a:prstGeom>
            </p:spPr>
          </p:pic>
        </mc:Fallback>
      </mc:AlternateContent>
      <p:grpSp>
        <p:nvGrpSpPr>
          <p:cNvPr id="45" name="Group 44">
            <a:extLst>
              <a:ext uri="{FF2B5EF4-FFF2-40B4-BE49-F238E27FC236}">
                <a16:creationId xmlns:a16="http://schemas.microsoft.com/office/drawing/2014/main" id="{CF6828C9-6062-42EE-99FF-EAB0452BE99D}"/>
              </a:ext>
            </a:extLst>
          </p:cNvPr>
          <p:cNvGrpSpPr/>
          <p:nvPr/>
        </p:nvGrpSpPr>
        <p:grpSpPr>
          <a:xfrm>
            <a:off x="2453893" y="4800808"/>
            <a:ext cx="393840" cy="273240"/>
            <a:chOff x="2453893" y="4800808"/>
            <a:chExt cx="393840" cy="273240"/>
          </a:xfrm>
        </p:grpSpPr>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F3BC586D-5E66-446B-ADC0-542377826793}"/>
                    </a:ext>
                  </a:extLst>
                </p14:cNvPr>
                <p14:cNvContentPartPr/>
                <p14:nvPr/>
              </p14:nvContentPartPr>
              <p14:xfrm>
                <a:off x="2453893" y="4800808"/>
                <a:ext cx="150120" cy="273240"/>
              </p14:xfrm>
            </p:contentPart>
          </mc:Choice>
          <mc:Fallback xmlns="">
            <p:pic>
              <p:nvPicPr>
                <p:cNvPr id="43" name="Ink 42">
                  <a:extLst>
                    <a:ext uri="{FF2B5EF4-FFF2-40B4-BE49-F238E27FC236}">
                      <a16:creationId xmlns:a16="http://schemas.microsoft.com/office/drawing/2014/main" id="{F3BC586D-5E66-446B-ADC0-542377826793}"/>
                    </a:ext>
                  </a:extLst>
                </p:cNvPr>
                <p:cNvPicPr/>
                <p:nvPr/>
              </p:nvPicPr>
              <p:blipFill>
                <a:blip r:embed="rId59"/>
                <a:stretch>
                  <a:fillRect/>
                </a:stretch>
              </p:blipFill>
              <p:spPr>
                <a:xfrm>
                  <a:off x="2435893" y="4782808"/>
                  <a:ext cx="18576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Ink 43">
                  <a:extLst>
                    <a:ext uri="{FF2B5EF4-FFF2-40B4-BE49-F238E27FC236}">
                      <a16:creationId xmlns:a16="http://schemas.microsoft.com/office/drawing/2014/main" id="{CD42730F-B320-490B-8140-BD81116A2D69}"/>
                    </a:ext>
                  </a:extLst>
                </p14:cNvPr>
                <p14:cNvContentPartPr/>
                <p14:nvPr/>
              </p14:nvContentPartPr>
              <p14:xfrm>
                <a:off x="2661973" y="4805488"/>
                <a:ext cx="185760" cy="257760"/>
              </p14:xfrm>
            </p:contentPart>
          </mc:Choice>
          <mc:Fallback xmlns="">
            <p:pic>
              <p:nvPicPr>
                <p:cNvPr id="44" name="Ink 43">
                  <a:extLst>
                    <a:ext uri="{FF2B5EF4-FFF2-40B4-BE49-F238E27FC236}">
                      <a16:creationId xmlns:a16="http://schemas.microsoft.com/office/drawing/2014/main" id="{CD42730F-B320-490B-8140-BD81116A2D69}"/>
                    </a:ext>
                  </a:extLst>
                </p:cNvPr>
                <p:cNvPicPr/>
                <p:nvPr/>
              </p:nvPicPr>
              <p:blipFill>
                <a:blip r:embed="rId61"/>
                <a:stretch>
                  <a:fillRect/>
                </a:stretch>
              </p:blipFill>
              <p:spPr>
                <a:xfrm>
                  <a:off x="2643973" y="4787488"/>
                  <a:ext cx="221400" cy="293400"/>
                </a:xfrm>
                <a:prstGeom prst="rect">
                  <a:avLst/>
                </a:prstGeom>
              </p:spPr>
            </p:pic>
          </mc:Fallback>
        </mc:AlternateContent>
      </p:grpSp>
      <p:grpSp>
        <p:nvGrpSpPr>
          <p:cNvPr id="49" name="Group 48">
            <a:extLst>
              <a:ext uri="{FF2B5EF4-FFF2-40B4-BE49-F238E27FC236}">
                <a16:creationId xmlns:a16="http://schemas.microsoft.com/office/drawing/2014/main" id="{5B318B31-217B-4CEC-8EF5-3E47B7352CD6}"/>
              </a:ext>
            </a:extLst>
          </p:cNvPr>
          <p:cNvGrpSpPr/>
          <p:nvPr/>
        </p:nvGrpSpPr>
        <p:grpSpPr>
          <a:xfrm>
            <a:off x="2454613" y="5216248"/>
            <a:ext cx="433440" cy="278640"/>
            <a:chOff x="2454613" y="5216248"/>
            <a:chExt cx="433440" cy="278640"/>
          </a:xfrm>
        </p:grpSpPr>
        <mc:AlternateContent xmlns:mc="http://schemas.openxmlformats.org/markup-compatibility/2006" xmlns:p14="http://schemas.microsoft.com/office/powerpoint/2010/main">
          <mc:Choice Requires="p14">
            <p:contentPart p14:bwMode="auto" r:id="rId62">
              <p14:nvContentPartPr>
                <p14:cNvPr id="46" name="Ink 45">
                  <a:extLst>
                    <a:ext uri="{FF2B5EF4-FFF2-40B4-BE49-F238E27FC236}">
                      <a16:creationId xmlns:a16="http://schemas.microsoft.com/office/drawing/2014/main" id="{6D2E8C7E-294D-4B43-86B9-BB6739123F32}"/>
                    </a:ext>
                  </a:extLst>
                </p14:cNvPr>
                <p14:cNvContentPartPr/>
                <p14:nvPr/>
              </p14:nvContentPartPr>
              <p14:xfrm>
                <a:off x="2454613" y="5245768"/>
                <a:ext cx="133560" cy="116640"/>
              </p14:xfrm>
            </p:contentPart>
          </mc:Choice>
          <mc:Fallback xmlns="">
            <p:pic>
              <p:nvPicPr>
                <p:cNvPr id="46" name="Ink 45">
                  <a:extLst>
                    <a:ext uri="{FF2B5EF4-FFF2-40B4-BE49-F238E27FC236}">
                      <a16:creationId xmlns:a16="http://schemas.microsoft.com/office/drawing/2014/main" id="{6D2E8C7E-294D-4B43-86B9-BB6739123F32}"/>
                    </a:ext>
                  </a:extLst>
                </p:cNvPr>
                <p:cNvPicPr/>
                <p:nvPr/>
              </p:nvPicPr>
              <p:blipFill>
                <a:blip r:embed="rId63"/>
                <a:stretch>
                  <a:fillRect/>
                </a:stretch>
              </p:blipFill>
              <p:spPr>
                <a:xfrm>
                  <a:off x="2436613" y="5227712"/>
                  <a:ext cx="169200" cy="15239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7" name="Ink 46">
                  <a:extLst>
                    <a:ext uri="{FF2B5EF4-FFF2-40B4-BE49-F238E27FC236}">
                      <a16:creationId xmlns:a16="http://schemas.microsoft.com/office/drawing/2014/main" id="{DAB09667-2A2B-446E-A1B4-55E740D05E69}"/>
                    </a:ext>
                  </a:extLst>
                </p14:cNvPr>
                <p14:cNvContentPartPr/>
                <p14:nvPr/>
              </p14:nvContentPartPr>
              <p14:xfrm>
                <a:off x="2551453" y="5224528"/>
                <a:ext cx="26280" cy="270360"/>
              </p14:xfrm>
            </p:contentPart>
          </mc:Choice>
          <mc:Fallback xmlns="">
            <p:pic>
              <p:nvPicPr>
                <p:cNvPr id="47" name="Ink 46">
                  <a:extLst>
                    <a:ext uri="{FF2B5EF4-FFF2-40B4-BE49-F238E27FC236}">
                      <a16:creationId xmlns:a16="http://schemas.microsoft.com/office/drawing/2014/main" id="{DAB09667-2A2B-446E-A1B4-55E740D05E69}"/>
                    </a:ext>
                  </a:extLst>
                </p:cNvPr>
                <p:cNvPicPr/>
                <p:nvPr/>
              </p:nvPicPr>
              <p:blipFill>
                <a:blip r:embed="rId65"/>
                <a:stretch>
                  <a:fillRect/>
                </a:stretch>
              </p:blipFill>
              <p:spPr>
                <a:xfrm>
                  <a:off x="2533696" y="5206552"/>
                  <a:ext cx="61438" cy="305953"/>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8" name="Ink 47">
                  <a:extLst>
                    <a:ext uri="{FF2B5EF4-FFF2-40B4-BE49-F238E27FC236}">
                      <a16:creationId xmlns:a16="http://schemas.microsoft.com/office/drawing/2014/main" id="{CF0BA32D-DA3B-4763-9248-00187F0CB961}"/>
                    </a:ext>
                  </a:extLst>
                </p14:cNvPr>
                <p14:cNvContentPartPr/>
                <p14:nvPr/>
              </p14:nvContentPartPr>
              <p14:xfrm>
                <a:off x="2669893" y="5216248"/>
                <a:ext cx="218160" cy="273960"/>
              </p14:xfrm>
            </p:contentPart>
          </mc:Choice>
          <mc:Fallback xmlns="">
            <p:pic>
              <p:nvPicPr>
                <p:cNvPr id="48" name="Ink 47">
                  <a:extLst>
                    <a:ext uri="{FF2B5EF4-FFF2-40B4-BE49-F238E27FC236}">
                      <a16:creationId xmlns:a16="http://schemas.microsoft.com/office/drawing/2014/main" id="{CF0BA32D-DA3B-4763-9248-00187F0CB961}"/>
                    </a:ext>
                  </a:extLst>
                </p:cNvPr>
                <p:cNvPicPr/>
                <p:nvPr/>
              </p:nvPicPr>
              <p:blipFill>
                <a:blip r:embed="rId67"/>
                <a:stretch>
                  <a:fillRect/>
                </a:stretch>
              </p:blipFill>
              <p:spPr>
                <a:xfrm>
                  <a:off x="2651893" y="5198248"/>
                  <a:ext cx="253800" cy="309600"/>
                </a:xfrm>
                <a:prstGeom prst="rect">
                  <a:avLst/>
                </a:prstGeom>
              </p:spPr>
            </p:pic>
          </mc:Fallback>
        </mc:AlternateContent>
      </p:grpSp>
      <p:grpSp>
        <p:nvGrpSpPr>
          <p:cNvPr id="56" name="Group 55">
            <a:extLst>
              <a:ext uri="{FF2B5EF4-FFF2-40B4-BE49-F238E27FC236}">
                <a16:creationId xmlns:a16="http://schemas.microsoft.com/office/drawing/2014/main" id="{5D1D18CF-294A-41A1-8A1C-E25A2A36BFF2}"/>
              </a:ext>
            </a:extLst>
          </p:cNvPr>
          <p:cNvGrpSpPr/>
          <p:nvPr/>
        </p:nvGrpSpPr>
        <p:grpSpPr>
          <a:xfrm>
            <a:off x="5158573" y="4760488"/>
            <a:ext cx="273240" cy="317160"/>
            <a:chOff x="5158573" y="4760488"/>
            <a:chExt cx="273240" cy="317160"/>
          </a:xfrm>
        </p:grpSpPr>
        <mc:AlternateContent xmlns:mc="http://schemas.openxmlformats.org/markup-compatibility/2006" xmlns:p14="http://schemas.microsoft.com/office/powerpoint/2010/main">
          <mc:Choice Requires="p14">
            <p:contentPart p14:bwMode="auto" r:id="rId68">
              <p14:nvContentPartPr>
                <p14:cNvPr id="50" name="Ink 49">
                  <a:extLst>
                    <a:ext uri="{FF2B5EF4-FFF2-40B4-BE49-F238E27FC236}">
                      <a16:creationId xmlns:a16="http://schemas.microsoft.com/office/drawing/2014/main" id="{E1EA02E7-55D5-4C5C-AAD9-FF8471B36DB9}"/>
                    </a:ext>
                  </a:extLst>
                </p14:cNvPr>
                <p14:cNvContentPartPr/>
                <p14:nvPr/>
              </p14:nvContentPartPr>
              <p14:xfrm>
                <a:off x="5158573" y="4760488"/>
                <a:ext cx="128520" cy="317160"/>
              </p14:xfrm>
            </p:contentPart>
          </mc:Choice>
          <mc:Fallback xmlns="">
            <p:pic>
              <p:nvPicPr>
                <p:cNvPr id="50" name="Ink 49">
                  <a:extLst>
                    <a:ext uri="{FF2B5EF4-FFF2-40B4-BE49-F238E27FC236}">
                      <a16:creationId xmlns:a16="http://schemas.microsoft.com/office/drawing/2014/main" id="{E1EA02E7-55D5-4C5C-AAD9-FF8471B36DB9}"/>
                    </a:ext>
                  </a:extLst>
                </p:cNvPr>
                <p:cNvPicPr/>
                <p:nvPr/>
              </p:nvPicPr>
              <p:blipFill>
                <a:blip r:embed="rId69"/>
                <a:stretch>
                  <a:fillRect/>
                </a:stretch>
              </p:blipFill>
              <p:spPr>
                <a:xfrm>
                  <a:off x="5140573" y="4742488"/>
                  <a:ext cx="16416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1" name="Ink 50">
                  <a:extLst>
                    <a:ext uri="{FF2B5EF4-FFF2-40B4-BE49-F238E27FC236}">
                      <a16:creationId xmlns:a16="http://schemas.microsoft.com/office/drawing/2014/main" id="{82356969-080E-425C-A56F-295181CA4197}"/>
                    </a:ext>
                  </a:extLst>
                </p14:cNvPr>
                <p14:cNvContentPartPr/>
                <p14:nvPr/>
              </p14:nvContentPartPr>
              <p14:xfrm>
                <a:off x="5355493" y="4847608"/>
                <a:ext cx="76320" cy="202320"/>
              </p14:xfrm>
            </p:contentPart>
          </mc:Choice>
          <mc:Fallback xmlns="">
            <p:pic>
              <p:nvPicPr>
                <p:cNvPr id="51" name="Ink 50">
                  <a:extLst>
                    <a:ext uri="{FF2B5EF4-FFF2-40B4-BE49-F238E27FC236}">
                      <a16:creationId xmlns:a16="http://schemas.microsoft.com/office/drawing/2014/main" id="{82356969-080E-425C-A56F-295181CA4197}"/>
                    </a:ext>
                  </a:extLst>
                </p:cNvPr>
                <p:cNvPicPr/>
                <p:nvPr/>
              </p:nvPicPr>
              <p:blipFill>
                <a:blip r:embed="rId71"/>
                <a:stretch>
                  <a:fillRect/>
                </a:stretch>
              </p:blipFill>
              <p:spPr>
                <a:xfrm>
                  <a:off x="5337493" y="4829640"/>
                  <a:ext cx="111960" cy="237897"/>
                </a:xfrm>
                <a:prstGeom prst="rect">
                  <a:avLst/>
                </a:prstGeom>
              </p:spPr>
            </p:pic>
          </mc:Fallback>
        </mc:AlternateContent>
      </p:grpSp>
      <p:grpSp>
        <p:nvGrpSpPr>
          <p:cNvPr id="55" name="Group 54">
            <a:extLst>
              <a:ext uri="{FF2B5EF4-FFF2-40B4-BE49-F238E27FC236}">
                <a16:creationId xmlns:a16="http://schemas.microsoft.com/office/drawing/2014/main" id="{099779A5-FC95-45CA-8105-2C3B47F37050}"/>
              </a:ext>
            </a:extLst>
          </p:cNvPr>
          <p:cNvGrpSpPr/>
          <p:nvPr/>
        </p:nvGrpSpPr>
        <p:grpSpPr>
          <a:xfrm>
            <a:off x="5154613" y="5233528"/>
            <a:ext cx="307080" cy="303120"/>
            <a:chOff x="5154613" y="5233528"/>
            <a:chExt cx="307080" cy="303120"/>
          </a:xfrm>
        </p:grpSpPr>
        <mc:AlternateContent xmlns:mc="http://schemas.openxmlformats.org/markup-compatibility/2006" xmlns:p14="http://schemas.microsoft.com/office/powerpoint/2010/main">
          <mc:Choice Requires="p14">
            <p:contentPart p14:bwMode="auto" r:id="rId72">
              <p14:nvContentPartPr>
                <p14:cNvPr id="52" name="Ink 51">
                  <a:extLst>
                    <a:ext uri="{FF2B5EF4-FFF2-40B4-BE49-F238E27FC236}">
                      <a16:creationId xmlns:a16="http://schemas.microsoft.com/office/drawing/2014/main" id="{B7597BF3-3EEF-4951-91A5-25AF6E286C11}"/>
                    </a:ext>
                  </a:extLst>
                </p14:cNvPr>
                <p14:cNvContentPartPr/>
                <p14:nvPr/>
              </p14:nvContentPartPr>
              <p14:xfrm>
                <a:off x="5154613" y="5282848"/>
                <a:ext cx="83160" cy="101160"/>
              </p14:xfrm>
            </p:contentPart>
          </mc:Choice>
          <mc:Fallback xmlns="">
            <p:pic>
              <p:nvPicPr>
                <p:cNvPr id="52" name="Ink 51">
                  <a:extLst>
                    <a:ext uri="{FF2B5EF4-FFF2-40B4-BE49-F238E27FC236}">
                      <a16:creationId xmlns:a16="http://schemas.microsoft.com/office/drawing/2014/main" id="{B7597BF3-3EEF-4951-91A5-25AF6E286C11}"/>
                    </a:ext>
                  </a:extLst>
                </p:cNvPr>
                <p:cNvPicPr/>
                <p:nvPr/>
              </p:nvPicPr>
              <p:blipFill>
                <a:blip r:embed="rId73"/>
                <a:stretch>
                  <a:fillRect/>
                </a:stretch>
              </p:blipFill>
              <p:spPr>
                <a:xfrm>
                  <a:off x="5136535" y="5264848"/>
                  <a:ext cx="118955"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3" name="Ink 52">
                  <a:extLst>
                    <a:ext uri="{FF2B5EF4-FFF2-40B4-BE49-F238E27FC236}">
                      <a16:creationId xmlns:a16="http://schemas.microsoft.com/office/drawing/2014/main" id="{BC06850C-B0F0-4DB2-BE69-31C77B75E318}"/>
                    </a:ext>
                  </a:extLst>
                </p14:cNvPr>
                <p14:cNvContentPartPr/>
                <p14:nvPr/>
              </p14:nvContentPartPr>
              <p14:xfrm>
                <a:off x="5226253" y="5284288"/>
                <a:ext cx="32400" cy="222480"/>
              </p14:xfrm>
            </p:contentPart>
          </mc:Choice>
          <mc:Fallback xmlns="">
            <p:pic>
              <p:nvPicPr>
                <p:cNvPr id="53" name="Ink 52">
                  <a:extLst>
                    <a:ext uri="{FF2B5EF4-FFF2-40B4-BE49-F238E27FC236}">
                      <a16:creationId xmlns:a16="http://schemas.microsoft.com/office/drawing/2014/main" id="{BC06850C-B0F0-4DB2-BE69-31C77B75E318}"/>
                    </a:ext>
                  </a:extLst>
                </p:cNvPr>
                <p:cNvPicPr/>
                <p:nvPr/>
              </p:nvPicPr>
              <p:blipFill>
                <a:blip r:embed="rId75"/>
                <a:stretch>
                  <a:fillRect/>
                </a:stretch>
              </p:blipFill>
              <p:spPr>
                <a:xfrm>
                  <a:off x="5208253" y="5266288"/>
                  <a:ext cx="6804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4" name="Ink 53">
                  <a:extLst>
                    <a:ext uri="{FF2B5EF4-FFF2-40B4-BE49-F238E27FC236}">
                      <a16:creationId xmlns:a16="http://schemas.microsoft.com/office/drawing/2014/main" id="{758CA839-EC4A-43B0-AA6A-66902E04B2F8}"/>
                    </a:ext>
                  </a:extLst>
                </p14:cNvPr>
                <p14:cNvContentPartPr/>
                <p14:nvPr/>
              </p14:nvContentPartPr>
              <p14:xfrm>
                <a:off x="5327053" y="5233528"/>
                <a:ext cx="134640" cy="303120"/>
              </p14:xfrm>
            </p:contentPart>
          </mc:Choice>
          <mc:Fallback xmlns="">
            <p:pic>
              <p:nvPicPr>
                <p:cNvPr id="54" name="Ink 53">
                  <a:extLst>
                    <a:ext uri="{FF2B5EF4-FFF2-40B4-BE49-F238E27FC236}">
                      <a16:creationId xmlns:a16="http://schemas.microsoft.com/office/drawing/2014/main" id="{758CA839-EC4A-43B0-AA6A-66902E04B2F8}"/>
                    </a:ext>
                  </a:extLst>
                </p:cNvPr>
                <p:cNvPicPr/>
                <p:nvPr/>
              </p:nvPicPr>
              <p:blipFill>
                <a:blip r:embed="rId77"/>
                <a:stretch>
                  <a:fillRect/>
                </a:stretch>
              </p:blipFill>
              <p:spPr>
                <a:xfrm>
                  <a:off x="5309053" y="5215507"/>
                  <a:ext cx="170280" cy="338802"/>
                </a:xfrm>
                <a:prstGeom prst="rect">
                  <a:avLst/>
                </a:prstGeom>
              </p:spPr>
            </p:pic>
          </mc:Fallback>
        </mc:AlternateContent>
      </p:grpSp>
    </p:spTree>
    <p:extLst>
      <p:ext uri="{BB962C8B-B14F-4D97-AF65-F5344CB8AC3E}">
        <p14:creationId xmlns:p14="http://schemas.microsoft.com/office/powerpoint/2010/main" val="3395302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Chapter 4 Polygons</a:t>
            </a:r>
            <a:br>
              <a:rPr lang="en-US" sz="3600"/>
            </a:br>
            <a:r>
              <a:rPr lang="en-US" sz="3600"/>
              <a:t>     Standard</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899140" y="1701295"/>
            <a:ext cx="10921798"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endParaRPr lang="en-US"/>
          </a:p>
        </p:txBody>
      </p:sp>
      <p:sp>
        <p:nvSpPr>
          <p:cNvPr id="2" name="Rectangle 1">
            <a:extLst>
              <a:ext uri="{FF2B5EF4-FFF2-40B4-BE49-F238E27FC236}">
                <a16:creationId xmlns:a16="http://schemas.microsoft.com/office/drawing/2014/main" id="{5E6A55BF-A883-46CB-AF54-866E1086061C}"/>
              </a:ext>
            </a:extLst>
          </p:cNvPr>
          <p:cNvSpPr/>
          <p:nvPr/>
        </p:nvSpPr>
        <p:spPr>
          <a:xfrm>
            <a:off x="899140" y="2006095"/>
            <a:ext cx="11174827" cy="646331"/>
          </a:xfrm>
          <a:prstGeom prst="rect">
            <a:avLst/>
          </a:prstGeom>
        </p:spPr>
        <p:txBody>
          <a:bodyPr wrap="square">
            <a:spAutoFit/>
          </a:bodyPr>
          <a:lstStyle/>
          <a:p>
            <a:r>
              <a:rPr lang="en-US" b="1" u="sng"/>
              <a:t>B.G.GMD.A.2</a:t>
            </a:r>
            <a:r>
              <a:rPr lang="en-US" b="1"/>
              <a:t> </a:t>
            </a:r>
            <a:r>
              <a:rPr lang="en-US"/>
              <a:t>Use several angle properties to find an unknown angle measure.</a:t>
            </a:r>
          </a:p>
          <a:p>
            <a:r>
              <a:rPr lang="en-US"/>
              <a:t>.</a:t>
            </a:r>
          </a:p>
        </p:txBody>
      </p:sp>
    </p:spTree>
    <p:extLst>
      <p:ext uri="{BB962C8B-B14F-4D97-AF65-F5344CB8AC3E}">
        <p14:creationId xmlns:p14="http://schemas.microsoft.com/office/powerpoint/2010/main" val="1442293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 4-9 Trapezoids</a:t>
            </a:r>
            <a:br>
              <a:rPr lang="en-US" sz="3600"/>
            </a:br>
            <a:br>
              <a:rPr lang="en-US" sz="3600"/>
            </a:br>
            <a:r>
              <a:rPr lang="en-US" sz="3600"/>
              <a:t>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161622" y="2456682"/>
            <a:ext cx="9822922"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lvl="0"/>
            <a:r>
              <a:rPr lang="en-US"/>
              <a:t>SWBAT apply </a:t>
            </a:r>
            <a:r>
              <a:rPr lang="en-US">
                <a:highlight>
                  <a:srgbClr val="00FFFF"/>
                </a:highlight>
              </a:rPr>
              <a:t>properties</a:t>
            </a:r>
            <a:r>
              <a:rPr lang="en-US"/>
              <a:t> of </a:t>
            </a:r>
            <a:r>
              <a:rPr lang="en-US">
                <a:highlight>
                  <a:srgbClr val="FFFF00"/>
                </a:highlight>
              </a:rPr>
              <a:t>trapezoids</a:t>
            </a:r>
            <a:r>
              <a:rPr lang="en-US"/>
              <a:t> IOT determine missing side lengths and angle measures. </a:t>
            </a:r>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78EC70-1FF4-4AB2-AA08-96092C1D220C}"/>
              </a:ext>
            </a:extLst>
          </p:cNvPr>
          <p:cNvSpPr txBox="1"/>
          <p:nvPr/>
        </p:nvSpPr>
        <p:spPr>
          <a:xfrm>
            <a:off x="2481788" y="3885128"/>
            <a:ext cx="2771216"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Rules accepted as fact.</a:t>
            </a:r>
          </a:p>
          <a:p>
            <a:pPr marL="285750" indent="-285750">
              <a:buFont typeface="Arial" panose="020B0604020202020204" pitchFamily="34" charset="0"/>
              <a:buChar char="•"/>
            </a:pPr>
            <a:endParaRPr lang="en-US">
              <a:highlight>
                <a:srgbClr val="00FFFF"/>
              </a:highlight>
            </a:endParaRPr>
          </a:p>
        </p:txBody>
      </p:sp>
      <p:sp>
        <p:nvSpPr>
          <p:cNvPr id="28" name="TextBox 27">
            <a:extLst>
              <a:ext uri="{FF2B5EF4-FFF2-40B4-BE49-F238E27FC236}">
                <a16:creationId xmlns:a16="http://schemas.microsoft.com/office/drawing/2014/main" id="{974E1A71-4D42-41CF-A0C2-842C05930BA2}"/>
              </a:ext>
            </a:extLst>
          </p:cNvPr>
          <p:cNvSpPr txBox="1"/>
          <p:nvPr/>
        </p:nvSpPr>
        <p:spPr>
          <a:xfrm>
            <a:off x="7699513" y="1578384"/>
            <a:ext cx="1298713" cy="369332"/>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D9AF42B9-C60A-4902-AE6A-F936F181A1A1}"/>
              </a:ext>
            </a:extLst>
          </p:cNvPr>
          <p:cNvSpPr txBox="1"/>
          <p:nvPr/>
        </p:nvSpPr>
        <p:spPr>
          <a:xfrm flipH="1">
            <a:off x="4156308" y="790843"/>
            <a:ext cx="2922769" cy="923330"/>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FF00"/>
                </a:highlight>
              </a:rPr>
              <a:t>A polygon containing exactly one pair of parallel sides.</a:t>
            </a:r>
          </a:p>
        </p:txBody>
      </p:sp>
      <p:cxnSp>
        <p:nvCxnSpPr>
          <p:cNvPr id="14" name="Straight Arrow Connector 13">
            <a:extLst>
              <a:ext uri="{FF2B5EF4-FFF2-40B4-BE49-F238E27FC236}">
                <a16:creationId xmlns:a16="http://schemas.microsoft.com/office/drawing/2014/main" id="{2A306119-B9B3-4A21-8BE7-0A05FB6AB12C}"/>
              </a:ext>
            </a:extLst>
          </p:cNvPr>
          <p:cNvCxnSpPr>
            <a:cxnSpLocks/>
          </p:cNvCxnSpPr>
          <p:nvPr/>
        </p:nvCxnSpPr>
        <p:spPr>
          <a:xfrm flipH="1">
            <a:off x="4837043" y="1714173"/>
            <a:ext cx="780650" cy="74250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D01C7F8A-5789-4AC6-B397-DDA35785CD47}"/>
              </a:ext>
            </a:extLst>
          </p:cNvPr>
          <p:cNvCxnSpPr>
            <a:cxnSpLocks/>
          </p:cNvCxnSpPr>
          <p:nvPr/>
        </p:nvCxnSpPr>
        <p:spPr>
          <a:xfrm flipH="1" flipV="1">
            <a:off x="3472070" y="2828052"/>
            <a:ext cx="395326" cy="103078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529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4CB864-EEF0-4931-8569-CDDFEF488650}"/>
              </a:ext>
            </a:extLst>
          </p:cNvPr>
          <p:cNvSpPr/>
          <p:nvPr/>
        </p:nvSpPr>
        <p:spPr>
          <a:xfrm>
            <a:off x="1369975" y="2972774"/>
            <a:ext cx="8892209" cy="4459362"/>
          </a:xfrm>
          <a:prstGeom prst="rect">
            <a:avLst/>
          </a:prstGeom>
        </p:spPr>
        <p:txBody>
          <a:bodyPr wrap="square">
            <a:spAutoFit/>
          </a:bodyPr>
          <a:lstStyle/>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 a quadrilateral with exactly one pair of parallel sides.</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 the parallel sides in a trapezoid.</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 the nonparallel in a trapezoid.</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 formed by a base and one of the legs.</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 a trapezoid with one pair of congruent base angles.</a:t>
            </a:r>
          </a:p>
          <a:p>
            <a:pPr indent="457200">
              <a:lnSpc>
                <a:spcPct val="150000"/>
              </a:lnSpc>
              <a:spcAft>
                <a:spcPts val="800"/>
              </a:spcAft>
            </a:pPr>
            <a:r>
              <a:rPr lang="en-US"/>
              <a:t>______________________- </a:t>
            </a:r>
            <a:r>
              <a:rPr lang="en-US">
                <a:latin typeface="Times New Roman" panose="02020603050405020304" pitchFamily="18" charset="0"/>
                <a:cs typeface="Times New Roman" panose="02020603050405020304" pitchFamily="18" charset="0"/>
              </a:rPr>
              <a:t>the segment that joins the midpoints of the nonparallel sides 	in a trapezoid. </a:t>
            </a:r>
          </a:p>
          <a:p>
            <a:pPr indent="457200">
              <a:lnSpc>
                <a:spcPct val="150000"/>
              </a:lnSpc>
              <a:spcAft>
                <a:spcPts val="800"/>
              </a:spcAft>
            </a:pP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4-9 Trapezoids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apply properties of trapezoids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646CC970-354F-4BB7-BE53-D795EC26969C}"/>
              </a:ext>
            </a:extLst>
          </p:cNvPr>
          <p:cNvSpPr txBox="1"/>
          <p:nvPr/>
        </p:nvSpPr>
        <p:spPr>
          <a:xfrm>
            <a:off x="2047022" y="3033876"/>
            <a:ext cx="2154856" cy="369332"/>
          </a:xfrm>
          <a:prstGeom prst="rect">
            <a:avLst/>
          </a:prstGeom>
          <a:noFill/>
        </p:spPr>
        <p:txBody>
          <a:bodyPr wrap="square" rtlCol="0">
            <a:spAutoFit/>
          </a:bodyPr>
          <a:lstStyle/>
          <a:p>
            <a:r>
              <a:rPr lang="en-US">
                <a:solidFill>
                  <a:srgbClr val="FF0000"/>
                </a:solidFill>
              </a:rPr>
              <a:t>Trapezoid</a:t>
            </a:r>
          </a:p>
        </p:txBody>
      </p:sp>
      <p:sp>
        <p:nvSpPr>
          <p:cNvPr id="10" name="TextBox 9">
            <a:extLst>
              <a:ext uri="{FF2B5EF4-FFF2-40B4-BE49-F238E27FC236}">
                <a16:creationId xmlns:a16="http://schemas.microsoft.com/office/drawing/2014/main" id="{27FBB6A8-F2FF-48F1-99EC-7F055A36644E}"/>
              </a:ext>
            </a:extLst>
          </p:cNvPr>
          <p:cNvSpPr txBox="1"/>
          <p:nvPr/>
        </p:nvSpPr>
        <p:spPr>
          <a:xfrm>
            <a:off x="2047022" y="3557980"/>
            <a:ext cx="2154856" cy="369332"/>
          </a:xfrm>
          <a:prstGeom prst="rect">
            <a:avLst/>
          </a:prstGeom>
          <a:noFill/>
        </p:spPr>
        <p:txBody>
          <a:bodyPr wrap="square" rtlCol="0">
            <a:spAutoFit/>
          </a:bodyPr>
          <a:lstStyle/>
          <a:p>
            <a:r>
              <a:rPr lang="en-US">
                <a:solidFill>
                  <a:srgbClr val="FF0000"/>
                </a:solidFill>
              </a:rPr>
              <a:t>Bases</a:t>
            </a:r>
          </a:p>
        </p:txBody>
      </p:sp>
      <p:sp>
        <p:nvSpPr>
          <p:cNvPr id="11" name="TextBox 10">
            <a:extLst>
              <a:ext uri="{FF2B5EF4-FFF2-40B4-BE49-F238E27FC236}">
                <a16:creationId xmlns:a16="http://schemas.microsoft.com/office/drawing/2014/main" id="{8CF126E3-FC9F-4870-9447-F8596449C5BD}"/>
              </a:ext>
            </a:extLst>
          </p:cNvPr>
          <p:cNvSpPr txBox="1"/>
          <p:nvPr/>
        </p:nvSpPr>
        <p:spPr>
          <a:xfrm>
            <a:off x="2047022" y="4074920"/>
            <a:ext cx="2154856" cy="369332"/>
          </a:xfrm>
          <a:prstGeom prst="rect">
            <a:avLst/>
          </a:prstGeom>
          <a:noFill/>
        </p:spPr>
        <p:txBody>
          <a:bodyPr wrap="square" rtlCol="0">
            <a:spAutoFit/>
          </a:bodyPr>
          <a:lstStyle/>
          <a:p>
            <a:r>
              <a:rPr lang="en-US">
                <a:solidFill>
                  <a:srgbClr val="FF0000"/>
                </a:solidFill>
              </a:rPr>
              <a:t>Legs</a:t>
            </a:r>
          </a:p>
        </p:txBody>
      </p:sp>
      <p:sp>
        <p:nvSpPr>
          <p:cNvPr id="12" name="TextBox 11">
            <a:extLst>
              <a:ext uri="{FF2B5EF4-FFF2-40B4-BE49-F238E27FC236}">
                <a16:creationId xmlns:a16="http://schemas.microsoft.com/office/drawing/2014/main" id="{F69BA665-5372-4717-A084-7A02DA90DB2C}"/>
              </a:ext>
            </a:extLst>
          </p:cNvPr>
          <p:cNvSpPr txBox="1"/>
          <p:nvPr/>
        </p:nvSpPr>
        <p:spPr>
          <a:xfrm>
            <a:off x="2047022" y="4563804"/>
            <a:ext cx="2154856" cy="369332"/>
          </a:xfrm>
          <a:prstGeom prst="rect">
            <a:avLst/>
          </a:prstGeom>
          <a:noFill/>
        </p:spPr>
        <p:txBody>
          <a:bodyPr wrap="square" rtlCol="0">
            <a:spAutoFit/>
          </a:bodyPr>
          <a:lstStyle/>
          <a:p>
            <a:r>
              <a:rPr lang="en-US">
                <a:solidFill>
                  <a:srgbClr val="FF0000"/>
                </a:solidFill>
              </a:rPr>
              <a:t>Base Angles</a:t>
            </a:r>
          </a:p>
        </p:txBody>
      </p:sp>
      <p:pic>
        <p:nvPicPr>
          <p:cNvPr id="6146" name="Picture 2" descr="Image courtesy of ck12.org">
            <a:extLst>
              <a:ext uri="{FF2B5EF4-FFF2-40B4-BE49-F238E27FC236}">
                <a16:creationId xmlns:a16="http://schemas.microsoft.com/office/drawing/2014/main" id="{0F63DD96-2D88-430E-9C91-8371B2E9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080" y="280403"/>
            <a:ext cx="3271993" cy="23558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78B1F97-6C44-4C27-8FA7-78F96BCDFDD0}"/>
              </a:ext>
            </a:extLst>
          </p:cNvPr>
          <p:cNvSpPr txBox="1"/>
          <p:nvPr/>
        </p:nvSpPr>
        <p:spPr>
          <a:xfrm>
            <a:off x="2047022" y="5085245"/>
            <a:ext cx="2154856" cy="369332"/>
          </a:xfrm>
          <a:prstGeom prst="rect">
            <a:avLst/>
          </a:prstGeom>
          <a:noFill/>
        </p:spPr>
        <p:txBody>
          <a:bodyPr wrap="square" rtlCol="0">
            <a:spAutoFit/>
          </a:bodyPr>
          <a:lstStyle/>
          <a:p>
            <a:r>
              <a:rPr lang="en-US">
                <a:solidFill>
                  <a:srgbClr val="FF0000"/>
                </a:solidFill>
              </a:rPr>
              <a:t>Isosceles Trapezoid</a:t>
            </a:r>
          </a:p>
        </p:txBody>
      </p:sp>
      <p:sp>
        <p:nvSpPr>
          <p:cNvPr id="15" name="TextBox 14">
            <a:extLst>
              <a:ext uri="{FF2B5EF4-FFF2-40B4-BE49-F238E27FC236}">
                <a16:creationId xmlns:a16="http://schemas.microsoft.com/office/drawing/2014/main" id="{29C04BC3-B449-46CD-BD4F-7FC273FB8F61}"/>
              </a:ext>
            </a:extLst>
          </p:cNvPr>
          <p:cNvSpPr txBox="1"/>
          <p:nvPr/>
        </p:nvSpPr>
        <p:spPr>
          <a:xfrm>
            <a:off x="2047022" y="5584345"/>
            <a:ext cx="2154856" cy="369332"/>
          </a:xfrm>
          <a:prstGeom prst="rect">
            <a:avLst/>
          </a:prstGeom>
          <a:noFill/>
        </p:spPr>
        <p:txBody>
          <a:bodyPr wrap="square" rtlCol="0">
            <a:spAutoFit/>
          </a:bodyPr>
          <a:lstStyle/>
          <a:p>
            <a:r>
              <a:rPr lang="en-US">
                <a:solidFill>
                  <a:srgbClr val="FF0000"/>
                </a:solidFill>
              </a:rPr>
              <a:t>Median</a:t>
            </a:r>
          </a:p>
        </p:txBody>
      </p:sp>
    </p:spTree>
    <p:extLst>
      <p:ext uri="{BB962C8B-B14F-4D97-AF65-F5344CB8AC3E}">
        <p14:creationId xmlns:p14="http://schemas.microsoft.com/office/powerpoint/2010/main" val="1113792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4-9 Trapezoids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apply properties of trapezoids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2F6C641C-FE9B-4E7D-8649-A77AD7C2C30E}"/>
              </a:ext>
            </a:extLst>
          </p:cNvPr>
          <p:cNvPicPr>
            <a:picLocks noChangeAspect="1"/>
          </p:cNvPicPr>
          <p:nvPr/>
        </p:nvPicPr>
        <p:blipFill>
          <a:blip r:embed="rId3"/>
          <a:stretch>
            <a:fillRect/>
          </a:stretch>
        </p:blipFill>
        <p:spPr>
          <a:xfrm>
            <a:off x="1457117" y="1802920"/>
            <a:ext cx="9714466" cy="4697495"/>
          </a:xfrm>
          <a:prstGeom prst="rect">
            <a:avLst/>
          </a:prstGeom>
        </p:spPr>
      </p:pic>
    </p:spTree>
    <p:extLst>
      <p:ext uri="{BB962C8B-B14F-4D97-AF65-F5344CB8AC3E}">
        <p14:creationId xmlns:p14="http://schemas.microsoft.com/office/powerpoint/2010/main" val="237421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4E5C3A-BA4C-4671-AF14-D503E6BADDC0}"/>
              </a:ext>
            </a:extLst>
          </p:cNvPr>
          <p:cNvSpPr/>
          <p:nvPr/>
        </p:nvSpPr>
        <p:spPr>
          <a:xfrm>
            <a:off x="875583" y="1712347"/>
            <a:ext cx="9700090" cy="2441694"/>
          </a:xfrm>
          <a:prstGeom prst="rect">
            <a:avLst/>
          </a:prstGeom>
        </p:spPr>
        <p:txBody>
          <a:bodyPr wrap="square">
            <a:spAutoFit/>
          </a:bodyPr>
          <a:lstStyle/>
          <a:p>
            <a:pPr marL="457200" marR="0">
              <a:lnSpc>
                <a:spcPct val="150000"/>
              </a:lnSpc>
              <a:spcBef>
                <a:spcPts val="0"/>
              </a:spcBef>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an enclosed two-dimensional figure having at least 3 sides and angles.</a:t>
            </a:r>
            <a:endParaRPr lang="en-US" sz="160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a three-sided polygon.</a:t>
            </a:r>
            <a:endParaRPr lang="en-US" sz="160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equal</a:t>
            </a:r>
            <a:endParaRPr lang="en-US" sz="160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a:t>
            </a:r>
            <a:r>
              <a:rPr lang="en-US" sz="1600">
                <a:latin typeface="Times New Roman" panose="02020603050405020304" pitchFamily="18" charset="0"/>
                <a:ea typeface="Calibri" panose="020F0502020204030204" pitchFamily="34" charset="0"/>
                <a:cs typeface="Times New Roman" panose="02020603050405020304" pitchFamily="18" charset="0"/>
              </a:rPr>
              <a:t>- </a:t>
            </a:r>
            <a:r>
              <a:rPr lang="en-US">
                <a:latin typeface="Times New Roman" panose="02020603050405020304" pitchFamily="18" charset="0"/>
                <a:ea typeface="Calibri" panose="020F0502020204030204" pitchFamily="34" charset="0"/>
                <a:cs typeface="Times New Roman" panose="02020603050405020304" pitchFamily="18" charset="0"/>
              </a:rPr>
              <a:t>a polygon with all sides congruent. </a:t>
            </a:r>
            <a:endParaRPr lang="en-US" sz="1600">
              <a:latin typeface="Calibri" panose="020F0502020204030204" pitchFamily="34" charset="0"/>
              <a:ea typeface="Calibri" panose="020F0502020204030204" pitchFamily="34" charset="0"/>
              <a:cs typeface="Times New Roman" panose="02020603050405020304" pitchFamily="18" charset="0"/>
            </a:endParaRPr>
          </a:p>
          <a:p>
            <a:r>
              <a:rPr lang="en-US">
                <a:latin typeface="Times New Roman" panose="02020603050405020304" pitchFamily="18" charset="0"/>
                <a:ea typeface="Calibri" panose="020F0502020204030204" pitchFamily="34" charset="0"/>
              </a:rPr>
              <a:t>	______________________</a:t>
            </a:r>
            <a:r>
              <a:rPr lang="en-US" sz="1600">
                <a:latin typeface="Times New Roman" panose="02020603050405020304" pitchFamily="18" charset="0"/>
                <a:ea typeface="Calibri" panose="020F0502020204030204" pitchFamily="34" charset="0"/>
              </a:rPr>
              <a:t>- </a:t>
            </a:r>
            <a:r>
              <a:rPr lang="en-US">
                <a:latin typeface="Times New Roman" panose="02020603050405020304" pitchFamily="18" charset="0"/>
                <a:ea typeface="Calibri" panose="020F0502020204030204" pitchFamily="34" charset="0"/>
              </a:rPr>
              <a:t>a polygon with all angles congruent.</a:t>
            </a:r>
            <a:endParaRPr lang="en-US"/>
          </a:p>
        </p:txBody>
      </p:sp>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4-1 Triangles &amp; Triangle Theorems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1DF27D3F-F9B6-4324-B88C-9F9AA5E429C6}"/>
              </a:ext>
            </a:extLst>
          </p:cNvPr>
          <p:cNvSpPr txBox="1"/>
          <p:nvPr/>
        </p:nvSpPr>
        <p:spPr>
          <a:xfrm>
            <a:off x="1463927" y="3296953"/>
            <a:ext cx="1871312" cy="369332"/>
          </a:xfrm>
          <a:prstGeom prst="rect">
            <a:avLst/>
          </a:prstGeom>
          <a:noFill/>
        </p:spPr>
        <p:txBody>
          <a:bodyPr wrap="square" rtlCol="0">
            <a:spAutoFit/>
          </a:bodyPr>
          <a:lstStyle/>
          <a:p>
            <a:r>
              <a:rPr lang="en-US">
                <a:solidFill>
                  <a:srgbClr val="FF0000"/>
                </a:solidFill>
              </a:rPr>
              <a:t>Equilateral</a:t>
            </a:r>
          </a:p>
        </p:txBody>
      </p:sp>
      <p:sp>
        <p:nvSpPr>
          <p:cNvPr id="16" name="TextBox 15">
            <a:extLst>
              <a:ext uri="{FF2B5EF4-FFF2-40B4-BE49-F238E27FC236}">
                <a16:creationId xmlns:a16="http://schemas.microsoft.com/office/drawing/2014/main" id="{D0D17E7C-B2F7-41EF-A4D4-4AF3970AB8BC}"/>
              </a:ext>
            </a:extLst>
          </p:cNvPr>
          <p:cNvSpPr txBox="1"/>
          <p:nvPr/>
        </p:nvSpPr>
        <p:spPr>
          <a:xfrm>
            <a:off x="1463927" y="2785401"/>
            <a:ext cx="1871312" cy="369332"/>
          </a:xfrm>
          <a:prstGeom prst="rect">
            <a:avLst/>
          </a:prstGeom>
          <a:noFill/>
        </p:spPr>
        <p:txBody>
          <a:bodyPr wrap="square" rtlCol="0">
            <a:spAutoFit/>
          </a:bodyPr>
          <a:lstStyle/>
          <a:p>
            <a:r>
              <a:rPr lang="en-US">
                <a:solidFill>
                  <a:srgbClr val="FF0000"/>
                </a:solidFill>
              </a:rPr>
              <a:t>Congruent</a:t>
            </a:r>
          </a:p>
        </p:txBody>
      </p:sp>
      <p:sp>
        <p:nvSpPr>
          <p:cNvPr id="15" name="TextBox 14">
            <a:extLst>
              <a:ext uri="{FF2B5EF4-FFF2-40B4-BE49-F238E27FC236}">
                <a16:creationId xmlns:a16="http://schemas.microsoft.com/office/drawing/2014/main" id="{E32682EA-6AA2-432F-81A0-D2274DB1E0F0}"/>
              </a:ext>
            </a:extLst>
          </p:cNvPr>
          <p:cNvSpPr txBox="1"/>
          <p:nvPr/>
        </p:nvSpPr>
        <p:spPr>
          <a:xfrm>
            <a:off x="1463927" y="1773115"/>
            <a:ext cx="2154856" cy="369332"/>
          </a:xfrm>
          <a:prstGeom prst="rect">
            <a:avLst/>
          </a:prstGeom>
          <a:noFill/>
        </p:spPr>
        <p:txBody>
          <a:bodyPr wrap="square" rtlCol="0">
            <a:spAutoFit/>
          </a:bodyPr>
          <a:lstStyle/>
          <a:p>
            <a:r>
              <a:rPr lang="en-US">
                <a:solidFill>
                  <a:srgbClr val="FF0000"/>
                </a:solidFill>
              </a:rPr>
              <a:t>Polygon</a:t>
            </a:r>
          </a:p>
        </p:txBody>
      </p:sp>
      <p:sp>
        <p:nvSpPr>
          <p:cNvPr id="12" name="TextBox 11">
            <a:extLst>
              <a:ext uri="{FF2B5EF4-FFF2-40B4-BE49-F238E27FC236}">
                <a16:creationId xmlns:a16="http://schemas.microsoft.com/office/drawing/2014/main" id="{7E590E7A-C48C-4004-A084-54363AF81396}"/>
              </a:ext>
            </a:extLst>
          </p:cNvPr>
          <p:cNvSpPr txBox="1"/>
          <p:nvPr/>
        </p:nvSpPr>
        <p:spPr>
          <a:xfrm>
            <a:off x="1481769" y="2279258"/>
            <a:ext cx="1871312" cy="369332"/>
          </a:xfrm>
          <a:prstGeom prst="rect">
            <a:avLst/>
          </a:prstGeom>
          <a:noFill/>
        </p:spPr>
        <p:txBody>
          <a:bodyPr wrap="square" rtlCol="0">
            <a:spAutoFit/>
          </a:bodyPr>
          <a:lstStyle/>
          <a:p>
            <a:r>
              <a:rPr lang="en-US">
                <a:solidFill>
                  <a:srgbClr val="FF0000"/>
                </a:solidFill>
              </a:rPr>
              <a:t>Triangle</a:t>
            </a:r>
          </a:p>
        </p:txBody>
      </p:sp>
      <p:sp>
        <p:nvSpPr>
          <p:cNvPr id="13" name="TextBox 12">
            <a:extLst>
              <a:ext uri="{FF2B5EF4-FFF2-40B4-BE49-F238E27FC236}">
                <a16:creationId xmlns:a16="http://schemas.microsoft.com/office/drawing/2014/main" id="{16DB5A2B-79E7-4AF7-8FF6-1610A8675C1C}"/>
              </a:ext>
            </a:extLst>
          </p:cNvPr>
          <p:cNvSpPr txBox="1"/>
          <p:nvPr/>
        </p:nvSpPr>
        <p:spPr>
          <a:xfrm>
            <a:off x="1481769" y="3740213"/>
            <a:ext cx="1871312" cy="369332"/>
          </a:xfrm>
          <a:prstGeom prst="rect">
            <a:avLst/>
          </a:prstGeom>
          <a:noFill/>
        </p:spPr>
        <p:txBody>
          <a:bodyPr wrap="square" rtlCol="0">
            <a:spAutoFit/>
          </a:bodyPr>
          <a:lstStyle/>
          <a:p>
            <a:r>
              <a:rPr lang="en-US">
                <a:solidFill>
                  <a:srgbClr val="FF0000"/>
                </a:solidFill>
              </a:rPr>
              <a:t>Equiangular</a:t>
            </a:r>
          </a:p>
        </p:txBody>
      </p:sp>
    </p:spTree>
    <p:extLst>
      <p:ext uri="{BB962C8B-B14F-4D97-AF65-F5344CB8AC3E}">
        <p14:creationId xmlns:p14="http://schemas.microsoft.com/office/powerpoint/2010/main" val="1537744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4-9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trapezoids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7" name="Picture 6">
            <a:extLst>
              <a:ext uri="{FF2B5EF4-FFF2-40B4-BE49-F238E27FC236}">
                <a16:creationId xmlns:a16="http://schemas.microsoft.com/office/drawing/2014/main" id="{631608A9-4278-4EE9-8ADD-86F809D8CA51}"/>
              </a:ext>
            </a:extLst>
          </p:cNvPr>
          <p:cNvPicPr/>
          <p:nvPr/>
        </p:nvPicPr>
        <p:blipFill>
          <a:blip r:embed="rId3"/>
          <a:stretch>
            <a:fillRect/>
          </a:stretch>
        </p:blipFill>
        <p:spPr>
          <a:xfrm>
            <a:off x="1037555" y="1161245"/>
            <a:ext cx="9404722" cy="4624699"/>
          </a:xfrm>
          <a:prstGeom prst="rect">
            <a:avLst/>
          </a:prstGeom>
        </p:spPr>
      </p:pic>
    </p:spTree>
    <p:extLst>
      <p:ext uri="{BB962C8B-B14F-4D97-AF65-F5344CB8AC3E}">
        <p14:creationId xmlns:p14="http://schemas.microsoft.com/office/powerpoint/2010/main" val="1138472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4-9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trapezoids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B9BAACBC-F36C-44C9-9916-8D91CFCA8C82}"/>
              </a:ext>
            </a:extLst>
          </p:cNvPr>
          <p:cNvPicPr>
            <a:picLocks noChangeAspect="1"/>
          </p:cNvPicPr>
          <p:nvPr/>
        </p:nvPicPr>
        <p:blipFill>
          <a:blip r:embed="rId3"/>
          <a:stretch>
            <a:fillRect/>
          </a:stretch>
        </p:blipFill>
        <p:spPr>
          <a:xfrm>
            <a:off x="1278813" y="1161246"/>
            <a:ext cx="9357418" cy="3331926"/>
          </a:xfrm>
          <a:prstGeom prst="rect">
            <a:avLst/>
          </a:prstGeom>
        </p:spPr>
      </p:pic>
      <p:cxnSp>
        <p:nvCxnSpPr>
          <p:cNvPr id="7" name="Straight Connector 6">
            <a:extLst>
              <a:ext uri="{FF2B5EF4-FFF2-40B4-BE49-F238E27FC236}">
                <a16:creationId xmlns:a16="http://schemas.microsoft.com/office/drawing/2014/main" id="{B0FB76B1-8DC4-4379-99E8-414BC264EA37}"/>
              </a:ext>
            </a:extLst>
          </p:cNvPr>
          <p:cNvCxnSpPr>
            <a:cxnSpLocks/>
          </p:cNvCxnSpPr>
          <p:nvPr/>
        </p:nvCxnSpPr>
        <p:spPr>
          <a:xfrm>
            <a:off x="6081919" y="1751852"/>
            <a:ext cx="0" cy="415226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4750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4-9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trapezoids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5F3BE0FE-5FFD-40B4-B0E5-A03FA39C6328}"/>
              </a:ext>
            </a:extLst>
          </p:cNvPr>
          <p:cNvPicPr>
            <a:picLocks noChangeAspect="1"/>
          </p:cNvPicPr>
          <p:nvPr/>
        </p:nvPicPr>
        <p:blipFill>
          <a:blip r:embed="rId3"/>
          <a:stretch>
            <a:fillRect/>
          </a:stretch>
        </p:blipFill>
        <p:spPr>
          <a:xfrm>
            <a:off x="1153974" y="1305732"/>
            <a:ext cx="9149323" cy="2842198"/>
          </a:xfrm>
          <a:prstGeom prst="rect">
            <a:avLst/>
          </a:prstGeom>
        </p:spPr>
      </p:pic>
      <p:cxnSp>
        <p:nvCxnSpPr>
          <p:cNvPr id="7" name="Straight Connector 6">
            <a:extLst>
              <a:ext uri="{FF2B5EF4-FFF2-40B4-BE49-F238E27FC236}">
                <a16:creationId xmlns:a16="http://schemas.microsoft.com/office/drawing/2014/main" id="{AA7E7E77-9529-454E-BC25-003E3B7066E2}"/>
              </a:ext>
            </a:extLst>
          </p:cNvPr>
          <p:cNvCxnSpPr>
            <a:cxnSpLocks/>
          </p:cNvCxnSpPr>
          <p:nvPr/>
        </p:nvCxnSpPr>
        <p:spPr>
          <a:xfrm>
            <a:off x="6096000" y="1751852"/>
            <a:ext cx="0" cy="415226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53013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4-9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apply properties of trapezoids IOT determine missing side lengths and angle measures.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9" name="Picture 8"/>
          <p:cNvPicPr>
            <a:picLocks noChangeAspect="1"/>
          </p:cNvPicPr>
          <p:nvPr/>
        </p:nvPicPr>
        <p:blipFill>
          <a:blip r:embed="rId3"/>
          <a:stretch>
            <a:fillRect/>
          </a:stretch>
        </p:blipFill>
        <p:spPr>
          <a:xfrm>
            <a:off x="1010963" y="1292531"/>
            <a:ext cx="9160141" cy="3100793"/>
          </a:xfrm>
          <a:prstGeom prst="rect">
            <a:avLst/>
          </a:prstGeom>
        </p:spPr>
      </p:pic>
    </p:spTree>
    <p:extLst>
      <p:ext uri="{BB962C8B-B14F-4D97-AF65-F5344CB8AC3E}">
        <p14:creationId xmlns:p14="http://schemas.microsoft.com/office/powerpoint/2010/main" val="673144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4-9</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3" name="Picture 2">
            <a:extLst>
              <a:ext uri="{FF2B5EF4-FFF2-40B4-BE49-F238E27FC236}">
                <a16:creationId xmlns:a16="http://schemas.microsoft.com/office/drawing/2014/main" id="{AB0F2CA6-5960-469B-8024-D1808CA91423}"/>
              </a:ext>
            </a:extLst>
          </p:cNvPr>
          <p:cNvPicPr>
            <a:picLocks noChangeAspect="1"/>
          </p:cNvPicPr>
          <p:nvPr/>
        </p:nvPicPr>
        <p:blipFill>
          <a:blip r:embed="rId3"/>
          <a:stretch>
            <a:fillRect/>
          </a:stretch>
        </p:blipFill>
        <p:spPr>
          <a:xfrm>
            <a:off x="1040686" y="1161247"/>
            <a:ext cx="9404722" cy="5126120"/>
          </a:xfrm>
          <a:prstGeom prst="rect">
            <a:avLst/>
          </a:prstGeom>
        </p:spPr>
      </p:pic>
    </p:spTree>
    <p:extLst>
      <p:ext uri="{BB962C8B-B14F-4D97-AF65-F5344CB8AC3E}">
        <p14:creationId xmlns:p14="http://schemas.microsoft.com/office/powerpoint/2010/main" val="3180439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a:latin typeface="Calibri"/>
                <a:cs typeface="Calibri"/>
              </a:rPr>
              <a:t>Independent Practice/Lesson Check 4-9</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3" name="Picture 2">
            <a:extLst>
              <a:ext uri="{FF2B5EF4-FFF2-40B4-BE49-F238E27FC236}">
                <a16:creationId xmlns:a16="http://schemas.microsoft.com/office/drawing/2014/main" id="{AB0F2CA6-5960-469B-8024-D1808CA91423}"/>
              </a:ext>
            </a:extLst>
          </p:cNvPr>
          <p:cNvPicPr>
            <a:picLocks noChangeAspect="1"/>
          </p:cNvPicPr>
          <p:nvPr/>
        </p:nvPicPr>
        <p:blipFill>
          <a:blip r:embed="rId3"/>
          <a:stretch>
            <a:fillRect/>
          </a:stretch>
        </p:blipFill>
        <p:spPr>
          <a:xfrm>
            <a:off x="1160732" y="1152152"/>
            <a:ext cx="9404722" cy="512612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538AF49-D957-412B-BA51-8AF7887008A7}"/>
                  </a:ext>
                </a:extLst>
              </p14:cNvPr>
              <p14:cNvContentPartPr/>
              <p14:nvPr/>
            </p14:nvContentPartPr>
            <p14:xfrm>
              <a:off x="2488813" y="3424888"/>
              <a:ext cx="162000" cy="212760"/>
            </p14:xfrm>
          </p:contentPart>
        </mc:Choice>
        <mc:Fallback xmlns="">
          <p:pic>
            <p:nvPicPr>
              <p:cNvPr id="4" name="Ink 3">
                <a:extLst>
                  <a:ext uri="{FF2B5EF4-FFF2-40B4-BE49-F238E27FC236}">
                    <a16:creationId xmlns:a16="http://schemas.microsoft.com/office/drawing/2014/main" id="{E538AF49-D957-412B-BA51-8AF7887008A7}"/>
                  </a:ext>
                </a:extLst>
              </p:cNvPr>
              <p:cNvPicPr/>
              <p:nvPr/>
            </p:nvPicPr>
            <p:blipFill>
              <a:blip r:embed="rId5"/>
              <a:stretch>
                <a:fillRect/>
              </a:stretch>
            </p:blipFill>
            <p:spPr>
              <a:xfrm>
                <a:off x="2470773" y="3406888"/>
                <a:ext cx="197719"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DD11796-4B32-4834-A066-2C2D6BBD527A}"/>
                  </a:ext>
                </a:extLst>
              </p14:cNvPr>
              <p14:cNvContentPartPr/>
              <p14:nvPr/>
            </p14:nvContentPartPr>
            <p14:xfrm>
              <a:off x="4642693" y="3456568"/>
              <a:ext cx="184320" cy="217800"/>
            </p14:xfrm>
          </p:contentPart>
        </mc:Choice>
        <mc:Fallback xmlns="">
          <p:pic>
            <p:nvPicPr>
              <p:cNvPr id="5" name="Ink 4">
                <a:extLst>
                  <a:ext uri="{FF2B5EF4-FFF2-40B4-BE49-F238E27FC236}">
                    <a16:creationId xmlns:a16="http://schemas.microsoft.com/office/drawing/2014/main" id="{8DD11796-4B32-4834-A066-2C2D6BBD527A}"/>
                  </a:ext>
                </a:extLst>
              </p:cNvPr>
              <p:cNvPicPr/>
              <p:nvPr/>
            </p:nvPicPr>
            <p:blipFill>
              <a:blip r:embed="rId7"/>
              <a:stretch>
                <a:fillRect/>
              </a:stretch>
            </p:blipFill>
            <p:spPr>
              <a:xfrm>
                <a:off x="4624693" y="3438598"/>
                <a:ext cx="219960" cy="253381"/>
              </a:xfrm>
              <a:prstGeom prst="rect">
                <a:avLst/>
              </a:prstGeom>
            </p:spPr>
          </p:pic>
        </mc:Fallback>
      </mc:AlternateContent>
      <p:grpSp>
        <p:nvGrpSpPr>
          <p:cNvPr id="11" name="Group 10">
            <a:extLst>
              <a:ext uri="{FF2B5EF4-FFF2-40B4-BE49-F238E27FC236}">
                <a16:creationId xmlns:a16="http://schemas.microsoft.com/office/drawing/2014/main" id="{DD73AF5D-B02B-48BF-948E-AF8525E9E16D}"/>
              </a:ext>
            </a:extLst>
          </p:cNvPr>
          <p:cNvGrpSpPr/>
          <p:nvPr/>
        </p:nvGrpSpPr>
        <p:grpSpPr>
          <a:xfrm>
            <a:off x="6893413" y="3445408"/>
            <a:ext cx="236160" cy="230760"/>
            <a:chOff x="6893413" y="3445408"/>
            <a:chExt cx="236160" cy="23076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9B13F9B-545B-4C3D-8FA6-75498E41DFE0}"/>
                    </a:ext>
                  </a:extLst>
                </p14:cNvPr>
                <p14:cNvContentPartPr/>
                <p14:nvPr/>
              </p14:nvContentPartPr>
              <p14:xfrm>
                <a:off x="6893413" y="3445408"/>
                <a:ext cx="16920" cy="208440"/>
              </p14:xfrm>
            </p:contentPart>
          </mc:Choice>
          <mc:Fallback xmlns="">
            <p:pic>
              <p:nvPicPr>
                <p:cNvPr id="6" name="Ink 5">
                  <a:extLst>
                    <a:ext uri="{FF2B5EF4-FFF2-40B4-BE49-F238E27FC236}">
                      <a16:creationId xmlns:a16="http://schemas.microsoft.com/office/drawing/2014/main" id="{99B13F9B-545B-4C3D-8FA6-75498E41DFE0}"/>
                    </a:ext>
                  </a:extLst>
                </p:cNvPr>
                <p:cNvPicPr/>
                <p:nvPr/>
              </p:nvPicPr>
              <p:blipFill>
                <a:blip r:embed="rId9"/>
                <a:stretch>
                  <a:fillRect/>
                </a:stretch>
              </p:blipFill>
              <p:spPr>
                <a:xfrm>
                  <a:off x="6875788" y="3427408"/>
                  <a:ext cx="51818"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C0EB9FC5-0D94-40F1-A3AE-BC73A3611040}"/>
                    </a:ext>
                  </a:extLst>
                </p14:cNvPr>
                <p14:cNvContentPartPr/>
                <p14:nvPr/>
              </p14:nvContentPartPr>
              <p14:xfrm>
                <a:off x="7020853" y="3458728"/>
                <a:ext cx="108720" cy="65160"/>
              </p14:xfrm>
            </p:contentPart>
          </mc:Choice>
          <mc:Fallback xmlns="">
            <p:pic>
              <p:nvPicPr>
                <p:cNvPr id="7" name="Ink 6">
                  <a:extLst>
                    <a:ext uri="{FF2B5EF4-FFF2-40B4-BE49-F238E27FC236}">
                      <a16:creationId xmlns:a16="http://schemas.microsoft.com/office/drawing/2014/main" id="{C0EB9FC5-0D94-40F1-A3AE-BC73A3611040}"/>
                    </a:ext>
                  </a:extLst>
                </p:cNvPr>
                <p:cNvPicPr/>
                <p:nvPr/>
              </p:nvPicPr>
              <p:blipFill>
                <a:blip r:embed="rId11"/>
                <a:stretch>
                  <a:fillRect/>
                </a:stretch>
              </p:blipFill>
              <p:spPr>
                <a:xfrm>
                  <a:off x="7002853" y="3440728"/>
                  <a:ext cx="1443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4EBD885A-17AF-42FE-A60D-5900B1910918}"/>
                    </a:ext>
                  </a:extLst>
                </p14:cNvPr>
                <p14:cNvContentPartPr/>
                <p14:nvPr/>
              </p14:nvContentPartPr>
              <p14:xfrm>
                <a:off x="7111573" y="3468088"/>
                <a:ext cx="11880" cy="208080"/>
              </p14:xfrm>
            </p:contentPart>
          </mc:Choice>
          <mc:Fallback xmlns="">
            <p:pic>
              <p:nvPicPr>
                <p:cNvPr id="8" name="Ink 7">
                  <a:extLst>
                    <a:ext uri="{FF2B5EF4-FFF2-40B4-BE49-F238E27FC236}">
                      <a16:creationId xmlns:a16="http://schemas.microsoft.com/office/drawing/2014/main" id="{4EBD885A-17AF-42FE-A60D-5900B1910918}"/>
                    </a:ext>
                  </a:extLst>
                </p:cNvPr>
                <p:cNvPicPr/>
                <p:nvPr/>
              </p:nvPicPr>
              <p:blipFill>
                <a:blip r:embed="rId13"/>
                <a:stretch>
                  <a:fillRect/>
                </a:stretch>
              </p:blipFill>
              <p:spPr>
                <a:xfrm>
                  <a:off x="7094102" y="3450088"/>
                  <a:ext cx="46472" cy="24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94F71E0E-CD38-466D-A42A-D84C78E2BF19}"/>
                  </a:ext>
                </a:extLst>
              </p14:cNvPr>
              <p14:cNvContentPartPr/>
              <p14:nvPr/>
            </p14:nvContentPartPr>
            <p14:xfrm>
              <a:off x="9008413" y="3352888"/>
              <a:ext cx="196920" cy="334800"/>
            </p14:xfrm>
          </p:contentPart>
        </mc:Choice>
        <mc:Fallback xmlns="">
          <p:pic>
            <p:nvPicPr>
              <p:cNvPr id="9" name="Ink 8">
                <a:extLst>
                  <a:ext uri="{FF2B5EF4-FFF2-40B4-BE49-F238E27FC236}">
                    <a16:creationId xmlns:a16="http://schemas.microsoft.com/office/drawing/2014/main" id="{94F71E0E-CD38-466D-A42A-D84C78E2BF19}"/>
                  </a:ext>
                </a:extLst>
              </p:cNvPr>
              <p:cNvPicPr/>
              <p:nvPr/>
            </p:nvPicPr>
            <p:blipFill>
              <a:blip r:embed="rId15"/>
              <a:stretch>
                <a:fillRect/>
              </a:stretch>
            </p:blipFill>
            <p:spPr>
              <a:xfrm>
                <a:off x="8990446" y="3334888"/>
                <a:ext cx="232495" cy="370440"/>
              </a:xfrm>
              <a:prstGeom prst="rect">
                <a:avLst/>
              </a:prstGeom>
            </p:spPr>
          </p:pic>
        </mc:Fallback>
      </mc:AlternateContent>
      <p:grpSp>
        <p:nvGrpSpPr>
          <p:cNvPr id="54" name="Group 53">
            <a:extLst>
              <a:ext uri="{FF2B5EF4-FFF2-40B4-BE49-F238E27FC236}">
                <a16:creationId xmlns:a16="http://schemas.microsoft.com/office/drawing/2014/main" id="{56E68A0C-8E33-4F3A-B76B-95722DC076A4}"/>
              </a:ext>
            </a:extLst>
          </p:cNvPr>
          <p:cNvGrpSpPr/>
          <p:nvPr/>
        </p:nvGrpSpPr>
        <p:grpSpPr>
          <a:xfrm>
            <a:off x="1845493" y="5232088"/>
            <a:ext cx="1939680" cy="277920"/>
            <a:chOff x="1845493" y="5232088"/>
            <a:chExt cx="1939680" cy="277920"/>
          </a:xfrm>
        </p:grpSpPr>
        <mc:AlternateContent xmlns:mc="http://schemas.openxmlformats.org/markup-compatibility/2006" xmlns:p14="http://schemas.microsoft.com/office/powerpoint/2010/main">
          <mc:Choice Requires="p14">
            <p:contentPart p14:bwMode="auto" r:id="rId16">
              <p14:nvContentPartPr>
                <p14:cNvPr id="38" name="Ink 37">
                  <a:extLst>
                    <a:ext uri="{FF2B5EF4-FFF2-40B4-BE49-F238E27FC236}">
                      <a16:creationId xmlns:a16="http://schemas.microsoft.com/office/drawing/2014/main" id="{EA12161C-CA46-4C54-8533-A9D202E967FE}"/>
                    </a:ext>
                  </a:extLst>
                </p14:cNvPr>
                <p14:cNvContentPartPr/>
                <p14:nvPr/>
              </p14:nvContentPartPr>
              <p14:xfrm>
                <a:off x="1845493" y="5315248"/>
                <a:ext cx="203760" cy="194760"/>
              </p14:xfrm>
            </p:contentPart>
          </mc:Choice>
          <mc:Fallback xmlns="">
            <p:pic>
              <p:nvPicPr>
                <p:cNvPr id="38" name="Ink 37">
                  <a:extLst>
                    <a:ext uri="{FF2B5EF4-FFF2-40B4-BE49-F238E27FC236}">
                      <a16:creationId xmlns:a16="http://schemas.microsoft.com/office/drawing/2014/main" id="{EA12161C-CA46-4C54-8533-A9D202E967FE}"/>
                    </a:ext>
                  </a:extLst>
                </p:cNvPr>
                <p:cNvPicPr/>
                <p:nvPr/>
              </p:nvPicPr>
              <p:blipFill>
                <a:blip r:embed="rId17"/>
                <a:stretch>
                  <a:fillRect/>
                </a:stretch>
              </p:blipFill>
              <p:spPr>
                <a:xfrm>
                  <a:off x="1827461" y="5297248"/>
                  <a:ext cx="239463"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9" name="Ink 38">
                  <a:extLst>
                    <a:ext uri="{FF2B5EF4-FFF2-40B4-BE49-F238E27FC236}">
                      <a16:creationId xmlns:a16="http://schemas.microsoft.com/office/drawing/2014/main" id="{DE800E8A-71A5-4BA9-85DA-F3CE06E3F175}"/>
                    </a:ext>
                  </a:extLst>
                </p14:cNvPr>
                <p14:cNvContentPartPr/>
                <p14:nvPr/>
              </p14:nvContentPartPr>
              <p14:xfrm>
                <a:off x="2091013" y="5350888"/>
                <a:ext cx="110520" cy="117000"/>
              </p14:xfrm>
            </p:contentPart>
          </mc:Choice>
          <mc:Fallback xmlns="">
            <p:pic>
              <p:nvPicPr>
                <p:cNvPr id="39" name="Ink 38">
                  <a:extLst>
                    <a:ext uri="{FF2B5EF4-FFF2-40B4-BE49-F238E27FC236}">
                      <a16:creationId xmlns:a16="http://schemas.microsoft.com/office/drawing/2014/main" id="{DE800E8A-71A5-4BA9-85DA-F3CE06E3F175}"/>
                    </a:ext>
                  </a:extLst>
                </p:cNvPr>
                <p:cNvPicPr/>
                <p:nvPr/>
              </p:nvPicPr>
              <p:blipFill>
                <a:blip r:embed="rId19"/>
                <a:stretch>
                  <a:fillRect/>
                </a:stretch>
              </p:blipFill>
              <p:spPr>
                <a:xfrm>
                  <a:off x="2072954" y="5332888"/>
                  <a:ext cx="146276"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1" name="Ink 40">
                  <a:extLst>
                    <a:ext uri="{FF2B5EF4-FFF2-40B4-BE49-F238E27FC236}">
                      <a16:creationId xmlns:a16="http://schemas.microsoft.com/office/drawing/2014/main" id="{7C9108F0-4A8E-40D7-B59E-45B4EA7323C6}"/>
                    </a:ext>
                  </a:extLst>
                </p14:cNvPr>
                <p14:cNvContentPartPr/>
                <p14:nvPr/>
              </p14:nvContentPartPr>
              <p14:xfrm>
                <a:off x="2311333" y="5265928"/>
                <a:ext cx="6840" cy="211680"/>
              </p14:xfrm>
            </p:contentPart>
          </mc:Choice>
          <mc:Fallback xmlns="">
            <p:pic>
              <p:nvPicPr>
                <p:cNvPr id="41" name="Ink 40">
                  <a:extLst>
                    <a:ext uri="{FF2B5EF4-FFF2-40B4-BE49-F238E27FC236}">
                      <a16:creationId xmlns:a16="http://schemas.microsoft.com/office/drawing/2014/main" id="{7C9108F0-4A8E-40D7-B59E-45B4EA7323C6}"/>
                    </a:ext>
                  </a:extLst>
                </p:cNvPr>
                <p:cNvPicPr/>
                <p:nvPr/>
              </p:nvPicPr>
              <p:blipFill>
                <a:blip r:embed="rId21"/>
                <a:stretch>
                  <a:fillRect/>
                </a:stretch>
              </p:blipFill>
              <p:spPr>
                <a:xfrm>
                  <a:off x="2294233" y="5247928"/>
                  <a:ext cx="40698"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3" name="Ink 42">
                  <a:extLst>
                    <a:ext uri="{FF2B5EF4-FFF2-40B4-BE49-F238E27FC236}">
                      <a16:creationId xmlns:a16="http://schemas.microsoft.com/office/drawing/2014/main" id="{23A46BC3-8EB3-460A-9445-3B6523B12272}"/>
                    </a:ext>
                  </a:extLst>
                </p14:cNvPr>
                <p14:cNvContentPartPr/>
                <p14:nvPr/>
              </p14:nvContentPartPr>
              <p14:xfrm>
                <a:off x="2420053" y="5308408"/>
                <a:ext cx="41400" cy="7920"/>
              </p14:xfrm>
            </p:contentPart>
          </mc:Choice>
          <mc:Fallback xmlns="">
            <p:pic>
              <p:nvPicPr>
                <p:cNvPr id="43" name="Ink 42">
                  <a:extLst>
                    <a:ext uri="{FF2B5EF4-FFF2-40B4-BE49-F238E27FC236}">
                      <a16:creationId xmlns:a16="http://schemas.microsoft.com/office/drawing/2014/main" id="{23A46BC3-8EB3-460A-9445-3B6523B12272}"/>
                    </a:ext>
                  </a:extLst>
                </p:cNvPr>
                <p:cNvPicPr/>
                <p:nvPr/>
              </p:nvPicPr>
              <p:blipFill>
                <a:blip r:embed="rId23"/>
                <a:stretch>
                  <a:fillRect/>
                </a:stretch>
              </p:blipFill>
              <p:spPr>
                <a:xfrm>
                  <a:off x="2401895" y="5290408"/>
                  <a:ext cx="77353"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4" name="Ink 43">
                  <a:extLst>
                    <a:ext uri="{FF2B5EF4-FFF2-40B4-BE49-F238E27FC236}">
                      <a16:creationId xmlns:a16="http://schemas.microsoft.com/office/drawing/2014/main" id="{617FBF44-237E-44E0-AE5D-5E5A8DCDDCDA}"/>
                    </a:ext>
                  </a:extLst>
                </p14:cNvPr>
                <p14:cNvContentPartPr/>
                <p14:nvPr/>
              </p14:nvContentPartPr>
              <p14:xfrm>
                <a:off x="2438413" y="5367448"/>
                <a:ext cx="39240" cy="5040"/>
              </p14:xfrm>
            </p:contentPart>
          </mc:Choice>
          <mc:Fallback xmlns="">
            <p:pic>
              <p:nvPicPr>
                <p:cNvPr id="44" name="Ink 43">
                  <a:extLst>
                    <a:ext uri="{FF2B5EF4-FFF2-40B4-BE49-F238E27FC236}">
                      <a16:creationId xmlns:a16="http://schemas.microsoft.com/office/drawing/2014/main" id="{617FBF44-237E-44E0-AE5D-5E5A8DCDDCDA}"/>
                    </a:ext>
                  </a:extLst>
                </p:cNvPr>
                <p:cNvPicPr/>
                <p:nvPr/>
              </p:nvPicPr>
              <p:blipFill>
                <a:blip r:embed="rId25"/>
                <a:stretch>
                  <a:fillRect/>
                </a:stretch>
              </p:blipFill>
              <p:spPr>
                <a:xfrm>
                  <a:off x="2420413" y="5349448"/>
                  <a:ext cx="748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5" name="Ink 44">
                  <a:extLst>
                    <a:ext uri="{FF2B5EF4-FFF2-40B4-BE49-F238E27FC236}">
                      <a16:creationId xmlns:a16="http://schemas.microsoft.com/office/drawing/2014/main" id="{426CBB11-A624-4342-B536-668709CA5B3F}"/>
                    </a:ext>
                  </a:extLst>
                </p14:cNvPr>
                <p14:cNvContentPartPr/>
                <p14:nvPr/>
              </p14:nvContentPartPr>
              <p14:xfrm>
                <a:off x="2639293" y="5321728"/>
                <a:ext cx="201960" cy="162720"/>
              </p14:xfrm>
            </p:contentPart>
          </mc:Choice>
          <mc:Fallback xmlns="">
            <p:pic>
              <p:nvPicPr>
                <p:cNvPr id="45" name="Ink 44">
                  <a:extLst>
                    <a:ext uri="{FF2B5EF4-FFF2-40B4-BE49-F238E27FC236}">
                      <a16:creationId xmlns:a16="http://schemas.microsoft.com/office/drawing/2014/main" id="{426CBB11-A624-4342-B536-668709CA5B3F}"/>
                    </a:ext>
                  </a:extLst>
                </p:cNvPr>
                <p:cNvPicPr/>
                <p:nvPr/>
              </p:nvPicPr>
              <p:blipFill>
                <a:blip r:embed="rId27"/>
                <a:stretch>
                  <a:fillRect/>
                </a:stretch>
              </p:blipFill>
              <p:spPr>
                <a:xfrm>
                  <a:off x="2621293" y="5303728"/>
                  <a:ext cx="23760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6" name="Ink 45">
                  <a:extLst>
                    <a:ext uri="{FF2B5EF4-FFF2-40B4-BE49-F238E27FC236}">
                      <a16:creationId xmlns:a16="http://schemas.microsoft.com/office/drawing/2014/main" id="{D25A7C2E-33C6-420F-951D-F642799C2572}"/>
                    </a:ext>
                  </a:extLst>
                </p14:cNvPr>
                <p14:cNvContentPartPr/>
                <p14:nvPr/>
              </p14:nvContentPartPr>
              <p14:xfrm>
                <a:off x="2890573" y="5317408"/>
                <a:ext cx="120960" cy="105120"/>
              </p14:xfrm>
            </p:contentPart>
          </mc:Choice>
          <mc:Fallback xmlns="">
            <p:pic>
              <p:nvPicPr>
                <p:cNvPr id="46" name="Ink 45">
                  <a:extLst>
                    <a:ext uri="{FF2B5EF4-FFF2-40B4-BE49-F238E27FC236}">
                      <a16:creationId xmlns:a16="http://schemas.microsoft.com/office/drawing/2014/main" id="{D25A7C2E-33C6-420F-951D-F642799C2572}"/>
                    </a:ext>
                  </a:extLst>
                </p:cNvPr>
                <p:cNvPicPr/>
                <p:nvPr/>
              </p:nvPicPr>
              <p:blipFill>
                <a:blip r:embed="rId29"/>
                <a:stretch>
                  <a:fillRect/>
                </a:stretch>
              </p:blipFill>
              <p:spPr>
                <a:xfrm>
                  <a:off x="2872573" y="5299408"/>
                  <a:ext cx="1566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7" name="Ink 46">
                  <a:extLst>
                    <a:ext uri="{FF2B5EF4-FFF2-40B4-BE49-F238E27FC236}">
                      <a16:creationId xmlns:a16="http://schemas.microsoft.com/office/drawing/2014/main" id="{0715F27F-E048-47BC-8F1D-3A3E767251E6}"/>
                    </a:ext>
                  </a:extLst>
                </p14:cNvPr>
                <p14:cNvContentPartPr/>
                <p14:nvPr/>
              </p14:nvContentPartPr>
              <p14:xfrm>
                <a:off x="3064453" y="5232088"/>
                <a:ext cx="61560" cy="250920"/>
              </p14:xfrm>
            </p:contentPart>
          </mc:Choice>
          <mc:Fallback xmlns="">
            <p:pic>
              <p:nvPicPr>
                <p:cNvPr id="47" name="Ink 46">
                  <a:extLst>
                    <a:ext uri="{FF2B5EF4-FFF2-40B4-BE49-F238E27FC236}">
                      <a16:creationId xmlns:a16="http://schemas.microsoft.com/office/drawing/2014/main" id="{0715F27F-E048-47BC-8F1D-3A3E767251E6}"/>
                    </a:ext>
                  </a:extLst>
                </p:cNvPr>
                <p:cNvPicPr/>
                <p:nvPr/>
              </p:nvPicPr>
              <p:blipFill>
                <a:blip r:embed="rId31"/>
                <a:stretch>
                  <a:fillRect/>
                </a:stretch>
              </p:blipFill>
              <p:spPr>
                <a:xfrm>
                  <a:off x="3046453" y="5214062"/>
                  <a:ext cx="97200" cy="28661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8" name="Ink 47">
                  <a:extLst>
                    <a:ext uri="{FF2B5EF4-FFF2-40B4-BE49-F238E27FC236}">
                      <a16:creationId xmlns:a16="http://schemas.microsoft.com/office/drawing/2014/main" id="{D6CF26ED-7989-46E0-A4BF-9A1B08F9EC1A}"/>
                    </a:ext>
                  </a:extLst>
                </p14:cNvPr>
                <p14:cNvContentPartPr/>
                <p14:nvPr/>
              </p14:nvContentPartPr>
              <p14:xfrm>
                <a:off x="3194773" y="5309488"/>
                <a:ext cx="84600" cy="14400"/>
              </p14:xfrm>
            </p:contentPart>
          </mc:Choice>
          <mc:Fallback xmlns="">
            <p:pic>
              <p:nvPicPr>
                <p:cNvPr id="48" name="Ink 47">
                  <a:extLst>
                    <a:ext uri="{FF2B5EF4-FFF2-40B4-BE49-F238E27FC236}">
                      <a16:creationId xmlns:a16="http://schemas.microsoft.com/office/drawing/2014/main" id="{D6CF26ED-7989-46E0-A4BF-9A1B08F9EC1A}"/>
                    </a:ext>
                  </a:extLst>
                </p:cNvPr>
                <p:cNvPicPr/>
                <p:nvPr/>
              </p:nvPicPr>
              <p:blipFill>
                <a:blip r:embed="rId33"/>
                <a:stretch>
                  <a:fillRect/>
                </a:stretch>
              </p:blipFill>
              <p:spPr>
                <a:xfrm>
                  <a:off x="3176773" y="5291488"/>
                  <a:ext cx="1202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9" name="Ink 48">
                  <a:extLst>
                    <a:ext uri="{FF2B5EF4-FFF2-40B4-BE49-F238E27FC236}">
                      <a16:creationId xmlns:a16="http://schemas.microsoft.com/office/drawing/2014/main" id="{9D984B9E-28E0-44D8-B7DE-174EDE7138F6}"/>
                    </a:ext>
                  </a:extLst>
                </p14:cNvPr>
                <p14:cNvContentPartPr/>
                <p14:nvPr/>
              </p14:nvContentPartPr>
              <p14:xfrm>
                <a:off x="3245533" y="5390128"/>
                <a:ext cx="57960" cy="11520"/>
              </p14:xfrm>
            </p:contentPart>
          </mc:Choice>
          <mc:Fallback xmlns="">
            <p:pic>
              <p:nvPicPr>
                <p:cNvPr id="49" name="Ink 48">
                  <a:extLst>
                    <a:ext uri="{FF2B5EF4-FFF2-40B4-BE49-F238E27FC236}">
                      <a16:creationId xmlns:a16="http://schemas.microsoft.com/office/drawing/2014/main" id="{9D984B9E-28E0-44D8-B7DE-174EDE7138F6}"/>
                    </a:ext>
                  </a:extLst>
                </p:cNvPr>
                <p:cNvPicPr/>
                <p:nvPr/>
              </p:nvPicPr>
              <p:blipFill>
                <a:blip r:embed="rId35"/>
                <a:stretch>
                  <a:fillRect/>
                </a:stretch>
              </p:blipFill>
              <p:spPr>
                <a:xfrm>
                  <a:off x="3227533" y="5372128"/>
                  <a:ext cx="936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0" name="Ink 49">
                  <a:extLst>
                    <a:ext uri="{FF2B5EF4-FFF2-40B4-BE49-F238E27FC236}">
                      <a16:creationId xmlns:a16="http://schemas.microsoft.com/office/drawing/2014/main" id="{E06595C5-6119-415F-8F95-AD26EB941D78}"/>
                    </a:ext>
                  </a:extLst>
                </p14:cNvPr>
                <p14:cNvContentPartPr/>
                <p14:nvPr/>
              </p14:nvContentPartPr>
              <p14:xfrm>
                <a:off x="3412213" y="5288248"/>
                <a:ext cx="51120" cy="185400"/>
              </p14:xfrm>
            </p:contentPart>
          </mc:Choice>
          <mc:Fallback xmlns="">
            <p:pic>
              <p:nvPicPr>
                <p:cNvPr id="50" name="Ink 49">
                  <a:extLst>
                    <a:ext uri="{FF2B5EF4-FFF2-40B4-BE49-F238E27FC236}">
                      <a16:creationId xmlns:a16="http://schemas.microsoft.com/office/drawing/2014/main" id="{E06595C5-6119-415F-8F95-AD26EB941D78}"/>
                    </a:ext>
                  </a:extLst>
                </p:cNvPr>
                <p:cNvPicPr/>
                <p:nvPr/>
              </p:nvPicPr>
              <p:blipFill>
                <a:blip r:embed="rId37"/>
                <a:stretch>
                  <a:fillRect/>
                </a:stretch>
              </p:blipFill>
              <p:spPr>
                <a:xfrm>
                  <a:off x="3394213" y="5270248"/>
                  <a:ext cx="867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1" name="Ink 50">
                  <a:extLst>
                    <a:ext uri="{FF2B5EF4-FFF2-40B4-BE49-F238E27FC236}">
                      <a16:creationId xmlns:a16="http://schemas.microsoft.com/office/drawing/2014/main" id="{B40F8984-DFFA-45F9-9712-65C1BCE96052}"/>
                    </a:ext>
                  </a:extLst>
                </p14:cNvPr>
                <p14:cNvContentPartPr/>
                <p14:nvPr/>
              </p14:nvContentPartPr>
              <p14:xfrm>
                <a:off x="3506533" y="5270248"/>
                <a:ext cx="149760" cy="205560"/>
              </p14:xfrm>
            </p:contentPart>
          </mc:Choice>
          <mc:Fallback xmlns="">
            <p:pic>
              <p:nvPicPr>
                <p:cNvPr id="51" name="Ink 50">
                  <a:extLst>
                    <a:ext uri="{FF2B5EF4-FFF2-40B4-BE49-F238E27FC236}">
                      <a16:creationId xmlns:a16="http://schemas.microsoft.com/office/drawing/2014/main" id="{B40F8984-DFFA-45F9-9712-65C1BCE96052}"/>
                    </a:ext>
                  </a:extLst>
                </p:cNvPr>
                <p:cNvPicPr/>
                <p:nvPr/>
              </p:nvPicPr>
              <p:blipFill>
                <a:blip r:embed="rId39"/>
                <a:stretch>
                  <a:fillRect/>
                </a:stretch>
              </p:blipFill>
              <p:spPr>
                <a:xfrm>
                  <a:off x="3488533" y="5252279"/>
                  <a:ext cx="185400" cy="24113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2" name="Ink 51">
                  <a:extLst>
                    <a:ext uri="{FF2B5EF4-FFF2-40B4-BE49-F238E27FC236}">
                      <a16:creationId xmlns:a16="http://schemas.microsoft.com/office/drawing/2014/main" id="{12B7ACAF-FA6A-4ACD-A2F4-D09AE26C54A8}"/>
                    </a:ext>
                  </a:extLst>
                </p14:cNvPr>
                <p14:cNvContentPartPr/>
                <p14:nvPr/>
              </p14:nvContentPartPr>
              <p14:xfrm>
                <a:off x="3680773" y="5235328"/>
                <a:ext cx="104400" cy="262800"/>
              </p14:xfrm>
            </p:contentPart>
          </mc:Choice>
          <mc:Fallback xmlns="">
            <p:pic>
              <p:nvPicPr>
                <p:cNvPr id="52" name="Ink 51">
                  <a:extLst>
                    <a:ext uri="{FF2B5EF4-FFF2-40B4-BE49-F238E27FC236}">
                      <a16:creationId xmlns:a16="http://schemas.microsoft.com/office/drawing/2014/main" id="{12B7ACAF-FA6A-4ACD-A2F4-D09AE26C54A8}"/>
                    </a:ext>
                  </a:extLst>
                </p:cNvPr>
                <p:cNvPicPr/>
                <p:nvPr/>
              </p:nvPicPr>
              <p:blipFill>
                <a:blip r:embed="rId41"/>
                <a:stretch>
                  <a:fillRect/>
                </a:stretch>
              </p:blipFill>
              <p:spPr>
                <a:xfrm>
                  <a:off x="3662773" y="5217303"/>
                  <a:ext cx="140040" cy="298489"/>
                </a:xfrm>
                <a:prstGeom prst="rect">
                  <a:avLst/>
                </a:prstGeom>
              </p:spPr>
            </p:pic>
          </mc:Fallback>
        </mc:AlternateContent>
      </p:grpSp>
      <p:grpSp>
        <p:nvGrpSpPr>
          <p:cNvPr id="62" name="Group 61">
            <a:extLst>
              <a:ext uri="{FF2B5EF4-FFF2-40B4-BE49-F238E27FC236}">
                <a16:creationId xmlns:a16="http://schemas.microsoft.com/office/drawing/2014/main" id="{59EF7D31-119B-4905-85BF-A6C10A31C9AC}"/>
              </a:ext>
            </a:extLst>
          </p:cNvPr>
          <p:cNvGrpSpPr/>
          <p:nvPr/>
        </p:nvGrpSpPr>
        <p:grpSpPr>
          <a:xfrm>
            <a:off x="1832893" y="5789728"/>
            <a:ext cx="1216440" cy="271440"/>
            <a:chOff x="1832893" y="5789728"/>
            <a:chExt cx="1216440" cy="271440"/>
          </a:xfrm>
        </p:grpSpPr>
        <mc:AlternateContent xmlns:mc="http://schemas.openxmlformats.org/markup-compatibility/2006" xmlns:p14="http://schemas.microsoft.com/office/powerpoint/2010/main">
          <mc:Choice Requires="p14">
            <p:contentPart p14:bwMode="auto" r:id="rId42">
              <p14:nvContentPartPr>
                <p14:cNvPr id="55" name="Ink 54">
                  <a:extLst>
                    <a:ext uri="{FF2B5EF4-FFF2-40B4-BE49-F238E27FC236}">
                      <a16:creationId xmlns:a16="http://schemas.microsoft.com/office/drawing/2014/main" id="{A5208A82-2EBA-4E37-8B9D-15002EEC059B}"/>
                    </a:ext>
                  </a:extLst>
                </p14:cNvPr>
                <p14:cNvContentPartPr/>
                <p14:nvPr/>
              </p14:nvContentPartPr>
              <p14:xfrm>
                <a:off x="1832893" y="5859928"/>
                <a:ext cx="228960" cy="191880"/>
              </p14:xfrm>
            </p:contentPart>
          </mc:Choice>
          <mc:Fallback xmlns="">
            <p:pic>
              <p:nvPicPr>
                <p:cNvPr id="55" name="Ink 54">
                  <a:extLst>
                    <a:ext uri="{FF2B5EF4-FFF2-40B4-BE49-F238E27FC236}">
                      <a16:creationId xmlns:a16="http://schemas.microsoft.com/office/drawing/2014/main" id="{A5208A82-2EBA-4E37-8B9D-15002EEC059B}"/>
                    </a:ext>
                  </a:extLst>
                </p:cNvPr>
                <p:cNvPicPr/>
                <p:nvPr/>
              </p:nvPicPr>
              <p:blipFill>
                <a:blip r:embed="rId43"/>
                <a:stretch>
                  <a:fillRect/>
                </a:stretch>
              </p:blipFill>
              <p:spPr>
                <a:xfrm>
                  <a:off x="1814893" y="5841928"/>
                  <a:ext cx="26460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6" name="Ink 55">
                  <a:extLst>
                    <a:ext uri="{FF2B5EF4-FFF2-40B4-BE49-F238E27FC236}">
                      <a16:creationId xmlns:a16="http://schemas.microsoft.com/office/drawing/2014/main" id="{46B45D03-4315-4CC0-8D16-CBBBACEB8B8D}"/>
                    </a:ext>
                  </a:extLst>
                </p14:cNvPr>
                <p14:cNvContentPartPr/>
                <p14:nvPr/>
              </p14:nvContentPartPr>
              <p14:xfrm>
                <a:off x="2127373" y="5895928"/>
                <a:ext cx="102240" cy="82800"/>
              </p14:xfrm>
            </p:contentPart>
          </mc:Choice>
          <mc:Fallback xmlns="">
            <p:pic>
              <p:nvPicPr>
                <p:cNvPr id="56" name="Ink 55">
                  <a:extLst>
                    <a:ext uri="{FF2B5EF4-FFF2-40B4-BE49-F238E27FC236}">
                      <a16:creationId xmlns:a16="http://schemas.microsoft.com/office/drawing/2014/main" id="{46B45D03-4315-4CC0-8D16-CBBBACEB8B8D}"/>
                    </a:ext>
                  </a:extLst>
                </p:cNvPr>
                <p:cNvPicPr/>
                <p:nvPr/>
              </p:nvPicPr>
              <p:blipFill>
                <a:blip r:embed="rId45"/>
                <a:stretch>
                  <a:fillRect/>
                </a:stretch>
              </p:blipFill>
              <p:spPr>
                <a:xfrm>
                  <a:off x="2109373" y="5877928"/>
                  <a:ext cx="1378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7" name="Ink 56">
                  <a:extLst>
                    <a:ext uri="{FF2B5EF4-FFF2-40B4-BE49-F238E27FC236}">
                      <a16:creationId xmlns:a16="http://schemas.microsoft.com/office/drawing/2014/main" id="{F9FE898E-90A2-4F83-B378-E2FEE32FF240}"/>
                    </a:ext>
                  </a:extLst>
                </p14:cNvPr>
                <p14:cNvContentPartPr/>
                <p14:nvPr/>
              </p14:nvContentPartPr>
              <p14:xfrm>
                <a:off x="2304493" y="5789728"/>
                <a:ext cx="142200" cy="271440"/>
              </p14:xfrm>
            </p:contentPart>
          </mc:Choice>
          <mc:Fallback xmlns="">
            <p:pic>
              <p:nvPicPr>
                <p:cNvPr id="57" name="Ink 56">
                  <a:extLst>
                    <a:ext uri="{FF2B5EF4-FFF2-40B4-BE49-F238E27FC236}">
                      <a16:creationId xmlns:a16="http://schemas.microsoft.com/office/drawing/2014/main" id="{F9FE898E-90A2-4F83-B378-E2FEE32FF240}"/>
                    </a:ext>
                  </a:extLst>
                </p:cNvPr>
                <p:cNvPicPr/>
                <p:nvPr/>
              </p:nvPicPr>
              <p:blipFill>
                <a:blip r:embed="rId47"/>
                <a:stretch>
                  <a:fillRect/>
                </a:stretch>
              </p:blipFill>
              <p:spPr>
                <a:xfrm>
                  <a:off x="2286493" y="5771728"/>
                  <a:ext cx="17784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8" name="Ink 57">
                  <a:extLst>
                    <a:ext uri="{FF2B5EF4-FFF2-40B4-BE49-F238E27FC236}">
                      <a16:creationId xmlns:a16="http://schemas.microsoft.com/office/drawing/2014/main" id="{6CE75A9E-0C3D-44D7-AE8B-7A70631F0995}"/>
                    </a:ext>
                  </a:extLst>
                </p14:cNvPr>
                <p14:cNvContentPartPr/>
                <p14:nvPr/>
              </p14:nvContentPartPr>
              <p14:xfrm>
                <a:off x="2528773" y="5861008"/>
                <a:ext cx="110880" cy="20520"/>
              </p14:xfrm>
            </p:contentPart>
          </mc:Choice>
          <mc:Fallback xmlns="">
            <p:pic>
              <p:nvPicPr>
                <p:cNvPr id="58" name="Ink 57">
                  <a:extLst>
                    <a:ext uri="{FF2B5EF4-FFF2-40B4-BE49-F238E27FC236}">
                      <a16:creationId xmlns:a16="http://schemas.microsoft.com/office/drawing/2014/main" id="{6CE75A9E-0C3D-44D7-AE8B-7A70631F0995}"/>
                    </a:ext>
                  </a:extLst>
                </p:cNvPr>
                <p:cNvPicPr/>
                <p:nvPr/>
              </p:nvPicPr>
              <p:blipFill>
                <a:blip r:embed="rId49"/>
                <a:stretch>
                  <a:fillRect/>
                </a:stretch>
              </p:blipFill>
              <p:spPr>
                <a:xfrm>
                  <a:off x="2510773" y="5843008"/>
                  <a:ext cx="1465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9" name="Ink 58">
                  <a:extLst>
                    <a:ext uri="{FF2B5EF4-FFF2-40B4-BE49-F238E27FC236}">
                      <a16:creationId xmlns:a16="http://schemas.microsoft.com/office/drawing/2014/main" id="{9CAFEFB0-D02D-4C8F-A58D-E8D5EAE0EF30}"/>
                    </a:ext>
                  </a:extLst>
                </p14:cNvPr>
                <p14:cNvContentPartPr/>
                <p14:nvPr/>
              </p14:nvContentPartPr>
              <p14:xfrm>
                <a:off x="2583493" y="5925088"/>
                <a:ext cx="73800" cy="16920"/>
              </p14:xfrm>
            </p:contentPart>
          </mc:Choice>
          <mc:Fallback xmlns="">
            <p:pic>
              <p:nvPicPr>
                <p:cNvPr id="59" name="Ink 58">
                  <a:extLst>
                    <a:ext uri="{FF2B5EF4-FFF2-40B4-BE49-F238E27FC236}">
                      <a16:creationId xmlns:a16="http://schemas.microsoft.com/office/drawing/2014/main" id="{9CAFEFB0-D02D-4C8F-A58D-E8D5EAE0EF30}"/>
                    </a:ext>
                  </a:extLst>
                </p:cNvPr>
                <p:cNvPicPr/>
                <p:nvPr/>
              </p:nvPicPr>
              <p:blipFill>
                <a:blip r:embed="rId51"/>
                <a:stretch>
                  <a:fillRect/>
                </a:stretch>
              </p:blipFill>
              <p:spPr>
                <a:xfrm>
                  <a:off x="2565580" y="5907088"/>
                  <a:ext cx="109267"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0" name="Ink 59">
                  <a:extLst>
                    <a:ext uri="{FF2B5EF4-FFF2-40B4-BE49-F238E27FC236}">
                      <a16:creationId xmlns:a16="http://schemas.microsoft.com/office/drawing/2014/main" id="{75453BC1-F2C0-47F0-9B1C-F17EEBE019FE}"/>
                    </a:ext>
                  </a:extLst>
                </p14:cNvPr>
                <p14:cNvContentPartPr/>
                <p14:nvPr/>
              </p14:nvContentPartPr>
              <p14:xfrm>
                <a:off x="2818213" y="5800168"/>
                <a:ext cx="108000" cy="244440"/>
              </p14:xfrm>
            </p:contentPart>
          </mc:Choice>
          <mc:Fallback xmlns="">
            <p:pic>
              <p:nvPicPr>
                <p:cNvPr id="60" name="Ink 59">
                  <a:extLst>
                    <a:ext uri="{FF2B5EF4-FFF2-40B4-BE49-F238E27FC236}">
                      <a16:creationId xmlns:a16="http://schemas.microsoft.com/office/drawing/2014/main" id="{75453BC1-F2C0-47F0-9B1C-F17EEBE019FE}"/>
                    </a:ext>
                  </a:extLst>
                </p:cNvPr>
                <p:cNvPicPr/>
                <p:nvPr/>
              </p:nvPicPr>
              <p:blipFill>
                <a:blip r:embed="rId53"/>
                <a:stretch>
                  <a:fillRect/>
                </a:stretch>
              </p:blipFill>
              <p:spPr>
                <a:xfrm>
                  <a:off x="2800153" y="5782168"/>
                  <a:ext cx="143759"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1" name="Ink 60">
                  <a:extLst>
                    <a:ext uri="{FF2B5EF4-FFF2-40B4-BE49-F238E27FC236}">
                      <a16:creationId xmlns:a16="http://schemas.microsoft.com/office/drawing/2014/main" id="{3CE7FF48-E560-41A4-81AF-B363013A4D10}"/>
                    </a:ext>
                  </a:extLst>
                </p14:cNvPr>
                <p14:cNvContentPartPr/>
                <p14:nvPr/>
              </p14:nvContentPartPr>
              <p14:xfrm>
                <a:off x="3039973" y="5814928"/>
                <a:ext cx="9360" cy="208080"/>
              </p14:xfrm>
            </p:contentPart>
          </mc:Choice>
          <mc:Fallback xmlns="">
            <p:pic>
              <p:nvPicPr>
                <p:cNvPr id="61" name="Ink 60">
                  <a:extLst>
                    <a:ext uri="{FF2B5EF4-FFF2-40B4-BE49-F238E27FC236}">
                      <a16:creationId xmlns:a16="http://schemas.microsoft.com/office/drawing/2014/main" id="{3CE7FF48-E560-41A4-81AF-B363013A4D10}"/>
                    </a:ext>
                  </a:extLst>
                </p:cNvPr>
                <p:cNvPicPr/>
                <p:nvPr/>
              </p:nvPicPr>
              <p:blipFill>
                <a:blip r:embed="rId55"/>
                <a:stretch>
                  <a:fillRect/>
                </a:stretch>
              </p:blipFill>
              <p:spPr>
                <a:xfrm>
                  <a:off x="3022640" y="5796928"/>
                  <a:ext cx="43680" cy="243720"/>
                </a:xfrm>
                <a:prstGeom prst="rect">
                  <a:avLst/>
                </a:prstGeom>
              </p:spPr>
            </p:pic>
          </mc:Fallback>
        </mc:AlternateContent>
      </p:grpSp>
      <p:grpSp>
        <p:nvGrpSpPr>
          <p:cNvPr id="90" name="Group 89">
            <a:extLst>
              <a:ext uri="{FF2B5EF4-FFF2-40B4-BE49-F238E27FC236}">
                <a16:creationId xmlns:a16="http://schemas.microsoft.com/office/drawing/2014/main" id="{24C64B5A-D6E6-466F-82F7-6AB06CB3E4F8}"/>
              </a:ext>
            </a:extLst>
          </p:cNvPr>
          <p:cNvGrpSpPr/>
          <p:nvPr/>
        </p:nvGrpSpPr>
        <p:grpSpPr>
          <a:xfrm>
            <a:off x="4126813" y="5555368"/>
            <a:ext cx="2122560" cy="578520"/>
            <a:chOff x="4126813" y="5555368"/>
            <a:chExt cx="2122560" cy="578520"/>
          </a:xfrm>
        </p:grpSpPr>
        <mc:AlternateContent xmlns:mc="http://schemas.openxmlformats.org/markup-compatibility/2006" xmlns:p14="http://schemas.microsoft.com/office/powerpoint/2010/main">
          <mc:Choice Requires="p14">
            <p:contentPart p14:bwMode="auto" r:id="rId56">
              <p14:nvContentPartPr>
                <p14:cNvPr id="63" name="Ink 62">
                  <a:extLst>
                    <a:ext uri="{FF2B5EF4-FFF2-40B4-BE49-F238E27FC236}">
                      <a16:creationId xmlns:a16="http://schemas.microsoft.com/office/drawing/2014/main" id="{DC22495B-1C98-43A9-B590-C6029E18A5EF}"/>
                    </a:ext>
                  </a:extLst>
                </p14:cNvPr>
                <p14:cNvContentPartPr/>
                <p14:nvPr/>
              </p14:nvContentPartPr>
              <p14:xfrm>
                <a:off x="4186933" y="5625928"/>
                <a:ext cx="202320" cy="182880"/>
              </p14:xfrm>
            </p:contentPart>
          </mc:Choice>
          <mc:Fallback xmlns="">
            <p:pic>
              <p:nvPicPr>
                <p:cNvPr id="63" name="Ink 62">
                  <a:extLst>
                    <a:ext uri="{FF2B5EF4-FFF2-40B4-BE49-F238E27FC236}">
                      <a16:creationId xmlns:a16="http://schemas.microsoft.com/office/drawing/2014/main" id="{DC22495B-1C98-43A9-B590-C6029E18A5EF}"/>
                    </a:ext>
                  </a:extLst>
                </p:cNvPr>
                <p:cNvPicPr/>
                <p:nvPr/>
              </p:nvPicPr>
              <p:blipFill>
                <a:blip r:embed="rId57"/>
                <a:stretch>
                  <a:fillRect/>
                </a:stretch>
              </p:blipFill>
              <p:spPr>
                <a:xfrm>
                  <a:off x="4168933" y="5607892"/>
                  <a:ext cx="237960" cy="21859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4" name="Ink 63">
                  <a:extLst>
                    <a:ext uri="{FF2B5EF4-FFF2-40B4-BE49-F238E27FC236}">
                      <a16:creationId xmlns:a16="http://schemas.microsoft.com/office/drawing/2014/main" id="{A04C8743-D5B5-4701-8462-34F2B4206C09}"/>
                    </a:ext>
                  </a:extLst>
                </p14:cNvPr>
                <p14:cNvContentPartPr/>
                <p14:nvPr/>
              </p14:nvContentPartPr>
              <p14:xfrm>
                <a:off x="4424893" y="5671648"/>
                <a:ext cx="120600" cy="95760"/>
              </p14:xfrm>
            </p:contentPart>
          </mc:Choice>
          <mc:Fallback xmlns="">
            <p:pic>
              <p:nvPicPr>
                <p:cNvPr id="64" name="Ink 63">
                  <a:extLst>
                    <a:ext uri="{FF2B5EF4-FFF2-40B4-BE49-F238E27FC236}">
                      <a16:creationId xmlns:a16="http://schemas.microsoft.com/office/drawing/2014/main" id="{A04C8743-D5B5-4701-8462-34F2B4206C09}"/>
                    </a:ext>
                  </a:extLst>
                </p:cNvPr>
                <p:cNvPicPr/>
                <p:nvPr/>
              </p:nvPicPr>
              <p:blipFill>
                <a:blip r:embed="rId59"/>
                <a:stretch>
                  <a:fillRect/>
                </a:stretch>
              </p:blipFill>
              <p:spPr>
                <a:xfrm>
                  <a:off x="4406893" y="5653648"/>
                  <a:ext cx="1562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5" name="Ink 64">
                  <a:extLst>
                    <a:ext uri="{FF2B5EF4-FFF2-40B4-BE49-F238E27FC236}">
                      <a16:creationId xmlns:a16="http://schemas.microsoft.com/office/drawing/2014/main" id="{27046901-F750-4AB6-8754-3F08651571B7}"/>
                    </a:ext>
                  </a:extLst>
                </p14:cNvPr>
                <p14:cNvContentPartPr/>
                <p14:nvPr/>
              </p14:nvContentPartPr>
              <p14:xfrm>
                <a:off x="4602373" y="5619808"/>
                <a:ext cx="292680" cy="264960"/>
              </p14:xfrm>
            </p:contentPart>
          </mc:Choice>
          <mc:Fallback xmlns="">
            <p:pic>
              <p:nvPicPr>
                <p:cNvPr id="65" name="Ink 64">
                  <a:extLst>
                    <a:ext uri="{FF2B5EF4-FFF2-40B4-BE49-F238E27FC236}">
                      <a16:creationId xmlns:a16="http://schemas.microsoft.com/office/drawing/2014/main" id="{27046901-F750-4AB6-8754-3F08651571B7}"/>
                    </a:ext>
                  </a:extLst>
                </p:cNvPr>
                <p:cNvPicPr/>
                <p:nvPr/>
              </p:nvPicPr>
              <p:blipFill>
                <a:blip r:embed="rId61"/>
                <a:stretch>
                  <a:fillRect/>
                </a:stretch>
              </p:blipFill>
              <p:spPr>
                <a:xfrm>
                  <a:off x="4584373" y="5601808"/>
                  <a:ext cx="3283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7" name="Ink 66">
                  <a:extLst>
                    <a:ext uri="{FF2B5EF4-FFF2-40B4-BE49-F238E27FC236}">
                      <a16:creationId xmlns:a16="http://schemas.microsoft.com/office/drawing/2014/main" id="{45CA37CA-19A0-45FB-BCD0-624130CC74F3}"/>
                    </a:ext>
                  </a:extLst>
                </p14:cNvPr>
                <p14:cNvContentPartPr/>
                <p14:nvPr/>
              </p14:nvContentPartPr>
              <p14:xfrm>
                <a:off x="4977853" y="5707648"/>
                <a:ext cx="36360" cy="8640"/>
              </p14:xfrm>
            </p:contentPart>
          </mc:Choice>
          <mc:Fallback xmlns="">
            <p:pic>
              <p:nvPicPr>
                <p:cNvPr id="67" name="Ink 66">
                  <a:extLst>
                    <a:ext uri="{FF2B5EF4-FFF2-40B4-BE49-F238E27FC236}">
                      <a16:creationId xmlns:a16="http://schemas.microsoft.com/office/drawing/2014/main" id="{45CA37CA-19A0-45FB-BCD0-624130CC74F3}"/>
                    </a:ext>
                  </a:extLst>
                </p:cNvPr>
                <p:cNvPicPr/>
                <p:nvPr/>
              </p:nvPicPr>
              <p:blipFill>
                <a:blip r:embed="rId63"/>
                <a:stretch>
                  <a:fillRect/>
                </a:stretch>
              </p:blipFill>
              <p:spPr>
                <a:xfrm>
                  <a:off x="4959853" y="5689648"/>
                  <a:ext cx="720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8" name="Ink 67">
                  <a:extLst>
                    <a:ext uri="{FF2B5EF4-FFF2-40B4-BE49-F238E27FC236}">
                      <a16:creationId xmlns:a16="http://schemas.microsoft.com/office/drawing/2014/main" id="{F3C9B111-A8F9-4B81-A96A-E0686EE32346}"/>
                    </a:ext>
                  </a:extLst>
                </p14:cNvPr>
                <p14:cNvContentPartPr/>
                <p14:nvPr/>
              </p14:nvContentPartPr>
              <p14:xfrm>
                <a:off x="4985773" y="5745088"/>
                <a:ext cx="54720" cy="20160"/>
              </p14:xfrm>
            </p:contentPart>
          </mc:Choice>
          <mc:Fallback xmlns="">
            <p:pic>
              <p:nvPicPr>
                <p:cNvPr id="68" name="Ink 67">
                  <a:extLst>
                    <a:ext uri="{FF2B5EF4-FFF2-40B4-BE49-F238E27FC236}">
                      <a16:creationId xmlns:a16="http://schemas.microsoft.com/office/drawing/2014/main" id="{F3C9B111-A8F9-4B81-A96A-E0686EE32346}"/>
                    </a:ext>
                  </a:extLst>
                </p:cNvPr>
                <p:cNvPicPr/>
                <p:nvPr/>
              </p:nvPicPr>
              <p:blipFill>
                <a:blip r:embed="rId65"/>
                <a:stretch>
                  <a:fillRect/>
                </a:stretch>
              </p:blipFill>
              <p:spPr>
                <a:xfrm>
                  <a:off x="4967773" y="5727088"/>
                  <a:ext cx="903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9" name="Ink 68">
                  <a:extLst>
                    <a:ext uri="{FF2B5EF4-FFF2-40B4-BE49-F238E27FC236}">
                      <a16:creationId xmlns:a16="http://schemas.microsoft.com/office/drawing/2014/main" id="{50EDAA84-3605-4C76-B4E2-E6A4B9F707F2}"/>
                    </a:ext>
                  </a:extLst>
                </p14:cNvPr>
                <p14:cNvContentPartPr/>
                <p14:nvPr/>
              </p14:nvContentPartPr>
              <p14:xfrm>
                <a:off x="5134453" y="5680288"/>
                <a:ext cx="230760" cy="159480"/>
              </p14:xfrm>
            </p:contentPart>
          </mc:Choice>
          <mc:Fallback xmlns="">
            <p:pic>
              <p:nvPicPr>
                <p:cNvPr id="69" name="Ink 68">
                  <a:extLst>
                    <a:ext uri="{FF2B5EF4-FFF2-40B4-BE49-F238E27FC236}">
                      <a16:creationId xmlns:a16="http://schemas.microsoft.com/office/drawing/2014/main" id="{50EDAA84-3605-4C76-B4E2-E6A4B9F707F2}"/>
                    </a:ext>
                  </a:extLst>
                </p:cNvPr>
                <p:cNvPicPr/>
                <p:nvPr/>
              </p:nvPicPr>
              <p:blipFill>
                <a:blip r:embed="rId67"/>
                <a:stretch>
                  <a:fillRect/>
                </a:stretch>
              </p:blipFill>
              <p:spPr>
                <a:xfrm>
                  <a:off x="5116453" y="5662288"/>
                  <a:ext cx="2664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0" name="Ink 69">
                  <a:extLst>
                    <a:ext uri="{FF2B5EF4-FFF2-40B4-BE49-F238E27FC236}">
                      <a16:creationId xmlns:a16="http://schemas.microsoft.com/office/drawing/2014/main" id="{7560548D-A6CE-4DC4-9870-4B1EEF372DAC}"/>
                    </a:ext>
                  </a:extLst>
                </p14:cNvPr>
                <p14:cNvContentPartPr/>
                <p14:nvPr/>
              </p14:nvContentPartPr>
              <p14:xfrm>
                <a:off x="5379613" y="5650768"/>
                <a:ext cx="140040" cy="171720"/>
              </p14:xfrm>
            </p:contentPart>
          </mc:Choice>
          <mc:Fallback xmlns="">
            <p:pic>
              <p:nvPicPr>
                <p:cNvPr id="70" name="Ink 69">
                  <a:extLst>
                    <a:ext uri="{FF2B5EF4-FFF2-40B4-BE49-F238E27FC236}">
                      <a16:creationId xmlns:a16="http://schemas.microsoft.com/office/drawing/2014/main" id="{7560548D-A6CE-4DC4-9870-4B1EEF372DAC}"/>
                    </a:ext>
                  </a:extLst>
                </p:cNvPr>
                <p:cNvPicPr/>
                <p:nvPr/>
              </p:nvPicPr>
              <p:blipFill>
                <a:blip r:embed="rId69"/>
                <a:stretch>
                  <a:fillRect/>
                </a:stretch>
              </p:blipFill>
              <p:spPr>
                <a:xfrm>
                  <a:off x="5361613" y="5632768"/>
                  <a:ext cx="17568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1" name="Ink 70">
                  <a:extLst>
                    <a:ext uri="{FF2B5EF4-FFF2-40B4-BE49-F238E27FC236}">
                      <a16:creationId xmlns:a16="http://schemas.microsoft.com/office/drawing/2014/main" id="{750AFBE7-9B13-47FC-9075-6FF71B348D8A}"/>
                    </a:ext>
                  </a:extLst>
                </p14:cNvPr>
                <p14:cNvContentPartPr/>
                <p14:nvPr/>
              </p14:nvContentPartPr>
              <p14:xfrm>
                <a:off x="5535493" y="5627368"/>
                <a:ext cx="185040" cy="251280"/>
              </p14:xfrm>
            </p:contentPart>
          </mc:Choice>
          <mc:Fallback xmlns="">
            <p:pic>
              <p:nvPicPr>
                <p:cNvPr id="71" name="Ink 70">
                  <a:extLst>
                    <a:ext uri="{FF2B5EF4-FFF2-40B4-BE49-F238E27FC236}">
                      <a16:creationId xmlns:a16="http://schemas.microsoft.com/office/drawing/2014/main" id="{750AFBE7-9B13-47FC-9075-6FF71B348D8A}"/>
                    </a:ext>
                  </a:extLst>
                </p:cNvPr>
                <p:cNvPicPr/>
                <p:nvPr/>
              </p:nvPicPr>
              <p:blipFill>
                <a:blip r:embed="rId71"/>
                <a:stretch>
                  <a:fillRect/>
                </a:stretch>
              </p:blipFill>
              <p:spPr>
                <a:xfrm>
                  <a:off x="5517493" y="5609394"/>
                  <a:ext cx="220680" cy="286869"/>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2" name="Ink 71">
                  <a:extLst>
                    <a:ext uri="{FF2B5EF4-FFF2-40B4-BE49-F238E27FC236}">
                      <a16:creationId xmlns:a16="http://schemas.microsoft.com/office/drawing/2014/main" id="{4A83605C-FCB4-448D-96C4-9DAA2E03C1B9}"/>
                    </a:ext>
                  </a:extLst>
                </p14:cNvPr>
                <p14:cNvContentPartPr/>
                <p14:nvPr/>
              </p14:nvContentPartPr>
              <p14:xfrm>
                <a:off x="5812693" y="5706568"/>
                <a:ext cx="60120" cy="6480"/>
              </p14:xfrm>
            </p:contentPart>
          </mc:Choice>
          <mc:Fallback xmlns="">
            <p:pic>
              <p:nvPicPr>
                <p:cNvPr id="72" name="Ink 71">
                  <a:extLst>
                    <a:ext uri="{FF2B5EF4-FFF2-40B4-BE49-F238E27FC236}">
                      <a16:creationId xmlns:a16="http://schemas.microsoft.com/office/drawing/2014/main" id="{4A83605C-FCB4-448D-96C4-9DAA2E03C1B9}"/>
                    </a:ext>
                  </a:extLst>
                </p:cNvPr>
                <p:cNvPicPr/>
                <p:nvPr/>
              </p:nvPicPr>
              <p:blipFill>
                <a:blip r:embed="rId73"/>
                <a:stretch>
                  <a:fillRect/>
                </a:stretch>
              </p:blipFill>
              <p:spPr>
                <a:xfrm>
                  <a:off x="5794693" y="5688568"/>
                  <a:ext cx="9576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3" name="Ink 72">
                  <a:extLst>
                    <a:ext uri="{FF2B5EF4-FFF2-40B4-BE49-F238E27FC236}">
                      <a16:creationId xmlns:a16="http://schemas.microsoft.com/office/drawing/2014/main" id="{68655AED-4F9D-4B27-A924-A9DF0F71078F}"/>
                    </a:ext>
                  </a:extLst>
                </p14:cNvPr>
                <p14:cNvContentPartPr/>
                <p14:nvPr/>
              </p14:nvContentPartPr>
              <p14:xfrm>
                <a:off x="5827813" y="5759128"/>
                <a:ext cx="52560" cy="15480"/>
              </p14:xfrm>
            </p:contentPart>
          </mc:Choice>
          <mc:Fallback xmlns="">
            <p:pic>
              <p:nvPicPr>
                <p:cNvPr id="73" name="Ink 72">
                  <a:extLst>
                    <a:ext uri="{FF2B5EF4-FFF2-40B4-BE49-F238E27FC236}">
                      <a16:creationId xmlns:a16="http://schemas.microsoft.com/office/drawing/2014/main" id="{68655AED-4F9D-4B27-A924-A9DF0F71078F}"/>
                    </a:ext>
                  </a:extLst>
                </p:cNvPr>
                <p:cNvPicPr/>
                <p:nvPr/>
              </p:nvPicPr>
              <p:blipFill>
                <a:blip r:embed="rId75"/>
                <a:stretch>
                  <a:fillRect/>
                </a:stretch>
              </p:blipFill>
              <p:spPr>
                <a:xfrm>
                  <a:off x="5809813" y="5741128"/>
                  <a:ext cx="882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4" name="Ink 73">
                  <a:extLst>
                    <a:ext uri="{FF2B5EF4-FFF2-40B4-BE49-F238E27FC236}">
                      <a16:creationId xmlns:a16="http://schemas.microsoft.com/office/drawing/2014/main" id="{9531AE46-DFFB-4A39-A3C7-725B3A118FC9}"/>
                    </a:ext>
                  </a:extLst>
                </p14:cNvPr>
                <p14:cNvContentPartPr/>
                <p14:nvPr/>
              </p14:nvContentPartPr>
              <p14:xfrm>
                <a:off x="5988013" y="5612248"/>
                <a:ext cx="87840" cy="239400"/>
              </p14:xfrm>
            </p:contentPart>
          </mc:Choice>
          <mc:Fallback xmlns="">
            <p:pic>
              <p:nvPicPr>
                <p:cNvPr id="74" name="Ink 73">
                  <a:extLst>
                    <a:ext uri="{FF2B5EF4-FFF2-40B4-BE49-F238E27FC236}">
                      <a16:creationId xmlns:a16="http://schemas.microsoft.com/office/drawing/2014/main" id="{9531AE46-DFFB-4A39-A3C7-725B3A118FC9}"/>
                    </a:ext>
                  </a:extLst>
                </p:cNvPr>
                <p:cNvPicPr/>
                <p:nvPr/>
              </p:nvPicPr>
              <p:blipFill>
                <a:blip r:embed="rId77"/>
                <a:stretch>
                  <a:fillRect/>
                </a:stretch>
              </p:blipFill>
              <p:spPr>
                <a:xfrm>
                  <a:off x="5970013" y="5594248"/>
                  <a:ext cx="12348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5" name="Ink 74">
                  <a:extLst>
                    <a:ext uri="{FF2B5EF4-FFF2-40B4-BE49-F238E27FC236}">
                      <a16:creationId xmlns:a16="http://schemas.microsoft.com/office/drawing/2014/main" id="{FAC1E09E-9AC4-4BBE-A6A1-603B7EB2B174}"/>
                    </a:ext>
                  </a:extLst>
                </p14:cNvPr>
                <p14:cNvContentPartPr/>
                <p14:nvPr/>
              </p14:nvContentPartPr>
              <p14:xfrm>
                <a:off x="6079093" y="5555368"/>
                <a:ext cx="138600" cy="317520"/>
              </p14:xfrm>
            </p:contentPart>
          </mc:Choice>
          <mc:Fallback xmlns="">
            <p:pic>
              <p:nvPicPr>
                <p:cNvPr id="75" name="Ink 74">
                  <a:extLst>
                    <a:ext uri="{FF2B5EF4-FFF2-40B4-BE49-F238E27FC236}">
                      <a16:creationId xmlns:a16="http://schemas.microsoft.com/office/drawing/2014/main" id="{FAC1E09E-9AC4-4BBE-A6A1-603B7EB2B174}"/>
                    </a:ext>
                  </a:extLst>
                </p:cNvPr>
                <p:cNvPicPr/>
                <p:nvPr/>
              </p:nvPicPr>
              <p:blipFill>
                <a:blip r:embed="rId79"/>
                <a:stretch>
                  <a:fillRect/>
                </a:stretch>
              </p:blipFill>
              <p:spPr>
                <a:xfrm>
                  <a:off x="6061093" y="5537348"/>
                  <a:ext cx="174240" cy="3532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7" name="Ink 76">
                  <a:extLst>
                    <a:ext uri="{FF2B5EF4-FFF2-40B4-BE49-F238E27FC236}">
                      <a16:creationId xmlns:a16="http://schemas.microsoft.com/office/drawing/2014/main" id="{E2D608ED-D235-485D-A26E-D3D1423D2C82}"/>
                    </a:ext>
                  </a:extLst>
                </p14:cNvPr>
                <p14:cNvContentPartPr/>
                <p14:nvPr/>
              </p14:nvContentPartPr>
              <p14:xfrm>
                <a:off x="4126813" y="5964688"/>
                <a:ext cx="215640" cy="168840"/>
              </p14:xfrm>
            </p:contentPart>
          </mc:Choice>
          <mc:Fallback xmlns="">
            <p:pic>
              <p:nvPicPr>
                <p:cNvPr id="77" name="Ink 76">
                  <a:extLst>
                    <a:ext uri="{FF2B5EF4-FFF2-40B4-BE49-F238E27FC236}">
                      <a16:creationId xmlns:a16="http://schemas.microsoft.com/office/drawing/2014/main" id="{E2D608ED-D235-485D-A26E-D3D1423D2C82}"/>
                    </a:ext>
                  </a:extLst>
                </p:cNvPr>
                <p:cNvPicPr/>
                <p:nvPr/>
              </p:nvPicPr>
              <p:blipFill>
                <a:blip r:embed="rId81"/>
                <a:stretch>
                  <a:fillRect/>
                </a:stretch>
              </p:blipFill>
              <p:spPr>
                <a:xfrm>
                  <a:off x="4108843" y="5946688"/>
                  <a:ext cx="251221"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8" name="Ink 77">
                  <a:extLst>
                    <a:ext uri="{FF2B5EF4-FFF2-40B4-BE49-F238E27FC236}">
                      <a16:creationId xmlns:a16="http://schemas.microsoft.com/office/drawing/2014/main" id="{AC0B4AD9-2EA0-4652-9542-AF993E29B6B3}"/>
                    </a:ext>
                  </a:extLst>
                </p14:cNvPr>
                <p14:cNvContentPartPr/>
                <p14:nvPr/>
              </p14:nvContentPartPr>
              <p14:xfrm>
                <a:off x="4383133" y="5965408"/>
                <a:ext cx="141120" cy="150840"/>
              </p14:xfrm>
            </p:contentPart>
          </mc:Choice>
          <mc:Fallback xmlns="">
            <p:pic>
              <p:nvPicPr>
                <p:cNvPr id="78" name="Ink 77">
                  <a:extLst>
                    <a:ext uri="{FF2B5EF4-FFF2-40B4-BE49-F238E27FC236}">
                      <a16:creationId xmlns:a16="http://schemas.microsoft.com/office/drawing/2014/main" id="{AC0B4AD9-2EA0-4652-9542-AF993E29B6B3}"/>
                    </a:ext>
                  </a:extLst>
                </p:cNvPr>
                <p:cNvPicPr/>
                <p:nvPr/>
              </p:nvPicPr>
              <p:blipFill>
                <a:blip r:embed="rId83"/>
                <a:stretch>
                  <a:fillRect/>
                </a:stretch>
              </p:blipFill>
              <p:spPr>
                <a:xfrm>
                  <a:off x="4365133" y="5947408"/>
                  <a:ext cx="17676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9" name="Ink 78">
                  <a:extLst>
                    <a:ext uri="{FF2B5EF4-FFF2-40B4-BE49-F238E27FC236}">
                      <a16:creationId xmlns:a16="http://schemas.microsoft.com/office/drawing/2014/main" id="{24A3993B-280E-4F03-9573-48ADEE6AF820}"/>
                    </a:ext>
                  </a:extLst>
                </p14:cNvPr>
                <p14:cNvContentPartPr/>
                <p14:nvPr/>
              </p14:nvContentPartPr>
              <p14:xfrm>
                <a:off x="4582573" y="5910328"/>
                <a:ext cx="168480" cy="223560"/>
              </p14:xfrm>
            </p:contentPart>
          </mc:Choice>
          <mc:Fallback xmlns="">
            <p:pic>
              <p:nvPicPr>
                <p:cNvPr id="79" name="Ink 78">
                  <a:extLst>
                    <a:ext uri="{FF2B5EF4-FFF2-40B4-BE49-F238E27FC236}">
                      <a16:creationId xmlns:a16="http://schemas.microsoft.com/office/drawing/2014/main" id="{24A3993B-280E-4F03-9573-48ADEE6AF820}"/>
                    </a:ext>
                  </a:extLst>
                </p:cNvPr>
                <p:cNvPicPr/>
                <p:nvPr/>
              </p:nvPicPr>
              <p:blipFill>
                <a:blip r:embed="rId85"/>
                <a:stretch>
                  <a:fillRect/>
                </a:stretch>
              </p:blipFill>
              <p:spPr>
                <a:xfrm>
                  <a:off x="4564573" y="5892328"/>
                  <a:ext cx="20412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0" name="Ink 79">
                  <a:extLst>
                    <a:ext uri="{FF2B5EF4-FFF2-40B4-BE49-F238E27FC236}">
                      <a16:creationId xmlns:a16="http://schemas.microsoft.com/office/drawing/2014/main" id="{1A0B29FF-D4B4-4285-A3E9-299F90800A44}"/>
                    </a:ext>
                  </a:extLst>
                </p14:cNvPr>
                <p14:cNvContentPartPr/>
                <p14:nvPr/>
              </p14:nvContentPartPr>
              <p14:xfrm>
                <a:off x="4869493" y="5990248"/>
                <a:ext cx="85680" cy="14040"/>
              </p14:xfrm>
            </p:contentPart>
          </mc:Choice>
          <mc:Fallback xmlns="">
            <p:pic>
              <p:nvPicPr>
                <p:cNvPr id="80" name="Ink 79">
                  <a:extLst>
                    <a:ext uri="{FF2B5EF4-FFF2-40B4-BE49-F238E27FC236}">
                      <a16:creationId xmlns:a16="http://schemas.microsoft.com/office/drawing/2014/main" id="{1A0B29FF-D4B4-4285-A3E9-299F90800A44}"/>
                    </a:ext>
                  </a:extLst>
                </p:cNvPr>
                <p:cNvPicPr/>
                <p:nvPr/>
              </p:nvPicPr>
              <p:blipFill>
                <a:blip r:embed="rId87"/>
                <a:stretch>
                  <a:fillRect/>
                </a:stretch>
              </p:blipFill>
              <p:spPr>
                <a:xfrm>
                  <a:off x="4851493" y="5972248"/>
                  <a:ext cx="1213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1" name="Ink 80">
                  <a:extLst>
                    <a:ext uri="{FF2B5EF4-FFF2-40B4-BE49-F238E27FC236}">
                      <a16:creationId xmlns:a16="http://schemas.microsoft.com/office/drawing/2014/main" id="{A0DC4F6A-A3B1-49C8-A618-43E2E060854C}"/>
                    </a:ext>
                  </a:extLst>
                </p14:cNvPr>
                <p14:cNvContentPartPr/>
                <p14:nvPr/>
              </p14:nvContentPartPr>
              <p14:xfrm>
                <a:off x="4903693" y="6046768"/>
                <a:ext cx="88200" cy="38520"/>
              </p14:xfrm>
            </p:contentPart>
          </mc:Choice>
          <mc:Fallback xmlns="">
            <p:pic>
              <p:nvPicPr>
                <p:cNvPr id="81" name="Ink 80">
                  <a:extLst>
                    <a:ext uri="{FF2B5EF4-FFF2-40B4-BE49-F238E27FC236}">
                      <a16:creationId xmlns:a16="http://schemas.microsoft.com/office/drawing/2014/main" id="{A0DC4F6A-A3B1-49C8-A618-43E2E060854C}"/>
                    </a:ext>
                  </a:extLst>
                </p:cNvPr>
                <p:cNvPicPr/>
                <p:nvPr/>
              </p:nvPicPr>
              <p:blipFill>
                <a:blip r:embed="rId89"/>
                <a:stretch>
                  <a:fillRect/>
                </a:stretch>
              </p:blipFill>
              <p:spPr>
                <a:xfrm>
                  <a:off x="4885619" y="6028768"/>
                  <a:ext cx="123986"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2" name="Ink 81">
                  <a:extLst>
                    <a:ext uri="{FF2B5EF4-FFF2-40B4-BE49-F238E27FC236}">
                      <a16:creationId xmlns:a16="http://schemas.microsoft.com/office/drawing/2014/main" id="{B9BBF7D4-B4EC-4891-AC6A-F8340605AE1D}"/>
                    </a:ext>
                  </a:extLst>
                </p14:cNvPr>
                <p14:cNvContentPartPr/>
                <p14:nvPr/>
              </p14:nvContentPartPr>
              <p14:xfrm>
                <a:off x="5073613" y="5936608"/>
                <a:ext cx="235800" cy="181800"/>
              </p14:xfrm>
            </p:contentPart>
          </mc:Choice>
          <mc:Fallback xmlns="">
            <p:pic>
              <p:nvPicPr>
                <p:cNvPr id="82" name="Ink 81">
                  <a:extLst>
                    <a:ext uri="{FF2B5EF4-FFF2-40B4-BE49-F238E27FC236}">
                      <a16:creationId xmlns:a16="http://schemas.microsoft.com/office/drawing/2014/main" id="{B9BBF7D4-B4EC-4891-AC6A-F8340605AE1D}"/>
                    </a:ext>
                  </a:extLst>
                </p:cNvPr>
                <p:cNvPicPr/>
                <p:nvPr/>
              </p:nvPicPr>
              <p:blipFill>
                <a:blip r:embed="rId91"/>
                <a:stretch>
                  <a:fillRect/>
                </a:stretch>
              </p:blipFill>
              <p:spPr>
                <a:xfrm>
                  <a:off x="5055613" y="5918608"/>
                  <a:ext cx="27144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3" name="Ink 82">
                  <a:extLst>
                    <a:ext uri="{FF2B5EF4-FFF2-40B4-BE49-F238E27FC236}">
                      <a16:creationId xmlns:a16="http://schemas.microsoft.com/office/drawing/2014/main" id="{309EAE90-E42B-4BC8-ACCC-061EB8A9A3A5}"/>
                    </a:ext>
                  </a:extLst>
                </p14:cNvPr>
                <p14:cNvContentPartPr/>
                <p14:nvPr/>
              </p14:nvContentPartPr>
              <p14:xfrm>
                <a:off x="5325253" y="5920768"/>
                <a:ext cx="179280" cy="168120"/>
              </p14:xfrm>
            </p:contentPart>
          </mc:Choice>
          <mc:Fallback xmlns="">
            <p:pic>
              <p:nvPicPr>
                <p:cNvPr id="83" name="Ink 82">
                  <a:extLst>
                    <a:ext uri="{FF2B5EF4-FFF2-40B4-BE49-F238E27FC236}">
                      <a16:creationId xmlns:a16="http://schemas.microsoft.com/office/drawing/2014/main" id="{309EAE90-E42B-4BC8-ACCC-061EB8A9A3A5}"/>
                    </a:ext>
                  </a:extLst>
                </p:cNvPr>
                <p:cNvPicPr/>
                <p:nvPr/>
              </p:nvPicPr>
              <p:blipFill>
                <a:blip r:embed="rId93"/>
                <a:stretch>
                  <a:fillRect/>
                </a:stretch>
              </p:blipFill>
              <p:spPr>
                <a:xfrm>
                  <a:off x="5307253" y="5902729"/>
                  <a:ext cx="214920" cy="203836"/>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4" name="Ink 83">
                  <a:extLst>
                    <a:ext uri="{FF2B5EF4-FFF2-40B4-BE49-F238E27FC236}">
                      <a16:creationId xmlns:a16="http://schemas.microsoft.com/office/drawing/2014/main" id="{8B9E6DCA-A291-4294-AC98-E4C3A6FE7147}"/>
                    </a:ext>
                  </a:extLst>
                </p14:cNvPr>
                <p14:cNvContentPartPr/>
                <p14:nvPr/>
              </p14:nvContentPartPr>
              <p14:xfrm>
                <a:off x="5484013" y="5883688"/>
                <a:ext cx="183600" cy="240480"/>
              </p14:xfrm>
            </p:contentPart>
          </mc:Choice>
          <mc:Fallback xmlns="">
            <p:pic>
              <p:nvPicPr>
                <p:cNvPr id="84" name="Ink 83">
                  <a:extLst>
                    <a:ext uri="{FF2B5EF4-FFF2-40B4-BE49-F238E27FC236}">
                      <a16:creationId xmlns:a16="http://schemas.microsoft.com/office/drawing/2014/main" id="{8B9E6DCA-A291-4294-AC98-E4C3A6FE7147}"/>
                    </a:ext>
                  </a:extLst>
                </p:cNvPr>
                <p:cNvPicPr/>
                <p:nvPr/>
              </p:nvPicPr>
              <p:blipFill>
                <a:blip r:embed="rId95"/>
                <a:stretch>
                  <a:fillRect/>
                </a:stretch>
              </p:blipFill>
              <p:spPr>
                <a:xfrm>
                  <a:off x="5466013" y="5865688"/>
                  <a:ext cx="21924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5" name="Ink 84">
                  <a:extLst>
                    <a:ext uri="{FF2B5EF4-FFF2-40B4-BE49-F238E27FC236}">
                      <a16:creationId xmlns:a16="http://schemas.microsoft.com/office/drawing/2014/main" id="{0E201AEA-D7F6-441E-989A-F3F767324D3F}"/>
                    </a:ext>
                  </a:extLst>
                </p14:cNvPr>
                <p14:cNvContentPartPr/>
                <p14:nvPr/>
              </p14:nvContentPartPr>
              <p14:xfrm>
                <a:off x="5786773" y="5943808"/>
                <a:ext cx="34200" cy="7560"/>
              </p14:xfrm>
            </p:contentPart>
          </mc:Choice>
          <mc:Fallback xmlns="">
            <p:pic>
              <p:nvPicPr>
                <p:cNvPr id="85" name="Ink 84">
                  <a:extLst>
                    <a:ext uri="{FF2B5EF4-FFF2-40B4-BE49-F238E27FC236}">
                      <a16:creationId xmlns:a16="http://schemas.microsoft.com/office/drawing/2014/main" id="{0E201AEA-D7F6-441E-989A-F3F767324D3F}"/>
                    </a:ext>
                  </a:extLst>
                </p:cNvPr>
                <p:cNvPicPr/>
                <p:nvPr/>
              </p:nvPicPr>
              <p:blipFill>
                <a:blip r:embed="rId97"/>
                <a:stretch>
                  <a:fillRect/>
                </a:stretch>
              </p:blipFill>
              <p:spPr>
                <a:xfrm>
                  <a:off x="5768773" y="5925808"/>
                  <a:ext cx="698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6" name="Ink 85">
                  <a:extLst>
                    <a:ext uri="{FF2B5EF4-FFF2-40B4-BE49-F238E27FC236}">
                      <a16:creationId xmlns:a16="http://schemas.microsoft.com/office/drawing/2014/main" id="{2D0F7649-4C6C-46C2-A28F-75F4FC77FA67}"/>
                    </a:ext>
                  </a:extLst>
                </p14:cNvPr>
                <p14:cNvContentPartPr/>
                <p14:nvPr/>
              </p14:nvContentPartPr>
              <p14:xfrm>
                <a:off x="5792533" y="6013648"/>
                <a:ext cx="70560" cy="36360"/>
              </p14:xfrm>
            </p:contentPart>
          </mc:Choice>
          <mc:Fallback xmlns="">
            <p:pic>
              <p:nvPicPr>
                <p:cNvPr id="86" name="Ink 85">
                  <a:extLst>
                    <a:ext uri="{FF2B5EF4-FFF2-40B4-BE49-F238E27FC236}">
                      <a16:creationId xmlns:a16="http://schemas.microsoft.com/office/drawing/2014/main" id="{2D0F7649-4C6C-46C2-A28F-75F4FC77FA67}"/>
                    </a:ext>
                  </a:extLst>
                </p:cNvPr>
                <p:cNvPicPr/>
                <p:nvPr/>
              </p:nvPicPr>
              <p:blipFill>
                <a:blip r:embed="rId99"/>
                <a:stretch>
                  <a:fillRect/>
                </a:stretch>
              </p:blipFill>
              <p:spPr>
                <a:xfrm>
                  <a:off x="5774533" y="5995648"/>
                  <a:ext cx="1062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7" name="Ink 86">
                  <a:extLst>
                    <a:ext uri="{FF2B5EF4-FFF2-40B4-BE49-F238E27FC236}">
                      <a16:creationId xmlns:a16="http://schemas.microsoft.com/office/drawing/2014/main" id="{41792296-5C99-4E5B-BC4D-C56BA13DE349}"/>
                    </a:ext>
                  </a:extLst>
                </p14:cNvPr>
                <p14:cNvContentPartPr/>
                <p14:nvPr/>
              </p14:nvContentPartPr>
              <p14:xfrm>
                <a:off x="5930413" y="5926168"/>
                <a:ext cx="34200" cy="181800"/>
              </p14:xfrm>
            </p:contentPart>
          </mc:Choice>
          <mc:Fallback xmlns="">
            <p:pic>
              <p:nvPicPr>
                <p:cNvPr id="87" name="Ink 86">
                  <a:extLst>
                    <a:ext uri="{FF2B5EF4-FFF2-40B4-BE49-F238E27FC236}">
                      <a16:creationId xmlns:a16="http://schemas.microsoft.com/office/drawing/2014/main" id="{41792296-5C99-4E5B-BC4D-C56BA13DE349}"/>
                    </a:ext>
                  </a:extLst>
                </p:cNvPr>
                <p:cNvPicPr/>
                <p:nvPr/>
              </p:nvPicPr>
              <p:blipFill>
                <a:blip r:embed="rId101"/>
                <a:stretch>
                  <a:fillRect/>
                </a:stretch>
              </p:blipFill>
              <p:spPr>
                <a:xfrm>
                  <a:off x="5912413" y="5908168"/>
                  <a:ext cx="6984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8" name="Ink 87">
                  <a:extLst>
                    <a:ext uri="{FF2B5EF4-FFF2-40B4-BE49-F238E27FC236}">
                      <a16:creationId xmlns:a16="http://schemas.microsoft.com/office/drawing/2014/main" id="{19884492-E7D9-499B-A1F4-D7AB7117752B}"/>
                    </a:ext>
                  </a:extLst>
                </p14:cNvPr>
                <p14:cNvContentPartPr/>
                <p14:nvPr/>
              </p14:nvContentPartPr>
              <p14:xfrm>
                <a:off x="6001333" y="5928688"/>
                <a:ext cx="108000" cy="174960"/>
              </p14:xfrm>
            </p:contentPart>
          </mc:Choice>
          <mc:Fallback xmlns="">
            <p:pic>
              <p:nvPicPr>
                <p:cNvPr id="88" name="Ink 87">
                  <a:extLst>
                    <a:ext uri="{FF2B5EF4-FFF2-40B4-BE49-F238E27FC236}">
                      <a16:creationId xmlns:a16="http://schemas.microsoft.com/office/drawing/2014/main" id="{19884492-E7D9-499B-A1F4-D7AB7117752B}"/>
                    </a:ext>
                  </a:extLst>
                </p:cNvPr>
                <p:cNvPicPr/>
                <p:nvPr/>
              </p:nvPicPr>
              <p:blipFill>
                <a:blip r:embed="rId103"/>
                <a:stretch>
                  <a:fillRect/>
                </a:stretch>
              </p:blipFill>
              <p:spPr>
                <a:xfrm>
                  <a:off x="5983333" y="5910688"/>
                  <a:ext cx="14364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9" name="Ink 88">
                  <a:extLst>
                    <a:ext uri="{FF2B5EF4-FFF2-40B4-BE49-F238E27FC236}">
                      <a16:creationId xmlns:a16="http://schemas.microsoft.com/office/drawing/2014/main" id="{AC21D3D3-8590-4A10-AFDF-03E7FDA08DFD}"/>
                    </a:ext>
                  </a:extLst>
                </p14:cNvPr>
                <p14:cNvContentPartPr/>
                <p14:nvPr/>
              </p14:nvContentPartPr>
              <p14:xfrm>
                <a:off x="6125173" y="5916088"/>
                <a:ext cx="124200" cy="208800"/>
              </p14:xfrm>
            </p:contentPart>
          </mc:Choice>
          <mc:Fallback xmlns="">
            <p:pic>
              <p:nvPicPr>
                <p:cNvPr id="89" name="Ink 88">
                  <a:extLst>
                    <a:ext uri="{FF2B5EF4-FFF2-40B4-BE49-F238E27FC236}">
                      <a16:creationId xmlns:a16="http://schemas.microsoft.com/office/drawing/2014/main" id="{AC21D3D3-8590-4A10-AFDF-03E7FDA08DFD}"/>
                    </a:ext>
                  </a:extLst>
                </p:cNvPr>
                <p:cNvPicPr/>
                <p:nvPr/>
              </p:nvPicPr>
              <p:blipFill>
                <a:blip r:embed="rId105"/>
                <a:stretch>
                  <a:fillRect/>
                </a:stretch>
              </p:blipFill>
              <p:spPr>
                <a:xfrm>
                  <a:off x="6107173" y="5898119"/>
                  <a:ext cx="159840" cy="24437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6">
            <p14:nvContentPartPr>
              <p14:cNvPr id="91" name="Ink 90">
                <a:extLst>
                  <a:ext uri="{FF2B5EF4-FFF2-40B4-BE49-F238E27FC236}">
                    <a16:creationId xmlns:a16="http://schemas.microsoft.com/office/drawing/2014/main" id="{CA598A8D-954D-41CF-83F8-150B5EFD077F}"/>
                  </a:ext>
                </a:extLst>
              </p14:cNvPr>
              <p14:cNvContentPartPr/>
              <p14:nvPr/>
            </p14:nvContentPartPr>
            <p14:xfrm>
              <a:off x="6793693" y="5549248"/>
              <a:ext cx="169920" cy="169920"/>
            </p14:xfrm>
          </p:contentPart>
        </mc:Choice>
        <mc:Fallback xmlns="">
          <p:pic>
            <p:nvPicPr>
              <p:cNvPr id="91" name="Ink 90">
                <a:extLst>
                  <a:ext uri="{FF2B5EF4-FFF2-40B4-BE49-F238E27FC236}">
                    <a16:creationId xmlns:a16="http://schemas.microsoft.com/office/drawing/2014/main" id="{CA598A8D-954D-41CF-83F8-150B5EFD077F}"/>
                  </a:ext>
                </a:extLst>
              </p:cNvPr>
              <p:cNvPicPr/>
              <p:nvPr/>
            </p:nvPicPr>
            <p:blipFill>
              <a:blip r:embed="rId107"/>
              <a:stretch>
                <a:fillRect/>
              </a:stretch>
            </p:blipFill>
            <p:spPr>
              <a:xfrm>
                <a:off x="6775693" y="5531210"/>
                <a:ext cx="205560" cy="205636"/>
              </a:xfrm>
              <a:prstGeom prst="rect">
                <a:avLst/>
              </a:prstGeom>
            </p:spPr>
          </p:pic>
        </mc:Fallback>
      </mc:AlternateContent>
      <p:grpSp>
        <p:nvGrpSpPr>
          <p:cNvPr id="108" name="Group 107">
            <a:extLst>
              <a:ext uri="{FF2B5EF4-FFF2-40B4-BE49-F238E27FC236}">
                <a16:creationId xmlns:a16="http://schemas.microsoft.com/office/drawing/2014/main" id="{7D98477C-90E1-4E81-B441-95A3CEA16A89}"/>
              </a:ext>
            </a:extLst>
          </p:cNvPr>
          <p:cNvGrpSpPr/>
          <p:nvPr/>
        </p:nvGrpSpPr>
        <p:grpSpPr>
          <a:xfrm>
            <a:off x="7012213" y="5497768"/>
            <a:ext cx="1708200" cy="259560"/>
            <a:chOff x="7012213" y="5497768"/>
            <a:chExt cx="1708200" cy="259560"/>
          </a:xfrm>
        </p:grpSpPr>
        <mc:AlternateContent xmlns:mc="http://schemas.openxmlformats.org/markup-compatibility/2006" xmlns:p14="http://schemas.microsoft.com/office/powerpoint/2010/main">
          <mc:Choice Requires="p14">
            <p:contentPart p14:bwMode="auto" r:id="rId108">
              <p14:nvContentPartPr>
                <p14:cNvPr id="92" name="Ink 91">
                  <a:extLst>
                    <a:ext uri="{FF2B5EF4-FFF2-40B4-BE49-F238E27FC236}">
                      <a16:creationId xmlns:a16="http://schemas.microsoft.com/office/drawing/2014/main" id="{D838A06F-81FD-48C2-8F7D-C965FA143D57}"/>
                    </a:ext>
                  </a:extLst>
                </p14:cNvPr>
                <p14:cNvContentPartPr/>
                <p14:nvPr/>
              </p14:nvContentPartPr>
              <p14:xfrm>
                <a:off x="7012213" y="5522968"/>
                <a:ext cx="109440" cy="147240"/>
              </p14:xfrm>
            </p:contentPart>
          </mc:Choice>
          <mc:Fallback xmlns="">
            <p:pic>
              <p:nvPicPr>
                <p:cNvPr id="92" name="Ink 91">
                  <a:extLst>
                    <a:ext uri="{FF2B5EF4-FFF2-40B4-BE49-F238E27FC236}">
                      <a16:creationId xmlns:a16="http://schemas.microsoft.com/office/drawing/2014/main" id="{D838A06F-81FD-48C2-8F7D-C965FA143D57}"/>
                    </a:ext>
                  </a:extLst>
                </p:cNvPr>
                <p:cNvPicPr/>
                <p:nvPr/>
              </p:nvPicPr>
              <p:blipFill>
                <a:blip r:embed="rId109"/>
                <a:stretch>
                  <a:fillRect/>
                </a:stretch>
              </p:blipFill>
              <p:spPr>
                <a:xfrm>
                  <a:off x="6994213" y="5504968"/>
                  <a:ext cx="14508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3" name="Ink 92">
                  <a:extLst>
                    <a:ext uri="{FF2B5EF4-FFF2-40B4-BE49-F238E27FC236}">
                      <a16:creationId xmlns:a16="http://schemas.microsoft.com/office/drawing/2014/main" id="{422DDEB2-7F9E-4046-830C-E6250FCC91C3}"/>
                    </a:ext>
                  </a:extLst>
                </p14:cNvPr>
                <p14:cNvContentPartPr/>
                <p14:nvPr/>
              </p14:nvContentPartPr>
              <p14:xfrm>
                <a:off x="7193653" y="5497768"/>
                <a:ext cx="129240" cy="208080"/>
              </p14:xfrm>
            </p:contentPart>
          </mc:Choice>
          <mc:Fallback xmlns="">
            <p:pic>
              <p:nvPicPr>
                <p:cNvPr id="93" name="Ink 92">
                  <a:extLst>
                    <a:ext uri="{FF2B5EF4-FFF2-40B4-BE49-F238E27FC236}">
                      <a16:creationId xmlns:a16="http://schemas.microsoft.com/office/drawing/2014/main" id="{422DDEB2-7F9E-4046-830C-E6250FCC91C3}"/>
                    </a:ext>
                  </a:extLst>
                </p:cNvPr>
                <p:cNvPicPr/>
                <p:nvPr/>
              </p:nvPicPr>
              <p:blipFill>
                <a:blip r:embed="rId111"/>
                <a:stretch>
                  <a:fillRect/>
                </a:stretch>
              </p:blipFill>
              <p:spPr>
                <a:xfrm>
                  <a:off x="7175653" y="5479768"/>
                  <a:ext cx="1648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5" name="Ink 94">
                  <a:extLst>
                    <a:ext uri="{FF2B5EF4-FFF2-40B4-BE49-F238E27FC236}">
                      <a16:creationId xmlns:a16="http://schemas.microsoft.com/office/drawing/2014/main" id="{8901ACC5-3D24-4AE8-86C7-9099298A99E2}"/>
                    </a:ext>
                  </a:extLst>
                </p14:cNvPr>
                <p14:cNvContentPartPr/>
                <p14:nvPr/>
              </p14:nvContentPartPr>
              <p14:xfrm>
                <a:off x="7271413" y="5623768"/>
                <a:ext cx="31680" cy="133560"/>
              </p14:xfrm>
            </p:contentPart>
          </mc:Choice>
          <mc:Fallback xmlns="">
            <p:pic>
              <p:nvPicPr>
                <p:cNvPr id="95" name="Ink 94">
                  <a:extLst>
                    <a:ext uri="{FF2B5EF4-FFF2-40B4-BE49-F238E27FC236}">
                      <a16:creationId xmlns:a16="http://schemas.microsoft.com/office/drawing/2014/main" id="{8901ACC5-3D24-4AE8-86C7-9099298A99E2}"/>
                    </a:ext>
                  </a:extLst>
                </p:cNvPr>
                <p:cNvPicPr/>
                <p:nvPr/>
              </p:nvPicPr>
              <p:blipFill>
                <a:blip r:embed="rId113"/>
                <a:stretch>
                  <a:fillRect/>
                </a:stretch>
              </p:blipFill>
              <p:spPr>
                <a:xfrm>
                  <a:off x="7253413" y="5605768"/>
                  <a:ext cx="673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6" name="Ink 95">
                  <a:extLst>
                    <a:ext uri="{FF2B5EF4-FFF2-40B4-BE49-F238E27FC236}">
                      <a16:creationId xmlns:a16="http://schemas.microsoft.com/office/drawing/2014/main" id="{B71F4D84-4BCA-4F44-A6E4-546C3B986A4D}"/>
                    </a:ext>
                  </a:extLst>
                </p14:cNvPr>
                <p14:cNvContentPartPr/>
                <p14:nvPr/>
              </p14:nvContentPartPr>
              <p14:xfrm>
                <a:off x="7410733" y="5563288"/>
                <a:ext cx="77760" cy="25200"/>
              </p14:xfrm>
            </p:contentPart>
          </mc:Choice>
          <mc:Fallback xmlns="">
            <p:pic>
              <p:nvPicPr>
                <p:cNvPr id="96" name="Ink 95">
                  <a:extLst>
                    <a:ext uri="{FF2B5EF4-FFF2-40B4-BE49-F238E27FC236}">
                      <a16:creationId xmlns:a16="http://schemas.microsoft.com/office/drawing/2014/main" id="{B71F4D84-4BCA-4F44-A6E4-546C3B986A4D}"/>
                    </a:ext>
                  </a:extLst>
                </p:cNvPr>
                <p:cNvPicPr/>
                <p:nvPr/>
              </p:nvPicPr>
              <p:blipFill>
                <a:blip r:embed="rId115"/>
                <a:stretch>
                  <a:fillRect/>
                </a:stretch>
              </p:blipFill>
              <p:spPr>
                <a:xfrm>
                  <a:off x="7392733" y="5545288"/>
                  <a:ext cx="1134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7" name="Ink 96">
                  <a:extLst>
                    <a:ext uri="{FF2B5EF4-FFF2-40B4-BE49-F238E27FC236}">
                      <a16:creationId xmlns:a16="http://schemas.microsoft.com/office/drawing/2014/main" id="{C1A0F74E-7AAC-4DC2-BABD-CF5C7ECE7626}"/>
                    </a:ext>
                  </a:extLst>
                </p14:cNvPr>
                <p14:cNvContentPartPr/>
                <p14:nvPr/>
              </p14:nvContentPartPr>
              <p14:xfrm>
                <a:off x="7431973" y="5663368"/>
                <a:ext cx="87120" cy="20520"/>
              </p14:xfrm>
            </p:contentPart>
          </mc:Choice>
          <mc:Fallback xmlns="">
            <p:pic>
              <p:nvPicPr>
                <p:cNvPr id="97" name="Ink 96">
                  <a:extLst>
                    <a:ext uri="{FF2B5EF4-FFF2-40B4-BE49-F238E27FC236}">
                      <a16:creationId xmlns:a16="http://schemas.microsoft.com/office/drawing/2014/main" id="{C1A0F74E-7AAC-4DC2-BABD-CF5C7ECE7626}"/>
                    </a:ext>
                  </a:extLst>
                </p:cNvPr>
                <p:cNvPicPr/>
                <p:nvPr/>
              </p:nvPicPr>
              <p:blipFill>
                <a:blip r:embed="rId117"/>
                <a:stretch>
                  <a:fillRect/>
                </a:stretch>
              </p:blipFill>
              <p:spPr>
                <a:xfrm>
                  <a:off x="7413973" y="5645368"/>
                  <a:ext cx="122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8" name="Ink 97">
                  <a:extLst>
                    <a:ext uri="{FF2B5EF4-FFF2-40B4-BE49-F238E27FC236}">
                      <a16:creationId xmlns:a16="http://schemas.microsoft.com/office/drawing/2014/main" id="{557F4F8D-BA7B-4609-AA19-7D0B176BABC5}"/>
                    </a:ext>
                  </a:extLst>
                </p14:cNvPr>
                <p14:cNvContentPartPr/>
                <p14:nvPr/>
              </p14:nvContentPartPr>
              <p14:xfrm>
                <a:off x="7619173" y="5548528"/>
                <a:ext cx="232560" cy="171000"/>
              </p14:xfrm>
            </p:contentPart>
          </mc:Choice>
          <mc:Fallback xmlns="">
            <p:pic>
              <p:nvPicPr>
                <p:cNvPr id="98" name="Ink 97">
                  <a:extLst>
                    <a:ext uri="{FF2B5EF4-FFF2-40B4-BE49-F238E27FC236}">
                      <a16:creationId xmlns:a16="http://schemas.microsoft.com/office/drawing/2014/main" id="{557F4F8D-BA7B-4609-AA19-7D0B176BABC5}"/>
                    </a:ext>
                  </a:extLst>
                </p:cNvPr>
                <p:cNvPicPr/>
                <p:nvPr/>
              </p:nvPicPr>
              <p:blipFill>
                <a:blip r:embed="rId119"/>
                <a:stretch>
                  <a:fillRect/>
                </a:stretch>
              </p:blipFill>
              <p:spPr>
                <a:xfrm>
                  <a:off x="7601173" y="5530528"/>
                  <a:ext cx="26820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9" name="Ink 98">
                  <a:extLst>
                    <a:ext uri="{FF2B5EF4-FFF2-40B4-BE49-F238E27FC236}">
                      <a16:creationId xmlns:a16="http://schemas.microsoft.com/office/drawing/2014/main" id="{97D62C14-E516-4364-BDAA-5078D8F86F6B}"/>
                    </a:ext>
                  </a:extLst>
                </p14:cNvPr>
                <p14:cNvContentPartPr/>
                <p14:nvPr/>
              </p14:nvContentPartPr>
              <p14:xfrm>
                <a:off x="7862533" y="5534128"/>
                <a:ext cx="105480" cy="148680"/>
              </p14:xfrm>
            </p:contentPart>
          </mc:Choice>
          <mc:Fallback xmlns="">
            <p:pic>
              <p:nvPicPr>
                <p:cNvPr id="99" name="Ink 98">
                  <a:extLst>
                    <a:ext uri="{FF2B5EF4-FFF2-40B4-BE49-F238E27FC236}">
                      <a16:creationId xmlns:a16="http://schemas.microsoft.com/office/drawing/2014/main" id="{97D62C14-E516-4364-BDAA-5078D8F86F6B}"/>
                    </a:ext>
                  </a:extLst>
                </p:cNvPr>
                <p:cNvPicPr/>
                <p:nvPr/>
              </p:nvPicPr>
              <p:blipFill>
                <a:blip r:embed="rId121"/>
                <a:stretch>
                  <a:fillRect/>
                </a:stretch>
              </p:blipFill>
              <p:spPr>
                <a:xfrm>
                  <a:off x="7844533" y="5516128"/>
                  <a:ext cx="1411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0" name="Ink 99">
                  <a:extLst>
                    <a:ext uri="{FF2B5EF4-FFF2-40B4-BE49-F238E27FC236}">
                      <a16:creationId xmlns:a16="http://schemas.microsoft.com/office/drawing/2014/main" id="{B2804BC6-DC8F-4FCC-8893-5C98BB47D883}"/>
                    </a:ext>
                  </a:extLst>
                </p14:cNvPr>
                <p14:cNvContentPartPr/>
                <p14:nvPr/>
              </p14:nvContentPartPr>
              <p14:xfrm>
                <a:off x="8077453" y="5533768"/>
                <a:ext cx="28800" cy="202680"/>
              </p14:xfrm>
            </p:contentPart>
          </mc:Choice>
          <mc:Fallback xmlns="">
            <p:pic>
              <p:nvPicPr>
                <p:cNvPr id="100" name="Ink 99">
                  <a:extLst>
                    <a:ext uri="{FF2B5EF4-FFF2-40B4-BE49-F238E27FC236}">
                      <a16:creationId xmlns:a16="http://schemas.microsoft.com/office/drawing/2014/main" id="{B2804BC6-DC8F-4FCC-8893-5C98BB47D883}"/>
                    </a:ext>
                  </a:extLst>
                </p:cNvPr>
                <p:cNvPicPr/>
                <p:nvPr/>
              </p:nvPicPr>
              <p:blipFill>
                <a:blip r:embed="rId123"/>
                <a:stretch>
                  <a:fillRect/>
                </a:stretch>
              </p:blipFill>
              <p:spPr>
                <a:xfrm>
                  <a:off x="8059453" y="5515768"/>
                  <a:ext cx="644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1" name="Ink 100">
                  <a:extLst>
                    <a:ext uri="{FF2B5EF4-FFF2-40B4-BE49-F238E27FC236}">
                      <a16:creationId xmlns:a16="http://schemas.microsoft.com/office/drawing/2014/main" id="{98F699A7-7395-42B1-ACF2-B2E92C29D44F}"/>
                    </a:ext>
                  </a:extLst>
                </p14:cNvPr>
                <p14:cNvContentPartPr/>
                <p14:nvPr/>
              </p14:nvContentPartPr>
              <p14:xfrm>
                <a:off x="7951093" y="5543488"/>
                <a:ext cx="190080" cy="24840"/>
              </p14:xfrm>
            </p:contentPart>
          </mc:Choice>
          <mc:Fallback xmlns="">
            <p:pic>
              <p:nvPicPr>
                <p:cNvPr id="101" name="Ink 100">
                  <a:extLst>
                    <a:ext uri="{FF2B5EF4-FFF2-40B4-BE49-F238E27FC236}">
                      <a16:creationId xmlns:a16="http://schemas.microsoft.com/office/drawing/2014/main" id="{98F699A7-7395-42B1-ACF2-B2E92C29D44F}"/>
                    </a:ext>
                  </a:extLst>
                </p:cNvPr>
                <p:cNvPicPr/>
                <p:nvPr/>
              </p:nvPicPr>
              <p:blipFill>
                <a:blip r:embed="rId125"/>
                <a:stretch>
                  <a:fillRect/>
                </a:stretch>
              </p:blipFill>
              <p:spPr>
                <a:xfrm>
                  <a:off x="7933059" y="5525488"/>
                  <a:ext cx="225788"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3" name="Ink 102">
                  <a:extLst>
                    <a:ext uri="{FF2B5EF4-FFF2-40B4-BE49-F238E27FC236}">
                      <a16:creationId xmlns:a16="http://schemas.microsoft.com/office/drawing/2014/main" id="{5860AFB6-553E-4501-BEE9-D85ADEFBF401}"/>
                    </a:ext>
                  </a:extLst>
                </p14:cNvPr>
                <p14:cNvContentPartPr/>
                <p14:nvPr/>
              </p14:nvContentPartPr>
              <p14:xfrm>
                <a:off x="8234053" y="5587408"/>
                <a:ext cx="67320" cy="32400"/>
              </p14:xfrm>
            </p:contentPart>
          </mc:Choice>
          <mc:Fallback xmlns="">
            <p:pic>
              <p:nvPicPr>
                <p:cNvPr id="103" name="Ink 102">
                  <a:extLst>
                    <a:ext uri="{FF2B5EF4-FFF2-40B4-BE49-F238E27FC236}">
                      <a16:creationId xmlns:a16="http://schemas.microsoft.com/office/drawing/2014/main" id="{5860AFB6-553E-4501-BEE9-D85ADEFBF401}"/>
                    </a:ext>
                  </a:extLst>
                </p:cNvPr>
                <p:cNvPicPr/>
                <p:nvPr/>
              </p:nvPicPr>
              <p:blipFill>
                <a:blip r:embed="rId127"/>
                <a:stretch>
                  <a:fillRect/>
                </a:stretch>
              </p:blipFill>
              <p:spPr>
                <a:xfrm>
                  <a:off x="8216053" y="5569408"/>
                  <a:ext cx="1029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4" name="Ink 103">
                  <a:extLst>
                    <a:ext uri="{FF2B5EF4-FFF2-40B4-BE49-F238E27FC236}">
                      <a16:creationId xmlns:a16="http://schemas.microsoft.com/office/drawing/2014/main" id="{E509B970-06BC-4B89-B608-4B3358FAE662}"/>
                    </a:ext>
                  </a:extLst>
                </p14:cNvPr>
                <p14:cNvContentPartPr/>
                <p14:nvPr/>
              </p14:nvContentPartPr>
              <p14:xfrm>
                <a:off x="8260333" y="5679208"/>
                <a:ext cx="63360" cy="15480"/>
              </p14:xfrm>
            </p:contentPart>
          </mc:Choice>
          <mc:Fallback xmlns="">
            <p:pic>
              <p:nvPicPr>
                <p:cNvPr id="104" name="Ink 103">
                  <a:extLst>
                    <a:ext uri="{FF2B5EF4-FFF2-40B4-BE49-F238E27FC236}">
                      <a16:creationId xmlns:a16="http://schemas.microsoft.com/office/drawing/2014/main" id="{E509B970-06BC-4B89-B608-4B3358FAE662}"/>
                    </a:ext>
                  </a:extLst>
                </p:cNvPr>
                <p:cNvPicPr/>
                <p:nvPr/>
              </p:nvPicPr>
              <p:blipFill>
                <a:blip r:embed="rId129"/>
                <a:stretch>
                  <a:fillRect/>
                </a:stretch>
              </p:blipFill>
              <p:spPr>
                <a:xfrm>
                  <a:off x="8242333" y="5661617"/>
                  <a:ext cx="99000" cy="5031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5" name="Ink 104">
                  <a:extLst>
                    <a:ext uri="{FF2B5EF4-FFF2-40B4-BE49-F238E27FC236}">
                      <a16:creationId xmlns:a16="http://schemas.microsoft.com/office/drawing/2014/main" id="{2CC08B46-CFC7-43C0-8260-47D99C2052FE}"/>
                    </a:ext>
                  </a:extLst>
                </p14:cNvPr>
                <p14:cNvContentPartPr/>
                <p14:nvPr/>
              </p14:nvContentPartPr>
              <p14:xfrm>
                <a:off x="8388853" y="5516128"/>
                <a:ext cx="107640" cy="221760"/>
              </p14:xfrm>
            </p:contentPart>
          </mc:Choice>
          <mc:Fallback xmlns="">
            <p:pic>
              <p:nvPicPr>
                <p:cNvPr id="105" name="Ink 104">
                  <a:extLst>
                    <a:ext uri="{FF2B5EF4-FFF2-40B4-BE49-F238E27FC236}">
                      <a16:creationId xmlns:a16="http://schemas.microsoft.com/office/drawing/2014/main" id="{2CC08B46-CFC7-43C0-8260-47D99C2052FE}"/>
                    </a:ext>
                  </a:extLst>
                </p:cNvPr>
                <p:cNvPicPr/>
                <p:nvPr/>
              </p:nvPicPr>
              <p:blipFill>
                <a:blip r:embed="rId131"/>
                <a:stretch>
                  <a:fillRect/>
                </a:stretch>
              </p:blipFill>
              <p:spPr>
                <a:xfrm>
                  <a:off x="8370853" y="5498128"/>
                  <a:ext cx="1432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6" name="Ink 105">
                  <a:extLst>
                    <a:ext uri="{FF2B5EF4-FFF2-40B4-BE49-F238E27FC236}">
                      <a16:creationId xmlns:a16="http://schemas.microsoft.com/office/drawing/2014/main" id="{15C87409-631A-469C-AE24-B6F0C095A4DB}"/>
                    </a:ext>
                  </a:extLst>
                </p14:cNvPr>
                <p14:cNvContentPartPr/>
                <p14:nvPr/>
              </p14:nvContentPartPr>
              <p14:xfrm>
                <a:off x="8562013" y="5546008"/>
                <a:ext cx="158400" cy="186120"/>
              </p14:xfrm>
            </p:contentPart>
          </mc:Choice>
          <mc:Fallback xmlns="">
            <p:pic>
              <p:nvPicPr>
                <p:cNvPr id="106" name="Ink 105">
                  <a:extLst>
                    <a:ext uri="{FF2B5EF4-FFF2-40B4-BE49-F238E27FC236}">
                      <a16:creationId xmlns:a16="http://schemas.microsoft.com/office/drawing/2014/main" id="{15C87409-631A-469C-AE24-B6F0C095A4DB}"/>
                    </a:ext>
                  </a:extLst>
                </p:cNvPr>
                <p:cNvPicPr/>
                <p:nvPr/>
              </p:nvPicPr>
              <p:blipFill>
                <a:blip r:embed="rId133"/>
                <a:stretch>
                  <a:fillRect/>
                </a:stretch>
              </p:blipFill>
              <p:spPr>
                <a:xfrm>
                  <a:off x="8544013" y="5527973"/>
                  <a:ext cx="194040" cy="22182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4">
            <p14:nvContentPartPr>
              <p14:cNvPr id="107" name="Ink 106">
                <a:extLst>
                  <a:ext uri="{FF2B5EF4-FFF2-40B4-BE49-F238E27FC236}">
                    <a16:creationId xmlns:a16="http://schemas.microsoft.com/office/drawing/2014/main" id="{1A1F398B-6C59-4D3F-86CE-D15D71899CB7}"/>
                  </a:ext>
                </a:extLst>
              </p14:cNvPr>
              <p14:cNvContentPartPr/>
              <p14:nvPr/>
            </p14:nvContentPartPr>
            <p14:xfrm>
              <a:off x="6696853" y="5910688"/>
              <a:ext cx="210600" cy="172080"/>
            </p14:xfrm>
          </p:contentPart>
        </mc:Choice>
        <mc:Fallback xmlns="">
          <p:pic>
            <p:nvPicPr>
              <p:cNvPr id="107" name="Ink 106">
                <a:extLst>
                  <a:ext uri="{FF2B5EF4-FFF2-40B4-BE49-F238E27FC236}">
                    <a16:creationId xmlns:a16="http://schemas.microsoft.com/office/drawing/2014/main" id="{1A1F398B-6C59-4D3F-86CE-D15D71899CB7}"/>
                  </a:ext>
                </a:extLst>
              </p:cNvPr>
              <p:cNvPicPr/>
              <p:nvPr/>
            </p:nvPicPr>
            <p:blipFill>
              <a:blip r:embed="rId135"/>
              <a:stretch>
                <a:fillRect/>
              </a:stretch>
            </p:blipFill>
            <p:spPr>
              <a:xfrm>
                <a:off x="6678853" y="5892688"/>
                <a:ext cx="246240" cy="207720"/>
              </a:xfrm>
              <a:prstGeom prst="rect">
                <a:avLst/>
              </a:prstGeom>
            </p:spPr>
          </p:pic>
        </mc:Fallback>
      </mc:AlternateContent>
      <p:grpSp>
        <p:nvGrpSpPr>
          <p:cNvPr id="121" name="Group 120">
            <a:extLst>
              <a:ext uri="{FF2B5EF4-FFF2-40B4-BE49-F238E27FC236}">
                <a16:creationId xmlns:a16="http://schemas.microsoft.com/office/drawing/2014/main" id="{2A002A31-DFFE-44C4-8A89-61278975D718}"/>
              </a:ext>
            </a:extLst>
          </p:cNvPr>
          <p:cNvGrpSpPr/>
          <p:nvPr/>
        </p:nvGrpSpPr>
        <p:grpSpPr>
          <a:xfrm>
            <a:off x="6965773" y="5849128"/>
            <a:ext cx="1852920" cy="238680"/>
            <a:chOff x="6965773" y="5849128"/>
            <a:chExt cx="1852920" cy="238680"/>
          </a:xfrm>
        </p:grpSpPr>
        <mc:AlternateContent xmlns:mc="http://schemas.openxmlformats.org/markup-compatibility/2006" xmlns:p14="http://schemas.microsoft.com/office/powerpoint/2010/main">
          <mc:Choice Requires="p14">
            <p:contentPart p14:bwMode="auto" r:id="rId136">
              <p14:nvContentPartPr>
                <p14:cNvPr id="109" name="Ink 108">
                  <a:extLst>
                    <a:ext uri="{FF2B5EF4-FFF2-40B4-BE49-F238E27FC236}">
                      <a16:creationId xmlns:a16="http://schemas.microsoft.com/office/drawing/2014/main" id="{0AD06816-F39E-4625-95E5-B9036FCE4C07}"/>
                    </a:ext>
                  </a:extLst>
                </p14:cNvPr>
                <p14:cNvContentPartPr/>
                <p14:nvPr/>
              </p14:nvContentPartPr>
              <p14:xfrm>
                <a:off x="6965773" y="5910328"/>
                <a:ext cx="128880" cy="82080"/>
              </p14:xfrm>
            </p:contentPart>
          </mc:Choice>
          <mc:Fallback xmlns="">
            <p:pic>
              <p:nvPicPr>
                <p:cNvPr id="109" name="Ink 108">
                  <a:extLst>
                    <a:ext uri="{FF2B5EF4-FFF2-40B4-BE49-F238E27FC236}">
                      <a16:creationId xmlns:a16="http://schemas.microsoft.com/office/drawing/2014/main" id="{0AD06816-F39E-4625-95E5-B9036FCE4C07}"/>
                    </a:ext>
                  </a:extLst>
                </p:cNvPr>
                <p:cNvPicPr/>
                <p:nvPr/>
              </p:nvPicPr>
              <p:blipFill>
                <a:blip r:embed="rId137"/>
                <a:stretch>
                  <a:fillRect/>
                </a:stretch>
              </p:blipFill>
              <p:spPr>
                <a:xfrm>
                  <a:off x="6947823" y="5892407"/>
                  <a:ext cx="164421" cy="117564"/>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0" name="Ink 109">
                  <a:extLst>
                    <a:ext uri="{FF2B5EF4-FFF2-40B4-BE49-F238E27FC236}">
                      <a16:creationId xmlns:a16="http://schemas.microsoft.com/office/drawing/2014/main" id="{5A22748F-88F1-4D22-8F48-9076245945BC}"/>
                    </a:ext>
                  </a:extLst>
                </p14:cNvPr>
                <p14:cNvContentPartPr/>
                <p14:nvPr/>
              </p14:nvContentPartPr>
              <p14:xfrm>
                <a:off x="7155853" y="5849128"/>
                <a:ext cx="204480" cy="221400"/>
              </p14:xfrm>
            </p:contentPart>
          </mc:Choice>
          <mc:Fallback xmlns="">
            <p:pic>
              <p:nvPicPr>
                <p:cNvPr id="110" name="Ink 109">
                  <a:extLst>
                    <a:ext uri="{FF2B5EF4-FFF2-40B4-BE49-F238E27FC236}">
                      <a16:creationId xmlns:a16="http://schemas.microsoft.com/office/drawing/2014/main" id="{5A22748F-88F1-4D22-8F48-9076245945BC}"/>
                    </a:ext>
                  </a:extLst>
                </p:cNvPr>
                <p:cNvPicPr/>
                <p:nvPr/>
              </p:nvPicPr>
              <p:blipFill>
                <a:blip r:embed="rId139"/>
                <a:stretch>
                  <a:fillRect/>
                </a:stretch>
              </p:blipFill>
              <p:spPr>
                <a:xfrm>
                  <a:off x="7137853" y="5831128"/>
                  <a:ext cx="2401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1" name="Ink 110">
                  <a:extLst>
                    <a:ext uri="{FF2B5EF4-FFF2-40B4-BE49-F238E27FC236}">
                      <a16:creationId xmlns:a16="http://schemas.microsoft.com/office/drawing/2014/main" id="{E7EFCD24-6224-4DA7-B94A-019E4999E315}"/>
                    </a:ext>
                  </a:extLst>
                </p14:cNvPr>
                <p14:cNvContentPartPr/>
                <p14:nvPr/>
              </p14:nvContentPartPr>
              <p14:xfrm>
                <a:off x="7479133" y="5910328"/>
                <a:ext cx="45360" cy="720"/>
              </p14:xfrm>
            </p:contentPart>
          </mc:Choice>
          <mc:Fallback xmlns="">
            <p:pic>
              <p:nvPicPr>
                <p:cNvPr id="111" name="Ink 110">
                  <a:extLst>
                    <a:ext uri="{FF2B5EF4-FFF2-40B4-BE49-F238E27FC236}">
                      <a16:creationId xmlns:a16="http://schemas.microsoft.com/office/drawing/2014/main" id="{E7EFCD24-6224-4DA7-B94A-019E4999E315}"/>
                    </a:ext>
                  </a:extLst>
                </p:cNvPr>
                <p:cNvPicPr/>
                <p:nvPr/>
              </p:nvPicPr>
              <p:blipFill>
                <a:blip r:embed="rId141"/>
                <a:stretch>
                  <a:fillRect/>
                </a:stretch>
              </p:blipFill>
              <p:spPr>
                <a:xfrm>
                  <a:off x="7461133" y="5898328"/>
                  <a:ext cx="810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2" name="Ink 111">
                  <a:extLst>
                    <a:ext uri="{FF2B5EF4-FFF2-40B4-BE49-F238E27FC236}">
                      <a16:creationId xmlns:a16="http://schemas.microsoft.com/office/drawing/2014/main" id="{F32A662B-DEB0-4634-8F0F-35B8386F8CCE}"/>
                    </a:ext>
                  </a:extLst>
                </p14:cNvPr>
                <p14:cNvContentPartPr/>
                <p14:nvPr/>
              </p14:nvContentPartPr>
              <p14:xfrm>
                <a:off x="7480573" y="5969728"/>
                <a:ext cx="61200" cy="5760"/>
              </p14:xfrm>
            </p:contentPart>
          </mc:Choice>
          <mc:Fallback xmlns="">
            <p:pic>
              <p:nvPicPr>
                <p:cNvPr id="112" name="Ink 111">
                  <a:extLst>
                    <a:ext uri="{FF2B5EF4-FFF2-40B4-BE49-F238E27FC236}">
                      <a16:creationId xmlns:a16="http://schemas.microsoft.com/office/drawing/2014/main" id="{F32A662B-DEB0-4634-8F0F-35B8386F8CCE}"/>
                    </a:ext>
                  </a:extLst>
                </p:cNvPr>
                <p:cNvPicPr/>
                <p:nvPr/>
              </p:nvPicPr>
              <p:blipFill>
                <a:blip r:embed="rId143"/>
                <a:stretch>
                  <a:fillRect/>
                </a:stretch>
              </p:blipFill>
              <p:spPr>
                <a:xfrm>
                  <a:off x="7462573" y="5952787"/>
                  <a:ext cx="96840" cy="39304"/>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3" name="Ink 112">
                  <a:extLst>
                    <a:ext uri="{FF2B5EF4-FFF2-40B4-BE49-F238E27FC236}">
                      <a16:creationId xmlns:a16="http://schemas.microsoft.com/office/drawing/2014/main" id="{E894F635-FA23-4CC9-8FC3-0BFAEFAA57B6}"/>
                    </a:ext>
                  </a:extLst>
                </p14:cNvPr>
                <p14:cNvContentPartPr/>
                <p14:nvPr/>
              </p14:nvContentPartPr>
              <p14:xfrm>
                <a:off x="7660933" y="5905288"/>
                <a:ext cx="235800" cy="151920"/>
              </p14:xfrm>
            </p:contentPart>
          </mc:Choice>
          <mc:Fallback xmlns="">
            <p:pic>
              <p:nvPicPr>
                <p:cNvPr id="113" name="Ink 112">
                  <a:extLst>
                    <a:ext uri="{FF2B5EF4-FFF2-40B4-BE49-F238E27FC236}">
                      <a16:creationId xmlns:a16="http://schemas.microsoft.com/office/drawing/2014/main" id="{E894F635-FA23-4CC9-8FC3-0BFAEFAA57B6}"/>
                    </a:ext>
                  </a:extLst>
                </p:cNvPr>
                <p:cNvPicPr/>
                <p:nvPr/>
              </p:nvPicPr>
              <p:blipFill>
                <a:blip r:embed="rId145"/>
                <a:stretch>
                  <a:fillRect/>
                </a:stretch>
              </p:blipFill>
              <p:spPr>
                <a:xfrm>
                  <a:off x="7642933" y="5887288"/>
                  <a:ext cx="2714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4" name="Ink 113">
                  <a:extLst>
                    <a:ext uri="{FF2B5EF4-FFF2-40B4-BE49-F238E27FC236}">
                      <a16:creationId xmlns:a16="http://schemas.microsoft.com/office/drawing/2014/main" id="{E29607EF-3BA5-4C61-AB44-DB5E5530161F}"/>
                    </a:ext>
                  </a:extLst>
                </p14:cNvPr>
                <p14:cNvContentPartPr/>
                <p14:nvPr/>
              </p14:nvContentPartPr>
              <p14:xfrm>
                <a:off x="7907893" y="5915008"/>
                <a:ext cx="142560" cy="87480"/>
              </p14:xfrm>
            </p:contentPart>
          </mc:Choice>
          <mc:Fallback xmlns="">
            <p:pic>
              <p:nvPicPr>
                <p:cNvPr id="114" name="Ink 113">
                  <a:extLst>
                    <a:ext uri="{FF2B5EF4-FFF2-40B4-BE49-F238E27FC236}">
                      <a16:creationId xmlns:a16="http://schemas.microsoft.com/office/drawing/2014/main" id="{E29607EF-3BA5-4C61-AB44-DB5E5530161F}"/>
                    </a:ext>
                  </a:extLst>
                </p:cNvPr>
                <p:cNvPicPr/>
                <p:nvPr/>
              </p:nvPicPr>
              <p:blipFill>
                <a:blip r:embed="rId147"/>
                <a:stretch>
                  <a:fillRect/>
                </a:stretch>
              </p:blipFill>
              <p:spPr>
                <a:xfrm>
                  <a:off x="7889847" y="5897008"/>
                  <a:ext cx="17829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5" name="Ink 114">
                  <a:extLst>
                    <a:ext uri="{FF2B5EF4-FFF2-40B4-BE49-F238E27FC236}">
                      <a16:creationId xmlns:a16="http://schemas.microsoft.com/office/drawing/2014/main" id="{38768E03-796B-4B13-89A8-20A662C27A22}"/>
                    </a:ext>
                  </a:extLst>
                </p14:cNvPr>
                <p14:cNvContentPartPr/>
                <p14:nvPr/>
              </p14:nvContentPartPr>
              <p14:xfrm>
                <a:off x="8066293" y="5864608"/>
                <a:ext cx="106560" cy="209880"/>
              </p14:xfrm>
            </p:contentPart>
          </mc:Choice>
          <mc:Fallback xmlns="">
            <p:pic>
              <p:nvPicPr>
                <p:cNvPr id="115" name="Ink 114">
                  <a:extLst>
                    <a:ext uri="{FF2B5EF4-FFF2-40B4-BE49-F238E27FC236}">
                      <a16:creationId xmlns:a16="http://schemas.microsoft.com/office/drawing/2014/main" id="{38768E03-796B-4B13-89A8-20A662C27A22}"/>
                    </a:ext>
                  </a:extLst>
                </p:cNvPr>
                <p:cNvPicPr/>
                <p:nvPr/>
              </p:nvPicPr>
              <p:blipFill>
                <a:blip r:embed="rId149"/>
                <a:stretch>
                  <a:fillRect/>
                </a:stretch>
              </p:blipFill>
              <p:spPr>
                <a:xfrm>
                  <a:off x="8048354" y="5846608"/>
                  <a:ext cx="1420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6" name="Ink 115">
                  <a:extLst>
                    <a:ext uri="{FF2B5EF4-FFF2-40B4-BE49-F238E27FC236}">
                      <a16:creationId xmlns:a16="http://schemas.microsoft.com/office/drawing/2014/main" id="{B002A9E1-7A54-40F6-BFD0-F09AFE058EC6}"/>
                    </a:ext>
                  </a:extLst>
                </p14:cNvPr>
                <p14:cNvContentPartPr/>
                <p14:nvPr/>
              </p14:nvContentPartPr>
              <p14:xfrm>
                <a:off x="8265373" y="5906728"/>
                <a:ext cx="51840" cy="11880"/>
              </p14:xfrm>
            </p:contentPart>
          </mc:Choice>
          <mc:Fallback xmlns="">
            <p:pic>
              <p:nvPicPr>
                <p:cNvPr id="116" name="Ink 115">
                  <a:extLst>
                    <a:ext uri="{FF2B5EF4-FFF2-40B4-BE49-F238E27FC236}">
                      <a16:creationId xmlns:a16="http://schemas.microsoft.com/office/drawing/2014/main" id="{B002A9E1-7A54-40F6-BFD0-F09AFE058EC6}"/>
                    </a:ext>
                  </a:extLst>
                </p:cNvPr>
                <p:cNvPicPr/>
                <p:nvPr/>
              </p:nvPicPr>
              <p:blipFill>
                <a:blip r:embed="rId151"/>
                <a:stretch>
                  <a:fillRect/>
                </a:stretch>
              </p:blipFill>
              <p:spPr>
                <a:xfrm>
                  <a:off x="8247373" y="5888728"/>
                  <a:ext cx="874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7" name="Ink 116">
                  <a:extLst>
                    <a:ext uri="{FF2B5EF4-FFF2-40B4-BE49-F238E27FC236}">
                      <a16:creationId xmlns:a16="http://schemas.microsoft.com/office/drawing/2014/main" id="{20CCCFF8-1DCF-4AE3-8AAD-964FEE44BCDF}"/>
                    </a:ext>
                  </a:extLst>
                </p14:cNvPr>
                <p14:cNvContentPartPr/>
                <p14:nvPr/>
              </p14:nvContentPartPr>
              <p14:xfrm>
                <a:off x="8292373" y="5953528"/>
                <a:ext cx="58680" cy="16920"/>
              </p14:xfrm>
            </p:contentPart>
          </mc:Choice>
          <mc:Fallback xmlns="">
            <p:pic>
              <p:nvPicPr>
                <p:cNvPr id="117" name="Ink 116">
                  <a:extLst>
                    <a:ext uri="{FF2B5EF4-FFF2-40B4-BE49-F238E27FC236}">
                      <a16:creationId xmlns:a16="http://schemas.microsoft.com/office/drawing/2014/main" id="{20CCCFF8-1DCF-4AE3-8AAD-964FEE44BCDF}"/>
                    </a:ext>
                  </a:extLst>
                </p:cNvPr>
                <p:cNvPicPr/>
                <p:nvPr/>
              </p:nvPicPr>
              <p:blipFill>
                <a:blip r:embed="rId153"/>
                <a:stretch>
                  <a:fillRect/>
                </a:stretch>
              </p:blipFill>
              <p:spPr>
                <a:xfrm>
                  <a:off x="8274373" y="5935903"/>
                  <a:ext cx="94320" cy="51818"/>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8" name="Ink 117">
                  <a:extLst>
                    <a:ext uri="{FF2B5EF4-FFF2-40B4-BE49-F238E27FC236}">
                      <a16:creationId xmlns:a16="http://schemas.microsoft.com/office/drawing/2014/main" id="{6C52D11A-C685-49DD-B6E2-621D15AB9EA4}"/>
                    </a:ext>
                  </a:extLst>
                </p14:cNvPr>
                <p14:cNvContentPartPr/>
                <p14:nvPr/>
              </p14:nvContentPartPr>
              <p14:xfrm>
                <a:off x="8422333" y="5903128"/>
                <a:ext cx="45000" cy="168480"/>
              </p14:xfrm>
            </p:contentPart>
          </mc:Choice>
          <mc:Fallback xmlns="">
            <p:pic>
              <p:nvPicPr>
                <p:cNvPr id="118" name="Ink 117">
                  <a:extLst>
                    <a:ext uri="{FF2B5EF4-FFF2-40B4-BE49-F238E27FC236}">
                      <a16:creationId xmlns:a16="http://schemas.microsoft.com/office/drawing/2014/main" id="{6C52D11A-C685-49DD-B6E2-621D15AB9EA4}"/>
                    </a:ext>
                  </a:extLst>
                </p:cNvPr>
                <p:cNvPicPr/>
                <p:nvPr/>
              </p:nvPicPr>
              <p:blipFill>
                <a:blip r:embed="rId155"/>
                <a:stretch>
                  <a:fillRect/>
                </a:stretch>
              </p:blipFill>
              <p:spPr>
                <a:xfrm>
                  <a:off x="8404333" y="5885128"/>
                  <a:ext cx="8064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9" name="Ink 118">
                  <a:extLst>
                    <a:ext uri="{FF2B5EF4-FFF2-40B4-BE49-F238E27FC236}">
                      <a16:creationId xmlns:a16="http://schemas.microsoft.com/office/drawing/2014/main" id="{3959B652-60A4-426C-9CAF-606E85B2620A}"/>
                    </a:ext>
                  </a:extLst>
                </p14:cNvPr>
                <p14:cNvContentPartPr/>
                <p14:nvPr/>
              </p14:nvContentPartPr>
              <p14:xfrm>
                <a:off x="8531053" y="5890168"/>
                <a:ext cx="97200" cy="172800"/>
              </p14:xfrm>
            </p:contentPart>
          </mc:Choice>
          <mc:Fallback xmlns="">
            <p:pic>
              <p:nvPicPr>
                <p:cNvPr id="119" name="Ink 118">
                  <a:extLst>
                    <a:ext uri="{FF2B5EF4-FFF2-40B4-BE49-F238E27FC236}">
                      <a16:creationId xmlns:a16="http://schemas.microsoft.com/office/drawing/2014/main" id="{3959B652-60A4-426C-9CAF-606E85B2620A}"/>
                    </a:ext>
                  </a:extLst>
                </p:cNvPr>
                <p:cNvPicPr/>
                <p:nvPr/>
              </p:nvPicPr>
              <p:blipFill>
                <a:blip r:embed="rId157"/>
                <a:stretch>
                  <a:fillRect/>
                </a:stretch>
              </p:blipFill>
              <p:spPr>
                <a:xfrm>
                  <a:off x="8513053" y="5872168"/>
                  <a:ext cx="13284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0" name="Ink 119">
                  <a:extLst>
                    <a:ext uri="{FF2B5EF4-FFF2-40B4-BE49-F238E27FC236}">
                      <a16:creationId xmlns:a16="http://schemas.microsoft.com/office/drawing/2014/main" id="{526B9AA0-19E6-48D5-9406-835072242752}"/>
                    </a:ext>
                  </a:extLst>
                </p14:cNvPr>
                <p14:cNvContentPartPr/>
                <p14:nvPr/>
              </p14:nvContentPartPr>
              <p14:xfrm>
                <a:off x="8731573" y="5867848"/>
                <a:ext cx="87120" cy="219960"/>
              </p14:xfrm>
            </p:contentPart>
          </mc:Choice>
          <mc:Fallback xmlns="">
            <p:pic>
              <p:nvPicPr>
                <p:cNvPr id="120" name="Ink 119">
                  <a:extLst>
                    <a:ext uri="{FF2B5EF4-FFF2-40B4-BE49-F238E27FC236}">
                      <a16:creationId xmlns:a16="http://schemas.microsoft.com/office/drawing/2014/main" id="{526B9AA0-19E6-48D5-9406-835072242752}"/>
                    </a:ext>
                  </a:extLst>
                </p:cNvPr>
                <p:cNvPicPr/>
                <p:nvPr/>
              </p:nvPicPr>
              <p:blipFill>
                <a:blip r:embed="rId159"/>
                <a:stretch>
                  <a:fillRect/>
                </a:stretch>
              </p:blipFill>
              <p:spPr>
                <a:xfrm>
                  <a:off x="8713573" y="5849848"/>
                  <a:ext cx="122760" cy="255600"/>
                </a:xfrm>
                <a:prstGeom prst="rect">
                  <a:avLst/>
                </a:prstGeom>
              </p:spPr>
            </p:pic>
          </mc:Fallback>
        </mc:AlternateContent>
      </p:grpSp>
      <p:grpSp>
        <p:nvGrpSpPr>
          <p:cNvPr id="136" name="Group 135">
            <a:extLst>
              <a:ext uri="{FF2B5EF4-FFF2-40B4-BE49-F238E27FC236}">
                <a16:creationId xmlns:a16="http://schemas.microsoft.com/office/drawing/2014/main" id="{6E1DD42C-E4B9-44B2-B0E0-46403E8BD237}"/>
              </a:ext>
            </a:extLst>
          </p:cNvPr>
          <p:cNvGrpSpPr/>
          <p:nvPr/>
        </p:nvGrpSpPr>
        <p:grpSpPr>
          <a:xfrm>
            <a:off x="9630265" y="5311592"/>
            <a:ext cx="2221200" cy="441720"/>
            <a:chOff x="9630265" y="5311592"/>
            <a:chExt cx="2221200" cy="441720"/>
          </a:xfrm>
        </p:grpSpPr>
        <mc:AlternateContent xmlns:mc="http://schemas.openxmlformats.org/markup-compatibility/2006" xmlns:p14="http://schemas.microsoft.com/office/powerpoint/2010/main">
          <mc:Choice Requires="p14">
            <p:contentPart p14:bwMode="auto" r:id="rId160">
              <p14:nvContentPartPr>
                <p14:cNvPr id="122" name="Ink 121">
                  <a:extLst>
                    <a:ext uri="{FF2B5EF4-FFF2-40B4-BE49-F238E27FC236}">
                      <a16:creationId xmlns:a16="http://schemas.microsoft.com/office/drawing/2014/main" id="{881203CA-584A-4C6A-83BE-D88C1A22BC9E}"/>
                    </a:ext>
                  </a:extLst>
                </p14:cNvPr>
                <p14:cNvContentPartPr/>
                <p14:nvPr/>
              </p14:nvContentPartPr>
              <p14:xfrm>
                <a:off x="9630265" y="5673392"/>
                <a:ext cx="360" cy="360"/>
              </p14:xfrm>
            </p:contentPart>
          </mc:Choice>
          <mc:Fallback xmlns="">
            <p:pic>
              <p:nvPicPr>
                <p:cNvPr id="122" name="Ink 121">
                  <a:extLst>
                    <a:ext uri="{FF2B5EF4-FFF2-40B4-BE49-F238E27FC236}">
                      <a16:creationId xmlns:a16="http://schemas.microsoft.com/office/drawing/2014/main" id="{881203CA-584A-4C6A-83BE-D88C1A22BC9E}"/>
                    </a:ext>
                  </a:extLst>
                </p:cNvPr>
                <p:cNvPicPr/>
                <p:nvPr/>
              </p:nvPicPr>
              <p:blipFill>
                <a:blip r:embed="rId161"/>
                <a:stretch>
                  <a:fillRect/>
                </a:stretch>
              </p:blipFill>
              <p:spPr>
                <a:xfrm>
                  <a:off x="9612265" y="565539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3" name="Ink 122">
                  <a:extLst>
                    <a:ext uri="{FF2B5EF4-FFF2-40B4-BE49-F238E27FC236}">
                      <a16:creationId xmlns:a16="http://schemas.microsoft.com/office/drawing/2014/main" id="{EB5CC068-97B2-4D03-BDE6-94201E41D288}"/>
                    </a:ext>
                  </a:extLst>
                </p14:cNvPr>
                <p14:cNvContentPartPr/>
                <p14:nvPr/>
              </p14:nvContentPartPr>
              <p14:xfrm>
                <a:off x="9643585" y="5588432"/>
                <a:ext cx="218520" cy="164880"/>
              </p14:xfrm>
            </p:contentPart>
          </mc:Choice>
          <mc:Fallback xmlns="">
            <p:pic>
              <p:nvPicPr>
                <p:cNvPr id="123" name="Ink 122">
                  <a:extLst>
                    <a:ext uri="{FF2B5EF4-FFF2-40B4-BE49-F238E27FC236}">
                      <a16:creationId xmlns:a16="http://schemas.microsoft.com/office/drawing/2014/main" id="{EB5CC068-97B2-4D03-BDE6-94201E41D288}"/>
                    </a:ext>
                  </a:extLst>
                </p:cNvPr>
                <p:cNvPicPr/>
                <p:nvPr/>
              </p:nvPicPr>
              <p:blipFill>
                <a:blip r:embed="rId163"/>
                <a:stretch>
                  <a:fillRect/>
                </a:stretch>
              </p:blipFill>
              <p:spPr>
                <a:xfrm>
                  <a:off x="9625585" y="5570432"/>
                  <a:ext cx="25416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4" name="Ink 123">
                  <a:extLst>
                    <a:ext uri="{FF2B5EF4-FFF2-40B4-BE49-F238E27FC236}">
                      <a16:creationId xmlns:a16="http://schemas.microsoft.com/office/drawing/2014/main" id="{A952127F-3FEF-4772-8903-A3CC1EBB5EC2}"/>
                    </a:ext>
                  </a:extLst>
                </p14:cNvPr>
                <p14:cNvContentPartPr/>
                <p14:nvPr/>
              </p14:nvContentPartPr>
              <p14:xfrm>
                <a:off x="9890545" y="5596712"/>
                <a:ext cx="120600" cy="123120"/>
              </p14:xfrm>
            </p:contentPart>
          </mc:Choice>
          <mc:Fallback xmlns="">
            <p:pic>
              <p:nvPicPr>
                <p:cNvPr id="124" name="Ink 123">
                  <a:extLst>
                    <a:ext uri="{FF2B5EF4-FFF2-40B4-BE49-F238E27FC236}">
                      <a16:creationId xmlns:a16="http://schemas.microsoft.com/office/drawing/2014/main" id="{A952127F-3FEF-4772-8903-A3CC1EBB5EC2}"/>
                    </a:ext>
                  </a:extLst>
                </p:cNvPr>
                <p:cNvPicPr/>
                <p:nvPr/>
              </p:nvPicPr>
              <p:blipFill>
                <a:blip r:embed="rId165"/>
                <a:stretch>
                  <a:fillRect/>
                </a:stretch>
              </p:blipFill>
              <p:spPr>
                <a:xfrm>
                  <a:off x="9872545" y="5578712"/>
                  <a:ext cx="1562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5" name="Ink 124">
                  <a:extLst>
                    <a:ext uri="{FF2B5EF4-FFF2-40B4-BE49-F238E27FC236}">
                      <a16:creationId xmlns:a16="http://schemas.microsoft.com/office/drawing/2014/main" id="{EA1145D5-90AA-4889-959B-C168525DA655}"/>
                    </a:ext>
                  </a:extLst>
                </p14:cNvPr>
                <p14:cNvContentPartPr/>
                <p14:nvPr/>
              </p14:nvContentPartPr>
              <p14:xfrm>
                <a:off x="10064785" y="5536592"/>
                <a:ext cx="136440" cy="188280"/>
              </p14:xfrm>
            </p:contentPart>
          </mc:Choice>
          <mc:Fallback xmlns="">
            <p:pic>
              <p:nvPicPr>
                <p:cNvPr id="125" name="Ink 124">
                  <a:extLst>
                    <a:ext uri="{FF2B5EF4-FFF2-40B4-BE49-F238E27FC236}">
                      <a16:creationId xmlns:a16="http://schemas.microsoft.com/office/drawing/2014/main" id="{EA1145D5-90AA-4889-959B-C168525DA655}"/>
                    </a:ext>
                  </a:extLst>
                </p:cNvPr>
                <p:cNvPicPr/>
                <p:nvPr/>
              </p:nvPicPr>
              <p:blipFill>
                <a:blip r:embed="rId167"/>
                <a:stretch>
                  <a:fillRect/>
                </a:stretch>
              </p:blipFill>
              <p:spPr>
                <a:xfrm>
                  <a:off x="10046737" y="5518592"/>
                  <a:ext cx="172174"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6" name="Ink 125">
                  <a:extLst>
                    <a:ext uri="{FF2B5EF4-FFF2-40B4-BE49-F238E27FC236}">
                      <a16:creationId xmlns:a16="http://schemas.microsoft.com/office/drawing/2014/main" id="{A07A8620-D6B2-4E66-BEF9-96AAE0101DBA}"/>
                    </a:ext>
                  </a:extLst>
                </p14:cNvPr>
                <p14:cNvContentPartPr/>
                <p14:nvPr/>
              </p14:nvContentPartPr>
              <p14:xfrm>
                <a:off x="10283305" y="5572952"/>
                <a:ext cx="37800" cy="9720"/>
              </p14:xfrm>
            </p:contentPart>
          </mc:Choice>
          <mc:Fallback xmlns="">
            <p:pic>
              <p:nvPicPr>
                <p:cNvPr id="126" name="Ink 125">
                  <a:extLst>
                    <a:ext uri="{FF2B5EF4-FFF2-40B4-BE49-F238E27FC236}">
                      <a16:creationId xmlns:a16="http://schemas.microsoft.com/office/drawing/2014/main" id="{A07A8620-D6B2-4E66-BEF9-96AAE0101DBA}"/>
                    </a:ext>
                  </a:extLst>
                </p:cNvPr>
                <p:cNvPicPr/>
                <p:nvPr/>
              </p:nvPicPr>
              <p:blipFill>
                <a:blip r:embed="rId169"/>
                <a:stretch>
                  <a:fillRect/>
                </a:stretch>
              </p:blipFill>
              <p:spPr>
                <a:xfrm>
                  <a:off x="10265475" y="5554952"/>
                  <a:ext cx="73104"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7" name="Ink 126">
                  <a:extLst>
                    <a:ext uri="{FF2B5EF4-FFF2-40B4-BE49-F238E27FC236}">
                      <a16:creationId xmlns:a16="http://schemas.microsoft.com/office/drawing/2014/main" id="{BE73564A-A4FF-43B4-A295-908632499F77}"/>
                    </a:ext>
                  </a:extLst>
                </p14:cNvPr>
                <p14:cNvContentPartPr/>
                <p14:nvPr/>
              </p14:nvContentPartPr>
              <p14:xfrm>
                <a:off x="10275745" y="5657552"/>
                <a:ext cx="45000" cy="9360"/>
              </p14:xfrm>
            </p:contentPart>
          </mc:Choice>
          <mc:Fallback xmlns="">
            <p:pic>
              <p:nvPicPr>
                <p:cNvPr id="127" name="Ink 126">
                  <a:extLst>
                    <a:ext uri="{FF2B5EF4-FFF2-40B4-BE49-F238E27FC236}">
                      <a16:creationId xmlns:a16="http://schemas.microsoft.com/office/drawing/2014/main" id="{BE73564A-A4FF-43B4-A295-908632499F77}"/>
                    </a:ext>
                  </a:extLst>
                </p:cNvPr>
                <p:cNvPicPr/>
                <p:nvPr/>
              </p:nvPicPr>
              <p:blipFill>
                <a:blip r:embed="rId171"/>
                <a:stretch>
                  <a:fillRect/>
                </a:stretch>
              </p:blipFill>
              <p:spPr>
                <a:xfrm>
                  <a:off x="10257745" y="5639552"/>
                  <a:ext cx="806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8" name="Ink 127">
                  <a:extLst>
                    <a:ext uri="{FF2B5EF4-FFF2-40B4-BE49-F238E27FC236}">
                      <a16:creationId xmlns:a16="http://schemas.microsoft.com/office/drawing/2014/main" id="{A2A25FA9-98D6-46F0-A5FA-F234A1D7A8FE}"/>
                    </a:ext>
                  </a:extLst>
                </p14:cNvPr>
                <p14:cNvContentPartPr/>
                <p14:nvPr/>
              </p14:nvContentPartPr>
              <p14:xfrm>
                <a:off x="10435225" y="5558192"/>
                <a:ext cx="232560" cy="177840"/>
              </p14:xfrm>
            </p:contentPart>
          </mc:Choice>
          <mc:Fallback xmlns="">
            <p:pic>
              <p:nvPicPr>
                <p:cNvPr id="128" name="Ink 127">
                  <a:extLst>
                    <a:ext uri="{FF2B5EF4-FFF2-40B4-BE49-F238E27FC236}">
                      <a16:creationId xmlns:a16="http://schemas.microsoft.com/office/drawing/2014/main" id="{A2A25FA9-98D6-46F0-A5FA-F234A1D7A8FE}"/>
                    </a:ext>
                  </a:extLst>
                </p:cNvPr>
                <p:cNvPicPr/>
                <p:nvPr/>
              </p:nvPicPr>
              <p:blipFill>
                <a:blip r:embed="rId173"/>
                <a:stretch>
                  <a:fillRect/>
                </a:stretch>
              </p:blipFill>
              <p:spPr>
                <a:xfrm>
                  <a:off x="10417197" y="5540192"/>
                  <a:ext cx="268255"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9" name="Ink 128">
                  <a:extLst>
                    <a:ext uri="{FF2B5EF4-FFF2-40B4-BE49-F238E27FC236}">
                      <a16:creationId xmlns:a16="http://schemas.microsoft.com/office/drawing/2014/main" id="{8C6F349D-568C-4A77-9862-FA6460158658}"/>
                    </a:ext>
                  </a:extLst>
                </p14:cNvPr>
                <p14:cNvContentPartPr/>
                <p14:nvPr/>
              </p14:nvContentPartPr>
              <p14:xfrm>
                <a:off x="10724305" y="5551712"/>
                <a:ext cx="118080" cy="112320"/>
              </p14:xfrm>
            </p:contentPart>
          </mc:Choice>
          <mc:Fallback xmlns="">
            <p:pic>
              <p:nvPicPr>
                <p:cNvPr id="129" name="Ink 128">
                  <a:extLst>
                    <a:ext uri="{FF2B5EF4-FFF2-40B4-BE49-F238E27FC236}">
                      <a16:creationId xmlns:a16="http://schemas.microsoft.com/office/drawing/2014/main" id="{8C6F349D-568C-4A77-9862-FA6460158658}"/>
                    </a:ext>
                  </a:extLst>
                </p:cNvPr>
                <p:cNvPicPr/>
                <p:nvPr/>
              </p:nvPicPr>
              <p:blipFill>
                <a:blip r:embed="rId175"/>
                <a:stretch>
                  <a:fillRect/>
                </a:stretch>
              </p:blipFill>
              <p:spPr>
                <a:xfrm>
                  <a:off x="10706305" y="5533712"/>
                  <a:ext cx="15372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0" name="Ink 129">
                  <a:extLst>
                    <a:ext uri="{FF2B5EF4-FFF2-40B4-BE49-F238E27FC236}">
                      <a16:creationId xmlns:a16="http://schemas.microsoft.com/office/drawing/2014/main" id="{E418AFFD-DBE1-4535-8206-A0BFFD258C5A}"/>
                    </a:ext>
                  </a:extLst>
                </p14:cNvPr>
                <p14:cNvContentPartPr/>
                <p14:nvPr/>
              </p14:nvContentPartPr>
              <p14:xfrm>
                <a:off x="10908625" y="5433992"/>
                <a:ext cx="272520" cy="271080"/>
              </p14:xfrm>
            </p:contentPart>
          </mc:Choice>
          <mc:Fallback xmlns="">
            <p:pic>
              <p:nvPicPr>
                <p:cNvPr id="130" name="Ink 129">
                  <a:extLst>
                    <a:ext uri="{FF2B5EF4-FFF2-40B4-BE49-F238E27FC236}">
                      <a16:creationId xmlns:a16="http://schemas.microsoft.com/office/drawing/2014/main" id="{E418AFFD-DBE1-4535-8206-A0BFFD258C5A}"/>
                    </a:ext>
                  </a:extLst>
                </p:cNvPr>
                <p:cNvPicPr/>
                <p:nvPr/>
              </p:nvPicPr>
              <p:blipFill>
                <a:blip r:embed="rId177"/>
                <a:stretch>
                  <a:fillRect/>
                </a:stretch>
              </p:blipFill>
              <p:spPr>
                <a:xfrm>
                  <a:off x="10890625" y="5415992"/>
                  <a:ext cx="30816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1" name="Ink 130">
                  <a:extLst>
                    <a:ext uri="{FF2B5EF4-FFF2-40B4-BE49-F238E27FC236}">
                      <a16:creationId xmlns:a16="http://schemas.microsoft.com/office/drawing/2014/main" id="{18028688-9681-4AE1-A570-588DD5F0F2A4}"/>
                    </a:ext>
                  </a:extLst>
                </p14:cNvPr>
                <p14:cNvContentPartPr/>
                <p14:nvPr/>
              </p14:nvContentPartPr>
              <p14:xfrm>
                <a:off x="11265745" y="5515712"/>
                <a:ext cx="102600" cy="25560"/>
              </p14:xfrm>
            </p:contentPart>
          </mc:Choice>
          <mc:Fallback xmlns="">
            <p:pic>
              <p:nvPicPr>
                <p:cNvPr id="131" name="Ink 130">
                  <a:extLst>
                    <a:ext uri="{FF2B5EF4-FFF2-40B4-BE49-F238E27FC236}">
                      <a16:creationId xmlns:a16="http://schemas.microsoft.com/office/drawing/2014/main" id="{18028688-9681-4AE1-A570-588DD5F0F2A4}"/>
                    </a:ext>
                  </a:extLst>
                </p:cNvPr>
                <p:cNvPicPr/>
                <p:nvPr/>
              </p:nvPicPr>
              <p:blipFill>
                <a:blip r:embed="rId179"/>
                <a:stretch>
                  <a:fillRect/>
                </a:stretch>
              </p:blipFill>
              <p:spPr>
                <a:xfrm>
                  <a:off x="11247745" y="5497962"/>
                  <a:ext cx="138240" cy="60705"/>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2" name="Ink 131">
                  <a:extLst>
                    <a:ext uri="{FF2B5EF4-FFF2-40B4-BE49-F238E27FC236}">
                      <a16:creationId xmlns:a16="http://schemas.microsoft.com/office/drawing/2014/main" id="{97BBEC89-0DC5-4699-9C28-1D0519ECBEF5}"/>
                    </a:ext>
                  </a:extLst>
                </p14:cNvPr>
                <p14:cNvContentPartPr/>
                <p14:nvPr/>
              </p14:nvContentPartPr>
              <p14:xfrm>
                <a:off x="11298505" y="5581232"/>
                <a:ext cx="92160" cy="17280"/>
              </p14:xfrm>
            </p:contentPart>
          </mc:Choice>
          <mc:Fallback xmlns="">
            <p:pic>
              <p:nvPicPr>
                <p:cNvPr id="132" name="Ink 131">
                  <a:extLst>
                    <a:ext uri="{FF2B5EF4-FFF2-40B4-BE49-F238E27FC236}">
                      <a16:creationId xmlns:a16="http://schemas.microsoft.com/office/drawing/2014/main" id="{97BBEC89-0DC5-4699-9C28-1D0519ECBEF5}"/>
                    </a:ext>
                  </a:extLst>
                </p:cNvPr>
                <p:cNvPicPr/>
                <p:nvPr/>
              </p:nvPicPr>
              <p:blipFill>
                <a:blip r:embed="rId181"/>
                <a:stretch>
                  <a:fillRect/>
                </a:stretch>
              </p:blipFill>
              <p:spPr>
                <a:xfrm>
                  <a:off x="11280434" y="5563232"/>
                  <a:ext cx="12794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3" name="Ink 132">
                  <a:extLst>
                    <a:ext uri="{FF2B5EF4-FFF2-40B4-BE49-F238E27FC236}">
                      <a16:creationId xmlns:a16="http://schemas.microsoft.com/office/drawing/2014/main" id="{47B173DE-9D30-4FA4-94EF-39D5A336F1AE}"/>
                    </a:ext>
                  </a:extLst>
                </p14:cNvPr>
                <p14:cNvContentPartPr/>
                <p14:nvPr/>
              </p14:nvContentPartPr>
              <p14:xfrm>
                <a:off x="11524585" y="5385032"/>
                <a:ext cx="109800" cy="206640"/>
              </p14:xfrm>
            </p:contentPart>
          </mc:Choice>
          <mc:Fallback xmlns="">
            <p:pic>
              <p:nvPicPr>
                <p:cNvPr id="133" name="Ink 132">
                  <a:extLst>
                    <a:ext uri="{FF2B5EF4-FFF2-40B4-BE49-F238E27FC236}">
                      <a16:creationId xmlns:a16="http://schemas.microsoft.com/office/drawing/2014/main" id="{47B173DE-9D30-4FA4-94EF-39D5A336F1AE}"/>
                    </a:ext>
                  </a:extLst>
                </p:cNvPr>
                <p:cNvPicPr/>
                <p:nvPr/>
              </p:nvPicPr>
              <p:blipFill>
                <a:blip r:embed="rId183"/>
                <a:stretch>
                  <a:fillRect/>
                </a:stretch>
              </p:blipFill>
              <p:spPr>
                <a:xfrm>
                  <a:off x="11506526" y="5367032"/>
                  <a:ext cx="145557"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4" name="Ink 133">
                  <a:extLst>
                    <a:ext uri="{FF2B5EF4-FFF2-40B4-BE49-F238E27FC236}">
                      <a16:creationId xmlns:a16="http://schemas.microsoft.com/office/drawing/2014/main" id="{3896B01C-141A-449B-98A4-732BC5C8BCF6}"/>
                    </a:ext>
                  </a:extLst>
                </p14:cNvPr>
                <p14:cNvContentPartPr/>
                <p14:nvPr/>
              </p14:nvContentPartPr>
              <p14:xfrm>
                <a:off x="11740585" y="5360912"/>
                <a:ext cx="100800" cy="88200"/>
              </p14:xfrm>
            </p:contentPart>
          </mc:Choice>
          <mc:Fallback xmlns="">
            <p:pic>
              <p:nvPicPr>
                <p:cNvPr id="134" name="Ink 133">
                  <a:extLst>
                    <a:ext uri="{FF2B5EF4-FFF2-40B4-BE49-F238E27FC236}">
                      <a16:creationId xmlns:a16="http://schemas.microsoft.com/office/drawing/2014/main" id="{3896B01C-141A-449B-98A4-732BC5C8BCF6}"/>
                    </a:ext>
                  </a:extLst>
                </p:cNvPr>
                <p:cNvPicPr/>
                <p:nvPr/>
              </p:nvPicPr>
              <p:blipFill>
                <a:blip r:embed="rId185"/>
                <a:stretch>
                  <a:fillRect/>
                </a:stretch>
              </p:blipFill>
              <p:spPr>
                <a:xfrm>
                  <a:off x="11722585" y="5342912"/>
                  <a:ext cx="1364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5" name="Ink 134">
                  <a:extLst>
                    <a:ext uri="{FF2B5EF4-FFF2-40B4-BE49-F238E27FC236}">
                      <a16:creationId xmlns:a16="http://schemas.microsoft.com/office/drawing/2014/main" id="{4FB27E9E-8130-4CB1-BBC1-CB27B1E138B6}"/>
                    </a:ext>
                  </a:extLst>
                </p14:cNvPr>
                <p14:cNvContentPartPr/>
                <p14:nvPr/>
              </p14:nvContentPartPr>
              <p14:xfrm>
                <a:off x="11842465" y="5311592"/>
                <a:ext cx="9000" cy="275760"/>
              </p14:xfrm>
            </p:contentPart>
          </mc:Choice>
          <mc:Fallback xmlns="">
            <p:pic>
              <p:nvPicPr>
                <p:cNvPr id="135" name="Ink 134">
                  <a:extLst>
                    <a:ext uri="{FF2B5EF4-FFF2-40B4-BE49-F238E27FC236}">
                      <a16:creationId xmlns:a16="http://schemas.microsoft.com/office/drawing/2014/main" id="{4FB27E9E-8130-4CB1-BBC1-CB27B1E138B6}"/>
                    </a:ext>
                  </a:extLst>
                </p:cNvPr>
                <p:cNvPicPr/>
                <p:nvPr/>
              </p:nvPicPr>
              <p:blipFill>
                <a:blip r:embed="rId187"/>
                <a:stretch>
                  <a:fillRect/>
                </a:stretch>
              </p:blipFill>
              <p:spPr>
                <a:xfrm>
                  <a:off x="11824465" y="5293592"/>
                  <a:ext cx="44640" cy="311400"/>
                </a:xfrm>
                <a:prstGeom prst="rect">
                  <a:avLst/>
                </a:prstGeom>
              </p:spPr>
            </p:pic>
          </mc:Fallback>
        </mc:AlternateContent>
      </p:grpSp>
      <p:grpSp>
        <p:nvGrpSpPr>
          <p:cNvPr id="149" name="Group 148">
            <a:extLst>
              <a:ext uri="{FF2B5EF4-FFF2-40B4-BE49-F238E27FC236}">
                <a16:creationId xmlns:a16="http://schemas.microsoft.com/office/drawing/2014/main" id="{D432E535-D68E-4278-A0C0-0DDBA4611E43}"/>
              </a:ext>
            </a:extLst>
          </p:cNvPr>
          <p:cNvGrpSpPr/>
          <p:nvPr/>
        </p:nvGrpSpPr>
        <p:grpSpPr>
          <a:xfrm>
            <a:off x="10724665" y="5858432"/>
            <a:ext cx="1372680" cy="257760"/>
            <a:chOff x="10724665" y="5858432"/>
            <a:chExt cx="1372680" cy="257760"/>
          </a:xfrm>
        </p:grpSpPr>
        <mc:AlternateContent xmlns:mc="http://schemas.openxmlformats.org/markup-compatibility/2006" xmlns:p14="http://schemas.microsoft.com/office/powerpoint/2010/main">
          <mc:Choice Requires="p14">
            <p:contentPart p14:bwMode="auto" r:id="rId188">
              <p14:nvContentPartPr>
                <p14:cNvPr id="141" name="Ink 140">
                  <a:extLst>
                    <a:ext uri="{FF2B5EF4-FFF2-40B4-BE49-F238E27FC236}">
                      <a16:creationId xmlns:a16="http://schemas.microsoft.com/office/drawing/2014/main" id="{03E36F1E-9702-4E42-AC7E-99EA271474D1}"/>
                    </a:ext>
                  </a:extLst>
                </p14:cNvPr>
                <p14:cNvContentPartPr/>
                <p14:nvPr/>
              </p14:nvContentPartPr>
              <p14:xfrm>
                <a:off x="10724665" y="5927192"/>
                <a:ext cx="211680" cy="169560"/>
              </p14:xfrm>
            </p:contentPart>
          </mc:Choice>
          <mc:Fallback xmlns="">
            <p:pic>
              <p:nvPicPr>
                <p:cNvPr id="141" name="Ink 140">
                  <a:extLst>
                    <a:ext uri="{FF2B5EF4-FFF2-40B4-BE49-F238E27FC236}">
                      <a16:creationId xmlns:a16="http://schemas.microsoft.com/office/drawing/2014/main" id="{03E36F1E-9702-4E42-AC7E-99EA271474D1}"/>
                    </a:ext>
                  </a:extLst>
                </p:cNvPr>
                <p:cNvPicPr/>
                <p:nvPr/>
              </p:nvPicPr>
              <p:blipFill>
                <a:blip r:embed="rId189"/>
                <a:stretch>
                  <a:fillRect/>
                </a:stretch>
              </p:blipFill>
              <p:spPr>
                <a:xfrm>
                  <a:off x="10706665" y="5909192"/>
                  <a:ext cx="2473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42" name="Ink 141">
                  <a:extLst>
                    <a:ext uri="{FF2B5EF4-FFF2-40B4-BE49-F238E27FC236}">
                      <a16:creationId xmlns:a16="http://schemas.microsoft.com/office/drawing/2014/main" id="{E2B2697A-711E-48A9-B811-0ED156CC2FF6}"/>
                    </a:ext>
                  </a:extLst>
                </p14:cNvPr>
                <p14:cNvContentPartPr/>
                <p14:nvPr/>
              </p14:nvContentPartPr>
              <p14:xfrm>
                <a:off x="10969465" y="5878952"/>
                <a:ext cx="184680" cy="185040"/>
              </p14:xfrm>
            </p:contentPart>
          </mc:Choice>
          <mc:Fallback xmlns="">
            <p:pic>
              <p:nvPicPr>
                <p:cNvPr id="142" name="Ink 141">
                  <a:extLst>
                    <a:ext uri="{FF2B5EF4-FFF2-40B4-BE49-F238E27FC236}">
                      <a16:creationId xmlns:a16="http://schemas.microsoft.com/office/drawing/2014/main" id="{E2B2697A-711E-48A9-B811-0ED156CC2FF6}"/>
                    </a:ext>
                  </a:extLst>
                </p:cNvPr>
                <p:cNvPicPr/>
                <p:nvPr/>
              </p:nvPicPr>
              <p:blipFill>
                <a:blip r:embed="rId191"/>
                <a:stretch>
                  <a:fillRect/>
                </a:stretch>
              </p:blipFill>
              <p:spPr>
                <a:xfrm>
                  <a:off x="10951465" y="5860917"/>
                  <a:ext cx="220320" cy="220749"/>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3" name="Ink 142">
                  <a:extLst>
                    <a:ext uri="{FF2B5EF4-FFF2-40B4-BE49-F238E27FC236}">
                      <a16:creationId xmlns:a16="http://schemas.microsoft.com/office/drawing/2014/main" id="{6D1D32FA-FADD-441A-9AED-34733F2F9B39}"/>
                    </a:ext>
                  </a:extLst>
                </p14:cNvPr>
                <p14:cNvContentPartPr/>
                <p14:nvPr/>
              </p14:nvContentPartPr>
              <p14:xfrm>
                <a:off x="11199145" y="5858432"/>
                <a:ext cx="166680" cy="208800"/>
              </p14:xfrm>
            </p:contentPart>
          </mc:Choice>
          <mc:Fallback xmlns="">
            <p:pic>
              <p:nvPicPr>
                <p:cNvPr id="143" name="Ink 142">
                  <a:extLst>
                    <a:ext uri="{FF2B5EF4-FFF2-40B4-BE49-F238E27FC236}">
                      <a16:creationId xmlns:a16="http://schemas.microsoft.com/office/drawing/2014/main" id="{6D1D32FA-FADD-441A-9AED-34733F2F9B39}"/>
                    </a:ext>
                  </a:extLst>
                </p:cNvPr>
                <p:cNvPicPr/>
                <p:nvPr/>
              </p:nvPicPr>
              <p:blipFill>
                <a:blip r:embed="rId193"/>
                <a:stretch>
                  <a:fillRect/>
                </a:stretch>
              </p:blipFill>
              <p:spPr>
                <a:xfrm>
                  <a:off x="11181106" y="5840432"/>
                  <a:ext cx="202397"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4" name="Ink 143">
                  <a:extLst>
                    <a:ext uri="{FF2B5EF4-FFF2-40B4-BE49-F238E27FC236}">
                      <a16:creationId xmlns:a16="http://schemas.microsoft.com/office/drawing/2014/main" id="{F285E195-38AB-4AE0-8815-66CAF9911550}"/>
                    </a:ext>
                  </a:extLst>
                </p14:cNvPr>
                <p14:cNvContentPartPr/>
                <p14:nvPr/>
              </p14:nvContentPartPr>
              <p14:xfrm>
                <a:off x="11211745" y="5888672"/>
                <a:ext cx="140400" cy="227520"/>
              </p14:xfrm>
            </p:contentPart>
          </mc:Choice>
          <mc:Fallback xmlns="">
            <p:pic>
              <p:nvPicPr>
                <p:cNvPr id="144" name="Ink 143">
                  <a:extLst>
                    <a:ext uri="{FF2B5EF4-FFF2-40B4-BE49-F238E27FC236}">
                      <a16:creationId xmlns:a16="http://schemas.microsoft.com/office/drawing/2014/main" id="{F285E195-38AB-4AE0-8815-66CAF9911550}"/>
                    </a:ext>
                  </a:extLst>
                </p:cNvPr>
                <p:cNvPicPr/>
                <p:nvPr/>
              </p:nvPicPr>
              <p:blipFill>
                <a:blip r:embed="rId195"/>
                <a:stretch>
                  <a:fillRect/>
                </a:stretch>
              </p:blipFill>
              <p:spPr>
                <a:xfrm>
                  <a:off x="11193699" y="5870643"/>
                  <a:ext cx="176132" cy="263216"/>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5" name="Ink 144">
                  <a:extLst>
                    <a:ext uri="{FF2B5EF4-FFF2-40B4-BE49-F238E27FC236}">
                      <a16:creationId xmlns:a16="http://schemas.microsoft.com/office/drawing/2014/main" id="{634360DC-2977-4168-9FF0-AB004D4413BD}"/>
                    </a:ext>
                  </a:extLst>
                </p14:cNvPr>
                <p14:cNvContentPartPr/>
                <p14:nvPr/>
              </p14:nvContentPartPr>
              <p14:xfrm>
                <a:off x="11426665" y="5930432"/>
                <a:ext cx="144000" cy="58320"/>
              </p14:xfrm>
            </p:contentPart>
          </mc:Choice>
          <mc:Fallback xmlns="">
            <p:pic>
              <p:nvPicPr>
                <p:cNvPr id="145" name="Ink 144">
                  <a:extLst>
                    <a:ext uri="{FF2B5EF4-FFF2-40B4-BE49-F238E27FC236}">
                      <a16:creationId xmlns:a16="http://schemas.microsoft.com/office/drawing/2014/main" id="{634360DC-2977-4168-9FF0-AB004D4413BD}"/>
                    </a:ext>
                  </a:extLst>
                </p:cNvPr>
                <p:cNvPicPr/>
                <p:nvPr/>
              </p:nvPicPr>
              <p:blipFill>
                <a:blip r:embed="rId197"/>
                <a:stretch>
                  <a:fillRect/>
                </a:stretch>
              </p:blipFill>
              <p:spPr>
                <a:xfrm>
                  <a:off x="11408620" y="5912432"/>
                  <a:ext cx="179729"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6" name="Ink 145">
                  <a:extLst>
                    <a:ext uri="{FF2B5EF4-FFF2-40B4-BE49-F238E27FC236}">
                      <a16:creationId xmlns:a16="http://schemas.microsoft.com/office/drawing/2014/main" id="{DB659489-4190-4435-8FED-C236B72D16FC}"/>
                    </a:ext>
                  </a:extLst>
                </p14:cNvPr>
                <p14:cNvContentPartPr/>
                <p14:nvPr/>
              </p14:nvContentPartPr>
              <p14:xfrm>
                <a:off x="11670025" y="5904512"/>
                <a:ext cx="28800" cy="206280"/>
              </p14:xfrm>
            </p:contentPart>
          </mc:Choice>
          <mc:Fallback xmlns="">
            <p:pic>
              <p:nvPicPr>
                <p:cNvPr id="146" name="Ink 145">
                  <a:extLst>
                    <a:ext uri="{FF2B5EF4-FFF2-40B4-BE49-F238E27FC236}">
                      <a16:creationId xmlns:a16="http://schemas.microsoft.com/office/drawing/2014/main" id="{DB659489-4190-4435-8FED-C236B72D16FC}"/>
                    </a:ext>
                  </a:extLst>
                </p:cNvPr>
                <p:cNvPicPr/>
                <p:nvPr/>
              </p:nvPicPr>
              <p:blipFill>
                <a:blip r:embed="rId199"/>
                <a:stretch>
                  <a:fillRect/>
                </a:stretch>
              </p:blipFill>
              <p:spPr>
                <a:xfrm>
                  <a:off x="11651797" y="5886512"/>
                  <a:ext cx="64891"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7" name="Ink 146">
                  <a:extLst>
                    <a:ext uri="{FF2B5EF4-FFF2-40B4-BE49-F238E27FC236}">
                      <a16:creationId xmlns:a16="http://schemas.microsoft.com/office/drawing/2014/main" id="{5641BF54-74A8-409E-9CDB-D4FCB52FF9B3}"/>
                    </a:ext>
                  </a:extLst>
                </p14:cNvPr>
                <p14:cNvContentPartPr/>
                <p14:nvPr/>
              </p14:nvContentPartPr>
              <p14:xfrm>
                <a:off x="11765785" y="5882912"/>
                <a:ext cx="152280" cy="220320"/>
              </p14:xfrm>
            </p:contentPart>
          </mc:Choice>
          <mc:Fallback xmlns="">
            <p:pic>
              <p:nvPicPr>
                <p:cNvPr id="147" name="Ink 146">
                  <a:extLst>
                    <a:ext uri="{FF2B5EF4-FFF2-40B4-BE49-F238E27FC236}">
                      <a16:creationId xmlns:a16="http://schemas.microsoft.com/office/drawing/2014/main" id="{5641BF54-74A8-409E-9CDB-D4FCB52FF9B3}"/>
                    </a:ext>
                  </a:extLst>
                </p:cNvPr>
                <p:cNvPicPr/>
                <p:nvPr/>
              </p:nvPicPr>
              <p:blipFill>
                <a:blip r:embed="rId201"/>
                <a:stretch>
                  <a:fillRect/>
                </a:stretch>
              </p:blipFill>
              <p:spPr>
                <a:xfrm>
                  <a:off x="11747785" y="5864941"/>
                  <a:ext cx="187920" cy="255902"/>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8" name="Ink 147">
                  <a:extLst>
                    <a:ext uri="{FF2B5EF4-FFF2-40B4-BE49-F238E27FC236}">
                      <a16:creationId xmlns:a16="http://schemas.microsoft.com/office/drawing/2014/main" id="{D3C8FA85-7B0D-490D-B867-6082EEE4EA18}"/>
                    </a:ext>
                  </a:extLst>
                </p14:cNvPr>
                <p14:cNvContentPartPr/>
                <p14:nvPr/>
              </p14:nvContentPartPr>
              <p14:xfrm>
                <a:off x="11961625" y="5862752"/>
                <a:ext cx="135720" cy="187560"/>
              </p14:xfrm>
            </p:contentPart>
          </mc:Choice>
          <mc:Fallback xmlns="">
            <p:pic>
              <p:nvPicPr>
                <p:cNvPr id="148" name="Ink 147">
                  <a:extLst>
                    <a:ext uri="{FF2B5EF4-FFF2-40B4-BE49-F238E27FC236}">
                      <a16:creationId xmlns:a16="http://schemas.microsoft.com/office/drawing/2014/main" id="{D3C8FA85-7B0D-490D-B867-6082EEE4EA18}"/>
                    </a:ext>
                  </a:extLst>
                </p:cNvPr>
                <p:cNvPicPr/>
                <p:nvPr/>
              </p:nvPicPr>
              <p:blipFill>
                <a:blip r:embed="rId203"/>
                <a:stretch>
                  <a:fillRect/>
                </a:stretch>
              </p:blipFill>
              <p:spPr>
                <a:xfrm>
                  <a:off x="11943625" y="5844752"/>
                  <a:ext cx="171360" cy="223200"/>
                </a:xfrm>
                <a:prstGeom prst="rect">
                  <a:avLst/>
                </a:prstGeom>
              </p:spPr>
            </p:pic>
          </mc:Fallback>
        </mc:AlternateContent>
      </p:grpSp>
      <p:grpSp>
        <p:nvGrpSpPr>
          <p:cNvPr id="155" name="Group 154">
            <a:extLst>
              <a:ext uri="{FF2B5EF4-FFF2-40B4-BE49-F238E27FC236}">
                <a16:creationId xmlns:a16="http://schemas.microsoft.com/office/drawing/2014/main" id="{3B94EF62-9768-4433-B776-6237E131941D}"/>
              </a:ext>
            </a:extLst>
          </p:cNvPr>
          <p:cNvGrpSpPr/>
          <p:nvPr/>
        </p:nvGrpSpPr>
        <p:grpSpPr>
          <a:xfrm>
            <a:off x="9636025" y="5908112"/>
            <a:ext cx="880560" cy="202680"/>
            <a:chOff x="9636025" y="5908112"/>
            <a:chExt cx="880560" cy="202680"/>
          </a:xfrm>
        </p:grpSpPr>
        <mc:AlternateContent xmlns:mc="http://schemas.openxmlformats.org/markup-compatibility/2006" xmlns:p14="http://schemas.microsoft.com/office/powerpoint/2010/main">
          <mc:Choice Requires="p14">
            <p:contentPart p14:bwMode="auto" r:id="rId204">
              <p14:nvContentPartPr>
                <p14:cNvPr id="150" name="Ink 149">
                  <a:extLst>
                    <a:ext uri="{FF2B5EF4-FFF2-40B4-BE49-F238E27FC236}">
                      <a16:creationId xmlns:a16="http://schemas.microsoft.com/office/drawing/2014/main" id="{28F7300B-7E00-44F9-8148-DE0DE7938731}"/>
                    </a:ext>
                  </a:extLst>
                </p14:cNvPr>
                <p14:cNvContentPartPr/>
                <p14:nvPr/>
              </p14:nvContentPartPr>
              <p14:xfrm>
                <a:off x="9636025" y="5936912"/>
                <a:ext cx="245160" cy="160560"/>
              </p14:xfrm>
            </p:contentPart>
          </mc:Choice>
          <mc:Fallback xmlns="">
            <p:pic>
              <p:nvPicPr>
                <p:cNvPr id="150" name="Ink 149">
                  <a:extLst>
                    <a:ext uri="{FF2B5EF4-FFF2-40B4-BE49-F238E27FC236}">
                      <a16:creationId xmlns:a16="http://schemas.microsoft.com/office/drawing/2014/main" id="{28F7300B-7E00-44F9-8148-DE0DE7938731}"/>
                    </a:ext>
                  </a:extLst>
                </p:cNvPr>
                <p:cNvPicPr/>
                <p:nvPr/>
              </p:nvPicPr>
              <p:blipFill>
                <a:blip r:embed="rId205"/>
                <a:stretch>
                  <a:fillRect/>
                </a:stretch>
              </p:blipFill>
              <p:spPr>
                <a:xfrm>
                  <a:off x="9618025" y="5918912"/>
                  <a:ext cx="2808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1" name="Ink 150">
                  <a:extLst>
                    <a:ext uri="{FF2B5EF4-FFF2-40B4-BE49-F238E27FC236}">
                      <a16:creationId xmlns:a16="http://schemas.microsoft.com/office/drawing/2014/main" id="{89A67CDD-4540-4D6E-847A-D8C01CA25D95}"/>
                    </a:ext>
                  </a:extLst>
                </p14:cNvPr>
                <p14:cNvContentPartPr/>
                <p14:nvPr/>
              </p14:nvContentPartPr>
              <p14:xfrm>
                <a:off x="9922225" y="5937992"/>
                <a:ext cx="118080" cy="116280"/>
              </p14:xfrm>
            </p:contentPart>
          </mc:Choice>
          <mc:Fallback xmlns="">
            <p:pic>
              <p:nvPicPr>
                <p:cNvPr id="151" name="Ink 150">
                  <a:extLst>
                    <a:ext uri="{FF2B5EF4-FFF2-40B4-BE49-F238E27FC236}">
                      <a16:creationId xmlns:a16="http://schemas.microsoft.com/office/drawing/2014/main" id="{89A67CDD-4540-4D6E-847A-D8C01CA25D95}"/>
                    </a:ext>
                  </a:extLst>
                </p:cNvPr>
                <p:cNvPicPr/>
                <p:nvPr/>
              </p:nvPicPr>
              <p:blipFill>
                <a:blip r:embed="rId207"/>
                <a:stretch>
                  <a:fillRect/>
                </a:stretch>
              </p:blipFill>
              <p:spPr>
                <a:xfrm>
                  <a:off x="9904170" y="5919992"/>
                  <a:ext cx="153829"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2" name="Ink 151">
                  <a:extLst>
                    <a:ext uri="{FF2B5EF4-FFF2-40B4-BE49-F238E27FC236}">
                      <a16:creationId xmlns:a16="http://schemas.microsoft.com/office/drawing/2014/main" id="{1077A3BC-75CD-48E1-B778-14023CF96DF3}"/>
                    </a:ext>
                  </a:extLst>
                </p14:cNvPr>
                <p14:cNvContentPartPr/>
                <p14:nvPr/>
              </p14:nvContentPartPr>
              <p14:xfrm>
                <a:off x="10104745" y="5908112"/>
                <a:ext cx="205560" cy="202680"/>
              </p14:xfrm>
            </p:contentPart>
          </mc:Choice>
          <mc:Fallback xmlns="">
            <p:pic>
              <p:nvPicPr>
                <p:cNvPr id="152" name="Ink 151">
                  <a:extLst>
                    <a:ext uri="{FF2B5EF4-FFF2-40B4-BE49-F238E27FC236}">
                      <a16:creationId xmlns:a16="http://schemas.microsoft.com/office/drawing/2014/main" id="{1077A3BC-75CD-48E1-B778-14023CF96DF3}"/>
                    </a:ext>
                  </a:extLst>
                </p:cNvPr>
                <p:cNvPicPr/>
                <p:nvPr/>
              </p:nvPicPr>
              <p:blipFill>
                <a:blip r:embed="rId209"/>
                <a:stretch>
                  <a:fillRect/>
                </a:stretch>
              </p:blipFill>
              <p:spPr>
                <a:xfrm>
                  <a:off x="10086745" y="5890112"/>
                  <a:ext cx="2412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3" name="Ink 152">
                  <a:extLst>
                    <a:ext uri="{FF2B5EF4-FFF2-40B4-BE49-F238E27FC236}">
                      <a16:creationId xmlns:a16="http://schemas.microsoft.com/office/drawing/2014/main" id="{3A8C7116-D6F6-4C64-917C-86A2244CBECB}"/>
                    </a:ext>
                  </a:extLst>
                </p14:cNvPr>
                <p14:cNvContentPartPr/>
                <p14:nvPr/>
              </p14:nvContentPartPr>
              <p14:xfrm>
                <a:off x="10364305" y="5948072"/>
                <a:ext cx="99720" cy="7560"/>
              </p14:xfrm>
            </p:contentPart>
          </mc:Choice>
          <mc:Fallback xmlns="">
            <p:pic>
              <p:nvPicPr>
                <p:cNvPr id="153" name="Ink 152">
                  <a:extLst>
                    <a:ext uri="{FF2B5EF4-FFF2-40B4-BE49-F238E27FC236}">
                      <a16:creationId xmlns:a16="http://schemas.microsoft.com/office/drawing/2014/main" id="{3A8C7116-D6F6-4C64-917C-86A2244CBECB}"/>
                    </a:ext>
                  </a:extLst>
                </p:cNvPr>
                <p:cNvPicPr/>
                <p:nvPr/>
              </p:nvPicPr>
              <p:blipFill>
                <a:blip r:embed="rId211"/>
                <a:stretch>
                  <a:fillRect/>
                </a:stretch>
              </p:blipFill>
              <p:spPr>
                <a:xfrm>
                  <a:off x="10346305" y="5930072"/>
                  <a:ext cx="1353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4" name="Ink 153">
                  <a:extLst>
                    <a:ext uri="{FF2B5EF4-FFF2-40B4-BE49-F238E27FC236}">
                      <a16:creationId xmlns:a16="http://schemas.microsoft.com/office/drawing/2014/main" id="{306996A0-42A4-4300-B7C3-B05638A76E21}"/>
                    </a:ext>
                  </a:extLst>
                </p14:cNvPr>
                <p14:cNvContentPartPr/>
                <p14:nvPr/>
              </p14:nvContentPartPr>
              <p14:xfrm>
                <a:off x="10404265" y="6024752"/>
                <a:ext cx="112320" cy="16920"/>
              </p14:xfrm>
            </p:contentPart>
          </mc:Choice>
          <mc:Fallback xmlns="">
            <p:pic>
              <p:nvPicPr>
                <p:cNvPr id="154" name="Ink 153">
                  <a:extLst>
                    <a:ext uri="{FF2B5EF4-FFF2-40B4-BE49-F238E27FC236}">
                      <a16:creationId xmlns:a16="http://schemas.microsoft.com/office/drawing/2014/main" id="{306996A0-42A4-4300-B7C3-B05638A76E21}"/>
                    </a:ext>
                  </a:extLst>
                </p:cNvPr>
                <p:cNvPicPr/>
                <p:nvPr/>
              </p:nvPicPr>
              <p:blipFill>
                <a:blip r:embed="rId213"/>
                <a:stretch>
                  <a:fillRect/>
                </a:stretch>
              </p:blipFill>
              <p:spPr>
                <a:xfrm>
                  <a:off x="10386265" y="6006361"/>
                  <a:ext cx="147960" cy="53335"/>
                </a:xfrm>
                <a:prstGeom prst="rect">
                  <a:avLst/>
                </a:prstGeom>
              </p:spPr>
            </p:pic>
          </mc:Fallback>
        </mc:AlternateContent>
      </p:grpSp>
    </p:spTree>
    <p:extLst>
      <p:ext uri="{BB962C8B-B14F-4D97-AF65-F5344CB8AC3E}">
        <p14:creationId xmlns:p14="http://schemas.microsoft.com/office/powerpoint/2010/main" val="1780572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4-1 Triangles &amp; Triangle Theorems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a:p>
            <a:r>
              <a:rPr lang="en-US" b="1"/>
              <a:t>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1026" name="Picture 2" descr="https://i.pinimg.com/originals/5e/67/1c/5e671cfc1c17fc71ae491b94e5eabe8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018" y="1248666"/>
            <a:ext cx="4416561" cy="478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44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4-1 Triangles &amp; Triangle Theorems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a:p>
            <a:r>
              <a:rPr lang="en-US" b="1"/>
              <a:t>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5122" name="Picture 2">
            <a:extLst>
              <a:ext uri="{FF2B5EF4-FFF2-40B4-BE49-F238E27FC236}">
                <a16:creationId xmlns:a16="http://schemas.microsoft.com/office/drawing/2014/main" id="{1CD57194-B938-4FA3-B655-82BF3A981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135" y="1870212"/>
            <a:ext cx="7458282" cy="359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93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10339941" cy="839814"/>
          </a:xfrm>
        </p:spPr>
        <p:txBody>
          <a:bodyPr>
            <a:normAutofit fontScale="90000"/>
          </a:bodyPr>
          <a:lstStyle/>
          <a:p>
            <a:r>
              <a:rPr lang="en-US"/>
              <a:t> </a:t>
            </a:r>
            <a:r>
              <a:rPr lang="en-US" sz="4000"/>
              <a:t>4-1 Triangles &amp; Triangle Theorems</a:t>
            </a:r>
            <a:br>
              <a:rPr lang="en-US" sz="4000"/>
            </a:b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10614990" y="81943"/>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75583" y="12736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a:p>
            <a:r>
              <a:rPr lang="en-US" b="1"/>
              <a:t> </a:t>
            </a:r>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pic>
        <p:nvPicPr>
          <p:cNvPr id="4098" name="Picture 2">
            <a:extLst>
              <a:ext uri="{FF2B5EF4-FFF2-40B4-BE49-F238E27FC236}">
                <a16:creationId xmlns:a16="http://schemas.microsoft.com/office/drawing/2014/main" id="{FF0F874B-D067-459D-9BD9-368C241A8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200" y="1938337"/>
            <a:ext cx="5984599" cy="408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3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t> 4-1 Examples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3" name="Footer Placeholder 2">
            <a:extLst>
              <a:ext uri="{FF2B5EF4-FFF2-40B4-BE49-F238E27FC236}">
                <a16:creationId xmlns:a16="http://schemas.microsoft.com/office/drawing/2014/main" id="{C0EEFA51-5B93-464F-8892-A4F9250E2578}"/>
              </a:ext>
            </a:extLst>
          </p:cNvPr>
          <p:cNvSpPr>
            <a:spLocks noGrp="1"/>
          </p:cNvSpPr>
          <p:nvPr>
            <p:ph type="ftr" sz="quarter" idx="11"/>
          </p:nvPr>
        </p:nvSpPr>
        <p:spPr>
          <a:xfrm>
            <a:off x="2955585" y="6405282"/>
            <a:ext cx="6280830" cy="404614"/>
          </a:xfrm>
        </p:spPr>
        <p:txBody>
          <a:bodyPr/>
          <a:lstStyle/>
          <a:p>
            <a:pPr lvl="0"/>
            <a:r>
              <a:rPr lang="en-US"/>
              <a:t>SWBAT identify and use angle properties IOT classify triangles according to their sides and angles. SWBAT identify and use angle properties IOT solve equations to find the measures of unknown angles.</a:t>
            </a:r>
          </a:p>
          <a:p>
            <a:r>
              <a:rPr lang="en-US" b="1"/>
              <a:t> </a:t>
            </a:r>
            <a:endParaRPr lang="en-US"/>
          </a:p>
        </p:txBody>
      </p:sp>
      <p:sp>
        <p:nvSpPr>
          <p:cNvPr id="8" name="TextBox 7">
            <a:extLst>
              <a:ext uri="{FF2B5EF4-FFF2-40B4-BE49-F238E27FC236}">
                <a16:creationId xmlns:a16="http://schemas.microsoft.com/office/drawing/2014/main" id="{99C62336-2B53-44CE-82B0-D59FD8C89E86}"/>
              </a:ext>
            </a:extLst>
          </p:cNvPr>
          <p:cNvSpPr txBox="1"/>
          <p:nvPr/>
        </p:nvSpPr>
        <p:spPr>
          <a:xfrm>
            <a:off x="8547652" y="3827985"/>
            <a:ext cx="212035" cy="81027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6C5EB2A9-976E-4611-B76E-9866C15D9181}"/>
              </a:ext>
            </a:extLst>
          </p:cNvPr>
          <p:cNvSpPr txBox="1"/>
          <p:nvPr/>
        </p:nvSpPr>
        <p:spPr>
          <a:xfrm>
            <a:off x="1027468" y="1161246"/>
            <a:ext cx="545342" cy="369332"/>
          </a:xfrm>
          <a:prstGeom prst="rect">
            <a:avLst/>
          </a:prstGeom>
          <a:noFill/>
        </p:spPr>
        <p:txBody>
          <a:bodyPr wrap="none" rtlCol="0">
            <a:spAutoFit/>
          </a:bodyPr>
          <a:lstStyle/>
          <a:p>
            <a:r>
              <a:rPr lang="en-US"/>
              <a:t>I do</a:t>
            </a:r>
          </a:p>
        </p:txBody>
      </p:sp>
      <p:pic>
        <p:nvPicPr>
          <p:cNvPr id="6" name="Picture 5"/>
          <p:cNvPicPr>
            <a:picLocks noChangeAspect="1"/>
          </p:cNvPicPr>
          <p:nvPr/>
        </p:nvPicPr>
        <p:blipFill>
          <a:blip r:embed="rId3"/>
          <a:stretch>
            <a:fillRect/>
          </a:stretch>
        </p:blipFill>
        <p:spPr>
          <a:xfrm>
            <a:off x="1115996" y="1507746"/>
            <a:ext cx="7901880" cy="3542222"/>
          </a:xfrm>
          <a:prstGeom prst="rect">
            <a:avLst/>
          </a:prstGeom>
        </p:spPr>
      </p:pic>
    </p:spTree>
    <p:extLst>
      <p:ext uri="{BB962C8B-B14F-4D97-AF65-F5344CB8AC3E}">
        <p14:creationId xmlns:p14="http://schemas.microsoft.com/office/powerpoint/2010/main" val="125947873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1482</Words>
  <Application>Microsoft Office PowerPoint</Application>
  <PresentationFormat>Widescreen</PresentationFormat>
  <Paragraphs>208</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Franklin Gothic Book</vt:lpstr>
      <vt:lpstr>Times New Roman</vt:lpstr>
      <vt:lpstr>Wingdings 3</vt:lpstr>
      <vt:lpstr>Crop</vt:lpstr>
      <vt:lpstr>PowerPoint Presentation</vt:lpstr>
      <vt:lpstr>Chapter 4 Overview  Polygons</vt:lpstr>
      <vt:lpstr>Chapter 4 Polygons      Standard</vt:lpstr>
      <vt:lpstr>  4-1 Triangles &amp; Triangle Theorems  Objectives</vt:lpstr>
      <vt:lpstr> 4-1 Triangles &amp; Triangle Theorems </vt:lpstr>
      <vt:lpstr> 4-1 Triangles &amp; Triangle Theorems </vt:lpstr>
      <vt:lpstr> 4-1 Triangles &amp; Triangle Theorems </vt:lpstr>
      <vt:lpstr> 4-1 Triangles &amp; Triangle Theorems </vt:lpstr>
      <vt:lpstr> 4-1 Examples</vt:lpstr>
      <vt:lpstr> 4-1 Examples</vt:lpstr>
      <vt:lpstr> 4-1 Examples</vt:lpstr>
      <vt:lpstr> 4-1 Examples</vt:lpstr>
      <vt:lpstr> 4-1 Examples</vt:lpstr>
      <vt:lpstr> 4-1 Examples</vt:lpstr>
      <vt:lpstr>Independent Practice/Lesson Check 4-1</vt:lpstr>
      <vt:lpstr>Independent Practice/Lesson Check 4-1</vt:lpstr>
      <vt:lpstr>Chapter 4 Polygons      Standard</vt:lpstr>
      <vt:lpstr>  4-2 Congruent Triangles   Objective</vt:lpstr>
      <vt:lpstr> 4-2 Congruent Triangles </vt:lpstr>
      <vt:lpstr> 4-2 Examples</vt:lpstr>
      <vt:lpstr> 4-2 Examples</vt:lpstr>
      <vt:lpstr> 4-2 Examples</vt:lpstr>
      <vt:lpstr>Independent Practice/Lesson Check 4-2</vt:lpstr>
      <vt:lpstr>Independent Practice/Lesson Check 4-2</vt:lpstr>
      <vt:lpstr>Chapter 4 Polygons      Standard</vt:lpstr>
      <vt:lpstr>  4-7 Polygons &amp; Angles  Objective</vt:lpstr>
      <vt:lpstr> 4-7 Polygons &amp; Angles </vt:lpstr>
      <vt:lpstr> 4-7 Polygons &amp; Angles </vt:lpstr>
      <vt:lpstr> 4-7 Polygons &amp; Angles </vt:lpstr>
      <vt:lpstr> 4-7 Examples</vt:lpstr>
      <vt:lpstr> 4-7 Examples</vt:lpstr>
      <vt:lpstr> 4-7 Examples</vt:lpstr>
      <vt:lpstr>Independent Practice/Lesson Check 4-7</vt:lpstr>
      <vt:lpstr>Independent Practice/Lesson Check 4-7</vt:lpstr>
      <vt:lpstr>Chapter 4 Polygons      Standard</vt:lpstr>
      <vt:lpstr>  4-8 Parallelograms  Objective</vt:lpstr>
      <vt:lpstr> 4-8 Parallelograms </vt:lpstr>
      <vt:lpstr> 4-8 Parallelograms </vt:lpstr>
      <vt:lpstr> 4-8 Parallelograms </vt:lpstr>
      <vt:lpstr> 4-8 Examples</vt:lpstr>
      <vt:lpstr> 4-8 Examples</vt:lpstr>
      <vt:lpstr> 4-8 Examples</vt:lpstr>
      <vt:lpstr> 4-8 Examples</vt:lpstr>
      <vt:lpstr>Independent Practice/Lesson Check 4-8</vt:lpstr>
      <vt:lpstr>Independent Practice/Lesson Check 4-8</vt:lpstr>
      <vt:lpstr>Chapter 4 Polygons      Standard</vt:lpstr>
      <vt:lpstr>  4-9 Trapezoids  Objective</vt:lpstr>
      <vt:lpstr> 4-9 Trapezoids </vt:lpstr>
      <vt:lpstr> 4-9 Trapezoids </vt:lpstr>
      <vt:lpstr> 4-9 Examples</vt:lpstr>
      <vt:lpstr> 4-9 Examples</vt:lpstr>
      <vt:lpstr> 4-9 Examples</vt:lpstr>
      <vt:lpstr> 4-9 Examples</vt:lpstr>
      <vt:lpstr>Independent Practice/Lesson Check 4-9</vt:lpstr>
      <vt:lpstr>Independent Practice/Lesson Check 4-9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N CARTER</dc:creator>
  <cp:lastModifiedBy>TRACY CARTER</cp:lastModifiedBy>
  <cp:revision>1</cp:revision>
  <dcterms:created xsi:type="dcterms:W3CDTF">2021-06-30T18:06:33Z</dcterms:created>
  <dcterms:modified xsi:type="dcterms:W3CDTF">2021-12-07T17:44:06Z</dcterms:modified>
</cp:coreProperties>
</file>