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60"/>
  </p:notesMasterIdLst>
  <p:sldIdLst>
    <p:sldId id="256" r:id="rId2"/>
    <p:sldId id="257" r:id="rId3"/>
    <p:sldId id="290" r:id="rId4"/>
    <p:sldId id="363" r:id="rId5"/>
    <p:sldId id="263" r:id="rId6"/>
    <p:sldId id="585" r:id="rId7"/>
    <p:sldId id="577" r:id="rId8"/>
    <p:sldId id="586" r:id="rId9"/>
    <p:sldId id="587" r:id="rId10"/>
    <p:sldId id="529" r:id="rId11"/>
    <p:sldId id="588" r:id="rId12"/>
    <p:sldId id="590" r:id="rId13"/>
    <p:sldId id="591" r:id="rId14"/>
    <p:sldId id="593" r:id="rId15"/>
    <p:sldId id="592" r:id="rId16"/>
    <p:sldId id="594" r:id="rId17"/>
    <p:sldId id="595" r:id="rId18"/>
    <p:sldId id="596" r:id="rId19"/>
    <p:sldId id="589" r:id="rId20"/>
    <p:sldId id="597" r:id="rId21"/>
    <p:sldId id="599" r:id="rId22"/>
    <p:sldId id="600" r:id="rId23"/>
    <p:sldId id="601" r:id="rId24"/>
    <p:sldId id="602" r:id="rId25"/>
    <p:sldId id="603" r:id="rId26"/>
    <p:sldId id="604" r:id="rId27"/>
    <p:sldId id="598" r:id="rId28"/>
    <p:sldId id="605" r:id="rId29"/>
    <p:sldId id="606" r:id="rId30"/>
    <p:sldId id="609" r:id="rId31"/>
    <p:sldId id="612" r:id="rId32"/>
    <p:sldId id="608" r:id="rId33"/>
    <p:sldId id="610" r:id="rId34"/>
    <p:sldId id="614" r:id="rId35"/>
    <p:sldId id="615" r:id="rId36"/>
    <p:sldId id="611" r:id="rId37"/>
    <p:sldId id="619" r:id="rId38"/>
    <p:sldId id="616" r:id="rId39"/>
    <p:sldId id="620" r:id="rId40"/>
    <p:sldId id="622" r:id="rId41"/>
    <p:sldId id="624" r:id="rId42"/>
    <p:sldId id="628" r:id="rId43"/>
    <p:sldId id="629" r:id="rId44"/>
    <p:sldId id="631" r:id="rId45"/>
    <p:sldId id="630" r:id="rId46"/>
    <p:sldId id="618" r:id="rId47"/>
    <p:sldId id="626" r:id="rId48"/>
    <p:sldId id="617" r:id="rId49"/>
    <p:sldId id="621" r:id="rId50"/>
    <p:sldId id="623" r:id="rId51"/>
    <p:sldId id="634" r:id="rId52"/>
    <p:sldId id="632" r:id="rId53"/>
    <p:sldId id="625" r:id="rId54"/>
    <p:sldId id="633" r:id="rId55"/>
    <p:sldId id="635" r:id="rId56"/>
    <p:sldId id="636" r:id="rId57"/>
    <p:sldId id="613" r:id="rId58"/>
    <p:sldId id="62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ABD9A4-C987-4F4E-9184-E3215547A0F1}" v="116" dt="2021-11-16T19:19:12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y Carter" userId="2f5be7f5713387d1" providerId="LiveId" clId="{C5ABD9A4-C987-4F4E-9184-E3215547A0F1}"/>
    <pc:docChg chg="modSld sldOrd">
      <pc:chgData name="Tracy Carter" userId="2f5be7f5713387d1" providerId="LiveId" clId="{C5ABD9A4-C987-4F4E-9184-E3215547A0F1}" dt="2021-11-29T14:11:06.492" v="724"/>
      <pc:docMkLst>
        <pc:docMk/>
      </pc:docMkLst>
      <pc:sldChg chg="addSp delSp modSp mod ord">
        <pc:chgData name="Tracy Carter" userId="2f5be7f5713387d1" providerId="LiveId" clId="{C5ABD9A4-C987-4F4E-9184-E3215547A0F1}" dt="2021-11-29T14:11:06.492" v="724"/>
        <pc:sldMkLst>
          <pc:docMk/>
          <pc:sldMk cId="1637417539" sldId="588"/>
        </pc:sldMkLst>
        <pc:grpChg chg="del mod">
          <ac:chgData name="Tracy Carter" userId="2f5be7f5713387d1" providerId="LiveId" clId="{C5ABD9A4-C987-4F4E-9184-E3215547A0F1}" dt="2021-11-16T19:07:10.261" v="6"/>
          <ac:grpSpMkLst>
            <pc:docMk/>
            <pc:sldMk cId="1637417539" sldId="588"/>
            <ac:grpSpMk id="7" creationId="{DA5F4248-429B-47C2-B50F-AFC69B671DAD}"/>
          </ac:grpSpMkLst>
        </pc:grpChg>
        <pc:grpChg chg="del mod">
          <ac:chgData name="Tracy Carter" userId="2f5be7f5713387d1" providerId="LiveId" clId="{C5ABD9A4-C987-4F4E-9184-E3215547A0F1}" dt="2021-11-16T19:07:17.326" v="19"/>
          <ac:grpSpMkLst>
            <pc:docMk/>
            <pc:sldMk cId="1637417539" sldId="588"/>
            <ac:grpSpMk id="9" creationId="{A46A2EA8-253E-424A-A352-8C83BD8DE2FC}"/>
          </ac:grpSpMkLst>
        </pc:grpChg>
        <pc:grpChg chg="del mod">
          <ac:chgData name="Tracy Carter" userId="2f5be7f5713387d1" providerId="LiveId" clId="{C5ABD9A4-C987-4F4E-9184-E3215547A0F1}" dt="2021-11-16T19:07:24.315" v="32"/>
          <ac:grpSpMkLst>
            <pc:docMk/>
            <pc:sldMk cId="1637417539" sldId="588"/>
            <ac:grpSpMk id="23" creationId="{C505BE00-03D6-4559-9AB9-86E076876B18}"/>
          </ac:grpSpMkLst>
        </pc:grpChg>
        <pc:grpChg chg="mod">
          <ac:chgData name="Tracy Carter" userId="2f5be7f5713387d1" providerId="LiveId" clId="{C5ABD9A4-C987-4F4E-9184-E3215547A0F1}" dt="2021-11-16T19:07:17.326" v="19"/>
          <ac:grpSpMkLst>
            <pc:docMk/>
            <pc:sldMk cId="1637417539" sldId="588"/>
            <ac:grpSpMk id="24" creationId="{70305D8A-A4BC-4DE5-9DFF-FBB32F233D20}"/>
          </ac:grpSpMkLst>
        </pc:grpChg>
        <pc:grpChg chg="mod">
          <ac:chgData name="Tracy Carter" userId="2f5be7f5713387d1" providerId="LiveId" clId="{C5ABD9A4-C987-4F4E-9184-E3215547A0F1}" dt="2021-11-16T19:07:24.315" v="32"/>
          <ac:grpSpMkLst>
            <pc:docMk/>
            <pc:sldMk cId="1637417539" sldId="588"/>
            <ac:grpSpMk id="37" creationId="{5FD3863D-8837-491E-A5CA-2D76041E9C5D}"/>
          </ac:grpSpMkLst>
        </pc:grpChg>
        <pc:grpChg chg="mod">
          <ac:chgData name="Tracy Carter" userId="2f5be7f5713387d1" providerId="LiveId" clId="{C5ABD9A4-C987-4F4E-9184-E3215547A0F1}" dt="2021-11-16T19:07:28.920" v="36"/>
          <ac:grpSpMkLst>
            <pc:docMk/>
            <pc:sldMk cId="1637417539" sldId="588"/>
            <ac:grpSpMk id="41" creationId="{26C6F562-18AA-43FD-A49D-8FF648BEB2C8}"/>
          </ac:grpSpMkLst>
        </pc:grpChg>
        <pc:grpChg chg="mod">
          <ac:chgData name="Tracy Carter" userId="2f5be7f5713387d1" providerId="LiveId" clId="{C5ABD9A4-C987-4F4E-9184-E3215547A0F1}" dt="2021-11-16T19:07:31.898" v="41"/>
          <ac:grpSpMkLst>
            <pc:docMk/>
            <pc:sldMk cId="1637417539" sldId="588"/>
            <ac:grpSpMk id="46" creationId="{815DD8F9-B684-4B57-8AAA-541E25EDA6A8}"/>
          </ac:grpSpMkLst>
        </pc:grpChg>
        <pc:grpChg chg="del mod">
          <ac:chgData name="Tracy Carter" userId="2f5be7f5713387d1" providerId="LiveId" clId="{C5ABD9A4-C987-4F4E-9184-E3215547A0F1}" dt="2021-11-16T19:07:41.848" v="60"/>
          <ac:grpSpMkLst>
            <pc:docMk/>
            <pc:sldMk cId="1637417539" sldId="588"/>
            <ac:grpSpMk id="55" creationId="{1209948B-39C0-424F-8599-0F733A2FF6F6}"/>
          </ac:grpSpMkLst>
        </pc:grpChg>
        <pc:grpChg chg="mod">
          <ac:chgData name="Tracy Carter" userId="2f5be7f5713387d1" providerId="LiveId" clId="{C5ABD9A4-C987-4F4E-9184-E3215547A0F1}" dt="2021-11-16T19:07:41.848" v="60"/>
          <ac:grpSpMkLst>
            <pc:docMk/>
            <pc:sldMk cId="1637417539" sldId="588"/>
            <ac:grpSpMk id="65" creationId="{8C88C1D3-E3E4-4048-8583-BDB6BB3B4662}"/>
          </ac:grpSpMkLst>
        </pc:grpChg>
        <pc:grpChg chg="mod">
          <ac:chgData name="Tracy Carter" userId="2f5be7f5713387d1" providerId="LiveId" clId="{C5ABD9A4-C987-4F4E-9184-E3215547A0F1}" dt="2021-11-16T19:07:51.941" v="78"/>
          <ac:grpSpMkLst>
            <pc:docMk/>
            <pc:sldMk cId="1637417539" sldId="588"/>
            <ac:grpSpMk id="83" creationId="{27BF3F67-CB09-431C-9EF6-68F7E7753FB9}"/>
          </ac:grpSpMkLst>
        </pc:grpChg>
        <pc:grpChg chg="mod">
          <ac:chgData name="Tracy Carter" userId="2f5be7f5713387d1" providerId="LiveId" clId="{C5ABD9A4-C987-4F4E-9184-E3215547A0F1}" dt="2021-11-16T19:07:51.941" v="78"/>
          <ac:grpSpMkLst>
            <pc:docMk/>
            <pc:sldMk cId="1637417539" sldId="588"/>
            <ac:grpSpMk id="84" creationId="{495413F3-8DE4-4E43-BA97-6D62191DEAD6}"/>
          </ac:grpSpMkLst>
        </pc:grpChg>
        <pc:grpChg chg="mod">
          <ac:chgData name="Tracy Carter" userId="2f5be7f5713387d1" providerId="LiveId" clId="{C5ABD9A4-C987-4F4E-9184-E3215547A0F1}" dt="2021-11-16T19:07:58.597" v="91"/>
          <ac:grpSpMkLst>
            <pc:docMk/>
            <pc:sldMk cId="1637417539" sldId="588"/>
            <ac:grpSpMk id="97" creationId="{5BF651CA-F38A-4AF4-85C4-370B58E17C2A}"/>
          </ac:grpSpMkLst>
        </pc:grpChg>
        <pc:grpChg chg="mod">
          <ac:chgData name="Tracy Carter" userId="2f5be7f5713387d1" providerId="LiveId" clId="{C5ABD9A4-C987-4F4E-9184-E3215547A0F1}" dt="2021-11-16T19:07:58.597" v="91"/>
          <ac:grpSpMkLst>
            <pc:docMk/>
            <pc:sldMk cId="1637417539" sldId="588"/>
            <ac:grpSpMk id="98" creationId="{C3AAC5CB-B080-4DE2-9604-5309D925EB7D}"/>
          </ac:grpSpMkLst>
        </pc:grpChg>
        <pc:grpChg chg="del mod">
          <ac:chgData name="Tracy Carter" userId="2f5be7f5713387d1" providerId="LiveId" clId="{C5ABD9A4-C987-4F4E-9184-E3215547A0F1}" dt="2021-11-16T19:08:07.798" v="103"/>
          <ac:grpSpMkLst>
            <pc:docMk/>
            <pc:sldMk cId="1637417539" sldId="588"/>
            <ac:grpSpMk id="103" creationId="{A03A50D8-3ECD-45A1-AEB4-64E9F4A2BDD6}"/>
          </ac:grpSpMkLst>
        </pc:grpChg>
        <pc:grpChg chg="del mod">
          <ac:chgData name="Tracy Carter" userId="2f5be7f5713387d1" providerId="LiveId" clId="{C5ABD9A4-C987-4F4E-9184-E3215547A0F1}" dt="2021-11-16T19:08:07.798" v="103"/>
          <ac:grpSpMkLst>
            <pc:docMk/>
            <pc:sldMk cId="1637417539" sldId="588"/>
            <ac:grpSpMk id="104" creationId="{75AB8FE3-EBD0-4439-B994-33357EB5149C}"/>
          </ac:grpSpMkLst>
        </pc:grpChg>
        <pc:grpChg chg="mod">
          <ac:chgData name="Tracy Carter" userId="2f5be7f5713387d1" providerId="LiveId" clId="{C5ABD9A4-C987-4F4E-9184-E3215547A0F1}" dt="2021-11-16T19:08:07.798" v="103"/>
          <ac:grpSpMkLst>
            <pc:docMk/>
            <pc:sldMk cId="1637417539" sldId="588"/>
            <ac:grpSpMk id="111" creationId="{416B87FA-7D34-4EF2-981A-9A5114F2E94C}"/>
          </ac:grpSpMkLst>
        </pc:grpChg>
        <pc:grpChg chg="del mod">
          <ac:chgData name="Tracy Carter" userId="2f5be7f5713387d1" providerId="LiveId" clId="{C5ABD9A4-C987-4F4E-9184-E3215547A0F1}" dt="2021-11-16T19:08:17.762" v="122"/>
          <ac:grpSpMkLst>
            <pc:docMk/>
            <pc:sldMk cId="1637417539" sldId="588"/>
            <ac:grpSpMk id="119" creationId="{080AAA16-ABF3-4B4D-A6FB-3B7CF72812DF}"/>
          </ac:grpSpMkLst>
        </pc:grpChg>
        <pc:grpChg chg="mod">
          <ac:chgData name="Tracy Carter" userId="2f5be7f5713387d1" providerId="LiveId" clId="{C5ABD9A4-C987-4F4E-9184-E3215547A0F1}" dt="2021-11-16T19:08:17.762" v="122"/>
          <ac:grpSpMkLst>
            <pc:docMk/>
            <pc:sldMk cId="1637417539" sldId="588"/>
            <ac:grpSpMk id="130" creationId="{6BCE1676-BA1B-4ECE-9715-FAA8DEF74889}"/>
          </ac:grpSpMkLst>
        </pc:grpChg>
        <pc:inkChg chg="add del">
          <ac:chgData name="Tracy Carter" userId="2f5be7f5713387d1" providerId="LiveId" clId="{C5ABD9A4-C987-4F4E-9184-E3215547A0F1}" dt="2021-11-16T19:07:01.537" v="1"/>
          <ac:inkMkLst>
            <pc:docMk/>
            <pc:sldMk cId="1637417539" sldId="588"/>
            <ac:inkMk id="3" creationId="{AA8DBA19-8D9A-465E-8AB1-F00E6A183600}"/>
          </ac:inkMkLst>
        </pc:inkChg>
        <pc:inkChg chg="add mod">
          <ac:chgData name="Tracy Carter" userId="2f5be7f5713387d1" providerId="LiveId" clId="{C5ABD9A4-C987-4F4E-9184-E3215547A0F1}" dt="2021-11-16T19:07:17.326" v="19"/>
          <ac:inkMkLst>
            <pc:docMk/>
            <pc:sldMk cId="1637417539" sldId="588"/>
            <ac:inkMk id="5" creationId="{3E04671A-F989-4B8A-A821-F633D42C3CEA}"/>
          </ac:inkMkLst>
        </pc:inkChg>
        <pc:inkChg chg="add mod">
          <ac:chgData name="Tracy Carter" userId="2f5be7f5713387d1" providerId="LiveId" clId="{C5ABD9A4-C987-4F4E-9184-E3215547A0F1}" dt="2021-11-16T19:07:17.326" v="19"/>
          <ac:inkMkLst>
            <pc:docMk/>
            <pc:sldMk cId="1637417539" sldId="588"/>
            <ac:inkMk id="6" creationId="{E3CACF41-FB93-4A14-AC5D-760F93E37F74}"/>
          </ac:inkMkLst>
        </pc:inkChg>
        <pc:inkChg chg="add mod">
          <ac:chgData name="Tracy Carter" userId="2f5be7f5713387d1" providerId="LiveId" clId="{C5ABD9A4-C987-4F4E-9184-E3215547A0F1}" dt="2021-11-16T19:07:17.326" v="19"/>
          <ac:inkMkLst>
            <pc:docMk/>
            <pc:sldMk cId="1637417539" sldId="588"/>
            <ac:inkMk id="8" creationId="{564F6A84-DFD7-46BA-80D3-1EEA755EA091}"/>
          </ac:inkMkLst>
        </pc:inkChg>
        <pc:inkChg chg="add mod">
          <ac:chgData name="Tracy Carter" userId="2f5be7f5713387d1" providerId="LiveId" clId="{C5ABD9A4-C987-4F4E-9184-E3215547A0F1}" dt="2021-11-16T19:07:17.326" v="19"/>
          <ac:inkMkLst>
            <pc:docMk/>
            <pc:sldMk cId="1637417539" sldId="588"/>
            <ac:inkMk id="11" creationId="{14CD4490-3B94-4402-B2BE-67B662732FFD}"/>
          </ac:inkMkLst>
        </pc:inkChg>
        <pc:inkChg chg="add mod">
          <ac:chgData name="Tracy Carter" userId="2f5be7f5713387d1" providerId="LiveId" clId="{C5ABD9A4-C987-4F4E-9184-E3215547A0F1}" dt="2021-11-16T19:07:17.326" v="19"/>
          <ac:inkMkLst>
            <pc:docMk/>
            <pc:sldMk cId="1637417539" sldId="588"/>
            <ac:inkMk id="12" creationId="{2CBA7CF1-DE0F-485F-A2AA-076E675DCF7A}"/>
          </ac:inkMkLst>
        </pc:inkChg>
        <pc:inkChg chg="add mod">
          <ac:chgData name="Tracy Carter" userId="2f5be7f5713387d1" providerId="LiveId" clId="{C5ABD9A4-C987-4F4E-9184-E3215547A0F1}" dt="2021-11-16T19:07:17.326" v="19"/>
          <ac:inkMkLst>
            <pc:docMk/>
            <pc:sldMk cId="1637417539" sldId="588"/>
            <ac:inkMk id="13" creationId="{F9298974-E01B-4811-9CE5-B706CD92FB24}"/>
          </ac:inkMkLst>
        </pc:inkChg>
        <pc:inkChg chg="add mod">
          <ac:chgData name="Tracy Carter" userId="2f5be7f5713387d1" providerId="LiveId" clId="{C5ABD9A4-C987-4F4E-9184-E3215547A0F1}" dt="2021-11-16T19:07:17.326" v="19"/>
          <ac:inkMkLst>
            <pc:docMk/>
            <pc:sldMk cId="1637417539" sldId="588"/>
            <ac:inkMk id="14" creationId="{369B14D8-36FE-4A75-BCAC-B0EB02C72ACB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15" creationId="{F022E47F-C4D3-4242-80C5-3628F241993B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16" creationId="{3F9EE9D3-AE2E-48AB-8D53-16AD7AE6A8A3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17" creationId="{72EA221E-07BC-45C6-A6AB-0EE2B7742D60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18" creationId="{7D2EBA68-69CF-4A39-A769-DD5B815C11B9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19" creationId="{7318DC38-3811-4757-8833-B14E81DD8B3B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20" creationId="{24E75554-0343-4550-9246-549AFD0E0C67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21" creationId="{DB8ECCA4-DB80-4A8F-BD22-951C1B9473CE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22" creationId="{6A91541B-0FB6-4A05-9E58-7019534EA0C5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25" creationId="{C163AF8B-B8CC-412E-90EA-207FCC76010A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26" creationId="{E55655E3-D51D-4DB8-B4A6-A92F4CE74EE7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27" creationId="{722436BB-B577-4F0E-9098-7DD0787942BA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28" creationId="{90D8606E-987B-4C78-B98B-C2202B443E83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29" creationId="{E8F9F08F-9DE3-4076-8F0D-1981EC052DFF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30" creationId="{AB6CF663-892F-45C8-8DAE-9D1388AA370A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31" creationId="{87E44FCA-A97E-4D7F-8DCF-C47661BDA258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32" creationId="{B4C2AC94-0498-4F05-B0AE-0AAC2A5EA256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33" creationId="{E0C997B3-3FCF-45B2-A407-B7ECE01A3E7A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34" creationId="{32D84A11-DB96-450A-AF4C-AB73E8FE0061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35" creationId="{87A98FDF-EBE9-4BCA-9337-6D31694069AE}"/>
          </ac:inkMkLst>
        </pc:inkChg>
        <pc:inkChg chg="add mod">
          <ac:chgData name="Tracy Carter" userId="2f5be7f5713387d1" providerId="LiveId" clId="{C5ABD9A4-C987-4F4E-9184-E3215547A0F1}" dt="2021-11-16T19:07:24.315" v="32"/>
          <ac:inkMkLst>
            <pc:docMk/>
            <pc:sldMk cId="1637417539" sldId="588"/>
            <ac:inkMk id="36" creationId="{7CEC0416-1294-4C75-9523-CC72AE31689A}"/>
          </ac:inkMkLst>
        </pc:inkChg>
        <pc:inkChg chg="add mod">
          <ac:chgData name="Tracy Carter" userId="2f5be7f5713387d1" providerId="LiveId" clId="{C5ABD9A4-C987-4F4E-9184-E3215547A0F1}" dt="2021-11-16T19:07:28.920" v="36"/>
          <ac:inkMkLst>
            <pc:docMk/>
            <pc:sldMk cId="1637417539" sldId="588"/>
            <ac:inkMk id="38" creationId="{689D1C65-27B8-4ABA-B5BC-52054E83DFC2}"/>
          </ac:inkMkLst>
        </pc:inkChg>
        <pc:inkChg chg="add mod">
          <ac:chgData name="Tracy Carter" userId="2f5be7f5713387d1" providerId="LiveId" clId="{C5ABD9A4-C987-4F4E-9184-E3215547A0F1}" dt="2021-11-16T19:07:28.920" v="36"/>
          <ac:inkMkLst>
            <pc:docMk/>
            <pc:sldMk cId="1637417539" sldId="588"/>
            <ac:inkMk id="39" creationId="{2D49A4BC-0FE6-4406-BA72-10322BAE8D2C}"/>
          </ac:inkMkLst>
        </pc:inkChg>
        <pc:inkChg chg="add mod">
          <ac:chgData name="Tracy Carter" userId="2f5be7f5713387d1" providerId="LiveId" clId="{C5ABD9A4-C987-4F4E-9184-E3215547A0F1}" dt="2021-11-16T19:07:28.920" v="36"/>
          <ac:inkMkLst>
            <pc:docMk/>
            <pc:sldMk cId="1637417539" sldId="588"/>
            <ac:inkMk id="40" creationId="{73F50639-623B-49DA-A29D-8CC50F6972A8}"/>
          </ac:inkMkLst>
        </pc:inkChg>
        <pc:inkChg chg="add mod">
          <ac:chgData name="Tracy Carter" userId="2f5be7f5713387d1" providerId="LiveId" clId="{C5ABD9A4-C987-4F4E-9184-E3215547A0F1}" dt="2021-11-16T19:07:31.898" v="41"/>
          <ac:inkMkLst>
            <pc:docMk/>
            <pc:sldMk cId="1637417539" sldId="588"/>
            <ac:inkMk id="42" creationId="{EB9F377C-8A43-47D7-9605-5C3B6814F13D}"/>
          </ac:inkMkLst>
        </pc:inkChg>
        <pc:inkChg chg="add mod">
          <ac:chgData name="Tracy Carter" userId="2f5be7f5713387d1" providerId="LiveId" clId="{C5ABD9A4-C987-4F4E-9184-E3215547A0F1}" dt="2021-11-16T19:07:31.898" v="41"/>
          <ac:inkMkLst>
            <pc:docMk/>
            <pc:sldMk cId="1637417539" sldId="588"/>
            <ac:inkMk id="43" creationId="{E30709BC-5BE3-4242-AC2A-6645B3FCA226}"/>
          </ac:inkMkLst>
        </pc:inkChg>
        <pc:inkChg chg="add mod">
          <ac:chgData name="Tracy Carter" userId="2f5be7f5713387d1" providerId="LiveId" clId="{C5ABD9A4-C987-4F4E-9184-E3215547A0F1}" dt="2021-11-16T19:07:31.898" v="41"/>
          <ac:inkMkLst>
            <pc:docMk/>
            <pc:sldMk cId="1637417539" sldId="588"/>
            <ac:inkMk id="44" creationId="{40ABF8EE-0E61-470E-AA56-75389EAF3F95}"/>
          </ac:inkMkLst>
        </pc:inkChg>
        <pc:inkChg chg="add mod">
          <ac:chgData name="Tracy Carter" userId="2f5be7f5713387d1" providerId="LiveId" clId="{C5ABD9A4-C987-4F4E-9184-E3215547A0F1}" dt="2021-11-16T19:07:31.898" v="41"/>
          <ac:inkMkLst>
            <pc:docMk/>
            <pc:sldMk cId="1637417539" sldId="588"/>
            <ac:inkMk id="45" creationId="{45AA914D-3986-4082-BD94-46BBC68CBBBC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47" creationId="{4C65F8F7-0F59-4742-A6DB-D6DBB14A2FAB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48" creationId="{094B8D61-8749-4BF8-BA84-CA3A89082E26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49" creationId="{1C9CEC38-1F10-4917-90C7-84003FEA74DE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0" creationId="{383C782F-B0CB-4E5B-9C26-46C24CAD46DC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1" creationId="{9BC374FA-F1CB-4EFD-9AD5-C25C0DD38D2B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2" creationId="{F03D45B3-D104-4775-BC37-6F86E64B2306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3" creationId="{7DF16CFD-7370-4202-A5A5-220C8B1F45B9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4" creationId="{FB43E1BA-9676-4176-A8B1-C3362FA14650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6" creationId="{A84D9E26-B60F-4D82-9690-6E4B949F5D1D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7" creationId="{D1619181-C46B-4191-AED9-11CF80D6132C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8" creationId="{080A57A7-1783-4E20-B562-67B240002E7E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59" creationId="{8EA8C8C0-6BA1-40F4-9A54-133B649A3686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60" creationId="{1DF1F318-992B-4C85-BE02-9194EF82E688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61" creationId="{B7AA84BB-43F3-4ECA-A3C4-0925E5E689CA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62" creationId="{138CAA0E-A2B0-4D2E-8C25-4CBE4CA16642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63" creationId="{DB86B9C3-79F9-471B-9D9A-8B2CE7E407BE}"/>
          </ac:inkMkLst>
        </pc:inkChg>
        <pc:inkChg chg="add mod">
          <ac:chgData name="Tracy Carter" userId="2f5be7f5713387d1" providerId="LiveId" clId="{C5ABD9A4-C987-4F4E-9184-E3215547A0F1}" dt="2021-11-16T19:07:41.848" v="60"/>
          <ac:inkMkLst>
            <pc:docMk/>
            <pc:sldMk cId="1637417539" sldId="588"/>
            <ac:inkMk id="64" creationId="{35D399E2-38A3-45B7-B857-3F09F2B5621D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66" creationId="{329B2AC3-65DD-4987-8794-C9A6E2567758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67" creationId="{2B0B1628-C874-4E48-A1B5-527994754890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68" creationId="{741D72D2-ACFD-4790-995F-DDDA759FEC7F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69" creationId="{28A13B5E-A61B-4D2F-A37A-49852A69A808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0" creationId="{6790D0FF-6810-4330-844D-23231CB6AB3D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1" creationId="{E53C2B2B-CDF2-42E6-9E16-80501F176B86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2" creationId="{FC5BDD6B-F771-438E-A87D-A89093BCD45B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3" creationId="{B1E058B0-A409-4902-BB94-BFBCAFE79914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4" creationId="{888CE450-7BC8-4AB6-B2A1-FF45150DAE08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5" creationId="{12E14EAE-95A0-466F-AB1E-4F215BC20A37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6" creationId="{B3579B5E-DC48-419A-A7D1-6F6B587465CD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7" creationId="{463DC811-EFCA-4038-AE76-D2517E054B29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8" creationId="{4FEBD9A6-8B8A-4D46-BED5-A57324363C10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79" creationId="{BE8F6474-BB7A-4B7B-A51C-842B64833737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80" creationId="{D22A1517-13C6-43FB-9333-167751EC68F3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81" creationId="{4F53ADEF-A824-4710-BAF9-D3AEAFEBCCA8}"/>
          </ac:inkMkLst>
        </pc:inkChg>
        <pc:inkChg chg="add mod">
          <ac:chgData name="Tracy Carter" userId="2f5be7f5713387d1" providerId="LiveId" clId="{C5ABD9A4-C987-4F4E-9184-E3215547A0F1}" dt="2021-11-16T19:07:51.941" v="78"/>
          <ac:inkMkLst>
            <pc:docMk/>
            <pc:sldMk cId="1637417539" sldId="588"/>
            <ac:inkMk id="82" creationId="{24BAD6F4-999E-45D0-BD9D-3FEAF6B50F63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85" creationId="{8235CC9E-D690-4896-BEBE-14C679CBAE14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86" creationId="{1B39BE26-F23E-425D-9ADC-3CC72E559266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87" creationId="{C31E0193-3543-4FF4-B8C2-040A7BDBBD53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88" creationId="{937106F4-6960-4C29-925F-48E219A4C95D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89" creationId="{8A227445-2327-4BEE-97FB-30F2FE6468A8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90" creationId="{E6C8F266-EFF9-42FF-B0B0-8DF2AE1D5D17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91" creationId="{1C536413-CF0A-4B65-937C-BFBBF6EB63C5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92" creationId="{84E82750-D763-4E3A-BDEC-78CB79C05033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93" creationId="{41DB253F-13F5-46E3-8301-B9C3692618F0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94" creationId="{02651882-349C-4496-B020-2223D65022A2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95" creationId="{A6C64230-719A-4817-ADBF-B88B731E99CD}"/>
          </ac:inkMkLst>
        </pc:inkChg>
        <pc:inkChg chg="add mod">
          <ac:chgData name="Tracy Carter" userId="2f5be7f5713387d1" providerId="LiveId" clId="{C5ABD9A4-C987-4F4E-9184-E3215547A0F1}" dt="2021-11-16T19:07:58.597" v="91"/>
          <ac:inkMkLst>
            <pc:docMk/>
            <pc:sldMk cId="1637417539" sldId="588"/>
            <ac:inkMk id="96" creationId="{0F727D40-DE3C-45EA-978C-6344E032F70F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99" creationId="{D517C872-6B1F-40E9-B816-0451AD3C7105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00" creationId="{CED75C78-F0AE-457A-856F-CE43BFCE7860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01" creationId="{7DB63F83-7A59-4958-A3E8-3403B3F0F4B5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02" creationId="{18D04ABF-9916-4427-B87C-335E4BE74BD3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05" creationId="{78A0FD44-1544-4935-87DA-64877D4C60AC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06" creationId="{12BCBA4C-DEA1-45E1-A3C1-174FC8ADC588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07" creationId="{9D60A9A6-2A58-483C-89C4-01422B330053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08" creationId="{88CE9162-14FE-44AF-AC58-DF83D0EB865F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09" creationId="{C6560427-1EB2-491D-932C-79AFEFF23D15}"/>
          </ac:inkMkLst>
        </pc:inkChg>
        <pc:inkChg chg="add mod">
          <ac:chgData name="Tracy Carter" userId="2f5be7f5713387d1" providerId="LiveId" clId="{C5ABD9A4-C987-4F4E-9184-E3215547A0F1}" dt="2021-11-16T19:08:07.798" v="103"/>
          <ac:inkMkLst>
            <pc:docMk/>
            <pc:sldMk cId="1637417539" sldId="588"/>
            <ac:inkMk id="110" creationId="{71306389-2874-4A81-B42E-290D2F157466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12" creationId="{3F5202DF-B4D8-4A0B-B985-F872C404A8B7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13" creationId="{867726D7-8F53-4C39-95F6-11964A18AC30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14" creationId="{B2779CDE-7098-45FC-A6D4-98B6521B11DC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15" creationId="{E422F0F3-FBD6-48B2-A193-218421B05B97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16" creationId="{D0AF334A-A7BB-45C3-8F5F-B284BC92F0D1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17" creationId="{13C98094-4322-4D38-841E-83017D70A231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18" creationId="{745BD397-D858-414F-A4B9-C3BB728C8198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0" creationId="{E9953EFD-52B1-4E29-B249-799112F990C9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1" creationId="{9E9B2897-C2F6-4C5F-846C-5659A5C839DD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2" creationId="{B09BBE9E-F057-41FD-9763-7E2DCE78DCEF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3" creationId="{84BE78C9-A5CF-449C-A748-878FF9153EED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4" creationId="{8F26E3B9-A343-4E8C-801E-BC5D8D3E0C31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5" creationId="{409DA760-1C19-4761-A190-5733CD52ECDF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6" creationId="{BA1DDDED-1EDB-4652-A38E-CC091A66F283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7" creationId="{AFC58A22-B7A8-4A29-A532-5057E78B4136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8" creationId="{585F7FBB-C483-4ECA-877B-BE631F81BFBF}"/>
          </ac:inkMkLst>
        </pc:inkChg>
        <pc:inkChg chg="add mod">
          <ac:chgData name="Tracy Carter" userId="2f5be7f5713387d1" providerId="LiveId" clId="{C5ABD9A4-C987-4F4E-9184-E3215547A0F1}" dt="2021-11-16T19:08:17.762" v="122"/>
          <ac:inkMkLst>
            <pc:docMk/>
            <pc:sldMk cId="1637417539" sldId="588"/>
            <ac:inkMk id="129" creationId="{8C3EE6EC-5287-4193-9E3B-518425C56152}"/>
          </ac:inkMkLst>
        </pc:inkChg>
      </pc:sldChg>
      <pc:sldChg chg="addSp modSp mod">
        <pc:chgData name="Tracy Carter" userId="2f5be7f5713387d1" providerId="LiveId" clId="{C5ABD9A4-C987-4F4E-9184-E3215547A0F1}" dt="2021-11-16T19:09:27.082" v="195"/>
        <pc:sldMkLst>
          <pc:docMk/>
          <pc:sldMk cId="1954092630" sldId="597"/>
        </pc:sldMkLst>
        <pc:grpChg chg="mod">
          <ac:chgData name="Tracy Carter" userId="2f5be7f5713387d1" providerId="LiveId" clId="{C5ABD9A4-C987-4F4E-9184-E3215547A0F1}" dt="2021-11-16T19:08:45.123" v="132"/>
          <ac:grpSpMkLst>
            <pc:docMk/>
            <pc:sldMk cId="1954092630" sldId="597"/>
            <ac:grpSpMk id="14" creationId="{58866426-C519-4700-8B70-AE5003B3F525}"/>
          </ac:grpSpMkLst>
        </pc:grpChg>
        <pc:grpChg chg="mod">
          <ac:chgData name="Tracy Carter" userId="2f5be7f5713387d1" providerId="LiveId" clId="{C5ABD9A4-C987-4F4E-9184-E3215547A0F1}" dt="2021-11-16T19:08:45.123" v="132"/>
          <ac:grpSpMkLst>
            <pc:docMk/>
            <pc:sldMk cId="1954092630" sldId="597"/>
            <ac:grpSpMk id="15" creationId="{ED5D0D10-3812-499A-8CE7-DF97B47521D9}"/>
          </ac:grpSpMkLst>
        </pc:grpChg>
        <pc:grpChg chg="mod">
          <ac:chgData name="Tracy Carter" userId="2f5be7f5713387d1" providerId="LiveId" clId="{C5ABD9A4-C987-4F4E-9184-E3215547A0F1}" dt="2021-11-16T19:08:45.123" v="132"/>
          <ac:grpSpMkLst>
            <pc:docMk/>
            <pc:sldMk cId="1954092630" sldId="597"/>
            <ac:grpSpMk id="16" creationId="{DDC3B951-0F06-490D-9F2D-FF78F039E2A1}"/>
          </ac:grpSpMkLst>
        </pc:grpChg>
        <pc:grpChg chg="mod">
          <ac:chgData name="Tracy Carter" userId="2f5be7f5713387d1" providerId="LiveId" clId="{C5ABD9A4-C987-4F4E-9184-E3215547A0F1}" dt="2021-11-16T19:08:53.062" v="147"/>
          <ac:grpSpMkLst>
            <pc:docMk/>
            <pc:sldMk cId="1954092630" sldId="597"/>
            <ac:grpSpMk id="31" creationId="{3A533615-7C4B-4BE2-8671-F74F194D3792}"/>
          </ac:grpSpMkLst>
        </pc:grpChg>
        <pc:grpChg chg="mod">
          <ac:chgData name="Tracy Carter" userId="2f5be7f5713387d1" providerId="LiveId" clId="{C5ABD9A4-C987-4F4E-9184-E3215547A0F1}" dt="2021-11-16T19:08:53.062" v="147"/>
          <ac:grpSpMkLst>
            <pc:docMk/>
            <pc:sldMk cId="1954092630" sldId="597"/>
            <ac:grpSpMk id="32" creationId="{3CDE771B-4C92-4B9B-AB08-34808CF48859}"/>
          </ac:grpSpMkLst>
        </pc:grpChg>
        <pc:grpChg chg="mod">
          <ac:chgData name="Tracy Carter" userId="2f5be7f5713387d1" providerId="LiveId" clId="{C5ABD9A4-C987-4F4E-9184-E3215547A0F1}" dt="2021-11-16T19:08:53.062" v="147"/>
          <ac:grpSpMkLst>
            <pc:docMk/>
            <pc:sldMk cId="1954092630" sldId="597"/>
            <ac:grpSpMk id="33" creationId="{8FB72C04-EBFD-4C89-B1AB-40F14B63C5BB}"/>
          </ac:grpSpMkLst>
        </pc:grpChg>
        <pc:grpChg chg="mod">
          <ac:chgData name="Tracy Carter" userId="2f5be7f5713387d1" providerId="LiveId" clId="{C5ABD9A4-C987-4F4E-9184-E3215547A0F1}" dt="2021-11-16T19:08:58.297" v="153"/>
          <ac:grpSpMkLst>
            <pc:docMk/>
            <pc:sldMk cId="1954092630" sldId="597"/>
            <ac:grpSpMk id="39" creationId="{2313FE77-666F-4745-BAE3-EDAE3D53DFCB}"/>
          </ac:grpSpMkLst>
        </pc:grpChg>
        <pc:grpChg chg="mod">
          <ac:chgData name="Tracy Carter" userId="2f5be7f5713387d1" providerId="LiveId" clId="{C5ABD9A4-C987-4F4E-9184-E3215547A0F1}" dt="2021-11-16T19:09:00.869" v="157"/>
          <ac:grpSpMkLst>
            <pc:docMk/>
            <pc:sldMk cId="1954092630" sldId="597"/>
            <ac:grpSpMk id="43" creationId="{537742FB-8D27-498B-AE59-5FD0EF8A8562}"/>
          </ac:grpSpMkLst>
        </pc:grpChg>
        <pc:grpChg chg="mod">
          <ac:chgData name="Tracy Carter" userId="2f5be7f5713387d1" providerId="LiveId" clId="{C5ABD9A4-C987-4F4E-9184-E3215547A0F1}" dt="2021-11-16T19:09:04.913" v="164"/>
          <ac:grpSpMkLst>
            <pc:docMk/>
            <pc:sldMk cId="1954092630" sldId="597"/>
            <ac:grpSpMk id="50" creationId="{014D7935-F111-4449-A08A-3541BFCCECAC}"/>
          </ac:grpSpMkLst>
        </pc:grpChg>
        <pc:grpChg chg="mod">
          <ac:chgData name="Tracy Carter" userId="2f5be7f5713387d1" providerId="LiveId" clId="{C5ABD9A4-C987-4F4E-9184-E3215547A0F1}" dt="2021-11-16T19:09:15.147" v="175"/>
          <ac:grpSpMkLst>
            <pc:docMk/>
            <pc:sldMk cId="1954092630" sldId="597"/>
            <ac:grpSpMk id="61" creationId="{297B7F02-455E-42C3-9418-9E5656BC68BD}"/>
          </ac:grpSpMkLst>
        </pc:grpChg>
        <pc:grpChg chg="mod">
          <ac:chgData name="Tracy Carter" userId="2f5be7f5713387d1" providerId="LiveId" clId="{C5ABD9A4-C987-4F4E-9184-E3215547A0F1}" dt="2021-11-16T19:09:18.149" v="182"/>
          <ac:grpSpMkLst>
            <pc:docMk/>
            <pc:sldMk cId="1954092630" sldId="597"/>
            <ac:grpSpMk id="68" creationId="{68F9BBBC-3013-4D58-8D39-F37B3D885AB1}"/>
          </ac:grpSpMkLst>
        </pc:grpChg>
        <pc:grpChg chg="mod">
          <ac:chgData name="Tracy Carter" userId="2f5be7f5713387d1" providerId="LiveId" clId="{C5ABD9A4-C987-4F4E-9184-E3215547A0F1}" dt="2021-11-16T19:09:23.321" v="188"/>
          <ac:grpSpMkLst>
            <pc:docMk/>
            <pc:sldMk cId="1954092630" sldId="597"/>
            <ac:grpSpMk id="74" creationId="{F68E806C-4F49-417E-BC74-EA2F8A236666}"/>
          </ac:grpSpMkLst>
        </pc:grpChg>
        <pc:grpChg chg="mod">
          <ac:chgData name="Tracy Carter" userId="2f5be7f5713387d1" providerId="LiveId" clId="{C5ABD9A4-C987-4F4E-9184-E3215547A0F1}" dt="2021-11-16T19:09:23.321" v="188"/>
          <ac:grpSpMkLst>
            <pc:docMk/>
            <pc:sldMk cId="1954092630" sldId="597"/>
            <ac:grpSpMk id="75" creationId="{43DEEC0E-FF16-43F6-9892-6F04F38BB90B}"/>
          </ac:grpSpMkLst>
        </pc:grpChg>
        <pc:grpChg chg="mod">
          <ac:chgData name="Tracy Carter" userId="2f5be7f5713387d1" providerId="LiveId" clId="{C5ABD9A4-C987-4F4E-9184-E3215547A0F1}" dt="2021-11-16T19:09:27.082" v="195"/>
          <ac:grpSpMkLst>
            <pc:docMk/>
            <pc:sldMk cId="1954092630" sldId="597"/>
            <ac:grpSpMk id="82" creationId="{70F4E5A4-941E-434A-81DB-4130844CD159}"/>
          </ac:grpSpMkLst>
        </pc:grp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3" creationId="{42742FE3-F859-4DA2-B0F2-4ABB935C68D9}"/>
          </ac:inkMkLst>
        </pc:ink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4" creationId="{992CA0BB-E96D-4493-BFD1-FF74494208E8}"/>
          </ac:inkMkLst>
        </pc:ink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6" creationId="{786D4868-333E-4CE6-BFD3-21711E469223}"/>
          </ac:inkMkLst>
        </pc:ink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7" creationId="{A3C1B2ED-20A1-4850-B4BC-155010A43839}"/>
          </ac:inkMkLst>
        </pc:ink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8" creationId="{D73A85DC-334C-4611-B4AB-65B663A0005F}"/>
          </ac:inkMkLst>
        </pc:ink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9" creationId="{6A8F59CE-27B2-428B-880C-15C7ABC0FB34}"/>
          </ac:inkMkLst>
        </pc:ink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11" creationId="{DB95414F-4C44-41FD-8B44-BA36377C5C98}"/>
          </ac:inkMkLst>
        </pc:ink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12" creationId="{B3B33E8D-7FFE-4D0B-8887-E81737A5686E}"/>
          </ac:inkMkLst>
        </pc:inkChg>
        <pc:inkChg chg="add mod">
          <ac:chgData name="Tracy Carter" userId="2f5be7f5713387d1" providerId="LiveId" clId="{C5ABD9A4-C987-4F4E-9184-E3215547A0F1}" dt="2021-11-16T19:08:45.123" v="132"/>
          <ac:inkMkLst>
            <pc:docMk/>
            <pc:sldMk cId="1954092630" sldId="597"/>
            <ac:inkMk id="13" creationId="{6AAD00D3-2CFB-48EF-839D-6EB39F2067DD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17" creationId="{A6A1F61E-DA6C-4E5F-A1A7-A440B2D9CF7A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18" creationId="{D9B327D9-9261-41D5-89CC-8A122D193CD3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19" creationId="{9F3007A7-47F5-4298-81D3-5CB889DCDDA0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20" creationId="{6FEA3C43-F666-4226-8F16-6471F3A559F4}"/>
          </ac:inkMkLst>
        </pc:inkChg>
        <pc:inkChg chg="add">
          <ac:chgData name="Tracy Carter" userId="2f5be7f5713387d1" providerId="LiveId" clId="{C5ABD9A4-C987-4F4E-9184-E3215547A0F1}" dt="2021-11-16T19:08:47.911" v="137" actId="9405"/>
          <ac:inkMkLst>
            <pc:docMk/>
            <pc:sldMk cId="1954092630" sldId="597"/>
            <ac:inkMk id="21" creationId="{9F8A8CCB-D40F-488C-BED2-97C76378C850}"/>
          </ac:inkMkLst>
        </pc:inkChg>
        <pc:inkChg chg="add">
          <ac:chgData name="Tracy Carter" userId="2f5be7f5713387d1" providerId="LiveId" clId="{C5ABD9A4-C987-4F4E-9184-E3215547A0F1}" dt="2021-11-16T19:08:48.268" v="138" actId="9405"/>
          <ac:inkMkLst>
            <pc:docMk/>
            <pc:sldMk cId="1954092630" sldId="597"/>
            <ac:inkMk id="22" creationId="{690F35B5-1CD3-4831-B4CB-181305F6F66B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23" creationId="{29BFAA51-6952-4813-97A2-2B02490B9ADB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24" creationId="{DC4E3D4E-E695-419A-9D1B-8D8ED68A3DA7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25" creationId="{ECB6B550-8EA3-4114-9A0D-7942F4C7EEEC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26" creationId="{4F06F447-2F56-4F3B-9B29-308FC62F1E77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27" creationId="{F72E58B9-1ED0-4C2F-A9B8-A10941FADC93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28" creationId="{B3DEF6CA-DC7E-4436-AE02-37B0D054A5C0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29" creationId="{3A99415D-2F48-4439-8ABD-D2C3EA7F99A9}"/>
          </ac:inkMkLst>
        </pc:inkChg>
        <pc:inkChg chg="add mod">
          <ac:chgData name="Tracy Carter" userId="2f5be7f5713387d1" providerId="LiveId" clId="{C5ABD9A4-C987-4F4E-9184-E3215547A0F1}" dt="2021-11-16T19:08:53.062" v="147"/>
          <ac:inkMkLst>
            <pc:docMk/>
            <pc:sldMk cId="1954092630" sldId="597"/>
            <ac:inkMk id="30" creationId="{6F2719F2-53DB-45D6-9AAA-FB13E1392385}"/>
          </ac:inkMkLst>
        </pc:inkChg>
        <pc:inkChg chg="add">
          <ac:chgData name="Tracy Carter" userId="2f5be7f5713387d1" providerId="LiveId" clId="{C5ABD9A4-C987-4F4E-9184-E3215547A0F1}" dt="2021-11-16T19:08:55.840" v="148" actId="9405"/>
          <ac:inkMkLst>
            <pc:docMk/>
            <pc:sldMk cId="1954092630" sldId="597"/>
            <ac:inkMk id="34" creationId="{BEB58AA2-DD7B-47F2-A1D9-72B991AB11BA}"/>
          </ac:inkMkLst>
        </pc:inkChg>
        <pc:inkChg chg="add">
          <ac:chgData name="Tracy Carter" userId="2f5be7f5713387d1" providerId="LiveId" clId="{C5ABD9A4-C987-4F4E-9184-E3215547A0F1}" dt="2021-11-16T19:08:56.196" v="149" actId="9405"/>
          <ac:inkMkLst>
            <pc:docMk/>
            <pc:sldMk cId="1954092630" sldId="597"/>
            <ac:inkMk id="35" creationId="{EDF98800-6DC1-43FE-91F7-5B6938A41AF6}"/>
          </ac:inkMkLst>
        </pc:inkChg>
        <pc:inkChg chg="add mod">
          <ac:chgData name="Tracy Carter" userId="2f5be7f5713387d1" providerId="LiveId" clId="{C5ABD9A4-C987-4F4E-9184-E3215547A0F1}" dt="2021-11-16T19:08:58.297" v="153"/>
          <ac:inkMkLst>
            <pc:docMk/>
            <pc:sldMk cId="1954092630" sldId="597"/>
            <ac:inkMk id="36" creationId="{E3EFD0A9-77BD-467F-99BF-97B229DFA872}"/>
          </ac:inkMkLst>
        </pc:inkChg>
        <pc:inkChg chg="add mod">
          <ac:chgData name="Tracy Carter" userId="2f5be7f5713387d1" providerId="LiveId" clId="{C5ABD9A4-C987-4F4E-9184-E3215547A0F1}" dt="2021-11-16T19:08:58.297" v="153"/>
          <ac:inkMkLst>
            <pc:docMk/>
            <pc:sldMk cId="1954092630" sldId="597"/>
            <ac:inkMk id="37" creationId="{5C679C90-0BB7-484C-98CE-70A4E7B22F0D}"/>
          </ac:inkMkLst>
        </pc:inkChg>
        <pc:inkChg chg="add mod">
          <ac:chgData name="Tracy Carter" userId="2f5be7f5713387d1" providerId="LiveId" clId="{C5ABD9A4-C987-4F4E-9184-E3215547A0F1}" dt="2021-11-16T19:08:58.297" v="153"/>
          <ac:inkMkLst>
            <pc:docMk/>
            <pc:sldMk cId="1954092630" sldId="597"/>
            <ac:inkMk id="38" creationId="{08A5E9E1-D75E-4840-AB0B-A1FD1B01630B}"/>
          </ac:inkMkLst>
        </pc:inkChg>
        <pc:inkChg chg="add mod">
          <ac:chgData name="Tracy Carter" userId="2f5be7f5713387d1" providerId="LiveId" clId="{C5ABD9A4-C987-4F4E-9184-E3215547A0F1}" dt="2021-11-16T19:09:00.869" v="157"/>
          <ac:inkMkLst>
            <pc:docMk/>
            <pc:sldMk cId="1954092630" sldId="597"/>
            <ac:inkMk id="40" creationId="{99B18062-1824-481B-8A33-6791C3330378}"/>
          </ac:inkMkLst>
        </pc:inkChg>
        <pc:inkChg chg="add mod">
          <ac:chgData name="Tracy Carter" userId="2f5be7f5713387d1" providerId="LiveId" clId="{C5ABD9A4-C987-4F4E-9184-E3215547A0F1}" dt="2021-11-16T19:09:00.869" v="157"/>
          <ac:inkMkLst>
            <pc:docMk/>
            <pc:sldMk cId="1954092630" sldId="597"/>
            <ac:inkMk id="41" creationId="{7ACBB653-063F-41E1-928B-46E507415790}"/>
          </ac:inkMkLst>
        </pc:inkChg>
        <pc:inkChg chg="add mod">
          <ac:chgData name="Tracy Carter" userId="2f5be7f5713387d1" providerId="LiveId" clId="{C5ABD9A4-C987-4F4E-9184-E3215547A0F1}" dt="2021-11-16T19:09:00.869" v="157"/>
          <ac:inkMkLst>
            <pc:docMk/>
            <pc:sldMk cId="1954092630" sldId="597"/>
            <ac:inkMk id="42" creationId="{0B77E570-DFCF-4900-BB5B-8E26A92F5855}"/>
          </ac:inkMkLst>
        </pc:inkChg>
        <pc:inkChg chg="add mod">
          <ac:chgData name="Tracy Carter" userId="2f5be7f5713387d1" providerId="LiveId" clId="{C5ABD9A4-C987-4F4E-9184-E3215547A0F1}" dt="2021-11-16T19:09:04.913" v="164"/>
          <ac:inkMkLst>
            <pc:docMk/>
            <pc:sldMk cId="1954092630" sldId="597"/>
            <ac:inkMk id="44" creationId="{D39B4BA6-8023-4E5A-AD08-891E49356770}"/>
          </ac:inkMkLst>
        </pc:inkChg>
        <pc:inkChg chg="add mod">
          <ac:chgData name="Tracy Carter" userId="2f5be7f5713387d1" providerId="LiveId" clId="{C5ABD9A4-C987-4F4E-9184-E3215547A0F1}" dt="2021-11-16T19:09:04.913" v="164"/>
          <ac:inkMkLst>
            <pc:docMk/>
            <pc:sldMk cId="1954092630" sldId="597"/>
            <ac:inkMk id="45" creationId="{24AF2416-D59F-4628-BD96-DA6E98DCBBE6}"/>
          </ac:inkMkLst>
        </pc:inkChg>
        <pc:inkChg chg="add mod">
          <ac:chgData name="Tracy Carter" userId="2f5be7f5713387d1" providerId="LiveId" clId="{C5ABD9A4-C987-4F4E-9184-E3215547A0F1}" dt="2021-11-16T19:09:04.913" v="164"/>
          <ac:inkMkLst>
            <pc:docMk/>
            <pc:sldMk cId="1954092630" sldId="597"/>
            <ac:inkMk id="46" creationId="{A1EF790A-86DB-4FC6-9B09-3BCD68A52885}"/>
          </ac:inkMkLst>
        </pc:inkChg>
        <pc:inkChg chg="add mod">
          <ac:chgData name="Tracy Carter" userId="2f5be7f5713387d1" providerId="LiveId" clId="{C5ABD9A4-C987-4F4E-9184-E3215547A0F1}" dt="2021-11-16T19:09:04.913" v="164"/>
          <ac:inkMkLst>
            <pc:docMk/>
            <pc:sldMk cId="1954092630" sldId="597"/>
            <ac:inkMk id="47" creationId="{A6736BFA-0826-4C91-AAB5-2A53F735E9B1}"/>
          </ac:inkMkLst>
        </pc:inkChg>
        <pc:inkChg chg="add mod">
          <ac:chgData name="Tracy Carter" userId="2f5be7f5713387d1" providerId="LiveId" clId="{C5ABD9A4-C987-4F4E-9184-E3215547A0F1}" dt="2021-11-16T19:09:04.913" v="164"/>
          <ac:inkMkLst>
            <pc:docMk/>
            <pc:sldMk cId="1954092630" sldId="597"/>
            <ac:inkMk id="48" creationId="{35AAEF56-A1FF-4B24-9324-97E9A3A737F5}"/>
          </ac:inkMkLst>
        </pc:inkChg>
        <pc:inkChg chg="add mod">
          <ac:chgData name="Tracy Carter" userId="2f5be7f5713387d1" providerId="LiveId" clId="{C5ABD9A4-C987-4F4E-9184-E3215547A0F1}" dt="2021-11-16T19:09:04.913" v="164"/>
          <ac:inkMkLst>
            <pc:docMk/>
            <pc:sldMk cId="1954092630" sldId="597"/>
            <ac:inkMk id="49" creationId="{E261BB55-5D7B-4CB8-A00C-783FCA648F8F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1" creationId="{21574726-E64D-46F6-820F-71BE9C73D03C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2" creationId="{A32DF7F5-757A-4672-9362-9C3159EBF58F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3" creationId="{E3CCB64A-7C96-4856-B4D4-BFF18065A5F5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4" creationId="{FF798286-FE47-46FE-B633-9F9849F1113F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5" creationId="{B8CC9E83-3161-426B-9D6B-1FEFC1EDB2B6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6" creationId="{155A82FA-9795-4B8D-A03A-77511D6D1371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7" creationId="{1535C689-38DF-4F72-8B1C-B49BADAD3E4A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8" creationId="{FDF997BD-AFCF-4083-8771-38C369DB2506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59" creationId="{C574801A-DD9F-47CB-BC04-CD9DCA5A6B0A}"/>
          </ac:inkMkLst>
        </pc:inkChg>
        <pc:inkChg chg="add mod">
          <ac:chgData name="Tracy Carter" userId="2f5be7f5713387d1" providerId="LiveId" clId="{C5ABD9A4-C987-4F4E-9184-E3215547A0F1}" dt="2021-11-16T19:09:15.147" v="175"/>
          <ac:inkMkLst>
            <pc:docMk/>
            <pc:sldMk cId="1954092630" sldId="597"/>
            <ac:inkMk id="60" creationId="{A6D75558-C4CB-4B71-9E25-28EAC687D1E6}"/>
          </ac:inkMkLst>
        </pc:inkChg>
        <pc:inkChg chg="add mod">
          <ac:chgData name="Tracy Carter" userId="2f5be7f5713387d1" providerId="LiveId" clId="{C5ABD9A4-C987-4F4E-9184-E3215547A0F1}" dt="2021-11-16T19:09:18.149" v="182"/>
          <ac:inkMkLst>
            <pc:docMk/>
            <pc:sldMk cId="1954092630" sldId="597"/>
            <ac:inkMk id="62" creationId="{5BD266FA-77E3-4E86-9AD1-4FFDC15CC47F}"/>
          </ac:inkMkLst>
        </pc:inkChg>
        <pc:inkChg chg="add mod">
          <ac:chgData name="Tracy Carter" userId="2f5be7f5713387d1" providerId="LiveId" clId="{C5ABD9A4-C987-4F4E-9184-E3215547A0F1}" dt="2021-11-16T19:09:18.149" v="182"/>
          <ac:inkMkLst>
            <pc:docMk/>
            <pc:sldMk cId="1954092630" sldId="597"/>
            <ac:inkMk id="63" creationId="{A9EEC480-D4E0-494E-BE30-DAC3CC542F95}"/>
          </ac:inkMkLst>
        </pc:inkChg>
        <pc:inkChg chg="add mod">
          <ac:chgData name="Tracy Carter" userId="2f5be7f5713387d1" providerId="LiveId" clId="{C5ABD9A4-C987-4F4E-9184-E3215547A0F1}" dt="2021-11-16T19:09:18.149" v="182"/>
          <ac:inkMkLst>
            <pc:docMk/>
            <pc:sldMk cId="1954092630" sldId="597"/>
            <ac:inkMk id="64" creationId="{53275C60-4A62-487E-BE5A-B6961BAD05AC}"/>
          </ac:inkMkLst>
        </pc:inkChg>
        <pc:inkChg chg="add mod">
          <ac:chgData name="Tracy Carter" userId="2f5be7f5713387d1" providerId="LiveId" clId="{C5ABD9A4-C987-4F4E-9184-E3215547A0F1}" dt="2021-11-16T19:09:18.149" v="182"/>
          <ac:inkMkLst>
            <pc:docMk/>
            <pc:sldMk cId="1954092630" sldId="597"/>
            <ac:inkMk id="65" creationId="{C0B86D0D-BBBD-49E8-9513-532231FDE3CB}"/>
          </ac:inkMkLst>
        </pc:inkChg>
        <pc:inkChg chg="add mod">
          <ac:chgData name="Tracy Carter" userId="2f5be7f5713387d1" providerId="LiveId" clId="{C5ABD9A4-C987-4F4E-9184-E3215547A0F1}" dt="2021-11-16T19:09:18.149" v="182"/>
          <ac:inkMkLst>
            <pc:docMk/>
            <pc:sldMk cId="1954092630" sldId="597"/>
            <ac:inkMk id="66" creationId="{0E524700-3B4D-4C36-A87B-432C2E6D667A}"/>
          </ac:inkMkLst>
        </pc:inkChg>
        <pc:inkChg chg="add mod">
          <ac:chgData name="Tracy Carter" userId="2f5be7f5713387d1" providerId="LiveId" clId="{C5ABD9A4-C987-4F4E-9184-E3215547A0F1}" dt="2021-11-16T19:09:18.149" v="182"/>
          <ac:inkMkLst>
            <pc:docMk/>
            <pc:sldMk cId="1954092630" sldId="597"/>
            <ac:inkMk id="67" creationId="{54BFA861-9D4A-4681-AB7A-1057A8CF7F0D}"/>
          </ac:inkMkLst>
        </pc:inkChg>
        <pc:inkChg chg="add mod">
          <ac:chgData name="Tracy Carter" userId="2f5be7f5713387d1" providerId="LiveId" clId="{C5ABD9A4-C987-4F4E-9184-E3215547A0F1}" dt="2021-11-16T19:09:23.321" v="188"/>
          <ac:inkMkLst>
            <pc:docMk/>
            <pc:sldMk cId="1954092630" sldId="597"/>
            <ac:inkMk id="69" creationId="{E1FE2486-01F3-45C0-91DD-7E30402CBCE7}"/>
          </ac:inkMkLst>
        </pc:inkChg>
        <pc:inkChg chg="add mod">
          <ac:chgData name="Tracy Carter" userId="2f5be7f5713387d1" providerId="LiveId" clId="{C5ABD9A4-C987-4F4E-9184-E3215547A0F1}" dt="2021-11-16T19:09:23.321" v="188"/>
          <ac:inkMkLst>
            <pc:docMk/>
            <pc:sldMk cId="1954092630" sldId="597"/>
            <ac:inkMk id="70" creationId="{8270F973-970D-41C4-9A72-34178D49DBC5}"/>
          </ac:inkMkLst>
        </pc:inkChg>
        <pc:inkChg chg="add mod">
          <ac:chgData name="Tracy Carter" userId="2f5be7f5713387d1" providerId="LiveId" clId="{C5ABD9A4-C987-4F4E-9184-E3215547A0F1}" dt="2021-11-16T19:09:23.321" v="188"/>
          <ac:inkMkLst>
            <pc:docMk/>
            <pc:sldMk cId="1954092630" sldId="597"/>
            <ac:inkMk id="71" creationId="{8F76DDEF-CE8A-4066-8BAC-FD15F1376A80}"/>
          </ac:inkMkLst>
        </pc:inkChg>
        <pc:inkChg chg="add mod">
          <ac:chgData name="Tracy Carter" userId="2f5be7f5713387d1" providerId="LiveId" clId="{C5ABD9A4-C987-4F4E-9184-E3215547A0F1}" dt="2021-11-16T19:09:23.321" v="188"/>
          <ac:inkMkLst>
            <pc:docMk/>
            <pc:sldMk cId="1954092630" sldId="597"/>
            <ac:inkMk id="72" creationId="{DDB8E9CB-967B-4021-B2C2-3AEC233022AE}"/>
          </ac:inkMkLst>
        </pc:inkChg>
        <pc:inkChg chg="add mod">
          <ac:chgData name="Tracy Carter" userId="2f5be7f5713387d1" providerId="LiveId" clId="{C5ABD9A4-C987-4F4E-9184-E3215547A0F1}" dt="2021-11-16T19:09:23.321" v="188"/>
          <ac:inkMkLst>
            <pc:docMk/>
            <pc:sldMk cId="1954092630" sldId="597"/>
            <ac:inkMk id="73" creationId="{537C2D6C-0978-4FBA-B3CC-ED2C7D751A3C}"/>
          </ac:inkMkLst>
        </pc:inkChg>
        <pc:inkChg chg="add mod">
          <ac:chgData name="Tracy Carter" userId="2f5be7f5713387d1" providerId="LiveId" clId="{C5ABD9A4-C987-4F4E-9184-E3215547A0F1}" dt="2021-11-16T19:09:27.082" v="195"/>
          <ac:inkMkLst>
            <pc:docMk/>
            <pc:sldMk cId="1954092630" sldId="597"/>
            <ac:inkMk id="76" creationId="{892B8315-9729-44A4-AE1E-646BE4D4E867}"/>
          </ac:inkMkLst>
        </pc:inkChg>
        <pc:inkChg chg="add mod">
          <ac:chgData name="Tracy Carter" userId="2f5be7f5713387d1" providerId="LiveId" clId="{C5ABD9A4-C987-4F4E-9184-E3215547A0F1}" dt="2021-11-16T19:09:27.082" v="195"/>
          <ac:inkMkLst>
            <pc:docMk/>
            <pc:sldMk cId="1954092630" sldId="597"/>
            <ac:inkMk id="77" creationId="{C998519B-7321-46D8-86B2-5F32AB0035C2}"/>
          </ac:inkMkLst>
        </pc:inkChg>
        <pc:inkChg chg="add mod">
          <ac:chgData name="Tracy Carter" userId="2f5be7f5713387d1" providerId="LiveId" clId="{C5ABD9A4-C987-4F4E-9184-E3215547A0F1}" dt="2021-11-16T19:09:27.082" v="195"/>
          <ac:inkMkLst>
            <pc:docMk/>
            <pc:sldMk cId="1954092630" sldId="597"/>
            <ac:inkMk id="78" creationId="{A6695313-D4B8-4AA8-B9D2-BAE305D2A27B}"/>
          </ac:inkMkLst>
        </pc:inkChg>
        <pc:inkChg chg="add mod">
          <ac:chgData name="Tracy Carter" userId="2f5be7f5713387d1" providerId="LiveId" clId="{C5ABD9A4-C987-4F4E-9184-E3215547A0F1}" dt="2021-11-16T19:09:27.082" v="195"/>
          <ac:inkMkLst>
            <pc:docMk/>
            <pc:sldMk cId="1954092630" sldId="597"/>
            <ac:inkMk id="79" creationId="{4E534220-D0EF-407E-BEB3-8491048AF257}"/>
          </ac:inkMkLst>
        </pc:inkChg>
        <pc:inkChg chg="add mod">
          <ac:chgData name="Tracy Carter" userId="2f5be7f5713387d1" providerId="LiveId" clId="{C5ABD9A4-C987-4F4E-9184-E3215547A0F1}" dt="2021-11-16T19:09:27.082" v="195"/>
          <ac:inkMkLst>
            <pc:docMk/>
            <pc:sldMk cId="1954092630" sldId="597"/>
            <ac:inkMk id="80" creationId="{80ADD759-E148-4414-9F85-DE816391CFE8}"/>
          </ac:inkMkLst>
        </pc:inkChg>
        <pc:inkChg chg="add mod">
          <ac:chgData name="Tracy Carter" userId="2f5be7f5713387d1" providerId="LiveId" clId="{C5ABD9A4-C987-4F4E-9184-E3215547A0F1}" dt="2021-11-16T19:09:27.082" v="195"/>
          <ac:inkMkLst>
            <pc:docMk/>
            <pc:sldMk cId="1954092630" sldId="597"/>
            <ac:inkMk id="81" creationId="{F07A489A-CDFD-4218-94DF-1713BCE1B984}"/>
          </ac:inkMkLst>
        </pc:inkChg>
      </pc:sldChg>
      <pc:sldChg chg="addSp delSp modSp mod">
        <pc:chgData name="Tracy Carter" userId="2f5be7f5713387d1" providerId="LiveId" clId="{C5ABD9A4-C987-4F4E-9184-E3215547A0F1}" dt="2021-11-16T19:10:51.382" v="242"/>
        <pc:sldMkLst>
          <pc:docMk/>
          <pc:sldMk cId="2478888110" sldId="605"/>
        </pc:sldMkLst>
        <pc:grpChg chg="mod">
          <ac:chgData name="Tracy Carter" userId="2f5be7f5713387d1" providerId="LiveId" clId="{C5ABD9A4-C987-4F4E-9184-E3215547A0F1}" dt="2021-11-16T19:10:24.617" v="202"/>
          <ac:grpSpMkLst>
            <pc:docMk/>
            <pc:sldMk cId="2478888110" sldId="605"/>
            <ac:grpSpMk id="11" creationId="{3D31C64A-CFD5-4131-8887-FE927EC71548}"/>
          </ac:grpSpMkLst>
        </pc:grpChg>
        <pc:grpChg chg="mod">
          <ac:chgData name="Tracy Carter" userId="2f5be7f5713387d1" providerId="LiveId" clId="{C5ABD9A4-C987-4F4E-9184-E3215547A0F1}" dt="2021-11-16T19:10:29.991" v="211"/>
          <ac:grpSpMkLst>
            <pc:docMk/>
            <pc:sldMk cId="2478888110" sldId="605"/>
            <ac:grpSpMk id="20" creationId="{8520765C-AE82-4C49-B4AB-2D9501588F3E}"/>
          </ac:grpSpMkLst>
        </pc:grpChg>
        <pc:grpChg chg="del mod">
          <ac:chgData name="Tracy Carter" userId="2f5be7f5713387d1" providerId="LiveId" clId="{C5ABD9A4-C987-4F4E-9184-E3215547A0F1}" dt="2021-11-16T19:10:31.713" v="213"/>
          <ac:grpSpMkLst>
            <pc:docMk/>
            <pc:sldMk cId="2478888110" sldId="605"/>
            <ac:grpSpMk id="21" creationId="{0B167864-D4CE-42EE-ABCB-92E0707DA7A1}"/>
          </ac:grpSpMkLst>
        </pc:grpChg>
        <pc:grpChg chg="mod">
          <ac:chgData name="Tracy Carter" userId="2f5be7f5713387d1" providerId="LiveId" clId="{C5ABD9A4-C987-4F4E-9184-E3215547A0F1}" dt="2021-11-16T19:10:31.713" v="213"/>
          <ac:grpSpMkLst>
            <pc:docMk/>
            <pc:sldMk cId="2478888110" sldId="605"/>
            <ac:grpSpMk id="23" creationId="{EC2BFE4A-B85E-4742-8433-63955CE49E89}"/>
          </ac:grpSpMkLst>
        </pc:grpChg>
        <pc:grpChg chg="mod">
          <ac:chgData name="Tracy Carter" userId="2f5be7f5713387d1" providerId="LiveId" clId="{C5ABD9A4-C987-4F4E-9184-E3215547A0F1}" dt="2021-11-16T19:10:38.004" v="221"/>
          <ac:grpSpMkLst>
            <pc:docMk/>
            <pc:sldMk cId="2478888110" sldId="605"/>
            <ac:grpSpMk id="31" creationId="{7621EFAB-0801-49D8-A11D-BD82E8D7D75D}"/>
          </ac:grpSpMkLst>
        </pc:grpChg>
        <pc:grpChg chg="mod">
          <ac:chgData name="Tracy Carter" userId="2f5be7f5713387d1" providerId="LiveId" clId="{C5ABD9A4-C987-4F4E-9184-E3215547A0F1}" dt="2021-11-16T19:10:38.004" v="221"/>
          <ac:grpSpMkLst>
            <pc:docMk/>
            <pc:sldMk cId="2478888110" sldId="605"/>
            <ac:grpSpMk id="32" creationId="{ABAD335A-0E26-4155-BBF9-90E1D4BC5790}"/>
          </ac:grpSpMkLst>
        </pc:grpChg>
        <pc:grpChg chg="mod">
          <ac:chgData name="Tracy Carter" userId="2f5be7f5713387d1" providerId="LiveId" clId="{C5ABD9A4-C987-4F4E-9184-E3215547A0F1}" dt="2021-11-16T19:10:42.989" v="230"/>
          <ac:grpSpMkLst>
            <pc:docMk/>
            <pc:sldMk cId="2478888110" sldId="605"/>
            <ac:grpSpMk id="41" creationId="{6840A1F8-D058-494F-B137-3EE75F55BB14}"/>
          </ac:grpSpMkLst>
        </pc:grpChg>
        <pc:grpChg chg="mod">
          <ac:chgData name="Tracy Carter" userId="2f5be7f5713387d1" providerId="LiveId" clId="{C5ABD9A4-C987-4F4E-9184-E3215547A0F1}" dt="2021-11-16T19:10:48.141" v="237"/>
          <ac:grpSpMkLst>
            <pc:docMk/>
            <pc:sldMk cId="2478888110" sldId="605"/>
            <ac:grpSpMk id="48" creationId="{97D9AFFC-B6FA-4455-B3C3-F092A868772B}"/>
          </ac:grpSpMkLst>
        </pc:grpChg>
        <pc:grpChg chg="mod">
          <ac:chgData name="Tracy Carter" userId="2f5be7f5713387d1" providerId="LiveId" clId="{C5ABD9A4-C987-4F4E-9184-E3215547A0F1}" dt="2021-11-16T19:10:51.382" v="242"/>
          <ac:grpSpMkLst>
            <pc:docMk/>
            <pc:sldMk cId="2478888110" sldId="605"/>
            <ac:grpSpMk id="53" creationId="{A2B9129B-5991-490F-BAC9-40A6F6E4BE5A}"/>
          </ac:grpSpMkLst>
        </pc:grpChg>
        <pc:inkChg chg="add mod">
          <ac:chgData name="Tracy Carter" userId="2f5be7f5713387d1" providerId="LiveId" clId="{C5ABD9A4-C987-4F4E-9184-E3215547A0F1}" dt="2021-11-16T19:10:24.617" v="202"/>
          <ac:inkMkLst>
            <pc:docMk/>
            <pc:sldMk cId="2478888110" sldId="605"/>
            <ac:inkMk id="4" creationId="{D2C7DCD7-458C-4883-AE4A-A5A86B260811}"/>
          </ac:inkMkLst>
        </pc:inkChg>
        <pc:inkChg chg="add mod">
          <ac:chgData name="Tracy Carter" userId="2f5be7f5713387d1" providerId="LiveId" clId="{C5ABD9A4-C987-4F4E-9184-E3215547A0F1}" dt="2021-11-16T19:10:24.617" v="202"/>
          <ac:inkMkLst>
            <pc:docMk/>
            <pc:sldMk cId="2478888110" sldId="605"/>
            <ac:inkMk id="5" creationId="{69A9080C-EBAB-498E-8744-0ED6A233A35E}"/>
          </ac:inkMkLst>
        </pc:inkChg>
        <pc:inkChg chg="add mod">
          <ac:chgData name="Tracy Carter" userId="2f5be7f5713387d1" providerId="LiveId" clId="{C5ABD9A4-C987-4F4E-9184-E3215547A0F1}" dt="2021-11-16T19:10:24.617" v="202"/>
          <ac:inkMkLst>
            <pc:docMk/>
            <pc:sldMk cId="2478888110" sldId="605"/>
            <ac:inkMk id="6" creationId="{5B7767D0-CF82-4B7C-A930-A6DDAE347121}"/>
          </ac:inkMkLst>
        </pc:inkChg>
        <pc:inkChg chg="add mod">
          <ac:chgData name="Tracy Carter" userId="2f5be7f5713387d1" providerId="LiveId" clId="{C5ABD9A4-C987-4F4E-9184-E3215547A0F1}" dt="2021-11-16T19:10:24.617" v="202"/>
          <ac:inkMkLst>
            <pc:docMk/>
            <pc:sldMk cId="2478888110" sldId="605"/>
            <ac:inkMk id="7" creationId="{07F5DBDD-B2BC-46FB-858D-445D785BD4EA}"/>
          </ac:inkMkLst>
        </pc:inkChg>
        <pc:inkChg chg="add mod">
          <ac:chgData name="Tracy Carter" userId="2f5be7f5713387d1" providerId="LiveId" clId="{C5ABD9A4-C987-4F4E-9184-E3215547A0F1}" dt="2021-11-16T19:10:24.617" v="202"/>
          <ac:inkMkLst>
            <pc:docMk/>
            <pc:sldMk cId="2478888110" sldId="605"/>
            <ac:inkMk id="8" creationId="{9FE35E98-5017-46F9-9CEB-F85351F55B96}"/>
          </ac:inkMkLst>
        </pc:inkChg>
        <pc:inkChg chg="add mod">
          <ac:chgData name="Tracy Carter" userId="2f5be7f5713387d1" providerId="LiveId" clId="{C5ABD9A4-C987-4F4E-9184-E3215547A0F1}" dt="2021-11-16T19:10:24.617" v="202"/>
          <ac:inkMkLst>
            <pc:docMk/>
            <pc:sldMk cId="2478888110" sldId="605"/>
            <ac:inkMk id="9" creationId="{F31DA35D-FA7A-4EDF-82F5-8EA90F90FE3C}"/>
          </ac:inkMkLst>
        </pc:inkChg>
        <pc:inkChg chg="add mod">
          <ac:chgData name="Tracy Carter" userId="2f5be7f5713387d1" providerId="LiveId" clId="{C5ABD9A4-C987-4F4E-9184-E3215547A0F1}" dt="2021-11-16T19:10:31.713" v="213"/>
          <ac:inkMkLst>
            <pc:docMk/>
            <pc:sldMk cId="2478888110" sldId="605"/>
            <ac:inkMk id="12" creationId="{8351605C-29E9-4906-88E7-79396C56B979}"/>
          </ac:inkMkLst>
        </pc:inkChg>
        <pc:inkChg chg="add mod">
          <ac:chgData name="Tracy Carter" userId="2f5be7f5713387d1" providerId="LiveId" clId="{C5ABD9A4-C987-4F4E-9184-E3215547A0F1}" dt="2021-11-16T19:10:31.713" v="213"/>
          <ac:inkMkLst>
            <pc:docMk/>
            <pc:sldMk cId="2478888110" sldId="605"/>
            <ac:inkMk id="13" creationId="{D7106679-7018-4C98-96E5-8E6A4BBCCE69}"/>
          </ac:inkMkLst>
        </pc:inkChg>
        <pc:inkChg chg="add mod">
          <ac:chgData name="Tracy Carter" userId="2f5be7f5713387d1" providerId="LiveId" clId="{C5ABD9A4-C987-4F4E-9184-E3215547A0F1}" dt="2021-11-16T19:10:31.713" v="213"/>
          <ac:inkMkLst>
            <pc:docMk/>
            <pc:sldMk cId="2478888110" sldId="605"/>
            <ac:inkMk id="14" creationId="{6BDA7E41-14D7-4081-BD89-23835511033C}"/>
          </ac:inkMkLst>
        </pc:inkChg>
        <pc:inkChg chg="add mod">
          <ac:chgData name="Tracy Carter" userId="2f5be7f5713387d1" providerId="LiveId" clId="{C5ABD9A4-C987-4F4E-9184-E3215547A0F1}" dt="2021-11-16T19:10:31.713" v="213"/>
          <ac:inkMkLst>
            <pc:docMk/>
            <pc:sldMk cId="2478888110" sldId="605"/>
            <ac:inkMk id="15" creationId="{4194C564-84FD-45EF-BD94-9485D987F3F9}"/>
          </ac:inkMkLst>
        </pc:inkChg>
        <pc:inkChg chg="add mod">
          <ac:chgData name="Tracy Carter" userId="2f5be7f5713387d1" providerId="LiveId" clId="{C5ABD9A4-C987-4F4E-9184-E3215547A0F1}" dt="2021-11-16T19:10:31.713" v="213"/>
          <ac:inkMkLst>
            <pc:docMk/>
            <pc:sldMk cId="2478888110" sldId="605"/>
            <ac:inkMk id="16" creationId="{74DD93E4-98CB-4F71-8266-77BD89633785}"/>
          </ac:inkMkLst>
        </pc:inkChg>
        <pc:inkChg chg="add mod">
          <ac:chgData name="Tracy Carter" userId="2f5be7f5713387d1" providerId="LiveId" clId="{C5ABD9A4-C987-4F4E-9184-E3215547A0F1}" dt="2021-11-16T19:10:31.713" v="213"/>
          <ac:inkMkLst>
            <pc:docMk/>
            <pc:sldMk cId="2478888110" sldId="605"/>
            <ac:inkMk id="17" creationId="{4475DE0A-7D11-4227-829E-8DCCB73C2660}"/>
          </ac:inkMkLst>
        </pc:inkChg>
        <pc:inkChg chg="add mod">
          <ac:chgData name="Tracy Carter" userId="2f5be7f5713387d1" providerId="LiveId" clId="{C5ABD9A4-C987-4F4E-9184-E3215547A0F1}" dt="2021-11-16T19:10:29.991" v="211"/>
          <ac:inkMkLst>
            <pc:docMk/>
            <pc:sldMk cId="2478888110" sldId="605"/>
            <ac:inkMk id="18" creationId="{F778DD45-21A0-4D35-B8C3-FDBC6E23B397}"/>
          </ac:inkMkLst>
        </pc:inkChg>
        <pc:inkChg chg="add mod">
          <ac:chgData name="Tracy Carter" userId="2f5be7f5713387d1" providerId="LiveId" clId="{C5ABD9A4-C987-4F4E-9184-E3215547A0F1}" dt="2021-11-16T19:10:29.991" v="211"/>
          <ac:inkMkLst>
            <pc:docMk/>
            <pc:sldMk cId="2478888110" sldId="605"/>
            <ac:inkMk id="19" creationId="{3D3ACA9C-7D65-44FF-BFAF-D6C17EC3FDF6}"/>
          </ac:inkMkLst>
        </pc:inkChg>
        <pc:inkChg chg="add mod">
          <ac:chgData name="Tracy Carter" userId="2f5be7f5713387d1" providerId="LiveId" clId="{C5ABD9A4-C987-4F4E-9184-E3215547A0F1}" dt="2021-11-16T19:10:31.713" v="213"/>
          <ac:inkMkLst>
            <pc:docMk/>
            <pc:sldMk cId="2478888110" sldId="605"/>
            <ac:inkMk id="22" creationId="{E7405693-DA2E-445F-BF99-D38D41236158}"/>
          </ac:inkMkLst>
        </pc:inkChg>
        <pc:inkChg chg="add mod">
          <ac:chgData name="Tracy Carter" userId="2f5be7f5713387d1" providerId="LiveId" clId="{C5ABD9A4-C987-4F4E-9184-E3215547A0F1}" dt="2021-11-16T19:10:38.004" v="221"/>
          <ac:inkMkLst>
            <pc:docMk/>
            <pc:sldMk cId="2478888110" sldId="605"/>
            <ac:inkMk id="24" creationId="{47417864-56B2-4EA5-8254-9922C5985AF5}"/>
          </ac:inkMkLst>
        </pc:inkChg>
        <pc:inkChg chg="add mod">
          <ac:chgData name="Tracy Carter" userId="2f5be7f5713387d1" providerId="LiveId" clId="{C5ABD9A4-C987-4F4E-9184-E3215547A0F1}" dt="2021-11-16T19:10:38.004" v="221"/>
          <ac:inkMkLst>
            <pc:docMk/>
            <pc:sldMk cId="2478888110" sldId="605"/>
            <ac:inkMk id="25" creationId="{85C39C2B-99E3-4700-9691-F2D3FF628D25}"/>
          </ac:inkMkLst>
        </pc:inkChg>
        <pc:inkChg chg="add mod">
          <ac:chgData name="Tracy Carter" userId="2f5be7f5713387d1" providerId="LiveId" clId="{C5ABD9A4-C987-4F4E-9184-E3215547A0F1}" dt="2021-11-16T19:10:38.004" v="221"/>
          <ac:inkMkLst>
            <pc:docMk/>
            <pc:sldMk cId="2478888110" sldId="605"/>
            <ac:inkMk id="26" creationId="{A758E48C-822D-4A23-B5DE-592C9BA5CBD9}"/>
          </ac:inkMkLst>
        </pc:inkChg>
        <pc:inkChg chg="add mod">
          <ac:chgData name="Tracy Carter" userId="2f5be7f5713387d1" providerId="LiveId" clId="{C5ABD9A4-C987-4F4E-9184-E3215547A0F1}" dt="2021-11-16T19:10:38.004" v="221"/>
          <ac:inkMkLst>
            <pc:docMk/>
            <pc:sldMk cId="2478888110" sldId="605"/>
            <ac:inkMk id="27" creationId="{60406AF1-34AA-4497-ACB7-81010F7BBA02}"/>
          </ac:inkMkLst>
        </pc:inkChg>
        <pc:inkChg chg="add mod">
          <ac:chgData name="Tracy Carter" userId="2f5be7f5713387d1" providerId="LiveId" clId="{C5ABD9A4-C987-4F4E-9184-E3215547A0F1}" dt="2021-11-16T19:10:38.004" v="221"/>
          <ac:inkMkLst>
            <pc:docMk/>
            <pc:sldMk cId="2478888110" sldId="605"/>
            <ac:inkMk id="28" creationId="{1C8AAEB7-8A91-4E3D-AE0D-3944F20A50C6}"/>
          </ac:inkMkLst>
        </pc:inkChg>
        <pc:inkChg chg="add mod">
          <ac:chgData name="Tracy Carter" userId="2f5be7f5713387d1" providerId="LiveId" clId="{C5ABD9A4-C987-4F4E-9184-E3215547A0F1}" dt="2021-11-16T19:10:38.004" v="221"/>
          <ac:inkMkLst>
            <pc:docMk/>
            <pc:sldMk cId="2478888110" sldId="605"/>
            <ac:inkMk id="29" creationId="{61540433-F089-4A8A-9646-FEAE108D0AC3}"/>
          </ac:inkMkLst>
        </pc:inkChg>
        <pc:inkChg chg="add mod">
          <ac:chgData name="Tracy Carter" userId="2f5be7f5713387d1" providerId="LiveId" clId="{C5ABD9A4-C987-4F4E-9184-E3215547A0F1}" dt="2021-11-16T19:10:38.004" v="221"/>
          <ac:inkMkLst>
            <pc:docMk/>
            <pc:sldMk cId="2478888110" sldId="605"/>
            <ac:inkMk id="30" creationId="{497F1354-08CC-43F1-984A-37E2EF4648A9}"/>
          </ac:inkMkLst>
        </pc:inkChg>
        <pc:inkChg chg="add mod">
          <ac:chgData name="Tracy Carter" userId="2f5be7f5713387d1" providerId="LiveId" clId="{C5ABD9A4-C987-4F4E-9184-E3215547A0F1}" dt="2021-11-16T19:10:42.989" v="230"/>
          <ac:inkMkLst>
            <pc:docMk/>
            <pc:sldMk cId="2478888110" sldId="605"/>
            <ac:inkMk id="33" creationId="{55E7A902-8026-4627-9EDF-759F160BDB1A}"/>
          </ac:inkMkLst>
        </pc:inkChg>
        <pc:inkChg chg="add mod">
          <ac:chgData name="Tracy Carter" userId="2f5be7f5713387d1" providerId="LiveId" clId="{C5ABD9A4-C987-4F4E-9184-E3215547A0F1}" dt="2021-11-16T19:10:42.989" v="230"/>
          <ac:inkMkLst>
            <pc:docMk/>
            <pc:sldMk cId="2478888110" sldId="605"/>
            <ac:inkMk id="34" creationId="{852731CB-DF91-46DA-A7C9-28DA578787E8}"/>
          </ac:inkMkLst>
        </pc:inkChg>
        <pc:inkChg chg="add mod">
          <ac:chgData name="Tracy Carter" userId="2f5be7f5713387d1" providerId="LiveId" clId="{C5ABD9A4-C987-4F4E-9184-E3215547A0F1}" dt="2021-11-16T19:10:42.989" v="230"/>
          <ac:inkMkLst>
            <pc:docMk/>
            <pc:sldMk cId="2478888110" sldId="605"/>
            <ac:inkMk id="35" creationId="{6A1E375D-F24A-407C-91E5-ECDC47A47E33}"/>
          </ac:inkMkLst>
        </pc:inkChg>
        <pc:inkChg chg="add mod">
          <ac:chgData name="Tracy Carter" userId="2f5be7f5713387d1" providerId="LiveId" clId="{C5ABD9A4-C987-4F4E-9184-E3215547A0F1}" dt="2021-11-16T19:10:42.989" v="230"/>
          <ac:inkMkLst>
            <pc:docMk/>
            <pc:sldMk cId="2478888110" sldId="605"/>
            <ac:inkMk id="36" creationId="{EBA78929-AF1C-4748-9140-F0141576DD87}"/>
          </ac:inkMkLst>
        </pc:inkChg>
        <pc:inkChg chg="add mod">
          <ac:chgData name="Tracy Carter" userId="2f5be7f5713387d1" providerId="LiveId" clId="{C5ABD9A4-C987-4F4E-9184-E3215547A0F1}" dt="2021-11-16T19:10:42.989" v="230"/>
          <ac:inkMkLst>
            <pc:docMk/>
            <pc:sldMk cId="2478888110" sldId="605"/>
            <ac:inkMk id="37" creationId="{F7647083-2FC9-4166-B7D4-91D72C35F569}"/>
          </ac:inkMkLst>
        </pc:inkChg>
        <pc:inkChg chg="add mod">
          <ac:chgData name="Tracy Carter" userId="2f5be7f5713387d1" providerId="LiveId" clId="{C5ABD9A4-C987-4F4E-9184-E3215547A0F1}" dt="2021-11-16T19:10:42.989" v="230"/>
          <ac:inkMkLst>
            <pc:docMk/>
            <pc:sldMk cId="2478888110" sldId="605"/>
            <ac:inkMk id="38" creationId="{844017B6-0126-4A97-86CC-CB4AB2A5DC6B}"/>
          </ac:inkMkLst>
        </pc:inkChg>
        <pc:inkChg chg="add mod">
          <ac:chgData name="Tracy Carter" userId="2f5be7f5713387d1" providerId="LiveId" clId="{C5ABD9A4-C987-4F4E-9184-E3215547A0F1}" dt="2021-11-16T19:10:42.989" v="230"/>
          <ac:inkMkLst>
            <pc:docMk/>
            <pc:sldMk cId="2478888110" sldId="605"/>
            <ac:inkMk id="39" creationId="{AD0FE84C-6662-47AF-A43E-B90D0CF08E5C}"/>
          </ac:inkMkLst>
        </pc:inkChg>
        <pc:inkChg chg="add mod">
          <ac:chgData name="Tracy Carter" userId="2f5be7f5713387d1" providerId="LiveId" clId="{C5ABD9A4-C987-4F4E-9184-E3215547A0F1}" dt="2021-11-16T19:10:42.989" v="230"/>
          <ac:inkMkLst>
            <pc:docMk/>
            <pc:sldMk cId="2478888110" sldId="605"/>
            <ac:inkMk id="40" creationId="{2E386057-D57D-464F-982B-7799726CF9AC}"/>
          </ac:inkMkLst>
        </pc:inkChg>
        <pc:inkChg chg="add mod">
          <ac:chgData name="Tracy Carter" userId="2f5be7f5713387d1" providerId="LiveId" clId="{C5ABD9A4-C987-4F4E-9184-E3215547A0F1}" dt="2021-11-16T19:10:48.141" v="237"/>
          <ac:inkMkLst>
            <pc:docMk/>
            <pc:sldMk cId="2478888110" sldId="605"/>
            <ac:inkMk id="42" creationId="{C4616C5F-9EF1-433F-8D53-01FAF800A357}"/>
          </ac:inkMkLst>
        </pc:inkChg>
        <pc:inkChg chg="add mod">
          <ac:chgData name="Tracy Carter" userId="2f5be7f5713387d1" providerId="LiveId" clId="{C5ABD9A4-C987-4F4E-9184-E3215547A0F1}" dt="2021-11-16T19:10:48.141" v="237"/>
          <ac:inkMkLst>
            <pc:docMk/>
            <pc:sldMk cId="2478888110" sldId="605"/>
            <ac:inkMk id="43" creationId="{E9B85E54-607F-4762-BC46-7413F5BAD845}"/>
          </ac:inkMkLst>
        </pc:inkChg>
        <pc:inkChg chg="add mod">
          <ac:chgData name="Tracy Carter" userId="2f5be7f5713387d1" providerId="LiveId" clId="{C5ABD9A4-C987-4F4E-9184-E3215547A0F1}" dt="2021-11-16T19:10:48.141" v="237"/>
          <ac:inkMkLst>
            <pc:docMk/>
            <pc:sldMk cId="2478888110" sldId="605"/>
            <ac:inkMk id="44" creationId="{A68DC50B-E4F7-4B68-81F1-D0E0A204B737}"/>
          </ac:inkMkLst>
        </pc:inkChg>
        <pc:inkChg chg="add mod">
          <ac:chgData name="Tracy Carter" userId="2f5be7f5713387d1" providerId="LiveId" clId="{C5ABD9A4-C987-4F4E-9184-E3215547A0F1}" dt="2021-11-16T19:10:48.141" v="237"/>
          <ac:inkMkLst>
            <pc:docMk/>
            <pc:sldMk cId="2478888110" sldId="605"/>
            <ac:inkMk id="45" creationId="{F8C51EF1-A441-4944-83BF-3A9F829FECED}"/>
          </ac:inkMkLst>
        </pc:inkChg>
        <pc:inkChg chg="add mod">
          <ac:chgData name="Tracy Carter" userId="2f5be7f5713387d1" providerId="LiveId" clId="{C5ABD9A4-C987-4F4E-9184-E3215547A0F1}" dt="2021-11-16T19:10:48.141" v="237"/>
          <ac:inkMkLst>
            <pc:docMk/>
            <pc:sldMk cId="2478888110" sldId="605"/>
            <ac:inkMk id="46" creationId="{AD1B4FAA-7343-459F-89C1-81964FF7FD33}"/>
          </ac:inkMkLst>
        </pc:inkChg>
        <pc:inkChg chg="add mod">
          <ac:chgData name="Tracy Carter" userId="2f5be7f5713387d1" providerId="LiveId" clId="{C5ABD9A4-C987-4F4E-9184-E3215547A0F1}" dt="2021-11-16T19:10:48.141" v="237"/>
          <ac:inkMkLst>
            <pc:docMk/>
            <pc:sldMk cId="2478888110" sldId="605"/>
            <ac:inkMk id="47" creationId="{C1EB1FC5-C154-416A-96EC-A89C890A738E}"/>
          </ac:inkMkLst>
        </pc:inkChg>
        <pc:inkChg chg="add mod">
          <ac:chgData name="Tracy Carter" userId="2f5be7f5713387d1" providerId="LiveId" clId="{C5ABD9A4-C987-4F4E-9184-E3215547A0F1}" dt="2021-11-16T19:10:51.382" v="242"/>
          <ac:inkMkLst>
            <pc:docMk/>
            <pc:sldMk cId="2478888110" sldId="605"/>
            <ac:inkMk id="49" creationId="{253DAFEC-4D92-4A4D-99F7-38395FDC986C}"/>
          </ac:inkMkLst>
        </pc:inkChg>
        <pc:inkChg chg="add mod">
          <ac:chgData name="Tracy Carter" userId="2f5be7f5713387d1" providerId="LiveId" clId="{C5ABD9A4-C987-4F4E-9184-E3215547A0F1}" dt="2021-11-16T19:10:51.382" v="242"/>
          <ac:inkMkLst>
            <pc:docMk/>
            <pc:sldMk cId="2478888110" sldId="605"/>
            <ac:inkMk id="50" creationId="{57BA804A-BAF8-4BCB-9E63-B2D9CBA53776}"/>
          </ac:inkMkLst>
        </pc:inkChg>
        <pc:inkChg chg="add mod">
          <ac:chgData name="Tracy Carter" userId="2f5be7f5713387d1" providerId="LiveId" clId="{C5ABD9A4-C987-4F4E-9184-E3215547A0F1}" dt="2021-11-16T19:10:51.382" v="242"/>
          <ac:inkMkLst>
            <pc:docMk/>
            <pc:sldMk cId="2478888110" sldId="605"/>
            <ac:inkMk id="51" creationId="{8F7CA9DE-3B65-40F2-9C72-D82B59076D25}"/>
          </ac:inkMkLst>
        </pc:inkChg>
        <pc:inkChg chg="add mod">
          <ac:chgData name="Tracy Carter" userId="2f5be7f5713387d1" providerId="LiveId" clId="{C5ABD9A4-C987-4F4E-9184-E3215547A0F1}" dt="2021-11-16T19:10:51.382" v="242"/>
          <ac:inkMkLst>
            <pc:docMk/>
            <pc:sldMk cId="2478888110" sldId="605"/>
            <ac:inkMk id="52" creationId="{C26E976D-44D3-4473-8FEC-D804853FEE65}"/>
          </ac:inkMkLst>
        </pc:inkChg>
      </pc:sldChg>
      <pc:sldChg chg="addSp delSp modSp mod">
        <pc:chgData name="Tracy Carter" userId="2f5be7f5713387d1" providerId="LiveId" clId="{C5ABD9A4-C987-4F4E-9184-E3215547A0F1}" dt="2021-11-16T19:16:28.747" v="577"/>
        <pc:sldMkLst>
          <pc:docMk/>
          <pc:sldMk cId="3284365887" sldId="619"/>
        </pc:sldMkLst>
        <pc:grpChg chg="del mod">
          <ac:chgData name="Tracy Carter" userId="2f5be7f5713387d1" providerId="LiveId" clId="{C5ABD9A4-C987-4F4E-9184-E3215547A0F1}" dt="2021-11-16T19:11:12.933" v="246"/>
          <ac:grpSpMkLst>
            <pc:docMk/>
            <pc:sldMk cId="3284365887" sldId="619"/>
            <ac:grpSpMk id="6" creationId="{F5D87EB6-1384-4741-B441-1F8C390B40AD}"/>
          </ac:grpSpMkLst>
        </pc:grpChg>
        <pc:grpChg chg="del mod">
          <ac:chgData name="Tracy Carter" userId="2f5be7f5713387d1" providerId="LiveId" clId="{C5ABD9A4-C987-4F4E-9184-E3215547A0F1}" dt="2021-11-16T19:11:24.088" v="263"/>
          <ac:grpSpMkLst>
            <pc:docMk/>
            <pc:sldMk cId="3284365887" sldId="619"/>
            <ac:grpSpMk id="12" creationId="{DB0DD780-DF8B-4667-86AE-BF3E647E5D52}"/>
          </ac:grpSpMkLst>
        </pc:grpChg>
        <pc:grpChg chg="del mod">
          <ac:chgData name="Tracy Carter" userId="2f5be7f5713387d1" providerId="LiveId" clId="{C5ABD9A4-C987-4F4E-9184-E3215547A0F1}" dt="2021-11-16T19:11:28.135" v="272"/>
          <ac:grpSpMkLst>
            <pc:docMk/>
            <pc:sldMk cId="3284365887" sldId="619"/>
            <ac:grpSpMk id="23" creationId="{3FDBB501-166F-40FF-B3BA-148C0D1F9C6E}"/>
          </ac:grpSpMkLst>
        </pc:grpChg>
        <pc:grpChg chg="del mod">
          <ac:chgData name="Tracy Carter" userId="2f5be7f5713387d1" providerId="LiveId" clId="{C5ABD9A4-C987-4F4E-9184-E3215547A0F1}" dt="2021-11-16T19:11:30.241" v="275"/>
          <ac:grpSpMkLst>
            <pc:docMk/>
            <pc:sldMk cId="3284365887" sldId="619"/>
            <ac:grpSpMk id="32" creationId="{996211CB-11C9-4CAD-8105-F8EB1B726604}"/>
          </ac:grpSpMkLst>
        </pc:grpChg>
        <pc:grpChg chg="mod">
          <ac:chgData name="Tracy Carter" userId="2f5be7f5713387d1" providerId="LiveId" clId="{C5ABD9A4-C987-4F4E-9184-E3215547A0F1}" dt="2021-11-16T19:13:26.103" v="435"/>
          <ac:grpSpMkLst>
            <pc:docMk/>
            <pc:sldMk cId="3284365887" sldId="619"/>
            <ac:grpSpMk id="35" creationId="{AF70045C-1EF8-46B9-AC67-898112867C80}"/>
          </ac:grpSpMkLst>
        </pc:grpChg>
        <pc:grpChg chg="del mod">
          <ac:chgData name="Tracy Carter" userId="2f5be7f5713387d1" providerId="LiveId" clId="{C5ABD9A4-C987-4F4E-9184-E3215547A0F1}" dt="2021-11-16T19:11:33.837" v="282"/>
          <ac:grpSpMkLst>
            <pc:docMk/>
            <pc:sldMk cId="3284365887" sldId="619"/>
            <ac:grpSpMk id="39" creationId="{131CDF64-778B-465B-BBF0-556A9DDC81A7}"/>
          </ac:grpSpMkLst>
        </pc:grpChg>
        <pc:grpChg chg="del mod">
          <ac:chgData name="Tracy Carter" userId="2f5be7f5713387d1" providerId="LiveId" clId="{C5ABD9A4-C987-4F4E-9184-E3215547A0F1}" dt="2021-11-16T19:11:37.924" v="289"/>
          <ac:grpSpMkLst>
            <pc:docMk/>
            <pc:sldMk cId="3284365887" sldId="619"/>
            <ac:grpSpMk id="42" creationId="{0720F23B-EDE3-464C-AA80-3BF80D595817}"/>
          </ac:grpSpMkLst>
        </pc:grpChg>
        <pc:grpChg chg="mod">
          <ac:chgData name="Tracy Carter" userId="2f5be7f5713387d1" providerId="LiveId" clId="{C5ABD9A4-C987-4F4E-9184-E3215547A0F1}" dt="2021-11-16T19:11:37.924" v="289"/>
          <ac:grpSpMkLst>
            <pc:docMk/>
            <pc:sldMk cId="3284365887" sldId="619"/>
            <ac:grpSpMk id="49" creationId="{77C827CA-016C-4EB5-BDA7-DFCA593F370E}"/>
          </ac:grpSpMkLst>
        </pc:grpChg>
        <pc:grpChg chg="del mod">
          <ac:chgData name="Tracy Carter" userId="2f5be7f5713387d1" providerId="LiveId" clId="{C5ABD9A4-C987-4F4E-9184-E3215547A0F1}" dt="2021-11-16T19:11:50.141" v="306"/>
          <ac:grpSpMkLst>
            <pc:docMk/>
            <pc:sldMk cId="3284365887" sldId="619"/>
            <ac:grpSpMk id="59" creationId="{2598CC43-4564-4121-A3F6-D8A21D796CDA}"/>
          </ac:grpSpMkLst>
        </pc:grpChg>
        <pc:grpChg chg="del mod">
          <ac:chgData name="Tracy Carter" userId="2f5be7f5713387d1" providerId="LiveId" clId="{C5ABD9A4-C987-4F4E-9184-E3215547A0F1}" dt="2021-11-16T19:12:25.619" v="345"/>
          <ac:grpSpMkLst>
            <pc:docMk/>
            <pc:sldMk cId="3284365887" sldId="619"/>
            <ac:grpSpMk id="66" creationId="{12FC90D4-A663-41BF-A7C4-CE1DA361717A}"/>
          </ac:grpSpMkLst>
        </pc:grpChg>
        <pc:grpChg chg="del mod">
          <ac:chgData name="Tracy Carter" userId="2f5be7f5713387d1" providerId="LiveId" clId="{C5ABD9A4-C987-4F4E-9184-E3215547A0F1}" dt="2021-11-16T19:11:55.433" v="317"/>
          <ac:grpSpMkLst>
            <pc:docMk/>
            <pc:sldMk cId="3284365887" sldId="619"/>
            <ac:grpSpMk id="72" creationId="{811979E8-90F7-4612-A790-3F1B0B4E22F4}"/>
          </ac:grpSpMkLst>
        </pc:grpChg>
        <pc:grpChg chg="del mod">
          <ac:chgData name="Tracy Carter" userId="2f5be7f5713387d1" providerId="LiveId" clId="{C5ABD9A4-C987-4F4E-9184-E3215547A0F1}" dt="2021-11-16T19:12:12.441" v="325"/>
          <ac:grpSpMkLst>
            <pc:docMk/>
            <pc:sldMk cId="3284365887" sldId="619"/>
            <ac:grpSpMk id="77" creationId="{6D68D7EE-8033-4C10-A826-9C33D0086E9F}"/>
          </ac:grpSpMkLst>
        </pc:grpChg>
        <pc:grpChg chg="mod">
          <ac:chgData name="Tracy Carter" userId="2f5be7f5713387d1" providerId="LiveId" clId="{C5ABD9A4-C987-4F4E-9184-E3215547A0F1}" dt="2021-11-16T19:12:25.619" v="345"/>
          <ac:grpSpMkLst>
            <pc:docMk/>
            <pc:sldMk cId="3284365887" sldId="619"/>
            <ac:grpSpMk id="96" creationId="{566D319C-1AF6-4507-A72A-A3456FAB5F5F}"/>
          </ac:grpSpMkLst>
        </pc:grpChg>
        <pc:grpChg chg="del mod">
          <ac:chgData name="Tracy Carter" userId="2f5be7f5713387d1" providerId="LiveId" clId="{C5ABD9A4-C987-4F4E-9184-E3215547A0F1}" dt="2021-11-16T19:12:35.515" v="364"/>
          <ac:grpSpMkLst>
            <pc:docMk/>
            <pc:sldMk cId="3284365887" sldId="619"/>
            <ac:grpSpMk id="112" creationId="{F34E6F06-AD21-4B0C-B437-0FC1E41AD66F}"/>
          </ac:grpSpMkLst>
        </pc:grpChg>
        <pc:grpChg chg="del mod">
          <ac:chgData name="Tracy Carter" userId="2f5be7f5713387d1" providerId="LiveId" clId="{C5ABD9A4-C987-4F4E-9184-E3215547A0F1}" dt="2021-11-16T19:12:36.517" v="367"/>
          <ac:grpSpMkLst>
            <pc:docMk/>
            <pc:sldMk cId="3284365887" sldId="619"/>
            <ac:grpSpMk id="115" creationId="{530DC2F0-8749-492B-AB5A-418714E8E2F0}"/>
          </ac:grpSpMkLst>
        </pc:grpChg>
        <pc:grpChg chg="del mod">
          <ac:chgData name="Tracy Carter" userId="2f5be7f5713387d1" providerId="LiveId" clId="{C5ABD9A4-C987-4F4E-9184-E3215547A0F1}" dt="2021-11-16T19:12:41.994" v="378"/>
          <ac:grpSpMkLst>
            <pc:docMk/>
            <pc:sldMk cId="3284365887" sldId="619"/>
            <ac:grpSpMk id="118" creationId="{9AD83708-F6F4-4455-84C0-845B5D5478A1}"/>
          </ac:grpSpMkLst>
        </pc:grpChg>
        <pc:grpChg chg="del mod">
          <ac:chgData name="Tracy Carter" userId="2f5be7f5713387d1" providerId="LiveId" clId="{C5ABD9A4-C987-4F4E-9184-E3215547A0F1}" dt="2021-11-16T19:12:47.395" v="389"/>
          <ac:grpSpMkLst>
            <pc:docMk/>
            <pc:sldMk cId="3284365887" sldId="619"/>
            <ac:grpSpMk id="129" creationId="{FAFA2328-E8A5-4C56-85CE-E873C492EE6B}"/>
          </ac:grpSpMkLst>
        </pc:grpChg>
        <pc:grpChg chg="del mod">
          <ac:chgData name="Tracy Carter" userId="2f5be7f5713387d1" providerId="LiveId" clId="{C5ABD9A4-C987-4F4E-9184-E3215547A0F1}" dt="2021-11-16T19:12:53.159" v="392"/>
          <ac:grpSpMkLst>
            <pc:docMk/>
            <pc:sldMk cId="3284365887" sldId="619"/>
            <ac:grpSpMk id="140" creationId="{9DE404E8-691D-46A4-83EF-EEEBC3C2FFCE}"/>
          </ac:grpSpMkLst>
        </pc:grpChg>
        <pc:grpChg chg="del mod">
          <ac:chgData name="Tracy Carter" userId="2f5be7f5713387d1" providerId="LiveId" clId="{C5ABD9A4-C987-4F4E-9184-E3215547A0F1}" dt="2021-11-16T19:12:54.915" v="396"/>
          <ac:grpSpMkLst>
            <pc:docMk/>
            <pc:sldMk cId="3284365887" sldId="619"/>
            <ac:grpSpMk id="143" creationId="{2DD61466-0370-405A-A48E-DBE57C55DB6D}"/>
          </ac:grpSpMkLst>
        </pc:grpChg>
        <pc:grpChg chg="del mod">
          <ac:chgData name="Tracy Carter" userId="2f5be7f5713387d1" providerId="LiveId" clId="{C5ABD9A4-C987-4F4E-9184-E3215547A0F1}" dt="2021-11-16T19:12:56.171" v="398"/>
          <ac:grpSpMkLst>
            <pc:docMk/>
            <pc:sldMk cId="3284365887" sldId="619"/>
            <ac:grpSpMk id="147" creationId="{0D3A46F8-957F-4E7C-B795-3236A1B9EC7B}"/>
          </ac:grpSpMkLst>
        </pc:grpChg>
        <pc:grpChg chg="del mod">
          <ac:chgData name="Tracy Carter" userId="2f5be7f5713387d1" providerId="LiveId" clId="{C5ABD9A4-C987-4F4E-9184-E3215547A0F1}" dt="2021-11-16T19:13:03.918" v="409"/>
          <ac:grpSpMkLst>
            <pc:docMk/>
            <pc:sldMk cId="3284365887" sldId="619"/>
            <ac:grpSpMk id="149" creationId="{4F069DC8-92BE-486E-87C4-4EA3A4BFECEB}"/>
          </ac:grpSpMkLst>
        </pc:grpChg>
        <pc:grpChg chg="mod">
          <ac:chgData name="Tracy Carter" userId="2f5be7f5713387d1" providerId="LiveId" clId="{C5ABD9A4-C987-4F4E-9184-E3215547A0F1}" dt="2021-11-16T19:13:03.918" v="409"/>
          <ac:grpSpMkLst>
            <pc:docMk/>
            <pc:sldMk cId="3284365887" sldId="619"/>
            <ac:grpSpMk id="160" creationId="{C2B70065-C646-41EA-8BAD-318A7BBCBD43}"/>
          </ac:grpSpMkLst>
        </pc:grpChg>
        <pc:grpChg chg="mod">
          <ac:chgData name="Tracy Carter" userId="2f5be7f5713387d1" providerId="LiveId" clId="{C5ABD9A4-C987-4F4E-9184-E3215547A0F1}" dt="2021-11-16T19:13:08.182" v="418"/>
          <ac:grpSpMkLst>
            <pc:docMk/>
            <pc:sldMk cId="3284365887" sldId="619"/>
            <ac:grpSpMk id="169" creationId="{7F90FB80-2633-4B47-B44F-C92257E54706}"/>
          </ac:grpSpMkLst>
        </pc:grpChg>
        <pc:grpChg chg="del mod">
          <ac:chgData name="Tracy Carter" userId="2f5be7f5713387d1" providerId="LiveId" clId="{C5ABD9A4-C987-4F4E-9184-E3215547A0F1}" dt="2021-11-16T19:13:22.404" v="426"/>
          <ac:grpSpMkLst>
            <pc:docMk/>
            <pc:sldMk cId="3284365887" sldId="619"/>
            <ac:grpSpMk id="175" creationId="{859DFECA-8458-4999-8538-A21E3FB9C937}"/>
          </ac:grpSpMkLst>
        </pc:grpChg>
        <pc:grpChg chg="del mod">
          <ac:chgData name="Tracy Carter" userId="2f5be7f5713387d1" providerId="LiveId" clId="{C5ABD9A4-C987-4F4E-9184-E3215547A0F1}" dt="2021-11-16T19:13:23.655" v="431"/>
          <ac:grpSpMkLst>
            <pc:docMk/>
            <pc:sldMk cId="3284365887" sldId="619"/>
            <ac:grpSpMk id="177" creationId="{6073B9CD-36C1-4A50-B673-5F1CB9BA28E3}"/>
          </ac:grpSpMkLst>
        </pc:grpChg>
        <pc:grpChg chg="mod">
          <ac:chgData name="Tracy Carter" userId="2f5be7f5713387d1" providerId="LiveId" clId="{C5ABD9A4-C987-4F4E-9184-E3215547A0F1}" dt="2021-11-16T19:13:32.270" v="440"/>
          <ac:grpSpMkLst>
            <pc:docMk/>
            <pc:sldMk cId="3284365887" sldId="619"/>
            <ac:grpSpMk id="182" creationId="{C190F9E4-45DC-484D-9912-BAEC0A464809}"/>
          </ac:grpSpMkLst>
        </pc:grpChg>
        <pc:grpChg chg="del mod">
          <ac:chgData name="Tracy Carter" userId="2f5be7f5713387d1" providerId="LiveId" clId="{C5ABD9A4-C987-4F4E-9184-E3215547A0F1}" dt="2021-11-16T19:13:53.442" v="463"/>
          <ac:grpSpMkLst>
            <pc:docMk/>
            <pc:sldMk cId="3284365887" sldId="619"/>
            <ac:grpSpMk id="193" creationId="{3637BB96-29B0-4B01-9D4E-B8C9C8AAE596}"/>
          </ac:grpSpMkLst>
        </pc:grpChg>
        <pc:grpChg chg="del mod">
          <ac:chgData name="Tracy Carter" userId="2f5be7f5713387d1" providerId="LiveId" clId="{C5ABD9A4-C987-4F4E-9184-E3215547A0F1}" dt="2021-11-16T19:14:00.940" v="476"/>
          <ac:grpSpMkLst>
            <pc:docMk/>
            <pc:sldMk cId="3284365887" sldId="619"/>
            <ac:grpSpMk id="203" creationId="{D5187E32-4139-4F5C-80A3-C0AA4275FF9A}"/>
          </ac:grpSpMkLst>
        </pc:grpChg>
        <pc:grpChg chg="del mod">
          <ac:chgData name="Tracy Carter" userId="2f5be7f5713387d1" providerId="LiveId" clId="{C5ABD9A4-C987-4F4E-9184-E3215547A0F1}" dt="2021-11-16T19:14:00.940" v="476"/>
          <ac:grpSpMkLst>
            <pc:docMk/>
            <pc:sldMk cId="3284365887" sldId="619"/>
            <ac:grpSpMk id="208" creationId="{4A8401AD-BB10-4309-B84A-5501B939823B}"/>
          </ac:grpSpMkLst>
        </pc:grpChg>
        <pc:grpChg chg="del mod">
          <ac:chgData name="Tracy Carter" userId="2f5be7f5713387d1" providerId="LiveId" clId="{C5ABD9A4-C987-4F4E-9184-E3215547A0F1}" dt="2021-11-16T19:14:08.539" v="486"/>
          <ac:grpSpMkLst>
            <pc:docMk/>
            <pc:sldMk cId="3284365887" sldId="619"/>
            <ac:grpSpMk id="216" creationId="{1C3037A9-CE18-40BC-8402-C07FA3F2F046}"/>
          </ac:grpSpMkLst>
        </pc:grpChg>
        <pc:grpChg chg="del mod">
          <ac:chgData name="Tracy Carter" userId="2f5be7f5713387d1" providerId="LiveId" clId="{C5ABD9A4-C987-4F4E-9184-E3215547A0F1}" dt="2021-11-16T19:14:17.458" v="498"/>
          <ac:grpSpMkLst>
            <pc:docMk/>
            <pc:sldMk cId="3284365887" sldId="619"/>
            <ac:grpSpMk id="226" creationId="{777E2450-CD2E-4F54-A899-5C45DF8032A5}"/>
          </ac:grpSpMkLst>
        </pc:grpChg>
        <pc:grpChg chg="mod">
          <ac:chgData name="Tracy Carter" userId="2f5be7f5713387d1" providerId="LiveId" clId="{C5ABD9A4-C987-4F4E-9184-E3215547A0F1}" dt="2021-11-16T19:14:17.458" v="498"/>
          <ac:grpSpMkLst>
            <pc:docMk/>
            <pc:sldMk cId="3284365887" sldId="619"/>
            <ac:grpSpMk id="238" creationId="{822B818F-810E-46D3-87C2-A7EC1EF0EC45}"/>
          </ac:grpSpMkLst>
        </pc:grpChg>
        <pc:grpChg chg="del mod">
          <ac:chgData name="Tracy Carter" userId="2f5be7f5713387d1" providerId="LiveId" clId="{C5ABD9A4-C987-4F4E-9184-E3215547A0F1}" dt="2021-11-16T19:14:27.243" v="513"/>
          <ac:grpSpMkLst>
            <pc:docMk/>
            <pc:sldMk cId="3284365887" sldId="619"/>
            <ac:grpSpMk id="246" creationId="{996192A8-D38C-423F-B603-095916A7C75B}"/>
          </ac:grpSpMkLst>
        </pc:grpChg>
        <pc:grpChg chg="del mod">
          <ac:chgData name="Tracy Carter" userId="2f5be7f5713387d1" providerId="LiveId" clId="{C5ABD9A4-C987-4F4E-9184-E3215547A0F1}" dt="2021-11-16T19:14:29.727" v="516"/>
          <ac:grpSpMkLst>
            <pc:docMk/>
            <pc:sldMk cId="3284365887" sldId="619"/>
            <ac:grpSpMk id="253" creationId="{3B433287-7AFC-4DED-8790-C34126653F8B}"/>
          </ac:grpSpMkLst>
        </pc:grpChg>
        <pc:grpChg chg="del mod">
          <ac:chgData name="Tracy Carter" userId="2f5be7f5713387d1" providerId="LiveId" clId="{C5ABD9A4-C987-4F4E-9184-E3215547A0F1}" dt="2021-11-16T19:14:32.193" v="520"/>
          <ac:grpSpMkLst>
            <pc:docMk/>
            <pc:sldMk cId="3284365887" sldId="619"/>
            <ac:grpSpMk id="256" creationId="{8B5BEF67-4047-4842-A20F-3DD6D7D8CA58}"/>
          </ac:grpSpMkLst>
        </pc:grpChg>
        <pc:grpChg chg="del mod">
          <ac:chgData name="Tracy Carter" userId="2f5be7f5713387d1" providerId="LiveId" clId="{C5ABD9A4-C987-4F4E-9184-E3215547A0F1}" dt="2021-11-16T19:14:34.165" v="524"/>
          <ac:grpSpMkLst>
            <pc:docMk/>
            <pc:sldMk cId="3284365887" sldId="619"/>
            <ac:grpSpMk id="260" creationId="{478C6B10-FCAA-427B-ABAE-95E391941CEC}"/>
          </ac:grpSpMkLst>
        </pc:grpChg>
        <pc:grpChg chg="del mod">
          <ac:chgData name="Tracy Carter" userId="2f5be7f5713387d1" providerId="LiveId" clId="{C5ABD9A4-C987-4F4E-9184-E3215547A0F1}" dt="2021-11-16T19:14:35.623" v="528"/>
          <ac:grpSpMkLst>
            <pc:docMk/>
            <pc:sldMk cId="3284365887" sldId="619"/>
            <ac:grpSpMk id="264" creationId="{58BA085C-EF96-432C-8BED-578E9F05ED99}"/>
          </ac:grpSpMkLst>
        </pc:grpChg>
        <pc:grpChg chg="del mod">
          <ac:chgData name="Tracy Carter" userId="2f5be7f5713387d1" providerId="LiveId" clId="{C5ABD9A4-C987-4F4E-9184-E3215547A0F1}" dt="2021-11-16T19:14:38.843" v="532"/>
          <ac:grpSpMkLst>
            <pc:docMk/>
            <pc:sldMk cId="3284365887" sldId="619"/>
            <ac:grpSpMk id="268" creationId="{299C3796-1A20-448D-9EE5-E90EAB51981F}"/>
          </ac:grpSpMkLst>
        </pc:grpChg>
        <pc:grpChg chg="del mod">
          <ac:chgData name="Tracy Carter" userId="2f5be7f5713387d1" providerId="LiveId" clId="{C5ABD9A4-C987-4F4E-9184-E3215547A0F1}" dt="2021-11-16T19:14:41.656" v="537"/>
          <ac:grpSpMkLst>
            <pc:docMk/>
            <pc:sldMk cId="3284365887" sldId="619"/>
            <ac:grpSpMk id="272" creationId="{6C23B9EF-D253-4A6E-95ED-827ACE5DBDE9}"/>
          </ac:grpSpMkLst>
        </pc:grpChg>
        <pc:grpChg chg="del mod">
          <ac:chgData name="Tracy Carter" userId="2f5be7f5713387d1" providerId="LiveId" clId="{C5ABD9A4-C987-4F4E-9184-E3215547A0F1}" dt="2021-11-16T19:14:46.175" v="544"/>
          <ac:grpSpMkLst>
            <pc:docMk/>
            <pc:sldMk cId="3284365887" sldId="619"/>
            <ac:grpSpMk id="277" creationId="{1964BA25-F506-4DD3-87D0-4A6451F44210}"/>
          </ac:grpSpMkLst>
        </pc:grpChg>
        <pc:grpChg chg="del mod">
          <ac:chgData name="Tracy Carter" userId="2f5be7f5713387d1" providerId="LiveId" clId="{C5ABD9A4-C987-4F4E-9184-E3215547A0F1}" dt="2021-11-16T19:16:28.747" v="577"/>
          <ac:grpSpMkLst>
            <pc:docMk/>
            <pc:sldMk cId="3284365887" sldId="619"/>
            <ac:grpSpMk id="284" creationId="{D9A202C5-5A19-4254-8586-3B772088EA5A}"/>
          </ac:grpSpMkLst>
        </pc:grpChg>
        <pc:grpChg chg="mod">
          <ac:chgData name="Tracy Carter" userId="2f5be7f5713387d1" providerId="LiveId" clId="{C5ABD9A4-C987-4F4E-9184-E3215547A0F1}" dt="2021-11-16T19:16:20.746" v="560"/>
          <ac:grpSpMkLst>
            <pc:docMk/>
            <pc:sldMk cId="3284365887" sldId="619"/>
            <ac:grpSpMk id="300" creationId="{04DD1449-A817-41B0-94F8-A36ED833335A}"/>
          </ac:grpSpMkLst>
        </pc:grpChg>
        <pc:grpChg chg="del mod">
          <ac:chgData name="Tracy Carter" userId="2f5be7f5713387d1" providerId="LiveId" clId="{C5ABD9A4-C987-4F4E-9184-E3215547A0F1}" dt="2021-11-16T19:16:28.747" v="577"/>
          <ac:grpSpMkLst>
            <pc:docMk/>
            <pc:sldMk cId="3284365887" sldId="619"/>
            <ac:grpSpMk id="301" creationId="{5B055547-3A7B-4783-9E5F-24ADE4D2A17C}"/>
          </ac:grpSpMkLst>
        </pc:grpChg>
        <pc:grpChg chg="mod">
          <ac:chgData name="Tracy Carter" userId="2f5be7f5713387d1" providerId="LiveId" clId="{C5ABD9A4-C987-4F4E-9184-E3215547A0F1}" dt="2021-11-16T19:16:28.747" v="577"/>
          <ac:grpSpMkLst>
            <pc:docMk/>
            <pc:sldMk cId="3284365887" sldId="619"/>
            <ac:grpSpMk id="318" creationId="{D81AFE1C-0FC6-4DE3-BF99-C486D5002A40}"/>
          </ac:grpSpMkLst>
        </pc:grpChg>
        <pc:inkChg chg="add del mod">
          <ac:chgData name="Tracy Carter" userId="2f5be7f5713387d1" providerId="LiveId" clId="{C5ABD9A4-C987-4F4E-9184-E3215547A0F1}" dt="2021-11-16T19:11:12.933" v="246"/>
          <ac:inkMkLst>
            <pc:docMk/>
            <pc:sldMk cId="3284365887" sldId="619"/>
            <ac:inkMk id="3" creationId="{70E1DA3A-4BA1-4A0C-9B15-CD473BA91461}"/>
          </ac:inkMkLst>
        </pc:inkChg>
        <pc:inkChg chg="add del mod">
          <ac:chgData name="Tracy Carter" userId="2f5be7f5713387d1" providerId="LiveId" clId="{C5ABD9A4-C987-4F4E-9184-E3215547A0F1}" dt="2021-11-16T19:11:12.938" v="247"/>
          <ac:inkMkLst>
            <pc:docMk/>
            <pc:sldMk cId="3284365887" sldId="619"/>
            <ac:inkMk id="5" creationId="{3136AAE2-5B87-4C6B-AE28-7AF35951997D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7" creationId="{C5BFD1C3-078C-4C50-A6CF-540147D7C9E2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8" creationId="{557D1CFE-260D-46EC-8273-23093B640BAC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9" creationId="{5E2D4698-2EA6-4858-A037-D8B5FDAD339F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11" creationId="{49A76A3A-F667-421E-A6C9-E931CDAFB1B2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13" creationId="{D017D661-09EF-4CEF-89F6-8D2F66EDB263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14" creationId="{02409F27-23AB-4551-B9E9-4FCC16269391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15" creationId="{E3D6F799-21CB-45DF-BE01-CDDF1520FA94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16" creationId="{458FED48-8274-4D4A-9047-ACC6842DE28D}"/>
          </ac:inkMkLst>
        </pc:inkChg>
        <pc:inkChg chg="add">
          <ac:chgData name="Tracy Carter" userId="2f5be7f5713387d1" providerId="LiveId" clId="{C5ABD9A4-C987-4F4E-9184-E3215547A0F1}" dt="2021-11-16T19:11:21.073" v="257" actId="9405"/>
          <ac:inkMkLst>
            <pc:docMk/>
            <pc:sldMk cId="3284365887" sldId="619"/>
            <ac:inkMk id="17" creationId="{2AE0E05E-C31F-4818-961D-2B6B0B29D8CD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18" creationId="{1EC19BEC-AF24-4E1D-B484-FF51C980D5B6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19" creationId="{2AB2083F-3CCF-43CB-A342-2EC9CD71B2D6}"/>
          </ac:inkMkLst>
        </pc:inkChg>
        <pc:inkChg chg="add del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20" creationId="{247D78EF-E683-491D-BB12-4E1C66CAE023}"/>
          </ac:inkMkLst>
        </pc:inkChg>
        <pc:inkChg chg="add del mod">
          <ac:chgData name="Tracy Carter" userId="2f5be7f5713387d1" providerId="LiveId" clId="{C5ABD9A4-C987-4F4E-9184-E3215547A0F1}" dt="2021-11-16T19:13:26.098" v="434"/>
          <ac:inkMkLst>
            <pc:docMk/>
            <pc:sldMk cId="3284365887" sldId="619"/>
            <ac:inkMk id="21" creationId="{9636889B-8578-4A6D-BC50-5CE77098201D}"/>
          </ac:inkMkLst>
        </pc:inkChg>
        <pc:inkChg chg="add del mod">
          <ac:chgData name="Tracy Carter" userId="2f5be7f5713387d1" providerId="LiveId" clId="{C5ABD9A4-C987-4F4E-9184-E3215547A0F1}" dt="2021-11-16T19:13:26.098" v="433"/>
          <ac:inkMkLst>
            <pc:docMk/>
            <pc:sldMk cId="3284365887" sldId="619"/>
            <ac:inkMk id="22" creationId="{0F4A74EF-B6BA-4D59-B8E7-218AB2CB30F6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24" creationId="{3D7B231B-4DDB-41C5-BEA8-A2F5669B3B00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25" creationId="{9C4D23A3-11D2-44F8-AA3E-062BB234CA33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26" creationId="{8866BAD6-C3E4-45AF-8EC1-6FD64655DC5E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27" creationId="{5FAD6109-92E5-465B-A938-726E4A8BC49D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28" creationId="{E6D8F7D3-FA49-4E00-AA47-C835F354E2D3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29" creationId="{AA76665E-1D32-4309-B539-85F3AD3D7DE5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30" creationId="{8A660261-20F8-43C6-8F8C-FACB8C81B878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31" creationId="{E73DFC99-A8A2-40B9-90BD-3614CE2D573A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33" creationId="{D29E1C89-72EA-4D20-8BEF-076E2E676B08}"/>
          </ac:inkMkLst>
        </pc:inkChg>
        <pc:inkChg chg="add mod">
          <ac:chgData name="Tracy Carter" userId="2f5be7f5713387d1" providerId="LiveId" clId="{C5ABD9A4-C987-4F4E-9184-E3215547A0F1}" dt="2021-11-16T19:13:26.103" v="435"/>
          <ac:inkMkLst>
            <pc:docMk/>
            <pc:sldMk cId="3284365887" sldId="619"/>
            <ac:inkMk id="34" creationId="{CB6786A9-83D9-4404-8D97-371F2D392D14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36" creationId="{4FA74F66-D7EC-4AE7-8C6A-EDD5F3D5D4B7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37" creationId="{A2CF215F-F9C8-414B-9D2B-A4F75267700B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38" creationId="{5DAFDA09-9AFF-41F3-86F9-841A6493AFEE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40" creationId="{55992C77-F739-4CB5-9937-CE5309E9AB96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41" creationId="{C5A67B4C-DEC5-4E7B-A14D-97E3C2FEA8D0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43" creationId="{41CE642B-35D3-4B94-A8AB-714831FCB2F7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44" creationId="{E1D2755A-92B1-431F-8114-7C0795028767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45" creationId="{0213FF8B-C936-4B49-81B0-390112ABB654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46" creationId="{E3252519-4D26-42AA-9B5D-519CC54875F3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47" creationId="{65185430-EE14-40FB-8B0B-1766459E4DCF}"/>
          </ac:inkMkLst>
        </pc:inkChg>
        <pc:inkChg chg="add mod">
          <ac:chgData name="Tracy Carter" userId="2f5be7f5713387d1" providerId="LiveId" clId="{C5ABD9A4-C987-4F4E-9184-E3215547A0F1}" dt="2021-11-16T19:11:37.924" v="289"/>
          <ac:inkMkLst>
            <pc:docMk/>
            <pc:sldMk cId="3284365887" sldId="619"/>
            <ac:inkMk id="48" creationId="{B3270DA1-4622-47A2-8A6C-4948F618D32D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0" creationId="{D911C2DD-D7E1-4423-97EF-A5B5AB25C9BB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1" creationId="{60F301E1-AF64-4E4C-ACD0-952B6469E19C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2" creationId="{25C03287-B32A-489D-98BA-9E86CC7F2A17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3" creationId="{13D2AD34-0F28-4AC1-8328-6706532761BB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4" creationId="{4DD99EF0-C1BB-436B-99BA-90D07F01B5B8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5" creationId="{5A3D6752-B01C-488D-95D5-2655A9CC5F8B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6" creationId="{41B6C2FF-65AB-4E97-9AFF-25FFBAE020FB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7" creationId="{55B5DA7D-CE39-4E3B-BDA4-E1793DD1CF29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58" creationId="{EA043AC9-FEA7-446E-A9B0-A18E381E145B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60" creationId="{37F2A52E-5A34-4D3C-AC99-32D3711F116F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61" creationId="{3E24A33C-7927-4753-8641-02BA5EB3C053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62" creationId="{A24FFFFA-8089-4AC2-B728-0CC12BA958E8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63" creationId="{69B4A836-F54E-44DA-A061-EEE7309AF95E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64" creationId="{25B54CB1-6442-4B95-9395-12F9BC470EC1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65" creationId="{2E07C680-0B6E-4AF3-9158-9B47E08064C2}"/>
          </ac:inkMkLst>
        </pc:inkChg>
        <pc:inkChg chg="add del mod">
          <ac:chgData name="Tracy Carter" userId="2f5be7f5713387d1" providerId="LiveId" clId="{C5ABD9A4-C987-4F4E-9184-E3215547A0F1}" dt="2021-11-16T19:12:11.026" v="318"/>
          <ac:inkMkLst>
            <pc:docMk/>
            <pc:sldMk cId="3284365887" sldId="619"/>
            <ac:inkMk id="67" creationId="{310762D9-2978-4355-945E-843CA48E8C29}"/>
          </ac:inkMkLst>
        </pc:inkChg>
        <pc:inkChg chg="add del mod">
          <ac:chgData name="Tracy Carter" userId="2f5be7f5713387d1" providerId="LiveId" clId="{C5ABD9A4-C987-4F4E-9184-E3215547A0F1}" dt="2021-11-16T19:12:12.441" v="324"/>
          <ac:inkMkLst>
            <pc:docMk/>
            <pc:sldMk cId="3284365887" sldId="619"/>
            <ac:inkMk id="68" creationId="{49086592-8CF8-43BE-82BE-EE2626CA4255}"/>
          </ac:inkMkLst>
        </pc:inkChg>
        <pc:inkChg chg="add del mod">
          <ac:chgData name="Tracy Carter" userId="2f5be7f5713387d1" providerId="LiveId" clId="{C5ABD9A4-C987-4F4E-9184-E3215547A0F1}" dt="2021-11-16T19:12:12.436" v="319"/>
          <ac:inkMkLst>
            <pc:docMk/>
            <pc:sldMk cId="3284365887" sldId="619"/>
            <ac:inkMk id="69" creationId="{39DA6AD8-C388-4949-9C5C-AF70CF6BFC79}"/>
          </ac:inkMkLst>
        </pc:inkChg>
        <pc:inkChg chg="add del mod">
          <ac:chgData name="Tracy Carter" userId="2f5be7f5713387d1" providerId="LiveId" clId="{C5ABD9A4-C987-4F4E-9184-E3215547A0F1}" dt="2021-11-16T19:12:12.441" v="325"/>
          <ac:inkMkLst>
            <pc:docMk/>
            <pc:sldMk cId="3284365887" sldId="619"/>
            <ac:inkMk id="70" creationId="{D50097CA-77E4-47B7-9656-C6CBC64C1620}"/>
          </ac:inkMkLst>
        </pc:inkChg>
        <pc:inkChg chg="add del mod">
          <ac:chgData name="Tracy Carter" userId="2f5be7f5713387d1" providerId="LiveId" clId="{C5ABD9A4-C987-4F4E-9184-E3215547A0F1}" dt="2021-11-16T19:12:12.436" v="320"/>
          <ac:inkMkLst>
            <pc:docMk/>
            <pc:sldMk cId="3284365887" sldId="619"/>
            <ac:inkMk id="71" creationId="{78FE02D3-EA36-4CE4-A4EB-59A10682E50F}"/>
          </ac:inkMkLst>
        </pc:inkChg>
        <pc:inkChg chg="add del mod">
          <ac:chgData name="Tracy Carter" userId="2f5be7f5713387d1" providerId="LiveId" clId="{C5ABD9A4-C987-4F4E-9184-E3215547A0F1}" dt="2021-11-16T19:12:12.436" v="321"/>
          <ac:inkMkLst>
            <pc:docMk/>
            <pc:sldMk cId="3284365887" sldId="619"/>
            <ac:inkMk id="73" creationId="{31948F6A-CF85-4CC2-9F4A-C6945D574AE8}"/>
          </ac:inkMkLst>
        </pc:inkChg>
        <pc:inkChg chg="add del mod">
          <ac:chgData name="Tracy Carter" userId="2f5be7f5713387d1" providerId="LiveId" clId="{C5ABD9A4-C987-4F4E-9184-E3215547A0F1}" dt="2021-11-16T19:12:12.441" v="326"/>
          <ac:inkMkLst>
            <pc:docMk/>
            <pc:sldMk cId="3284365887" sldId="619"/>
            <ac:inkMk id="74" creationId="{3ADA9900-2A70-4785-BB4C-0747A8C35B54}"/>
          </ac:inkMkLst>
        </pc:inkChg>
        <pc:inkChg chg="add del mod">
          <ac:chgData name="Tracy Carter" userId="2f5be7f5713387d1" providerId="LiveId" clId="{C5ABD9A4-C987-4F4E-9184-E3215547A0F1}" dt="2021-11-16T19:12:12.436" v="322"/>
          <ac:inkMkLst>
            <pc:docMk/>
            <pc:sldMk cId="3284365887" sldId="619"/>
            <ac:inkMk id="75" creationId="{BE464883-4633-46D4-A534-69AAE8033EA1}"/>
          </ac:inkMkLst>
        </pc:inkChg>
        <pc:inkChg chg="add del mod">
          <ac:chgData name="Tracy Carter" userId="2f5be7f5713387d1" providerId="LiveId" clId="{C5ABD9A4-C987-4F4E-9184-E3215547A0F1}" dt="2021-11-16T19:12:12.436" v="323"/>
          <ac:inkMkLst>
            <pc:docMk/>
            <pc:sldMk cId="3284365887" sldId="619"/>
            <ac:inkMk id="76" creationId="{7B5EFEE4-EA3A-47D5-8898-0A1D2ECA206B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78" creationId="{F786D16C-A820-4134-A7FB-E36278282E95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79" creationId="{BF381ABD-E463-49ED-88BB-5F15E60C7F2F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0" creationId="{FF25DD98-B0EF-4253-9AAD-FD7B4465E38E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1" creationId="{B18ECDCB-6564-4900-8923-13BC84280FC5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2" creationId="{9A8EEEB8-891E-4B6E-AC17-C408839DBDF0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3" creationId="{298034B2-576F-484C-945F-9D319DFDE8A5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4" creationId="{F08C5A45-285E-405A-B2AC-E65BA76B11B6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5" creationId="{E76F1869-52B4-4A17-855C-2DD8DC636B71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6" creationId="{37EA7007-5BA9-4F6B-B14E-6888747944DE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7" creationId="{1226B8CD-6A55-4DF6-8191-7C6E5970B500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8" creationId="{BDF55F23-BCE0-4372-9BCB-FB4642F11F91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89" creationId="{6E6B03DD-2C04-4608-A169-3B54A5C429EF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90" creationId="{C62161DD-B6A8-4C4A-99EA-0F815F9ADD45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91" creationId="{B930BDA8-3CD8-4DDF-BC00-0F076B98F6BF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92" creationId="{62C2F5EA-A98C-4B62-B836-695889B60475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93" creationId="{4FDE2B1D-7793-4A9E-A85D-891A95EAA84C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94" creationId="{4C56D0B8-CFD2-496C-962B-013993E764E7}"/>
          </ac:inkMkLst>
        </pc:inkChg>
        <pc:inkChg chg="add mod">
          <ac:chgData name="Tracy Carter" userId="2f5be7f5713387d1" providerId="LiveId" clId="{C5ABD9A4-C987-4F4E-9184-E3215547A0F1}" dt="2021-11-16T19:12:25.619" v="345"/>
          <ac:inkMkLst>
            <pc:docMk/>
            <pc:sldMk cId="3284365887" sldId="619"/>
            <ac:inkMk id="95" creationId="{1E37C926-09B5-45D7-8281-F820956415D1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97" creationId="{737B9BE1-3A0F-479B-B242-59C9ACBB0C47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98" creationId="{550C414D-EB50-4FFD-BBA7-942A2BACA2BE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99" creationId="{20464BA6-6DA2-43DF-AD29-C4D8E285C087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0" creationId="{FD8366CF-5D8B-4152-A502-5A4FBD696137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1" creationId="{37876D5F-3BF6-42BD-91A4-D726D9546FB8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2" creationId="{A04B54E0-A837-4473-AF23-AF2A5D595A9C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3" creationId="{4AC754D1-3157-4E24-BD60-8B3553AA1692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4" creationId="{268CBF49-754A-47BF-ADA4-6B5323E67E2A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5" creationId="{7E0D35E0-2C25-4B34-8B2A-4FC5629D87CA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6" creationId="{B10FB6EF-00B0-4ED0-A21E-B7F193B9A968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7" creationId="{0CC20546-7428-45E7-B074-55A72DE25A35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8" creationId="{E7D9D622-A0E4-43EC-8F15-24D8BF9F98D0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09" creationId="{106DC56F-9C87-4741-B586-80F348BFCF84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10" creationId="{44040150-3B70-4471-9E79-11B6E81C3C6D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11" creationId="{110BBD59-C792-4855-87E8-BC319909E461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13" creationId="{19C66747-44C9-43EE-B400-D6ADE6B55816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14" creationId="{FB1CC9E6-7891-41C0-B703-36D2A900F4CB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16" creationId="{37D65FA5-0600-4500-8708-3F86B01F87C9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17" creationId="{1CA56AF0-7687-4285-ABBB-932FC77E5CB0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19" creationId="{72C38129-E74A-4A8C-83A4-0108D76F71CB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0" creationId="{74F0B03D-7846-4A69-B2B6-757866B77F1C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1" creationId="{CB5A1D4A-EC89-4053-B729-1E73560A5A68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2" creationId="{590D7D43-D8DF-436B-A471-050D8489A381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3" creationId="{000F7B75-E2EC-4D8B-AA9B-5762B5BAE9F9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4" creationId="{1BD074FD-57FB-4A9A-B3BE-5AC10F3A4ECC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5" creationId="{05A1E633-C468-4A24-AA91-BE91AE7EC009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6" creationId="{6DD0DAEB-E965-4D40-842D-45150ACE2029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7" creationId="{B96A32BA-4134-4E93-8C40-C36A801B4C94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28" creationId="{26E76414-D1E2-4993-8224-2BE35A2570E7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0" creationId="{6BB1FADD-A013-4F6C-8D3E-7A1B4786F7CA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1" creationId="{571A8410-B069-468B-8E18-8A51A0DDDD06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2" creationId="{193AEF93-1A0F-40C1-8066-47E88047E632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3" creationId="{7DF59631-1FC0-4D03-9952-6DEE2B0033D1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4" creationId="{F50331A7-A355-416C-BA07-1BCA0174DB5E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5" creationId="{8E75A519-76F3-44BA-A245-572C39231D58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6" creationId="{E465CB6D-E33C-4BD2-9BFE-2BCF72FBC06D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7" creationId="{3431FFED-896A-4122-9578-BA12F20A3563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8" creationId="{20E21036-5797-42C3-AFE5-3E849B4B04FC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39" creationId="{B3F8C70B-D3EC-4018-B8E2-0CB67FF75D79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41" creationId="{0A083143-0E36-40ED-8FDC-107C405A4FDB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42" creationId="{538384C1-10E0-4263-BD34-E87EE2A78551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44" creationId="{F03A068A-EB8F-4815-909F-3E3373391CDC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45" creationId="{A6262439-EABF-463D-AD34-A669607FE1A0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46" creationId="{4C2DFA54-0D8A-4781-996F-503388611869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48" creationId="{33CA57ED-927E-4B6E-8292-1D630E73EB50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0" creationId="{6E5F983C-D986-4BC9-8B24-46DFBB4E4DCB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1" creationId="{B4A6F1D0-680E-48CE-8279-71169F147DCD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2" creationId="{2A50DA42-1C54-4F02-8BB6-4F8D6C02788E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3" creationId="{6E13E73B-3871-4EB1-81A1-C542F2FBA844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4" creationId="{0E84C494-5797-4D13-B23F-5F67FC0C68FA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5" creationId="{97CD726C-8A2C-4E4E-B65B-D266866B6C05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6" creationId="{9D6B6668-C13D-474A-9DFE-BD1A60A1AE6C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7" creationId="{80259212-A444-4A38-9446-4B784F090F77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8" creationId="{CDAE7469-8220-43EF-AE2D-73B9DC9D98A6}"/>
          </ac:inkMkLst>
        </pc:inkChg>
        <pc:inkChg chg="add mod">
          <ac:chgData name="Tracy Carter" userId="2f5be7f5713387d1" providerId="LiveId" clId="{C5ABD9A4-C987-4F4E-9184-E3215547A0F1}" dt="2021-11-16T19:13:03.918" v="409"/>
          <ac:inkMkLst>
            <pc:docMk/>
            <pc:sldMk cId="3284365887" sldId="619"/>
            <ac:inkMk id="159" creationId="{C1E9345C-3704-44E8-BC98-A4F61113C4FE}"/>
          </ac:inkMkLst>
        </pc:inkChg>
        <pc:inkChg chg="add mod">
          <ac:chgData name="Tracy Carter" userId="2f5be7f5713387d1" providerId="LiveId" clId="{C5ABD9A4-C987-4F4E-9184-E3215547A0F1}" dt="2021-11-16T19:13:08.182" v="418"/>
          <ac:inkMkLst>
            <pc:docMk/>
            <pc:sldMk cId="3284365887" sldId="619"/>
            <ac:inkMk id="161" creationId="{76ECE2C6-454F-45B4-8704-68DCF82EE39E}"/>
          </ac:inkMkLst>
        </pc:inkChg>
        <pc:inkChg chg="add mod">
          <ac:chgData name="Tracy Carter" userId="2f5be7f5713387d1" providerId="LiveId" clId="{C5ABD9A4-C987-4F4E-9184-E3215547A0F1}" dt="2021-11-16T19:13:08.182" v="418"/>
          <ac:inkMkLst>
            <pc:docMk/>
            <pc:sldMk cId="3284365887" sldId="619"/>
            <ac:inkMk id="162" creationId="{A3394FA6-0647-4373-9988-C07E5622B54B}"/>
          </ac:inkMkLst>
        </pc:inkChg>
        <pc:inkChg chg="add mod">
          <ac:chgData name="Tracy Carter" userId="2f5be7f5713387d1" providerId="LiveId" clId="{C5ABD9A4-C987-4F4E-9184-E3215547A0F1}" dt="2021-11-16T19:13:08.182" v="418"/>
          <ac:inkMkLst>
            <pc:docMk/>
            <pc:sldMk cId="3284365887" sldId="619"/>
            <ac:inkMk id="163" creationId="{AE126937-0C03-4C58-8FA1-ACA92FE3778C}"/>
          </ac:inkMkLst>
        </pc:inkChg>
        <pc:inkChg chg="add mod">
          <ac:chgData name="Tracy Carter" userId="2f5be7f5713387d1" providerId="LiveId" clId="{C5ABD9A4-C987-4F4E-9184-E3215547A0F1}" dt="2021-11-16T19:13:08.182" v="418"/>
          <ac:inkMkLst>
            <pc:docMk/>
            <pc:sldMk cId="3284365887" sldId="619"/>
            <ac:inkMk id="164" creationId="{2F659153-9E05-4F20-95AF-D5AD0E062018}"/>
          </ac:inkMkLst>
        </pc:inkChg>
        <pc:inkChg chg="add mod">
          <ac:chgData name="Tracy Carter" userId="2f5be7f5713387d1" providerId="LiveId" clId="{C5ABD9A4-C987-4F4E-9184-E3215547A0F1}" dt="2021-11-16T19:13:08.182" v="418"/>
          <ac:inkMkLst>
            <pc:docMk/>
            <pc:sldMk cId="3284365887" sldId="619"/>
            <ac:inkMk id="165" creationId="{1EF78C1C-DBCB-4D57-BE52-53E42345A6A9}"/>
          </ac:inkMkLst>
        </pc:inkChg>
        <pc:inkChg chg="add mod">
          <ac:chgData name="Tracy Carter" userId="2f5be7f5713387d1" providerId="LiveId" clId="{C5ABD9A4-C987-4F4E-9184-E3215547A0F1}" dt="2021-11-16T19:13:08.182" v="418"/>
          <ac:inkMkLst>
            <pc:docMk/>
            <pc:sldMk cId="3284365887" sldId="619"/>
            <ac:inkMk id="166" creationId="{6F37CDDC-0AB9-4465-BCEB-993461B76C65}"/>
          </ac:inkMkLst>
        </pc:inkChg>
        <pc:inkChg chg="add mod">
          <ac:chgData name="Tracy Carter" userId="2f5be7f5713387d1" providerId="LiveId" clId="{C5ABD9A4-C987-4F4E-9184-E3215547A0F1}" dt="2021-11-16T19:13:08.182" v="418"/>
          <ac:inkMkLst>
            <pc:docMk/>
            <pc:sldMk cId="3284365887" sldId="619"/>
            <ac:inkMk id="167" creationId="{4160210B-801E-4272-8580-C045B5465970}"/>
          </ac:inkMkLst>
        </pc:inkChg>
        <pc:inkChg chg="add mod">
          <ac:chgData name="Tracy Carter" userId="2f5be7f5713387d1" providerId="LiveId" clId="{C5ABD9A4-C987-4F4E-9184-E3215547A0F1}" dt="2021-11-16T19:13:08.182" v="418"/>
          <ac:inkMkLst>
            <pc:docMk/>
            <pc:sldMk cId="3284365887" sldId="619"/>
            <ac:inkMk id="168" creationId="{02F6F993-E057-482F-9207-540078586E95}"/>
          </ac:inkMkLst>
        </pc:inkChg>
        <pc:inkChg chg="add del mod">
          <ac:chgData name="Tracy Carter" userId="2f5be7f5713387d1" providerId="LiveId" clId="{C5ABD9A4-C987-4F4E-9184-E3215547A0F1}" dt="2021-11-16T19:13:23.655" v="427"/>
          <ac:inkMkLst>
            <pc:docMk/>
            <pc:sldMk cId="3284365887" sldId="619"/>
            <ac:inkMk id="170" creationId="{4C2C31C9-5497-4B92-B4EF-E3ADB1692A76}"/>
          </ac:inkMkLst>
        </pc:inkChg>
        <pc:inkChg chg="add del mod">
          <ac:chgData name="Tracy Carter" userId="2f5be7f5713387d1" providerId="LiveId" clId="{C5ABD9A4-C987-4F4E-9184-E3215547A0F1}" dt="2021-11-16T19:13:23.655" v="432"/>
          <ac:inkMkLst>
            <pc:docMk/>
            <pc:sldMk cId="3284365887" sldId="619"/>
            <ac:inkMk id="171" creationId="{2A70A8FE-023C-4712-A278-4DB30F0B79DA}"/>
          </ac:inkMkLst>
        </pc:inkChg>
        <pc:inkChg chg="add del mod">
          <ac:chgData name="Tracy Carter" userId="2f5be7f5713387d1" providerId="LiveId" clId="{C5ABD9A4-C987-4F4E-9184-E3215547A0F1}" dt="2021-11-16T19:13:23.655" v="428"/>
          <ac:inkMkLst>
            <pc:docMk/>
            <pc:sldMk cId="3284365887" sldId="619"/>
            <ac:inkMk id="172" creationId="{5820284F-C84A-4FAE-8787-4E439D6D7D25}"/>
          </ac:inkMkLst>
        </pc:inkChg>
        <pc:inkChg chg="add del mod">
          <ac:chgData name="Tracy Carter" userId="2f5be7f5713387d1" providerId="LiveId" clId="{C5ABD9A4-C987-4F4E-9184-E3215547A0F1}" dt="2021-11-16T19:13:23.655" v="430"/>
          <ac:inkMkLst>
            <pc:docMk/>
            <pc:sldMk cId="3284365887" sldId="619"/>
            <ac:inkMk id="173" creationId="{F80D7353-9737-44AC-9530-6A71C1D09EBC}"/>
          </ac:inkMkLst>
        </pc:inkChg>
        <pc:inkChg chg="add del mod">
          <ac:chgData name="Tracy Carter" userId="2f5be7f5713387d1" providerId="LiveId" clId="{C5ABD9A4-C987-4F4E-9184-E3215547A0F1}" dt="2021-11-16T19:13:23.655" v="429"/>
          <ac:inkMkLst>
            <pc:docMk/>
            <pc:sldMk cId="3284365887" sldId="619"/>
            <ac:inkMk id="174" creationId="{7AEAD317-7F47-469A-9310-DF747C03A560}"/>
          </ac:inkMkLst>
        </pc:inkChg>
        <pc:inkChg chg="add del mod">
          <ac:chgData name="Tracy Carter" userId="2f5be7f5713387d1" providerId="LiveId" clId="{C5ABD9A4-C987-4F4E-9184-E3215547A0F1}" dt="2021-11-16T19:13:23.655" v="431"/>
          <ac:inkMkLst>
            <pc:docMk/>
            <pc:sldMk cId="3284365887" sldId="619"/>
            <ac:inkMk id="176" creationId="{4D4C88D0-4746-430F-98CA-76263D86F01C}"/>
          </ac:inkMkLst>
        </pc:inkChg>
        <pc:inkChg chg="add mod">
          <ac:chgData name="Tracy Carter" userId="2f5be7f5713387d1" providerId="LiveId" clId="{C5ABD9A4-C987-4F4E-9184-E3215547A0F1}" dt="2021-11-16T19:13:32.270" v="440"/>
          <ac:inkMkLst>
            <pc:docMk/>
            <pc:sldMk cId="3284365887" sldId="619"/>
            <ac:inkMk id="178" creationId="{BCEB0E13-2310-4E79-8C1D-4C71D9C17504}"/>
          </ac:inkMkLst>
        </pc:inkChg>
        <pc:inkChg chg="add mod">
          <ac:chgData name="Tracy Carter" userId="2f5be7f5713387d1" providerId="LiveId" clId="{C5ABD9A4-C987-4F4E-9184-E3215547A0F1}" dt="2021-11-16T19:13:32.270" v="440"/>
          <ac:inkMkLst>
            <pc:docMk/>
            <pc:sldMk cId="3284365887" sldId="619"/>
            <ac:inkMk id="179" creationId="{F917E907-505D-4802-B124-BE6273F89D61}"/>
          </ac:inkMkLst>
        </pc:inkChg>
        <pc:inkChg chg="add mod">
          <ac:chgData name="Tracy Carter" userId="2f5be7f5713387d1" providerId="LiveId" clId="{C5ABD9A4-C987-4F4E-9184-E3215547A0F1}" dt="2021-11-16T19:13:32.270" v="440"/>
          <ac:inkMkLst>
            <pc:docMk/>
            <pc:sldMk cId="3284365887" sldId="619"/>
            <ac:inkMk id="180" creationId="{AB4BCFC1-5703-4BDC-B6D5-3219BAA5C20E}"/>
          </ac:inkMkLst>
        </pc:inkChg>
        <pc:inkChg chg="add">
          <ac:chgData name="Tracy Carter" userId="2f5be7f5713387d1" providerId="LiveId" clId="{C5ABD9A4-C987-4F4E-9184-E3215547A0F1}" dt="2021-11-16T19:13:31.486" v="439" actId="9405"/>
          <ac:inkMkLst>
            <pc:docMk/>
            <pc:sldMk cId="3284365887" sldId="619"/>
            <ac:inkMk id="181" creationId="{8CFBA1C1-1568-464A-989E-41B33A006DEE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83" creationId="{0659C31D-C965-4F77-A4C8-B045510DC5FF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84" creationId="{EB02E03E-4C06-4D84-859E-EDE879251250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85" creationId="{9A4D2C24-89C4-4434-9CAD-178DA0970082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86" creationId="{244BC413-DBE2-4A12-A954-EA348B42F023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87" creationId="{4804A1D7-8A34-419F-982D-D37CEA481484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88" creationId="{FBE2E337-BBAF-455E-9A31-98F5C65C2FB7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89" creationId="{7D4A80C6-6F9C-4AA3-A3C5-C31FD0DB3D06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90" creationId="{38C3549A-2CFF-486C-BC6F-94FE1B6A0950}"/>
          </ac:inkMkLst>
        </pc:inkChg>
        <pc:inkChg chg="add del mod">
          <ac:chgData name="Tracy Carter" userId="2f5be7f5713387d1" providerId="LiveId" clId="{C5ABD9A4-C987-4F4E-9184-E3215547A0F1}" dt="2021-11-16T19:13:43.497" v="453"/>
          <ac:inkMkLst>
            <pc:docMk/>
            <pc:sldMk cId="3284365887" sldId="619"/>
            <ac:inkMk id="191" creationId="{A2F48B04-5380-48BA-9442-D1C79EF1989F}"/>
          </ac:inkMkLst>
        </pc:inkChg>
        <pc:inkChg chg="add del mod">
          <ac:chgData name="Tracy Carter" userId="2f5be7f5713387d1" providerId="LiveId" clId="{C5ABD9A4-C987-4F4E-9184-E3215547A0F1}" dt="2021-11-16T19:13:43.497" v="452"/>
          <ac:inkMkLst>
            <pc:docMk/>
            <pc:sldMk cId="3284365887" sldId="619"/>
            <ac:inkMk id="192" creationId="{E1BB3CC4-0EC0-488C-82DF-F9CFE9151BAA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94" creationId="{A13E5EE2-8E2E-421B-A209-F97FE261F4AB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95" creationId="{F2292966-20C5-4D69-9F75-489CF703033D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96" creationId="{D4DE46D9-FCDB-4074-ADDE-3EE4274D28F3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97" creationId="{9CA75098-F596-43D5-8AC2-5B2FCFA33244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98" creationId="{D1367D93-4AD3-468E-AB0F-080C1CE2F53C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199" creationId="{E29578BD-D992-4824-A590-415A5454FDD4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00" creationId="{957CB308-2A9C-42D1-8E2B-312CBE86E778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01" creationId="{F64D0994-A236-4AE7-BEED-D93AF993D930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02" creationId="{08DD402F-2825-47FB-A364-7441ECAEFCD0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04" creationId="{29A34434-D0D0-44B5-8229-C350EECCEE5B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05" creationId="{25B29648-A5B9-40D4-95AE-E74BE28DA168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06" creationId="{11A6DC84-5B10-4386-94D3-197486227570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07" creationId="{1AF810A9-C3CD-4C3B-BDD2-A930F8D39073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09" creationId="{F1D93152-6466-4CCC-B379-279473741355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0" creationId="{3DF10D6F-C788-402D-8E7F-2321BD20A0E3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1" creationId="{47422E67-D114-42E5-ACFC-3F84B0C08B2A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2" creationId="{CDAF9707-BDEF-40A3-BAE7-E7AAD904FFD1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3" creationId="{5F6C0356-784D-49EA-9C76-A518B9CC86E1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4" creationId="{73DBB167-F037-4244-A1BA-E4A3C34280AF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5" creationId="{E650142B-4BE9-48D3-850A-D07ABDBA7C85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7" creationId="{0004CADD-F9D9-41AC-945E-5FB539496BBD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8" creationId="{74EBA193-54E9-4C82-BF19-5782FBAEDBA6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19" creationId="{79695FA1-C908-4A4B-B26A-C409C8F90AAB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0" creationId="{424CF3E4-6A02-47C3-86EE-3FD946F3DF16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1" creationId="{2127A7EA-9D8A-47B9-B5F7-DA099A379C4C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2" creationId="{3878BFC9-DE33-4A1F-9439-83F7C072D10E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3" creationId="{0A5C7FFA-E314-48BD-BE9F-559063A6C518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4" creationId="{14EB4926-A679-4C3A-9EF4-D03C42128E17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5" creationId="{BBEB03C2-5E29-4A97-9442-01D999F182B8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7" creationId="{919624C1-D68F-421C-9B49-1BDBD9DF7A85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8" creationId="{DDF1ACFA-83FB-4822-BADA-DF15F7436543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29" creationId="{5532B0AA-1170-46DC-9211-8264DEF55614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30" creationId="{047C7443-B31F-483F-B54D-F77C6B7372A5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31" creationId="{8ABA62DB-9940-44A6-A34F-19DB7F035C60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32" creationId="{7D157B06-F905-48DD-907D-542AA58E9441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33" creationId="{A2B54B77-EBF5-4DC7-97EF-9030594126D8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34" creationId="{06AAA3D6-57E6-4FBE-A26C-58ADCCEF3065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35" creationId="{5DD1ADC4-857B-459B-BB57-C25FB6570013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36" creationId="{A974F32E-E852-4478-84D8-2581AFFDAD3C}"/>
          </ac:inkMkLst>
        </pc:inkChg>
        <pc:inkChg chg="add mod">
          <ac:chgData name="Tracy Carter" userId="2f5be7f5713387d1" providerId="LiveId" clId="{C5ABD9A4-C987-4F4E-9184-E3215547A0F1}" dt="2021-11-16T19:14:17.458" v="498"/>
          <ac:inkMkLst>
            <pc:docMk/>
            <pc:sldMk cId="3284365887" sldId="619"/>
            <ac:inkMk id="237" creationId="{C7319455-DEE4-4D1A-B888-5F23BC3BAAD6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39" creationId="{E6F32D2A-AFA7-44FF-B4EC-8ECD3D05D8CE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0" creationId="{C1607CC5-4F17-4236-A29E-4FB56C3ACF3E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1" creationId="{86C67F2D-39B9-431B-8554-5D3B13AE654B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2" creationId="{7D29425D-00DD-4201-B6A7-7F6D7F938DA9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3" creationId="{BD0B0F86-D5D0-40D9-9522-67B93670312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4" creationId="{EA889AC4-3C74-433C-95C6-4C971151736A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5" creationId="{E664C422-3BB6-4460-B912-F42FF3162044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7" creationId="{FC0809D7-676A-4DAC-AEF7-14C9DB0A55AE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8" creationId="{63A04D37-21CE-4E78-AFA4-A5594FDC44A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49" creationId="{D8B5980A-51F3-450B-9D89-34E228A9C28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50" creationId="{C9A83357-0E83-4A42-A888-B53E83403DB0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51" creationId="{65A1330E-7F63-4B7C-AEFC-B5D33D9841B7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52" creationId="{D071711E-3F6F-439C-80FE-3145BC89834B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54" creationId="{408E8ADC-C688-43B1-9EDB-6C65A44477A0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55" creationId="{0E2A74B9-C347-40E5-82C8-578A506060D3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57" creationId="{95DBD990-ACD0-4E26-97E7-16A2C3881043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58" creationId="{2030A50B-9D77-4932-86AC-A599A0994409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59" creationId="{BD07CF1F-E847-49F0-B4BB-A97704273089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61" creationId="{D82B6D64-4D31-4CAD-8DB5-6EE4624D33D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62" creationId="{0B0CA3E7-D898-4394-A515-5E0C49D75130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63" creationId="{72C1E8CC-0927-4055-AC91-E78E8DCC559A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65" creationId="{4AB6183A-F59F-4F34-BAEA-9374F47F03CB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66" creationId="{445B0316-A555-465E-A942-7F3C36A37AE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67" creationId="{BAE93F2A-7A98-49FB-9CE3-2487D128C83A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69" creationId="{388FEF88-BCC7-4EE3-B3A7-18693ED144A2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70" creationId="{8F0B38DD-CDFC-42AC-91F2-D08998A24012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71" creationId="{780F6553-909B-46E6-B9CB-520CF0EA3BBB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73" creationId="{B040D772-1DC3-42A5-9798-C9B5A7067022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74" creationId="{0DBC88B1-AC21-41DD-AAEF-9F69CAA0B846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75" creationId="{F44551B9-8495-4736-A82F-92EF46CD6D44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76" creationId="{E094CB6A-4C05-40CF-B998-59C083E7376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78" creationId="{BA0A801D-3645-4545-804B-E3B652532B68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79" creationId="{9DEC54C4-2762-4984-8F9C-966A1A1D4894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0" creationId="{F54EF3BF-A44B-4A9F-8340-756BAFAA328A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1" creationId="{B1954902-603C-4B7E-8B55-3FE5493A7A37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2" creationId="{0B790685-1118-4264-8CC8-AA0CF4EC8194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3" creationId="{74C07503-CEE1-486F-B096-1411F621111F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5" creationId="{E54465A8-531F-43A6-AA5F-36C4A59A1C4B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6" creationId="{13EE4FA5-0084-406D-B79C-318C73431A28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7" creationId="{C1CF1773-8C48-4177-8C21-8423B6C8B2EB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8" creationId="{4523BCBA-CE0C-4CB3-AC48-535DBA04FAD8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89" creationId="{57760450-1302-4F80-8308-4B47ED788822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90" creationId="{EC4631BD-123B-4596-B855-EFE5178BB176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91" creationId="{895AD0A1-5C03-41C0-9DDE-E5F2913FF2E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92" creationId="{2EE6D97C-D153-4E4B-9278-8400F2564ECF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293" creationId="{843B427B-AF1B-4D17-8F73-3F11C681AC94}"/>
          </ac:inkMkLst>
        </pc:inkChg>
        <pc:inkChg chg="add mod">
          <ac:chgData name="Tracy Carter" userId="2f5be7f5713387d1" providerId="LiveId" clId="{C5ABD9A4-C987-4F4E-9184-E3215547A0F1}" dt="2021-11-16T19:16:20.746" v="560"/>
          <ac:inkMkLst>
            <pc:docMk/>
            <pc:sldMk cId="3284365887" sldId="619"/>
            <ac:inkMk id="294" creationId="{96CD8557-D638-4143-B9AE-C56447CD3995}"/>
          </ac:inkMkLst>
        </pc:inkChg>
        <pc:inkChg chg="add mod">
          <ac:chgData name="Tracy Carter" userId="2f5be7f5713387d1" providerId="LiveId" clId="{C5ABD9A4-C987-4F4E-9184-E3215547A0F1}" dt="2021-11-16T19:16:20.746" v="560"/>
          <ac:inkMkLst>
            <pc:docMk/>
            <pc:sldMk cId="3284365887" sldId="619"/>
            <ac:inkMk id="295" creationId="{84550892-F1B0-4998-9669-A5C7F45C1A00}"/>
          </ac:inkMkLst>
        </pc:inkChg>
        <pc:inkChg chg="add mod">
          <ac:chgData name="Tracy Carter" userId="2f5be7f5713387d1" providerId="LiveId" clId="{C5ABD9A4-C987-4F4E-9184-E3215547A0F1}" dt="2021-11-16T19:16:20.746" v="560"/>
          <ac:inkMkLst>
            <pc:docMk/>
            <pc:sldMk cId="3284365887" sldId="619"/>
            <ac:inkMk id="296" creationId="{9F36FE1C-1247-4056-B9C3-7FFA51EB20D5}"/>
          </ac:inkMkLst>
        </pc:inkChg>
        <pc:inkChg chg="add mod">
          <ac:chgData name="Tracy Carter" userId="2f5be7f5713387d1" providerId="LiveId" clId="{C5ABD9A4-C987-4F4E-9184-E3215547A0F1}" dt="2021-11-16T19:16:20.746" v="560"/>
          <ac:inkMkLst>
            <pc:docMk/>
            <pc:sldMk cId="3284365887" sldId="619"/>
            <ac:inkMk id="297" creationId="{83465FE2-0450-4AFE-9DEA-7440A9DE6281}"/>
          </ac:inkMkLst>
        </pc:inkChg>
        <pc:inkChg chg="add mod">
          <ac:chgData name="Tracy Carter" userId="2f5be7f5713387d1" providerId="LiveId" clId="{C5ABD9A4-C987-4F4E-9184-E3215547A0F1}" dt="2021-11-16T19:16:20.746" v="560"/>
          <ac:inkMkLst>
            <pc:docMk/>
            <pc:sldMk cId="3284365887" sldId="619"/>
            <ac:inkMk id="298" creationId="{CCA24B94-358C-46A5-A47B-CE0990868417}"/>
          </ac:inkMkLst>
        </pc:inkChg>
        <pc:inkChg chg="add mod">
          <ac:chgData name="Tracy Carter" userId="2f5be7f5713387d1" providerId="LiveId" clId="{C5ABD9A4-C987-4F4E-9184-E3215547A0F1}" dt="2021-11-16T19:16:20.746" v="560"/>
          <ac:inkMkLst>
            <pc:docMk/>
            <pc:sldMk cId="3284365887" sldId="619"/>
            <ac:inkMk id="299" creationId="{70B9597E-FA01-4797-AA43-2766EFA26F91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02" creationId="{19671266-915E-4F1A-B8EA-1F4A9038C595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03" creationId="{C6604067-2400-4F74-A4CB-4350AF83F580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04" creationId="{15FC6014-BEA5-4F09-B626-938903DA0493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05" creationId="{D6F17A9F-2589-4D16-AD9D-936659424AC4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06" creationId="{4EBB808B-74F3-4FCD-9707-EAA297F3E27E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07" creationId="{A611CEE5-9F70-4D08-B82C-073B75598480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08" creationId="{0A90F80F-D4B4-4679-9EF7-F62D97C1FD32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09" creationId="{74C33D5E-A873-4D71-AA30-AB130CC41255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10" creationId="{0C8E6388-69D4-491A-A5FE-06A1AD867403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11" creationId="{CE2BBA5F-4A80-46C2-9C69-D3F1723F5D07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12" creationId="{5A71018C-B0C6-428C-A053-6C0E5619DF6F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13" creationId="{05A67FFF-325A-40B4-8BDF-5823E472DDA7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14" creationId="{1C3FA2F1-D5C9-4E34-AB6C-80F7821DDC8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15" creationId="{6ACA81C4-ED4F-463B-97D6-374DB792D4DC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16" creationId="{E2BB720E-5AB8-4CCB-8708-E2191EE5B7A5}"/>
          </ac:inkMkLst>
        </pc:inkChg>
        <pc:inkChg chg="add mod">
          <ac:chgData name="Tracy Carter" userId="2f5be7f5713387d1" providerId="LiveId" clId="{C5ABD9A4-C987-4F4E-9184-E3215547A0F1}" dt="2021-11-16T19:16:28.747" v="577"/>
          <ac:inkMkLst>
            <pc:docMk/>
            <pc:sldMk cId="3284365887" sldId="619"/>
            <ac:inkMk id="317" creationId="{D684C9C2-F50D-40DA-BD97-767659FFEBD7}"/>
          </ac:inkMkLst>
        </pc:inkChg>
      </pc:sldChg>
      <pc:sldChg chg="addSp delSp modSp mod">
        <pc:chgData name="Tracy Carter" userId="2f5be7f5713387d1" providerId="LiveId" clId="{C5ABD9A4-C987-4F4E-9184-E3215547A0F1}" dt="2021-11-16T19:17:21.382" v="629"/>
        <pc:sldMkLst>
          <pc:docMk/>
          <pc:sldMk cId="2027900218" sldId="626"/>
        </pc:sldMkLst>
        <pc:grpChg chg="mod">
          <ac:chgData name="Tracy Carter" userId="2f5be7f5713387d1" providerId="LiveId" clId="{C5ABD9A4-C987-4F4E-9184-E3215547A0F1}" dt="2021-11-16T19:16:44.286" v="581"/>
          <ac:grpSpMkLst>
            <pc:docMk/>
            <pc:sldMk cId="2027900218" sldId="626"/>
            <ac:grpSpMk id="7" creationId="{CCB2CE2E-6E25-4DE9-8DEA-99406130EDCC}"/>
          </ac:grpSpMkLst>
        </pc:grpChg>
        <pc:grpChg chg="mod">
          <ac:chgData name="Tracy Carter" userId="2f5be7f5713387d1" providerId="LiveId" clId="{C5ABD9A4-C987-4F4E-9184-E3215547A0F1}" dt="2021-11-16T19:16:49.231" v="586"/>
          <ac:grpSpMkLst>
            <pc:docMk/>
            <pc:sldMk cId="2027900218" sldId="626"/>
            <ac:grpSpMk id="13" creationId="{9616B557-3BFF-4508-8062-3758CCB1BEB1}"/>
          </ac:grpSpMkLst>
        </pc:grpChg>
        <pc:grpChg chg="del mod">
          <ac:chgData name="Tracy Carter" userId="2f5be7f5713387d1" providerId="LiveId" clId="{C5ABD9A4-C987-4F4E-9184-E3215547A0F1}" dt="2021-11-16T19:16:57.521" v="600"/>
          <ac:grpSpMkLst>
            <pc:docMk/>
            <pc:sldMk cId="2027900218" sldId="626"/>
            <ac:grpSpMk id="27" creationId="{893E8999-744C-4D2D-868D-AE1B8C7BFE4F}"/>
          </ac:grpSpMkLst>
        </pc:grpChg>
        <pc:grpChg chg="mod">
          <ac:chgData name="Tracy Carter" userId="2f5be7f5713387d1" providerId="LiveId" clId="{C5ABD9A4-C987-4F4E-9184-E3215547A0F1}" dt="2021-11-16T19:16:57.521" v="600"/>
          <ac:grpSpMkLst>
            <pc:docMk/>
            <pc:sldMk cId="2027900218" sldId="626"/>
            <ac:grpSpMk id="28" creationId="{3ECA8E62-4B4B-41D2-BB60-E5FA7B01C79C}"/>
          </ac:grpSpMkLst>
        </pc:grpChg>
        <pc:grpChg chg="mod">
          <ac:chgData name="Tracy Carter" userId="2f5be7f5713387d1" providerId="LiveId" clId="{C5ABD9A4-C987-4F4E-9184-E3215547A0F1}" dt="2021-11-16T19:16:57.521" v="600"/>
          <ac:grpSpMkLst>
            <pc:docMk/>
            <pc:sldMk cId="2027900218" sldId="626"/>
            <ac:grpSpMk id="29" creationId="{E032AC17-5E96-4965-8567-1BF0A57A290D}"/>
          </ac:grpSpMkLst>
        </pc:grpChg>
        <pc:grpChg chg="del mod">
          <ac:chgData name="Tracy Carter" userId="2f5be7f5713387d1" providerId="LiveId" clId="{C5ABD9A4-C987-4F4E-9184-E3215547A0F1}" dt="2021-11-16T19:17:12.392" v="615"/>
          <ac:grpSpMkLst>
            <pc:docMk/>
            <pc:sldMk cId="2027900218" sldId="626"/>
            <ac:grpSpMk id="40" creationId="{911C43A4-55B3-46A4-AB56-08E34DBD4CA3}"/>
          </ac:grpSpMkLst>
        </pc:grpChg>
        <pc:grpChg chg="mod">
          <ac:chgData name="Tracy Carter" userId="2f5be7f5713387d1" providerId="LiveId" clId="{C5ABD9A4-C987-4F4E-9184-E3215547A0F1}" dt="2021-11-16T19:17:12.392" v="615"/>
          <ac:grpSpMkLst>
            <pc:docMk/>
            <pc:sldMk cId="2027900218" sldId="626"/>
            <ac:grpSpMk id="43" creationId="{8F8C7F45-F7CE-4C12-ACD2-A8264BC42A16}"/>
          </ac:grpSpMkLst>
        </pc:grpChg>
        <pc:grpChg chg="mod">
          <ac:chgData name="Tracy Carter" userId="2f5be7f5713387d1" providerId="LiveId" clId="{C5ABD9A4-C987-4F4E-9184-E3215547A0F1}" dt="2021-11-16T19:17:16.591" v="622"/>
          <ac:grpSpMkLst>
            <pc:docMk/>
            <pc:sldMk cId="2027900218" sldId="626"/>
            <ac:grpSpMk id="50" creationId="{F68818FC-7B27-4A4D-88C5-EE0E61E0E69C}"/>
          </ac:grpSpMkLst>
        </pc:grpChg>
        <pc:grpChg chg="mod">
          <ac:chgData name="Tracy Carter" userId="2f5be7f5713387d1" providerId="LiveId" clId="{C5ABD9A4-C987-4F4E-9184-E3215547A0F1}" dt="2021-11-16T19:17:21.382" v="629"/>
          <ac:grpSpMkLst>
            <pc:docMk/>
            <pc:sldMk cId="2027900218" sldId="626"/>
            <ac:grpSpMk id="57" creationId="{DDCFAB78-FF5F-420D-9225-B4EEE24079E9}"/>
          </ac:grpSpMkLst>
        </pc:grpChg>
        <pc:grpChg chg="mod">
          <ac:chgData name="Tracy Carter" userId="2f5be7f5713387d1" providerId="LiveId" clId="{C5ABD9A4-C987-4F4E-9184-E3215547A0F1}" dt="2021-11-16T19:17:21.382" v="629"/>
          <ac:grpSpMkLst>
            <pc:docMk/>
            <pc:sldMk cId="2027900218" sldId="626"/>
            <ac:grpSpMk id="58" creationId="{5D99FA92-395A-4C47-BD31-F3D8DB0297E8}"/>
          </ac:grpSpMkLst>
        </pc:grpChg>
        <pc:inkChg chg="add mod">
          <ac:chgData name="Tracy Carter" userId="2f5be7f5713387d1" providerId="LiveId" clId="{C5ABD9A4-C987-4F4E-9184-E3215547A0F1}" dt="2021-11-16T19:16:44.286" v="581"/>
          <ac:inkMkLst>
            <pc:docMk/>
            <pc:sldMk cId="2027900218" sldId="626"/>
            <ac:inkMk id="4" creationId="{1162C3E6-DA97-49FF-94C3-3444C2539F3E}"/>
          </ac:inkMkLst>
        </pc:inkChg>
        <pc:inkChg chg="add mod">
          <ac:chgData name="Tracy Carter" userId="2f5be7f5713387d1" providerId="LiveId" clId="{C5ABD9A4-C987-4F4E-9184-E3215547A0F1}" dt="2021-11-16T19:16:44.286" v="581"/>
          <ac:inkMkLst>
            <pc:docMk/>
            <pc:sldMk cId="2027900218" sldId="626"/>
            <ac:inkMk id="5" creationId="{682EBF6A-29EB-4446-98CC-900E26829D41}"/>
          </ac:inkMkLst>
        </pc:inkChg>
        <pc:inkChg chg="add mod">
          <ac:chgData name="Tracy Carter" userId="2f5be7f5713387d1" providerId="LiveId" clId="{C5ABD9A4-C987-4F4E-9184-E3215547A0F1}" dt="2021-11-16T19:16:44.286" v="581"/>
          <ac:inkMkLst>
            <pc:docMk/>
            <pc:sldMk cId="2027900218" sldId="626"/>
            <ac:inkMk id="6" creationId="{F84A0210-8545-48A3-8157-C1D62D500DFB}"/>
          </ac:inkMkLst>
        </pc:inkChg>
        <pc:inkChg chg="add mod">
          <ac:chgData name="Tracy Carter" userId="2f5be7f5713387d1" providerId="LiveId" clId="{C5ABD9A4-C987-4F4E-9184-E3215547A0F1}" dt="2021-11-16T19:16:49.231" v="586"/>
          <ac:inkMkLst>
            <pc:docMk/>
            <pc:sldMk cId="2027900218" sldId="626"/>
            <ac:inkMk id="8" creationId="{B09C43A5-77CD-4C4A-A8CB-698D959E81E1}"/>
          </ac:inkMkLst>
        </pc:inkChg>
        <pc:inkChg chg="add mod">
          <ac:chgData name="Tracy Carter" userId="2f5be7f5713387d1" providerId="LiveId" clId="{C5ABD9A4-C987-4F4E-9184-E3215547A0F1}" dt="2021-11-16T19:16:49.231" v="586"/>
          <ac:inkMkLst>
            <pc:docMk/>
            <pc:sldMk cId="2027900218" sldId="626"/>
            <ac:inkMk id="9" creationId="{D2053E11-4BA4-48AE-A403-789F7215E58F}"/>
          </ac:inkMkLst>
        </pc:inkChg>
        <pc:inkChg chg="add mod">
          <ac:chgData name="Tracy Carter" userId="2f5be7f5713387d1" providerId="LiveId" clId="{C5ABD9A4-C987-4F4E-9184-E3215547A0F1}" dt="2021-11-16T19:16:49.231" v="586"/>
          <ac:inkMkLst>
            <pc:docMk/>
            <pc:sldMk cId="2027900218" sldId="626"/>
            <ac:inkMk id="11" creationId="{C71F4369-E70C-4C1F-8157-D5150577A046}"/>
          </ac:inkMkLst>
        </pc:inkChg>
        <pc:inkChg chg="add mod">
          <ac:chgData name="Tracy Carter" userId="2f5be7f5713387d1" providerId="LiveId" clId="{C5ABD9A4-C987-4F4E-9184-E3215547A0F1}" dt="2021-11-16T19:16:49.231" v="586"/>
          <ac:inkMkLst>
            <pc:docMk/>
            <pc:sldMk cId="2027900218" sldId="626"/>
            <ac:inkMk id="12" creationId="{B36463E6-073D-4C3E-9BCF-11F6DB0E3C9D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14" creationId="{C85D01C7-E6D0-4B3D-B2C2-15D98665FB77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15" creationId="{C344B543-4172-480F-BB83-41B7DBE7BECA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16" creationId="{7BB840AA-7BE7-4CAF-A0FC-269E95D165CF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17" creationId="{D843957A-9098-4AC4-ACC6-20A92DFFE5FF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18" creationId="{730C13F7-1E85-4E2E-BEE7-8EA48F207E4D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19" creationId="{9A1142D6-273F-4C73-8938-EB2A7744FEEB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20" creationId="{DF2B0717-6844-4FE3-8DB6-74967B0BC3A5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21" creationId="{FE9F5791-4BBD-445C-BE24-25B2175DB1CD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22" creationId="{2B0BE755-C7FD-49B5-B1EC-4D11B5417A2A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23" creationId="{7F8852A5-57F9-4E66-ABBB-2E049FB5A557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24" creationId="{5690CC99-2910-4588-828D-4579075A726E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25" creationId="{011F5300-989E-4FFB-8C17-A2BDAB1C883B}"/>
          </ac:inkMkLst>
        </pc:inkChg>
        <pc:inkChg chg="add mod">
          <ac:chgData name="Tracy Carter" userId="2f5be7f5713387d1" providerId="LiveId" clId="{C5ABD9A4-C987-4F4E-9184-E3215547A0F1}" dt="2021-11-16T19:16:57.521" v="600"/>
          <ac:inkMkLst>
            <pc:docMk/>
            <pc:sldMk cId="2027900218" sldId="626"/>
            <ac:inkMk id="26" creationId="{58F493C2-101D-4783-A3C7-697B6DBCEB67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0" creationId="{AADC1441-DF46-4E3F-AA60-9487A3F636C3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1" creationId="{7BFCAFBA-1F6D-4A85-B34B-3CF97D4C2249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2" creationId="{FDC15270-3BDD-441C-95E4-98748BB4FAE6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3" creationId="{89D0D02C-6B11-4DED-925E-A7FBFEC21D30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4" creationId="{352EB421-18D1-4A94-B830-DA465277E6BB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5" creationId="{834E9DC8-5A42-455A-BD1C-704E555F3C63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6" creationId="{7366E8D9-2D1B-4EEC-9025-A88DCF7CCEB6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7" creationId="{EDF99DB2-18F0-40A0-9BF8-38F0947231FB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38" creationId="{12F364C2-A869-4966-A07F-B73467C65E66}"/>
          </ac:inkMkLst>
        </pc:inkChg>
        <pc:inkChg chg="add del mod">
          <ac:chgData name="Tracy Carter" userId="2f5be7f5713387d1" providerId="LiveId" clId="{C5ABD9A4-C987-4F4E-9184-E3215547A0F1}" dt="2021-11-16T19:17:07.270" v="612"/>
          <ac:inkMkLst>
            <pc:docMk/>
            <pc:sldMk cId="2027900218" sldId="626"/>
            <ac:inkMk id="39" creationId="{CEABE5EA-44E0-485F-A913-8BB2B9EF63E1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41" creationId="{4B64D5B3-75FB-4408-AD83-08CE3E4BA0CF}"/>
          </ac:inkMkLst>
        </pc:inkChg>
        <pc:inkChg chg="add mod">
          <ac:chgData name="Tracy Carter" userId="2f5be7f5713387d1" providerId="LiveId" clId="{C5ABD9A4-C987-4F4E-9184-E3215547A0F1}" dt="2021-11-16T19:17:12.392" v="615"/>
          <ac:inkMkLst>
            <pc:docMk/>
            <pc:sldMk cId="2027900218" sldId="626"/>
            <ac:inkMk id="42" creationId="{219C131A-6207-4637-8715-18102EC511D4}"/>
          </ac:inkMkLst>
        </pc:inkChg>
        <pc:inkChg chg="add mod">
          <ac:chgData name="Tracy Carter" userId="2f5be7f5713387d1" providerId="LiveId" clId="{C5ABD9A4-C987-4F4E-9184-E3215547A0F1}" dt="2021-11-16T19:17:16.591" v="622"/>
          <ac:inkMkLst>
            <pc:docMk/>
            <pc:sldMk cId="2027900218" sldId="626"/>
            <ac:inkMk id="44" creationId="{363271DA-5C03-4262-B764-D5CE1EFD0B59}"/>
          </ac:inkMkLst>
        </pc:inkChg>
        <pc:inkChg chg="add mod">
          <ac:chgData name="Tracy Carter" userId="2f5be7f5713387d1" providerId="LiveId" clId="{C5ABD9A4-C987-4F4E-9184-E3215547A0F1}" dt="2021-11-16T19:17:16.591" v="622"/>
          <ac:inkMkLst>
            <pc:docMk/>
            <pc:sldMk cId="2027900218" sldId="626"/>
            <ac:inkMk id="45" creationId="{A7808146-C3FB-42EF-967C-340916ED8198}"/>
          </ac:inkMkLst>
        </pc:inkChg>
        <pc:inkChg chg="add mod">
          <ac:chgData name="Tracy Carter" userId="2f5be7f5713387d1" providerId="LiveId" clId="{C5ABD9A4-C987-4F4E-9184-E3215547A0F1}" dt="2021-11-16T19:17:16.591" v="622"/>
          <ac:inkMkLst>
            <pc:docMk/>
            <pc:sldMk cId="2027900218" sldId="626"/>
            <ac:inkMk id="46" creationId="{D673A8EF-CB57-41BE-8D99-EA150AF23BEF}"/>
          </ac:inkMkLst>
        </pc:inkChg>
        <pc:inkChg chg="add mod">
          <ac:chgData name="Tracy Carter" userId="2f5be7f5713387d1" providerId="LiveId" clId="{C5ABD9A4-C987-4F4E-9184-E3215547A0F1}" dt="2021-11-16T19:17:16.591" v="622"/>
          <ac:inkMkLst>
            <pc:docMk/>
            <pc:sldMk cId="2027900218" sldId="626"/>
            <ac:inkMk id="47" creationId="{9BA3816F-5E18-4624-92DE-B3137E365B2F}"/>
          </ac:inkMkLst>
        </pc:inkChg>
        <pc:inkChg chg="add mod">
          <ac:chgData name="Tracy Carter" userId="2f5be7f5713387d1" providerId="LiveId" clId="{C5ABD9A4-C987-4F4E-9184-E3215547A0F1}" dt="2021-11-16T19:17:16.591" v="622"/>
          <ac:inkMkLst>
            <pc:docMk/>
            <pc:sldMk cId="2027900218" sldId="626"/>
            <ac:inkMk id="48" creationId="{72049FE2-1F79-4E5D-916B-02CD4BEB28D9}"/>
          </ac:inkMkLst>
        </pc:inkChg>
        <pc:inkChg chg="add mod">
          <ac:chgData name="Tracy Carter" userId="2f5be7f5713387d1" providerId="LiveId" clId="{C5ABD9A4-C987-4F4E-9184-E3215547A0F1}" dt="2021-11-16T19:17:16.591" v="622"/>
          <ac:inkMkLst>
            <pc:docMk/>
            <pc:sldMk cId="2027900218" sldId="626"/>
            <ac:inkMk id="49" creationId="{59987D2D-0662-42B9-99B5-191CA58AD903}"/>
          </ac:inkMkLst>
        </pc:inkChg>
        <pc:inkChg chg="add mod">
          <ac:chgData name="Tracy Carter" userId="2f5be7f5713387d1" providerId="LiveId" clId="{C5ABD9A4-C987-4F4E-9184-E3215547A0F1}" dt="2021-11-16T19:17:21.382" v="629"/>
          <ac:inkMkLst>
            <pc:docMk/>
            <pc:sldMk cId="2027900218" sldId="626"/>
            <ac:inkMk id="51" creationId="{DCCD9477-5D81-4159-959D-2E10C7698F62}"/>
          </ac:inkMkLst>
        </pc:inkChg>
        <pc:inkChg chg="add mod">
          <ac:chgData name="Tracy Carter" userId="2f5be7f5713387d1" providerId="LiveId" clId="{C5ABD9A4-C987-4F4E-9184-E3215547A0F1}" dt="2021-11-16T19:17:21.382" v="629"/>
          <ac:inkMkLst>
            <pc:docMk/>
            <pc:sldMk cId="2027900218" sldId="626"/>
            <ac:inkMk id="52" creationId="{8AF5BC6F-E6D8-49AD-BFE8-C3CB7CE80330}"/>
          </ac:inkMkLst>
        </pc:inkChg>
        <pc:inkChg chg="add mod">
          <ac:chgData name="Tracy Carter" userId="2f5be7f5713387d1" providerId="LiveId" clId="{C5ABD9A4-C987-4F4E-9184-E3215547A0F1}" dt="2021-11-16T19:17:21.382" v="629"/>
          <ac:inkMkLst>
            <pc:docMk/>
            <pc:sldMk cId="2027900218" sldId="626"/>
            <ac:inkMk id="53" creationId="{3B098C68-4940-49F8-9283-612C79B37973}"/>
          </ac:inkMkLst>
        </pc:inkChg>
        <pc:inkChg chg="add mod">
          <ac:chgData name="Tracy Carter" userId="2f5be7f5713387d1" providerId="LiveId" clId="{C5ABD9A4-C987-4F4E-9184-E3215547A0F1}" dt="2021-11-16T19:17:21.382" v="629"/>
          <ac:inkMkLst>
            <pc:docMk/>
            <pc:sldMk cId="2027900218" sldId="626"/>
            <ac:inkMk id="54" creationId="{80F4EF77-00DF-4D69-AAC5-CED8305D1503}"/>
          </ac:inkMkLst>
        </pc:inkChg>
        <pc:inkChg chg="add mod">
          <ac:chgData name="Tracy Carter" userId="2f5be7f5713387d1" providerId="LiveId" clId="{C5ABD9A4-C987-4F4E-9184-E3215547A0F1}" dt="2021-11-16T19:17:21.382" v="629"/>
          <ac:inkMkLst>
            <pc:docMk/>
            <pc:sldMk cId="2027900218" sldId="626"/>
            <ac:inkMk id="55" creationId="{499E0477-76A6-4CD6-82C8-9C597DC4A8D6}"/>
          </ac:inkMkLst>
        </pc:inkChg>
        <pc:inkChg chg="add mod">
          <ac:chgData name="Tracy Carter" userId="2f5be7f5713387d1" providerId="LiveId" clId="{C5ABD9A4-C987-4F4E-9184-E3215547A0F1}" dt="2021-11-16T19:17:21.382" v="629"/>
          <ac:inkMkLst>
            <pc:docMk/>
            <pc:sldMk cId="2027900218" sldId="626"/>
            <ac:inkMk id="56" creationId="{89FD19B1-B8A6-4307-A632-486DF486F675}"/>
          </ac:inkMkLst>
        </pc:inkChg>
      </pc:sldChg>
      <pc:sldChg chg="addSp delSp modSp mod">
        <pc:chgData name="Tracy Carter" userId="2f5be7f5713387d1" providerId="LiveId" clId="{C5ABD9A4-C987-4F4E-9184-E3215547A0F1}" dt="2021-11-16T19:19:12.845" v="722"/>
        <pc:sldMkLst>
          <pc:docMk/>
          <pc:sldMk cId="1092407216" sldId="627"/>
        </pc:sldMkLst>
        <pc:grpChg chg="mod">
          <ac:chgData name="Tracy Carter" userId="2f5be7f5713387d1" providerId="LiveId" clId="{C5ABD9A4-C987-4F4E-9184-E3215547A0F1}" dt="2021-11-16T19:17:44.922" v="656"/>
          <ac:grpSpMkLst>
            <pc:docMk/>
            <pc:sldMk cId="1092407216" sldId="627"/>
            <ac:grpSpMk id="31" creationId="{3AF82D72-FB9B-4B77-9A33-3E8966DFC55D}"/>
          </ac:grpSpMkLst>
        </pc:grpChg>
        <pc:grpChg chg="mod">
          <ac:chgData name="Tracy Carter" userId="2f5be7f5713387d1" providerId="LiveId" clId="{C5ABD9A4-C987-4F4E-9184-E3215547A0F1}" dt="2021-11-16T19:17:44.922" v="656"/>
          <ac:grpSpMkLst>
            <pc:docMk/>
            <pc:sldMk cId="1092407216" sldId="627"/>
            <ac:grpSpMk id="32" creationId="{C20C7673-85F9-43FB-A24D-8C4E45EB8CBC}"/>
          </ac:grpSpMkLst>
        </pc:grpChg>
        <pc:grpChg chg="mod">
          <ac:chgData name="Tracy Carter" userId="2f5be7f5713387d1" providerId="LiveId" clId="{C5ABD9A4-C987-4F4E-9184-E3215547A0F1}" dt="2021-11-16T19:17:44.922" v="656"/>
          <ac:grpSpMkLst>
            <pc:docMk/>
            <pc:sldMk cId="1092407216" sldId="627"/>
            <ac:grpSpMk id="33" creationId="{36048EF8-5642-46CC-935C-EA17B39A693A}"/>
          </ac:grpSpMkLst>
        </pc:grpChg>
        <pc:grpChg chg="mod">
          <ac:chgData name="Tracy Carter" userId="2f5be7f5713387d1" providerId="LiveId" clId="{C5ABD9A4-C987-4F4E-9184-E3215547A0F1}" dt="2021-11-16T19:17:44.922" v="656"/>
          <ac:grpSpMkLst>
            <pc:docMk/>
            <pc:sldMk cId="1092407216" sldId="627"/>
            <ac:grpSpMk id="34" creationId="{70CEC4B4-7947-40E0-8F26-66E2C8621836}"/>
          </ac:grpSpMkLst>
        </pc:grpChg>
        <pc:grpChg chg="del mod">
          <ac:chgData name="Tracy Carter" userId="2f5be7f5713387d1" providerId="LiveId" clId="{C5ABD9A4-C987-4F4E-9184-E3215547A0F1}" dt="2021-11-16T19:17:58.307" v="670"/>
          <ac:grpSpMkLst>
            <pc:docMk/>
            <pc:sldMk cId="1092407216" sldId="627"/>
            <ac:grpSpMk id="43" creationId="{CC0D7FD9-D5FE-4740-804E-CE6868F2D719}"/>
          </ac:grpSpMkLst>
        </pc:grpChg>
        <pc:grpChg chg="mod">
          <ac:chgData name="Tracy Carter" userId="2f5be7f5713387d1" providerId="LiveId" clId="{C5ABD9A4-C987-4F4E-9184-E3215547A0F1}" dt="2021-11-16T19:18:48.004" v="683"/>
          <ac:grpSpMkLst>
            <pc:docMk/>
            <pc:sldMk cId="1092407216" sldId="627"/>
            <ac:grpSpMk id="48" creationId="{FDEAE6D0-233A-4DBE-93AD-8CC3C6D82CFC}"/>
          </ac:grpSpMkLst>
        </pc:grpChg>
        <pc:grpChg chg="del mod">
          <ac:chgData name="Tracy Carter" userId="2f5be7f5713387d1" providerId="LiveId" clId="{C5ABD9A4-C987-4F4E-9184-E3215547A0F1}" dt="2021-11-16T19:18:45.907" v="682"/>
          <ac:grpSpMkLst>
            <pc:docMk/>
            <pc:sldMk cId="1092407216" sldId="627"/>
            <ac:grpSpMk id="57" creationId="{958A8FBC-69B2-438C-AF04-A3827DC84F37}"/>
          </ac:grpSpMkLst>
        </pc:grpChg>
        <pc:grpChg chg="mod">
          <ac:chgData name="Tracy Carter" userId="2f5be7f5713387d1" providerId="LiveId" clId="{C5ABD9A4-C987-4F4E-9184-E3215547A0F1}" dt="2021-11-16T19:18:43.618" v="680"/>
          <ac:grpSpMkLst>
            <pc:docMk/>
            <pc:sldMk cId="1092407216" sldId="627"/>
            <ac:grpSpMk id="58" creationId="{E9EA30B7-835E-4587-B1E5-0893E5158FEB}"/>
          </ac:grpSpMkLst>
        </pc:grpChg>
        <pc:grpChg chg="mod">
          <ac:chgData name="Tracy Carter" userId="2f5be7f5713387d1" providerId="LiveId" clId="{C5ABD9A4-C987-4F4E-9184-E3215547A0F1}" dt="2021-11-16T19:18:45.907" v="682"/>
          <ac:grpSpMkLst>
            <pc:docMk/>
            <pc:sldMk cId="1092407216" sldId="627"/>
            <ac:grpSpMk id="60" creationId="{28173AFC-576B-4DE7-8689-5086E3FA81BB}"/>
          </ac:grpSpMkLst>
        </pc:grpChg>
        <pc:grpChg chg="del mod">
          <ac:chgData name="Tracy Carter" userId="2f5be7f5713387d1" providerId="LiveId" clId="{C5ABD9A4-C987-4F4E-9184-E3215547A0F1}" dt="2021-11-16T19:18:58.313" v="694"/>
          <ac:grpSpMkLst>
            <pc:docMk/>
            <pc:sldMk cId="1092407216" sldId="627"/>
            <ac:grpSpMk id="66" creationId="{92932626-BBCB-4B45-AF86-39A7EB1EBAD6}"/>
          </ac:grpSpMkLst>
        </pc:grpChg>
        <pc:grpChg chg="del mod">
          <ac:chgData name="Tracy Carter" userId="2f5be7f5713387d1" providerId="LiveId" clId="{C5ABD9A4-C987-4F4E-9184-E3215547A0F1}" dt="2021-11-16T19:19:02.874" v="703"/>
          <ac:grpSpMkLst>
            <pc:docMk/>
            <pc:sldMk cId="1092407216" sldId="627"/>
            <ac:grpSpMk id="71" creationId="{69803BC9-30B5-4893-81CC-1AE3261DE4FA}"/>
          </ac:grpSpMkLst>
        </pc:grpChg>
        <pc:grpChg chg="del mod">
          <ac:chgData name="Tracy Carter" userId="2f5be7f5713387d1" providerId="LiveId" clId="{C5ABD9A4-C987-4F4E-9184-E3215547A0F1}" dt="2021-11-16T19:19:02.874" v="703"/>
          <ac:grpSpMkLst>
            <pc:docMk/>
            <pc:sldMk cId="1092407216" sldId="627"/>
            <ac:grpSpMk id="76" creationId="{F27070F9-DBA3-4B76-8864-BAB55D358386}"/>
          </ac:grpSpMkLst>
        </pc:grpChg>
        <pc:grpChg chg="mod">
          <ac:chgData name="Tracy Carter" userId="2f5be7f5713387d1" providerId="LiveId" clId="{C5ABD9A4-C987-4F4E-9184-E3215547A0F1}" dt="2021-11-16T19:19:02.874" v="703"/>
          <ac:grpSpMkLst>
            <pc:docMk/>
            <pc:sldMk cId="1092407216" sldId="627"/>
            <ac:grpSpMk id="80" creationId="{AA8EDE77-EB17-4C12-AF3D-2DAEEA1CA070}"/>
          </ac:grpSpMkLst>
        </pc:grpChg>
        <pc:grpChg chg="del mod">
          <ac:chgData name="Tracy Carter" userId="2f5be7f5713387d1" providerId="LiveId" clId="{C5ABD9A4-C987-4F4E-9184-E3215547A0F1}" dt="2021-11-16T19:19:12.845" v="722"/>
          <ac:grpSpMkLst>
            <pc:docMk/>
            <pc:sldMk cId="1092407216" sldId="627"/>
            <ac:grpSpMk id="90" creationId="{8D876528-28AB-475C-A118-D66D81C642D9}"/>
          </ac:grpSpMkLst>
        </pc:grpChg>
        <pc:grpChg chg="mod">
          <ac:chgData name="Tracy Carter" userId="2f5be7f5713387d1" providerId="LiveId" clId="{C5ABD9A4-C987-4F4E-9184-E3215547A0F1}" dt="2021-11-16T19:19:12.845" v="722"/>
          <ac:grpSpMkLst>
            <pc:docMk/>
            <pc:sldMk cId="1092407216" sldId="627"/>
            <ac:grpSpMk id="99" creationId="{33A97B4F-E5E2-4BAB-B2FE-8D156E4E3187}"/>
          </ac:grpSpMkLst>
        </pc:grpChg>
        <pc:picChg chg="mod">
          <ac:chgData name="Tracy Carter" userId="2f5be7f5713387d1" providerId="LiveId" clId="{C5ABD9A4-C987-4F4E-9184-E3215547A0F1}" dt="2021-11-16T19:18:35.539" v="672" actId="1076"/>
          <ac:picMkLst>
            <pc:docMk/>
            <pc:sldMk cId="1092407216" sldId="627"/>
            <ac:picMk id="6" creationId="{43FC11AB-5501-4B80-B9A5-503AD6FC73F1}"/>
          </ac:picMkLst>
        </pc:pic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3" creationId="{56ABCEAC-FA89-413D-AE0C-5155F748357D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4" creationId="{E233831A-98EE-4276-9CD8-EC2E92B60039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5" creationId="{68476E42-A935-45EE-AAE5-FF89B6D8A887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7" creationId="{F13C6994-E0C4-4B27-A746-163E47AD7A3B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8" creationId="{44BF02CE-5A73-41F9-9623-A92F2FF1652F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9" creationId="{D88DBEA5-BCD9-4007-8EED-105B80E6EBC4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1" creationId="{4AA81E54-5A89-4601-8BDA-6BF56C4FFB89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2" creationId="{303FCDE4-D080-4D68-B597-23ED3ABB121E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3" creationId="{9EC05430-1C01-49A0-90F0-63EA8ACA0210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4" creationId="{C02B0942-DA56-4BFD-A139-282C9119A306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5" creationId="{8AB24B7D-F5F5-456A-AB60-CC6B8057E66F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6" creationId="{9EFF3247-A534-463E-8E2D-6472ECFEF26D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7" creationId="{8530D9B6-93DE-43AD-A907-F4F8982DAED6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8" creationId="{B07ED767-732E-4C60-80BB-6E48446EBA15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19" creationId="{6A6E5F73-8323-49D1-BE43-E7DF5BBC5C26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0" creationId="{90E2E3F8-FA73-4279-869A-4DBF226CA6E9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1" creationId="{E739EAE7-038E-471D-A6C3-64061354FC29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2" creationId="{F80C7280-0ADC-4C96-B2DE-D4D48F784F09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3" creationId="{31738D0F-89ED-47A3-8C2F-DBE82D3A9E42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4" creationId="{728A537D-2F9F-4BEE-B534-72C0709231A6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5" creationId="{4CF4F809-0F1E-490C-B639-772BB3169F99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6" creationId="{7ED2AA1F-2A74-4396-A2F9-63F7C7359144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7" creationId="{3EE148BE-E24C-4223-B416-039E8F367457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8" creationId="{3CFE93A5-4B89-4995-96D3-FE7646E4ACCC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29" creationId="{DB97A25E-8AB9-4FE5-ADCE-1A95AB39F662}"/>
          </ac:inkMkLst>
        </pc:inkChg>
        <pc:inkChg chg="add mod">
          <ac:chgData name="Tracy Carter" userId="2f5be7f5713387d1" providerId="LiveId" clId="{C5ABD9A4-C987-4F4E-9184-E3215547A0F1}" dt="2021-11-16T19:17:44.922" v="656"/>
          <ac:inkMkLst>
            <pc:docMk/>
            <pc:sldMk cId="1092407216" sldId="627"/>
            <ac:inkMk id="30" creationId="{2D6447F1-80FA-4847-A659-E7D043C0564E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35" creationId="{51B9E277-4CF4-4030-8B16-50471D5C9C14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36" creationId="{DEF2194F-DB95-47DA-A0A1-35CE5931E28A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37" creationId="{256ADF72-B49A-423E-A1E2-3F1672E81630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38" creationId="{C37F36FB-4292-4B35-AFF6-518B9F1B3B3B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39" creationId="{99034727-C68B-4AA5-8809-EAE1226246BC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40" creationId="{135D96C0-DB65-48CF-98C2-116F7535B084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41" creationId="{E92476A1-F1BC-47FE-95EB-1291A9B92680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42" creationId="{30B49C79-9DAA-40BD-A684-DDE7898B5ED0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44" creationId="{2C9F9C07-3995-4DF5-A7F6-722743C51DAB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45" creationId="{18FDF43A-CF9E-4073-960D-576AC99FEDE9}"/>
          </ac:inkMkLst>
        </pc:inkChg>
        <pc:inkChg chg="add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46" creationId="{400DBF0E-B079-4633-A6D3-63A271DAA573}"/>
          </ac:inkMkLst>
        </pc:inkChg>
        <pc:inkChg chg="add del mod">
          <ac:chgData name="Tracy Carter" userId="2f5be7f5713387d1" providerId="LiveId" clId="{C5ABD9A4-C987-4F4E-9184-E3215547A0F1}" dt="2021-11-16T19:18:48.004" v="683"/>
          <ac:inkMkLst>
            <pc:docMk/>
            <pc:sldMk cId="1092407216" sldId="627"/>
            <ac:inkMk id="47" creationId="{101684EF-85CB-444A-9D32-5AF0CE9A0965}"/>
          </ac:inkMkLst>
        </pc:inkChg>
        <pc:inkChg chg="add">
          <ac:chgData name="Tracy Carter" userId="2f5be7f5713387d1" providerId="LiveId" clId="{C5ABD9A4-C987-4F4E-9184-E3215547A0F1}" dt="2021-11-16T19:18:00.779" v="671" actId="9405"/>
          <ac:inkMkLst>
            <pc:docMk/>
            <pc:sldMk cId="1092407216" sldId="627"/>
            <ac:inkMk id="49" creationId="{6AABBEA1-AD50-4B92-8DC1-4BE6397144C2}"/>
          </ac:inkMkLst>
        </pc:inkChg>
        <pc:inkChg chg="add mod">
          <ac:chgData name="Tracy Carter" userId="2f5be7f5713387d1" providerId="LiveId" clId="{C5ABD9A4-C987-4F4E-9184-E3215547A0F1}" dt="2021-11-16T19:18:43.618" v="680"/>
          <ac:inkMkLst>
            <pc:docMk/>
            <pc:sldMk cId="1092407216" sldId="627"/>
            <ac:inkMk id="50" creationId="{6ADBCF55-1970-42F5-BE45-5FAE9A960F80}"/>
          </ac:inkMkLst>
        </pc:inkChg>
        <pc:inkChg chg="add mod">
          <ac:chgData name="Tracy Carter" userId="2f5be7f5713387d1" providerId="LiveId" clId="{C5ABD9A4-C987-4F4E-9184-E3215547A0F1}" dt="2021-11-16T19:18:43.618" v="680"/>
          <ac:inkMkLst>
            <pc:docMk/>
            <pc:sldMk cId="1092407216" sldId="627"/>
            <ac:inkMk id="51" creationId="{FBA5F509-34D5-4251-8721-681B43453A57}"/>
          </ac:inkMkLst>
        </pc:inkChg>
        <pc:inkChg chg="add mod">
          <ac:chgData name="Tracy Carter" userId="2f5be7f5713387d1" providerId="LiveId" clId="{C5ABD9A4-C987-4F4E-9184-E3215547A0F1}" dt="2021-11-16T19:18:43.618" v="680"/>
          <ac:inkMkLst>
            <pc:docMk/>
            <pc:sldMk cId="1092407216" sldId="627"/>
            <ac:inkMk id="52" creationId="{A1697B54-9B02-4ACF-B770-11FEC697D93C}"/>
          </ac:inkMkLst>
        </pc:inkChg>
        <pc:inkChg chg="add mod">
          <ac:chgData name="Tracy Carter" userId="2f5be7f5713387d1" providerId="LiveId" clId="{C5ABD9A4-C987-4F4E-9184-E3215547A0F1}" dt="2021-11-16T19:18:43.618" v="680"/>
          <ac:inkMkLst>
            <pc:docMk/>
            <pc:sldMk cId="1092407216" sldId="627"/>
            <ac:inkMk id="53" creationId="{39730C8E-99E2-49E2-9E56-FD067D90FF94}"/>
          </ac:inkMkLst>
        </pc:inkChg>
        <pc:inkChg chg="add mod">
          <ac:chgData name="Tracy Carter" userId="2f5be7f5713387d1" providerId="LiveId" clId="{C5ABD9A4-C987-4F4E-9184-E3215547A0F1}" dt="2021-11-16T19:18:43.618" v="680"/>
          <ac:inkMkLst>
            <pc:docMk/>
            <pc:sldMk cId="1092407216" sldId="627"/>
            <ac:inkMk id="54" creationId="{DDBE5021-2BD3-4D72-B37E-8AD8972CB174}"/>
          </ac:inkMkLst>
        </pc:inkChg>
        <pc:inkChg chg="add mod">
          <ac:chgData name="Tracy Carter" userId="2f5be7f5713387d1" providerId="LiveId" clId="{C5ABD9A4-C987-4F4E-9184-E3215547A0F1}" dt="2021-11-16T19:18:45.907" v="682"/>
          <ac:inkMkLst>
            <pc:docMk/>
            <pc:sldMk cId="1092407216" sldId="627"/>
            <ac:inkMk id="55" creationId="{A5AED3BB-43CC-4341-A3A6-6184F969D9BA}"/>
          </ac:inkMkLst>
        </pc:inkChg>
        <pc:inkChg chg="add mod">
          <ac:chgData name="Tracy Carter" userId="2f5be7f5713387d1" providerId="LiveId" clId="{C5ABD9A4-C987-4F4E-9184-E3215547A0F1}" dt="2021-11-16T19:18:45.907" v="682"/>
          <ac:inkMkLst>
            <pc:docMk/>
            <pc:sldMk cId="1092407216" sldId="627"/>
            <ac:inkMk id="56" creationId="{555F0941-9C98-45B7-B6FB-ECA6DA8ADC85}"/>
          </ac:inkMkLst>
        </pc:inkChg>
        <pc:inkChg chg="add mod">
          <ac:chgData name="Tracy Carter" userId="2f5be7f5713387d1" providerId="LiveId" clId="{C5ABD9A4-C987-4F4E-9184-E3215547A0F1}" dt="2021-11-16T19:18:45.907" v="682"/>
          <ac:inkMkLst>
            <pc:docMk/>
            <pc:sldMk cId="1092407216" sldId="627"/>
            <ac:inkMk id="59" creationId="{ED541432-DC06-47C1-9174-0A36EE807336}"/>
          </ac:inkMkLst>
        </pc:inkChg>
        <pc:inkChg chg="add">
          <ac:chgData name="Tracy Carter" userId="2f5be7f5713387d1" providerId="LiveId" clId="{C5ABD9A4-C987-4F4E-9184-E3215547A0F1}" dt="2021-11-16T19:18:50.562" v="684" actId="9405"/>
          <ac:inkMkLst>
            <pc:docMk/>
            <pc:sldMk cId="1092407216" sldId="627"/>
            <ac:inkMk id="61" creationId="{B080197D-7551-4D3D-A156-C76812B1AD18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62" creationId="{E023D3E4-08A6-4329-85ED-6684C1CB0AB8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63" creationId="{FC0178EF-3535-4358-A5EE-4E6270CF71C3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64" creationId="{15602362-FF6E-4310-953C-37C93496F427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65" creationId="{EA8D637A-F222-4BBD-A7CB-77646DF7B428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67" creationId="{7BC3928C-D3B9-4429-BB9D-DD096AAF4E97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68" creationId="{88D88C7E-2752-4B37-9A53-C2AA26CFFBE0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69" creationId="{37AE1965-0058-4AEB-A69B-4C35EAF61ACB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70" creationId="{6E7751FE-8C73-42C9-A5D7-71F82E623B60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72" creationId="{FA035FA0-806B-498F-9912-C4C1A89B9819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73" creationId="{832A8ACE-9C85-4BC3-9810-04C0FE5534AE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74" creationId="{A7BD8344-BC68-4890-852A-8D065C049364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75" creationId="{2A7AD6F6-8301-4669-8605-64B8F34890DD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77" creationId="{ECED6C0D-EBED-49C1-B6F1-DA71BF3BD317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78" creationId="{A203C030-3EAD-4056-A3FB-4C8BB912DD06}"/>
          </ac:inkMkLst>
        </pc:inkChg>
        <pc:inkChg chg="add mod">
          <ac:chgData name="Tracy Carter" userId="2f5be7f5713387d1" providerId="LiveId" clId="{C5ABD9A4-C987-4F4E-9184-E3215547A0F1}" dt="2021-11-16T19:19:02.874" v="703"/>
          <ac:inkMkLst>
            <pc:docMk/>
            <pc:sldMk cId="1092407216" sldId="627"/>
            <ac:inkMk id="79" creationId="{5D153EA3-C688-4A50-A2E2-8C78EB45DCF6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1" creationId="{20ACA250-8B30-46FB-ABDC-D0374909B9DC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2" creationId="{B83E0675-4E9D-4018-969D-3FDADDFCD7D1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3" creationId="{4EF6FDFC-97DB-4A45-AE59-E9AF8D532149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4" creationId="{53D5820F-F3D6-4D67-A26A-CF97CF4C7715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5" creationId="{E07C9003-722B-4709-BB48-2AEB7F7B2A83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6" creationId="{24813E8E-A651-4E3A-AEC2-85980EEDA7C9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7" creationId="{2FE87647-BFB8-4540-9FE2-F4ED2EA2CA6D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8" creationId="{FA3059D8-F0EB-4170-AE7E-E229AD1FDCE8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89" creationId="{91B0108A-9411-4617-B8CA-63D8F4389BAB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91" creationId="{48CE19B3-7A13-48A0-BC5C-EA7D3071822B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92" creationId="{EF0D16BA-DDA6-411D-A443-30A3F064E78D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93" creationId="{2BB88B4E-AE99-4823-8721-82336C224CB7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94" creationId="{30206049-7E47-46F8-9C2A-46E3233712E5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95" creationId="{B6994B5F-A06C-46C0-852B-03AD58FDCA3F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96" creationId="{FEF23B76-7D57-46CF-AF4C-A2842EA441E2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97" creationId="{EE65B482-64D4-4240-B70C-BDC98FC497D1}"/>
          </ac:inkMkLst>
        </pc:inkChg>
        <pc:inkChg chg="add mod">
          <ac:chgData name="Tracy Carter" userId="2f5be7f5713387d1" providerId="LiveId" clId="{C5ABD9A4-C987-4F4E-9184-E3215547A0F1}" dt="2021-11-16T19:19:12.845" v="722"/>
          <ac:inkMkLst>
            <pc:docMk/>
            <pc:sldMk cId="1092407216" sldId="627"/>
            <ac:inkMk id="98" creationId="{05AF7D56-DB11-4331-90F6-612B7F4C9548}"/>
          </ac:inkMkLst>
        </pc:inkChg>
      </pc:sldChg>
    </pc:docChg>
  </pc:docChgLst>
  <pc:docChgLst>
    <pc:chgData name="Tracy Carter" userId="2f5be7f5713387d1" providerId="LiveId" clId="{C61ECA2E-2239-41CD-810D-E235781C64DB}"/>
    <pc:docChg chg="undo custSel addSld delSld modSld sldOrd">
      <pc:chgData name="Tracy Carter" userId="2f5be7f5713387d1" providerId="LiveId" clId="{C61ECA2E-2239-41CD-810D-E235781C64DB}" dt="2021-07-21T17:42:10.801" v="1521" actId="2696"/>
      <pc:docMkLst>
        <pc:docMk/>
      </pc:docMkLst>
      <pc:sldChg chg="addSp delSp modSp mod">
        <pc:chgData name="Tracy Carter" userId="2f5be7f5713387d1" providerId="LiveId" clId="{C61ECA2E-2239-41CD-810D-E235781C64DB}" dt="2021-07-20T17:46:04.575" v="222" actId="1076"/>
        <pc:sldMkLst>
          <pc:docMk/>
          <pc:sldMk cId="3397078712" sldId="257"/>
        </pc:sldMkLst>
        <pc:spChg chg="add del">
          <ac:chgData name="Tracy Carter" userId="2f5be7f5713387d1" providerId="LiveId" clId="{C61ECA2E-2239-41CD-810D-E235781C64DB}" dt="2021-07-20T17:43:16.143" v="122"/>
          <ac:spMkLst>
            <pc:docMk/>
            <pc:sldMk cId="3397078712" sldId="257"/>
            <ac:spMk id="2" creationId="{47AB19FA-CDF4-41BA-986A-BD01C6D2B2E8}"/>
          </ac:spMkLst>
        </pc:spChg>
        <pc:spChg chg="add del">
          <ac:chgData name="Tracy Carter" userId="2f5be7f5713387d1" providerId="LiveId" clId="{C61ECA2E-2239-41CD-810D-E235781C64DB}" dt="2021-07-20T17:43:16.143" v="122"/>
          <ac:spMkLst>
            <pc:docMk/>
            <pc:sldMk cId="3397078712" sldId="257"/>
            <ac:spMk id="3" creationId="{1E23C96C-361F-4B1A-903E-675307B3FB86}"/>
          </ac:spMkLst>
        </pc:spChg>
        <pc:spChg chg="mod">
          <ac:chgData name="Tracy Carter" userId="2f5be7f5713387d1" providerId="LiveId" clId="{C61ECA2E-2239-41CD-810D-E235781C64DB}" dt="2021-07-20T17:46:04.575" v="222" actId="1076"/>
          <ac:spMkLst>
            <pc:docMk/>
            <pc:sldMk cId="3397078712" sldId="257"/>
            <ac:spMk id="17" creationId="{56117506-5EA2-48E1-9422-2825F64CFB2C}"/>
          </ac:spMkLst>
        </pc:spChg>
        <pc:spChg chg="mod">
          <ac:chgData name="Tracy Carter" userId="2f5be7f5713387d1" providerId="LiveId" clId="{C61ECA2E-2239-41CD-810D-E235781C64DB}" dt="2021-07-20T17:45:35.068" v="220" actId="20577"/>
          <ac:spMkLst>
            <pc:docMk/>
            <pc:sldMk cId="3397078712" sldId="257"/>
            <ac:spMk id="19" creationId="{4CC2DD56-6C10-457D-81BA-256BFB1444E0}"/>
          </ac:spMkLst>
        </pc:spChg>
        <pc:picChg chg="add del">
          <ac:chgData name="Tracy Carter" userId="2f5be7f5713387d1" providerId="LiveId" clId="{C61ECA2E-2239-41CD-810D-E235781C64DB}" dt="2021-07-20T17:43:16.143" v="122"/>
          <ac:picMkLst>
            <pc:docMk/>
            <pc:sldMk cId="3397078712" sldId="257"/>
            <ac:picMk id="7169" creationId="{747B5FA6-5E5E-4158-A17F-1FFB66DDA24C}"/>
          </ac:picMkLst>
        </pc:picChg>
      </pc:sldChg>
      <pc:sldChg chg="addSp delSp modSp mod">
        <pc:chgData name="Tracy Carter" userId="2f5be7f5713387d1" providerId="LiveId" clId="{C61ECA2E-2239-41CD-810D-E235781C64DB}" dt="2021-07-20T18:33:46.006" v="552" actId="113"/>
        <pc:sldMkLst>
          <pc:docMk/>
          <pc:sldMk cId="1537744096" sldId="263"/>
        </pc:sldMkLst>
        <pc:spChg chg="mod">
          <ac:chgData name="Tracy Carter" userId="2f5be7f5713387d1" providerId="LiveId" clId="{C61ECA2E-2239-41CD-810D-E235781C64DB}" dt="2021-07-20T17:46:57.685" v="239" actId="6549"/>
          <ac:spMkLst>
            <pc:docMk/>
            <pc:sldMk cId="1537744096" sldId="263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0T18:33:46.006" v="552" actId="113"/>
          <ac:spMkLst>
            <pc:docMk/>
            <pc:sldMk cId="1537744096" sldId="263"/>
            <ac:spMk id="3" creationId="{C0EEFA51-5B93-464F-8892-A4F9250E2578}"/>
          </ac:spMkLst>
        </pc:spChg>
        <pc:spChg chg="del">
          <ac:chgData name="Tracy Carter" userId="2f5be7f5713387d1" providerId="LiveId" clId="{C61ECA2E-2239-41CD-810D-E235781C64DB}" dt="2021-07-20T18:18:33.225" v="510" actId="478"/>
          <ac:spMkLst>
            <pc:docMk/>
            <pc:sldMk cId="1537744096" sldId="263"/>
            <ac:spMk id="6" creationId="{504E5C3A-BA4C-4671-AF14-D503E6BADDC0}"/>
          </ac:spMkLst>
        </pc:spChg>
        <pc:spChg chg="del">
          <ac:chgData name="Tracy Carter" userId="2f5be7f5713387d1" providerId="LiveId" clId="{C61ECA2E-2239-41CD-810D-E235781C64DB}" dt="2021-07-20T18:33:13.243" v="550" actId="478"/>
          <ac:spMkLst>
            <pc:docMk/>
            <pc:sldMk cId="1537744096" sldId="263"/>
            <ac:spMk id="9" creationId="{C9E3DB98-F3B1-40C2-9892-A9343D21B117}"/>
          </ac:spMkLst>
        </pc:spChg>
        <pc:spChg chg="add mod ord">
          <ac:chgData name="Tracy Carter" userId="2f5be7f5713387d1" providerId="LiveId" clId="{C61ECA2E-2239-41CD-810D-E235781C64DB}" dt="2021-07-20T18:19:13.086" v="514" actId="167"/>
          <ac:spMkLst>
            <pc:docMk/>
            <pc:sldMk cId="1537744096" sldId="263"/>
            <ac:spMk id="10" creationId="{EC48928D-FB18-4069-AC65-341C2617C11D}"/>
          </ac:spMkLst>
        </pc:spChg>
        <pc:spChg chg="mod">
          <ac:chgData name="Tracy Carter" userId="2f5be7f5713387d1" providerId="LiveId" clId="{C61ECA2E-2239-41CD-810D-E235781C64DB}" dt="2021-07-20T18:19:30.755" v="527" actId="20577"/>
          <ac:spMkLst>
            <pc:docMk/>
            <pc:sldMk cId="1537744096" sldId="263"/>
            <ac:spMk id="12" creationId="{7E590E7A-C48C-4004-A084-54363AF81396}"/>
          </ac:spMkLst>
        </pc:spChg>
        <pc:spChg chg="del">
          <ac:chgData name="Tracy Carter" userId="2f5be7f5713387d1" providerId="LiveId" clId="{C61ECA2E-2239-41CD-810D-E235781C64DB}" dt="2021-07-20T18:18:14.237" v="509" actId="478"/>
          <ac:spMkLst>
            <pc:docMk/>
            <pc:sldMk cId="1537744096" sldId="263"/>
            <ac:spMk id="13" creationId="{16DB5A2B-79E7-4AF7-8FF6-1610A8675C1C}"/>
          </ac:spMkLst>
        </pc:spChg>
        <pc:spChg chg="mod">
          <ac:chgData name="Tracy Carter" userId="2f5be7f5713387d1" providerId="LiveId" clId="{C61ECA2E-2239-41CD-810D-E235781C64DB}" dt="2021-07-20T18:19:20.881" v="523" actId="20577"/>
          <ac:spMkLst>
            <pc:docMk/>
            <pc:sldMk cId="1537744096" sldId="263"/>
            <ac:spMk id="15" creationId="{E32682EA-6AA2-432F-81A0-D2274DB1E0F0}"/>
          </ac:spMkLst>
        </pc:spChg>
        <pc:spChg chg="mod">
          <ac:chgData name="Tracy Carter" userId="2f5be7f5713387d1" providerId="LiveId" clId="{C61ECA2E-2239-41CD-810D-E235781C64DB}" dt="2021-07-20T18:19:40.753" v="543" actId="20577"/>
          <ac:spMkLst>
            <pc:docMk/>
            <pc:sldMk cId="1537744096" sldId="263"/>
            <ac:spMk id="16" creationId="{D0D17E7C-B2F7-41EF-A4D4-4AF3970AB8BC}"/>
          </ac:spMkLst>
        </pc:spChg>
        <pc:spChg chg="del">
          <ac:chgData name="Tracy Carter" userId="2f5be7f5713387d1" providerId="LiveId" clId="{C61ECA2E-2239-41CD-810D-E235781C64DB}" dt="2021-07-20T18:18:11.404" v="508" actId="478"/>
          <ac:spMkLst>
            <pc:docMk/>
            <pc:sldMk cId="1537744096" sldId="263"/>
            <ac:spMk id="18" creationId="{1DF27D3F-F9B6-4324-B88C-9F9AA5E429C6}"/>
          </ac:spMkLst>
        </pc:spChg>
      </pc:sldChg>
      <pc:sldChg chg="modSp mod">
        <pc:chgData name="Tracy Carter" userId="2f5be7f5713387d1" providerId="LiveId" clId="{C61ECA2E-2239-41CD-810D-E235781C64DB}" dt="2021-07-20T17:54:31.139" v="267" actId="20577"/>
        <pc:sldMkLst>
          <pc:docMk/>
          <pc:sldMk cId="3923865288" sldId="290"/>
        </pc:sldMkLst>
        <pc:spChg chg="mod">
          <ac:chgData name="Tracy Carter" userId="2f5be7f5713387d1" providerId="LiveId" clId="{C61ECA2E-2239-41CD-810D-E235781C64DB}" dt="2021-07-20T17:54:31.139" v="267" actId="20577"/>
          <ac:spMkLst>
            <pc:docMk/>
            <pc:sldMk cId="3923865288" sldId="290"/>
            <ac:spMk id="2" creationId="{5E6A55BF-A883-46CB-AF54-866E1086061C}"/>
          </ac:spMkLst>
        </pc:spChg>
        <pc:spChg chg="mod">
          <ac:chgData name="Tracy Carter" userId="2f5be7f5713387d1" providerId="LiveId" clId="{C61ECA2E-2239-41CD-810D-E235781C64DB}" dt="2021-07-20T17:46:16.318" v="225" actId="20577"/>
          <ac:spMkLst>
            <pc:docMk/>
            <pc:sldMk cId="3923865288" sldId="290"/>
            <ac:spMk id="3" creationId="{82A661C4-FE1A-4C8F-99F3-7C70095BD8F9}"/>
          </ac:spMkLst>
        </pc:spChg>
      </pc:sldChg>
      <pc:sldChg chg="modSp mod">
        <pc:chgData name="Tracy Carter" userId="2f5be7f5713387d1" providerId="LiveId" clId="{C61ECA2E-2239-41CD-810D-E235781C64DB}" dt="2021-07-20T18:15:37.896" v="500" actId="20577"/>
        <pc:sldMkLst>
          <pc:docMk/>
          <pc:sldMk cId="3779460367" sldId="363"/>
        </pc:sldMkLst>
        <pc:spChg chg="mod">
          <ac:chgData name="Tracy Carter" userId="2f5be7f5713387d1" providerId="LiveId" clId="{C61ECA2E-2239-41CD-810D-E235781C64DB}" dt="2021-07-20T17:47:04.757" v="241" actId="20577"/>
          <ac:spMkLst>
            <pc:docMk/>
            <pc:sldMk cId="3779460367" sldId="363"/>
            <ac:spMk id="3" creationId="{82A661C4-FE1A-4C8F-99F3-7C70095BD8F9}"/>
          </ac:spMkLst>
        </pc:spChg>
        <pc:spChg chg="mod">
          <ac:chgData name="Tracy Carter" userId="2f5be7f5713387d1" providerId="LiveId" clId="{C61ECA2E-2239-41CD-810D-E235781C64DB}" dt="2021-07-20T18:04:48.282" v="323" actId="1076"/>
          <ac:spMkLst>
            <pc:docMk/>
            <pc:sldMk cId="3779460367" sldId="363"/>
            <ac:spMk id="6" creationId="{D9AF42B9-C60A-4902-AE6A-F936F181A1A1}"/>
          </ac:spMkLst>
        </pc:spChg>
        <pc:spChg chg="mod">
          <ac:chgData name="Tracy Carter" userId="2f5be7f5713387d1" providerId="LiveId" clId="{C61ECA2E-2239-41CD-810D-E235781C64DB}" dt="2021-07-20T18:09:48.567" v="451" actId="14100"/>
          <ac:spMkLst>
            <pc:docMk/>
            <pc:sldMk cId="3779460367" sldId="363"/>
            <ac:spMk id="8" creationId="{E34065F5-C4DA-49D0-B31C-E72A35F80072}"/>
          </ac:spMkLst>
        </pc:spChg>
        <pc:spChg chg="mod">
          <ac:chgData name="Tracy Carter" userId="2f5be7f5713387d1" providerId="LiveId" clId="{C61ECA2E-2239-41CD-810D-E235781C64DB}" dt="2021-07-20T18:09:33.749" v="431" actId="20577"/>
          <ac:spMkLst>
            <pc:docMk/>
            <pc:sldMk cId="3779460367" sldId="363"/>
            <ac:spMk id="10" creationId="{1978EC70-1FF4-4AB2-AA08-96092C1D220C}"/>
          </ac:spMkLst>
        </pc:spChg>
        <pc:spChg chg="mod">
          <ac:chgData name="Tracy Carter" userId="2f5be7f5713387d1" providerId="LiveId" clId="{C61ECA2E-2239-41CD-810D-E235781C64DB}" dt="2021-07-20T18:03:50.818" v="288" actId="13926"/>
          <ac:spMkLst>
            <pc:docMk/>
            <pc:sldMk cId="3779460367" sldId="363"/>
            <ac:spMk id="13" creationId="{1F813557-54BA-4B7E-BD1C-AB6A3527A289}"/>
          </ac:spMkLst>
        </pc:spChg>
        <pc:spChg chg="mod">
          <ac:chgData name="Tracy Carter" userId="2f5be7f5713387d1" providerId="LiveId" clId="{C61ECA2E-2239-41CD-810D-E235781C64DB}" dt="2021-07-20T18:15:37.896" v="500" actId="20577"/>
          <ac:spMkLst>
            <pc:docMk/>
            <pc:sldMk cId="3779460367" sldId="363"/>
            <ac:spMk id="21" creationId="{DF0835BD-B9B6-44B7-97F5-41972A4406C2}"/>
          </ac:spMkLst>
        </pc:spChg>
        <pc:cxnChg chg="mod">
          <ac:chgData name="Tracy Carter" userId="2f5be7f5713387d1" providerId="LiveId" clId="{C61ECA2E-2239-41CD-810D-E235781C64DB}" dt="2021-07-20T18:04:38.270" v="321" actId="14100"/>
          <ac:cxnSpMkLst>
            <pc:docMk/>
            <pc:sldMk cId="3779460367" sldId="363"/>
            <ac:cxnSpMk id="14" creationId="{2A306119-B9B3-4A21-8BE7-0A05FB6AB12C}"/>
          </ac:cxnSpMkLst>
        </pc:cxnChg>
        <pc:cxnChg chg="mod">
          <ac:chgData name="Tracy Carter" userId="2f5be7f5713387d1" providerId="LiveId" clId="{C61ECA2E-2239-41CD-810D-E235781C64DB}" dt="2021-07-20T18:05:11.866" v="330" actId="14100"/>
          <ac:cxnSpMkLst>
            <pc:docMk/>
            <pc:sldMk cId="3779460367" sldId="363"/>
            <ac:cxnSpMk id="17" creationId="{D4FE516D-E0C7-4D44-8244-6F4E41A8B498}"/>
          </ac:cxnSpMkLst>
        </pc:cxnChg>
        <pc:cxnChg chg="mod">
          <ac:chgData name="Tracy Carter" userId="2f5be7f5713387d1" providerId="LiveId" clId="{C61ECA2E-2239-41CD-810D-E235781C64DB}" dt="2021-07-20T18:04:03.183" v="289" actId="14100"/>
          <ac:cxnSpMkLst>
            <pc:docMk/>
            <pc:sldMk cId="3779460367" sldId="363"/>
            <ac:cxnSpMk id="29" creationId="{64B8349C-04CF-4953-AAED-05B4869C5F50}"/>
          </ac:cxnSpMkLst>
        </pc:cxnChg>
      </pc:sldChg>
      <pc:sldChg chg="del">
        <pc:chgData name="Tracy Carter" userId="2f5be7f5713387d1" providerId="LiveId" clId="{C61ECA2E-2239-41CD-810D-E235781C64DB}" dt="2021-07-20T17:32:09.370" v="15" actId="47"/>
        <pc:sldMkLst>
          <pc:docMk/>
          <pc:sldMk cId="3704795524" sldId="394"/>
        </pc:sldMkLst>
      </pc:sldChg>
      <pc:sldChg chg="addSp delSp modSp add del mod">
        <pc:chgData name="Tracy Carter" userId="2f5be7f5713387d1" providerId="LiveId" clId="{C61ECA2E-2239-41CD-810D-E235781C64DB}" dt="2021-07-20T18:17:46.388" v="504" actId="14100"/>
        <pc:sldMkLst>
          <pc:docMk/>
          <pc:sldMk cId="2620046264" sldId="529"/>
        </pc:sldMkLst>
        <pc:spChg chg="mod">
          <ac:chgData name="Tracy Carter" userId="2f5be7f5713387d1" providerId="LiveId" clId="{C61ECA2E-2239-41CD-810D-E235781C64DB}" dt="2021-07-20T17:47:38.279" v="258" actId="20577"/>
          <ac:spMkLst>
            <pc:docMk/>
            <pc:sldMk cId="2620046264" sldId="529"/>
            <ac:spMk id="2" creationId="{F3BDA85A-8971-4B97-AB11-1E250127A859}"/>
          </ac:spMkLst>
        </pc:spChg>
        <pc:picChg chg="add mod">
          <ac:chgData name="Tracy Carter" userId="2f5be7f5713387d1" providerId="LiveId" clId="{C61ECA2E-2239-41CD-810D-E235781C64DB}" dt="2021-07-20T18:17:46.388" v="504" actId="14100"/>
          <ac:picMkLst>
            <pc:docMk/>
            <pc:sldMk cId="2620046264" sldId="529"/>
            <ac:picMk id="4" creationId="{8B18B933-0F8C-4915-BCF1-5B0027C98A31}"/>
          </ac:picMkLst>
        </pc:picChg>
        <pc:picChg chg="del">
          <ac:chgData name="Tracy Carter" userId="2f5be7f5713387d1" providerId="LiveId" clId="{C61ECA2E-2239-41CD-810D-E235781C64DB}" dt="2021-07-20T18:17:38.699" v="501" actId="478"/>
          <ac:picMkLst>
            <pc:docMk/>
            <pc:sldMk cId="2620046264" sldId="529"/>
            <ac:picMk id="5" creationId="{1D86A4D5-7D36-4F2E-8E15-007AA0DFC80D}"/>
          </ac:picMkLst>
        </pc:picChg>
      </pc:sldChg>
      <pc:sldChg chg="del">
        <pc:chgData name="Tracy Carter" userId="2f5be7f5713387d1" providerId="LiveId" clId="{C61ECA2E-2239-41CD-810D-E235781C64DB}" dt="2021-07-20T17:32:05.884" v="5" actId="47"/>
        <pc:sldMkLst>
          <pc:docMk/>
          <pc:sldMk cId="679395306" sldId="575"/>
        </pc:sldMkLst>
      </pc:sldChg>
      <pc:sldChg chg="del">
        <pc:chgData name="Tracy Carter" userId="2f5be7f5713387d1" providerId="LiveId" clId="{C61ECA2E-2239-41CD-810D-E235781C64DB}" dt="2021-07-20T17:32:06.793" v="8" actId="47"/>
        <pc:sldMkLst>
          <pc:docMk/>
          <pc:sldMk cId="2571819441" sldId="576"/>
        </pc:sldMkLst>
      </pc:sldChg>
      <pc:sldChg chg="addSp delSp modSp mod">
        <pc:chgData name="Tracy Carter" userId="2f5be7f5713387d1" providerId="LiveId" clId="{C61ECA2E-2239-41CD-810D-E235781C64DB}" dt="2021-07-20T19:14:13.843" v="695" actId="14100"/>
        <pc:sldMkLst>
          <pc:docMk/>
          <pc:sldMk cId="1259478737" sldId="577"/>
        </pc:sldMkLst>
        <pc:spChg chg="mod">
          <ac:chgData name="Tracy Carter" userId="2f5be7f5713387d1" providerId="LiveId" clId="{C61ECA2E-2239-41CD-810D-E235781C64DB}" dt="2021-07-20T17:47:16.213" v="247" actId="20577"/>
          <ac:spMkLst>
            <pc:docMk/>
            <pc:sldMk cId="1259478737" sldId="577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0T18:34:16.016" v="555"/>
          <ac:spMkLst>
            <pc:docMk/>
            <pc:sldMk cId="1259478737" sldId="577"/>
            <ac:spMk id="3" creationId="{C0EEFA51-5B93-464F-8892-A4F9250E2578}"/>
          </ac:spMkLst>
        </pc:spChg>
        <pc:spChg chg="del">
          <ac:chgData name="Tracy Carter" userId="2f5be7f5713387d1" providerId="LiveId" clId="{C61ECA2E-2239-41CD-810D-E235781C64DB}" dt="2021-07-20T18:34:34.739" v="558" actId="478"/>
          <ac:spMkLst>
            <pc:docMk/>
            <pc:sldMk cId="1259478737" sldId="577"/>
            <ac:spMk id="5" creationId="{6C5EB2A9-976E-4611-B76E-9866C15D9181}"/>
          </ac:spMkLst>
        </pc:spChg>
        <pc:picChg chg="add del mod">
          <ac:chgData name="Tracy Carter" userId="2f5be7f5713387d1" providerId="LiveId" clId="{C61ECA2E-2239-41CD-810D-E235781C64DB}" dt="2021-07-20T18:35:21.875" v="563" actId="478"/>
          <ac:picMkLst>
            <pc:docMk/>
            <pc:sldMk cId="1259478737" sldId="577"/>
            <ac:picMk id="6" creationId="{62B445E6-33C9-43C9-94EC-4D2A7E8B59B4}"/>
          </ac:picMkLst>
        </pc:picChg>
        <pc:picChg chg="add mod">
          <ac:chgData name="Tracy Carter" userId="2f5be7f5713387d1" providerId="LiveId" clId="{C61ECA2E-2239-41CD-810D-E235781C64DB}" dt="2021-07-20T18:35:32.590" v="566" actId="14100"/>
          <ac:picMkLst>
            <pc:docMk/>
            <pc:sldMk cId="1259478737" sldId="577"/>
            <ac:picMk id="7" creationId="{FA811BD0-F465-4313-A1EB-0A6EC3A92DBE}"/>
          </ac:picMkLst>
        </pc:picChg>
        <pc:picChg chg="del">
          <ac:chgData name="Tracy Carter" userId="2f5be7f5713387d1" providerId="LiveId" clId="{C61ECA2E-2239-41CD-810D-E235781C64DB}" dt="2021-07-20T18:17:50.105" v="505" actId="478"/>
          <ac:picMkLst>
            <pc:docMk/>
            <pc:sldMk cId="1259478737" sldId="577"/>
            <ac:picMk id="10" creationId="{C8AC66B5-B4DE-4370-99D8-8786ACCB4AEC}"/>
          </ac:picMkLst>
        </pc:picChg>
        <pc:cxnChg chg="add del mod">
          <ac:chgData name="Tracy Carter" userId="2f5be7f5713387d1" providerId="LiveId" clId="{C61ECA2E-2239-41CD-810D-E235781C64DB}" dt="2021-07-20T18:35:19.931" v="562" actId="478"/>
          <ac:cxnSpMkLst>
            <pc:docMk/>
            <pc:sldMk cId="1259478737" sldId="577"/>
            <ac:cxnSpMk id="11" creationId="{6428D93D-F1AD-4C5E-945B-FAB90661F3E4}"/>
          </ac:cxnSpMkLst>
        </pc:cxnChg>
        <pc:cxnChg chg="add mod">
          <ac:chgData name="Tracy Carter" userId="2f5be7f5713387d1" providerId="LiveId" clId="{C61ECA2E-2239-41CD-810D-E235781C64DB}" dt="2021-07-20T19:14:13.843" v="695" actId="14100"/>
          <ac:cxnSpMkLst>
            <pc:docMk/>
            <pc:sldMk cId="1259478737" sldId="577"/>
            <ac:cxnSpMk id="12" creationId="{6428D93D-F1AD-4C5E-945B-FAB90661F3E4}"/>
          </ac:cxnSpMkLst>
        </pc:cxnChg>
        <pc:cxnChg chg="add mod">
          <ac:chgData name="Tracy Carter" userId="2f5be7f5713387d1" providerId="LiveId" clId="{C61ECA2E-2239-41CD-810D-E235781C64DB}" dt="2021-07-20T19:14:05.070" v="694" actId="14100"/>
          <ac:cxnSpMkLst>
            <pc:docMk/>
            <pc:sldMk cId="1259478737" sldId="577"/>
            <ac:cxnSpMk id="14" creationId="{6428D93D-F1AD-4C5E-945B-FAB90661F3E4}"/>
          </ac:cxnSpMkLst>
        </pc:cxnChg>
      </pc:sldChg>
      <pc:sldChg chg="del">
        <pc:chgData name="Tracy Carter" userId="2f5be7f5713387d1" providerId="LiveId" clId="{C61ECA2E-2239-41CD-810D-E235781C64DB}" dt="2021-07-20T17:47:23.361" v="248" actId="47"/>
        <pc:sldMkLst>
          <pc:docMk/>
          <pc:sldMk cId="3087586650" sldId="578"/>
        </pc:sldMkLst>
      </pc:sldChg>
      <pc:sldChg chg="del">
        <pc:chgData name="Tracy Carter" userId="2f5be7f5713387d1" providerId="LiveId" clId="{C61ECA2E-2239-41CD-810D-E235781C64DB}" dt="2021-07-20T17:47:25.146" v="249" actId="47"/>
        <pc:sldMkLst>
          <pc:docMk/>
          <pc:sldMk cId="3459935031" sldId="579"/>
        </pc:sldMkLst>
      </pc:sldChg>
      <pc:sldChg chg="del">
        <pc:chgData name="Tracy Carter" userId="2f5be7f5713387d1" providerId="LiveId" clId="{C61ECA2E-2239-41CD-810D-E235781C64DB}" dt="2021-07-20T17:32:04.718" v="2" actId="47"/>
        <pc:sldMkLst>
          <pc:docMk/>
          <pc:sldMk cId="1575760009" sldId="580"/>
        </pc:sldMkLst>
      </pc:sldChg>
      <pc:sldChg chg="del">
        <pc:chgData name="Tracy Carter" userId="2f5be7f5713387d1" providerId="LiveId" clId="{C61ECA2E-2239-41CD-810D-E235781C64DB}" dt="2021-07-20T17:32:05.089" v="3" actId="47"/>
        <pc:sldMkLst>
          <pc:docMk/>
          <pc:sldMk cId="2034108704" sldId="581"/>
        </pc:sldMkLst>
      </pc:sldChg>
      <pc:sldChg chg="del">
        <pc:chgData name="Tracy Carter" userId="2f5be7f5713387d1" providerId="LiveId" clId="{C61ECA2E-2239-41CD-810D-E235781C64DB}" dt="2021-07-20T17:32:05.480" v="4" actId="47"/>
        <pc:sldMkLst>
          <pc:docMk/>
          <pc:sldMk cId="671222194" sldId="582"/>
        </pc:sldMkLst>
      </pc:sldChg>
      <pc:sldChg chg="del">
        <pc:chgData name="Tracy Carter" userId="2f5be7f5713387d1" providerId="LiveId" clId="{C61ECA2E-2239-41CD-810D-E235781C64DB}" dt="2021-07-20T17:32:06.200" v="6" actId="47"/>
        <pc:sldMkLst>
          <pc:docMk/>
          <pc:sldMk cId="3970716123" sldId="583"/>
        </pc:sldMkLst>
      </pc:sldChg>
      <pc:sldChg chg="del">
        <pc:chgData name="Tracy Carter" userId="2f5be7f5713387d1" providerId="LiveId" clId="{C61ECA2E-2239-41CD-810D-E235781C64DB}" dt="2021-07-20T17:32:06.507" v="7" actId="47"/>
        <pc:sldMkLst>
          <pc:docMk/>
          <pc:sldMk cId="3804348137" sldId="584"/>
        </pc:sldMkLst>
      </pc:sldChg>
      <pc:sldChg chg="addSp delSp modSp mod">
        <pc:chgData name="Tracy Carter" userId="2f5be7f5713387d1" providerId="LiveId" clId="{C61ECA2E-2239-41CD-810D-E235781C64DB}" dt="2021-07-20T18:34:04.341" v="554" actId="113"/>
        <pc:sldMkLst>
          <pc:docMk/>
          <pc:sldMk cId="1497445213" sldId="585"/>
        </pc:sldMkLst>
        <pc:spChg chg="mod">
          <ac:chgData name="Tracy Carter" userId="2f5be7f5713387d1" providerId="LiveId" clId="{C61ECA2E-2239-41CD-810D-E235781C64DB}" dt="2021-07-20T17:47:58.142" v="259"/>
          <ac:spMkLst>
            <pc:docMk/>
            <pc:sldMk cId="1497445213" sldId="585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0T18:34:04.341" v="554" actId="113"/>
          <ac:spMkLst>
            <pc:docMk/>
            <pc:sldMk cId="1497445213" sldId="585"/>
            <ac:spMk id="3" creationId="{C0EEFA51-5B93-464F-8892-A4F9250E2578}"/>
          </ac:spMkLst>
        </pc:spChg>
        <pc:picChg chg="del">
          <ac:chgData name="Tracy Carter" userId="2f5be7f5713387d1" providerId="LiveId" clId="{C61ECA2E-2239-41CD-810D-E235781C64DB}" dt="2021-07-20T18:00:14.274" v="269" actId="478"/>
          <ac:picMkLst>
            <pc:docMk/>
            <pc:sldMk cId="1497445213" sldId="585"/>
            <ac:picMk id="6" creationId="{ED2D552E-EDCF-489D-872E-4D4D94ABE64A}"/>
          </ac:picMkLst>
        </pc:picChg>
        <pc:picChg chg="add del mod">
          <ac:chgData name="Tracy Carter" userId="2f5be7f5713387d1" providerId="LiveId" clId="{C61ECA2E-2239-41CD-810D-E235781C64DB}" dt="2021-07-20T18:01:31.077" v="274" actId="478"/>
          <ac:picMkLst>
            <pc:docMk/>
            <pc:sldMk cId="1497445213" sldId="585"/>
            <ac:picMk id="9" creationId="{FDFD1A4B-64FE-4C6F-A199-53084CDC9536}"/>
          </ac:picMkLst>
        </pc:picChg>
        <pc:picChg chg="add mod">
          <ac:chgData name="Tracy Carter" userId="2f5be7f5713387d1" providerId="LiveId" clId="{C61ECA2E-2239-41CD-810D-E235781C64DB}" dt="2021-07-20T18:17:58.173" v="507" actId="14100"/>
          <ac:picMkLst>
            <pc:docMk/>
            <pc:sldMk cId="1497445213" sldId="585"/>
            <ac:picMk id="10" creationId="{25B0074B-7EF0-48D8-8463-95EAB033DAE4}"/>
          </ac:picMkLst>
        </pc:picChg>
      </pc:sldChg>
      <pc:sldChg chg="del">
        <pc:chgData name="Tracy Carter" userId="2f5be7f5713387d1" providerId="LiveId" clId="{C61ECA2E-2239-41CD-810D-E235781C64DB}" dt="2021-07-20T17:32:07.062" v="9" actId="47"/>
        <pc:sldMkLst>
          <pc:docMk/>
          <pc:sldMk cId="1074859088" sldId="586"/>
        </pc:sldMkLst>
      </pc:sldChg>
      <pc:sldChg chg="addSp delSp modSp add mod">
        <pc:chgData name="Tracy Carter" userId="2f5be7f5713387d1" providerId="LiveId" clId="{C61ECA2E-2239-41CD-810D-E235781C64DB}" dt="2021-07-20T18:38:03.567" v="572" actId="1076"/>
        <pc:sldMkLst>
          <pc:docMk/>
          <pc:sldMk cId="2067783726" sldId="586"/>
        </pc:sldMkLst>
        <pc:spChg chg="del">
          <ac:chgData name="Tracy Carter" userId="2f5be7f5713387d1" providerId="LiveId" clId="{C61ECA2E-2239-41CD-810D-E235781C64DB}" dt="2021-07-20T18:34:40.582" v="559" actId="478"/>
          <ac:spMkLst>
            <pc:docMk/>
            <pc:sldMk cId="2067783726" sldId="586"/>
            <ac:spMk id="5" creationId="{6C5EB2A9-976E-4611-B76E-9866C15D9181}"/>
          </ac:spMkLst>
        </pc:spChg>
        <pc:picChg chg="del">
          <ac:chgData name="Tracy Carter" userId="2f5be7f5713387d1" providerId="LiveId" clId="{C61ECA2E-2239-41CD-810D-E235781C64DB}" dt="2021-07-20T18:34:27.331" v="557" actId="478"/>
          <ac:picMkLst>
            <pc:docMk/>
            <pc:sldMk cId="2067783726" sldId="586"/>
            <ac:picMk id="6" creationId="{62B445E6-33C9-43C9-94EC-4D2A7E8B59B4}"/>
          </ac:picMkLst>
        </pc:picChg>
        <pc:picChg chg="add mod ord">
          <ac:chgData name="Tracy Carter" userId="2f5be7f5713387d1" providerId="LiveId" clId="{C61ECA2E-2239-41CD-810D-E235781C64DB}" dt="2021-07-20T18:37:59.822" v="571" actId="14100"/>
          <ac:picMkLst>
            <pc:docMk/>
            <pc:sldMk cId="2067783726" sldId="586"/>
            <ac:picMk id="7" creationId="{C924C98B-D526-4817-92F9-DBC2A5708475}"/>
          </ac:picMkLst>
        </pc:picChg>
        <pc:cxnChg chg="mod">
          <ac:chgData name="Tracy Carter" userId="2f5be7f5713387d1" providerId="LiveId" clId="{C61ECA2E-2239-41CD-810D-E235781C64DB}" dt="2021-07-20T18:38:03.567" v="572" actId="1076"/>
          <ac:cxnSpMkLst>
            <pc:docMk/>
            <pc:sldMk cId="2067783726" sldId="586"/>
            <ac:cxnSpMk id="11" creationId="{6428D93D-F1AD-4C5E-945B-FAB90661F3E4}"/>
          </ac:cxnSpMkLst>
        </pc:cxnChg>
      </pc:sldChg>
      <pc:sldChg chg="del">
        <pc:chgData name="Tracy Carter" userId="2f5be7f5713387d1" providerId="LiveId" clId="{C61ECA2E-2239-41CD-810D-E235781C64DB}" dt="2021-07-20T17:48:04.023" v="261" actId="47"/>
        <pc:sldMkLst>
          <pc:docMk/>
          <pc:sldMk cId="1051073484" sldId="587"/>
        </pc:sldMkLst>
      </pc:sldChg>
      <pc:sldChg chg="addSp delSp modSp add mod">
        <pc:chgData name="Tracy Carter" userId="2f5be7f5713387d1" providerId="LiveId" clId="{C61ECA2E-2239-41CD-810D-E235781C64DB}" dt="2021-07-20T18:38:52.296" v="578" actId="14100"/>
        <pc:sldMkLst>
          <pc:docMk/>
          <pc:sldMk cId="2638458489" sldId="587"/>
        </pc:sldMkLst>
        <pc:picChg chg="add mod">
          <ac:chgData name="Tracy Carter" userId="2f5be7f5713387d1" providerId="LiveId" clId="{C61ECA2E-2239-41CD-810D-E235781C64DB}" dt="2021-07-20T18:38:52.296" v="578" actId="14100"/>
          <ac:picMkLst>
            <pc:docMk/>
            <pc:sldMk cId="2638458489" sldId="587"/>
            <ac:picMk id="5" creationId="{7BBC124A-99C9-4640-9189-A0735025EE7D}"/>
          </ac:picMkLst>
        </pc:picChg>
        <pc:picChg chg="del">
          <ac:chgData name="Tracy Carter" userId="2f5be7f5713387d1" providerId="LiveId" clId="{C61ECA2E-2239-41CD-810D-E235781C64DB}" dt="2021-07-20T18:38:41.798" v="574" actId="478"/>
          <ac:picMkLst>
            <pc:docMk/>
            <pc:sldMk cId="2638458489" sldId="587"/>
            <ac:picMk id="7" creationId="{C924C98B-D526-4817-92F9-DBC2A5708475}"/>
          </ac:picMkLst>
        </pc:picChg>
        <pc:cxnChg chg="del">
          <ac:chgData name="Tracy Carter" userId="2f5be7f5713387d1" providerId="LiveId" clId="{C61ECA2E-2239-41CD-810D-E235781C64DB}" dt="2021-07-20T18:38:45.647" v="576" actId="478"/>
          <ac:cxnSpMkLst>
            <pc:docMk/>
            <pc:sldMk cId="2638458489" sldId="587"/>
            <ac:cxnSpMk id="11" creationId="{6428D93D-F1AD-4C5E-945B-FAB90661F3E4}"/>
          </ac:cxnSpMkLst>
        </pc:cxnChg>
      </pc:sldChg>
      <pc:sldChg chg="add">
        <pc:chgData name="Tracy Carter" userId="2f5be7f5713387d1" providerId="LiveId" clId="{C61ECA2E-2239-41CD-810D-E235781C64DB}" dt="2021-07-20T18:39:01.550" v="579" actId="2890"/>
        <pc:sldMkLst>
          <pc:docMk/>
          <pc:sldMk cId="1637417539" sldId="588"/>
        </pc:sldMkLst>
      </pc:sldChg>
      <pc:sldChg chg="del">
        <pc:chgData name="Tracy Carter" userId="2f5be7f5713387d1" providerId="LiveId" clId="{C61ECA2E-2239-41CD-810D-E235781C64DB}" dt="2021-07-20T17:48:02.898" v="260" actId="47"/>
        <pc:sldMkLst>
          <pc:docMk/>
          <pc:sldMk cId="2960931919" sldId="588"/>
        </pc:sldMkLst>
      </pc:sldChg>
      <pc:sldChg chg="del">
        <pc:chgData name="Tracy Carter" userId="2f5be7f5713387d1" providerId="LiveId" clId="{C61ECA2E-2239-41CD-810D-E235781C64DB}" dt="2021-07-20T17:47:26.360" v="250" actId="47"/>
        <pc:sldMkLst>
          <pc:docMk/>
          <pc:sldMk cId="2330220598" sldId="589"/>
        </pc:sldMkLst>
      </pc:sldChg>
      <pc:sldChg chg="addSp delSp modSp add mod">
        <pc:chgData name="Tracy Carter" userId="2f5be7f5713387d1" providerId="LiveId" clId="{C61ECA2E-2239-41CD-810D-E235781C64DB}" dt="2021-07-20T19:09:19.915" v="608" actId="14100"/>
        <pc:sldMkLst>
          <pc:docMk/>
          <pc:sldMk cId="3956962497" sldId="589"/>
        </pc:sldMkLst>
        <pc:spChg chg="mod">
          <ac:chgData name="Tracy Carter" userId="2f5be7f5713387d1" providerId="LiveId" clId="{C61ECA2E-2239-41CD-810D-E235781C64DB}" dt="2021-07-20T19:09:12.105" v="606" actId="20577"/>
          <ac:spMkLst>
            <pc:docMk/>
            <pc:sldMk cId="3956962497" sldId="589"/>
            <ac:spMk id="2" creationId="{F3BDA85A-8971-4B97-AB11-1E250127A859}"/>
          </ac:spMkLst>
        </pc:spChg>
        <pc:picChg chg="del">
          <ac:chgData name="Tracy Carter" userId="2f5be7f5713387d1" providerId="LiveId" clId="{C61ECA2E-2239-41CD-810D-E235781C64DB}" dt="2021-07-20T19:08:52.129" v="603" actId="478"/>
          <ac:picMkLst>
            <pc:docMk/>
            <pc:sldMk cId="3956962497" sldId="589"/>
            <ac:picMk id="4" creationId="{8B18B933-0F8C-4915-BCF1-5B0027C98A31}"/>
          </ac:picMkLst>
        </pc:picChg>
        <pc:picChg chg="add mod">
          <ac:chgData name="Tracy Carter" userId="2f5be7f5713387d1" providerId="LiveId" clId="{C61ECA2E-2239-41CD-810D-E235781C64DB}" dt="2021-07-20T19:09:19.915" v="608" actId="14100"/>
          <ac:picMkLst>
            <pc:docMk/>
            <pc:sldMk cId="3956962497" sldId="589"/>
            <ac:picMk id="5" creationId="{D7C44D2C-412B-4547-85F5-45FAE0B4CCA2}"/>
          </ac:picMkLst>
        </pc:picChg>
      </pc:sldChg>
      <pc:sldChg chg="add ord">
        <pc:chgData name="Tracy Carter" userId="2f5be7f5713387d1" providerId="LiveId" clId="{C61ECA2E-2239-41CD-810D-E235781C64DB}" dt="2021-07-20T18:56:54.361" v="583"/>
        <pc:sldMkLst>
          <pc:docMk/>
          <pc:sldMk cId="188067711" sldId="590"/>
        </pc:sldMkLst>
      </pc:sldChg>
      <pc:sldChg chg="del">
        <pc:chgData name="Tracy Carter" userId="2f5be7f5713387d1" providerId="LiveId" clId="{C61ECA2E-2239-41CD-810D-E235781C64DB}" dt="2021-07-20T17:32:07.863" v="13" actId="47"/>
        <pc:sldMkLst>
          <pc:docMk/>
          <pc:sldMk cId="3094454749" sldId="590"/>
        </pc:sldMkLst>
      </pc:sldChg>
      <pc:sldChg chg="delSp modSp add mod ord">
        <pc:chgData name="Tracy Carter" userId="2f5be7f5713387d1" providerId="LiveId" clId="{C61ECA2E-2239-41CD-810D-E235781C64DB}" dt="2021-07-20T19:31:20.023" v="934" actId="478"/>
        <pc:sldMkLst>
          <pc:docMk/>
          <pc:sldMk cId="303036111" sldId="591"/>
        </pc:sldMkLst>
        <pc:spChg chg="mod">
          <ac:chgData name="Tracy Carter" userId="2f5be7f5713387d1" providerId="LiveId" clId="{C61ECA2E-2239-41CD-810D-E235781C64DB}" dt="2021-07-20T19:08:25.331" v="602" actId="20577"/>
          <ac:spMkLst>
            <pc:docMk/>
            <pc:sldMk cId="303036111" sldId="591"/>
            <ac:spMk id="3" creationId="{82A661C4-FE1A-4C8F-99F3-7C70095BD8F9}"/>
          </ac:spMkLst>
        </pc:spChg>
        <pc:spChg chg="del mod">
          <ac:chgData name="Tracy Carter" userId="2f5be7f5713387d1" providerId="LiveId" clId="{C61ECA2E-2239-41CD-810D-E235781C64DB}" dt="2021-07-20T19:31:20.023" v="934" actId="478"/>
          <ac:spMkLst>
            <pc:docMk/>
            <pc:sldMk cId="303036111" sldId="591"/>
            <ac:spMk id="6" creationId="{D9AF42B9-C60A-4902-AE6A-F936F181A1A1}"/>
          </ac:spMkLst>
        </pc:spChg>
        <pc:spChg chg="del mod">
          <ac:chgData name="Tracy Carter" userId="2f5be7f5713387d1" providerId="LiveId" clId="{C61ECA2E-2239-41CD-810D-E235781C64DB}" dt="2021-07-20T19:31:13.231" v="930" actId="478"/>
          <ac:spMkLst>
            <pc:docMk/>
            <pc:sldMk cId="303036111" sldId="591"/>
            <ac:spMk id="8" creationId="{E34065F5-C4DA-49D0-B31C-E72A35F80072}"/>
          </ac:spMkLst>
        </pc:spChg>
        <pc:spChg chg="mod">
          <ac:chgData name="Tracy Carter" userId="2f5be7f5713387d1" providerId="LiveId" clId="{C61ECA2E-2239-41CD-810D-E235781C64DB}" dt="2021-07-20T19:30:50.774" v="925" actId="20577"/>
          <ac:spMkLst>
            <pc:docMk/>
            <pc:sldMk cId="303036111" sldId="591"/>
            <ac:spMk id="10" creationId="{1978EC70-1FF4-4AB2-AA08-96092C1D220C}"/>
          </ac:spMkLst>
        </pc:spChg>
        <pc:spChg chg="mod">
          <ac:chgData name="Tracy Carter" userId="2f5be7f5713387d1" providerId="LiveId" clId="{C61ECA2E-2239-41CD-810D-E235781C64DB}" dt="2021-07-20T19:30:09.817" v="885" actId="13926"/>
          <ac:spMkLst>
            <pc:docMk/>
            <pc:sldMk cId="303036111" sldId="591"/>
            <ac:spMk id="13" creationId="{1F813557-54BA-4B7E-BD1C-AB6A3527A289}"/>
          </ac:spMkLst>
        </pc:spChg>
        <pc:spChg chg="del mod">
          <ac:chgData name="Tracy Carter" userId="2f5be7f5713387d1" providerId="LiveId" clId="{C61ECA2E-2239-41CD-810D-E235781C64DB}" dt="2021-07-20T19:31:08.046" v="927" actId="478"/>
          <ac:spMkLst>
            <pc:docMk/>
            <pc:sldMk cId="303036111" sldId="591"/>
            <ac:spMk id="21" creationId="{DF0835BD-B9B6-44B7-97F5-41972A4406C2}"/>
          </ac:spMkLst>
        </pc:spChg>
        <pc:cxnChg chg="del">
          <ac:chgData name="Tracy Carter" userId="2f5be7f5713387d1" providerId="LiveId" clId="{C61ECA2E-2239-41CD-810D-E235781C64DB}" dt="2021-07-20T19:31:16.549" v="932" actId="478"/>
          <ac:cxnSpMkLst>
            <pc:docMk/>
            <pc:sldMk cId="303036111" sldId="591"/>
            <ac:cxnSpMk id="14" creationId="{2A306119-B9B3-4A21-8BE7-0A05FB6AB12C}"/>
          </ac:cxnSpMkLst>
        </pc:cxnChg>
        <pc:cxnChg chg="del">
          <ac:chgData name="Tracy Carter" userId="2f5be7f5713387d1" providerId="LiveId" clId="{C61ECA2E-2239-41CD-810D-E235781C64DB}" dt="2021-07-20T19:31:14.391" v="931" actId="478"/>
          <ac:cxnSpMkLst>
            <pc:docMk/>
            <pc:sldMk cId="303036111" sldId="591"/>
            <ac:cxnSpMk id="17" creationId="{D4FE516D-E0C7-4D44-8244-6F4E41A8B498}"/>
          </ac:cxnSpMkLst>
        </pc:cxnChg>
        <pc:cxnChg chg="del">
          <ac:chgData name="Tracy Carter" userId="2f5be7f5713387d1" providerId="LiveId" clId="{C61ECA2E-2239-41CD-810D-E235781C64DB}" dt="2021-07-20T19:31:09.500" v="928" actId="478"/>
          <ac:cxnSpMkLst>
            <pc:docMk/>
            <pc:sldMk cId="303036111" sldId="591"/>
            <ac:cxnSpMk id="19" creationId="{DB916BA0-95E2-4379-9287-6B45B63B5A8C}"/>
          </ac:cxnSpMkLst>
        </pc:cxnChg>
        <pc:cxnChg chg="mod">
          <ac:chgData name="Tracy Carter" userId="2f5be7f5713387d1" providerId="LiveId" clId="{C61ECA2E-2239-41CD-810D-E235781C64DB}" dt="2021-07-20T19:30:30.131" v="888" actId="14100"/>
          <ac:cxnSpMkLst>
            <pc:docMk/>
            <pc:sldMk cId="303036111" sldId="591"/>
            <ac:cxnSpMk id="29" creationId="{64B8349C-04CF-4953-AAED-05B4869C5F50}"/>
          </ac:cxnSpMkLst>
        </pc:cxnChg>
      </pc:sldChg>
      <pc:sldChg chg="del">
        <pc:chgData name="Tracy Carter" userId="2f5be7f5713387d1" providerId="LiveId" clId="{C61ECA2E-2239-41CD-810D-E235781C64DB}" dt="2021-07-20T17:32:07.279" v="10" actId="47"/>
        <pc:sldMkLst>
          <pc:docMk/>
          <pc:sldMk cId="3553822200" sldId="591"/>
        </pc:sldMkLst>
      </pc:sldChg>
      <pc:sldChg chg="addSp delSp modSp add mod ord">
        <pc:chgData name="Tracy Carter" userId="2f5be7f5713387d1" providerId="LiveId" clId="{C61ECA2E-2239-41CD-810D-E235781C64DB}" dt="2021-07-20T19:15:52.476" v="704" actId="1076"/>
        <pc:sldMkLst>
          <pc:docMk/>
          <pc:sldMk cId="1460980359" sldId="592"/>
        </pc:sldMkLst>
        <pc:spChg chg="mod">
          <ac:chgData name="Tracy Carter" userId="2f5be7f5713387d1" providerId="LiveId" clId="{C61ECA2E-2239-41CD-810D-E235781C64DB}" dt="2021-07-20T19:10:03.387" v="613" actId="20577"/>
          <ac:spMkLst>
            <pc:docMk/>
            <pc:sldMk cId="1460980359" sldId="592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0T19:11:28.641" v="660"/>
          <ac:spMkLst>
            <pc:docMk/>
            <pc:sldMk cId="1460980359" sldId="592"/>
            <ac:spMk id="3" creationId="{C0EEFA51-5B93-464F-8892-A4F9250E2578}"/>
          </ac:spMkLst>
        </pc:spChg>
        <pc:picChg chg="add mod">
          <ac:chgData name="Tracy Carter" userId="2f5be7f5713387d1" providerId="LiveId" clId="{C61ECA2E-2239-41CD-810D-E235781C64DB}" dt="2021-07-20T19:15:44.654" v="702" actId="1076"/>
          <ac:picMkLst>
            <pc:docMk/>
            <pc:sldMk cId="1460980359" sldId="592"/>
            <ac:picMk id="5" creationId="{F3953D5B-E1DB-489B-A6D3-84ABC613E287}"/>
          </ac:picMkLst>
        </pc:picChg>
        <pc:picChg chg="del">
          <ac:chgData name="Tracy Carter" userId="2f5be7f5713387d1" providerId="LiveId" clId="{C61ECA2E-2239-41CD-810D-E235781C64DB}" dt="2021-07-20T19:11:23.808" v="659" actId="478"/>
          <ac:picMkLst>
            <pc:docMk/>
            <pc:sldMk cId="1460980359" sldId="592"/>
            <ac:picMk id="7" creationId="{FA811BD0-F465-4313-A1EB-0A6EC3A92DBE}"/>
          </ac:picMkLst>
        </pc:picChg>
        <pc:cxnChg chg="add mod">
          <ac:chgData name="Tracy Carter" userId="2f5be7f5713387d1" providerId="LiveId" clId="{C61ECA2E-2239-41CD-810D-E235781C64DB}" dt="2021-07-20T19:15:52.476" v="704" actId="1076"/>
          <ac:cxnSpMkLst>
            <pc:docMk/>
            <pc:sldMk cId="1460980359" sldId="592"/>
            <ac:cxnSpMk id="9" creationId="{6428D93D-F1AD-4C5E-945B-FAB90661F3E4}"/>
          </ac:cxnSpMkLst>
        </pc:cxnChg>
      </pc:sldChg>
      <pc:sldChg chg="del">
        <pc:chgData name="Tracy Carter" userId="2f5be7f5713387d1" providerId="LiveId" clId="{C61ECA2E-2239-41CD-810D-E235781C64DB}" dt="2021-07-20T17:32:07.492" v="11" actId="47"/>
        <pc:sldMkLst>
          <pc:docMk/>
          <pc:sldMk cId="3075209957" sldId="592"/>
        </pc:sldMkLst>
      </pc:sldChg>
      <pc:sldChg chg="del">
        <pc:chgData name="Tracy Carter" userId="2f5be7f5713387d1" providerId="LiveId" clId="{C61ECA2E-2239-41CD-810D-E235781C64DB}" dt="2021-07-20T17:32:08.779" v="14" actId="47"/>
        <pc:sldMkLst>
          <pc:docMk/>
          <pc:sldMk cId="2029243" sldId="593"/>
        </pc:sldMkLst>
      </pc:sldChg>
      <pc:sldChg chg="addSp delSp modSp add mod ord">
        <pc:chgData name="Tracy Carter" userId="2f5be7f5713387d1" providerId="LiveId" clId="{C61ECA2E-2239-41CD-810D-E235781C64DB}" dt="2021-07-20T19:12:31.273" v="688" actId="20577"/>
        <pc:sldMkLst>
          <pc:docMk/>
          <pc:sldMk cId="2039480056" sldId="593"/>
        </pc:sldMkLst>
        <pc:spChg chg="mod">
          <ac:chgData name="Tracy Carter" userId="2f5be7f5713387d1" providerId="LiveId" clId="{C61ECA2E-2239-41CD-810D-E235781C64DB}" dt="2021-07-20T19:10:39.855" v="655" actId="20577"/>
          <ac:spMkLst>
            <pc:docMk/>
            <pc:sldMk cId="2039480056" sldId="593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0T19:11:17.628" v="658"/>
          <ac:spMkLst>
            <pc:docMk/>
            <pc:sldMk cId="2039480056" sldId="593"/>
            <ac:spMk id="3" creationId="{C0EEFA51-5B93-464F-8892-A4F9250E2578}"/>
          </ac:spMkLst>
        </pc:spChg>
        <pc:spChg chg="add mod ord">
          <ac:chgData name="Tracy Carter" userId="2f5be7f5713387d1" providerId="LiveId" clId="{C61ECA2E-2239-41CD-810D-E235781C64DB}" dt="2021-07-20T19:12:14.298" v="670" actId="167"/>
          <ac:spMkLst>
            <pc:docMk/>
            <pc:sldMk cId="2039480056" sldId="593"/>
            <ac:spMk id="6" creationId="{1DA5FA3D-F32B-4F79-A855-13B37DB5C445}"/>
          </ac:spMkLst>
        </pc:spChg>
        <pc:spChg chg="del mod">
          <ac:chgData name="Tracy Carter" userId="2f5be7f5713387d1" providerId="LiveId" clId="{C61ECA2E-2239-41CD-810D-E235781C64DB}" dt="2021-07-20T19:11:36.471" v="665" actId="478"/>
          <ac:spMkLst>
            <pc:docMk/>
            <pc:sldMk cId="2039480056" sldId="593"/>
            <ac:spMk id="10" creationId="{EC48928D-FB18-4069-AC65-341C2617C11D}"/>
          </ac:spMkLst>
        </pc:spChg>
        <pc:spChg chg="del">
          <ac:chgData name="Tracy Carter" userId="2f5be7f5713387d1" providerId="LiveId" clId="{C61ECA2E-2239-41CD-810D-E235781C64DB}" dt="2021-07-20T19:12:18.105" v="671" actId="478"/>
          <ac:spMkLst>
            <pc:docMk/>
            <pc:sldMk cId="2039480056" sldId="593"/>
            <ac:spMk id="12" creationId="{7E590E7A-C48C-4004-A084-54363AF81396}"/>
          </ac:spMkLst>
        </pc:spChg>
        <pc:spChg chg="mod">
          <ac:chgData name="Tracy Carter" userId="2f5be7f5713387d1" providerId="LiveId" clId="{C61ECA2E-2239-41CD-810D-E235781C64DB}" dt="2021-07-20T19:12:31.273" v="688" actId="20577"/>
          <ac:spMkLst>
            <pc:docMk/>
            <pc:sldMk cId="2039480056" sldId="593"/>
            <ac:spMk id="15" creationId="{E32682EA-6AA2-432F-81A0-D2274DB1E0F0}"/>
          </ac:spMkLst>
        </pc:spChg>
        <pc:spChg chg="del">
          <ac:chgData name="Tracy Carter" userId="2f5be7f5713387d1" providerId="LiveId" clId="{C61ECA2E-2239-41CD-810D-E235781C64DB}" dt="2021-07-20T19:12:20.529" v="672" actId="478"/>
          <ac:spMkLst>
            <pc:docMk/>
            <pc:sldMk cId="2039480056" sldId="593"/>
            <ac:spMk id="16" creationId="{D0D17E7C-B2F7-41EF-A4D4-4AF3970AB8BC}"/>
          </ac:spMkLst>
        </pc:spChg>
      </pc:sldChg>
      <pc:sldChg chg="del">
        <pc:chgData name="Tracy Carter" userId="2f5be7f5713387d1" providerId="LiveId" clId="{C61ECA2E-2239-41CD-810D-E235781C64DB}" dt="2021-07-20T17:32:10.115" v="18" actId="47"/>
        <pc:sldMkLst>
          <pc:docMk/>
          <pc:sldMk cId="2182377884" sldId="594"/>
        </pc:sldMkLst>
      </pc:sldChg>
      <pc:sldChg chg="addSp modSp add mod">
        <pc:chgData name="Tracy Carter" userId="2f5be7f5713387d1" providerId="LiveId" clId="{C61ECA2E-2239-41CD-810D-E235781C64DB}" dt="2021-07-20T19:17:01.105" v="716" actId="1076"/>
        <pc:sldMkLst>
          <pc:docMk/>
          <pc:sldMk cId="2550783416" sldId="594"/>
        </pc:sldMkLst>
        <pc:spChg chg="add mod">
          <ac:chgData name="Tracy Carter" userId="2f5be7f5713387d1" providerId="LiveId" clId="{C61ECA2E-2239-41CD-810D-E235781C64DB}" dt="2021-07-20T19:17:01.105" v="716" actId="1076"/>
          <ac:spMkLst>
            <pc:docMk/>
            <pc:sldMk cId="2550783416" sldId="594"/>
            <ac:spMk id="6" creationId="{A0F9818D-7E7E-4A6F-A59F-EB94B1106D5B}"/>
          </ac:spMkLst>
        </pc:spChg>
        <pc:picChg chg="add mod">
          <ac:chgData name="Tracy Carter" userId="2f5be7f5713387d1" providerId="LiveId" clId="{C61ECA2E-2239-41CD-810D-E235781C64DB}" dt="2021-07-20T19:16:45.905" v="707" actId="14100"/>
          <ac:picMkLst>
            <pc:docMk/>
            <pc:sldMk cId="2550783416" sldId="594"/>
            <ac:picMk id="5" creationId="{4E407088-2C51-474D-ADF8-7FFDE07400FF}"/>
          </ac:picMkLst>
        </pc:picChg>
      </pc:sldChg>
      <pc:sldChg chg="addSp modSp add mod">
        <pc:chgData name="Tracy Carter" userId="2f5be7f5713387d1" providerId="LiveId" clId="{C61ECA2E-2239-41CD-810D-E235781C64DB}" dt="2021-07-20T19:18:25.266" v="741" actId="20577"/>
        <pc:sldMkLst>
          <pc:docMk/>
          <pc:sldMk cId="438502505" sldId="595"/>
        </pc:sldMkLst>
        <pc:spChg chg="add mod">
          <ac:chgData name="Tracy Carter" userId="2f5be7f5713387d1" providerId="LiveId" clId="{C61ECA2E-2239-41CD-810D-E235781C64DB}" dt="2021-07-20T19:18:25.266" v="741" actId="20577"/>
          <ac:spMkLst>
            <pc:docMk/>
            <pc:sldMk cId="438502505" sldId="595"/>
            <ac:spMk id="5" creationId="{4260A8FC-2808-46FC-B93C-4BC21DD5036D}"/>
          </ac:spMkLst>
        </pc:spChg>
      </pc:sldChg>
      <pc:sldChg chg="del">
        <pc:chgData name="Tracy Carter" userId="2f5be7f5713387d1" providerId="LiveId" clId="{C61ECA2E-2239-41CD-810D-E235781C64DB}" dt="2021-07-20T17:32:09.579" v="16" actId="47"/>
        <pc:sldMkLst>
          <pc:docMk/>
          <pc:sldMk cId="1736900538" sldId="595"/>
        </pc:sldMkLst>
      </pc:sldChg>
      <pc:sldChg chg="addSp modSp add mod">
        <pc:chgData name="Tracy Carter" userId="2f5be7f5713387d1" providerId="LiveId" clId="{C61ECA2E-2239-41CD-810D-E235781C64DB}" dt="2021-07-20T19:20:34.146" v="841" actId="20577"/>
        <pc:sldMkLst>
          <pc:docMk/>
          <pc:sldMk cId="677616883" sldId="596"/>
        </pc:sldMkLst>
        <pc:spChg chg="add mod">
          <ac:chgData name="Tracy Carter" userId="2f5be7f5713387d1" providerId="LiveId" clId="{C61ECA2E-2239-41CD-810D-E235781C64DB}" dt="2021-07-20T19:20:34.146" v="841" actId="20577"/>
          <ac:spMkLst>
            <pc:docMk/>
            <pc:sldMk cId="677616883" sldId="596"/>
            <ac:spMk id="5" creationId="{51010ED3-9CF6-4645-A52E-D38E181528DF}"/>
          </ac:spMkLst>
        </pc:spChg>
      </pc:sldChg>
      <pc:sldChg chg="del">
        <pc:chgData name="Tracy Carter" userId="2f5be7f5713387d1" providerId="LiveId" clId="{C61ECA2E-2239-41CD-810D-E235781C64DB}" dt="2021-07-20T17:32:09.840" v="17" actId="47"/>
        <pc:sldMkLst>
          <pc:docMk/>
          <pc:sldMk cId="1310906193" sldId="596"/>
        </pc:sldMkLst>
      </pc:sldChg>
      <pc:sldChg chg="add">
        <pc:chgData name="Tracy Carter" userId="2f5be7f5713387d1" providerId="LiveId" clId="{C61ECA2E-2239-41CD-810D-E235781C64DB}" dt="2021-07-20T19:27:18.990" v="842" actId="2890"/>
        <pc:sldMkLst>
          <pc:docMk/>
          <pc:sldMk cId="1954092630" sldId="597"/>
        </pc:sldMkLst>
      </pc:sldChg>
      <pc:sldChg chg="del">
        <pc:chgData name="Tracy Carter" userId="2f5be7f5713387d1" providerId="LiveId" clId="{C61ECA2E-2239-41CD-810D-E235781C64DB}" dt="2021-07-20T17:32:10.429" v="19" actId="47"/>
        <pc:sldMkLst>
          <pc:docMk/>
          <pc:sldMk cId="2578574588" sldId="598"/>
        </pc:sldMkLst>
      </pc:sldChg>
      <pc:sldChg chg="addSp delSp modSp add mod">
        <pc:chgData name="Tracy Carter" userId="2f5be7f5713387d1" providerId="LiveId" clId="{C61ECA2E-2239-41CD-810D-E235781C64DB}" dt="2021-07-21T14:17:55.167" v="952" actId="14100"/>
        <pc:sldMkLst>
          <pc:docMk/>
          <pc:sldMk cId="4242837389" sldId="598"/>
        </pc:sldMkLst>
        <pc:spChg chg="mod">
          <ac:chgData name="Tracy Carter" userId="2f5be7f5713387d1" providerId="LiveId" clId="{C61ECA2E-2239-41CD-810D-E235781C64DB}" dt="2021-07-21T14:17:46.438" v="950" actId="1076"/>
          <ac:spMkLst>
            <pc:docMk/>
            <pc:sldMk cId="4242837389" sldId="598"/>
            <ac:spMk id="2" creationId="{F3BDA85A-8971-4B97-AB11-1E250127A859}"/>
          </ac:spMkLst>
        </pc:spChg>
        <pc:picChg chg="add mod">
          <ac:chgData name="Tracy Carter" userId="2f5be7f5713387d1" providerId="LiveId" clId="{C61ECA2E-2239-41CD-810D-E235781C64DB}" dt="2021-07-21T14:17:55.167" v="952" actId="14100"/>
          <ac:picMkLst>
            <pc:docMk/>
            <pc:sldMk cId="4242837389" sldId="598"/>
            <ac:picMk id="3" creationId="{281BE31F-5DD4-4EA0-9BC7-6082B9AE4452}"/>
          </ac:picMkLst>
        </pc:picChg>
        <pc:picChg chg="del">
          <ac:chgData name="Tracy Carter" userId="2f5be7f5713387d1" providerId="LiveId" clId="{C61ECA2E-2239-41CD-810D-E235781C64DB}" dt="2021-07-20T19:27:28.284" v="846" actId="478"/>
          <ac:picMkLst>
            <pc:docMk/>
            <pc:sldMk cId="4242837389" sldId="598"/>
            <ac:picMk id="5" creationId="{D7C44D2C-412B-4547-85F5-45FAE0B4CCA2}"/>
          </ac:picMkLst>
        </pc:picChg>
      </pc:sldChg>
      <pc:sldChg chg="add ord">
        <pc:chgData name="Tracy Carter" userId="2f5be7f5713387d1" providerId="LiveId" clId="{C61ECA2E-2239-41CD-810D-E235781C64DB}" dt="2021-07-20T19:27:37.898" v="849"/>
        <pc:sldMkLst>
          <pc:docMk/>
          <pc:sldMk cId="551747883" sldId="599"/>
        </pc:sldMkLst>
      </pc:sldChg>
      <pc:sldChg chg="del">
        <pc:chgData name="Tracy Carter" userId="2f5be7f5713387d1" providerId="LiveId" clId="{C61ECA2E-2239-41CD-810D-E235781C64DB}" dt="2021-07-20T17:32:07.666" v="12" actId="47"/>
        <pc:sldMkLst>
          <pc:docMk/>
          <pc:sldMk cId="3606831751" sldId="599"/>
        </pc:sldMkLst>
      </pc:sldChg>
      <pc:sldChg chg="delSp modSp add mod ord">
        <pc:chgData name="Tracy Carter" userId="2f5be7f5713387d1" providerId="LiveId" clId="{C61ECA2E-2239-41CD-810D-E235781C64DB}" dt="2021-07-21T14:13:52.735" v="943" actId="478"/>
        <pc:sldMkLst>
          <pc:docMk/>
          <pc:sldMk cId="384476547" sldId="600"/>
        </pc:sldMkLst>
        <pc:spChg chg="mod">
          <ac:chgData name="Tracy Carter" userId="2f5be7f5713387d1" providerId="LiveId" clId="{C61ECA2E-2239-41CD-810D-E235781C64DB}" dt="2021-07-20T19:28:30.129" v="874" actId="20577"/>
          <ac:spMkLst>
            <pc:docMk/>
            <pc:sldMk cId="384476547" sldId="600"/>
            <ac:spMk id="3" creationId="{82A661C4-FE1A-4C8F-99F3-7C70095BD8F9}"/>
          </ac:spMkLst>
        </pc:spChg>
        <pc:spChg chg="del">
          <ac:chgData name="Tracy Carter" userId="2f5be7f5713387d1" providerId="LiveId" clId="{C61ECA2E-2239-41CD-810D-E235781C64DB}" dt="2021-07-21T14:13:19.736" v="940" actId="478"/>
          <ac:spMkLst>
            <pc:docMk/>
            <pc:sldMk cId="384476547" sldId="600"/>
            <ac:spMk id="6" creationId="{D9AF42B9-C60A-4902-AE6A-F936F181A1A1}"/>
          </ac:spMkLst>
        </pc:spChg>
        <pc:spChg chg="del">
          <ac:chgData name="Tracy Carter" userId="2f5be7f5713387d1" providerId="LiveId" clId="{C61ECA2E-2239-41CD-810D-E235781C64DB}" dt="2021-07-21T14:13:50.495" v="942" actId="478"/>
          <ac:spMkLst>
            <pc:docMk/>
            <pc:sldMk cId="384476547" sldId="600"/>
            <ac:spMk id="8" creationId="{E34065F5-C4DA-49D0-B31C-E72A35F80072}"/>
          </ac:spMkLst>
        </pc:spChg>
        <pc:spChg chg="del">
          <ac:chgData name="Tracy Carter" userId="2f5be7f5713387d1" providerId="LiveId" clId="{C61ECA2E-2239-41CD-810D-E235781C64DB}" dt="2021-07-21T14:13:15.607" v="938" actId="478"/>
          <ac:spMkLst>
            <pc:docMk/>
            <pc:sldMk cId="384476547" sldId="600"/>
            <ac:spMk id="10" creationId="{1978EC70-1FF4-4AB2-AA08-96092C1D220C}"/>
          </ac:spMkLst>
        </pc:spChg>
        <pc:spChg chg="mod">
          <ac:chgData name="Tracy Carter" userId="2f5be7f5713387d1" providerId="LiveId" clId="{C61ECA2E-2239-41CD-810D-E235781C64DB}" dt="2021-07-21T14:13:05.878" v="937" actId="20577"/>
          <ac:spMkLst>
            <pc:docMk/>
            <pc:sldMk cId="384476547" sldId="600"/>
            <ac:spMk id="13" creationId="{1F813557-54BA-4B7E-BD1C-AB6A3527A289}"/>
          </ac:spMkLst>
        </pc:spChg>
        <pc:cxnChg chg="del">
          <ac:chgData name="Tracy Carter" userId="2f5be7f5713387d1" providerId="LiveId" clId="{C61ECA2E-2239-41CD-810D-E235781C64DB}" dt="2021-07-21T14:13:21.105" v="941" actId="478"/>
          <ac:cxnSpMkLst>
            <pc:docMk/>
            <pc:sldMk cId="384476547" sldId="600"/>
            <ac:cxnSpMk id="14" creationId="{2A306119-B9B3-4A21-8BE7-0A05FB6AB12C}"/>
          </ac:cxnSpMkLst>
        </pc:cxnChg>
        <pc:cxnChg chg="del">
          <ac:chgData name="Tracy Carter" userId="2f5be7f5713387d1" providerId="LiveId" clId="{C61ECA2E-2239-41CD-810D-E235781C64DB}" dt="2021-07-21T14:13:52.735" v="943" actId="478"/>
          <ac:cxnSpMkLst>
            <pc:docMk/>
            <pc:sldMk cId="384476547" sldId="600"/>
            <ac:cxnSpMk id="17" creationId="{D4FE516D-E0C7-4D44-8244-6F4E41A8B498}"/>
          </ac:cxnSpMkLst>
        </pc:cxnChg>
        <pc:cxnChg chg="del">
          <ac:chgData name="Tracy Carter" userId="2f5be7f5713387d1" providerId="LiveId" clId="{C61ECA2E-2239-41CD-810D-E235781C64DB}" dt="2021-07-21T14:13:17.303" v="939" actId="478"/>
          <ac:cxnSpMkLst>
            <pc:docMk/>
            <pc:sldMk cId="384476547" sldId="600"/>
            <ac:cxnSpMk id="29" creationId="{64B8349C-04CF-4953-AAED-05B4869C5F50}"/>
          </ac:cxnSpMkLst>
        </pc:cxnChg>
      </pc:sldChg>
      <pc:sldChg chg="del">
        <pc:chgData name="Tracy Carter" userId="2f5be7f5713387d1" providerId="LiveId" clId="{C61ECA2E-2239-41CD-810D-E235781C64DB}" dt="2021-07-20T17:32:11.464" v="22" actId="47"/>
        <pc:sldMkLst>
          <pc:docMk/>
          <pc:sldMk cId="2772049115" sldId="600"/>
        </pc:sldMkLst>
      </pc:sldChg>
      <pc:sldChg chg="del">
        <pc:chgData name="Tracy Carter" userId="2f5be7f5713387d1" providerId="LiveId" clId="{C61ECA2E-2239-41CD-810D-E235781C64DB}" dt="2021-07-20T17:32:11.790" v="23" actId="47"/>
        <pc:sldMkLst>
          <pc:docMk/>
          <pc:sldMk cId="1010209312" sldId="601"/>
        </pc:sldMkLst>
      </pc:sldChg>
      <pc:sldChg chg="addSp delSp modSp add mod ord">
        <pc:chgData name="Tracy Carter" userId="2f5be7f5713387d1" providerId="LiveId" clId="{C61ECA2E-2239-41CD-810D-E235781C64DB}" dt="2021-07-21T14:46:47.154" v="957" actId="14100"/>
        <pc:sldMkLst>
          <pc:docMk/>
          <pc:sldMk cId="1352323048" sldId="601"/>
        </pc:sldMkLst>
        <pc:spChg chg="mod">
          <ac:chgData name="Tracy Carter" userId="2f5be7f5713387d1" providerId="LiveId" clId="{C61ECA2E-2239-41CD-810D-E235781C64DB}" dt="2021-07-20T19:29:34.659" v="884"/>
          <ac:spMkLst>
            <pc:docMk/>
            <pc:sldMk cId="1352323048" sldId="601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0T19:28:50.436" v="876"/>
          <ac:spMkLst>
            <pc:docMk/>
            <pc:sldMk cId="1352323048" sldId="601"/>
            <ac:spMk id="3" creationId="{C0EEFA51-5B93-464F-8892-A4F9250E2578}"/>
          </ac:spMkLst>
        </pc:spChg>
        <pc:spChg chg="del mod">
          <ac:chgData name="Tracy Carter" userId="2f5be7f5713387d1" providerId="LiveId" clId="{C61ECA2E-2239-41CD-810D-E235781C64DB}" dt="2021-07-21T14:14:13.822" v="945" actId="478"/>
          <ac:spMkLst>
            <pc:docMk/>
            <pc:sldMk cId="1352323048" sldId="601"/>
            <ac:spMk id="6" creationId="{1DA5FA3D-F32B-4F79-A855-13B37DB5C445}"/>
          </ac:spMkLst>
        </pc:spChg>
        <pc:spChg chg="del">
          <ac:chgData name="Tracy Carter" userId="2f5be7f5713387d1" providerId="LiveId" clId="{C61ECA2E-2239-41CD-810D-E235781C64DB}" dt="2021-07-21T14:14:16.609" v="946" actId="478"/>
          <ac:spMkLst>
            <pc:docMk/>
            <pc:sldMk cId="1352323048" sldId="601"/>
            <ac:spMk id="15" creationId="{E32682EA-6AA2-432F-81A0-D2274DB1E0F0}"/>
          </ac:spMkLst>
        </pc:spChg>
        <pc:picChg chg="add del">
          <ac:chgData name="Tracy Carter" userId="2f5be7f5713387d1" providerId="LiveId" clId="{C61ECA2E-2239-41CD-810D-E235781C64DB}" dt="2021-07-21T14:46:38.023" v="954" actId="478"/>
          <ac:picMkLst>
            <pc:docMk/>
            <pc:sldMk cId="1352323048" sldId="601"/>
            <ac:picMk id="7" creationId="{C0459C5F-40BA-4AF1-AC74-968F237F115A}"/>
          </ac:picMkLst>
        </pc:picChg>
        <pc:picChg chg="add mod">
          <ac:chgData name="Tracy Carter" userId="2f5be7f5713387d1" providerId="LiveId" clId="{C61ECA2E-2239-41CD-810D-E235781C64DB}" dt="2021-07-21T14:46:47.154" v="957" actId="14100"/>
          <ac:picMkLst>
            <pc:docMk/>
            <pc:sldMk cId="1352323048" sldId="601"/>
            <ac:picMk id="9" creationId="{812B6740-FF04-4F92-B9AF-ED94E28B618D}"/>
          </ac:picMkLst>
        </pc:picChg>
      </pc:sldChg>
      <pc:sldChg chg="addSp delSp modSp add mod ord">
        <pc:chgData name="Tracy Carter" userId="2f5be7f5713387d1" providerId="LiveId" clId="{C61ECA2E-2239-41CD-810D-E235781C64DB}" dt="2021-07-21T14:56:42.236" v="963" actId="14100"/>
        <pc:sldMkLst>
          <pc:docMk/>
          <pc:sldMk cId="2836324420" sldId="602"/>
        </pc:sldMkLst>
        <pc:spChg chg="mod">
          <ac:chgData name="Tracy Carter" userId="2f5be7f5713387d1" providerId="LiveId" clId="{C61ECA2E-2239-41CD-810D-E235781C64DB}" dt="2021-07-20T19:29:03.213" v="881" actId="20577"/>
          <ac:spMkLst>
            <pc:docMk/>
            <pc:sldMk cId="2836324420" sldId="602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0T19:29:14.998" v="883"/>
          <ac:spMkLst>
            <pc:docMk/>
            <pc:sldMk cId="2836324420" sldId="602"/>
            <ac:spMk id="3" creationId="{C0EEFA51-5B93-464F-8892-A4F9250E2578}"/>
          </ac:spMkLst>
        </pc:spChg>
        <pc:spChg chg="del">
          <ac:chgData name="Tracy Carter" userId="2f5be7f5713387d1" providerId="LiveId" clId="{C61ECA2E-2239-41CD-810D-E235781C64DB}" dt="2021-07-20T19:29:09.804" v="882" actId="478"/>
          <ac:spMkLst>
            <pc:docMk/>
            <pc:sldMk cId="2836324420" sldId="602"/>
            <ac:spMk id="5" creationId="{51010ED3-9CF6-4645-A52E-D38E181528DF}"/>
          </ac:spMkLst>
        </pc:spChg>
        <pc:picChg chg="add mod">
          <ac:chgData name="Tracy Carter" userId="2f5be7f5713387d1" providerId="LiveId" clId="{C61ECA2E-2239-41CD-810D-E235781C64DB}" dt="2021-07-21T14:56:42.236" v="963" actId="14100"/>
          <ac:picMkLst>
            <pc:docMk/>
            <pc:sldMk cId="2836324420" sldId="602"/>
            <ac:picMk id="6" creationId="{5F38AC53-84B1-4567-A7FF-78C60E8ECF0A}"/>
          </ac:picMkLst>
        </pc:picChg>
      </pc:sldChg>
      <pc:sldChg chg="del">
        <pc:chgData name="Tracy Carter" userId="2f5be7f5713387d1" providerId="LiveId" clId="{C61ECA2E-2239-41CD-810D-E235781C64DB}" dt="2021-07-20T17:32:12.112" v="24" actId="47"/>
        <pc:sldMkLst>
          <pc:docMk/>
          <pc:sldMk cId="3937137531" sldId="602"/>
        </pc:sldMkLst>
      </pc:sldChg>
      <pc:sldChg chg="addSp modSp add mod">
        <pc:chgData name="Tracy Carter" userId="2f5be7f5713387d1" providerId="LiveId" clId="{C61ECA2E-2239-41CD-810D-E235781C64DB}" dt="2021-07-21T15:05:24.221" v="972" actId="14100"/>
        <pc:sldMkLst>
          <pc:docMk/>
          <pc:sldMk cId="2108468204" sldId="603"/>
        </pc:sldMkLst>
        <pc:picChg chg="add mod">
          <ac:chgData name="Tracy Carter" userId="2f5be7f5713387d1" providerId="LiveId" clId="{C61ECA2E-2239-41CD-810D-E235781C64DB}" dt="2021-07-21T15:05:24.221" v="972" actId="14100"/>
          <ac:picMkLst>
            <pc:docMk/>
            <pc:sldMk cId="2108468204" sldId="603"/>
            <ac:picMk id="5" creationId="{725A8ED0-BB9E-4600-900A-6E503DC41A1A}"/>
          </ac:picMkLst>
        </pc:picChg>
      </pc:sldChg>
      <pc:sldChg chg="del">
        <pc:chgData name="Tracy Carter" userId="2f5be7f5713387d1" providerId="LiveId" clId="{C61ECA2E-2239-41CD-810D-E235781C64DB}" dt="2021-07-20T17:32:10.789" v="20" actId="47"/>
        <pc:sldMkLst>
          <pc:docMk/>
          <pc:sldMk cId="3569968654" sldId="603"/>
        </pc:sldMkLst>
      </pc:sldChg>
      <pc:sldChg chg="addSp modSp add del mod ord">
        <pc:chgData name="Tracy Carter" userId="2f5be7f5713387d1" providerId="LiveId" clId="{C61ECA2E-2239-41CD-810D-E235781C64DB}" dt="2021-07-21T15:41:16.237" v="992" actId="2696"/>
        <pc:sldMkLst>
          <pc:docMk/>
          <pc:sldMk cId="422089386" sldId="604"/>
        </pc:sldMkLst>
        <pc:picChg chg="add mod">
          <ac:chgData name="Tracy Carter" userId="2f5be7f5713387d1" providerId="LiveId" clId="{C61ECA2E-2239-41CD-810D-E235781C64DB}" dt="2021-07-21T15:04:53.741" v="969" actId="14100"/>
          <ac:picMkLst>
            <pc:docMk/>
            <pc:sldMk cId="422089386" sldId="604"/>
            <ac:picMk id="5" creationId="{8E72EE9B-D824-4E0B-BAEE-1A42D5E82783}"/>
          </ac:picMkLst>
        </pc:picChg>
        <pc:picChg chg="add mod">
          <ac:chgData name="Tracy Carter" userId="2f5be7f5713387d1" providerId="LiveId" clId="{C61ECA2E-2239-41CD-810D-E235781C64DB}" dt="2021-07-21T15:03:19.238" v="966" actId="1076"/>
          <ac:picMkLst>
            <pc:docMk/>
            <pc:sldMk cId="422089386" sldId="604"/>
            <ac:picMk id="6" creationId="{E750E71B-17BC-4821-B70A-79DE378578B6}"/>
          </ac:picMkLst>
        </pc:picChg>
      </pc:sldChg>
      <pc:sldChg chg="del">
        <pc:chgData name="Tracy Carter" userId="2f5be7f5713387d1" providerId="LiveId" clId="{C61ECA2E-2239-41CD-810D-E235781C64DB}" dt="2021-07-20T17:32:13.809" v="30" actId="47"/>
        <pc:sldMkLst>
          <pc:docMk/>
          <pc:sldMk cId="1442293899" sldId="604"/>
        </pc:sldMkLst>
      </pc:sldChg>
      <pc:sldChg chg="del">
        <pc:chgData name="Tracy Carter" userId="2f5be7f5713387d1" providerId="LiveId" clId="{C61ECA2E-2239-41CD-810D-E235781C64DB}" dt="2021-07-20T17:32:13.498" v="29" actId="47"/>
        <pc:sldMkLst>
          <pc:docMk/>
          <pc:sldMk cId="759477013" sldId="605"/>
        </pc:sldMkLst>
      </pc:sldChg>
      <pc:sldChg chg="add">
        <pc:chgData name="Tracy Carter" userId="2f5be7f5713387d1" providerId="LiveId" clId="{C61ECA2E-2239-41CD-810D-E235781C64DB}" dt="2021-07-21T15:39:45.529" v="973" actId="2890"/>
        <pc:sldMkLst>
          <pc:docMk/>
          <pc:sldMk cId="2478888110" sldId="605"/>
        </pc:sldMkLst>
      </pc:sldChg>
      <pc:sldChg chg="del">
        <pc:chgData name="Tracy Carter" userId="2f5be7f5713387d1" providerId="LiveId" clId="{C61ECA2E-2239-41CD-810D-E235781C64DB}" dt="2021-07-20T17:32:11.144" v="21" actId="47"/>
        <pc:sldMkLst>
          <pc:docMk/>
          <pc:sldMk cId="1483509130" sldId="606"/>
        </pc:sldMkLst>
      </pc:sldChg>
      <pc:sldChg chg="add ord">
        <pc:chgData name="Tracy Carter" userId="2f5be7f5713387d1" providerId="LiveId" clId="{C61ECA2E-2239-41CD-810D-E235781C64DB}" dt="2021-07-21T15:39:56.672" v="976"/>
        <pc:sldMkLst>
          <pc:docMk/>
          <pc:sldMk cId="3625571517" sldId="606"/>
        </pc:sldMkLst>
      </pc:sldChg>
      <pc:sldChg chg="add del ord">
        <pc:chgData name="Tracy Carter" userId="2f5be7f5713387d1" providerId="LiveId" clId="{C61ECA2E-2239-41CD-810D-E235781C64DB}" dt="2021-07-21T15:41:02.068" v="988" actId="2696"/>
        <pc:sldMkLst>
          <pc:docMk/>
          <pc:sldMk cId="935085887" sldId="607"/>
        </pc:sldMkLst>
      </pc:sldChg>
      <pc:sldChg chg="del">
        <pc:chgData name="Tracy Carter" userId="2f5be7f5713387d1" providerId="LiveId" clId="{C61ECA2E-2239-41CD-810D-E235781C64DB}" dt="2021-07-20T17:32:12.411" v="25" actId="47"/>
        <pc:sldMkLst>
          <pc:docMk/>
          <pc:sldMk cId="1628545472" sldId="607"/>
        </pc:sldMkLst>
      </pc:sldChg>
      <pc:sldChg chg="del">
        <pc:chgData name="Tracy Carter" userId="2f5be7f5713387d1" providerId="LiveId" clId="{C61ECA2E-2239-41CD-810D-E235781C64DB}" dt="2021-07-20T17:32:14.793" v="34" actId="47"/>
        <pc:sldMkLst>
          <pc:docMk/>
          <pc:sldMk cId="1138472814" sldId="608"/>
        </pc:sldMkLst>
      </pc:sldChg>
      <pc:sldChg chg="addSp delSp modSp add mod ord">
        <pc:chgData name="Tracy Carter" userId="2f5be7f5713387d1" providerId="LiveId" clId="{C61ECA2E-2239-41CD-810D-E235781C64DB}" dt="2021-07-21T16:03:15.561" v="1101" actId="6549"/>
        <pc:sldMkLst>
          <pc:docMk/>
          <pc:sldMk cId="2214373262" sldId="608"/>
        </pc:sldMkLst>
        <pc:spChg chg="mod">
          <ac:chgData name="Tracy Carter" userId="2f5be7f5713387d1" providerId="LiveId" clId="{C61ECA2E-2239-41CD-810D-E235781C64DB}" dt="2021-07-21T16:03:15.561" v="1101" actId="6549"/>
          <ac:spMkLst>
            <pc:docMk/>
            <pc:sldMk cId="2214373262" sldId="608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1T15:44:28.347" v="1044"/>
          <ac:spMkLst>
            <pc:docMk/>
            <pc:sldMk cId="2214373262" sldId="608"/>
            <ac:spMk id="3" creationId="{C0EEFA51-5B93-464F-8892-A4F9250E2578}"/>
          </ac:spMkLst>
        </pc:spChg>
        <pc:spChg chg="del">
          <ac:chgData name="Tracy Carter" userId="2f5be7f5713387d1" providerId="LiveId" clId="{C61ECA2E-2239-41CD-810D-E235781C64DB}" dt="2021-07-21T16:02:04.970" v="1057" actId="478"/>
          <ac:spMkLst>
            <pc:docMk/>
            <pc:sldMk cId="2214373262" sldId="608"/>
            <ac:spMk id="10" creationId="{EC48928D-FB18-4069-AC65-341C2617C11D}"/>
          </ac:spMkLst>
        </pc:spChg>
        <pc:spChg chg="del">
          <ac:chgData name="Tracy Carter" userId="2f5be7f5713387d1" providerId="LiveId" clId="{C61ECA2E-2239-41CD-810D-E235781C64DB}" dt="2021-07-21T16:02:09.961" v="1059" actId="478"/>
          <ac:spMkLst>
            <pc:docMk/>
            <pc:sldMk cId="2214373262" sldId="608"/>
            <ac:spMk id="12" creationId="{7E590E7A-C48C-4004-A084-54363AF81396}"/>
          </ac:spMkLst>
        </pc:spChg>
        <pc:spChg chg="del">
          <ac:chgData name="Tracy Carter" userId="2f5be7f5713387d1" providerId="LiveId" clId="{C61ECA2E-2239-41CD-810D-E235781C64DB}" dt="2021-07-21T16:02:07.082" v="1058" actId="478"/>
          <ac:spMkLst>
            <pc:docMk/>
            <pc:sldMk cId="2214373262" sldId="608"/>
            <ac:spMk id="15" creationId="{E32682EA-6AA2-432F-81A0-D2274DB1E0F0}"/>
          </ac:spMkLst>
        </pc:spChg>
        <pc:spChg chg="del">
          <ac:chgData name="Tracy Carter" userId="2f5be7f5713387d1" providerId="LiveId" clId="{C61ECA2E-2239-41CD-810D-E235781C64DB}" dt="2021-07-21T16:02:11.971" v="1060" actId="478"/>
          <ac:spMkLst>
            <pc:docMk/>
            <pc:sldMk cId="2214373262" sldId="608"/>
            <ac:spMk id="16" creationId="{D0D17E7C-B2F7-41EF-A4D4-4AF3970AB8BC}"/>
          </ac:spMkLst>
        </pc:spChg>
        <pc:picChg chg="add mod">
          <ac:chgData name="Tracy Carter" userId="2f5be7f5713387d1" providerId="LiveId" clId="{C61ECA2E-2239-41CD-810D-E235781C64DB}" dt="2021-07-21T16:02:36.992" v="1064" actId="1076"/>
          <ac:picMkLst>
            <pc:docMk/>
            <pc:sldMk cId="2214373262" sldId="608"/>
            <ac:picMk id="8194" creationId="{C861D060-E9D5-48A8-B522-43A431EF4BFB}"/>
          </ac:picMkLst>
        </pc:picChg>
      </pc:sldChg>
      <pc:sldChg chg="del">
        <pc:chgData name="Tracy Carter" userId="2f5be7f5713387d1" providerId="LiveId" clId="{C61ECA2E-2239-41CD-810D-E235781C64DB}" dt="2021-07-20T17:32:14.308" v="32" actId="47"/>
        <pc:sldMkLst>
          <pc:docMk/>
          <pc:sldMk cId="1113792505" sldId="609"/>
        </pc:sldMkLst>
      </pc:sldChg>
      <pc:sldChg chg="addSp delSp modSp add mod ord">
        <pc:chgData name="Tracy Carter" userId="2f5be7f5713387d1" providerId="LiveId" clId="{C61ECA2E-2239-41CD-810D-E235781C64DB}" dt="2021-07-21T16:53:15.837" v="1335" actId="14100"/>
        <pc:sldMkLst>
          <pc:docMk/>
          <pc:sldMk cId="2560293908" sldId="609"/>
        </pc:sldMkLst>
        <pc:spChg chg="mod">
          <ac:chgData name="Tracy Carter" userId="2f5be7f5713387d1" providerId="LiveId" clId="{C61ECA2E-2239-41CD-810D-E235781C64DB}" dt="2021-07-21T15:42:27.282" v="1029" actId="20577"/>
          <ac:spMkLst>
            <pc:docMk/>
            <pc:sldMk cId="2560293908" sldId="609"/>
            <ac:spMk id="3" creationId="{82A661C4-FE1A-4C8F-99F3-7C70095BD8F9}"/>
          </ac:spMkLst>
        </pc:spChg>
        <pc:spChg chg="mod">
          <ac:chgData name="Tracy Carter" userId="2f5be7f5713387d1" providerId="LiveId" clId="{C61ECA2E-2239-41CD-810D-E235781C64DB}" dt="2021-07-21T16:18:16.067" v="1181" actId="20577"/>
          <ac:spMkLst>
            <pc:docMk/>
            <pc:sldMk cId="2560293908" sldId="609"/>
            <ac:spMk id="6" creationId="{D9AF42B9-C60A-4902-AE6A-F936F181A1A1}"/>
          </ac:spMkLst>
        </pc:spChg>
        <pc:spChg chg="del">
          <ac:chgData name="Tracy Carter" userId="2f5be7f5713387d1" providerId="LiveId" clId="{C61ECA2E-2239-41CD-810D-E235781C64DB}" dt="2021-07-21T15:45:43.217" v="1050" actId="478"/>
          <ac:spMkLst>
            <pc:docMk/>
            <pc:sldMk cId="2560293908" sldId="609"/>
            <ac:spMk id="10" creationId="{1978EC70-1FF4-4AB2-AA08-96092C1D220C}"/>
          </ac:spMkLst>
        </pc:spChg>
        <pc:spChg chg="add del">
          <ac:chgData name="Tracy Carter" userId="2f5be7f5713387d1" providerId="LiveId" clId="{C61ECA2E-2239-41CD-810D-E235781C64DB}" dt="2021-07-21T16:52:12.308" v="1286"/>
          <ac:spMkLst>
            <pc:docMk/>
            <pc:sldMk cId="2560293908" sldId="609"/>
            <ac:spMk id="11" creationId="{30D39D91-DE53-4EAA-B856-74803AE79455}"/>
          </ac:spMkLst>
        </pc:spChg>
        <pc:spChg chg="add mod">
          <ac:chgData name="Tracy Carter" userId="2f5be7f5713387d1" providerId="LiveId" clId="{C61ECA2E-2239-41CD-810D-E235781C64DB}" dt="2021-07-21T16:53:05.165" v="1332" actId="13926"/>
          <ac:spMkLst>
            <pc:docMk/>
            <pc:sldMk cId="2560293908" sldId="609"/>
            <ac:spMk id="12" creationId="{4ED70068-B9A0-4DB7-95F4-D0B881611283}"/>
          </ac:spMkLst>
        </pc:spChg>
        <pc:spChg chg="mod">
          <ac:chgData name="Tracy Carter" userId="2f5be7f5713387d1" providerId="LiveId" clId="{C61ECA2E-2239-41CD-810D-E235781C64DB}" dt="2021-07-21T16:51:28.318" v="1282" actId="13926"/>
          <ac:spMkLst>
            <pc:docMk/>
            <pc:sldMk cId="2560293908" sldId="609"/>
            <ac:spMk id="13" creationId="{1F813557-54BA-4B7E-BD1C-AB6A3527A289}"/>
          </ac:spMkLst>
        </pc:spChg>
        <pc:spChg chg="mod">
          <ac:chgData name="Tracy Carter" userId="2f5be7f5713387d1" providerId="LiveId" clId="{C61ECA2E-2239-41CD-810D-E235781C64DB}" dt="2021-07-21T16:51:41.304" v="1284" actId="1076"/>
          <ac:spMkLst>
            <pc:docMk/>
            <pc:sldMk cId="2560293908" sldId="609"/>
            <ac:spMk id="21" creationId="{DF0835BD-B9B6-44B7-97F5-41972A4406C2}"/>
          </ac:spMkLst>
        </pc:spChg>
        <pc:cxnChg chg="mod">
          <ac:chgData name="Tracy Carter" userId="2f5be7f5713387d1" providerId="LiveId" clId="{C61ECA2E-2239-41CD-810D-E235781C64DB}" dt="2021-07-21T15:45:57.448" v="1055" actId="14100"/>
          <ac:cxnSpMkLst>
            <pc:docMk/>
            <pc:sldMk cId="2560293908" sldId="609"/>
            <ac:cxnSpMk id="14" creationId="{2A306119-B9B3-4A21-8BE7-0A05FB6AB12C}"/>
          </ac:cxnSpMkLst>
        </pc:cxnChg>
        <pc:cxnChg chg="add del mod">
          <ac:chgData name="Tracy Carter" userId="2f5be7f5713387d1" providerId="LiveId" clId="{C61ECA2E-2239-41CD-810D-E235781C64DB}" dt="2021-07-21T15:45:52.201" v="1054" actId="478"/>
          <ac:cxnSpMkLst>
            <pc:docMk/>
            <pc:sldMk cId="2560293908" sldId="609"/>
            <ac:cxnSpMk id="17" creationId="{D4FE516D-E0C7-4D44-8244-6F4E41A8B498}"/>
          </ac:cxnSpMkLst>
        </pc:cxnChg>
        <pc:cxnChg chg="mod">
          <ac:chgData name="Tracy Carter" userId="2f5be7f5713387d1" providerId="LiveId" clId="{C61ECA2E-2239-41CD-810D-E235781C64DB}" dt="2021-07-21T16:51:35.535" v="1283" actId="14100"/>
          <ac:cxnSpMkLst>
            <pc:docMk/>
            <pc:sldMk cId="2560293908" sldId="609"/>
            <ac:cxnSpMk id="19" creationId="{DB916BA0-95E2-4379-9287-6B45B63B5A8C}"/>
          </ac:cxnSpMkLst>
        </pc:cxnChg>
        <pc:cxnChg chg="add mod">
          <ac:chgData name="Tracy Carter" userId="2f5be7f5713387d1" providerId="LiveId" clId="{C61ECA2E-2239-41CD-810D-E235781C64DB}" dt="2021-07-21T16:53:15.837" v="1335" actId="14100"/>
          <ac:cxnSpMkLst>
            <pc:docMk/>
            <pc:sldMk cId="2560293908" sldId="609"/>
            <ac:cxnSpMk id="22" creationId="{15897D03-68CA-49EC-9DCC-E513F6BAA1A3}"/>
          </ac:cxnSpMkLst>
        </pc:cxnChg>
        <pc:cxnChg chg="del">
          <ac:chgData name="Tracy Carter" userId="2f5be7f5713387d1" providerId="LiveId" clId="{C61ECA2E-2239-41CD-810D-E235781C64DB}" dt="2021-07-21T15:45:45.944" v="1051" actId="478"/>
          <ac:cxnSpMkLst>
            <pc:docMk/>
            <pc:sldMk cId="2560293908" sldId="609"/>
            <ac:cxnSpMk id="29" creationId="{64B8349C-04CF-4953-AAED-05B4869C5F50}"/>
          </ac:cxnSpMkLst>
        </pc:cxnChg>
      </pc:sldChg>
      <pc:sldChg chg="del">
        <pc:chgData name="Tracy Carter" userId="2f5be7f5713387d1" providerId="LiveId" clId="{C61ECA2E-2239-41CD-810D-E235781C64DB}" dt="2021-07-20T17:32:12.702" v="26" actId="47"/>
        <pc:sldMkLst>
          <pc:docMk/>
          <pc:sldMk cId="938336136" sldId="610"/>
        </pc:sldMkLst>
      </pc:sldChg>
      <pc:sldChg chg="addSp delSp modSp add mod ord">
        <pc:chgData name="Tracy Carter" userId="2f5be7f5713387d1" providerId="LiveId" clId="{C61ECA2E-2239-41CD-810D-E235781C64DB}" dt="2021-07-21T16:48:47.406" v="1279" actId="1076"/>
        <pc:sldMkLst>
          <pc:docMk/>
          <pc:sldMk cId="4117960773" sldId="610"/>
        </pc:sldMkLst>
        <pc:spChg chg="mod">
          <ac:chgData name="Tracy Carter" userId="2f5be7f5713387d1" providerId="LiveId" clId="{C61ECA2E-2239-41CD-810D-E235781C64DB}" dt="2021-07-21T15:42:42.018" v="1032" actId="20577"/>
          <ac:spMkLst>
            <pc:docMk/>
            <pc:sldMk cId="4117960773" sldId="610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1T15:44:36.068" v="1045"/>
          <ac:spMkLst>
            <pc:docMk/>
            <pc:sldMk cId="4117960773" sldId="610"/>
            <ac:spMk id="3" creationId="{C0EEFA51-5B93-464F-8892-A4F9250E2578}"/>
          </ac:spMkLst>
        </pc:spChg>
        <pc:picChg chg="del">
          <ac:chgData name="Tracy Carter" userId="2f5be7f5713387d1" providerId="LiveId" clId="{C61ECA2E-2239-41CD-810D-E235781C64DB}" dt="2021-07-21T16:45:43.636" v="1266" actId="478"/>
          <ac:picMkLst>
            <pc:docMk/>
            <pc:sldMk cId="4117960773" sldId="610"/>
            <ac:picMk id="5" creationId="{8E72EE9B-D824-4E0B-BAEE-1A42D5E82783}"/>
          </ac:picMkLst>
        </pc:picChg>
        <pc:picChg chg="add mod">
          <ac:chgData name="Tracy Carter" userId="2f5be7f5713387d1" providerId="LiveId" clId="{C61ECA2E-2239-41CD-810D-E235781C64DB}" dt="2021-07-21T16:47:06.330" v="1271" actId="14100"/>
          <ac:picMkLst>
            <pc:docMk/>
            <pc:sldMk cId="4117960773" sldId="610"/>
            <ac:picMk id="6" creationId="{291CE344-0448-4B17-A1B7-A9E8283B37F1}"/>
          </ac:picMkLst>
        </pc:picChg>
        <pc:cxnChg chg="add mod">
          <ac:chgData name="Tracy Carter" userId="2f5be7f5713387d1" providerId="LiveId" clId="{C61ECA2E-2239-41CD-810D-E235781C64DB}" dt="2021-07-21T16:48:47.406" v="1279" actId="1076"/>
          <ac:cxnSpMkLst>
            <pc:docMk/>
            <pc:sldMk cId="4117960773" sldId="610"/>
            <ac:cxnSpMk id="9" creationId="{6428D93D-F1AD-4C5E-945B-FAB90661F3E4}"/>
          </ac:cxnSpMkLst>
        </pc:cxnChg>
      </pc:sldChg>
      <pc:sldChg chg="del">
        <pc:chgData name="Tracy Carter" userId="2f5be7f5713387d1" providerId="LiveId" clId="{C61ECA2E-2239-41CD-810D-E235781C64DB}" dt="2021-07-20T17:32:12.973" v="27" actId="47"/>
        <pc:sldMkLst>
          <pc:docMk/>
          <pc:sldMk cId="2893059458" sldId="611"/>
        </pc:sldMkLst>
      </pc:sldChg>
      <pc:sldChg chg="addSp delSp modSp add mod ord">
        <pc:chgData name="Tracy Carter" userId="2f5be7f5713387d1" providerId="LiveId" clId="{C61ECA2E-2239-41CD-810D-E235781C64DB}" dt="2021-07-21T16:53:50.121" v="1348"/>
        <pc:sldMkLst>
          <pc:docMk/>
          <pc:sldMk cId="4244023950" sldId="611"/>
        </pc:sldMkLst>
        <pc:spChg chg="mod">
          <ac:chgData name="Tracy Carter" userId="2f5be7f5713387d1" providerId="LiveId" clId="{C61ECA2E-2239-41CD-810D-E235781C64DB}" dt="2021-07-21T15:42:47.889" v="1034" actId="20577"/>
          <ac:spMkLst>
            <pc:docMk/>
            <pc:sldMk cId="4244023950" sldId="611"/>
            <ac:spMk id="2" creationId="{F3BDA85A-8971-4B97-AB11-1E250127A859}"/>
          </ac:spMkLst>
        </pc:spChg>
        <pc:picChg chg="del">
          <ac:chgData name="Tracy Carter" userId="2f5be7f5713387d1" providerId="LiveId" clId="{C61ECA2E-2239-41CD-810D-E235781C64DB}" dt="2021-07-21T15:43:21.016" v="1035" actId="478"/>
          <ac:picMkLst>
            <pc:docMk/>
            <pc:sldMk cId="4244023950" sldId="611"/>
            <ac:picMk id="3" creationId="{281BE31F-5DD4-4EA0-9BC7-6082B9AE4452}"/>
          </ac:picMkLst>
        </pc:picChg>
        <pc:picChg chg="add mod">
          <ac:chgData name="Tracy Carter" userId="2f5be7f5713387d1" providerId="LiveId" clId="{C61ECA2E-2239-41CD-810D-E235781C64DB}" dt="2021-07-21T16:44:08.235" v="1261" actId="14100"/>
          <ac:picMkLst>
            <pc:docMk/>
            <pc:sldMk cId="4244023950" sldId="611"/>
            <ac:picMk id="4" creationId="{A3105594-A0BD-4AAA-80F3-4A27449DD9B8}"/>
          </ac:picMkLst>
        </pc:picChg>
      </pc:sldChg>
      <pc:sldChg chg="del">
        <pc:chgData name="Tracy Carter" userId="2f5be7f5713387d1" providerId="LiveId" clId="{C61ECA2E-2239-41CD-810D-E235781C64DB}" dt="2021-07-20T17:32:13.239" v="28" actId="47"/>
        <pc:sldMkLst>
          <pc:docMk/>
          <pc:sldMk cId="384171450" sldId="612"/>
        </pc:sldMkLst>
      </pc:sldChg>
      <pc:sldChg chg="addSp delSp modSp add mod ord">
        <pc:chgData name="Tracy Carter" userId="2f5be7f5713387d1" providerId="LiveId" clId="{C61ECA2E-2239-41CD-810D-E235781C64DB}" dt="2021-07-21T16:45:37.198" v="1265" actId="113"/>
        <pc:sldMkLst>
          <pc:docMk/>
          <pc:sldMk cId="2477062982" sldId="612"/>
        </pc:sldMkLst>
        <pc:spChg chg="mod">
          <ac:chgData name="Tracy Carter" userId="2f5be7f5713387d1" providerId="LiveId" clId="{C61ECA2E-2239-41CD-810D-E235781C64DB}" dt="2021-07-21T16:44:47.255" v="1263"/>
          <ac:spMkLst>
            <pc:docMk/>
            <pc:sldMk cId="2477062982" sldId="612"/>
            <ac:spMk id="2" creationId="{F3BDA85A-8971-4B97-AB11-1E250127A859}"/>
          </ac:spMkLst>
        </pc:spChg>
        <pc:spChg chg="mod">
          <ac:chgData name="Tracy Carter" userId="2f5be7f5713387d1" providerId="LiveId" clId="{C61ECA2E-2239-41CD-810D-E235781C64DB}" dt="2021-07-21T16:45:37.198" v="1265" actId="113"/>
          <ac:spMkLst>
            <pc:docMk/>
            <pc:sldMk cId="2477062982" sldId="612"/>
            <ac:spMk id="3" creationId="{C0EEFA51-5B93-464F-8892-A4F9250E2578}"/>
          </ac:spMkLst>
        </pc:spChg>
        <pc:spChg chg="add mod ord">
          <ac:chgData name="Tracy Carter" userId="2f5be7f5713387d1" providerId="LiveId" clId="{C61ECA2E-2239-41CD-810D-E235781C64DB}" dt="2021-07-21T16:33:11.914" v="1258" actId="20577"/>
          <ac:spMkLst>
            <pc:docMk/>
            <pc:sldMk cId="2477062982" sldId="612"/>
            <ac:spMk id="6" creationId="{C5FFE58F-D1B7-4821-901C-C83D7277A9D9}"/>
          </ac:spMkLst>
        </pc:spChg>
        <pc:spChg chg="del">
          <ac:chgData name="Tracy Carter" userId="2f5be7f5713387d1" providerId="LiveId" clId="{C61ECA2E-2239-41CD-810D-E235781C64DB}" dt="2021-07-21T16:19:51.851" v="1187" actId="478"/>
          <ac:spMkLst>
            <pc:docMk/>
            <pc:sldMk cId="2477062982" sldId="612"/>
            <ac:spMk id="10" creationId="{EC48928D-FB18-4069-AC65-341C2617C11D}"/>
          </ac:spMkLst>
        </pc:spChg>
        <pc:spChg chg="mod">
          <ac:chgData name="Tracy Carter" userId="2f5be7f5713387d1" providerId="LiveId" clId="{C61ECA2E-2239-41CD-810D-E235781C64DB}" dt="2021-07-21T16:32:14.328" v="1226" actId="20577"/>
          <ac:spMkLst>
            <pc:docMk/>
            <pc:sldMk cId="2477062982" sldId="612"/>
            <ac:spMk id="12" creationId="{7E590E7A-C48C-4004-A084-54363AF81396}"/>
          </ac:spMkLst>
        </pc:spChg>
        <pc:spChg chg="add mod">
          <ac:chgData name="Tracy Carter" userId="2f5be7f5713387d1" providerId="LiveId" clId="{C61ECA2E-2239-41CD-810D-E235781C64DB}" dt="2021-07-21T16:30:13.876" v="1221" actId="20577"/>
          <ac:spMkLst>
            <pc:docMk/>
            <pc:sldMk cId="2477062982" sldId="612"/>
            <ac:spMk id="13" creationId="{C02D30DD-24FE-4233-A88E-9FF83224300D}"/>
          </ac:spMkLst>
        </pc:spChg>
        <pc:spChg chg="add mod">
          <ac:chgData name="Tracy Carter" userId="2f5be7f5713387d1" providerId="LiveId" clId="{C61ECA2E-2239-41CD-810D-E235781C64DB}" dt="2021-07-21T16:32:49.399" v="1248" actId="20577"/>
          <ac:spMkLst>
            <pc:docMk/>
            <pc:sldMk cId="2477062982" sldId="612"/>
            <ac:spMk id="14" creationId="{E9253AD0-7B37-4424-A3A0-347B742E3F2C}"/>
          </ac:spMkLst>
        </pc:spChg>
        <pc:spChg chg="mod">
          <ac:chgData name="Tracy Carter" userId="2f5be7f5713387d1" providerId="LiveId" clId="{C61ECA2E-2239-41CD-810D-E235781C64DB}" dt="2021-07-21T16:30:00.810" v="1211" actId="20577"/>
          <ac:spMkLst>
            <pc:docMk/>
            <pc:sldMk cId="2477062982" sldId="612"/>
            <ac:spMk id="15" creationId="{E32682EA-6AA2-432F-81A0-D2274DB1E0F0}"/>
          </ac:spMkLst>
        </pc:spChg>
        <pc:spChg chg="mod">
          <ac:chgData name="Tracy Carter" userId="2f5be7f5713387d1" providerId="LiveId" clId="{C61ECA2E-2239-41CD-810D-E235781C64DB}" dt="2021-07-21T16:32:25.016" v="1231" actId="20577"/>
          <ac:spMkLst>
            <pc:docMk/>
            <pc:sldMk cId="2477062982" sldId="612"/>
            <ac:spMk id="16" creationId="{D0D17E7C-B2F7-41EF-A4D4-4AF3970AB8BC}"/>
          </ac:spMkLst>
        </pc:spChg>
      </pc:sldChg>
      <pc:sldChg chg="del">
        <pc:chgData name="Tracy Carter" userId="2f5be7f5713387d1" providerId="LiveId" clId="{C61ECA2E-2239-41CD-810D-E235781C64DB}" dt="2021-07-20T17:32:14.083" v="31" actId="47"/>
        <pc:sldMkLst>
          <pc:docMk/>
          <pc:sldMk cId="37529752" sldId="613"/>
        </pc:sldMkLst>
      </pc:sldChg>
      <pc:sldChg chg="addSp delSp modSp add mod ord">
        <pc:chgData name="Tracy Carter" userId="2f5be7f5713387d1" providerId="LiveId" clId="{C61ECA2E-2239-41CD-810D-E235781C64DB}" dt="2021-07-21T17:29:35.046" v="1452" actId="14100"/>
        <pc:sldMkLst>
          <pc:docMk/>
          <pc:sldMk cId="3593679506" sldId="613"/>
        </pc:sldMkLst>
        <pc:spChg chg="mod">
          <ac:chgData name="Tracy Carter" userId="2f5be7f5713387d1" providerId="LiveId" clId="{C61ECA2E-2239-41CD-810D-E235781C64DB}" dt="2021-07-21T17:29:00.656" v="1446" actId="20577"/>
          <ac:spMkLst>
            <pc:docMk/>
            <pc:sldMk cId="3593679506" sldId="613"/>
            <ac:spMk id="2" creationId="{F3BDA85A-8971-4B97-AB11-1E250127A859}"/>
          </ac:spMkLst>
        </pc:spChg>
        <pc:picChg chg="del">
          <ac:chgData name="Tracy Carter" userId="2f5be7f5713387d1" providerId="LiveId" clId="{C61ECA2E-2239-41CD-810D-E235781C64DB}" dt="2021-07-21T17:29:02.359" v="1447" actId="478"/>
          <ac:picMkLst>
            <pc:docMk/>
            <pc:sldMk cId="3593679506" sldId="613"/>
            <ac:picMk id="4" creationId="{A3105594-A0BD-4AAA-80F3-4A27449DD9B8}"/>
          </ac:picMkLst>
        </pc:picChg>
        <pc:picChg chg="add del">
          <ac:chgData name="Tracy Carter" userId="2f5be7f5713387d1" providerId="LiveId" clId="{C61ECA2E-2239-41CD-810D-E235781C64DB}" dt="2021-07-21T17:29:20.663" v="1449" actId="478"/>
          <ac:picMkLst>
            <pc:docMk/>
            <pc:sldMk cId="3593679506" sldId="613"/>
            <ac:picMk id="5" creationId="{2F3524BC-91D2-469B-953C-F7962156D1A2}"/>
          </ac:picMkLst>
        </pc:picChg>
        <pc:picChg chg="add mod">
          <ac:chgData name="Tracy Carter" userId="2f5be7f5713387d1" providerId="LiveId" clId="{C61ECA2E-2239-41CD-810D-E235781C64DB}" dt="2021-07-21T17:29:35.046" v="1452" actId="14100"/>
          <ac:picMkLst>
            <pc:docMk/>
            <pc:sldMk cId="3593679506" sldId="613"/>
            <ac:picMk id="6" creationId="{43FC11AB-5501-4B80-B9A5-503AD6FC73F1}"/>
          </ac:picMkLst>
        </pc:picChg>
      </pc:sldChg>
      <pc:sldChg chg="del">
        <pc:chgData name="Tracy Carter" userId="2f5be7f5713387d1" providerId="LiveId" clId="{C61ECA2E-2239-41CD-810D-E235781C64DB}" dt="2021-07-20T17:32:14.551" v="33" actId="47"/>
        <pc:sldMkLst>
          <pc:docMk/>
          <pc:sldMk cId="2374219473" sldId="614"/>
        </pc:sldMkLst>
      </pc:sldChg>
      <pc:sldChg chg="addSp modSp add mod">
        <pc:chgData name="Tracy Carter" userId="2f5be7f5713387d1" providerId="LiveId" clId="{C61ECA2E-2239-41CD-810D-E235781C64DB}" dt="2021-07-21T16:48:55.760" v="1280"/>
        <pc:sldMkLst>
          <pc:docMk/>
          <pc:sldMk cId="2403095931" sldId="614"/>
        </pc:sldMkLst>
        <pc:picChg chg="add mod">
          <ac:chgData name="Tracy Carter" userId="2f5be7f5713387d1" providerId="LiveId" clId="{C61ECA2E-2239-41CD-810D-E235781C64DB}" dt="2021-07-21T16:47:45.910" v="1274" actId="14100"/>
          <ac:picMkLst>
            <pc:docMk/>
            <pc:sldMk cId="2403095931" sldId="614"/>
            <ac:picMk id="5" creationId="{EDA91371-56C8-4851-A6EF-15DA4B4FF810}"/>
          </ac:picMkLst>
        </pc:picChg>
        <pc:cxnChg chg="add">
          <ac:chgData name="Tracy Carter" userId="2f5be7f5713387d1" providerId="LiveId" clId="{C61ECA2E-2239-41CD-810D-E235781C64DB}" dt="2021-07-21T16:48:55.760" v="1280"/>
          <ac:cxnSpMkLst>
            <pc:docMk/>
            <pc:sldMk cId="2403095931" sldId="614"/>
            <ac:cxnSpMk id="7" creationId="{A72FC7FE-FEC1-4256-A7F6-F9D221911578}"/>
          </ac:cxnSpMkLst>
        </pc:cxnChg>
      </pc:sldChg>
      <pc:sldChg chg="addSp modSp add mod">
        <pc:chgData name="Tracy Carter" userId="2f5be7f5713387d1" providerId="LiveId" clId="{C61ECA2E-2239-41CD-810D-E235781C64DB}" dt="2021-07-21T16:49:01.237" v="1281"/>
        <pc:sldMkLst>
          <pc:docMk/>
          <pc:sldMk cId="1870025021" sldId="615"/>
        </pc:sldMkLst>
        <pc:picChg chg="add mod">
          <ac:chgData name="Tracy Carter" userId="2f5be7f5713387d1" providerId="LiveId" clId="{C61ECA2E-2239-41CD-810D-E235781C64DB}" dt="2021-07-21T16:48:23.990" v="1277" actId="14100"/>
          <ac:picMkLst>
            <pc:docMk/>
            <pc:sldMk cId="1870025021" sldId="615"/>
            <ac:picMk id="5" creationId="{E3752589-C93F-4E83-803B-E69BA2596960}"/>
          </ac:picMkLst>
        </pc:picChg>
        <pc:cxnChg chg="add">
          <ac:chgData name="Tracy Carter" userId="2f5be7f5713387d1" providerId="LiveId" clId="{C61ECA2E-2239-41CD-810D-E235781C64DB}" dt="2021-07-21T16:49:01.237" v="1281"/>
          <ac:cxnSpMkLst>
            <pc:docMk/>
            <pc:sldMk cId="1870025021" sldId="615"/>
            <ac:cxnSpMk id="7" creationId="{5A22F432-7474-4D2A-9D4E-6F3E37260447}"/>
          </ac:cxnSpMkLst>
        </pc:cxnChg>
      </pc:sldChg>
      <pc:sldChg chg="del">
        <pc:chgData name="Tracy Carter" userId="2f5be7f5713387d1" providerId="LiveId" clId="{C61ECA2E-2239-41CD-810D-E235781C64DB}" dt="2021-07-20T17:32:15.804" v="38" actId="47"/>
        <pc:sldMkLst>
          <pc:docMk/>
          <pc:sldMk cId="3180439595" sldId="615"/>
        </pc:sldMkLst>
      </pc:sldChg>
      <pc:sldChg chg="add ord">
        <pc:chgData name="Tracy Carter" userId="2f5be7f5713387d1" providerId="LiveId" clId="{C61ECA2E-2239-41CD-810D-E235781C64DB}" dt="2021-07-21T16:53:41.425" v="1345"/>
        <pc:sldMkLst>
          <pc:docMk/>
          <pc:sldMk cId="1170655662" sldId="616"/>
        </pc:sldMkLst>
      </pc:sldChg>
      <pc:sldChg chg="del">
        <pc:chgData name="Tracy Carter" userId="2f5be7f5713387d1" providerId="LiveId" clId="{C61ECA2E-2239-41CD-810D-E235781C64DB}" dt="2021-07-20T17:32:16.046" v="39" actId="47"/>
        <pc:sldMkLst>
          <pc:docMk/>
          <pc:sldMk cId="1780572827" sldId="616"/>
        </pc:sldMkLst>
      </pc:sldChg>
      <pc:sldChg chg="del">
        <pc:chgData name="Tracy Carter" userId="2f5be7f5713387d1" providerId="LiveId" clId="{C61ECA2E-2239-41CD-810D-E235781C64DB}" dt="2021-07-20T17:32:15.058" v="35" actId="47"/>
        <pc:sldMkLst>
          <pc:docMk/>
          <pc:sldMk cId="174750085" sldId="617"/>
        </pc:sldMkLst>
      </pc:sldChg>
      <pc:sldChg chg="add del">
        <pc:chgData name="Tracy Carter" userId="2f5be7f5713387d1" providerId="LiveId" clId="{C61ECA2E-2239-41CD-810D-E235781C64DB}" dt="2021-07-21T16:53:32.215" v="1340" actId="2696"/>
        <pc:sldMkLst>
          <pc:docMk/>
          <pc:sldMk cId="1438198466" sldId="617"/>
        </pc:sldMkLst>
      </pc:sldChg>
      <pc:sldChg chg="add">
        <pc:chgData name="Tracy Carter" userId="2f5be7f5713387d1" providerId="LiveId" clId="{C61ECA2E-2239-41CD-810D-E235781C64DB}" dt="2021-07-21T16:53:39.748" v="1343" actId="2890"/>
        <pc:sldMkLst>
          <pc:docMk/>
          <pc:sldMk cId="1912339382" sldId="617"/>
        </pc:sldMkLst>
      </pc:sldChg>
      <pc:sldChg chg="addSp delSp modSp add mod">
        <pc:chgData name="Tracy Carter" userId="2f5be7f5713387d1" providerId="LiveId" clId="{C61ECA2E-2239-41CD-810D-E235781C64DB}" dt="2021-07-21T17:01:54.523" v="1428" actId="14100"/>
        <pc:sldMkLst>
          <pc:docMk/>
          <pc:sldMk cId="1123994946" sldId="618"/>
        </pc:sldMkLst>
        <pc:spChg chg="mod">
          <ac:chgData name="Tracy Carter" userId="2f5be7f5713387d1" providerId="LiveId" clId="{C61ECA2E-2239-41CD-810D-E235781C64DB}" dt="2021-07-21T17:00:40.148" v="1423" actId="20577"/>
          <ac:spMkLst>
            <pc:docMk/>
            <pc:sldMk cId="1123994946" sldId="618"/>
            <ac:spMk id="2" creationId="{F3BDA85A-8971-4B97-AB11-1E250127A859}"/>
          </ac:spMkLst>
        </pc:spChg>
        <pc:picChg chg="add mod">
          <ac:chgData name="Tracy Carter" userId="2f5be7f5713387d1" providerId="LiveId" clId="{C61ECA2E-2239-41CD-810D-E235781C64DB}" dt="2021-07-21T17:01:54.523" v="1428" actId="14100"/>
          <ac:picMkLst>
            <pc:docMk/>
            <pc:sldMk cId="1123994946" sldId="618"/>
            <ac:picMk id="3" creationId="{7E815E0F-A1A9-4356-ABFB-AD14981E4E07}"/>
          </ac:picMkLst>
        </pc:picChg>
        <pc:picChg chg="del mod">
          <ac:chgData name="Tracy Carter" userId="2f5be7f5713387d1" providerId="LiveId" clId="{C61ECA2E-2239-41CD-810D-E235781C64DB}" dt="2021-07-21T17:00:44.380" v="1425" actId="478"/>
          <ac:picMkLst>
            <pc:docMk/>
            <pc:sldMk cId="1123994946" sldId="618"/>
            <ac:picMk id="4" creationId="{A3105594-A0BD-4AAA-80F3-4A27449DD9B8}"/>
          </ac:picMkLst>
        </pc:picChg>
      </pc:sldChg>
      <pc:sldChg chg="del">
        <pc:chgData name="Tracy Carter" userId="2f5be7f5713387d1" providerId="LiveId" clId="{C61ECA2E-2239-41CD-810D-E235781C64DB}" dt="2021-07-20T17:32:15.334" v="36" actId="47"/>
        <pc:sldMkLst>
          <pc:docMk/>
          <pc:sldMk cId="4053013283" sldId="618"/>
        </pc:sldMkLst>
      </pc:sldChg>
      <pc:sldChg chg="del">
        <pc:chgData name="Tracy Carter" userId="2f5be7f5713387d1" providerId="LiveId" clId="{C61ECA2E-2239-41CD-810D-E235781C64DB}" dt="2021-07-20T17:32:15.551" v="37" actId="47"/>
        <pc:sldMkLst>
          <pc:docMk/>
          <pc:sldMk cId="673144128" sldId="619"/>
        </pc:sldMkLst>
      </pc:sldChg>
      <pc:sldChg chg="add">
        <pc:chgData name="Tracy Carter" userId="2f5be7f5713387d1" providerId="LiveId" clId="{C61ECA2E-2239-41CD-810D-E235781C64DB}" dt="2021-07-21T16:53:56.297" v="1349" actId="2890"/>
        <pc:sldMkLst>
          <pc:docMk/>
          <pc:sldMk cId="3284365887" sldId="619"/>
        </pc:sldMkLst>
      </pc:sldChg>
      <pc:sldChg chg="modSp add mod ord">
        <pc:chgData name="Tracy Carter" userId="2f5be7f5713387d1" providerId="LiveId" clId="{C61ECA2E-2239-41CD-810D-E235781C64DB}" dt="2021-07-21T16:57:51.587" v="1378" actId="20577"/>
        <pc:sldMkLst>
          <pc:docMk/>
          <pc:sldMk cId="4064038405" sldId="620"/>
        </pc:sldMkLst>
        <pc:spChg chg="mod">
          <ac:chgData name="Tracy Carter" userId="2f5be7f5713387d1" providerId="LiveId" clId="{C61ECA2E-2239-41CD-810D-E235781C64DB}" dt="2021-07-21T16:57:51.587" v="1378" actId="20577"/>
          <ac:spMkLst>
            <pc:docMk/>
            <pc:sldMk cId="4064038405" sldId="620"/>
            <ac:spMk id="3" creationId="{82A661C4-FE1A-4C8F-99F3-7C70095BD8F9}"/>
          </ac:spMkLst>
        </pc:spChg>
      </pc:sldChg>
      <pc:sldChg chg="modSp add mod ord">
        <pc:chgData name="Tracy Carter" userId="2f5be7f5713387d1" providerId="LiveId" clId="{C61ECA2E-2239-41CD-810D-E235781C64DB}" dt="2021-07-21T17:28:47.440" v="1442" actId="20577"/>
        <pc:sldMkLst>
          <pc:docMk/>
          <pc:sldMk cId="2886490643" sldId="621"/>
        </pc:sldMkLst>
        <pc:spChg chg="mod">
          <ac:chgData name="Tracy Carter" userId="2f5be7f5713387d1" providerId="LiveId" clId="{C61ECA2E-2239-41CD-810D-E235781C64DB}" dt="2021-07-21T17:28:47.440" v="1442" actId="20577"/>
          <ac:spMkLst>
            <pc:docMk/>
            <pc:sldMk cId="2886490643" sldId="621"/>
            <ac:spMk id="3" creationId="{82A661C4-FE1A-4C8F-99F3-7C70095BD8F9}"/>
          </ac:spMkLst>
        </pc:spChg>
      </pc:sldChg>
      <pc:sldChg chg="addSp delSp modSp add mod ord">
        <pc:chgData name="Tracy Carter" userId="2f5be7f5713387d1" providerId="LiveId" clId="{C61ECA2E-2239-41CD-810D-E235781C64DB}" dt="2021-07-21T16:58:40.450" v="1398" actId="14100"/>
        <pc:sldMkLst>
          <pc:docMk/>
          <pc:sldMk cId="2765620496" sldId="622"/>
        </pc:sldMkLst>
        <pc:spChg chg="mod">
          <ac:chgData name="Tracy Carter" userId="2f5be7f5713387d1" providerId="LiveId" clId="{C61ECA2E-2239-41CD-810D-E235781C64DB}" dt="2021-07-21T16:58:06.829" v="1394" actId="20577"/>
          <ac:spMkLst>
            <pc:docMk/>
            <pc:sldMk cId="2765620496" sldId="622"/>
            <ac:spMk id="2" creationId="{F3BDA85A-8971-4B97-AB11-1E250127A859}"/>
          </ac:spMkLst>
        </pc:spChg>
        <pc:picChg chg="add mod">
          <ac:chgData name="Tracy Carter" userId="2f5be7f5713387d1" providerId="LiveId" clId="{C61ECA2E-2239-41CD-810D-E235781C64DB}" dt="2021-07-21T16:58:40.450" v="1398" actId="14100"/>
          <ac:picMkLst>
            <pc:docMk/>
            <pc:sldMk cId="2765620496" sldId="622"/>
            <ac:picMk id="6" creationId="{249F29B3-3EAB-40FB-A7B5-8A1CC7083DC2}"/>
          </ac:picMkLst>
        </pc:picChg>
        <pc:picChg chg="del">
          <ac:chgData name="Tracy Carter" userId="2f5be7f5713387d1" providerId="LiveId" clId="{C61ECA2E-2239-41CD-810D-E235781C64DB}" dt="2021-07-21T16:58:09.489" v="1395" actId="478"/>
          <ac:picMkLst>
            <pc:docMk/>
            <pc:sldMk cId="2765620496" sldId="622"/>
            <ac:picMk id="8194" creationId="{C861D060-E9D5-48A8-B522-43A431EF4BFB}"/>
          </ac:picMkLst>
        </pc:picChg>
      </pc:sldChg>
      <pc:sldChg chg="modSp add mod ord">
        <pc:chgData name="Tracy Carter" userId="2f5be7f5713387d1" providerId="LiveId" clId="{C61ECA2E-2239-41CD-810D-E235781C64DB}" dt="2021-07-21T16:59:00.491" v="1409" actId="20577"/>
        <pc:sldMkLst>
          <pc:docMk/>
          <pc:sldMk cId="1282551374" sldId="623"/>
        </pc:sldMkLst>
        <pc:spChg chg="mod">
          <ac:chgData name="Tracy Carter" userId="2f5be7f5713387d1" providerId="LiveId" clId="{C61ECA2E-2239-41CD-810D-E235781C64DB}" dt="2021-07-21T16:59:00.491" v="1409" actId="20577"/>
          <ac:spMkLst>
            <pc:docMk/>
            <pc:sldMk cId="1282551374" sldId="623"/>
            <ac:spMk id="2" creationId="{F3BDA85A-8971-4B97-AB11-1E250127A859}"/>
          </ac:spMkLst>
        </pc:spChg>
      </pc:sldChg>
      <pc:sldChg chg="addSp delSp modSp add mod ord">
        <pc:chgData name="Tracy Carter" userId="2f5be7f5713387d1" providerId="LiveId" clId="{C61ECA2E-2239-41CD-810D-E235781C64DB}" dt="2021-07-21T17:31:26.259" v="1457" actId="14100"/>
        <pc:sldMkLst>
          <pc:docMk/>
          <pc:sldMk cId="2908744680" sldId="624"/>
        </pc:sldMkLst>
        <pc:spChg chg="mod">
          <ac:chgData name="Tracy Carter" userId="2f5be7f5713387d1" providerId="LiveId" clId="{C61ECA2E-2239-41CD-810D-E235781C64DB}" dt="2021-07-21T17:00:34.112" v="1421" actId="20577"/>
          <ac:spMkLst>
            <pc:docMk/>
            <pc:sldMk cId="2908744680" sldId="624"/>
            <ac:spMk id="2" creationId="{F3BDA85A-8971-4B97-AB11-1E250127A859}"/>
          </ac:spMkLst>
        </pc:spChg>
        <pc:picChg chg="del">
          <ac:chgData name="Tracy Carter" userId="2f5be7f5713387d1" providerId="LiveId" clId="{C61ECA2E-2239-41CD-810D-E235781C64DB}" dt="2021-07-21T17:02:05.628" v="1430" actId="478"/>
          <ac:picMkLst>
            <pc:docMk/>
            <pc:sldMk cId="2908744680" sldId="624"/>
            <ac:picMk id="5" creationId="{E3752589-C93F-4E83-803B-E69BA2596960}"/>
          </ac:picMkLst>
        </pc:picChg>
        <pc:picChg chg="add mod">
          <ac:chgData name="Tracy Carter" userId="2f5be7f5713387d1" providerId="LiveId" clId="{C61ECA2E-2239-41CD-810D-E235781C64DB}" dt="2021-07-21T17:31:26.259" v="1457" actId="14100"/>
          <ac:picMkLst>
            <pc:docMk/>
            <pc:sldMk cId="2908744680" sldId="624"/>
            <ac:picMk id="6" creationId="{F6684D7E-4E8B-4FDB-99B5-99DCC5C1507D}"/>
          </ac:picMkLst>
        </pc:picChg>
        <pc:cxnChg chg="del">
          <ac:chgData name="Tracy Carter" userId="2f5be7f5713387d1" providerId="LiveId" clId="{C61ECA2E-2239-41CD-810D-E235781C64DB}" dt="2021-07-21T17:31:17.403" v="1455" actId="478"/>
          <ac:cxnSpMkLst>
            <pc:docMk/>
            <pc:sldMk cId="2908744680" sldId="624"/>
            <ac:cxnSpMk id="7" creationId="{5A22F432-7474-4D2A-9D4E-6F3E37260447}"/>
          </ac:cxnSpMkLst>
        </pc:cxnChg>
      </pc:sldChg>
      <pc:sldChg chg="addSp delSp modSp add mod ord">
        <pc:chgData name="Tracy Carter" userId="2f5be7f5713387d1" providerId="LiveId" clId="{C61ECA2E-2239-41CD-810D-E235781C64DB}" dt="2021-07-21T17:39:41.836" v="1508"/>
        <pc:sldMkLst>
          <pc:docMk/>
          <pc:sldMk cId="185646537" sldId="625"/>
        </pc:sldMkLst>
        <pc:spChg chg="mod">
          <ac:chgData name="Tracy Carter" userId="2f5be7f5713387d1" providerId="LiveId" clId="{C61ECA2E-2239-41CD-810D-E235781C64DB}" dt="2021-07-21T17:28:55.472" v="1444" actId="20577"/>
          <ac:spMkLst>
            <pc:docMk/>
            <pc:sldMk cId="185646537" sldId="625"/>
            <ac:spMk id="2" creationId="{F3BDA85A-8971-4B97-AB11-1E250127A859}"/>
          </ac:spMkLst>
        </pc:spChg>
        <pc:picChg chg="del">
          <ac:chgData name="Tracy Carter" userId="2f5be7f5713387d1" providerId="LiveId" clId="{C61ECA2E-2239-41CD-810D-E235781C64DB}" dt="2021-07-21T17:34:59.340" v="1480" actId="478"/>
          <ac:picMkLst>
            <pc:docMk/>
            <pc:sldMk cId="185646537" sldId="625"/>
            <ac:picMk id="5" creationId="{E3752589-C93F-4E83-803B-E69BA2596960}"/>
          </ac:picMkLst>
        </pc:picChg>
        <pc:picChg chg="add mod ord">
          <ac:chgData name="Tracy Carter" userId="2f5be7f5713387d1" providerId="LiveId" clId="{C61ECA2E-2239-41CD-810D-E235781C64DB}" dt="2021-07-21T17:36:18.537" v="1484" actId="167"/>
          <ac:picMkLst>
            <pc:docMk/>
            <pc:sldMk cId="185646537" sldId="625"/>
            <ac:picMk id="6" creationId="{459D2624-C49D-45D0-962D-1C58891796BC}"/>
          </ac:picMkLst>
        </pc:picChg>
      </pc:sldChg>
      <pc:sldChg chg="add">
        <pc:chgData name="Tracy Carter" userId="2f5be7f5713387d1" providerId="LiveId" clId="{C61ECA2E-2239-41CD-810D-E235781C64DB}" dt="2021-07-21T17:01:57.944" v="1429" actId="2890"/>
        <pc:sldMkLst>
          <pc:docMk/>
          <pc:sldMk cId="2027900218" sldId="626"/>
        </pc:sldMkLst>
      </pc:sldChg>
      <pc:sldChg chg="add">
        <pc:chgData name="Tracy Carter" userId="2f5be7f5713387d1" providerId="LiveId" clId="{C61ECA2E-2239-41CD-810D-E235781C64DB}" dt="2021-07-21T17:29:39.313" v="1453" actId="2890"/>
        <pc:sldMkLst>
          <pc:docMk/>
          <pc:sldMk cId="1092407216" sldId="627"/>
        </pc:sldMkLst>
      </pc:sldChg>
      <pc:sldChg chg="addSp delSp modSp add mod">
        <pc:chgData name="Tracy Carter" userId="2f5be7f5713387d1" providerId="LiveId" clId="{C61ECA2E-2239-41CD-810D-E235781C64DB}" dt="2021-07-21T17:32:14.155" v="1465" actId="14100"/>
        <pc:sldMkLst>
          <pc:docMk/>
          <pc:sldMk cId="2220040513" sldId="628"/>
        </pc:sldMkLst>
        <pc:picChg chg="add mod">
          <ac:chgData name="Tracy Carter" userId="2f5be7f5713387d1" providerId="LiveId" clId="{C61ECA2E-2239-41CD-810D-E235781C64DB}" dt="2021-07-21T17:32:14.155" v="1465" actId="14100"/>
          <ac:picMkLst>
            <pc:docMk/>
            <pc:sldMk cId="2220040513" sldId="628"/>
            <ac:picMk id="5" creationId="{20495AB7-968A-4BCC-A193-28D5C5C8FB8D}"/>
          </ac:picMkLst>
        </pc:picChg>
        <pc:picChg chg="del mod">
          <ac:chgData name="Tracy Carter" userId="2f5be7f5713387d1" providerId="LiveId" clId="{C61ECA2E-2239-41CD-810D-E235781C64DB}" dt="2021-07-21T17:31:53.367" v="1460" actId="478"/>
          <ac:picMkLst>
            <pc:docMk/>
            <pc:sldMk cId="2220040513" sldId="628"/>
            <ac:picMk id="6" creationId="{F6684D7E-4E8B-4FDB-99B5-99DCC5C1507D}"/>
          </ac:picMkLst>
        </pc:picChg>
      </pc:sldChg>
      <pc:sldChg chg="addSp delSp modSp add mod">
        <pc:chgData name="Tracy Carter" userId="2f5be7f5713387d1" providerId="LiveId" clId="{C61ECA2E-2239-41CD-810D-E235781C64DB}" dt="2021-07-21T17:33:29.280" v="1470" actId="14100"/>
        <pc:sldMkLst>
          <pc:docMk/>
          <pc:sldMk cId="2760552892" sldId="629"/>
        </pc:sldMkLst>
        <pc:picChg chg="add del">
          <ac:chgData name="Tracy Carter" userId="2f5be7f5713387d1" providerId="LiveId" clId="{C61ECA2E-2239-41CD-810D-E235781C64DB}" dt="2021-07-21T17:32:48.418" v="1467"/>
          <ac:picMkLst>
            <pc:docMk/>
            <pc:sldMk cId="2760552892" sldId="629"/>
            <ac:picMk id="5" creationId="{53E43605-43E5-4993-9297-FEA8EB44516B}"/>
          </ac:picMkLst>
        </pc:picChg>
        <pc:picChg chg="add mod">
          <ac:chgData name="Tracy Carter" userId="2f5be7f5713387d1" providerId="LiveId" clId="{C61ECA2E-2239-41CD-810D-E235781C64DB}" dt="2021-07-21T17:33:29.280" v="1470" actId="14100"/>
          <ac:picMkLst>
            <pc:docMk/>
            <pc:sldMk cId="2760552892" sldId="629"/>
            <ac:picMk id="6" creationId="{5AE5F758-33EF-4D75-B3B3-7BFF4FBEF9AF}"/>
          </ac:picMkLst>
        </pc:picChg>
      </pc:sldChg>
      <pc:sldChg chg="addSp modSp add mod">
        <pc:chgData name="Tracy Carter" userId="2f5be7f5713387d1" providerId="LiveId" clId="{C61ECA2E-2239-41CD-810D-E235781C64DB}" dt="2021-07-21T17:34:49.709" v="1479" actId="14100"/>
        <pc:sldMkLst>
          <pc:docMk/>
          <pc:sldMk cId="109102839" sldId="630"/>
        </pc:sldMkLst>
        <pc:picChg chg="add mod">
          <ac:chgData name="Tracy Carter" userId="2f5be7f5713387d1" providerId="LiveId" clId="{C61ECA2E-2239-41CD-810D-E235781C64DB}" dt="2021-07-21T17:34:49.709" v="1479" actId="14100"/>
          <ac:picMkLst>
            <pc:docMk/>
            <pc:sldMk cId="109102839" sldId="630"/>
            <ac:picMk id="5" creationId="{64DAD102-F002-49E3-BB62-BC52C4F50703}"/>
          </ac:picMkLst>
        </pc:picChg>
      </pc:sldChg>
      <pc:sldChg chg="addSp modSp add mod ord">
        <pc:chgData name="Tracy Carter" userId="2f5be7f5713387d1" providerId="LiveId" clId="{C61ECA2E-2239-41CD-810D-E235781C64DB}" dt="2021-07-21T17:34:23.656" v="1476"/>
        <pc:sldMkLst>
          <pc:docMk/>
          <pc:sldMk cId="4230306675" sldId="631"/>
        </pc:sldMkLst>
        <pc:picChg chg="add mod">
          <ac:chgData name="Tracy Carter" userId="2f5be7f5713387d1" providerId="LiveId" clId="{C61ECA2E-2239-41CD-810D-E235781C64DB}" dt="2021-07-21T17:34:20.429" v="1474" actId="14100"/>
          <ac:picMkLst>
            <pc:docMk/>
            <pc:sldMk cId="4230306675" sldId="631"/>
            <ac:picMk id="5" creationId="{52FE1457-B947-430B-BB47-C4008D2E930F}"/>
          </ac:picMkLst>
        </pc:picChg>
      </pc:sldChg>
      <pc:sldChg chg="addSp delSp modSp add mod ord">
        <pc:chgData name="Tracy Carter" userId="2f5be7f5713387d1" providerId="LiveId" clId="{C61ECA2E-2239-41CD-810D-E235781C64DB}" dt="2021-07-21T17:39:37.986" v="1506" actId="14100"/>
        <pc:sldMkLst>
          <pc:docMk/>
          <pc:sldMk cId="1934642820" sldId="632"/>
        </pc:sldMkLst>
        <pc:picChg chg="add mod">
          <ac:chgData name="Tracy Carter" userId="2f5be7f5713387d1" providerId="LiveId" clId="{C61ECA2E-2239-41CD-810D-E235781C64DB}" dt="2021-07-21T17:39:37.986" v="1506" actId="14100"/>
          <ac:picMkLst>
            <pc:docMk/>
            <pc:sldMk cId="1934642820" sldId="632"/>
            <ac:picMk id="5" creationId="{CFCD4FFD-2A6C-4233-9EAA-EE87E9E5B6AD}"/>
          </ac:picMkLst>
        </pc:picChg>
        <pc:picChg chg="del">
          <ac:chgData name="Tracy Carter" userId="2f5be7f5713387d1" providerId="LiveId" clId="{C61ECA2E-2239-41CD-810D-E235781C64DB}" dt="2021-07-21T17:36:29.465" v="1488" actId="478"/>
          <ac:picMkLst>
            <pc:docMk/>
            <pc:sldMk cId="1934642820" sldId="632"/>
            <ac:picMk id="6" creationId="{459D2624-C49D-45D0-962D-1C58891796BC}"/>
          </ac:picMkLst>
        </pc:picChg>
        <pc:cxnChg chg="del">
          <ac:chgData name="Tracy Carter" userId="2f5be7f5713387d1" providerId="LiveId" clId="{C61ECA2E-2239-41CD-810D-E235781C64DB}" dt="2021-07-21T17:36:30.905" v="1489" actId="478"/>
          <ac:cxnSpMkLst>
            <pc:docMk/>
            <pc:sldMk cId="1934642820" sldId="632"/>
            <ac:cxnSpMk id="7" creationId="{5A22F432-7474-4D2A-9D4E-6F3E37260447}"/>
          </ac:cxnSpMkLst>
        </pc:cxnChg>
      </pc:sldChg>
      <pc:sldChg chg="addSp modSp add mod">
        <pc:chgData name="Tracy Carter" userId="2f5be7f5713387d1" providerId="LiveId" clId="{C61ECA2E-2239-41CD-810D-E235781C64DB}" dt="2021-07-21T17:40:23.034" v="1511" actId="14100"/>
        <pc:sldMkLst>
          <pc:docMk/>
          <pc:sldMk cId="3369984579" sldId="633"/>
        </pc:sldMkLst>
        <pc:picChg chg="add mod">
          <ac:chgData name="Tracy Carter" userId="2f5be7f5713387d1" providerId="LiveId" clId="{C61ECA2E-2239-41CD-810D-E235781C64DB}" dt="2021-07-21T17:40:23.034" v="1511" actId="14100"/>
          <ac:picMkLst>
            <pc:docMk/>
            <pc:sldMk cId="3369984579" sldId="633"/>
            <ac:picMk id="5" creationId="{94A683EC-7571-4E08-859B-EE4FF2FAF642}"/>
          </ac:picMkLst>
        </pc:picChg>
      </pc:sldChg>
      <pc:sldChg chg="addSp modSp add mod ord">
        <pc:chgData name="Tracy Carter" userId="2f5be7f5713387d1" providerId="LiveId" clId="{C61ECA2E-2239-41CD-810D-E235781C64DB}" dt="2021-07-21T17:39:27.277" v="1503"/>
        <pc:sldMkLst>
          <pc:docMk/>
          <pc:sldMk cId="1849528454" sldId="634"/>
        </pc:sldMkLst>
        <pc:picChg chg="add mod">
          <ac:chgData name="Tracy Carter" userId="2f5be7f5713387d1" providerId="LiveId" clId="{C61ECA2E-2239-41CD-810D-E235781C64DB}" dt="2021-07-21T17:37:22.233" v="1499" actId="14100"/>
          <ac:picMkLst>
            <pc:docMk/>
            <pc:sldMk cId="1849528454" sldId="634"/>
            <ac:picMk id="5" creationId="{7C728BD7-1853-4887-B366-11F7AC4F2FCB}"/>
          </ac:picMkLst>
        </pc:picChg>
      </pc:sldChg>
      <pc:sldChg chg="addSp modSp add mod ord">
        <pc:chgData name="Tracy Carter" userId="2f5be7f5713387d1" providerId="LiveId" clId="{C61ECA2E-2239-41CD-810D-E235781C64DB}" dt="2021-07-21T17:41:07.698" v="1514" actId="14100"/>
        <pc:sldMkLst>
          <pc:docMk/>
          <pc:sldMk cId="2401219964" sldId="635"/>
        </pc:sldMkLst>
        <pc:picChg chg="add mod">
          <ac:chgData name="Tracy Carter" userId="2f5be7f5713387d1" providerId="LiveId" clId="{C61ECA2E-2239-41CD-810D-E235781C64DB}" dt="2021-07-21T17:41:07.698" v="1514" actId="14100"/>
          <ac:picMkLst>
            <pc:docMk/>
            <pc:sldMk cId="2401219964" sldId="635"/>
            <ac:picMk id="5" creationId="{35B29734-E60C-4C7D-B267-0E78FE1E4274}"/>
          </ac:picMkLst>
        </pc:picChg>
      </pc:sldChg>
      <pc:sldChg chg="addSp delSp modSp add mod">
        <pc:chgData name="Tracy Carter" userId="2f5be7f5713387d1" providerId="LiveId" clId="{C61ECA2E-2239-41CD-810D-E235781C64DB}" dt="2021-07-21T17:42:03.862" v="1520" actId="14100"/>
        <pc:sldMkLst>
          <pc:docMk/>
          <pc:sldMk cId="4029929182" sldId="636"/>
        </pc:sldMkLst>
        <pc:picChg chg="del">
          <ac:chgData name="Tracy Carter" userId="2f5be7f5713387d1" providerId="LiveId" clId="{C61ECA2E-2239-41CD-810D-E235781C64DB}" dt="2021-07-21T17:41:54.745" v="1517" actId="478"/>
          <ac:picMkLst>
            <pc:docMk/>
            <pc:sldMk cId="4029929182" sldId="636"/>
            <ac:picMk id="5" creationId="{35B29734-E60C-4C7D-B267-0E78FE1E4274}"/>
          </ac:picMkLst>
        </pc:picChg>
        <pc:picChg chg="add mod">
          <ac:chgData name="Tracy Carter" userId="2f5be7f5713387d1" providerId="LiveId" clId="{C61ECA2E-2239-41CD-810D-E235781C64DB}" dt="2021-07-21T17:42:03.862" v="1520" actId="14100"/>
          <ac:picMkLst>
            <pc:docMk/>
            <pc:sldMk cId="4029929182" sldId="636"/>
            <ac:picMk id="6" creationId="{CA03DCB4-F068-45A8-8998-E12A9EB41869}"/>
          </ac:picMkLst>
        </pc:picChg>
      </pc:sldChg>
      <pc:sldChg chg="add del">
        <pc:chgData name="Tracy Carter" userId="2f5be7f5713387d1" providerId="LiveId" clId="{C61ECA2E-2239-41CD-810D-E235781C64DB}" dt="2021-07-21T17:42:10.801" v="1521" actId="2696"/>
        <pc:sldMkLst>
          <pc:docMk/>
          <pc:sldMk cId="1424888818" sldId="63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10135 0 0,'0'0'778'0'0,"0"0"-488"0"0,0 0-168 0 0,0 0-24 0 0,0 0-2 0 0,0 0-28 0 0,0 0-872 0 0,0 0-3068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4.3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0 17791,'-6'40'2199,"-22"211"1219,26-197-2990,-2 106 332,4-112-558,10 64-1,-8-99-177,0 0 0,1 0 0,0 0 0,1 0 0,1-1 0,0 1 0,8 13 0,-7-18-120,-5-6-405,9-6-2346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3.1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19199,'4'3'265,"-1"0"-1,1 0 1,-1 0-1,1 1 1,-1 0 0,4 6-1,-6-8-196,-1-1 1,1 1-1,0 0 0,0 0 0,-1 0 0,1 0 1,-1 0-1,0 0 0,1 0 0,-1 0 0,0 0 1,0 0-1,-1 0 0,1 0 0,0 0 1,0 0-1,-1 0 0,-1 3 0,-2 6 110,2-7-107,0 0 0,1 1 1,-1-1-1,1 1 0,0-1 1,0 1-1,0 0 0,1 0 1,-1-1-1,1 1 0,0 0 1,1 0-1,1 8 0,-1-8-32,4 10 56,-1 0-1,-1 0 0,0 1 1,-1-1-1,-1 1 1,0 23-1,-25 195 490,24-226-586,0 0 0,0-1-1,1 1 1,0 0 0,0 0-1,1 0 1,0-1 0,0 1-1,1-1 1,4 11 0,-6-17-425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3.8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90 18303,'1'-1'532,"8"-9"94,-7 7-538,1 0-1,0 0 1,-1 1-1,1-1 1,0 1-1,0-1 0,1 1 1,-1 0-1,0 0 1,7-2-1,11-2-102,-15 5 77,0-1 0,0 0-1,0 0 1,0-1 0,0 0 0,0 0 0,6-5 0,-8 6-44,1-1 0,-1 1 0,1 0 0,-1 0 0,1 0 0,0 1 0,-1-1 0,1 1 0,0 0 0,0 1 0,6-1 0,9 1-65,27 2-1,-45-2 46,8 2-13,0 1 15,-2 4 0,-7-5 5,-1 0-1,1 1 0,0-1 0,-1 0 1,1 0-1,-1 0 0,1 0 1,-1 0-1,0 1 0,0-1 1,0 0-1,0 0 0,-1 0 1,1 0-1,-1 0 0,1 1 1,-1-1-1,1 0 0,-1 0 1,0 0-1,0 0 0,0 0 1,0-1-1,-2 3 0,-3 6 23,-1-2 0,0 1 0,-11 11 0,4-8 10,0-1-1,0 0 1,-1-1-1,0-1 1,0-1 0,-33 13-1,21-6-25,25-14 170,20 4-131,-17-5-98,12 0 196,149 4-190,-148-3 46,-1 0 1,1 0-1,-1 1 0,0 1 0,1 1 1,22 8-1,-33-11 0,1 1 0,-1 0 0,1-1 0,-1 1 0,0 1 0,0-1 0,0 0 0,0 1 1,0 0-1,0-1 0,-1 1 0,0 0 0,1 1 0,-1-1 0,0 0 0,0 0 0,-1 1 0,1 0 0,-1-1 0,1 1 1,-1 0-1,0-1 0,-1 1 0,1 0 0,-1 0 0,1 0 0,-1-1 0,-1 6 0,0 3 23,-1 1-1,-1-1 1,0 1-1,0-1 1,-1 0-1,-1 0 1,0-1-1,0 1 1,-2-1-1,1 0 1,-1-1 0,-14 17-1,8-13 80,-1-1 0,0 0 0,-1 0 0,0-2 0,-1 0-1,0-1 1,-30 14 0,34-18 84,-42 17-356,47-21 23,1 0 0,-1-1 1,0 0-1,0 0 0,1 0 0,-12-1 0,5-3-1558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4.2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24831,'0'0'968,"9"2"-968,0 0-112,-1-2-80,3-5-1688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4.5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 52 20351,'6'-6'70,"0"1"0,1 0 0,0 1 0,0 0 0,0 0 0,1 0 0,-1 1 0,1 0 0,0 0 0,0 1 0,12-2 0,3 1 95,-1 2-1,33 1 1,-48 1-126,0-1 0,0 1 0,0 1 0,0-1 0,0 1 1,-1 1-1,1-1 0,-1 1 0,1 0 0,-1 0 0,0 1 1,6 5-1,-7-5-16,-1 1-1,0-1 1,0 1 0,-1 0 0,1 1-1,-1-1 1,-1 1 0,1-1 0,-1 1-1,1 0 1,-2 0 0,1 0 0,0 6 0,1 6 46,0 0 1,-2 1-1,-1 20 1,-1-8 9,-2 0-1,-1 0 0,-2 0 1,0-1-1,-3 0 1,-16 43-1,18-57-1,0 1 1,-2-1-1,0 0 0,-1-1 1,0 0-1,-1-1 1,-1 0-1,0-1 0,-1 0 1,0 0-1,-1-2 0,-23 16 1,31-23-66,-1-1 0,0 0 0,0 0-1,0 0 1,0-1 0,0 0 0,0 0 0,-1-1 0,-8 1 0,12-2 5,1 0 0,0 0 0,-1 0 0,1-1 0,-1 1 0,1-1 0,0 0 0,-1 0 0,1 0 0,0 0 0,0-1 0,0 1 0,0-1 0,0 0 0,0 0 0,0 0 0,0 0 0,1 0 0,-1-1 0,1 1 0,-4-6 0,-2-4-40,1-1 0,1 0-1,0 0 1,1-1 0,-7-24 0,6 14 99,2 0-1,-3-39 1,7 41-130,0 0 0,1 0 0,2 1 0,0-1 1,10-34-1,-8 41-152,-1 1 1,2 0 0,0 1 0,1-1-1,0 1 1,1 1 0,0-1 0,1 1-1,12-12 1,-17 20-151,-1 1 0,1 0 0,0 1 0,7-5 0,35-15-7136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4.9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1 22271,'-7'75'2947,"0"100"-2089,7-168-839,0-1-1,1 1 0,0 0 0,0 0 1,3 13-1,-3-17-16,1-1 0,-1 1-1,1 0 1,-1 0 0,1 0 0,0-1 0,0 1 0,0-1-1,0 0 1,1 0 0,-1 1 0,1-1 0,-1-1-1,1 1 1,3 2 0,4 1-78,1 0 0,0-1 0,0 0-1,0-1 1,1 0 0,-1-1 0,1 0 0,-1-1-1,1 0 1,0 0 0,-1-2 0,1 1 0,0-2 0,-1 1-1,14-5 1,-9 2-319,1-2 0,-1 0 0,0 0 0,-1-2 0,0 0 0,0-1 0,-1 0 0,0-1 0,22-20 0,-33 27 61,0 0 0,0 0 0,-1 0 0,0 0 0,4-6 0,13-34-6621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5.2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1 18431,'-17'69'2035,"2"0"-1,-8 130 0,19 143-801,10-261-1023,0-21-1832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5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25 12671,'0'0'4286,"0"2"-3854,-2 24 431,-1 0 1,-11 45-1,0 3-404,-9 51 477,6-32 150,16-92-824,2-6-395,0 0 114,0 0 1,0 0-1,1 0 1,2-7 0,2-4-10,24-124-154,-22 93-102,17-57 0,-22 96 241,0 1 0,1-1 0,0 0 1,0 1-1,1 0 0,0 0 0,0 0 0,12-12 0,-14 17 24,-1 0 0,1 0-1,0 0 1,-1 0 0,1 0 0,0 1 0,1-1-1,-1 1 1,0 0 0,0-1 0,4 1-1,-4 0 9,-1 1-1,0 0 0,1 0 0,-1 0 0,1 1 1,-1-1-1,0 0 0,1 1 0,-1 0 0,0-1 0,0 1 1,0 0-1,1 0 0,-1 0 0,0 0 0,0 1 1,3 2-1,-2-1 23,1 1 0,-1 0 0,0-1 0,0 1 0,0 1 1,-1-1-1,0 0 0,1 1 0,-2-1 0,1 1 0,0-1 0,-1 1 0,1 7 1,2 9 93,1 37 0,-4-44-26,-5 192 876,3-186-846,0 16-157,12-41-5,-6 2 58,0 0 1,1-1 0,-1 0-1,-1 0 1,1 0-1,-1-1 1,0 0-1,0 1 1,0-2 0,3-4-1,5-11-103,12-27-1,-21 41 45,18-39-206,-12 23 196,2-1 0,1 1 1,0 1-1,18-23 1,-26 40 107,0 0 1,1 1-1,-1 0 1,1 0 0,0 0-1,0 0 1,0 1-1,1 0 1,7-3-1,-11 5 41,-1 3-164,3 2 96,-1 0 0,1 1 1,-1 0-1,0 0 0,-1 0 1,1 0-1,-1 0 1,0 1-1,0-1 0,1 8 1,2 11 211,1 28 1,-2-21-265,-1-2 72,24 146 473,-27-172-509,1-1-2,-1 0 1,0-1-1,1 1 0,-1-1 0,1 1 0,-1-1 0,1 1 0,0-1 0,-1 1 0,1-1 0,0 0 0,0 1 0,0-1 0,0 0 0,0 0 0,2 2 0,-2-2-71,0 0 0,0 0 0,0 0 0,-1 0-1,1-1 1,0 1 0,1 0 0,-1 0 0,0-1-1,0 1 1,0 0 0,0-1 0,1 1-1,-1-1 1,0 0 0,0 1 0,1-1 0,-1 0-1,0 0 1,1 0 0,-1 0 0,0 0-1,1 0 1,-1 0 0,0 0 0,0-1 0,1 1-1,-1 0 1,0-1 0,0 1 0,1-1-1,-1 1 1,0-1 0,0 0 0,0 1 0,0-1-1,2-2 1,3-2-1604,-1-1 0,0 1 0,0-1 0,8-13-1,-11 17 989,5-9-3828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6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 18 14847,'0'2'1506,"-22"95"2122,-5 134-802,26-203-2541,0-11 3,0 0 0,-1 1 0,-9 30 0,9-40-272,1-7 83,3-2-111,-1 0-1,0 0 0,0 1 1,0-2-1,1 1 1,-1 0-1,0 0 0,0 0 1,0 0-1,-1-1 1,1 1-1,1-3 1,-1 3 0,4-9-64,-1 0 0,0 0-1,0-1 1,-1 0-1,3-19 1,1-3-126,-4 22 107,11-43-344,24-60-1,-32 99 369,0 0 0,2 0 0,0 1 0,1 0 0,0 0 0,1 1 0,0 0 0,19-18 0,-25 28 66,0 0-1,1 0 0,-1 0 1,0 0-1,1 1 1,0-1-1,-1 1 0,1 0 1,9-2-1,-12 4 6,-1 0 1,1-1-1,0 1 0,0 0 1,0 0-1,0 0 0,0 0 0,0 1 1,0-1-1,0 0 0,0 1 0,-1-1 1,1 1-1,0 0 0,0 0 1,-1-1-1,1 1 0,0 0 0,-1 1 1,1-1-1,-1 0 0,1 0 1,-1 1-1,0-1 0,1 0 0,-1 1 1,0 0-1,2 2 0,2 7 41,0 0 1,-1 0-1,0 1 0,-1-1 0,0 1 0,-1 0 1,0 0-1,-1 0 0,0 13 0,-2 13 197,-7 58 0,-20 65 981,28-159-1338,0-4-63,1 0 198,0 0-1,0 0 0,0 0 1,0 1-1,0-1 1,3-3-1,0 0-24,21-39-407,32-76-1,-39 78 247,1 2 0,38-59 1,-52 91 166,1 1-1,0 1 1,0-1 0,10-8 0,-13 13 6,-1 0 1,1 0 0,-1 0-1,1 1 1,0-1 0,0 1-1,0-1 1,0 1 0,0 0-1,0 0 1,0 1 0,0-1-1,1 1 1,-1-1 0,5 1 0,-7 0-4,-1 0 0,1 0 1,0 0-1,0 0 1,-1 0-1,1 0 1,0 0-1,0 0 1,-1 0-1,1 1 1,0-1-1,0 0 1,-1 0-1,1 1 1,0-1-1,-1 0 1,1 1-1,0-1 0,-1 1 1,1-1-1,-1 1 1,1-1-1,-1 1 1,2 0-1,-1 1-1,2 1 5,0 1 1,-1-1-1,1 0 0,-1 1 0,0 0 1,0-1-1,0 1 0,-1 0 1,1 0-1,-1 0 0,0 0 0,0 0 1,1 6-1,0 7 25,-1 33 0,-1-40-32,-1 66-210,-1-34 287,2 0 0,2 0 1,8 49 689,-9-90-839,0 0-1,0 0 1,0 0-1,0-1 1,0 1-1,0 0 1,0-1-1,0 1 1,0 0-1,0-1 1,1 0-1,-1 1 1,3 0-1,-2-2-169,1 1 0,-1 0 1,1-1-1,-1 1 0,1-1 0,-1 0 0,1 0 0,-1 0 0,0 0 0,0 0 0,1 0 1,-1-1-1,0 1 0,0-1 0,0 0 0,0 1 0,2-4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7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45 171 19583,'-9'-2'1034,"-15"-8"-317,22 10-588,1-1-22,-4-1-67,5 2-29,0-1-1,-1 1 1,1 0 0,0-1 0,0 1 0,-1-1 0,1 1-1,0 0 1,0-1 0,0 1 0,-1-1 0,1 1-1,0-1 1,0 1 0,0-1 0,0 1 0,0-1-1,0 1 1,0-1 0,0 1 0,0 0 0,0-1-1,0 1 1,0-1 0,0 1 0,1-2 0,3-11 146,-3 12-135,1-4-20,1 0 0,0 0 0,0 0 1,1 0-1,0 1 0,-1-1 0,1 1 1,1 0-1,-1 0 0,1 0 1,-1 1-1,9-5 0,5-2 61,41-17 0,-56 26-61,14-6-36,0 1 1,31-7 0,-44 12 28,0 0 0,0 1 0,-1-1 0,1 1 0,0 0 0,0 0 0,0 0 0,-1 1-1,1-1 1,0 1 0,0 0 0,-1 0 0,1 0 0,-1 0 0,1 1 0,-1-1 0,1 1-1,-1 0 1,0 0 0,3 3 0,-4-4 10,-1 1 0,0-1 0,0 1-1,0 0 1,0-1 0,0 1 0,0 0 0,0-1 0,0 1-1,-1 0 1,1 0 0,-1 0 0,1 0 0,-1-1-1,0 1 1,0 3 0,0-1 18,0 0 0,-1 0 0,1 0 0,-1 0 0,0 0 0,-1 0 0,-2 5-1,-1 2 38,-1 0-1,-1-1 1,1 0-1,-12 12 1,-19 16-201,-43 36 0,45-43 206,-58 65 0,92-94 531,26 8 296,-12-9-919,0-1 1,0 0-1,1-1 0,-1-1 1,0 0-1,0-1 1,13-4-1,18-3 157,17-1-305,58-12 249,-98 18-492,0-2-1,0 0 1,29-15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0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5 8959,'3'-5'10520,"-8"57"-9957,2-1-1,3 1 0,2 0 1,13 84-1,-15-134-630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4.9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1 132 15359,'0'0'2660,"1"-1"-2592,2-9-53,1 0 72,1-1 0,7-12 0,-10 19-78,1 0 0,0 1-1,0-1 1,0 1 0,0 0 0,1-1 0,-1 1 0,1 1-1,4-4 1,-5 5-33,10-8-58,15-14 283,-27 22-196,0 1 1,0-1-1,0 0 0,0 0 1,0 1-1,0-1 1,0 1-1,0-1 0,0 1 1,0 0-1,1-1 0,-1 1 1,0 0-1,0 0 1,0 0-1,1 0 0,-1 0 1,0 0-1,0 0 0,0 0 1,1 0-1,-1 0 1,0 1-1,0-1 0,0 1 1,0-1-1,1 1 0,-1-1 1,0 1-1,0-1 1,0 1-1,1 1 0,0 0 12,0 0-1,-1 0 0,1 0 1,0 0-1,0 0 1,-1 1-1,0-1 0,1 1 1,1 4-1,-2-2 25,0 1 0,0 0 0,0 0 0,0 0-1,-1 0 1,0 0 0,0 0 0,-1 0 0,-1 9 0,-3 6 112,-10 27-1,7-21-26,-5 7 60,-17 35 1,3-8 3,27-59 87,16-14-455,-14 10 187,0 0 0,1 1 1,-1-1-1,1 1 1,0 0-1,-1 0 0,1 0 1,0 0-1,0 0 1,0 0-1,-1 1 1,1-1-1,0 1 0,0 0 1,0 0-1,0 0 1,0 0-1,0 1 0,0-1 1,0 1-1,-1 0 1,1-1-1,0 1 1,0 1-1,-1-1 0,1 0 1,-1 1-1,1-1 1,-1 1-1,1 0 0,-1-1 1,2 4-1,1-1 10,-1 0-1,0 0 0,0 1 0,-1 0 0,1-1 1,-1 1-1,0 0 0,-1 1 0,1-1 1,-1 0-1,0 1 0,0 0 0,-1-1 1,1 1-1,-1 7 0,-1-4 58,0 0-1,-1 0 0,0 0 1,0 0-1,-1 0 1,-1-1-1,1 1 1,-1-1-1,-1 1 0,-6 10 1,-5 7 73,-33 42 0,46-67-157,1 2 10,-1-1-1,1 0 0,-1 0 1,0 0-1,0 0 1,0-1-1,0 1 0,0 0 1,0-1-1,0 1 1,0-1-1,0 0 0,-1 0 1,1 0-1,-1 0 1,1 0-1,-1 0 0,1-1 1,-1 1-1,1-1 1,-1 0-1,0 0 0,1 0 1,-1 0-1,1 0 1,-1 0-1,0-1 0,1 1 1,-1-1-1,1 0 1,-1 1-1,1-1 0,0-1 1,-1 1-1,1 0 1,0 0-1,0-1 0,-3-2 1,4 3-107,0 0 0,1 0 0,-1 0 0,0 0 0,1 0 0,-1 0 0,1 0 0,0 0 0,-1 0 0,1 0 0,0 0 1,-1 0-1,1 0 0,0 0 0,0 0 0,0 0 0,0 0 0,0-1 0,0 1 0,1 0 0,-1 0 0,0 0 0,1-1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1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554 0 17023,'-34'9'1019,"-1"-2"0,-55 4 0,-70-6-772,122-6-237,0-1 0,0-2 0,-74-18 0,103 19 33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2.0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288 86 12799,'0'0'1262,"0"-11"1080,-1 8-2221,0-1-1,0 0 0,-1 0 0,1 1 1,-1-1-1,0 1 0,0-1 0,0 1 1,-1 0-1,1 0 0,-1 0 0,0 0 1,0 1-1,0-1 0,0 1 1,0-1-1,0 1 0,-1 0 0,1 0 1,-1 0-1,1 1 0,-6-2 0,3 1-70,0 0 0,-1 1-1,1-1 1,-1 2-1,0-1 1,1 1-1,-1-1 1,0 2 0,1-1-1,-1 1 1,1 0-1,-11 3 1,4 1 11,0 1 1,1 0-1,0 1 1,1 0-1,-1 1 1,1 0-1,1 1 1,-14 14-1,15-13-61,8-6 0,1-1 0,0 0 4,-1 0-1,1 0 0,0 0 1,0 0-1,0 0 1,0 0-1,1 0 0,-1-1 1,1 1-1,0 0 1,0 0-1,0 0 0,0 0 1,0-1-1,3 5 1,-3-6-5,1 2-30,0 0 0,1 1 0,-1-1 1,1 0-1,0 0 0,0 0 0,1-1 1,-1 1-1,0-1 0,1 1 0,0-1 1,-1 0-1,1-1 0,0 1 0,0-1 0,0 0 1,0 1-1,0-2 0,8 2 1,-5-2-18,-1 0 0,1 0 0,0-1 0,0 0 0,-1 0 0,1-1 0,-1 1 1,1-1-1,-1-1 0,0 0 0,9-4 0,17-11 48,-3 3 36,27-20 0,-52 32-45,-2 2 5,0 0 0,-1 0 0,0 0-1,1 0 1,-1-1 0,0 1 0,1-1 0,-1 1 0,0-1 0,0 1 0,1-3 0,7-13 1078,-10 18-967,-2 34 130,1 0 0,4 62 1,0-52-33,0 0 13,10 163 728,-11-201-924,6 21 47,-6-26-167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2.5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 16511,'22'-7'902,"0"2"0,27-3 0,-42 7-895,0 0 0,1 1 0,-1 1 0,0-1 0,0 1 0,0 0 0,0 0 0,0 1 0,0 0 0,13 6 0,-18-7-170,1 1 1,-1 0-1,1 0 1,-1 0 0,1 0-1,-1 0 1,0 1-1,0-1 1,0 1-1,0-1 1,-1 1-1,1 0 1,-1-1-1,0 1 1,1 0-1,-1 0 1,0 0 0,0 5-1,0-5-601,-1 0 1,0-1-1,1 1 0,-1 0 1,0-1-1,-1 1 0,1 0 1,0-1-1,-1 1 0,0-1 0,1 1 1,-1 0-1,-2 2 0,-3 4-3040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2.9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 18047,'2'0'532,"47"2"416,12-2-765,-53 0-184,-2 0-634,-1 1 0,0-2 0,0 1 0,0 0 1,0-1-1,0 0 0,0 0 0,9-4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3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1 123 11903,'11'-16'2135,"-1"0"-1462,17-22-1,-24 34-526,1 0-1,0-1 1,0 1 0,0 1-1,1-1 1,-1 1-1,1 0 1,0 0 0,7-4-1,-9 7-63,-1-1-1,0 1 0,1-1 0,-1 1 1,1 0-1,0 0 0,-1 0 1,1 0-1,-1 1 0,1-1 1,-1 0-1,0 1 0,1 0 1,-1 0-1,1 0 0,-1 0 1,0 0-1,0 0 0,0 0 1,0 1-1,1-1 0,1 3 0,3 2 72,-1 0-1,0 1 1,0-1-1,10 15 0,-8-8-63,0 1 0,-1 1-1,0-1 1,-1 1 0,-1 0-1,0 1 1,4 22 0,-7-25-37,-1 0 0,0 0 0,0 0 1,-1 1-1,-1-1 0,0 0 0,-1 0 1,-1 0-1,-5 18 0,8-30-45,-8 23 228,-2 0 0,-11 22 0,18-40-212,-1 0 0,1-1-1,-1 0 1,0 1 0,0-1 0,0-1 0,-1 1 0,0 0 0,0-1 0,0 0 0,0 0-1,-1-1 1,-8 5 0,13-8-22,0 1 0,0-1 0,0 1-1,0-1 1,0 0 0,0 0 0,-1 1 0,1-1 0,0 0-1,0 0 1,0 0 0,0 0 0,0 0 0,-1 0-1,1-1 1,0 1 0,0 0 0,0-1 0,0 1-1,0 0 1,0-1 0,0 1 0,0-1 0,0 0 0,0 1-1,0-1 1,0 0 0,0 0 0,0 1 0,1-1-1,-2-1 1,-1-1 39,-2-2-53,0-1 0,1 0 1,0 0-1,-1 0 1,2 0-1,-1-1 1,1 0-1,0 1 1,0-1-1,-1-8 0,-1-4 101,1 1 0,-3-34 0,6 29-71,0-1 1,2 1 0,1-1-1,0 1 1,2-1-1,1 1 1,1 0-1,0 1 1,2 0 0,20-40-1,-25 57-183,0 0 0,0 1 1,1-1-1,0 1 0,-1-1 0,2 1 0,-1 1 0,0-1 1,1 0-1,0 1 0,0 0 0,9-4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3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 18815,'0'0'3208,"10"-4"-2963,20-6-1156,-4 2-3033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4.1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0 18495,'4'44'1268,"-5"65"-1,0-43-850,-4 175 1699,5-232-2140,0 1 0,1-1 0,1 1 1,3 13-1,4 21-173,-9-42 101,9-2-1872,-6-1 1683,-1 0-1,1 0 0,0 0 1,-1 0-1,1 0 1,-1 0-1,0 0 0,1-1 1,-1 1-1,0-1 1,0 0-1,0 0 0,0 0 1,2-2-1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4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21247,'0'172'1692,"-2"-75"-1248,0-38-204,1-36-199,0-1 1,1 1-1,4 22 0,2-29 331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6.1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102 153 16127,'0'0'1404,"4"-10"-1274,11-12-76,1 1 1,1 1 0,1 0 0,27-23 0,-42 39-51,-2 3-2,0 0 1,0 0-1,0 0 1,0 1 0,0-1-1,0 0 1,0 0 0,0 1-1,0-1 1,0 0 0,1 1-1,-1-1 1,0 1-1,0-1 1,1 1 0,-1 0-1,0 0 1,3-1 0,10 1 8,-9 2-13,-4 0 3,1-1 21,0 0-1,-1 0 1,1 0-1,0 1 1,-1-1-1,1 1 0,-1-1 1,1 1-1,-1 0 1,0-1-1,0 1 1,0 0-1,0 0 1,0 0-1,0 0 1,0 0-1,0 0 0,-1 0 1,1 0-1,-1 0 1,0 0-1,0 1 1,0-1-1,0 3 1,0 6 113,-1-1-1,-1 1 1,-4 17 0,3-15 7,0 1 17,-1 1 0,-1-1 0,0 0 1,-7 15-1,8-23-102,0 1 0,0 0 0,-1-1 0,0 0 0,0 0 0,0-1 0,-1 1 0,0-1 0,-10 7 0,14-10-35,-18 11 148,19-12-131,34-6-48,-12 4 23,-14 0-32,0 1 0,0 0 0,-1 0-1,1 1 1,0-1 0,0 2 0,-1-1 0,1 1 0,9 3 0,-13-3 35,-1 0-1,0 0 1,1 0 0,-1 0 0,0 0 0,0 0-1,0 1 1,-1-1 0,1 1 0,0-1-1,1 5 1,-1-3-20,-1 0-1,0-1 0,0 1 1,0 0-1,0 0 1,0 0-1,-1 0 1,0 0-1,0 1 0,0-1 1,0 0-1,0 0 1,-1 0-1,0 0 1,0 0-1,0 0 0,0-1 1,-1 1-1,-2 4 1,0 2 92,-1-1 0,-1 0 0,0 0 0,0 0 0,-1-1 0,-8 9 0,4-6-39,-1 0 0,0-1-1,-1 0 1,0-1 0,0 0-1,-18 8 1,25-15-36,0 1 0,0-1 0,0 0 0,-1 0 0,1-1 0,0 0 0,-1 0 0,0 0 0,1-1 0,-1 0 0,1 0 0,-1-1 0,1 0 0,-1 0 0,1 0 0,0-1 0,-11-4 0,14 5-135,1 0 0,-1 0-1,1-1 1,0 1 0,0 0-1,0-1 1,0 1 0,0-1-1,0 0 1,0 0 0,0 0-1,1 0 1,-1 0 0,1 0-1,0 0 1,-1 0 0,1-1-1,0 1 1,0-1 0,0 1-1,1 0 1,-1-1 0,1 1-1,-1-1 1,1 0 0,0 1-1,0-1 1,0 1 0,0-1-1,0 1 1,0-1 0,1 0-1,0-2 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6.4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577 0 20351,'-5'1'118,"-410"39"3313,388-36-3589,1 1 0,0 2 0,-45 16 0,71-23 65,0 0-1,-1 0 0,1 0 0,0 0 0,0 0 0,-1 0 1,1 1-1,0-1 0,-1 0 0,1 0 0,0 0 1,0 0-1,0 0 0,-1 0 0,1 1 0,-2 2-1219,2-3 1219,0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5.2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33 21631,'0'0'1504,"10"-3"-1504,-1-1-128,0 1 24,0-2 8,-1-1-440,3-1-80,-1 2-24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7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1 103 18303,'0'0'2972,"1"-9"-2832,0 5-104,0 0-1,0-1 1,0 1-1,0 0 1,1 0 0,-1 0-1,1 1 1,0-1-1,0 0 1,0 1-1,1-1 1,-1 1-1,1 0 1,0 0 0,0 0-1,0 0 1,0 0-1,1 1 1,-1-1-1,1 1 1,-1 0-1,1 0 1,0 0 0,0 0-1,0 1 1,6-2-1,0 0-40,1 1 0,-1 0 0,1 1 0,-1 0 0,1 0 0,0 1 0,0 0 0,12 3 0,-18-2 10,1-1 1,-1 2-1,0-1 0,1 1 1,-1-1-1,0 1 0,0 1 1,0-1-1,0 1 0,-1 0 1,1 0-1,-1 0 0,0 1 1,0-1-1,0 1 0,0 0 1,5 8-1,-7-8-4,0 0 1,0 0-1,-1 1 1,1-1-1,-1 0 0,0 1 1,-1-1-1,1 1 1,-1 0-1,0-1 1,0 1-1,0-1 1,0 1-1,-1-1 0,0 1 1,0-1-1,-3 7 1,-2 8-17,-2-1 1,-16 29 0,21-41 20,-41 71-7,16-29-36,-31 71 0,26-46-5,34-68 98,9 7-59,-7-10 2,0 1 0,0-1 0,0 0 0,0 0 0,1-1 0,-1 1 0,1-1 1,-1 0-1,1 1 0,-1-2 0,1 1 0,0 0 0,0-1 0,-1 1 0,1-1 0,0 0 0,0 0 0,5-2 0,8 0-70,0-2 0,27-9 1,-37 11 4,28-10 176,0-1-1,-1-2 0,45-27 0,-74 39-173,0 0 0,-1-1-1,1 1 1,-1-1-1,0 0 1,0-1-1,7-8 1,-6 4-1399,1-1 0,-1 1 1,4-13-1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7.5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44 18175,'39'-20'1767,"-34"17"-1711,-1 0 0,1 1 1,-1-1-1,1 1 0,0 0 0,0 0 0,0 0 0,0 1 0,1 0 0,-1 0 0,0 0 0,0 1 0,1-1 0,-1 1 0,8 1 0,1 2 26,0 0-1,0 0 0,-1 2 1,1 0-1,-1 0 0,0 1 0,-1 1 1,23 15-1,-29-18-44,0 1 0,-1-1 0,0 1 0,0 0 0,0 0 0,0 1 0,-1 0 0,0-1 0,0 1-1,-1 1 1,0-1 0,0 0 0,0 1 0,0 0 0,-1-1 0,-1 1 0,1 0 0,-1 0 0,1 12 0,-3 0 35,-1 0 0,-1 0 0,-1 1 0,-1-2 0,0 1 0,-1 0 0,-1-1 0,-1-1 0,-1 1 0,0-1 0,-1 0 0,-1-1 0,0-1 0,-22 23 0,28-33-52,0 0 1,0 0-1,-1-1 1,1 0-1,-1 0 1,-11 5-1,15-8-14,-1 0 0,1 0-1,-1 0 1,1-1-1,-1 1 1,1-1-1,-1 1 1,1-1-1,-1 0 1,1 0-1,-1 0 1,0-1-1,1 1 1,-1-1-1,1 1 1,-1-1-1,1 0 1,0 0 0,-1 0-1,1 0 1,-3-2-1,-2-2-7,0-1 1,0 0-1,1 0 0,0-1 1,0 0-1,1 0 0,-1 0 1,2 0-1,-1-1 0,1 0 1,0 0-1,-3-11 0,-3-11-20,1 0-1,-5-34 1,11 49-57,1-1 0,1 1 0,0-1 0,1 1 1,3-31-1,-2 38-144,1 0 1,0 0 0,1-1-1,-1 2 1,2-1-1,-1 0 1,1 1 0,0-1-1,0 1 1,1 0 0,0 0-1,9-9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7.9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39 18687,'29'-14'1054,"-23"10"-1006,1 1-1,0 0 0,0 0 0,0 1 0,0 0 0,10-2 0,21 1-887,74 3 0,-106 0 401,0 1-1,0 0 1,0 0-1,6 2 1,-10-2-168,0 0 0,0 0-1,1-1 1,-1 2 0,0-1 0,0 0-1,0 0 1,-1 1 0,1-1 0,0 1-1,0-1 1,-1 1 0,2 2 0,2 6-2839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8.2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17663,'15'3'968,"3"1"-288,-1-3-56,1 1-448,-1 0-88,3-2-24,-1 0 0,0 0-64,-1 0-88,-1-2 24,0 0 0,1 1-360,-2-1-72,-2 0-16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8.9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70 15231,'1'-1'1727,"11"-11"-834,-8 7-683,1 0 1,0 0-1,0 0 1,12-7-1,-8 8-149,-1 0-1,1 0 0,0 1 1,0 1-1,0 0 0,1 0 1,-1 0-1,0 2 0,1-1 1,-1 1-1,1 0 1,-1 1-1,1 0 0,-1 0 1,0 1-1,0 1 0,0-1 1,0 1-1,0 1 0,0 0 1,10 6-1,-12-5-51,-2 1 0,1-1 0,0 1-1,-1 0 1,0 1 0,-1-1 0,1 1 0,-1 0-1,-1 0 1,1 0 0,-1 0 0,3 12-1,1 6 31,-1 1-1,4 38 1,-8-44 15,0 0 1,-2 0-1,0 1 1,-1-1-1,-2 0 1,0 0 0,-1 0-1,0 0 1,-9 21-1,9-32 8,0 0 1,0 0-1,-1 0 0,0 0 0,0-1 0,-1 0 0,0 0 0,-1 0 1,0-1-1,0 0 0,0 0 0,-1-1 0,0 1 0,0-2 0,-1 1 0,1-2 1,-1 1-1,0-1 0,-1 0 0,-12 3 0,9-4-53,0-1-1,0 0 1,0 0-1,0-2 0,0 0 1,0 0-1,-1-1 1,1-1-1,-18-4 1,24 5 13,1-1 1,-1-1-1,0 1 0,1-1 1,-1 0-1,1 0 1,0-1-1,0 0 1,1 0-1,-1 0 1,1-1-1,0 0 0,0 0 1,0 0-1,0 0 1,1-1-1,0 0 1,1 0-1,-4-7 0,1-2-42,1 0 0,1 0 0,1 0-1,0 0 1,1-1 0,0 1 0,2-1-1,0 1 1,0-1 0,2 0 0,3-17-1,-1 13-19,0 0 0,2 1 0,1 0-1,0 0 1,1 0 0,1 1 0,1 0-1,14-19 1,-18 28-102,2 1 1,-1 0-1,1 0 0,0 1 0,0-1 1,1 2-1,0-1 0,0 2 1,18-9-1,-14 8-605,0 1 1,0 1-1,0 0 0,17-2 1,-9 2-5504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9.3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 20735,'0'0'1833,"11"-15"-3594,4-5-3779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49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19071,'15'230'3527,"-4"-37"-3078,-9-178-449,-1-1-1,2 1 1,0-1 0,1 0-1,1 0 1,0-1 0,8 16-1,-13-28-148,1 0 0,-1 0-1,0 0 1,1-1 0,-1 1-1,1 0 1,0 0 0,-1-1 0,1 1-1,0-1 1,-1 1 0,1 0-1,0-1 1,0 1 0,-1-1-1,1 0 1,0 1 0,0-1-1,0 0 1,0 1 0,0-1-1,-1 0 1,1 0 0,0 0-1,0 0 1,0 0 0,0 0-1,0 0 1,0 0 0,0 0-1,0 0 1,-1 0 0,3-1-1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0.0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1 18239,'0'2'851,"-4"4"-589,1 0 0,1 0 0,-1 0 0,1 0 1,1 1-1,-1-1 0,1 1 0,0 0 0,0-1 0,1 1 1,0 0-1,1 12 0,3 13 817,-4-26-1099,0-1-1,0 1 0,1-1 1,0 0-1,0 1 1,0-1-1,1 0 1,0 0-1,0 0 0,0 0 1,1 0-1,-1 0 1,1 0-1,5 5 0,33 30 323,-30-29-232,0 0 0,0 0 0,-1 1-1,16 22 1,-15-14 118,23 40 130,-30-53-282,-1 0 1,0 1-1,-1-1 0,0 1 0,0 0 1,1 10-1,-3-15-30,0-1 1,0 0-1,0 0 0,0 0 1,0 0-1,-1 0 0,1 0 1,-1 0-1,1 0 0,-1-1 1,0 1-1,0 0 0,0 0 1,0 0-1,0-1 0,0 1 1,-2 1-1,0 0-11,1-1-1,-1 1 1,0-1 0,0 0 0,0 0-1,0-1 1,0 1 0,0 0 0,-5 0-1,0 1 21,0-1-1,0-1 1,0 1-1,0-1 1,0-1 0,0 1-1,0-2 1,-9 0-1,11 1-293,0-1 0,0 0 1,1-1-1,-1 1 0,0-1 0,1 0 0,-1-1 1,1 1-1,0-1 0,0 0 0,0-1 0,0 1 0,0-1 1,1 0-1,0 0 0,-5-5 0,-12-16-7069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0.3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71 20479,'49'-5'2005,"-31"4"-1519,34-6-1,-48 6-536,200-40-2642,-203 41 2674,29-5-2840,-26 4 1556,0-1-1,1 1 0,-1 0 0,7-5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1.1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 11135,'0'0'8440,"-1"2"-7944,-9 58 1234,4-29-1203,2 1 1,0 0 0,2 38-1,6 7-550,-4-69-88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5.6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0 21119,'-6'42'1138,"0"61"1,4-40-987,1-55-156,-2 29 147,2 0 0,1 0 0,9 59 0,-7-84-109,1-1-1,0 1 1,1-1-1,1 0 1,-1 0-1,10 14 1,-9-17-61,0-1 0,0 0 1,1 0-1,0-1 0,1 1 0,-1-1 1,1-1-1,0 1 0,13 6 0,-14-9-49,1 0-1,-1-1 1,0 0 0,1 0-1,-1-1 1,1 1-1,0-1 1,-1-1 0,1 1-1,0-1 1,0-1 0,-1 1-1,1-1 1,0 0-1,-1-1 1,1 1 0,-1-1-1,1 0 1,7-5-1,-2 2-102,-1-1 1,0 0-1,-1-1 0,1-1 0,-1 1 0,-1-1 0,0-1 0,0 0 0,12-15 0,-15 15 72,0 0 0,-1-1 0,0 1 0,-1-1 0,0 0 0,0-1 0,-1 1 0,0-1 0,-1 1 0,0-1 0,0-16 0,-2 18 74,0 1 0,0-1 0,-1 0 0,0 0 0,-1 1 0,0-1 1,0 1-1,-1-1 0,0 1 0,0 0 0,-1 0 0,0 0 0,0 1 0,-10-13 1,12 18 55,0 0 0,0-1 0,0 1 1,0 0-1,-1 0 0,1 0 0,-1 0 1,0 1-1,1-1 0,-1 1 0,0-1 1,0 1-1,0 0 0,0 0 0,0 1 1,0-1-1,0 0 0,-6 1 0,4 0 20,1 0-1,0 1 0,0 0 0,0 0 0,0 0 0,0 1 1,1-1-1,-1 1 0,0 0 0,0 0 0,1 0 1,0 0-1,-1 1 0,-3 2 0,-4 6 141,0 1 0,0-1 1,1 2-1,0-1 0,1 2 0,1-1 0,-8 18 0,7-12 76,1 1 0,0 0 0,2 1 0,-7 38 0,11-47-116,1 0-1,1 0 1,1 21-1,0-27-137,0 0 1,0 0-1,0 0 0,1 0 0,-1-1 1,2 1-1,-1 0 0,0-1 1,5 7-1,-6-11-18,0 0-1,0 0 1,0 1 0,1-1-1,-1 0 1,0 0 0,1 0-1,-1 0 1,0-1 0,1 1 0,0 0-1,-1-1 1,1 1 0,-1-1-1,1 1 1,-1-1 0,4 1 0,-2-1-199,1 0 1,-1 0 0,1 0 0,-1-1 0,1 1-1,-1-1 1,1 0 0,5-2 0,32-16-7424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1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 0 19455,'-15'5'642,"-1"-1"0,0-1 0,0 0 1,-20 0-1,-64-4-70,82 0-435,-15 1-53,-43 6 0,49-3 101,20-3-190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2.3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374 8 18047,'-8'4'820,"-1"0"-1,1 0 0,-1 0 1,-10 1-1,4-1-553,0-1-1,0-1 0,-27 1 1,32-3-256,0-1 1,0-1-1,0 0 1,0 0-1,0-1 1,0 0 0,1-1-1,0 0 1,-18-10-1,21 10-21,4 3-42,-11 12 365,8-3-344,1 0 0,-1 0 0,2 0 0,-1 1 0,1 0 0,1 0 0,-3 14 0,-6 20 275,-24 57 337,34-96-484,0-3-46,-7 9 80,7-9-204,3 0-98,-2-1 179,1 1 0,0-1-1,0 1 1,0 0 0,0-1-1,0 0 1,0 1 0,0-1-1,0 0 1,0 1 0,0-1-1,0 0 1,0 0 0,0 0-1,0 0 1,0 0 0,0 0-1,0 0 1,0 0 0,0 0-1,0-1 1,0 1 0,1-1-1,2 0 37,40-8 98,18-3-359,-45 10 169,2 0 80,0 0 1,0 1-1,30 3 1,-44-2-31,1 1 1,-1 0 0,0 0-1,1 1 1,-1-1 0,0 1-1,0 1 1,0-1 0,-1 1-1,1-1 1,-1 1 0,1 1-1,-1-1 1,0 1 0,0-1-1,0 1 1,4 6-1,-4-5-6,-1 0 0,1 0 0,-1 1 0,0-1 0,-1 1 0,1 0 0,-1 0 0,-1-1 0,3 8 0,-4-8 0,0 0 0,0 0-1,0 0 1,0-1 0,-1 1 0,0 0 0,1 0 0,-2-1 0,1 1 0,-1 0-1,1-1 1,-5 6 0,-60 112 541,63-116-495,-1 0 1,1-1-1,-1 0 0,-1 0 0,1 0 1,-1-1-1,1 1 0,-1-1 0,-1 0 1,1 0-1,-1-1 0,1 0 0,-7 3 1,5-3-14,0-1 0,-1 0 0,1 0 0,-1-1 1,1 0-1,-1 0 0,1-1 0,-1 0 1,1 0-1,-16-3 0,13 1-23,-1 0-1,1-1 1,0-1 0,0 1-1,0-1 1,0-1 0,0 0-1,-12-9 1,18 11-35,1 1 0,1-1 0,-1 0 0,0 1 0,1-1 0,-1 0 0,1-1 0,0 1 0,0 0 0,0-1 0,-2-5 0,3 6-55,0 0 0,1 0-1,-1 0 1,1 0 0,0-1-1,0 1 1,0 0 0,0 0 0,1 0-1,-1 0 1,1 0 0,0 0-1,-1 0 1,2 0 0,-1 0-1,2-4 1,0 3-514,0-1 0,0 1-1,7-9 1,-1 3-1902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5.8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18687,'5'1'73,"-1"-1"0,1 1 0,0-1-1,0 0 1,0 0 0,0-1 0,0 1 0,0-1-1,9-3 1,-10 3-51,1 0-1,0 0 1,-1 1-1,1-1 1,0 1-1,0 0 1,-1 1-1,1-1 0,0 1 1,-1 0-1,1 0 1,5 2-1,1 1-224,1 1-1,-1 0 0,15 9 0,-25-13-110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6.1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 19839,'0'0'772,"8"8"-129,5 4-338,-12-11-302,0 0 0,-1 0 1,1-1-1,0 1 0,0 0 0,0-1 0,0 1 0,0-1 0,0 1 0,0-1 0,0 1 1,0-1-1,0 0 0,0 1 0,0-1 0,0 0 0,0 0 0,0 0 0,0 0 1,2 0-1,0 0 59,0 0-6,1 0 0,-1 0 0,1 0 0,-1-1 0,1 1 0,-1-1 0,1 0 0,-1 0 0,0 0 0,5-3 0,-3 2 51,-1 0-385,0 0 0,0 0 0,-1-1 0,1 1 0,-1-1 0,1 0 0,-1 0 0,0 0 0,3-3 0,3-4-2158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6.7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69 138 7935,'-1'-1'1942,"-11"-33"2724,13 30-4129,-1 0 0,1 1 1,0-1-1,0 0 0,2-5 0,-1 5-416,0-1 0,0 0-1,1 0 1,-1 0 0,1 1 0,0 0 0,0-1-1,1 1 1,-1 0 0,1 1 0,7-7 0,-8 8-78,0 0 0,1 0 1,0 0-1,-1 1 0,1-1 1,0 1-1,0 0 0,0 0 1,0 0-1,-1 0 0,1 1 1,1 0-1,-1-1 0,0 1 1,0 1-1,4 0 1,2 0-32,1 1 1,0 0-1,-1 1 1,1 0-1,16 8 1,-23-9 3,0 1 0,0-1 1,0 1-1,0 0 0,0 1 1,0-1-1,-1 1 0,0-1 1,1 1-1,-2 0 0,1 0 1,0 1-1,-1-1 0,4 9 1,-2-1 139,0 1 0,-1-1 0,0 1 0,-1 0 1,0 1-1,-1 25 0,-12 80-435,7-90 424,-1 0 0,-2 0 0,-18 48-1,20-63-113,-1-1-1,-1-1 0,0 1 0,0-1 0,-2 0 1,1-1-1,-1 0 0,-1-1 0,-20 18 1,26-25-35,1 0 1,-1 0-1,0-1 1,0 0-1,0 0 1,-1 0-1,1 0 1,0-1-1,-1 0 1,1 0-1,-1 0 1,0 0-1,1 0 1,-1-1-1,0 0 1,1 0-1,-1-1 1,-8-1-1,9 1 16,1 0 0,-1 0 0,0-1 0,0 0-1,1 0 1,-1 0 0,1 0 0,0 0 0,-1-1 0,1 1 0,0-1-1,0 0 1,1 0 0,-1 0 0,1-1 0,-1 1 0,1 0 0,0-1 0,0 0-1,1 1 1,-3-8 0,-2-8-76,2-1 0,0 0-1,1 0 1,1-1 0,1-39-1,4 18 274,14-77-1,-13 100-135,1-1 0,0 1 0,2 0 0,16-34 0,-17 42-339,0 2 0,1-1-1,13-15 1,-12 17-732,0 1 0,0 0 0,0 0 0,15-8 1,-7 4-5107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7.0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34 20095,'0'0'2272,"2"-9"-2272,1 0 0,4 1-368,0 1 144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7.6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1 177 19583,'0'-2'434,"23"-82"836,-20 79-1249,0 0 0,0 0 0,0 1 0,0-1 0,1 1 0,0 0 0,0 0 0,5-4 0,14-16 46,-21 22-57,-1 0-1,2 0 1,-1 0 0,0 0-1,0 1 1,0-1 0,1 1-1,-1-1 1,1 1-1,-1 0 1,1 0 0,0 0-1,-1 1 1,1-1 0,0 0-1,-1 1 1,1 0-1,0-1 1,0 1 0,0 1-1,-1-1 1,1 0 0,0 0-1,0 1 1,-1 0 0,5 1-1,-2-1 5,-1 1-1,0-1 0,0 1 1,0 0-1,0 0 1,-1 1-1,1-1 0,0 1 1,-1-1-1,0 1 1,1 0-1,-1 1 1,0-1-1,-1 0 0,1 1 1,2 4-1,-3-3-10,-1-1-1,1 1 1,-1 0-1,0 0 0,0 0 1,-1 0-1,1 0 1,-1 0-1,-1 7 1,-1 7 14,-5 21 1,3-20-14,-83 341 1332,84-351-1410,0 1-1,-1 0 1,0-1-1,0 0 0,-1 0 1,-1 0-1,1-1 1,-1 0-1,-11 12 1,16-20-49,0 0-9,-4 3 47,4-4 329,-8-16-662,8 13 417,0-1-1,0 0 0,1 0 1,-1 0-1,1 0 0,0 0 0,0 0 1,0 0-1,0 0 0,1 0 1,0 0-1,0 0 0,0 0 0,0 0 1,0 0-1,1 1 0,0-1 1,0 0-1,0 1 0,0 0 0,0-1 1,1 1-1,-1 0 0,1 0 0,0 0 1,0 1-1,0-1 0,0 1 1,1 0-1,5-4 0,-8 5 2,0 1 0,1-1 0,-1 1 0,0-1 0,0 1 0,0-1 0,0 1 0,0-1 0,1 1 0,-1 0 0,0 0 0,0 0 0,0 0 0,1 0 0,-1 0 0,0 0 0,0 0 0,0 0 0,1 1 0,-1-1 0,0 0 0,2 1 0,0 1 0,4 1 3,0 1 0,0 0 0,-1 0-1,1 1 1,-1-1 0,0 1 0,-1 1 0,8 8-1,18 14 296,-17-17-181,1-1 0,0 0 0,1-2 0,0 0 0,1 0 0,0-2-1,0 0 1,0-1 0,0 0 0,1-2 0,0 0 0,0-1 0,34-1 0,-37 0-102,0-2-1,1 0 1,-1 0-1,0-2 1,16-4 0,-26 6-298,0-1 1,1-1-1,-1 1 1,0-1 0,0 0-1,0 0 1,0 0-1,-1-1 1,1 0 0,-1 0-1,0 0 1,0 0-1,0-1 1,-1 1 0,0-1-1,5-8 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9.3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1 160 15615,'2'-12'320,"1"0"0,0 0 0,1 0 1,1 0-1,0 1 0,10-18 0,-12 24-265,0 1 1,0 0-1,1 0 1,-1 0 0,1 0-1,0 1 1,0-1-1,0 1 1,1 0-1,-1 0 1,1 0-1,0 1 1,-1 0-1,1 0 1,0 0 0,0 0-1,1 1 1,5-1-1,-5 1 19,0 0 0,0 1 0,0 0-1,0 0 1,0 0 0,0 1 0,0-1 0,0 2 0,6 1-1,-8-2-54,0 1-1,-1 0 1,1 0-1,-1 0 1,0 0-1,1 0 1,-1 1 0,0 0-1,0-1 1,-1 1-1,1 0 1,-1 1-1,1-1 1,2 6-1,0 0-11,-1 0-1,-1 0 0,0 1 1,0-1-1,-1 1 0,0 0 1,0-1-1,-1 1 0,-1 0 1,0 0-1,0 0 0,0 0 1,-4 15-1,1-9 82,-1 0 0,-1-1 0,0 1 0,-1-1 0,0 0 0,-1-1 0,-15 23 1,5-13-7,-1 0 1,-1 0 0,-1-2 0,-26 22 0,37-36-77,6-5 0,-1 0 0,1 0 0,-1 0 0,0 0 0,0-1 0,0 1 0,-7 2 0,11-5-12,-1 0 1,0 1 0,1-1 0,-1 0-1,0 1 1,1-1 0,-1 0 0,0 0-1,1 0 1,-1 0 0,0 0 0,1 0-1,-1 1 1,0-2 0,0 1 0,1 0-1,-1 0 1,0 0 0,1 0 0,-1 0-1,0 0 1,1-1 0,-1 1 0,0 0-1,1-1 1,-1 1 0,1 0 0,-1-1-1,0 1 1,1-1 0,-1 1 0,1-1 0,-1 1-1,1-1 1,0 1 0,-1-1 0,1 0-1,0 1 1,-1-1 0,1 0 0,0 1-1,-1-1 1,1 0 0,0 1 0,0-1-1,0 0 1,0 1 0,0-1 0,0 0-1,0 1 1,0-1 0,0 0 0,0 0-1,0 1 1,0-1 0,0 0 0,1 1-1,-1-2 1,2-3-26,1 0 1,-1-1-1,1 1 0,0 0 0,0 1 0,1-1 1,-1 1-1,1-1 0,0 1 0,0 0 0,0 0 1,1 1-1,-1-1 0,1 1 0,0 0 0,0 0 1,6-2-1,4-1 97,1 0 1,0 0 0,0 2-1,29-5 1,-27 7 107,1 1-1,-1 1 1,1 0 0,-1 1-1,1 2 1,-1-1-1,19 7 1,-31-8-215,1 0 1,0 0-1,14 0 0,22 1-68,-36-1 60,-5-1-206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59.6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648 1 17727,'-60'13'2157,"-15"5"-695,-91 8 0,49-20-1086,-51 6 199,163-11-751,0-1 1,0 1-1,0 1 0,0-1 0,0 1 1,0 0-1,1 0 0,-1 0 0,0 1 1,-7 5-1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00.3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 92 16255,'0'0'3232,"-2"-10"-2440,4 7-710,0 0-1,0-1 0,1 1 1,-1 0-1,1 0 1,-1 1-1,1-1 0,0 0 1,0 1-1,0 0 1,0-1-1,0 1 0,1 1 1,-1-1-1,1 0 0,-1 1 1,6-2-1,10-2 164,0 0-1,23-2 1,-27 4-312,12-2 91,-7 1-98,35-3 1,-50 7 59,0 0 1,0 0-1,0 0 0,-1 1 0,1 0 1,0 0-1,0 0 0,-1 0 1,1 1-1,0-1 0,-1 1 1,8 5-1,-11-7 10,0 1 0,0 0 0,0 0 0,0 0 0,0 0 0,0 0 0,0 1 0,0-1 0,0 0 0,-1 0 0,1 0 0,0 1 0,-1-1 0,1 0 0,-1 1 0,0-1 0,1 1 0,-1 1 0,0 0 4,0 0-1,0 0 0,0 0 0,0 0 0,-1 0 0,0 0 0,1 0 0,-3 4 1,-1 3 31,-1-1 1,0 0-1,-1 0 1,-6 9-1,0-2-1,-2-1-1,1 0 0,-2-1 1,0-1-1,-32 22 0,-93 43-177,132-73 182,7-4 459,3-2-386,156-30 855,-122 25-859,-11 1-138,44-1-1,-60 6 74,1 0-1,-1 1 0,0-1 0,0 2 0,0 0 1,0 0-1,0 0 0,10 5 0,-15-5-16,-1-1-1,0 1 1,0 0-1,0 0 1,0 1-1,0-1 1,-1 1-1,1-1 1,-1 1-1,1 0 1,-1 0-1,0 0 1,0 0-1,3 6 1,-3-4-5,0 1 0,-1 0 1,1 0-1,-1-1 0,0 1 0,-1 0 1,1 0-1,-1 8 0,-2 2 24,0 0 1,-1-1-1,0 0 0,-1 1 1,-12 28-1,9-28-15,-1-1 0,0 1 0,-1-1 0,-1-1 1,0 1-1,-1-2 0,-1 0 0,0 0 0,0-1 0,-1 0 0,-1-1 0,0-1 0,-1 0 0,0-1 0,0-1 1,-1 0-1,0-1 0,0 0 0,0-2 0,-1 0 0,-33 6 0,38-10-75,-87 10-98,88-11 35,-1 1 0,0-2 0,1 0-1,-1 0 1,1-1 0,-14-4-1,24 6-491,18-27-9375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6.1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191 154 18687,'-7'-20'585,"-1"-1"0,-12-22-1,17 36-527,-1 1 0,0 0 0,0 0-1,-1 1 1,1-1 0,-1 1 0,0 0 0,0 1-1,-1-1 1,-10-6 0,16 11-57,-1-1 1,1 1-1,0 0 1,-1-1 0,1 1-1,0 0 1,-1 0-1,1 0 1,0-1-1,-1 1 1,1 0-1,-1 0 1,1 0 0,0 0-1,-1 0 1,1 0-1,-1 0 1,1 0-1,-1 0 1,1 0-1,0 0 1,-1 0-1,1 0 1,-1 0 0,1 0-1,0 0 1,-1 0-1,1 1 1,-1-1-1,1 0 1,0 0-1,-1 0 1,1 1-1,0-1 1,-1 0 0,1 0-1,0 1 1,-1-1-1,1 0 1,-1 1-1,1 0-1,-4 3 16,0 0-1,1 0 1,0 0-1,0 0 1,0 0 0,0 1-1,0 0 1,1-1-1,-2 7 1,-15 48 182,17-54-188,-6 32 172,1 0 1,2 1-1,1-1 0,2 1 1,4 48-1,8 93 374,3 108-254,-15-252-568,-7 45-1,8-72 196,1-6-182,1-10-2515,0 4 2346,0 1 1,0-1-1,0 0 1,1 1-1,-1-1 1,1 1-1,4-6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02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 19967,'9'-3'320,"1"1"-192,1 0-128,-1 2 0,3 0 0,-3 2 0,2 0 0,-1 1 0,-2 1 0,-1 3-280,1-2 88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02.6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51 21247,'0'0'603,"2"-1"-390,8-3-140,0 0 1,0 0-1,1 1 0,15-2 0,49-5-1162,-34 6-868,-24 2 410,-8 2-837,-1-1-1,0-1 1,11-2-1,-3-3-1298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03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 58 18815,'1'-1'290,"18"-15"175,-13 11-446,0 0 0,0-1 0,0 1 1,8-13-1,-13 17 181,1 0-168,0 1-1,0 0 1,-1 0 0,1 0 0,0 0-1,0 1 1,0-1 0,-1 0 0,1 1-1,0 0 1,2 0 0,-3-1-18,4 2 4,0 0 1,-1 1 0,1-1 0,0 1 0,-1-1 0,0 1 0,0 1-1,0-1 1,0 1 0,5 5 0,-3-2 22,-1 0-1,0 1 1,-1-1 0,1 1-1,4 13 1,-2-1 21,-2 0-1,0 0 1,-1 0 0,3 33 0,-5-20 47,-1 0 1,-7 59-1,4-76-52,0-1-1,-2 1 0,0-1 1,0 0-1,-2 0 0,0-1 1,0 0-1,-10 15 1,12-22-32,-1-1 1,0 1 0,-1-1 0,1 1 0,-1-1 0,-1-1 0,1 0 0,-1 1 0,0-2 0,-10 6 0,13-8-2,0 0 0,-1 0-1,1-1 1,-1 0-1,1 1 1,-1-2 0,1 1-1,-1-1 1,0 1 0,1-1-1,-1-1 1,0 1 0,1 0-1,-1-1 1,0 0 0,1 0-1,-1-1 1,1 1 0,-8-5-1,7 4-13,1-1 0,-1 0 1,0 0-1,1-1 0,-1 1 0,1-1 0,0 0 0,0 0 0,0-1 0,1 1 0,0-1 1,-3-5-1,2 3-8,1-1 1,-1 0 0,2 0 0,-1 0 0,1 0 0,1 0-1,-2-13 1,2 1-14,2 0 0,0 0-1,1 0 1,0 0 0,2 0-1,6-20 1,-4 19-212,0 1 0,1 0 0,1 0 0,1 1 1,1 0-1,16-24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03.3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32 19327,'0'0'2440,"-1"-2"-2280,0 1-234,1 0 1,-1 0-1,0 0 0,1 0 0,-1 0 0,1 0 0,-1-1 1,1 1-1,0 0 0,-1 0 0,1-1 0,0 1 0,0 0 1,0-1-1,0 1 0,0 0 0,0 0 0,0-1 0,1 1 1,-1 0-1,0 0 0,1-2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03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 1 20863,'0'8'224,"0"1"0,0-1 0,-1 1 0,-1-1-1,1 1 1,-1-1 0,-1 0 0,-5 13 0,-5 19 42,0 18 90,-9 89 0,19-107-296,1 1 0,3-1 0,6 48 0,-6-81-38,1 1 0,0-1 0,0 1 0,1-1 0,0 0-1,0 0 1,1 0 0,0 0 0,0 0 0,0-1 0,1 0-1,0 0 1,0 0 0,1-1 0,0 0 0,0 0 0,0 0 0,0 0-1,1-1 1,-1 0 0,10 3 0,-4-2-88,1 0 0,-1-1-1,1 0 1,-1-1 0,1 0 0,0-1 0,1-1 0,-1 0 0,0 0-1,0-2 1,24-3 0,-20 1-55,-1 0 1,0-2-1,-1 0 0,1-1 0,-1 0 1,0-1-1,23-15 0,-33 19 93,0-1-1,-1 0 0,1 0 1,-1 0-1,0-1 1,0 1-1,-1-1 1,1 0-1,-1 0 1,4-8-1,-5 8 15,-1 1 1,1-1-1,-1 1 1,0-1 0,-1 0-1,1 1 1,-1-1-1,0 0 1,0 1-1,0-1 1,-1 0-1,0 1 1,0-1-1,0 0 1,-2-4-1,1 3 28,0 0-1,-1 0 1,0 0 0,0 0-1,-1 1 1,1-1-1,-1 1 1,-1 0 0,1 0-1,-1 0 1,1 0-1,-1 1 1,-1 0 0,1 0-1,-6-3 1,6 5-17,1 0 1,-1 0-1,0 0 1,1 0-1,-1 1 1,0 0-1,0 0 1,0 0-1,0 1 1,0 0-1,0 0 1,0 0-1,0 0 1,0 1-1,0 0 1,1 0-1,-1 0 1,0 0-1,0 1 1,-7 3-1,0 3 102,0 0 0,0 0-1,1 1 1,0 0 0,1 1-1,-1 1 1,2-1 0,0 2-1,0-1 1,1 1 0,0 0-1,1 1 1,-10 25 0,16-35-84,0 0 0,0 0 1,0 0-1,0 1 0,0-1 1,1 0-1,0 0 0,-1 0 0,1 1 1,1-1-1,-1 0 0,0 0 1,1 0-1,-1 1 0,1-1 0,0 0 1,0 0-1,0 0 0,1 0 0,1 3 1,0-2 3,-1-1 0,1 0 0,0-1 0,0 1 0,0 0 0,0-1 0,0 1 0,0-1 0,1 0 0,-1 0 0,1-1 0,-1 1 0,1-1 0,0 1 0,-1-1 0,7 1 0,5 0-896,1 0 0,31-1 0,-19-3-7011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04.3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 18175,'0'0'2832,"10"-2"-1280,22 11 209,-21-6-1495,0 0 1,0-1-1,14 2 1,4-4-171,0-2 0,-1 0 0,48-11 0,-48 7-55,1 1 0,0 2 1,45 0-1,-71 2-42,-1 2 0,1-1 0,-1 0 1,1 0-1,-1 1 0,1-1 0,-1 1 0,0 0 0,1 0 0,-1 0 0,0 0 1,0 0-1,1 0 0,-1 1 0,0-1 0,0 1 0,-1-1 0,1 1 0,0 0 1,2 3-1,-2-2-2,-1 1 1,1-1 0,-1 0-1,0 1 1,0-1 0,-1 1-1,1-1 1,-1 1 0,0-1-1,0 1 1,0 0 0,0-1-1,0 1 1,-2 3 0,-6 35 36,-3-1 0,-18 49 0,8-30-8,-58 232 206,72-254-249,2 0-1,1 1 1,2 0 0,2 0-1,8 68 1,-7-99 21,1 0 0,0 0 1,0 0-1,0 0 0,1 0 0,0-1 1,1 1-1,-1-1 0,7 8 0,-10-15-28,1 1 0,-1-1 0,1 0 0,-1 0 0,0 0 0,1 0 0,-1 0-1,1 1 1,-1-1 0,1 0 0,-1 0 0,1 0 0,-1 0 0,1 0 0,-1 0-1,0 0 1,1-1 0,-1 1 0,1 0 0,-1 0 0,1 0 0,-1 0 0,1-1-1,-1 1 1,1 0 0,9-6-550,2-9-1589,8-22-6110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09.6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1 213 15615,'0'0'691,"0"-2"-472,2-12-117,1 0 1,1-1-1,1 1 1,0 1-1,0-1 1,1 1-1,1 0 1,15-23-1,-16 29-67,0 1 0,0 1 0,0-1 0,1 1 0,0 0 0,0 0 0,0 0 0,0 1 0,1 1 0,14-6 0,-19 8-14,0 0 0,-1 0 0,1 1 0,0-1-1,0 1 1,-1-1 0,1 1 0,0 0 0,0 0 0,0 0 0,-1 1-1,1-1 1,0 1 0,0-1 0,-1 1 0,1 0 0,0 0 0,-1 0 0,1 1-1,-1-1 1,0 0 0,1 1 0,-1 0 0,0-1 0,0 1 0,0 0-1,0 0 1,0 0 0,0 1 0,0-1 0,-1 0 0,1 1 0,-1-1-1,0 1 1,2 3 0,-1 2 84,1 0 0,-1 1 0,-1-1 1,0 1-1,0 0 0,0-1 0,-1 1 0,0 0 0,-1-1 0,0 1 0,-3 12 0,0-5 55,-1 0 0,0-1 0,-1 0 0,-1 0-1,-10 18 1,11-23-54,-1 1-1,-1-1 1,0-1-1,0 0 0,-1 0 1,0 0-1,0-1 1,-1-1-1,0 1 1,0-2-1,-14 8 0,19-12-96,4-1-21,-1 0 0,1 0 0,-1-1 0,0 1 0,1-1 0,-1 1 0,0-1 0,1 0 0,-1 0 1,0 1-1,1-1 0,-1 0 0,-2-1 0,18-15-255,-9 12 275,1 0 0,-1 0 0,1 0 0,0 1 0,0 0 0,0 0 0,0 0-1,1 1 1,-1 0 0,12-2 0,-3 1-26,0 1 0,0 1 0,27 0 0,-37 1 30,-1 1 0,1-1 0,0 1 0,-1 0-1,1 0 1,-1 1 0,1-1 0,-1 1 0,0 0 0,0 0 0,1 1 0,-2-1 0,1 1 0,6 5 0,-8-6 33,0 1 1,0-1 0,0 1-1,0-1 1,-1 1 0,1 0-1,-1 0 1,0 0 0,1-1-1,-1 1 1,-1 0 0,1 1-1,0-1 1,-1 0 0,1 0-1,-1 0 1,0 0 0,0 0-1,-1 0 1,1 1 0,0-1-1,-3 6 1,0 0 50,0 1 1,-1-1-1,-1 0 1,0 0-1,0 0 0,0 0 1,-1-1-1,-1 0 0,-11 12 1,6-9-45,0 1 1,-1-2 0,-1 0 0,0 0-1,-16 7 1,19-11-4,0-1 1,0-1-1,-16 5 0,23-8-105,1 0 0,-1 0 0,0 0 0,0-1 0,1 0 0,-1 0 0,0 0 0,0 0-1,0 0 1,1-1 0,-1 1 0,0-1 0,0 0 0,-5-3 0,7 3-134,0-1 0,0 1 0,0-1 0,0 0 1,0 1-1,0-1 0,1 0 0,-1 0 0,1 0 0,-1 0 0,1 0 0,0-1 0,0 1 0,0 0 0,0-1 0,0 1 1,1 0-1,-1-1 0,1 1 0,-1-1 0,1 1 0,0-1 0,0 1 0,0-6 0,12-17-6698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0.3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 0 15999,'-2'1'255,"0"0"-1,0 0 0,0 0 1,0 1-1,0-1 0,0 0 1,1 1-1,-1 0 0,0-1 1,1 1-1,-1 0 0,-1 3 1,-12 26 947,14-26-1059,-1 0 0,0 0 0,-1 0-1,1-1 1,-1 1 0,0-1 0,-4 6 0,-16 15 529,22-23-512,0 1 33,2-2-178,-1 0 1,1 0 0,-1 0-1,1 1 1,-1-1-1,0 0 1,0 0 0,1 1-1,-1-1 1,0 0 0,0 2-1,0-1-5,0 0 0,0 0 0,0 0 0,0 0 0,1 1 0,-1-1 0,1 0 0,0 0 0,0 0 0,-1 0 0,1 0 0,1-1 0,-1 1 0,0 0 0,0 0 0,1-1 0,-1 1 0,1 0 0,-1-1 0,4 3 0,7 8 49,-8-6-165,0 0 104,0-1 0,0 1 0,0-1 0,0 0-1,1 0 1,0 0 0,0-1 0,0 0 0,10 6-1,27 11 20,-24-13-107,-1 1-1,24 15 1,-37-21 85,0 0 1,0 1-1,0-1 1,0 1-1,0 0 1,-1 0-1,0 0 1,0 0-1,0 1 1,0-1 0,-1 1-1,0 0 1,4 9-1,-6-12 36,1 0 0,-1 0-1,0 1 1,0-1 0,0 0-1,0 1 1,0-1 0,0 0-1,0 0 1,-1 1 0,1-1 0,-1 0-1,0 0 1,-1 4 0,0-2 2,-1 0 0,1 0 0,-1-1 0,0 1 0,0-1 0,0 1 0,-4 2 0,0 0 34,-1 0 1,-1 0 0,1-1 0,-1 0-1,1-1 1,-13 5 0,8-5-215,0 0 1,0-1-1,-17 2 0,23-4 24,0 0-1,0-1 1,0 0 0,0-1-1,1 1 1,-1-1-1,0-1 1,-8-2 0,13 3 31,1 1 0,-1-1 0,1 0 1,-1 0-1,1 0 0,0 0 1,-1 0-1,1 0 0,0-1 0,0 1 1,-1 0-1,1-1 0,0 1 1,1-1-1,-1 1 0,0-1 0,0 1 1,1-1-1,-1 1 0,0-3 1,-1-4-893,0 0 1,1-1 0,0-8 0,-1-6-5301,-2 6 2008,-1-2-39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0.7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20095,'23'5'920,"0"-1"-280,0-1-48,-1-1-400,3-2-72,-2 0-24,-1 0 0,1 0-96,0 0-128,-2 0 24,0 0 8,-2 0-256,0 0-56,-1-2-8,4-3-8128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1.1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249 206 16127,'1'-12'220,"-1"1"0,0-1-1,-1 1 1,0-1 0,-1 1 0,0 0-1,-1-1 1,0 1 0,0 0 0,-2 1-1,1-1 1,-1 1 0,-1 0-1,-9-13 1,14 21-171,0 0-1,-1 0 1,1 0 0,-1 0-1,0 0 1,1 0 0,-1 1-1,0-1 1,0 1 0,0-1-1,0 1 1,-1 0-1,1 0 1,0 0 0,0 0-1,-1 0 1,1 1 0,-5-2-1,3 2 8,1 1 0,0-1-1,-1 0 1,1 1 0,0 0-1,0 0 1,-1 0 0,1 0 0,0 1-1,0-1 1,0 1 0,0 0-1,-3 2 1,-3 2 0,1 1 1,0 0-1,0 0 0,0 0 0,1 1 1,0 0-1,0 1 0,1 0 0,0 0 1,1 0-1,0 0 0,0 1 0,1 0 1,0 0-1,1 0 0,0 1 0,1-1 1,0 1-1,1-1 0,0 1 0,0 12 0,1-14-51,0 1-1,1-1 0,0 1 1,4 15-1,-5-23-1,1-1 0,-1 0-1,1 0 1,0 1 0,0-1 0,0 0 0,0 0 0,0 0 0,0 0-1,0 0 1,0 0 0,0 0 0,1 0 0,-1 0 0,0-1 0,0 1-1,1 0 1,-1-1 0,0 1 0,1-1 0,-1 0 0,1 1 0,-1-1-1,3 0 1,0 0-49,0 1 0,-1-1 1,1 0-1,0-1 0,0 1 0,0-1 0,6-1 0,-2-2-46,1 0 1,0 0 0,-1-1 0,0 0-1,0-1 1,0 0 0,-1 0-1,0-1 1,0 1 0,-1-1-1,0-1 1,0 0 0,0 1-1,-1-2 1,0 1 0,-1 0-1,0-1 1,0 0 0,3-14-1,8-29 524,-13 44-396,-1 7 192,-13 197 1551,3-92-1545,7-70 261,-2-1-1,-14 60 0,14-76-328,-4 18-215,7-33-328,2-5-277,-1 1 470,0 0-1,1-1 0,0 1 1,0 0-1,0-1 0,0 1 1,0 0-1,0 0 1,0-1-1,1 1 0,-1 0 1,4-2-1,-3 0-157,30-34-8868,-23 27 4500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6.4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295 1 17407,'-16'3'798,"1"1"0,0 0 0,0 1 0,0 1 0,1 1 0,-21 11 0,-74 60 749,75-53-1369,9-8 4,24-16-291,20-5-3828,4-7 868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2.2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2128 1 17407,'-252'14'3847,"-336"37"-1182,378-30-2467,-357 32 244,122-21-511,440-32 30,-54 7-616,57-7 199,13 3-1478,19 4-1322,-15-3-3439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2.8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 21887,'0'2'114,"-2"5"315,1 0 0,0 1 0,1 13 0,0-19-409,1 0-1,-1 0 1,1 1-1,-1-1 1,1 0-1,0 0 0,0 0 1,0 1-1,0-1 1,0 0-1,0-1 1,1 1-1,-1 0 1,1 0-1,2 2 0,5 3 6,0 0 0,0-1-1,0-1 1,0 0 0,1 0-1,0 0 1,0-1-1,14 3 1,-9-3-175,1-1-1,-1 0 1,1-1-1,0-1 1,17 0-1,-21-2-114,0 0-1,0-1 1,12-3-1,-18 3-135,0 0 0,0 0 0,-1 0 0,1-1 0,-1 1 0,1-1 0,-1-1 0,6-4 1,6-9-6406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3.1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 19327,'1'75'2776,"1"-23"-1683,-7 68-1,1-77-930,2 1-1,2 0 0,1 0 0,3 0 0,14 68 0,-17-110-246,5 34 327,-6-19-3028,13-40-6937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368 79 19327,'-6'-8'259,"0"1"-1,-1 0 0,0 0 0,0 1 1,-1 0-1,1 0 0,-1 1 1,-15-8-1,17 11-186,0-1-1,0 1 1,0 1 0,0-1-1,0 1 1,0 0 0,-1 0-1,1 1 1,0 0 0,-1 0-1,1 0 1,0 1 0,-1 0-1,-5 2 1,-1 1-1,0 1 0,0 1 0,0 0 0,1 0-1,0 2 1,0-1 0,1 2 0,0-1 0,1 1 0,0 1 0,0 0-1,1 1 1,-15 20 0,22-27-63,-1 1-1,1-1 1,0 0-1,1 1 0,-1 0 1,1-1-1,0 1 1,0 0-1,0-1 1,1 1-1,-1 0 1,1 0-1,0 0 1,2 9-1,-1-11-3,0 1 0,0-1 0,0 1-1,0-1 1,0 0 0,1 1 0,0-1 0,-1 0-1,1 0 1,1 0 0,-1 0 0,0 0 0,1-1-1,-1 1 1,1-1 0,0 1 0,0-1 0,0 0 0,0 0-1,3 1 1,96 36-78,-65-26-12,46 22-1,-72-29 76,0 0 1,0 1-1,-1 0 0,0 0 0,0 1 1,-1 1-1,0-1 0,9 14 0,-14-17 11,-1 0 0,0 0 0,-1 1 0,1-1 0,-1 1 0,0 0 0,-1-1 0,1 1-1,-1 0 1,-1 0 0,2 10 0,-2-2 3,-1-1-1,0 0 0,0 1 0,-5 15 1,4-23 1,0-1 0,0 1 0,0-1 0,-1 0 0,0 0 0,0 0 0,0 0 0,-1 0 1,1-1-1,-1 1 0,0-1 0,0 0 0,-1 0 0,1-1 0,-1 1 0,0-1 0,0 0 0,0 0 0,0-1 1,-1 0-1,1 1 0,-1-2 0,1 1 0,-1-1 0,0 0 0,0 0 0,1 0 0,-1-1 0,0 0 0,0 0 0,0 0 1,1-1-1,-1 0 0,0 0 0,0-1 0,1 1 0,-1-1 0,1 0 0,0-1 0,-1 1 0,1-1 0,0 0 0,0 0 1,1-1-1,-1 0 0,-6-6 0,5 2 8,0 0 0,0 0 1,1-1-1,0 0 0,1 0 0,0 0 1,0 0-1,1-1 0,-4-14 0,4 8-25,1-1-1,0 0 0,1 0 0,2-31 0,0 42 15,0-1 0,1 1 0,0-1-1,0 1 1,1 0 0,-1 0 0,1 0 0,0 0-1,1 1 1,0-1 0,0 1 0,0 0 0,0 0-1,1 0 1,7-6 0,9-6 16,0 1-1,35-18 1,-47 28-16,133-69-697,-131 69 148,20-14-1,-11 8-936,-10 8-489,-6 4 962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4.1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287 75 19711,'-6'-8'286,"0"1"1,-1 0-1,1 1 0,-2-1 1,1 1-1,-1 1 0,1-1 0,-15-6 1,17 10-211,1 0 0,-1 1 0,0 0 0,0-1 1,0 1-1,0 1 0,0-1 0,0 1 0,0 0 0,0 0 1,0 0-1,0 1 0,0 0 0,0 0 0,1 0 1,-1 1-1,0-1 0,-5 3 0,1 0-14,0 1-1,1 0 1,-1 0-1,1 0 1,0 1-1,1 1 0,-1-1 1,-8 10-1,13-12-41,0 0 0,0 0 0,1 1 0,-1-1-1,1 0 1,0 1 0,0-1 0,0 1 0,1 0-1,0 0 1,0 0 0,0-1 0,0 1 0,1 0-1,0 0 1,0 0 0,0 0 0,1 7-1,1-5-41,-1 0 0,-1 1-1,1-1 1,-1 0 0,0 1-1,-1-1 1,0 1-1,-2 8 1,2-14 22,1 1-1,-1-1 1,1 1-1,0-1 1,0 1-1,0-1 1,0 1-1,0-1 1,1 1-1,-1-1 1,1 1-1,0-1 1,0 1 0,1 3-1,0-2-1,1 0 0,-1-1-1,1 1 1,0-1 0,0 1 0,0-1-1,6 5 1,5 1-10,-1 0 0,1-1-1,24 10 1,-29-14 6,17 8-136,0 0-1,-1 2 0,44 33 1,-62-41 148,0 0 1,0 0-1,-1 1 0,0 0 0,0 1 1,8 14-1,-11-16 10,0 0 0,-1 0 0,0 1 0,0-1 0,0 0 0,-1 1 0,0-1 0,0 1 0,-1-1 0,0 13-1,-1-6 38,-1 1-1,-1-1 0,0 0 0,0 0 1,-1-1-1,-10 20 0,10-23-50,0-1 0,-1 0 0,0 0 0,-1 0 0,1-1 0,-2 0-1,1 0 1,-1 0 0,0-1 0,-8 6 0,12-9-3,-1-1 0,0 0 0,1 0 0,-1 0 0,0-1 1,0 1-1,0-1 0,-1 0 0,1 0 0,0-1 0,0 1 0,0-1 0,-1 0 0,1 0 0,0 0 0,0 0 0,-1-1 0,1 0 0,0 0 0,0 0 1,0 0-1,-5-3 0,3 1-12,1 0 0,0 0 1,-1-1-1,2 0 0,-1 0 0,0 0 1,1 0-1,-1-1 0,1 0 1,0 0-1,1 0 0,-1 0 1,1-1-1,-3-7 0,1 0-3,0 0 0,2-1 0,-1 1 1,2-1-1,0 1 0,0-1 0,2 0 0,0-19 0,2 12 201,0 0 0,1 0 0,2 0 0,11-35-1,-13 49-156,0-1 1,1 1-1,0 0 0,0 1 0,1-1 0,0 1 0,0 0 0,0 0 0,1 1 0,0-1 0,0 1 0,0 0 0,1 1 0,0 0 0,9-5 0,11-3-110,0 1 0,51-14 0,-66 22 58,172-50-4173,-168 48 1826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4.5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93 21247,'4'-3'353,"0"0"0,-1-1 0,1 1 0,-1-1 0,0 0 0,3-5 0,-5 9-313,-1-1 0,1 0 0,-1 1 0,1-1 0,0 1 0,0-1 0,-1 1 0,1-1 0,0 1 0,0-1 0,0 1 0,-1 0 0,1-1 0,0 1 1,0 0-1,0 0 0,0 0 0,0 0 0,0 0 0,-1-1 0,1 2 0,0-1 0,0 0 0,0 0 0,2 1 0,22 7 30,-21-7 12,13 6-17,0 1 0,-1 1-1,0 1 1,22 17 0,56 53 123,-72-61-164,-10-8-27,-1 0 0,0 1-1,0 0 1,12 21 0,-19-27-13,0 1 0,-1 0 1,1 0-1,-1 0 0,-1 0 0,0 1 1,0-1-1,0 1 0,-1-1 0,0 1 1,0 11-1,-3 1 29,0-1-1,-2 0 1,0 1 0,-1-2 0,0 1 0,-2 0 0,0-1-1,-2-1 1,0 1 0,0-1 0,-2-1 0,0 0 0,-1 0-1,0-1 1,-24 21 0,31-31-18,0-1 0,0 0-1,-1-1 1,0 1 0,1-1-1,-1 0 1,-1 0 0,-9 2 0,14-4 9,-1 0 1,0-1 0,0 0 0,0 1 0,0-1 0,0 0 0,0 0-1,1-1 1,-1 1 0,0-1 0,0 1 0,0-1 0,0 0-1,1 0 1,-1 0 0,0 0 0,1-1 0,-1 1 0,1-1 0,0 0-1,-1 1 1,-1-3 0,-7-8-48,2 0-1,-1-1 1,1 1 0,1-2 0,-7-15-1,-4-4-75,6 10 185,0-1 1,1 0-1,-10-34 0,18 47-71,1 0 1,1-1 0,0 1-1,1-1 1,0 1-1,0-1 1,1 0 0,1 0-1,0 1 1,3-14-1,1 7-21,1 0-1,0 0 0,2 1 0,-1 0 1,2 1-1,12-19 0,-2 8-116,1 1-1,38-38 1,-44 51-1126,0 0 0,27-18 1,-15 15-6386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5.6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 19583,'0'0'1392,"12"-2"-872,4-1-312,1-1-64,2 1-16,2 1 0,2 0-128,0 0 0,-1 2 0,-1 0 0,0 2-304,-1 0-88,-5 1-24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6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78 22143,'2'0'873,"2"0"-700,1 1-1,0-1 0,0 0 0,-1-1 0,1 1 0,0-1 0,0 0 0,-1 0 0,7-3 0,7-2-87,18-12 0,-20 10-12,20-7-1,-13 9-204,0 1-1,0 1 0,0 2 0,0 0 1,30 2-1,28-3-1828,-40 2-1348,-24 1-3686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6.4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114 137 21119,'10'-6'24,"1"0"1,0 1-1,0 0 0,0 1 0,1 0 0,0 1 0,-1 0 1,1 1-1,22-2 0,-28 4-26,1 0 1,0 1-1,-1-1 0,1 1 0,-1 1 1,1-1-1,-1 1 0,0 0 1,1 1-1,-1-1 0,0 1 1,0 1-1,-1-1 0,1 1 1,-1 0-1,0 0 0,0 0 1,0 1-1,6 6 0,-7-5 11,-1 0 0,1 0-1,-1 0 1,0 0 0,-1 0 0,1 0 0,-1 1-1,0 0 1,-1-1 0,2 14 0,-2-1 73,0 0 1,-3 32-1,-4 5 220,-14 64 0,15-96-242,-2-1 1,0 0-1,-2 0 0,0-1 0,-18 30 0,22-44-26,0 0 0,-1-1-1,0 1 1,0-1 0,0-1-1,-1 1 1,0-1 0,-1 0-1,-15 10 1,18-14-15,1 0 1,-1 0-1,0 0 1,0 0 0,1-1-1,-1 0 1,0 0-1,0 0 1,0-1-1,0 1 1,0-1-1,0-1 1,0 1-1,0-1 1,0 1-1,0-1 1,0-1 0,0 1-1,0-1 1,-6-3-1,4 1-19,0 0 1,0-1-1,0 0 0,1 0 1,0 0-1,0-1 0,0 0 1,0-1-1,1 1 0,0-1 1,1 0-1,-1 0 0,1-1 1,1 1-1,0-1 0,-5-14 1,0-9-23,1-1 0,-6-62 0,12 87 21,0-12-30,1 1-1,0-1 1,2 1 0,0 0 0,1 0-1,0 0 1,2 0 0,0 0 0,1 1 0,10-20-1,-5 13-261,2 1-1,1 0 1,0 1 0,2 1-1,0 1 1,30-29 0,-37 40-345,1 2 0,-1-1 1,17-9-1,-18 13-1342,0 0-1,16-5 1,-11 5-2942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6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48 25727,'0'0'1121,"2"0"-742,67-24-1151,-14 11-3246,-18 7-3719,-22 4 2451,-4 0 1087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6.8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240 1 16895,'0'0'3062,"-1"2"-2469,-11 32 399,1 1 0,2 1 1,-7 57-1,10 4-499,14 186 1,-5-250-392,9 35-1,-8-54-474,0 0 0,0 0 0,1-1-1,14 26 1</inkml:trace>
  <inkml:trace contextRef="#ctx0" brushRef="#br0" timeOffset="1">383 326 20095,'-92'36'3614,"-127"40"-2568,208-73-1823,-1 0 0,1-1 0,-1 0 0,-14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7.0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12 21247,'8'-3'301,"0"1"1,1 0-1,-1 0 0,0 1 0,1 0 1,-1 0-1,13 1 0,-16 1-275,0 0 0,0 0-1,0 0 1,0 0 0,0 1 0,0 0-1,-1 0 1,1 0 0,0 1 0,-1 0 0,0-1-1,0 1 1,7 6 0,0 3-44,0-1 1,0 1-1,-1 0 0,-1 1 1,0 1-1,-1-1 1,0 1-1,11 30 1,-15-31 31,0 0 0,-1 0 0,-1 0 0,0 0 0,0 0 1,-2 1-1,1-1 0,-2 1 0,0-1 0,0 0 1,-4 14-1,-1-1 51,-2-1 0,0 0 1,-1 0-1,-2-1 0,0 0 1,-21 32-1,29-52-75,0-1 0,1 1 0,-1-1 0,0 0 0,-1 0 0,1 0 0,0 0 0,-1 0 0,0-1 0,1 0 0,-6 3 0,7-5 4,0 1-1,0 0 1,0-1 0,0 1-1,-1-1 1,1 0 0,0 0-1,0 0 1,-1 0 0,1 0-1,0 0 1,0 0 0,0-1-1,-1 1 1,1-1 0,0 0-1,0 0 1,0 0 0,0 0-1,0 0 1,0 0 0,0 0-1,-2-2 1,-5-5 9,1 0-1,0-1 1,0 0-1,0 0 1,1-1-1,1 0 1,-11-21-1,5 6-14,2-1-1,-10-34 1,18 52-57,-1-1 0,1 0 0,1 1-1,-1-1 1,2 0 0,-1 0 0,1 0 0,1 0 0,-1 0 0,1 0 0,1 0 0,0 0 0,0 1-1,1-1 1,0 1 0,6-12 0,-1 4-681,1 1-1,0 0 1,1 1-1,1 0 1,0 0-1,26-23 1,-17 20-5757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17.5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0 191 24063,'8'1'171,"0"0"-1,1-1 1,-1 0-1,0 0 0,0-1 1,0 0-1,0 0 1,0-1-1,0 0 1,14-6-1,6-5 682,40-23 0,-52 26-791,42-26-493,-36 22 36,0 1 1,0 0-1,1 1 0,45-15 0,-65 26 335,-1 1-1,1-1 0,-1 0 0,1 1 1,-1 0-1,1 0 0,0-1 0,-1 1 0,1 1 1,0-1-1,-1 0 0,1 1 0,-1-1 1,1 1-1,-1 0 0,5 2 0,-5-2 11,0 1 0,-1 0 0,1 0 0,0-1 0,-1 1 0,1 0-1,-1 0 1,0 0 0,1 0 0,-1 1 0,0-1 0,0 0 0,-1 0 0,1 1 0,0-1-1,-1 1 1,1-1 0,-1 4 0,2 12-42,-1 1 1,-1-1-1,-1 1 0,-4 20 0,-17 76-136,5-39 186,-47 365 2136,64-441-2155,0 0-1,0 1 0,0-1 0,0 0 0,0 1 0,-1-1 0,1 0 0,0 0 0,0 1 1,0-1-1,0 0 0,1 0 0,-1 1 0,0-1 0,0 0 0,0 0 0,0 1 0,0-1 1,0 0-1,0 0 0,0 1 0,0-1 0,1 0 0,-1 0 0,0 1 0,0-1 0,0 0 1,0 0-1,1 1 0,6-6-1410,9-20-1515,-11 18 1148,7-9-4362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0.8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58 1 15871,'0'1'1988,"2"16"-1347,-1-1 0,0 0-1,-2 1 1,-3 25 0,0 2-265,-12 135 692,2-38-504,12-123-359,-1 0-1,-1 0 1,-9 28 0,12-44 269,9-3-3135,-5 0 2255,-1 0 0,0 0 0,1 0 0,-1 0 1,1 0-1,-1 0 0,0 0 0,0-1 0,0 1 0,0-1 0,0 0 1,0 0-1,0 0 0,-1 0 0,1 0 0,2-4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1.2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18815,'7'39'872,"-3"1"0,-1-1-1,-4 74 1,-2 110-156,4-137-779,-1-84-76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1.5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909 30 18815,'-282'-9'4848,"140"12"-4308,-165-20 0,131 10-1812,174 7 717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2.3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89 18303,'1'-1'150,"1"0"0,0 0 0,0 0 1,-1-1-1,1 1 0,-1 0 0,1-1 0,-1 1 0,0-1 0,0 1 0,1-1 0,-1 0 0,0 1 0,1-4 0,11-14-99,-10 17-43,11-13 122,-11 13-124,0-1 1,0 0-1,0 1 0,1 0 0,-1-1 0,1 1 0,0 1 1,-1-1-1,1 0 0,0 1 0,0 0 0,0 0 0,0 0 1,8 0-1,-6 0-39,0 1 1,0-1 0,0 2-1,0-1 1,0 0 0,0 1 0,0 0-1,0 1 1,11 3 0,-11-2 39,-1 1 1,1-1-1,-1 1 1,0 0-1,0 0 1,0 0-1,0 1 1,-1 0-1,0 0 1,0 0-1,0 0 1,0 1-1,-1 0 1,0-1 0,3 9-1,-4-10 7,-1 1 0,1 1-1,-1-1 1,0 0 0,0 0 0,0 0 0,-1 1-1,0-1 1,0 0 0,0 1 0,-1-1 0,1 0-1,-1 0 1,0 0 0,-1 1 0,0-1 0,1 0-1,-6 9 1,-1-4 162,1 0 0,-1 0 0,-1-1 0,0 0 0,0 0 0,-1-1-1,0 0 1,0-1 0,-1 0 0,0-1 0,0 0 0,-24 8 0,29-11-107,4-2-38,-1-1-1,1 1 1,0 0 0,0 1-1,0-1 1,0 0-1,1 0 1,-1 1-1,0-1 1,0 1 0,1 0-1,-1-1 1,1 1-1,-1 0 1,0 2-1,0-2-9,-1 0-1,1-1 0,-1 1 1,1-1-1,-1 0 0,1 1 1,-1-1-1,0 0 0,0-1 0,1 1 1,-1 0-1,0-1 0,-5 1 1,0 0-28,6-1 8,4 0 79,3-2-83,1 0 1,0 1-1,0-1 1,0 2-1,1-1 0,-1 1 1,0-1-1,0 2 0,0-1 1,0 1-1,0 0 0,11 3 1,6 3-149,44 21 0,-18-7 94,-42-18 79,0 0 1,0 0-1,0 0 1,0 1-1,0 0 0,7 7 1,-12-10-15,0 1 0,0 0 0,-1 0-1,1 0 1,-1 0 0,1 0 0,-1 1 0,0-1 0,0 0 0,0 1 0,0-1 0,0 1 0,-1-1-1,1 1 1,-1-1 0,1 1 0,-1-1 0,0 1 0,0-1 0,0 1 0,0 0 0,-1-1 0,0 4-1,-1 3 66,-1 0 0,0 0 0,0-1 0,-1 1-1,0-1 1,-1 0 0,-6 8 0,-43 53 302,23-33-194,27-32-148,1 0 0,-1 0 0,0 0 0,0 0 0,0-1 0,-1 0 0,1 0-1,-1 0 1,0 0 0,-5 1 0,7-2-44,-1-1-1,1 0 0,-1-1 1,1 1-1,-1 0 0,1-1 1,-1 0-1,0 0 1,1 0-1,-1 0 0,0-1 1,1 1-1,-1-1 0,1 0 1,-7-2-1,9 2-18,0 1 0,0-1 0,0 1 0,0-1 0,1 0 0,-1 1 0,0-1 1,0 0-1,0 0 0,1 1 0,-1-1 0,0 0 0,1 0 0,-1 0 0,1 0 0,-1 0 0,1 0 0,0 0 0,-1-1 0,-2-22-823,2 7 158,-1 8 259,-2-16-1914,8-2-5093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2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32 19199,'15'-5'725,"-6"2"-535,0 0 1,0 1 0,1 0 0,-1 1-1,13-1 1,-19 2-185,0 0 1,-1 1-1,1-1 0,0 1 0,-1-1 0,1 1 0,-1 0 1,1 0-1,-1 0 0,1 0 0,-1 1 0,0-1 1,0 1-1,1-1 0,-1 1 0,0 0 0,-1-1 0,1 1 1,0 0-1,0 1 0,-1-1 0,1 0 0,1 5 1,6 7 158,1 0 1,0 0 0,12 12-1,-13-17-91,-1 1-1,0 1 0,0 0 1,-1 0-1,0 1 0,7 15 0,-11-16 32,0 1-1,0 0 1,-1-1-1,-1 1 1,0 0-1,-1 0 0,0 0 1,0 0-1,-1 0 1,-4 13-1,-2 8 208,-1 0 1,-17 40-1,20-61-258,1-1 1,-2 1-1,1-1 1,-1-1-1,-1 1 1,-15 18-1,20-27-44,0 1 0,0-1 0,-1 0-1,1 0 1,0 0 0,-1-1 0,0 1 0,1-1-1,-1 1 1,0-1 0,1 0 0,-1 0-1,0 0 1,0 0 0,0-1 0,0 1-1,0-1 1,0 1 0,0-1 0,0 0-1,0 0 1,0-1 0,0 1 0,0-1-1,0 1 1,0-1 0,0 0 0,0 0-1,0 0 1,1-1 0,-1 1 0,0-1-1,-3-2 1,0 0-25,1-1-1,0 1 0,1-1 1,-1 0-1,1 0 1,0 0-1,0 0 1,0-1-1,1 0 1,0 0-1,-4-10 0,-1-8-92,-10-43-1,14 47 109,0 4 15,-3-10 98,-5-53 0,11 71-99,1-1-1,0 1 1,1 0-1,-1 0 1,2 0 0,-1 0-1,1 0 1,0 0-1,1 0 1,0 1 0,3-8-1,91-142-1637,-83 141-222,13-2-5980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4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20863,'2'0'532,"28"1"-256,0 1 0,0 1-1,31 8 1,-31-4-2461,38 16 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4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 20095,'0'0'860,"2"-1"-545,0-2-247,1 1 1,0 0-1,0 0 1,0 1-1,0-1 1,0 0-1,0 1 1,1 0-1,-1 0 1,1 0-1,-1 0 1,0 0-1,1 1 1,-1 0-1,5 0 1,8 0 14,1 1 0,17 3-1,-2 0-93,-9-3-126,41 6-1543,-34-1-5763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5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 51 16511,'10'-6'402,"1"0"0,0 0 0,1 1 0,-1 1-1,1 0 1,0 0 0,17-2 0,-12 4-336,-1 0 0,1 1 1,-1 1-1,1 0 0,17 3 0,-22-1-35,0 1 0,0 0 0,0 0 0,-1 1 0,1 1 0,-1 0 0,0 0 0,-1 1 1,1 1-1,17 13 0,-23-15-9,0 0-1,0 0 1,0 0 0,0 1 0,-1 0 0,0 0 0,0 0 0,0 0 0,-1 0 0,0 1 0,0 0 0,-1-1 0,0 1 0,0 0 0,0 0-1,-1 0 1,0 0 0,-1 1 0,0 11 0,-2-1 63,-1 1-1,0-1 1,-2 0-1,0 0 1,-11 23 0,1-7 269,-33 53 0,39-72-270,-1-1 0,0 0 0,-1-1-1,0 0 1,-1-1 0,-1 0 0,-20 15 0,28-23-81,-1 0 1,0-1-1,1 0 1,-1 0-1,-1 0 1,1-1-1,0 0 1,-1 0 0,1-1-1,-1 0 1,1 0-1,-1 0 1,1-1-1,-1 0 1,0 0-1,1-1 1,-1 0-1,1 0 1,-1 0 0,1-1-1,0 0 1,-9-4-1,6 2-8,1-1-1,0 0 0,-1-1 1,2 0-1,-1 0 1,1-1-1,0 1 1,0-2-1,1 1 1,0-1-1,0 0 0,1 0 1,0 0-1,0-1 1,1 0-1,0 0 1,-3-11-1,-2-11-19,2 0 0,1 0 0,-5-63 0,11 84-5,-1 0-1,2-1 1,-1 1-1,1 0 1,1 0-1,0 0 1,0 0-1,1 0 1,0 1-1,1-1 1,0 1-1,0 0 1,1 0-1,0 0 1,9-11-1,-5 8-184,-3 3-158,0 1 0,1-1 1,0 1-1,0 0 0,1 1 0,0 0 1,14-10-1,17-3-6518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8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16767,'1'1'1727,"0"11"-933,0-1 0,0 19 1,-2-16-150,4 23 0,12 71 479,1 175 0,-16-218-1179,3 120-354,-2-177 177,-1-7-35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5.7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22623,'0'0'712,"0"-9"-584,3 0-64,1 1-200,-1-1-48,3 0-8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6.1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96 21119,'25'-17'428,"1"1"-1,40-18 1,-54 28-471,-1 2 1,2-1-1,-1 2 0,0 0 1,1 0-1,-1 1 0,1 1 1,19-1-1,-29 3 132,1-1-1,-1 0 1,1 1 0,-1 0-1,1 0 1,-1 0 0,1 0 0,-1 0-1,0 1 1,0-1 0,0 1-1,1 0 1,-2 0 0,1 0 0,4 4-1,-3-2-74,-1 0 0,0 1 0,0-1-1,0 1 1,-1-1 0,1 1-1,-1 0 1,0-1 0,-1 1 0,2 7-1,-1-4 16,-1 0 0,-1 0-1,1 0 1,-1 0-1,-1 1 1,1-1-1,-1 0 1,-1 0-1,1 0 1,-2 0 0,1 0-1,-1 0 1,0-1-1,0 1 1,-1-1-1,-9 14 1,6-11-50,0-1 1,0 0 0,-1 0-1,0-1 1,-1 0 0,0 0-1,0-1 1,-1 0 0,1-1-1,-1 0 1,-15 6 0,23-11 645,16 2-561,3-1-55,29 1 0,-33-3 0,1 0 1,-1 1 0,0 1-1,14 3 1,-23-3-9,0-1 1,0 1-1,0-1 1,0 1-1,0 0 1,-1 1 0,1-1-1,-1 1 1,1-1-1,-1 1 1,0 0-1,0 0 1,0 0-1,-1 1 1,1-1-1,-1 1 1,3 4-1,-2-1 24,0 0-1,-1 0 0,0 1 0,0-1 1,0 1-1,-1 0 0,0-1 0,-1 1 1,1 0-1,-1 0 0,-1 0 1,0-1-1,0 1 0,0 0 0,-1-1 1,-3 9-1,-1 0 32,0-1 0,-1 1 1,0-1-1,-2 0 0,1-1 1,-16 19-1,19-27-72,1-1-1,-1 0 1,0 0 0,0 0-1,-1 0 1,0-1-1,1 0 1,-1 0 0,-1-1-1,-9 5 1,13-7-18,-1 0 0,1 0 0,-1 0 0,1-1 0,0 1 0,-1-1 0,1 0 0,-1 0 0,1-1 0,-1 1 0,1-1 0,-1 1 0,1-1 0,-1 0 0,1 0 0,0 0 0,0-1 0,0 1 0,-1-1 0,2 0 0,-1 0 0,0 0 0,-3-3 0,4 3-112,0 1-60,0-1 0,0 0 0,0 0 0,0 0 0,0 0 0,0 0 0,0 0 0,1-1-1,-1 1 1,1 0 0,-1-1 0,1 0 0,0 1 0,-1-5 0,-2-24-7493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9:26.5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0 110 23295,'1'2'579,"1"1"-515,-1 0 0,1 0 0,0 0 1,0-1-1,0 1 0,0 0 0,0-1 0,1 1 1,-1-1-1,1 0 0,-1 0 0,1 0 0,0 0 1,0 0-1,0-1 0,0 1 0,0-1 0,0 0 1,1 0-1,-1 0 0,0 0 0,0-1 1,1 1-1,-1-1 0,6 0 0,10 0-79,-1-2 0,0 0 1,27-8-1,53-19-65,-92 27 78,39-14 20,-2-2-1,53-29 1,-91 44 14,4-2-62,0 0 0,1 0 0,0 1 0,13-3 0,-21 6 11,0 1 0,0-1 1,1 1-1,-1 0 0,0 0 1,0 0-1,1 0 0,-1 0 0,0 1 1,0-1-1,4 2 0,-5-2 9,0 1 0,1 0 0,-1-1 0,0 1 0,0 0 0,0 0 0,0 0 0,0 0 0,0 0 0,0 0 0,0 0 0,0 1 0,0-1 0,-1 0-1,1 0 1,0 1 0,-1-1 0,1 0 0,0 3 0,1 5 28,0 1 0,-1 0 0,0 0 0,-1-1 0,0 1 0,0 0 0,-1 0 0,0-1-1,-1 1 1,-5 17 0,-4 8 167,-26 52 0,20-50-208,-51 139-419,55-135 426,2 1 0,-8 58 1,18-92-99,0 0 0,1 0 1,1 14-1,-1-22 76,0 1 0,0-1 0,1 0-1,-1 1 1,0-1 0,0 1 0,1-1 0,-1 0-1,0 1 1,1-1 0,-1 0 0,0 1 0,1-1-1,-1 0 1,1 1 0,-1-1 0,0 0 0,1 0 0,-1 0-1,1 1 1,-1-1 0,1 0 0,-1 0 0,1 0-1,-1 0 1,1 0 0,-1 0 0,0 0 0,1 0-1,-1 0 1,1 0 0,-1 0 0,1 0 0,-1 0-1,1 0 1,-1 0 0,1-1 0,0 1 0,16-7-1153,-12 4 105,0 0 0,0-1 0,-1 0 0,0 0 0,8-9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1.0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0 15615,'0'0'1906,"-1"2"-1422,-14 64 1677,8-42-1712,-5 35-1,3 5-73,-9 90 218,16-120-511,2 0 0,5 51 0,-4-76-61,0-1 0,1 1 0,4 13 1,1-8 61,-2-13-72,-3 0 1,1 0 4,0-1-1,0 1 0,0 0 1,0-1-1,0 1 0,0-1 1,0 0-1,0 0 0,0 0 1,0-1-1,0 1 0,0-1 1,0 1-1,4-2 0,7-3-17,22-10 0,-28 12-64,77-37-135,48-20-288,-131 59 300,23-10-110,-24 11 69,1-1 1,-1 0-1,1 0 1,-1 0-1,0 0 1,1-1-1,-1 1 1,0 0-1,0 0 0,0-1 1,0 1-1,2-4 1,1-12-6470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1.4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19711,'7'691'3483,"-8"-667"-3448,1-3-71,4 40-1,-4-59-164,2-3-439,-1 1 499,1 0 1,0-1 0,-1 1-1,1-1 1,-1 0 0,1 1-1,-1-1 1,1 0 0,-1 0-1,1 0 1,-1 0 0,0 0-1,0 0 1,0-1 0,1 1-1,-1 0 1,0-1 0,0 1-1,0-2 1,3-2-1970,-1-1 1,0 0-1,3-11 1,-2 3-1972,-2-3 739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1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1 109 16767,'10'-4'1958,"-6"2"-1928,-1-1 1,1 1 0,-1-1 0,0 0 0,0 0 0,0 0 0,0 0-1,-1 0 1,1-1 0,2-3 0,6-9 70,-7 11-120,0 1 0,0 0 0,1 0 0,-1 0 0,1 0 0,0 1 0,0 0 0,0 0 0,0 0 0,0 1 0,1-1 0,-1 1 0,1 1 0,0-1 0,-1 1 0,9-1 0,-3 1 39,0 0 1,0 1-1,-1 0 0,1 1 1,0 1-1,-1-1 0,1 2 1,-1-1-1,1 2 1,-1-1-1,0 1 0,-1 1 1,14 8-1,-15-8 27,0 0 0,-1 1 0,0 0 0,0 0 0,-1 0 0,1 1 0,-1 0 1,-1 1-1,0-1 0,0 1 0,0 0 0,-1 0 0,0 1 0,0-1 0,-1 1 0,2 9 0,0 12 73,-1 0 0,-1 1 0,-2-1 0,-1 0 0,-1 1 0,-2-1 0,-1 0 0,-1 0 0,-12 39 0,8-41 69,-1 1-1,-1-1 1,-16 27 0,23-46-156,-1-1-1,0 0 1,-1 0 0,0 0 0,0-1-1,-1 0 1,1 0 0,-2-1 0,1 1-1,-1-2 1,1 1 0,-2-1 0,-12 7 0,17-11-31,1 0 1,-1 0-1,1 0 1,-1 0-1,0 0 1,1-1-1,-1 0 1,0 1-1,0-1 1,1-1-1,-1 1 1,0 0 0,1-1-1,-1 0 1,-5-2-1,5 1 4,-1 0 1,1 0-1,0-1 0,0 0 0,0 0 1,0 0-1,0 0 0,1-1 0,-1 1 1,-3-6-1,-1-3 5,0 0 1,2 0 0,-1-1-1,2 0 1,0 0 0,0 0-1,-3-17 1,1-2-25,2 0 1,1 0-1,2 0 0,3-62 1,1 69-24,1 0 0,1 1 0,2-1 0,0 1 0,2 0 0,19-43 0,-25 62-218,1 0 0,0 0 0,0 0-1,0 1 1,1-1 0,5-4 0,4-3-2948,20-13-1,-26 21 2230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2.2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 72 15999,'1'-1'1639,"4"-3"-1425,0 0 0,1 0-1,-1 0 1,1 1 0,0 0 0,0 0 0,0 0 0,1 1-1,-1 0 1,0 0 0,1 1 0,6-1 0,-8 1-158,-1 0 0,0 1 0,1 0 1,-1 0-1,1 0 0,-1 1 0,0-1 0,1 1 0,-1 0 1,0 0-1,0 0 0,0 1 0,0 0 0,0 0 0,0 0 1,0 0-1,0 0 0,-1 1 0,1-1 0,-1 1 0,0 0 1,0 0-1,0 1 0,0-1 0,0 0 0,-1 1 0,1 0 1,-1-1-1,0 1 0,0 0 0,1 7 0,4 9 50,-2 0-1,-1 1 0,0 0 1,-2 0-1,0 0 0,-1 0 1,-3 33-1,-2-20-80,-1 0 0,-2 0 0,-20 62 0,18-73 109,-1 0 0,-1 0 0,0-1 0,-2 0 0,-24 31 0,34-49-134,0-1 1,0 0-1,0 0 0,0 0 1,-1 0-1,1-1 0,-1 1 1,1-1-1,-1 0 0,0 0 1,0 0-1,0 0 0,0-1 1,-1 1-1,1-1 0,0-1 1,-1 1-1,-5 0 0,6-1 0,1 0 0,-1-1-1,0 1 1,0-1-1,0 0 1,0 0-1,1 0 1,-1-1 0,1 1-1,-1-1 1,1 0-1,-1 0 1,1 0 0,0-1-1,0 1 1,0-1-1,0 1 1,1-1-1,-1 0 1,1 0 0,-3-4-1,1 0 3,-1-1-1,2 1 0,-1-1 1,1 0-1,0 0 1,1-1-1,0 1 0,-1-13 1,-3-71-2,6 74-6,1-132 140,1 115-253,2 0 0,10-45 0,-8 62-29,0-1 0,1 1 0,14-28 0,-18 42-138,-1-1-1,1 1 1,0 0-1,0 0 1,6-6 0,38-27-7412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3.0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15359,'0'0'3235,"1"1"-2654,1 4-349,0 0-1,0-1 0,0 1 1,-1 0-1,1 0 1,-1 0-1,-1 0 0,1 0 1,-1 6-1,-3 52 844,1-34-592,-5 67 467,-2 65-371,9-131-522,1 0 1,2 0 0,8 39 0,-10-59-54,0-7 2,-1 1 0,1-1 0,-1 0 0,1 0 0,0 0 0,0 0 0,1 0 0,-1 0 0,3 3 0,2 1 47,3-2-42,-7-5-48,1 0 0,-1 0 0,1 0 0,0 0 0,-1 0 0,1 0 0,-1-1 0,1 1 0,-1-1 0,1 0 0,-1 0 0,1 0 0,-1 0-1,0 0 1,1 0 0,-1-1 0,0 1 0,0-1 0,0 1 0,2-4 0,3-1-150,0-1 1,-1 0-1,0 0 0,6-11 0,1-5-182,-1 1 1,-1-2-1,-1 1 1,9-38-1,18-104-40,-23 99 349,14-85 1181,-35 295 286,1-2-775,6-121-550,3 91 351,-2-93-365,2 0 0,0-1 0,10 34 0,-11-46-60,0-1 1,0 0-1,1-1 0,-1 1 1,1 0-1,0-1 0,0 1 1,1-1-1,-1 0 0,1 0 1,0 0-1,0-1 1,1 1-1,-1-1 0,0 0 1,1 0-1,0-1 0,5 3 1,-4-3-81,1 0 0,-1 0 0,1-1 0,0 0 0,0 0 0,0 0 0,-1-1 0,1 0 0,0-1 0,0 1 1,0-1-1,0 0 0,11-5 0,4-4-2000,7-14-5883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3.7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36 109 18687,'0'0'631,"-8"7"729,7-6-1322,0-1-1,0 1 1,0-1-1,0 1 1,0-1 0,0 0-1,0 0 1,0 1 0,1-1-1,-1 0 1,0 0 0,0 0-1,0 0 1,0 0 0,0 0-1,0 0 1,0-1 0,0 1-1,0 0 1,0 0 0,-1-2-1,1 2-5,0-1 0,1 0 0,-1 0 0,1 0 0,0 0-1,-1 0 1,1 0 0,0-1 0,-1 1 0,1 0 0,0 0 0,0 0-1,0 0 1,0 0 0,0 0 0,0 0 0,0 0 0,0-1 0,1 1-1,-1 0 1,1-1 0,0-2 3,1-1-1,-1 1 0,1 0 1,0 0-1,0 0 0,1 0 1,-1 0-1,1 1 1,0-1-1,4-3 0,-2 1-28,1 1-1,0 0 0,0 0 0,1 0 0,7-4 0,-11 7-37,1 1-1,-1-1 0,1 1 0,-1 0 0,1 0 0,-1 0 1,1 1-1,0-1 0,0 1 0,7 0 0,3 3-27,-12 1 97,-1-3-26,1 2-1,0 0 1,0 0-1,0 0 0,-1 0 0,1 1 1,-1-1-1,0 0 0,0 0 0,0 1 0,-1-1 1,1 1-1,-1-1 0,1 5 0,-1 8-18,-4 25 0,3-30 24,-8 59 61,-3 0 0,-2 0 1,-4-2-1,-28 69 0,43-128 57,2-7 330,3-1-374,2-1-42,-1 1-1,1-1 1,-1 1-1,1-1 1,-1 0 0,1 0-1,0 0 1,-1-1-1,1 0 1,-1 1-1,1-1 1,-1 0-1,1-1 1,5-2-1,7-4 70,27-19 1,-21 13-255,-3 0-53,-14 10-424,0 1 1,1-1 0,8-4-1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7.9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140 79 11903,'3'-13'1300,"0"-1"0,-2 1 0,1-25 2708,-3 40-3528,-8 9 27,1 1 0,0 1 0,0 0 0,-5 15 1,-22 61 648,23-54-1413,1-8 432,1 1 1,2 0-1,1 1 1,-6 47-1,8 68-43,5-125-121,2 0 0,0 0 0,1-1 0,1 1 0,9 26-1,-11-40-2,0 0 0,1 0 0,-1-1 0,1 1 0,0-1 0,0 0 0,0 0 0,0 0 0,1 0 0,0 0 0,0-1 0,0 1 0,0-1 0,6 3 0,-7-4-49,0-1 0,-1 0 0,1 0 0,0 0 0,0 0 0,0-1 0,0 1 0,0-1 0,0 1 0,0-1 0,0 0 0,0 0 0,0-1 0,0 1 1,0-1-1,0 1 0,0-1 0,0 0 0,0 0 0,0 0 0,0 0 0,-1-1 0,1 1 0,-1-1 0,5-3 0,0-1-112,0-1-1,0 0 1,0-1-1,-1 1 0,0-1 1,-1 0-1,8-14 1,25-67-761,-22 51 559,9-23 244,-3-1 1,-2-1-1,-3-1 0,16-128 1,-25 141 208,-7 49 598,-5 14-272,-1 5-236,2 0 0,-1 1 0,2-1 0,0 1 0,1-1 0,1 1 0,3 28 0,5 10 280,10 62 552,-14-100-896,1 1 1,0-1 0,2-1 0,9 22 0,-13-35-131,-1 1-1,1-1 1,0 0-1,0 0 1,0 0 0,1 0-1,0 0 1,-1-1-1,1 1 1,0-1 0,1 0-1,-1 0 1,0-1-1,1 1 1,0-1-1,-1 0 1,1 0 0,0-1-1,0 1 1,7 0-1,-4-1-156,-1-1 0,0 0 0,1 0-1,-1-1 1,1 0 0,-1 0 0,0-1 0,1 1-1,-1-2 1,0 1 0,0-1 0,-1 0-1,11-6 1,2-3-1593,-1 0 0,0-1-1,25-23 1,-31 22-4343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8.5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19711,'16'87'1750,"31"214"-716,-41-193-870,9 67-24,-14-165-199,-1-9-242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9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18 174 20735,'0'0'1034,"-6"-7"-485,3 4-483,3 2-54,-1 1-1,0-1 1,0 0-1,1 1 0,-1-1 1,1 0-1,-1 0 1,0 0-1,1 1 0,0-1 1,-1 0-1,1 0 1,-1 0-1,1 0 0,0 0 1,0 0-1,0 0 1,-1 0-1,1 0 0,0 0 1,0-1-1,0-2 4,0 0 1,1 0-1,-1 0 0,1 0 1,0 0-1,-1 0 0,2 1 1,-1-1-1,0 0 0,1 0 1,0 1-1,2-5 0,0 2 11,0 1 0,-1 0 0,2 0 0,-1 0-1,1 0 1,8-6 0,-2 4-114,1 0 0,1 1 0,-1 1 0,1 0 0,0 0 0,1 1 0,-1 1 0,18-2 0,-27 5-8,-3 0 98,0 1 0,0-1 0,0 1 0,0-1 0,0 1 0,1 0 0,-1-1 0,0 1 0,0 0 0,-1 0-1,1 0 1,0-1 0,0 1 0,0 0 0,-1 0 0,1 0 0,0 1 0,-1-1 0,1 0 0,-1 0 0,1 1 0,1 2 11,1 4 9,0 1 0,-1-1 0,0 1 0,0-1 0,-1 1 0,0 0 0,0 15 0,-8 63 122,-1-31-83,-3 0 1,-2-1-1,-36 97 0,42-137-35,5-11-4,0 0 0,0 0 1,1 0-1,-1 1 0,1-1 0,0 0 0,-1 9 0,2-12 42,7 9 256,-3-8-327,1 0 0,-1 0 1,0-1-1,1 1 0,-1-1 0,1 0 0,-1 0 0,1-1 0,0 0 1,-1 1-1,1-1 0,0-1 0,-1 1 0,1-1 0,-1 1 0,1-1 1,-1-1-1,1 1 0,-1-1 0,6-2 0,18-13-285,-9 6-916,29-21 0,-42 27 916,0-1 1,-1 1 0,1-1 0,-1 0 0,-1 0-1,1 0 1,-1-1 0,5-9 0,0-3-2609,1 0-2879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4.9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0 17663,'4'46'1461,"-2"0"1,-4 54-1,-1-10-933,-26 396 569,27-459-1347,2-25 91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5.2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17791,'8'43'2144,"6"86"0,-11-95-1809,-4 49 87,0-7-123,1-73-299,1 1 0,-1-1 1,1 1-1,0-1 0,0 0 0,0 1 0,0-1 0,1 0 1,-1 0-1,1 0 0,0 0 0,0 0 0,0 0 0,0 0 0,1-1 1,-1 1-1,1-1 0,-1 0 0,1 1 0,0-1 0,0-1 1,0 1-1,0 0 0,0-1 0,0 1 0,0-1 0,1 0 1,-1 0-1,0 0 0,1-1 0,-1 1 0,1-1 0,4 0 0,12 1-236,0-2 0,0 0 0,0-1 0,0-1 0,0-1 1,-1-1-1,29-11 0,-31 9-30,2 0-534,-1-1 0,22-14 0,-25 9-1162,-1-10-4160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5.6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19583,'23'206'3708,"22"138"-2288,-42-324-1458,2 0 0,0 0-1,1 0 1,1-1 0,16 32 0,-10-35-2358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6.0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0 101 18815,'0'0'1404,"1"-1"-1340,11-11-99,-4 4-81,0-1 0,1 1 0,-1 1-1,1 0 1,1 0 0,-1 1 0,15-7 0,-13 8 72,-1 1-1,1 1 1,0 0-1,1 0 0,13-1 1,-22 4 50,1 0 0,-1 0 0,1 0 1,-1 0-1,1 1 0,-1-1 0,1 1 0,-1 0 0,6 2 0,-7-2 21,-1 0 0,1 0 0,0 0 0,-1 0 0,1 1 0,-1-1 0,1 0 0,-1 1 0,1-1 0,-1 1 0,0 0 0,0-1 0,0 1 0,0 0 0,0 0 0,0 0 0,1 3 0,-1-1 22,-1 0 0,1 0 0,-1 1 0,1-1 0,-1 0 0,0 0 0,-1 1 0,1-1 0,-1 0 0,0 0 0,0 0 0,0 0 0,-4 8 0,-2 3 229,-1 0 0,-11 16 1,8-13-200,-16 20 2,15-22-25,2 0 0,-15 26 1,27-44-80,0 1 1,0-1 0,0 1-1,0-1 1,0 1 0,0 0-1,0 0 1,4-1 0,0-1-27,8-4 44,1 1 0,0 0 0,0 1 0,0 1 1,0 0-1,1 1 0,0 1 0,-1 0 0,28 1 0,-38 1 4,-1 1-1,1-1 1,0 1 0,0 0 0,-1 0-1,1 0 1,-1 1 0,1 0 0,-1 0-1,1 0 1,-1 0 0,0 1-1,4 2 1,-5-2 8,0 0-1,-1 0 0,1 0 0,-1 0 1,0 0-1,0 0 0,0 1 1,0-1-1,0 0 0,-1 1 0,0 0 1,1-1-1,-1 1 0,-1 0 1,1 0-1,0 7 0,-1 3 141,0 1 0,-1-1 0,0 1 0,-2-1 0,1 0 0,-10 26 0,5-19 58,-2-1 0,0 0-1,-22 35 1,23-44-180,0 1 0,-1-1 0,0 0-1,0-1 1,-2 0 0,1 0 0,-1-1 0,0-1 0,-1 0-1,0 0 1,0-1 0,-1-1 0,0 0 0,0-1 0,-21 6-1,32-10-208,-3-3-1946,5 2 2023,-1 0 1,1-1 0,0 1-1,-1 0 1,1-1-1,0 1 1,-1 0-1,1-1 1,0 1-1,0 0 1,-1-1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6.3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0 105 22783,'0'0'3645,"2"-1"-3546,8-11-1090,-1 0 0,16-26 0,-12 18-2060,0-2-4501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26.9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358 79 17919,'-10'-9'246,"0"1"-1,0 1 1,-1-1-1,0 2 1,0-1-1,0 2 1,-1-1-1,0 2 1,0-1-1,0 2 0,-1 0 1,1 0-1,-1 1 1,0 1-1,0 0 1,0 0-1,-24 3 1,31 0-191,-1-1 0,1 1 0,-1 1 0,1-1-1,0 1 1,0 0 0,0 0 0,1 1 0,-1 0 0,1 0 0,0 0 0,0 0 0,0 1 0,0 0 0,1 0 0,0 1 0,0-1 0,0 1 0,1-1-1,0 1 1,0 0 0,0 1 0,1-1 0,-2 8 0,3-11-37,1 0 0,0 0 1,0-1-1,0 1 0,0 0 0,1 0 0,-1 0 0,1-1 0,0 1 0,0 0 0,0-1 1,0 1-1,0-1 0,0 1 0,1-1 0,-1 1 0,1-1 0,0 0 0,-1 0 1,1 0-1,0 0 0,3 3 0,7 4-16,0 1 0,26 14 0,-25-16 27,181 101 100,-180-102-141,0 0-1,0 2 0,-1-1 0,0 2 0,0-1 0,14 16 0,-20-18 41,-1 1 0,0 0 1,0 0-1,-1 0 0,0 1 0,0 0 0,-1 0 1,0 0-1,-1 1 0,0-1 0,2 12 0,-3-12-43,-1 0 0,0 0 0,0 1 0,-1-1 0,0 0 0,-1 0 0,0 0 0,-1 0-1,1 0 1,-2 0 0,1 0 0,-6 10 0,6-14-19,0-1 0,-1 1 0,0 0 0,0-1 0,0 0 0,-1 1 0,1-1 0,-1-1 0,0 1 0,0-1 0,0 1 0,-1-1 0,1 0 0,-1 0 0,0-1 0,0 0 0,0 0 0,0 0 0,0 0 0,0-1 0,-10 2 0,9-2 24,-1 0-1,0-1 0,1 0 1,-1 0-1,1-1 0,-1 0 1,1 0-1,-1 0 0,1-1 1,0 0-1,0 0 0,0-1 1,0 1-1,-6-5 0,5 2-3,-1 0 1,1-1-1,1 0 0,-1 0 1,1-1-1,0 1 0,0-1 1,1-1-1,-6-9 0,3 0 57,0 1-1,1-1 1,1 0-1,0-1 1,1 0-1,1 0 1,1 0-1,1 0 1,-1-27-1,3 34 72,1 0-1,0 1 0,1-1 0,0 0 1,1 0-1,0 1 0,1 0 0,0 0 0,1 0 1,10-18-1,4 0 213,2 1 0,27-29 1,-27 34-470,-1-2 1,-1 0-1,17-29 1,-33 47-142,-1 4 22,-1-1-1,0 1 1,1 0-1,-1 0 1,0-1-1,-1 1 1,1-1-1,1-4 0,-4-15-7966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0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43 6655,'0'0'5022,"4"-19"-2326,1-4 2241,2 108-4114,-5-48-453,6 19 565,-7-54-1071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3.9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417 126 16127,'-1'-3'241,"-1"-1"0,0 1-1,0 0 1,0 0 0,-1 0-1,1 0 1,-1 0 0,0 0 0,0 1-1,0-1 1,0 1 0,-4-3-1,-6-2 153,-26-11 0,24 11-252,-9-4-6,0 1-1,-1 1 1,-47-10-1,64 17-147,-1 1 0,1 0 0,-1 1-1,1 0 1,-1 0 0,1 0 0,-1 2 0,1-1-1,-1 1 1,1 0 0,0 0 0,0 1 0,0 0-1,0 1 1,-13 8 0,18-11 33,-8 10 151,10-10-164,0 0 0,0 0 0,0 1 0,1-1 0,-1 0 0,0 0 0,1 0 0,-1 0 0,1 1 0,0-1 0,-1 0 0,1 0 0,0 1 0,0-1 0,0 0 0,-1 1 1,1-1-1,1 0 0,-1 1 0,0-1 0,0 0 0,0 0 0,1 1 0,-1-1 0,2 2 0,-1 2 12,5 13-5,0 1-1,1-1 0,13 24 1,34 48 47,-52-87-63,26 40 30,32 66-1,-33-55-63,19 49 267,-40-88-185,-1 0 0,-1 0 1,-1 0-1,0 1 0,1 15 0,-4-26-35,0-1-1,-1 0 1,0 1-1,1-1 1,-2 0-1,1 0 1,0 0-1,-1 0 1,0 0-1,0 0 1,0 0-1,0 0 1,0-1-1,-1 1 1,0-1-1,0 1 1,0-1-1,0 0 1,0 0-1,-6 3 1,5-3-22,-1 0-1,0 0 1,0 0 0,0 0-1,0-1 1,0 0 0,0 0 0,-1 0-1,1-1 1,-1 0 0,1 0-1,-1 0 1,0-1 0,1 0-1,-10 0 1,12-1 47,-1-1 0,0 1 0,0-1 0,1 0 0,-1 0 0,1 0 0,0-1 0,0 1 0,-1-1 0,1 1 0,-4-6-1,-11-9 33,14 14-87,0 0 0,0 0 0,1 0 0,-1-1 0,1 1-1,0-1 1,0 0 0,0 0 0,1 0 0,-1 0 0,1-1 0,0 1 0,0-1 0,1 1 0,-1-1 0,1 1 0,0-1 0,0 0 0,0-8 0,0-6 100,1 1 0,1-1 0,0 0 0,5-19 0,20-72 487,-18 80-499,-4 16-47,0 1-1,1 0 0,1 0 1,0 0-1,1 1 1,13-17-1,-1 3 62,41-39-1,-55 60-175,0 1 1,1 0 0,0-1-1,-1 2 1,1-1-1,1 1 1,-1 0 0,0 0-1,1 0 1,10-2 0,-12 4-400,1 0 0,-1 1 0,1-1 0,-1 1 0,1 0 1,-1 0-1,1 1 0,8 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4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0 21119,'-11'42'814,"2"0"1,2 0-1,-4 64 0,7-54-579,0-13-177,1 0 1,2 1-1,6 50 0,-3-78-46,-1-1-1,2 0 1,-1 0-1,2 0 0,0 0 1,0-1-1,0 1 1,2-1-1,-1 0 1,1-1-1,1 1 1,-1-1-1,2 0 1,-1-1-1,1 0 1,11 9-1,-10-10-89,1-1-1,0 0 1,0 0 0,1-1-1,-1 0 1,1-1 0,0 0-1,0-1 1,1 0 0,15 1-1,-12-2-52,0-2 0,1 1-1,-1-2 1,0 0-1,0-1 1,0-1-1,23-6 1,-31 7-4,-1-1 1,1 1-1,0-1 1,-1 0-1,0-1 1,0 0-1,0 0 1,0 0-1,0-1 1,5-5 0,-9 7 106,0 1 1,0-1 0,0 0-1,0 0 1,0 0 0,0 0-1,-1 0 1,0 0 0,1-1-1,-1 1 1,0 0 0,-1-1-1,1 1 1,-1-1 0,1 1-1,-1 0 1,0-1 0,0 1-1,-1-1 1,1 1 0,-1-1-1,-1-5 1,0 2 33,-1 0 1,0 0-1,-1 0 1,1 1-1,-1-1 1,0 1-1,-1 0 1,0 0-1,0 1 1,0-1-1,0 1 1,-12-9-1,14 12 30,0 0 0,0 1 0,1-1 0,-1 0 0,0 1 0,-1 0 0,1 0 0,0 0 0,0 0 0,0 0 0,-1 1 0,1-1 0,0 1 0,0 0 0,-1 0 0,1 0 0,0 0 0,-1 1 0,1-1 0,0 1 0,0 0 0,-1 0 0,1 0 0,0 1 0,0-1 0,0 1 0,1-1 0,-1 1 0,0 0 0,0 0 0,-1 2 0,-2 2 68,0-1 0,1 1 0,0 0 0,0 0 0,0 1 0,1 0 0,-5 10 0,7-13-62,0 1 0,0 0-1,1 0 1,0 0 0,0 0 0,0 0 0,1 0 0,-1 0-1,1 0 1,1 0 0,-1 0 0,2 9 0,-1-11-84,0 1 0,0-1 0,0 0 1,0 0-1,0 0 0,0 0 0,1 0 1,0 0-1,-1 0 0,1 0 0,0-1 0,1 1 1,1 2-1,-1-3-58,1 0-1,-1 0 1,0 0-1,1 0 1,-1 0 0,1-1-1,0 1 1,-1-1 0,1 0-1,0-1 1,5 2 0,3-1-990,0 1 0,1-2 0,12 0 0,-2-3-5392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9.0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0 16511,'-2'137'1345,"2"86"2496,16-1-1627,-14-207-2341,1-1-1,1 0 1,0 0-1,0 0 1,2 0 0,9 17-1,-11-24 54,0 0 0,0 0 0,1-1 0,0 1 0,0-1 0,0 0 0,1-1 0,0 1 0,0-1 0,1 0 0,-1-1 0,1 0 0,9 5 0,-13-8 3,0 0 0,0 0 0,0-1 0,0 1 0,1-1 0,-1 1 0,0-1 0,0 0 0,0 0 0,1 0-1,-1-1 1,0 1 0,0-1 0,0 0 0,0 0 0,0 0 0,0 0 0,0 0 0,0-1 0,0 1 0,0-1 0,-1 0 0,1 0 0,-1 0 0,1 0-1,-1 0 1,0-1 0,0 1 0,3-4 0,-1 0-94,0 0-1,0 0 0,0 0 1,-1-1-1,0 1 0,0-1 1,0 0-1,-1 0 0,0 0 1,0 0-1,0-14 0,-1 7 230,-2 0-1,0 0 0,-1 1 1,0-1-1,-5-16 0,4 20 1,0 0-1,-1 0 1,0 1-1,-1-1 1,0 1-1,0 0 1,-11-13-1,15 21-18,0-1-1,0 1 0,0 0 1,0 0-1,0 0 0,-1-1 1,1 1-1,0 0 0,-1 0 1,1 1-1,0-1 0,-1 0 0,1 0 1,-1 1-1,0-1 0,1 1 1,-1-1-1,1 1 0,-1 0 1,0 0-1,1-1 0,-1 1 1,0 0-1,1 1 0,-1-1 1,0 0-1,1 0 0,-1 1 1,0-1-1,1 1 0,-1-1 1,1 1-1,-1 0 0,1-1 1,-1 1-1,0 1 0,-2 1 113,0 1-1,0-1 0,1 1 1,0 0-1,0 0 0,0 0 1,0 0-1,0 0 0,1 1 1,-4 8-1,0 5-58,0 1 1,0 0-1,2 0 0,1 0 1,0 1-1,1-1 0,1 26 1,2-39-73,0 1 1,1-1-1,2 10 1,2 3-147,-6-17-63,1-1-1,-1 1 1,1-1-1,0 1 0,-1-1 1,1 1-1,0-1 0,0 0 1,0 1-1,0-1 0,1 0 1,-1 0-1,0 0 0,0 0 1,1 0-1,-1 0 0,0 0 1,1-1-1,-1 1 1,1 0-1,-1-1 0,1 1 1,0-1-1,-1 0 0,1 1 1,-1-1-1,1 0 0,0 0 1,-1 0-1,1 0 0,-1 0 1,1 0-1,0-1 0,-1 1 1,1 0-1,-1-1 1,3 0-1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4.9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243 69 19967,'-3'-5'178,"-1"0"1,1 0-1,-1 0 0,0 0 0,0 0 0,0 1 0,-1 0 0,0 0 1,0 0-1,0 0 0,0 1 0,-10-5 0,12 7-165,-1-1-1,0 1 1,1 0-1,-1 1 0,0-1 1,0 0-1,0 1 1,0 0-1,1 0 0,-1 0 1,0 1-1,0-1 1,0 1-1,0 0 1,1 0-1,-1 0 0,0 0 1,1 1-1,-1-1 1,1 1-1,-5 3 0,1 0-3,1 0-1,0 1 0,0 0 1,1-1-1,0 2 0,0-1 1,0 0-1,1 1 0,0 0 1,-3 8-1,0-1 14,2 0 0,0 0 1,0 1-1,-2 21 0,6-27-26,0 0-1,1 0 1,0 0-1,1-1 1,0 1-1,0 0 1,1 0-1,0 0 0,1-1 1,0 1-1,0-1 1,1 0-1,0 0 1,0 0-1,1 0 1,0-1-1,9 11 1,-12-17-23,-1 1 1,0-1-1,1 0 0,-1 0 1,1 1-1,-1-1 0,1 0 1,0-1-1,-1 1 0,1 0 1,0 0-1,0-1 0,-1 1 1,1-1-1,0 0 0,0 1 1,0-1-1,0 0 0,0 0 1,-1 0-1,1 0 1,0 0-1,0-1 0,0 1 1,0-1-1,-1 1 0,1-1 1,0 1-1,0-1 0,-1 0 1,1 0-1,2-1 0,4-4-113,-1-1 0,1 1-1,-1-1 1,0 0 0,5-9-1,-1 4-18,57-71-357,-60 71 555,-1 1 1,0-1 0,-1 0 0,0 0-1,7-26 1,-6 19 10,-7 17-120,2 3 204,-1 1-97,1 1 0,-1-1 0,1 0 1,-1 1-1,0-1 0,0 1 1,0 0-1,0-1 0,0 1 1,0 0-1,-1-1 0,1 1 1,-1 3-1,0 41 209,0-35-174,-3 82 156,-1 263 1214,5-343-1434,-1-7-20,0 0 0,0 0 0,1 0 1,0-1-1,1 1 0,-1-1 0,5 11 0,-6-15-441,2-2-172,0 2 49,0-1 0,0 0 0,0 0 0,0-1 0,1 1 0,-1 0 0,0-1 0,0 1 0,1-1 0,-1 0 0,0 1 0,1-1 0,-1 0 0,0-1 0,4 1 0,6-5-4499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5.3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22271,'0'0'1256,"6"-5"-1256,1-2-576,0 0 248,-1 0-8,-1 0-792,0-4-1480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5.7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0 19839,'4'11'2116,"-2"-5"-1912,-1 1 0,1-1 0,-1 1 0,-1-1 0,1 1 0,-1-1 0,-2 13-1,-10 48 413,-1-5-70,-6 130-176,17-139-168,6 87 0,-3-127-233,1 0 1,0-1 0,1 1-1,1-1 1,8 21-1,-10-28 10,0-1-1,1 1 0,-1-1 0,1 0 0,0 0 0,0 0 0,1 0 0,-1 0 0,1-1 0,0 0 0,0 1 0,0-1 0,0-1 0,0 1 0,1-1 0,-1 1 0,7 1 0,3 0-172,1-1-1,0 0 0,0-1 0,0-1 1,1-1-1,26-1 0,-17-2-154,0-1 0,-1-1 0,33-11-1,-43 12 164,0-2 0,-1 0-1,0 0 1,0-1-1,-1-1 1,0 0-1,0 0 1,18-19-1,-23 20 83,1-2-1,-2 1 1,1-1-1,-1 0 1,-1 0 0,1 0-1,-2-1 1,1 0-1,-1 0 1,-1 0-1,0-1 1,3-15 0,-4 6 35,0 1 1,-1-2 0,-2-31-1,0 40 83,-1 0-1,0 1 1,-1-1-1,0 0 1,-1 1-1,0-1 1,-7-12-1,10 22 19,0 0 0,0 0 0,0 0 0,0 0-1,0 1 1,-1-1 0,1 0 0,-1 1 0,1-1 0,-1 1 0,0-1-1,1 1 1,-1 0 0,0 0 0,0 0 0,0 0 0,0 0 0,0 0-1,0 0 1,0 1 0,-4-1 0,3 1 34,0 0-1,0 0 1,0 1-1,-1-1 1,1 1-1,0 0 1,0 0-1,0 0 1,0 1-1,1-1 1,-1 1 0,0-1-1,0 1 1,-2 2-1,-7 6 168,1 0-1,0 1 1,1 0 0,0 1-1,0 0 1,-13 23-1,5-3 324,-23 58 0,38-83-473,-20 56 637,21-55-638,0 0 0,0 1 0,1-1 1,0 0-1,0 16 0,1-22-87,1 1 0,-1 0-1,1-1 1,-1 1 0,1 0 0,0-1 0,0 1-1,1-1 1,-1 1 0,0-1 0,1 0-1,-1 1 1,1-1 0,0 0 0,0 0-1,0 0 1,0 0 0,0-1 0,0 1 0,1 0-1,-1-1 1,0 0 0,1 1 0,4 0-1,-4-1-188,0 0 0,0 0-1,0 0 1,1-1-1,-1 1 1,0-1 0,0 0-1,1 0 1,-1-1-1,0 1 1,0 0 0,1-1-1,-1 0 1,5-2 0,30-17-7656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6.7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 18431,'0'0'2832,"0"2"-2645,-12 169 1141,15 2-667,-2-134-517,-1-13-63,0-4 10,1 0 0,1 0 0,7 35 0,-8-54-96,0 0-1,0 0 0,0-1 1,0 1-1,0 0 0,0-1 0,1 1 1,0-1-1,-1 1 0,1-1 1,0 0-1,0 0 0,0 0 1,1 0-1,-1 0 0,0 0 0,1 0 1,-1-1-1,1 1 0,-1-1 1,1 0-1,0 0 0,0 0 0,0 0 1,3 0-1,-2 0-63,1-1 0,-1 0-1,0 0 1,0 0 0,0-1 0,1 1-1,-1-1 1,0 0 0,0 0 0,0-1-1,0 1 1,0-1 0,0 0 0,-1 0 0,1 0-1,-1 0 1,5-4 0,-2 0-170,0-1 0,0 1 0,0-1 0,-1-1 0,1 1 0,-2-1 0,1 0 1,-1 0-1,5-16 0,1-5-243,8-45 0,1-58 323,1-1 156,-19 123 14,0 9 314,-10 42 882,7-4-732,2 1 1,6 47-1,-1-31-84,-5-51-356,8 83 437,-6-74-414,1-1 0,-1 1 0,2-1 1,-1 0-1,8 14 0,-9-21-43,1 0-1,-1-1 1,1 1-1,0-1 1,0 1 0,0-1-1,0 0 1,0 0-1,1-1 1,-1 1 0,1-1-1,4 3 1,-1-2-74,0 0 0,0 0 0,1-1 1,-1 0-1,1 0 0,9 0 0,8 0-313,0-2 0,0-1 0,29-4 0,-52 5 346,15-2-303,-9 2-66,1-1 1,0 0-1,-1-1 1,1 0-1,-1 0 1,15-6 0,7-10-6324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7.3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11 191 19519,'0'0'3024,"-1"0"-2993,1 0 0,-1 0 0,1 0 0,-1 0 0,1 0 0,-1 0 0,1 0 0,0 0 0,-1 0 0,1 0 0,-1 0 0,1 0 0,-1 0 0,1-1 0,-1 1 0,1 0 0,0 0 0,-1-1 0,0-2-24,1-1-1,-1 0 1,1 1-1,0-1 1,1 0-1,-1 0 1,1 1-1,-1-1 0,1 1 1,3-8-1,-1 4-22,0 0 0,1 0 0,0 1 0,9-12 0,0 3-65,0 0 0,1 2 0,21-16 0,-30 25 56,0 0-1,0 0 0,1 1 1,6-3-1,3 2 26,-11 7 0,-3-2 0,2 0-2,-1 1-1,0 0 1,1-1 0,-1 1-1,0 0 1,0 0 0,0 0-1,-1 0 1,1 1 0,0-1-1,-1 0 1,1 1 0,-1-1-1,0 1 1,0-1 0,0 1-1,0 0 1,0 4-1,2 6-7,-1-1 0,0 22 0,-2-33 10,0 22 17,-1-1 0,-1 0 0,-6 30 0,-22 66 200,10-42-211,13-50 11,-7 35 124,13-54-99,0 0-1,1 0 1,-1 1-1,1-1 0,1 0 1,1 9-1,-2-15 23,11 5 77,-2-5-17,0-1 0,-1 0 0,1 0-1,0-1 1,17-3 0,45-16 411,-48 12-635,33-6 1,-54 14-146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8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368 341 16255,'0'0'776,"2"-1"-169,3-4-449,0-1 0,0 1 1,0-1-1,-1 1 0,0-1 1,0-1-1,0 1 0,-1-1 0,5-12 1,-4 5-117,0 1 0,0-1 0,-1-1 0,1-15 0,-3 21-24,-1 1-1,0-1 1,0 1-1,-1-1 1,0 1 0,-1 0-1,1-1 1,-2 1-1,1 0 1,-1 0-1,-7-13 1,7 16-16,0 0 1,-1 0 0,1 1-1,-1-1 1,0 1-1,0 0 1,-1 0-1,1 1 1,-1-1-1,0 1 1,1 0-1,-2 0 1,1 1-1,0-1 1,0 1-1,-1 0 1,-10-2-1,6 2 22,0 1 1,1 1-1,-1-1 0,0 1 0,0 1 0,0 0 1,1 0-1,-1 1 0,1 1 0,-1-1 0,1 1 1,0 1-1,0 0 0,0 0 0,0 1 0,1 0 1,0 0-1,-12 10 0,7-4 27,1 1 0,0 1 0,0-1 0,1 2 0,1-1 1,0 2-1,1-1 0,1 1 0,-12 29 0,16-34-16,1 0 1,0 0-1,1 0 0,0 1 1,0-1-1,1 1 1,1 18-1,0-24-21,1 0 1,-1 0-1,1 0 0,1 0 1,-1 0-1,0 0 0,1 0 0,0 0 1,0-1-1,1 1 0,-1-1 1,1 0-1,0 1 0,0-1 0,1 0 1,-1-1-1,1 1 0,4 3 1,3 0-104,1 0 1,0 0 0,0-1 0,1-1-1,0 0 1,0-1 0,0 0 0,1-1 0,-1-1-1,1 0 1,22 1 0,-27-4 83,1 1 0,-1-1-1,0-1 1,1 0 0,-1 0 0,0-1 0,0 0 0,0-1-1,-1 1 1,1-2 0,-1 1 0,0-1 0,0-1 0,14-11 0,-13 7-1,0 1 0,0-1 1,-1-1-1,0 1 1,0-1-1,-1-1 1,-1 0-1,0 0 0,-1 0 1,4-13-1,1-4 8,0 1-8,7-39 0,-17 65-48,0 4 1,-3 57 885,-3 0 0,-14 62 0,9-62-49,3 1 0,-2 64 0,10-98-849,0 5-151,0 1-1,2-1 1,10 54-1,-11-85 115,-1 1 0,1-1 0,-1 1 0,1-1 0,-1 1 0,1-1 0,-1 0 0,1 1 0,-1-1-1,1 0 1,-1 0 0,1 1 0,-1-1 0,1 0 0,0 0 0,-1 0 0,1 0 0,0 0 0,-1 0 0,1 0 0,-1 0 0,2 0 0,15 0-1707,-16 0 1713,4-1-1610,0 1 1,1-2 0,-1 1-1,10-4 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39.6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362 84 19583,'0'0'631,"-1"-1"-140,-68-14 488,-121-46 0,186 59-940,3 1-37,0 1 0,0-1 0,0 1 0,0-1 1,0 1-1,0-1 0,0 1 0,-1 0 0,1 0 0,0-1 0,0 1 0,0 0 1,-1 0-1,1 0 0,0 0 0,0 1 0,0-1 0,0 0 0,-2 1 0,0 0 7,1 0-1,0 0 0,0 0 0,-1 0 0,1 0 1,0 1-1,0-1 0,0 1 0,0 0 0,0-1 1,1 1-1,-1 0 0,1 0 0,-1 0 0,1 0 0,-1 0 1,1 1-1,0-1 0,0 0 0,-1 3 0,-2 6 79,1-1 0,0 1 0,-1 13 0,-16 121 432,19-140-422,1 0 0,-1 1 1,1-1-1,0 0 0,0 0 0,2 8 0,0-12 63,1-1-155,1 0-1,-1 0 0,1 0 1,-1-1-1,0 0 1,1 0-1,-1 0 1,0 0-1,1 0 1,-1 0-1,3-3 1,3 0 57,2 0-46,0 0 0,0 1 0,1 1 0,-1 0 0,0 0 0,1 1 0,0 1 1,-1 0-1,1 1 0,16 2 0,-11 0-44,0 1 0,-1 0-1,1 1 1,-1 1 0,0 1 0,21 11 0,-32-15 34,-1 0-1,1 0 0,-1 0 1,1 0-1,-1 1 1,0 0-1,-1 0 0,1 0 1,-1 0-1,0 0 1,3 6-1,-4-7-27,-1 0 0,0 1 0,0-1-1,0 0 1,0 1 0,0-1 0,-1 1 0,1-1-1,-1 1 1,0-1 0,0 1 0,-1 0 0,1-1-1,-1 1 1,1-1 0,-1 0 0,-3 7-1,-2 4 64,0-2-1,-1 1 0,0-1 0,-1 0 0,-1 0 1,-17 18-1,9-13-1,0-1 0,0-1 1,-30 19-1,37-28-75,0-1 0,-1 0 0,1 0-1,-1 0 1,0-2 0,-22 6 0,28-8 8,1-1 1,-1 1-1,1-1 0,-1 1 1,0-1-1,1 0 1,-1-1-1,1 1 0,-1-1 1,0 0-1,1-1 0,-1 1 1,1 0-1,0-1 1,0 0-1,0 0 0,0-1 1,0 1-1,0-1 0,-4-3 1,6 4-114,0 0 0,1 0-1,-1 0 1,1 0 0,-1 0 0,1 0 0,0-1 0,0 1 0,0 0 0,0-1-1,0 1 1,1 0 0,-1-1 0,1 1 0,0-1 0,-1 1 0,1-1 0,0 1 0,0-1-1,1 0 1,-1 1 0,0-1 0,1 1 0,1-3 0,15-27-7282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0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3 228 19839,'0'0'1034,"0"-1"-688,-2-8-324,2-1-1,-1 1 1,1 0-1,1 0 1,0 0-1,0 0 1,1-1-1,0 2 1,0-1-1,1 0 1,0 0-1,1 1 1,0-1-1,0 1 1,1 0-1,0 1 1,0-1-1,1 1 1,0 0-1,0 0 1,1 1-1,0 0 1,13-10-1,-16 13-38,1 1-1,-1-1 1,1 1 0,0 0-1,-1 0 1,1 0 0,0 1-1,0 0 1,10-2-1,-13 3 18,1 0-1,-1 0 0,1 0 0,-1 1 1,0-1-1,0 0 0,1 1 0,-1 0 1,0-1-1,0 1 0,1 0 0,-1 0 1,0 0-1,0 0 0,0 1 0,0-1 0,-1 1 1,1-1-1,0 1 0,0-1 0,-1 1 1,1 0-1,1 3 0,2 3 45,0 1-1,-1 0 0,0-1 0,-1 1 1,0 0-1,0 1 0,-1-1 1,0 0-1,0 12 0,-1-8-35,-1 1-1,-1-1 1,0 1-1,-1-1 0,-6 24 1,-5 3 7,-2 0 0,-2-1-1,-26 43 1,13-25 280,25-46-255,-46 100 544,48-103-583,4-8 0,-1 1 0,1-1-1,-1 1 1,1-1 0,0 1-1,-1-1 1,1 1 0,0-1-1,0 0 1,-1 1 0,1-1-1,0 0 1,0 0 0,1 1-1,-2-1 1,10 2-23,1-1-1,-1 0 1,1-1-1,-1 0 1,0 0 0,16-3-1,23-1 53,71 10 89,30 0 10,-81-15-405,-54 6-1141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0.5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81 19967,'0'0'2107,"16"-11"-1054,9-17-2000,-6 7-1849,2 1-4641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0.8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 19071,'2'2'155,"1"1"-1,0 0 0,0 0 0,-1 0 1,0 0-1,1 1 0,-1-1 1,0 1-1,-1-1 0,1 1 1,-1 0-1,1 0 0,-1 0 1,0-1-1,-1 1 0,1 0 1,-1 0-1,0 0 0,0 0 1,0 0-1,-1 8 0,-2 6 19,-1 0 0,-1 0 0,-10 27 0,6-21 372,3-8-389,3-8-123,0 0 0,1 0 0,-3 12 0,5-19-27,-1 0-1,1 0 1,0 1 0,0-1-1,0 0 1,0 0 0,0 1-1,0-1 1,0 0-1,0 0 1,0 1 0,1-1-1,-1 0 1,0 0 0,1 0-1,-1 0 1,1 1-1,0-1 1,-1 0 0,1 0-1,0 0 1,-1 0 0,1 0-1,0 0 1,0-1 0,0 1-1,1 1 1,1 0 19,0-1 1,0 0-1,0 0 1,0 0-1,0 0 1,0 0-1,4 0 1,-5 0-20,18 1 78,1 0 0,0-1 0,0-1 0,36-4 1,-17-2-517,58-17 0,-95 22 296,0 0 0,-1 0-1,1 0 1,-1 0-1,1-1 1,-1 1-1,0 0 1,1-1-1,-1 0 1,0 0-1,0 0 1,0 0-1,0 0 1,2-3-1,-1-1-718,1 0 0,-2 0 0,1 0 0,3-13 0,-1 0-5652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08.2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24 180 11391,'0'0'1900,"-11"2"16,11-2-1807,-1 1-1,1-1 0,0 0 0,-1 0 0,1 1 1,-1-1-1,1 0 0,-1 0 0,1 0 1,-1 1-1,1-1 0,-1 0 0,1 0 1,-1 0-1,0 0 0,1 0 0,-1 0 1,1 0-1,-1 0 0,1 0 0,-1-1 0,1 1 1,-2 0-1,8-10 2349,19-14-1549,-14 14-870,8-6-104,0 0 0,1 1 1,1 2-1,34-19 0,39-11-318,-93 42 393,0 1 0,0-1 0,0 1 0,0-1 0,0 1 1,0 0-1,0-1 0,1 1 0,-1 0 0,0 0 0,0 0 0,0 0 0,0 0 0,1 0 0,-1 0 0,0 0 0,0 0 0,0 0 0,0 1 0,1-1 0,-1 1 0,0-1 0,0 1 1,0-1-1,0 1 0,0-1 0,0 1 0,0 0 0,0-1 0,0 1 0,-1 0 0,1 0 0,0 0 0,0 0 0,-1 0 0,1 0 0,-1 0 0,2 2 0,0 1 7,-1 1-1,1-1 1,-1 1-1,0-1 1,0 1-1,0 8 1,-1 32 16,-1 1 0,-2-1 0,-10 47 0,-38 132 220,40-186-324,-22 56 0,29-83 90,-2 1-1,0-1 1,0 0 0,-1-1-1,0 0 1,-1 0-1,0 0 1,-19 16-1,23-22-17,-1 0-46,0-1 0,1 0-1,-1 0 1,-9 4-1,13-6-33,-5-10-720,6 7 795,0 0-1,0-1 0,0 1 0,0 0 1,0-1-1,0 1 0,0 0 1,1 0-1,-1-1 0,1 1 1,0 0-1,-1 0 0,1 0 1,2-4-1,0 2 7,0 0 1,0 0-1,0 0 1,1 0-1,-1 1 1,7-6-1,-1 3-8,1-1 0,0 1 0,0 1 0,0 0 0,16-6 0,-9 7 332,0-1-1,1 2 1,-1 1 0,21-1-1,-14 1-110,-16 1-204,-1 0 0,1 0-1,-1-1 1,1 1 0,-1-2 0,0 1 0,0-1-1,0 0 1,0-1 0,0 0 0,-1 0-1,1 0 1,-1-1 0,0 0 0,0 0 0,-1 0-1,7-8 1,42-45-6088,-47 49 3566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9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18943,'0'0'3024,"5"-7"-3144,2 0 24,0 0 0,2 0-1448,-2 0 680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1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0 21503,'-2'235'4444,"2"190"-2549,1-411-1886,-1 5-38,6 31-1,6-77-1146,4-18-2661,-6 19-4543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1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96 1 14207,'0'0'3959,"1"2"-3392,1 9-151,0 0-1,-1 0 1,0 1 0,-1-1 0,0 0 0,-2 18 0,-15 69 508,16-95-917,-8 34 361,-21 52-1,17-53 104,-13 52 0,24-78-408,1 0-1,0 0 0,0 0 1,1 0-1,2 17 0,-1-23-59,-1 0 0,1 1 0,0-1 0,0 0 0,1 0 0,-1-1 0,1 1 0,0 0 0,0 0 0,0-1 0,0 1 0,0-1 0,1 0 0,0 1 0,0-1 0,4 3-1,-5-5-27,0 1-1,1-1 1,-1 0-1,1-1 1,-1 1-1,1 0 0,-1-1 1,1 1-1,0-1 1,-1 0-1,1 1 1,-1-1-1,1-1 0,0 1 1,-1 0-1,1-1 1,-1 1-1,1-1 1,-1 0-1,1 0 0,-1 0 1,1 0-1,2-2 1,5-2-295,1-2 0,0 0 0,12-11 0,-3 0 48,-2-1 0,0 0 0,-2-1 0,0-1 0,-1-1 0,18-35 0,-28 47 224,0 0 1,-1 0-1,-1 0 0,0 0 1,0 0-1,0-12 0,4-65-135,-1 11-4,-6 74 331,0 4-8,-5 18 75,1 0 0,1 0-1,1 0 1,1 1 0,2 30-1,1-31-15,1-1-1,1 1 1,1-1 0,0 0-1,13 29 1,-10-29-83,0 0 0,2-1 0,0 0 0,1 0 0,17 20 0,-22-31-119,0-1 1,0 0-1,0 0 0,1-1 0,0 0 1,0 0-1,1 0 0,-1-1 0,1 0 1,0 0-1,0-1 0,0 0 0,1-1 1,-1 0-1,10 2 0,-9-3-398,0-1 0,0 0 0,0 0 0,-1 0 0,1-1-1,0-1 1,0 1 0,-1-1 0,1-1 0,-1 0 0,0 0 0,14-8 0,-4-1-6293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2.3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6 120 21375,'0'0'1979,"-3"-7"-2173,3 6 199,-1 0-1,1 1 0,0-1 0,-1 0 0,1 0 0,0 0 0,0 0 0,0 0 0,-1 0 1,1 0-1,0 0 0,0 1 0,1-1 0,-1 0 0,0 0 0,0 0 0,0 0 1,1 0-1,-1 0 0,0 0 0,1 1 0,-1-1 0,0 0 0,1 0 0,0-1 0,1 0 23,-2 0 2,12-10 39,17-17 201,-20 19-368,20-16 1,-28 25 95,0 0-1,1 0 1,-1 0-1,1 0 1,-1 1-1,1-1 1,0 1-1,-1-1 1,1 1-1,0 0 1,-1-1-1,1 1 1,0 0-1,-1 0 1,1 0-1,0 1 1,-1-1-1,1 0 1,0 0-1,-1 1 1,1-1-1,0 1 1,-1 0-1,1-1 1,-1 1-1,1 0 1,-1 0-1,0 0 1,2 1 0,0 0 6,0 1 1,-1-1 0,1 0-1,-1 1 1,0 0 0,1 0 0,-1-1-1,-1 1 1,1 0 0,0 1 0,-1-1-1,2 5 1,-1-1-1,-1-1-1,0 1 1,-1 0-1,1 0 1,-2 0 0,1 0-1,-1 0 1,-2 11-1,-3 6 16,-10 25-1,5-17-11,-104 289 509,115-321-514,0 0 0,0 0 0,0 1 0,0-1 0,-1 0 0,1 0 0,0 0 0,0 1 0,0-1 0,0 0 0,0 0 0,0 1 1,0-1-1,0 0 0,0 0 0,0 0 0,0 1 0,0-1 0,0 0 0,0 0 0,0 1 0,0-1 0,0 0 0,0 0 0,0 1 0,0-1 0,0 0 0,0 0 0,0 1 0,0-1 1,0 0-1,1 0 0,-1 0 0,0 1 0,0-1 0,0 0 0,0 0 0,1 0 0,-1 0 0,0 0 0,0 1 0,0-1 0,1 0 0,-1 0 0,0 0 0,0 0 0,1 0 1,-1 0-1,0 0 0,0 0 0,0 0 0,1 0 0,-1 0 0,0 0 0,12-2-10,-12 2 13,243-61 366,-151 37-1093,-36 6-3922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4.5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21 289 19711,'0'-2'388,"-2"-9"-95,0 0 1,1-1-1,0 1 0,2-23 0,-1 29-249,1-1 0,1 0 1,-1 0-1,1 1 0,-1-1 0,2 0 0,-1 1 0,0 0 1,1 0-1,0 0 0,7-9 0,60-65 32,-64 73-83,0 1-1,0 0 1,1 0-1,0 0 0,0 1 1,0 0-1,1 1 1,-1-1-1,1 2 1,0-1-1,0 1 1,0 0-1,0 0 1,0 1-1,0 0 1,0 1-1,1 0 1,-1 0-1,15 3 0,-21-2 7,0-1-1,0 1 0,0 0 0,-1 0 0,1 0 0,0 0 0,-1 0 0,1 0 1,-1 1-1,1-1 0,-1 0 0,0 1 0,1-1 0,-1 1 0,0-1 0,0 1 1,0 0-1,0 0 0,0-1 0,-1 1 0,1 0 0,0 0 0,-1 0 0,1 0 1,-1 0-1,0 0 0,0 0 0,0 3 0,0 6 31,0-1-1,-1 0 1,0 0-1,-3 12 0,-20 78 4,-5-1-1,-41 95 0,45-140 31,-42 69 0,12-25-279,44-73 318,-13 39 0,24-64-101,0 1 0,-1-1 0,1 0 0,0 0 0,0 0 0,0 0 0,0 1 0,0-1 0,0 0 0,0 0 0,0 0 0,-1 1 0,1-1 0,0 0 0,0 0 0,0 0 0,0 1 0,0-1 0,0 0 0,0 0 0,0 0 0,0 1 0,0-1 0,1 0 0,-1 0 0,0 0 0,0 1 0,0-1 0,0 0 0,0 0 0,0 0 0,0 1 0,0-1 0,1 0 0,-1 0 0,0 0 0,0 0 0,0 0 0,0 1 0,1-1 0,-1 0 0,0 0 0,0 0 0,0 0 0,0 0 0,1 0 0,-1 0 0,0 0 0,0 0 0,0 0 0,1 1 0,-1-1 0,0 0 0,0 0 0,1 0 0,-1 0 0,0-1 0,0 1 0,0 0 0,1 0 0,-1 0 0,0 0 0,0 0 0,0 0 0,0 0 0,1 0 0,-1 0 0,0-1 0,11-4 0,3-4 0,0 0 0,1 1 0,0 1 0,0 0 0,1 1 0,28-7 0,10-1 21,77-34-1,-84 30-557,-36 14 270,-5 2-61,-1 0-1,0 0 1,0 0 0,0 0-1,0-1 1,0 0-1,-1 0 1,6-5 0,5-10-6434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4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144 166 15871,'0'-2'112,"3"-17"1404,7-21 0,-8 33-1331,0 0 0,1 0 0,1 0 1,-1 0-1,1 1 0,5-7 0,-4 6 50,1-1-50,-1 0 0,2 1 1,11-11-1,-17 17-167,1 1 0,-1-1 0,1 1 0,-1 0 0,1 0 0,-1 0 0,1 0 0,-1 0 1,1 0-1,-1 0 0,1 1 0,-1-1 0,1 0 0,1 2 0,-1-2 7,3 2 19,1 0 0,-1 0 0,0 1-1,0 0 1,0 0 0,0 0 0,-1 0 0,1 1-1,-1 0 1,0 0 0,0 0 0,0 1 0,0-1-1,-1 1 1,4 6 0,-1-1-17,-1 1 0,0-1 0,-1 0 0,0 1 0,-1 0 0,5 22-1,-3 4 117,-2 1 0,-1 0 0,-2-1 0,-2 1 0,-1 0 0,-1-1 0,-3 0 0,-1 0-1,-1 0 1,-3-1 0,-29 64 0,38-93-132,0-1 0,-1 0 0,0 0 1,0 0-1,0-1 0,-1 1 0,0-1 0,0 0 0,-9 6 0,10-8-6,1-1 0,0 0 0,-1-1 0,0 1 0,1-1-1,-1 0 1,0 1 0,0-2 0,0 1 0,0 0 0,0-1 0,0 0 0,0 0 0,0 0 0,0 0-1,1 0 1,-1-1 0,-6-1 0,0-1-12,1 0 1,-1-1-1,1 1 0,0-2 0,0 1 0,1-1 1,-1-1-1,1 0 0,-10-9 0,13 10-1,0-1 0,0 1-1,0-1 1,1 0 0,0 0-1,0-1 1,1 1 0,0-1 0,0 0-1,0 0 1,1 0 0,0 0-1,-1-9 1,0-8-131,1 1 1,2 0-1,0 0 1,6-40-1,1 24 106,22-73-1,-21 86-331,2 1 0,0 1 0,2-1-1,1 2 1,1 0 0,1 0 0,26-30 0,-21 31-7034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5.3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 23167,'0'0'2576,"1"-1"-2352,29-14-767,9-6-836,-17 2-2337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5.9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295 44 20223,'0'0'1424,"-8"-5"-1099,-1 2-206,0 0 0,0 1-1,-1 0 1,1 0-1,-1 1 1,1 1 0,-1-1-1,-12 2 1,-13-1 72,18-2-124,0 0 0,-31-9 1,7 1-97,40 9 156,0 3-196,-1-1 36,-4 14-108,-2 4 63,6-15 136,0 1-1,0-1 1,0 0 0,1 1-1,0 0 1,0-1-1,0 1 1,0 6-1,1 25 111,1 0 0,8 52-1,-9-87-43,2-1-363,-1 0 238,14 3-36,-1-1-1,1 0 1,0-1 0,20-2-1,-12 0 64,0 1-1,0 1 0,0 1 1,0 1-1,-1 1 0,1 1 1,-1 1-1,40 16 0,-52-17-41,0 0 0,0 0-1,0 1 1,-1 1-1,0 0 1,-1 0 0,1 0-1,-1 1 1,-1 0-1,1 1 1,-2 0 0,1 0-1,-1 0 1,0 1-1,-1 0 1,0 0 0,-1 0-1,0 0 1,0 1-1,-1 0 1,-1 0-1,0 0 1,0 0 0,-1 0-1,-1 22 1,0-23 36,-1 0 1,0 0 0,-1 0-1,0 0 1,-1-1-1,0 1 1,0-1-1,-1 1 1,0-1 0,-1 0-1,0 0 1,0-1-1,-1 0 1,0 0-1,-1 0 1,1-1 0,-1 0-1,-1 0 1,1 0-1,-1-1 1,-1 0-1,1-1 1,-1 0 0,0 0-1,0-1 1,0 0-1,-10 2 1,-1 0 0,1-2 0,-1-1 0,-1 0 0,1-2 0,-29 0 0,36-2-31,0 0 1,-1-1-1,1-1 0,1 0 1,-1 0-1,0-1 0,1-1 1,0 0-1,-16-10 0,26 14-39,-1-1 1,1 0-1,-1 0 0,1 0 1,0 0-1,0 0 0,0 0 1,0 0-1,0-1 0,0 1 1,1-1-1,-1 1 1,1-1-1,-2-5 0,2 6-37,1 0-1,0 0 1,-1 0-1,1 0 1,0 0-1,0 0 1,0 0-1,1 0 0,-1 0 1,0 0-1,1 0 1,-1 0-1,1 0 1,0 0-1,-1 0 1,1 0-1,0 1 1,0-1-1,0 0 1,1 1-1,-1-1 1,2-2-1,2-1-989,0-1 0,1 1-1,11-8 1,0 2-5339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6.6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 0 15135,'0'2'3015,"-12"38"-2334,3-1 1,1 2-1,2-1 0,-1 52 1,3 70 256,5-131-821,1-1-1,2 0 1,9 40 0,-12-66-125,0 0 1,1 0-1,-1 0 1,1 0-1,0-1 0,0 1 1,0 0-1,0-1 1,0 0-1,1 1 1,0-1-1,-1 0 1,1 0-1,1-1 0,-1 1 1,0-1-1,0 1 1,1-1-1,0 0 1,-1 0-1,1-1 1,0 1-1,5 1 0,-8-3-26,1 0-1,0 0 0,0 0 1,0 0-1,0-1 0,-1 1 1,1-1-1,0 1 0,0-1 1,-1 1-1,1-1 0,0 0 1,-1 0-1,1 0 0,-1 0 1,2-1-1,22-20-300,-23 20 302,11-12-91,0-2 1,-1 0-1,-1 0 0,0-1 0,-1 0 1,13-32-1,33-116-243,-51 149 280,15-61 13,-8 30-17,22-54 0,-30 92 91,0 3 14,-3 5 199,6 48 424,-5 40-4,-2-32-176,3 0 1,10 55-1,-10-94-361,0 1 1,2-1-1,0 0 0,1-1 0,0 1 1,1-1-1,1-1 0,0 1 0,1-1 1,1-1-1,12 14 0,-18-23-117,-1 0 0,1-1 1,0 0-1,0 0 0,0 0 0,0 0 0,1-1 0,-1 0 0,1 0 1,-1 0-1,1 0 0,0 0 0,9 1 0,-8-3-154,0 0 0,0 1-1,1-2 1,-1 1 0,0-1 0,0 0-1,1 0 1,-1-1 0,0 0-1,10-4 1,-9 3-756,0-1 0,-1 0-1,0 0 1,1 0 0,-1-1 0,-1 0-1,1 0 1,5-7 0,1-3-4396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7.1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2 161 19711,'0'0'1710,"-1"-9"-1534,1 3-71,1 0 1,0 0 0,0 0 0,1 1 0,0-1 0,0 0 0,3-6 0,22-38-458,-24 46 350,0 0-1,0 1 0,0-1 0,1 0 0,-1 1 0,1 0 0,-1 0 0,1 0 0,0 0 0,0 1 1,1 0-1,-1-1 0,8-2 0,-9 5 7,-1-1 1,0 1 0,0-1-1,0 1 1,1 0-1,-1 0 1,0 0 0,0 0-1,1 0 1,-1 0-1,0 1 1,0-1 0,0 1-1,0 0 1,1-1 0,-1 1-1,0 0 1,0 0-1,0 0 1,-1 0 0,1 1-1,0-1 1,0 1-1,-1-1 1,1 1 0,-1-1-1,1 1 1,-1 0-1,1 0 1,-1 0 0,1 2-1,1 3-20,0 0-1,0 0 0,-1 0 1,0 0-1,-1 0 1,0 1-1,0-1 1,0 0-1,-1 1 1,0-1-1,-1 9 0,-2 5 68,0 0 0,-10 34-1,0-19-3,-32 65 0,9-23-606,31-68 626,2-2 123,-1 0 1,2 0 0,-5 16-1,7-22-181,0 0-1,-1 0 0,1 0 0,0 0 0,0 0 0,0 0 0,0 0 0,1 0 0,-1 0 0,1 0 0,-1 0 0,1 0 0,0 0 1,0 0-1,-1 0 0,1 0 0,1 0 0,-1-1 0,0 1 0,2 2 0,0-1 73,-2-2-70,0 0 0,0 0 0,0 0 0,0 0 0,1 0 0,-1-1 0,0 1 1,1 0-1,-1-1 0,1 1 0,-1-1 0,1 1 0,-1-1 0,1 0 0,1 1 0,22-1 49,-4-2-89,0-1-1,-1-1 0,1-1 0,-1-1 0,0 0 0,0-2 0,-1 0 0,18-12 0,-35 20-34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8.9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1 202 8703,'0'0'9431,"0"-2"-9302,7-18 113,0-1-89,12-29 0,-15 43-172,0 0 0,0 0 0,1 0 0,0 0 0,0 1 0,1 0 0,8-8 0,-7 7-38,1 1 0,0 0 0,0 1 0,0 0 0,0 0 0,11-4 0,-17 8 57,1 1 0,-1-1 0,0 0 0,1 1 0,-1-1-1,1 1 1,-1 0 0,1 0 0,-1 0 0,1 0-1,-1 0 1,1 0 0,-1 1 0,1-1 0,-1 1 0,0 0-1,1 0 1,-1 0 0,0 0 0,0 0 0,1 0-1,-1 0 1,0 1 0,0-1 0,0 1 0,-1 0 0,1-1-1,3 5 1,-1 0 58,1 0-1,-1 1 1,0 0-1,-1 0 1,0 0-1,0 0 1,0 0-1,-1 1 1,0 0-1,0-1 1,-1 1-1,0 0 1,0-1-1,-1 1 1,-1 13-1,-2 7 195,-2-1-1,-1 1 0,-9 27 0,3-13-121,-15 87 224,19-84-252,-2 0-1,-1-1 1,-25 61 0,32-96-89,1-3 6,0 0 0,0 0 0,0-1 0,-1 1 0,-7 8 0,10-13-83,-5-6-127,4 2 172,0 1 1,0-1-1,0 1 0,1-1 1,-1 0-1,1 0 0,0 1 1,0-1-1,0 0 0,-1-5 1,-4-35-13,4 21-117,1 15 104,0-1 0,1 0 0,-1 0 0,2 0 0,-1 1-1,1-1 1,2-11 0,-1 15 18,-1-1 0,1 0 0,0 1 0,0-1-1,0 1 1,1 0 0,0 0 0,0 0 0,0 0-1,0 0 1,0 1 0,8-7 0,-9 8 26,1 0 1,0 0 0,-1 0-1,1 0 1,0 1 0,0-1-1,0 1 1,0 0-1,0 0 1,1 0 0,-1 0-1,0 0 1,0 1-1,1-1 1,-1 1 0,0 0-1,1 0 1,-1 0-1,1 1 1,-1-1 0,0 1-1,0 0 1,5 1 0,60 23 603,35 11 686,-85-31-1225,1-1 0,-1 0-1,1-2 1,0 0 0,24-1 0,-34-2-172,1 1 1,-1-2 0,0 1 0,-1-1 0,1-1-1,0 0 1,-1 0 0,1 0 0,-1-1-1,0-1 1,0 1 0,0-1 0,7-7 0,-11 9-399,-1 0 0,0-1 0,0 1 0,0-1 0,-1 1 1,1-1-1,2-7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0.5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77 16767,'-1'-3'127,"0"0"0,-1-1-1,1 1 1,-1 0-1,0 0 1,0 0 0,0 1-1,0-1 1,0 0 0,-1 1-1,1-1 1,-1 1-1,-3-3 1,-1 0 15,0 0-1,0 1 0,-1-1 1,-11-3-1,13 6-94,0 0 0,-1 1 1,1 0-1,0 0 0,-1 1 0,1 0 0,-1 0 0,1 1 0,-1-1 0,1 1 0,0 1 1,-1-1-1,1 1 0,-6 2 0,10-3-7,1 0 0,-1-1 1,0 1-1,1 0 0,-1 0 1,1 0-1,-1 0 0,1 0 1,-1 0-1,1 1 0,0-1 1,-2 2-1,3-2-8,-1 0 0,1-1 0,-1 1-1,1 0 1,0 0 0,0 0 0,-1 0 0,1 0 0,0 0 0,0 0 0,0 2 0,0 3 32,-1-3-35,1 0 0,0 0 0,0 0 1,1-1-1,-1 1 0,0 0 1,1 0-1,0 0 0,0 0 0,2 4 1,13 25 64,2-8-101,1-1 0,0-1 0,2-1 0,28 23 0,-18-17 101,29 35 1,-51-51-97,0 0 0,-1 0 0,0 1 0,-1 0 0,-1 0 0,0 1 0,5 16 0,-7-18 11,-1 1-1,-1-1 1,0 1-1,0-1 1,-1 1 0,-1 0-1,0 0 1,0 0-1,-5 22 1,4-28 1,-1 0 0,1-1-1,-1 1 1,0-1 0,-1 0 0,1 1 0,-1-1 0,0 0 0,-1 0-1,1-1 1,-1 1 0,0-1 0,0 0 0,0 0 0,-1 0 0,1 0 0,-1-1-1,0 0 1,0 0 0,0 0 0,-11 4 0,12-6-20,0 0 1,0 0-1,-1 0 1,1-1-1,0 1 1,0-1-1,-1 0 1,1 0-1,0-1 1,0 1-1,-1-1 1,1 0-1,0 0 1,0-1-1,0 1 0,0-1 1,0 0-1,-7-4 1,7 3 19,-1 0-1,1-1 1,-1 0-1,1 1 1,0-2-1,0 1 1,1 0 0,-1-1-1,1 1 1,0-1-1,1 0 1,-1 0 0,-3-10-1,-3-13-72,2 0-1,-5-35 0,10 50 96,1-1 0,1 1 0,0-1 0,1 1 0,0-1-1,1 1 1,4-15 0,-1 11 14,1 0 0,0 1 0,1-1-1,1 1 1,1 1 0,11-17 0,-13 22-3,1 0 1,1 0-1,0 1 1,0 0-1,1 0 1,0 1 0,0 1-1,1 0 1,13-7-1,41-17-2083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49.5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0 126 19999,'0'0'228,"5"-7"86,27-47-26,-29 49-290,1 0 0,0 0 0,0 0 0,1 1 0,-1 0 0,1-1 0,0 2 0,0-1 0,1 0 0,-1 1 0,1 0 1,-1 0-1,1 1 0,0 0 0,11-3 0,-13 4 0,1 0-1,0 1 1,0-1 0,0 1 0,0 1 0,0-1-1,0 0 1,0 1 0,0 0 0,0 0-1,-1 1 1,1 0 0,0-1 0,-1 1 0,1 1-1,-1-1 1,0 1 0,0-1 0,0 1-1,5 5 1,-2-1 25,0-1 0,0 2 0,-1-1-1,0 1 1,-1-1 0,0 2 0,0-1-1,-1 0 1,1 1 0,-2 0 0,0 0 0,0 0-1,0 1 1,-1-1 0,0 0 0,-1 1-1,0 0 1,-1-1 0,0 1 0,0-1-1,-1 1 1,-1 0 0,-2 10 0,-39 140 593,9-42-347,27-87-240,2-8-19,-1-1 1,-1 1-1,-1-1 1,-18 37-1,26-59 2,0 0 0,-1 1 0,1-1-1,0 1 1,0-1 0,-1 0 0,1 1-1,0-1 1,-1 0 0,1 0 0,0 1-1,-1-1 1,1 0 0,0 0 0,-1 1-1,1-1 1,-1 0 0,1 0 0,0 0-1,-1 0 1,1 1 0,-1-1 0,1 0-1,-1 0 1,1 0 0,0 0 0,-1 0-1,0-1-12,0 1-1,0 0 1,0-1 0,0 1-1,0-1 1,0 1-1,0-1 1,1 1-1,-1-1 1,0 1 0,0-1-1,0-1 1,-1 0-25,1 0 1,-1 0-1,0 0 1,1 0-1,0 0 0,0-1 1,-1 1-1,1 0 1,-1-5-1,2-1-67,-1 0-1,1 0 0,0 1 1,1-1-1,0 0 0,0 0 1,4-10-1,21-54-729,-24 65 803,0 4 7,-1 0-1,0 0 1,1 0 0,0 0-1,0 0 1,0 0 0,0 1-1,0-1 1,0 0 0,1 1-1,-1 0 1,1 0 0,0 0-1,-1 0 1,1 0 0,6-3-1,-3 3 38,0 1-1,0-1 1,0 1-1,0 0 0,0 0 1,1 1-1,-1-1 1,9 2-1,-6 0 8,0 0 1,0 1-1,0 0 0,-1 1 0,1-1 1,0 2-1,-1-1 0,8 6 0,10 6 246,26 21-1,-30-20-65,38 21 0,-43-29-129,1 0 0,-1-1 1,37 9-1,-46-14-407,0-1-1,0 0 1,0 0 0,1-1-1,-1 0 1,0-1 0,0 1 0,0-2-1,0 1 1,0-1 0,13-4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50.4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 0 18943,'0'0'1208,"0"2"-778,0 4-327,0 0 0,0 0 1,-1 0-1,0 0 0,0 0 0,0 0 1,-1-1-1,0 1 0,0 0 1,0-1-1,-1 0 0,-4 7 1,-10 26 306,11-18-259,0 0 1,1 0-1,1 0 0,1 0 1,1 0-1,0 1 1,2-1-1,0 1 0,1-1 1,5 23-1,-3-26-138,1 0 0,1-1 0,0 1 0,1-1 0,1 0 0,0 0 0,13 18 0,-17-29-8,1 1 0,0-1-1,1 0 1,-1 0 0,1 0 0,0 0-1,1-1 1,-1 0 0,1 0-1,-1 0 1,1-1 0,0 0 0,1 0-1,-1 0 1,0-1 0,1 0-1,0 0 1,-1-1 0,1 0 0,0 0-1,8 0 1,-7-1-30,0-1-1,0 1 1,0-2-1,0 1 1,0-1 0,0 0-1,-1-1 1,1 0-1,-1 0 1,0 0 0,7-6-1,-4 3-112,0-1 0,-1-1 0,-1 1 1,1-2-1,-1 1 0,13-19 0,-7 5-17,-1 0 0,-1-1 0,-1-1 0,-1 0-1,-1 0 1,7-30 0,15-124-294,-29 161 492,1-3-46,-2 14 353,-5 22-31,1 4-128,1 1 0,1-1 0,1 0 0,1 1 0,4 27 0,0 3 76,-2-16 198,11 57-1,-10-76-426,0-1-1,1 1 1,1-1 0,0 0-1,17 27 1,-20-37-77,1 0 0,0-1 0,0 1 0,0-1 0,0 0 0,1 0 0,0 0 1,-1 0-1,1-1 0,1 0 0,-1 0 0,0-1 0,1 1 0,-1-1 0,1 0 0,0 0 0,11 1 0,-11-2-251,1-1 0,-1 0 0,0 0 0,1 0 0,-1-1 0,0 0 0,0 0 0,0-1 0,0 1 0,0-1 0,0-1 0,0 1 0,0-1 0,-1 0 0,1 0 1,9-8-1,16-19-3985,-15 13-1356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0:5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22 125 17663,'-19'42'3447,"18"-40"-2947,-1 5 713,19-28-1154,0 2-1,30-26 1,-35 35-35,1 0 0,0 1 0,1 0 0,0 2 0,22-10 0,-18 9-34,34-8-1,-45 15 28,0 0 0,0 0 0,-1 0 0,1 1 0,0 0-1,0 0 1,0 1 0,12 2 0,-16-2 3,0 0 1,-1 0-1,1 1 1,-1-1-1,0 1 1,1-1-1,-1 1 1,0 0-1,0 0 1,0 0-1,0 0 1,0 0-1,0 0 1,-1 1-1,1-1 1,-1 0-1,0 1 0,1-1 1,-1 1-1,0 0 1,-1-1-1,1 1 1,0 0-1,-1 0 1,1 3-1,0 6-139,0 0-1,0 0 0,-2 1 0,-1 16 0,-2-9 92,0 0 0,-1 0 0,-1 0-1,0-1 1,-2 0 0,0-1 0,-1 0 0,-22 33-1,10-23 50,-1-1-1,-1 0 0,-1-2 1,-37 31-1,-15 12-124,75-67 143,12 2-91,19 4 127,1-1 0,0-1 0,0-2 0,0-2 0,0 0 0,61-8 0,-69 3-83,0-2 1,-1 0-1,38-16 0,-58 22-106,0-3-3,-1 3 66,-1 0-1,0 0 1,0 0 0,1 0-1,-1 0 1,0 0-1,0 0 1,0 0 0,1 0-1,-1-1 1,0 1 0,0 0-1,0 0 1,0 0-1,1 0 1,-1 0 0,0-1-1,0 1 1,0 0 0,0 0-1,0 0 1,1-1-1,-1 1 1,0 0 0,0 0-1,0 0 1,0-1 0,0 1-1,0-2-426,0-1 0,0 1 0,0-1 0,0 1 1,-1 0-1,1 0 0,-1-1 0,0 1 0,1 0 0,-3-4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1.0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 22527,'0'0'696,"8"-2"-440,1-3-256,-2-2 0,0 0-96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16.1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50 7551,'0'0'486,"-6"-19"1540,5 13-1395,-5-19 8441,-2 61-8382,4-22-525,0 1 0,2 0-1,-2 16 1,7 112 790,1-12-839,-6 140-279,9-311-3302,-7 10-3294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16.5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871 0 17919,'0'0'730,"-2"1"-164,-144 31 2354,65-21-2610,0-4 0,-107-3 1,-21 7-310,145-5-5,48-5-56,1-1 1,0-1-1,0 0 0,-22-5 0,35 6-184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17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12031,'0'0'2799,"1"1"-2431,2 3-78,0 0-1,-1 1 1,0-1 0,0 0-1,0 1 1,0-1 0,-1 1-1,2 8 1,3 43 512,-1-14-10,47 295 1840,-47-296-2288,-5-40 15,0-1-368,-1 0 0,0 0 0,0-1 0,1 1 0,-1 0 0,0-1 0,1 1 0,-1-1 0,0 1 0,1-1 0,-1 1 0,1-1 0,-1 1 0,1-1 0,-1 0 0,1 1 0,-1-1 0,0-1 0,-6-12-22,-3-15-44,2 0-1,1 0 1,1-1-1,1 1 1,-1-49-1,6 67 0,1-1-1,0 1 1,0 0-1,1-1 1,0 1-1,1 0 1,0 0-1,1 0 1,0 1-1,1-1 1,0 1 0,1 0-1,0 1 1,1-1-1,-1 1 1,13-12-1,-12 14 31,0 0 1,1 1-1,0 0 0,0 0 0,0 1 0,0 0 1,1 1-1,0-1 0,0 2 0,0-1 0,0 1 1,0 1-1,1 0 0,0 0 0,-1 1 0,1 0 1,0 0-1,-1 1 0,16 2 0,26 7-1268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17.6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17855,'0'0'364,"1"2"-82,1 4-163,0 0 0,0 0 1,-1 0-1,0 1 1,0-1-1,0 12 0,-5 43 266,1 0-171,8 12 69,4 0 0,27 107 1,-35-177-223,0-1 1,-1 0 0,1 1-1,0-1 1,0 0 0,0 0-1,0 0 1,1 0 0,-1 0-1,3 4 1,5-1-50,-6-4-104,-1 0 0,1-1 0,0 0 0,0 1 0,-1-1 0,1 0 1,0 0-1,-1 0 0,1-1 0,0 1 0,0-1 0,-1 1 0,6-3 0,-3 1-612,0 0 0,0-1 0,0 0 0,0 0 0,7-6 1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18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 32 16895,'-5'-4'149,"-1"0"0,0 1-1,0-1 1,0 1 0,0 1-1,-1-1 1,1 1 0,-1 0-1,1 1 1,-1-1 0,-8 1-1,10 0-114,0 2-1,0-1 1,0 1-1,0-1 1,-1 1-1,1 1 1,1-1-1,-1 1 1,0 0-1,0 0 1,1 0-1,-1 1 1,1-1-1,-1 1 1,-5 5-1,4-2 15,0 1-1,0-1 0,1 1 1,-1 0-1,2 1 1,-1-1-1,1 1 0,0 0 1,0 0-1,1 0 1,0 0-1,1 1 0,0-1 1,0 1-1,1 0 1,0-1-1,0 11 0,1-2-37,1-1 1,0 1-1,1 0 0,1-1 0,0 1 0,2-1 0,0 0 0,7 16 0,-8-23 19,0-2-1,0 1 0,1 0 1,0-1-1,1 0 0,-1 0 1,1 0-1,8 5 0,-12-9-77,0-1 0,1 0-1,0 0 1,-1 0 0,1-1 0,0 1 0,0 0-1,0-1 1,0 0 0,0 0 0,0 0-1,0 0 1,1 0 0,-1-1 0,0 0-1,0 1 1,1-1 0,-1 0 0,0 0-1,1-1 1,-1 1 0,0-1 0,0 0-1,6-1 1,-5-1-28,0 1 1,-1 0-1,1-1 0,-1 0 0,0 0 1,0 0-1,0 0 0,0 0 0,0-1 1,-1 1-1,1-1 0,3-7 0,-1-1 8,1 0 0,6-24 0,-8 18 48,0-1 0,-1 0 0,-1 1 0,0-25 0,-10-76 126,8 142 1384,2 21-1473,2-9 96,3-1 0,0 0-1,2 0 1,26 63 0,-31-89-141,1-1 1,-1 1-1,1-1 0,1 0 1,-1 0-1,1 0 0,12 11 1,-17-18 21,-1 0 1,1 0 0,-1 1 0,1-1 0,-1 0 0,1 0 0,0 0 0,-1 0-1,1 0 1,-1 1 0,1-1 0,0 0 0,-1 0 0,1-1 0,-1 1 0,1 0-1,-1 0 1,1 0 0,0 0 0,-1 0 0,1-1 0,-1 1 0,1 0 0,-1 0 0,1-1-1,-1 1 1,1 0 0,-1-1 0,1 0 0,11-11-456,-7 6 247,-1-1 0,0 1 0,0-1 0,-1 0 0,0 0 0,0 0 0,3-14 0,7-57-1726,-10 56 1280,-2 16 610,6-42 42,-1-1 0,-2-82 0,-5 99 132,1 31 473,2 15 37,21 339 3142,-23-351-3730,-1-4 23,-1-5-63,0-1-1,0 0 1,0 1-1,1-1 1,0 0-1,1-11 0,4-51-81,-1 23 2,-2 27-29,0-1 0,7-31-1,-7 47 85,0 0 0,0 0-1,1 1 1,0-1-1,0 0 1,0 1-1,0-1 1,1 1-1,0 0 1,0 0 0,0 0-1,0 0 1,1 0-1,-1 0 1,1 1-1,5-4 1,-7 6 13,0 0 0,1 1 0,-1-1 1,0 0-1,0 1 0,1 0 0,-1-1 0,0 1 1,1 0-1,-1 0 0,0 0 0,1 1 0,-1-1 1,0 1-1,1-1 0,-1 1 0,0 0 0,2 0 0,6 3 26,-1 1-1,14 8 0,-16-9-26,0 1-1,-1 0 1,0 0-1,0 0 1,-1 1-1,1 0 0,-1 0 1,5 8-1,-4-4 44,-1 0-1,0 0 0,-1 0 1,0 1-1,3 14 1,22 138-350,-17-82 304,-12-80-118,0 0 1,0 0-1,1 0 0,-1 0 1,1 0-1,-1 0 0,1 0 0,-1 0 1,1-1-1,-1 1 0,1 0 1,0 0-1,0 0 0,-1-1 0,1 1 1,0-1-1,0 1 0,0 0 0,0-1 1,0 1-1,-1-1 0,1 0 1,2 1-1,21 3-3979,-23-3 3879,9-1-4181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19.1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227 107 14847,'-6'-10'690,"-1"-1"1,1 1-1,-15-16 0,17 22-596,0 0 1,0 0-1,-1 0 1,0 1-1,1 0 1,-1 0-1,0 0 1,0 0-1,-1 1 1,-5-2-1,2 1 8,3 1-2,0 0-1,0 0 1,-1 1 0,1 0 0,-11-1 0,15 2-70,-1 1 0,1-1 1,-1 1-1,1-1 0,0 1 0,0 0 1,-1 0-1,1 0 0,0 0 1,0 0-1,0 0 0,0 1 0,0-1 1,0 1-1,0-1 0,0 1 1,1 0-1,-3 3 0,0 0 0,0 1-1,1 0 0,0 0 1,0 0-1,1 1 0,-1-1 1,1 1-1,1-1 0,-1 1 1,1 0-1,0 0 0,1-1 1,0 1-1,1 11 0,0-1 13,1 1 0,1 0 0,1-1 0,8 24 0,-7-30-55,0 1 1,0-1-1,1-1 1,0 1 0,1-1-1,0 0 1,1-1-1,16 16 1,-21-21-7,1-1 0,1 0 0,-1 0-1,0 0 1,1 0 0,-1-1 0,1 0 0,0 0-1,0 0 1,7 1 0,-9-2 5,1-1-1,-1 0 1,0 0 0,1 0-1,-1 0 1,1-1 0,-1 1-1,1-1 1,-1 0-1,0 0 1,1 0 0,-1 0-1,0-1 1,0 1 0,0-1-1,6-3 1,-4 0-69,0 0 0,0 1 1,-1-2-1,0 1 0,1 0 0,-2-1 1,1 0-1,-1 0 0,5-11 0,-1 0 18,-1 0 0,6-25 0,-9 28 65,-1 0 0,0 0 0,-1-24 0,-1 30 0,-1 1 0,0-1 0,0 1 0,0-1 0,-1 1 0,0 0 0,-1 0 0,-4-12 0,2 13 11,5 5 106,-1 3-53,-2 7-18,0-1 1,1 1-1,0 0 0,1 0 0,-1 0 0,2-1 1,0 11-1,6 68 187,-4-63-196,17 138 977,9 128 89,-27-281-1080,-1 1-1,0-1 0,0 0 0,-1 1 0,-1-1 0,-3 13 0,0-13-22,4-9-1,0 0 1,0 1-1,0-1 0,0 0 0,1 1 0,-1-1 1,0 0-1,0 0 0,0 0 0,0 0 0,0 0 1,0 0-1,0 0 0,0 0 0,1 0 0,-1 0 0,0-1 1,0 1-1,0 0 0,0-1 0,0 1 0,1 0 1,-1-1-1,0 1 0,0-1 0,0 1 0,1-1 1,-2-1-1,-19-19-163,19 19 143,-14-16-930,1 0 0,1-1 0,0-1 0,-14-28 1,21 30-5296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1.0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 1 18303,'-11'21'959,"-21"48"229,29-62-1120,1 0 1,0 0 0,0 0-1,1 1 1,-1-1 0,2 0-1,-1 15 1,2-18-43,-1 0-1,1-1 1,0 1 0,0-1-1,0 1 1,0-1-1,1 0 1,0 1 0,-1-1-1,1 0 1,0 0 0,1 0-1,-1 0 1,0-1-1,1 1 1,4 3 0,4 2 99,0 0 0,1-1 0,14 7 0,-12-7 33,20 14 0,109 77 275,-139-95-425,-1 0-1,1 0 1,-1 0-1,0 0 1,0 1-1,0-1 1,0 1-1,0 0 0,-1 0 1,0 0-1,1 0 1,-2 0-1,1 1 1,0-1-1,-1 0 0,0 1 1,0-1-1,0 1 1,-1 0-1,1-1 1,-1 1-1,0 0 0,-1-1 1,1 1-1,-2 7 1,0-4 4,0-1 1,0 1 0,0 0-1,-1 0 1,0-1 0,-1 0-1,0 1 1,0-1 0,0-1-1,-1 1 1,0-1 0,0 1-1,-12 9 1,12-11-75,-1-2 0,1 1 0,-1-1 0,0 0 0,1 0-1,-1 0 1,-1-1 0,1 0 0,0 0 0,0 0 0,-1-1 0,1 0 0,-12 0-1,9-1-44,1-1-1,0 0 0,-1-1 0,1 1 0,0-2 0,0 1 0,0-1 0,0 0 0,1-1 0,-11-6 0,-2-5-1793,-9-16-5053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19.7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17407,'10'44'795,"-7"-31"-470,0-1 1,0 1-1,0 26 0,-3 14 688,0 53-163,1-90-840,1-1-1,0 0 1,1 1 0,9 24 0,-10-35 6,0 0-1,0 0 1,1-1-1,0 1 1,0-1-1,0 1 1,5 4-1,-7-8-17,-1 0 0,1 0 1,0-1-1,0 1 0,-1 0 0,1 0 0,0-1 0,0 1 0,0-1 0,0 1 1,0-1-1,0 1 0,0-1 0,0 1 0,0-1 0,0 0 0,0 0 0,1 1 1,-1-1-1,2 0 0,0 0-37,-2 0 17,0 0 1,0 0-1,0 0 1,0 0-1,0-1 1,0 1 0,0 0-1,0 0 1,0-1-1,0 1 1,0-1 0,0 1-1,0-1 1,0 1-1,-1-1 1,1 1-1,0-1 1,1-1 0,14-16-291,-13 14 209,8-10-224,-1 0 0,0-1 0,-2 0 1,1-1-1,9-25 0,-10 19-6,-1-1 1,-1 0 0,5-38 0,-10 47 262,-1 1 1,0 0 0,-3-17 0,0-33 1342,-2 140-27,7-35-808,1 0 0,3-1 0,21 80 0,-26-117-418,1 1 0,-1-1 0,1 0 0,0 0 0,0 0 0,1 0 0,-1 0 0,1 0 0,0-1 0,0 1 0,6 5 0,-7-8-34,0 0 1,0 0-1,0 0 0,0 0 1,0 0-1,0 0 0,0 0 1,0-1-1,0 1 1,1-1-1,-1 0 0,0 1 1,0-1-1,0 0 1,0 0-1,1 0 0,-1-1 1,0 1-1,0-1 0,0 1 1,0-1-1,1 1 1,-1-1-1,0 0 0,0 0 1,2-2-1,3-1-173,-1-1 0,0 0 0,0 0 0,-1 0 0,1-1 0,-1 0 0,0 0 0,4-7 0,30-56-1863,-38 69 2031,15-35-3254,13-40 0,-20 49-989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0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 8575,'-1'1'7032,"-2"3"-6786,0 0-1,0 0 0,0 1 0,0-1 1,1 1-1,-1 0 0,1 0 0,1 0 1,-1 0-1,1 0 0,0 0 0,0 0 1,0 0-1,1 1 0,-1-1 0,1 0 1,1 6-1,1 13 12,2-1 1,8 35-1,-8-43-112,90 315 391,-91-321-544,0 1 0,1-2 0,0 1 0,1 0 0,0-1 0,8 10-1,-12-16-90,0-1-1,1 1 0,-1 0 0,1-1 0,-1 0 0,1 1 0,0-1 1,-1 0-1,1 0 0,0 0 0,0 0 0,0 0 0,0 0 0,0 0 1,0-1-1,0 1 0,0-1 0,0 1 0,1-1 0,-1 0 0,0 0 1,0 0-1,0 0 0,0 0 0,0-1 0,0 1 0,0-1 0,1 1 1,-1-1-1,0 0 0,0 1 0,-1-1 0,5-3 0,-2 1-476,1 0-1,-1 0 1,0-1 0,0 0-1,0 0 1,0 0-1,4-7 1,20-36-3279,-6 8 2764,-11 22 1533,15-28-1,-23 39-88,-1-1 1,1 0-1,-1 0 1,0 1-1,-1-1 1,0 0-1,0 0 1,0-8-1,-1 0 331,-1 0-1,-1 0 1,0 1-1,0-1 1,-9-23-1,8 30-454,0 0-1,0 0 0,-1 0 1,-1 0-1,1 1 0,-1 0 1,-1 0-1,1 0 0,-1 0 1,-13-10-1,19 16-202,-1 1 1,0-1-1,0 0 0,0 1 0,1-1 1,-1 1-1,0 0 0,0-1 0,0 1 0,0 0 1,0-1-1,0 1 0,0 0 0,0 0 0,0 0 1,0 0-1,0 0 0,0 0 0,0 0 1,0 0-1,1 0 0,-1 0 0,0 0 0,0 1 1,0-1-1,0 0 0,0 1 0,0-1 0,0 1 1,0-1-1,1 1 0,-1-1 0,0 1 1,0 0-1,1-1 0,-1 1 0,0 0 0,1 0 1,-1-1-1,1 1 0,-1 0 0,1 0 1,-1 1-1,-3 6 122,0 0 1,0 0-1,-4 16 0,5-13 17,-1 2-91,1 0 0,0 0 0,0 0 0,2 0 0,0 0 0,0 0 0,1 0 0,1 1 0,2 14 0,0-9-21,1-1 1,1 0-1,1 0 0,1 0 1,15 30-1,-20-44-48,0 0 1,0-1-1,1 1 0,-1-1 0,1 0 1,0 0-1,0 0 0,0 0 0,0 0 1,1 0-1,4 2 0,-6-4-28,-1 0-1,1-1 1,-1 1 0,1-1-1,0 1 1,-1-1 0,1 0-1,-1 0 1,1 0-1,0 1 1,-1-2 0,1 1-1,0 0 1,-1 0 0,1 0-1,-1-1 1,1 1 0,0-1-1,-1 1 1,1-1-1,-1 0 1,0 1 0,1-1-1,-1 0 1,1 0 0,-1 0-1,0 0 1,0 0 0,0 0-1,0-1 1,1 1 0,0-2-1,7-9-125,1 0 0,-1 0 0,-1-1 0,-1 0-1,0-1 1,0 1 0,-1-1 0,-1-1 0,0 1 0,-1-1 0,-1 0-1,0 0 1,1-26 0,-4 28 76,1 8 72,-1 1 0,0-1 1,0 0-1,-1 1 0,1-1 0,-1 1 0,0-1 1,0 1-1,-1-1 0,1 1 0,-3-5 1,2 6 53,-1-1-54,2 2 137,-6 58 406,7-32-379,0 0-1,2 0 1,1-1-1,1 1 1,0-1-1,2 0 1,15 39-1,-18-57-192,-1-1 0,1 1 0,0-1-1,0 1 1,0-1 0,0 0 0,1 0 0,0-1 0,0 1-1,0-1 1,0 0 0,8 5 0,-10-7 23,0 0 0,0 0 0,1 0 0,-1 0-1,0 0 1,0-1 0,1 1 0,-1-1 0,0 0 0,1 0 0,-1 0 0,0 0 0,1 0 0,-1 0 0,0 0-1,1-1 1,-1 1 0,0-1 0,0 0 0,0 0 0,1 0 0,-1 0 0,0 0 0,0 0 0,0 0 0,0-1 0,-1 1-1,1-1 1,0 1 0,2-3 0,0-2-42,1-1 1,-1 1-1,0-1 0,0 0 0,-1 0 0,0 0 0,0 0 0,0 0 1,1-10-1,1-8-138,3-36 0,-2-121 78,-6 149 306,8 41-69,-4-3-71,0 0 0,0 0 1,-1 1-1,0 0 0,0 0 1,3 7-1,10 41 272,-11-38-254,8 30 183,-2-1 0,-2 1-1,-2 1 1,2 54 0,-9-95-204,0 1 0,-1 0 0,0 0 0,-2 9 0,3-15-49,0 0 0,0 0 0,-1 0 0,1 0 0,0 0 0,-1 0 0,1 0 0,-1 0-1,1 0 1,-1 0 0,0 0 0,1 0 0,-1 0 0,0-1 0,0 1 0,1 0 0,-1 0 0,0-1 0,0 1 0,0-1 0,0 1 0,0-1 0,0 1 0,0-1 0,0 1 0,0-1 0,0 0 0,0 0 0,0 1 0,0-1 0,-1 0 0,1 0 0,0 0 0,0 0 0,0 0 0,-1-1-1,-1 0 3,0 0-1,0 0 0,0 0 0,1 0 0,-1-1 0,1 0 0,-1 1 0,1-1 0,-1 0 0,1 0 0,0 0 0,0 0 0,0-1 1,0 1-1,0 0 0,1-1 0,-3-5 0,-2-3 25,1 0 0,-6-23 0,4 12-35,2 0 1,1 0-1,1 0 0,1-1 0,0 0 1,2 1-1,1-1 0,0 1 0,2-1 1,6-23-1,-6 33 1,0 1 0,1 0 0,1 0 0,0 0 0,1 0 1,0 1-1,1 0 0,0 0 0,0 1 0,1 0 0,1 0 0,0 1 1,0 0-1,0 0 0,1 1 0,1 0 0,-1 1 0,1 0 0,12-5 1,88-31-38,-38 16-61,-72 27-69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1.8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15359,'0'0'2716,"0"2"-2152,14 111 1996,2 17-1864,-1-54-456,44 135 0,-47-172 38,-1 1 0,7 68 0,-13-76-152,-3-24-87,-2-6-98,-10-17-66,6 8 118,-73-134-329,67 119 263,1-2-1,1 1 0,1-1 1,-6-35-1,8 22-83,1 0 0,2-44 0,3 64 104,0 1 0,1 0 0,1-1 0,0 1 0,2 0-1,-1 1 1,11-22 0,-10 27 24,0 1 0,1 0 0,0 0 0,1 1-1,0 0 1,0 0 0,11-8 0,-12 11 1,0 0 0,1 0 0,0 0 0,0 1 1,0 0-1,1 0 0,-1 1 0,1 0 0,14-3 0,-18 5 27,0 1 0,-1-1 0,1 1 0,0 0-1,-1 0 1,1 0 0,0 0 0,-1 1 0,1 0 0,-1 0 0,1 0 0,-1 0-1,1 0 1,-1 1 0,0-1 0,5 4 0,-4-2 2,0 0 0,0 1 0,0-1 0,-1 1 0,0 0 0,0 0-1,0 1 1,0-1 0,0 1 0,2 6 0,1 3 0,-2 0 0,0 1 1,0-1-1,-1 1 0,-1 0 0,-1 0 0,0 16 0,-1-7 16,-1-1 0,-2 1 0,0-1 0,-1 0 0,-1 0 0,-2 0 0,0-1 0,-1 0 0,-20 36 0,26-53-5,-1-1 0,0 0 0,0 0 0,-1-1 1,1 1-1,-1-1 0,1 1 0,-1-1 1,0 0-1,-1 0 0,1-1 0,-6 3 0,8-4-19,1 0 0,-1-1 0,0 1 0,0-1 0,0 1 0,0-1 0,0 0 0,0 0 0,0 0-1,0 0 1,0 0 0,0 0 0,0-1 0,0 1 0,0-1 0,0 1 0,1-1 0,-1 0-1,0 0 1,0 0 0,1 0 0,-1 0 0,0 0 0,1 0 0,-1 0 0,1-1 0,-1 1-1,1 0 1,0-1 0,-1 1 0,1-1 0,0 0 0,-1-2 0,0 0-78,1 1 1,-1-1-1,1 1 1,0-1-1,0 0 1,0 0-1,1 0 1,-1 0-1,1 1 0,0-1 1,0 0-1,0 0 1,1 0-1,-1 0 1,1 0-1,0 0 1,0 1-1,0-1 1,1 0-1,2-5 1,1 0-721,-1 0 1,11-14 0,12-10-5059,-18 22 2915,-1-1-524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2.1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 17439,'54'279'3866,"-33"-153"-3076,-18-113-624,1 18 265,-14-52-516,7 6 72,0 1 0,1-1 0,1 0 0,1 1 0,1-21 0,0 2-94,-1 8 38,1 1 0,1 0 1,1 0-1,1 0 0,8-26 0,-9 41-5,0 0 0,1 0 0,0 1 0,0-1 0,1 1 0,0 0 0,0 0 0,1 0 0,0 1 0,0 0 0,1 0 0,0 0 0,0 1 0,0 0 0,1 1 0,8-5 0,-12 8 42,-1 0 0,1 1 0,0-1-1,0 1 1,-1 0 0,1 0 0,0 0-1,0 1 1,0-1 0,0 1 0,0 0 0,0 0-1,0 0 1,0 1 0,6 1 0,-5-1-411,0 1 0,0 0 0,0 0 0,5 3 0,19 15-6689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4.6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 1 15615,'0'0'1639,"-1"1"-1038,-2 13-29,0-1-1,-7 14 1,5-12-319,-7 25 1,-9 91 1431,-7 152 0,25-244-1613,-10 45-1,3-30-131,10-52-302,1-9-89,-1 0 0,2 1 0,-1-1 0,4-10 0,4-18-536,-1-65-1176,12-82 1770,-3 105 425,27-78 0,-42 150 44,0 0 0,0 0 1,0 0-1,1 0 0,0 0 1,0 0-1,0 1 0,0-1 1,1 1-1,0 0 0,0 0 0,0 1 1,0-1-1,1 1 0,-1 0 1,1 0-1,6-3 0,-9 6-33,0 0-1,0 0 1,0 0-1,-1 0 0,1 1 1,0-1-1,0 1 1,-1-1-1,1 1 1,0 0-1,-1 0 1,1 0-1,0 0 1,-1 0-1,1 0 1,-1 0-1,0 0 0,2 2 1,1 1 15,0 0 0,-1 1-1,1-1 1,-1 1 0,0 0 0,4 9 0,13 35 416,-12-26-305,30 75 144,68 156 1015,-98-236-1332,1-2 0,1 1-1,0-1 1,2-1 0,-1 0-1,2 0 1,0-2 0,25 21-1,-35-31-98,1 0 0,0 0 0,1-1-1,-1 0 1,0 0 0,6 2-1,-8-4-247,1 1 0,-1-1 0,0 0-1,1 0 1,-1 0 0,1 0 0,-1 0 0,0 0 0,1-1-1,-1 1 1,0-1 0,1 1 0,2-2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202 95 18559,'-180'-73'2664,"167"65"-2469,12 8-276,1-1 0,-1 1 0,1 0 1,-1 0-1,1 0 0,0-1 0,-1 1 0,1 0 0,-1-1 0,1 1 0,0 0 0,-1-1 0,1 1 1,0 0-1,-1-1 0,1 1 0,0-1 0,-1 1 0,1-1 0,0 1 0,0 0 0,0-1 0,-1 0 1,3 0-392,0 0 0,0 1 0,1-1 0,-1 0 0,0 1 0,0 0 0,0-1 0,0 1 0,1 0 0,-1 0 0,0 0 0,4 1 0,8 0-2608,0-1-1118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5.5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1 147 20351,'18'194'1655,"-8"-61"-1246,2-72-802,-4-20 166,-8-39 784,-7-76-4006,5 22 2454,-12-65 0,-1-18 921,15 124 76,1 1 0,0-1 0,0 1 0,1-1 0,0 1 0,1 0 0,0 0-1,0 0 1,1 0 0,1 0 0,0 1 0,0-1 0,12-15 0,-13 21 69,0 0-1,1 0 1,-1 0-1,1 1 1,-1 0 0,1 0-1,0 0 1,0 0-1,0 1 1,1 0 0,5-2-1,-7 3-27,-1 0 0,1 1-1,0-1 1,0 1 0,0 0 0,0 0-1,0 0 1,0 0 0,0 1-1,-1-1 1,1 1 0,0 0-1,0 1 1,-1-1 0,1 0 0,5 4-1,-4-2 50,-1 0 1,0 0-1,0 0 0,0 0 0,0 1 0,0-1 1,-1 1-1,1 0 0,-1 0 0,0 1 0,-1-1 1,4 7-1,-4-7-54,-1-1 1,0 1 0,0-1-1,-1 1 1,1 0-1,-1-1 1,1 1 0,-1 0-1,0-1 1,-1 1-1,1 0 1,0 0 0,-1-1-1,0 1 1,0-1-1,0 1 1,-4 6 0,-4 7 200,0-1 1,-14 17 0,12-17 13,0 0 0,1 0-1,-14 33 1,24-48 2,12 4-434,5 0 123,0-1 0,25 4 0,-22-6-212,28 9 0,-31-5 228,0 0 0,-1 1 0,1 1 0,-1 0 0,-1 2 0,18 12-1,-27-18 49,-1 1 0,1 0 0,-1 1-1,0 0 1,0-1 0,-1 1-1,7 12 1,-9-14-9,0 0 0,0 1 0,-1-1 0,0 1 0,0-1 1,0 1-1,0-1 0,-1 1 0,1 0 0,-1-1 0,0 1 0,-1 0 0,0 6 0,-1-4 39,0-1-1,0 0 1,-1 0-1,0 0 0,0 0 1,0 0-1,0-1 1,-1 1-1,0-1 1,0 0-1,-1 0 0,1 0 1,-1-1-1,0 0 1,0 0-1,-1 0 1,1 0-1,-1-1 1,0 0-1,0 0 0,-6 2 1,0-1-44,1 0 1,-1-1 0,0 0-1,0-1 1,0 0-1,-1-1 1,1 0-1,0-1 1,0-1 0,-18-2-1,-2-6-604,31 8 111,6-31-8221,0 20 3949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5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104 1 17407,'-2'3'27,"-57"85"1410,53-75-1262,0-1-1,1 1 1,0-1 0,1 1 0,-5 24-1,6-18-179,1 0 0,0 1-1,2-1 1,0 1 0,1-1-1,2 0 1,-1 1 0,2-1-1,1 0 1,0-1 0,13 31-1,-15-45 11,-1 1-1,1-1 0,1 1 1,-1-1-1,0 0 0,1 0 1,0-1-1,0 1 1,0-1-1,0 0 0,1 0 1,-1 0-1,1 0 0,0-1 1,8 3-1,6 2-9,1-2-1,34 6 0,-45-9 7,7 0-121,0 0 1,-1-1 0,1-1 0,0 0 0,0-1 0,0-1 0,0-1-1,0 0 1,-1 0 0,1-2 0,18-8 0,-18 6-799,0-1-1,-1-1 1,18-12 0,-32 20 476,1-1 1,0 1 0,-1-1-1,1 1 1,-1-1-1,1 0 1,-1 0-1,2-3 1,3-7-3777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6.3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18815,'24'160'3660,"-11"-103"-3398,2 0 0,25 60-1,-30-97-265,-9-18-86,15-11-3306,-14 7 2817,0 0 1,0 0-1,0 0 1,0 0-1,-1 0 1,1 0-1,2-5 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6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14207,'0'-3'217,"1"1"-1,0-1 0,0 1 0,0-1 1,0 1-1,0 0 0,0-1 0,0 1 1,1 0-1,-1 0 0,1 0 0,0 0 1,0 0-1,0 0 0,3-2 0,-1 1-81,0 1-1,-1 0 0,1 0 1,1 1-1,-1-1 0,0 1 0,0-1 1,8 0-1,0 1 52,0 0 0,0 1 0,1 0 0,-1 1 0,23 5 1,-21-3-164,1 1 1,-2 1-1,1 0 1,0 1-1,-1 1 1,0 0-1,-1 1 1,1 0-1,-2 1 1,1 0-1,-1 0 1,19 23-1,-19-18 16,1 0 1,-2 2-1,0-1 0,-1 1 1,-1 0-1,0 1 0,-1 0 1,-1 0-1,8 36 0,-12-39 41,0 0 1,0 1-1,-1-1 0,-1 0 0,-1 0 0,0 0 0,-5 27 1,5-35-70,-1-1 1,1 0 0,-1 0 0,-1 0 0,1 0 0,-1 0-1,1 0 1,-1-1 0,-1 1 0,1-1 0,0 0 0,-1 0-1,0 0 1,0 0 0,0-1 0,-1 0 0,1 0 0,-1 0-1,0 0 1,0-1 0,0 1 0,0-1 0,-8 2-1,0-1 42,0-1 0,-1 0 0,1 0 0,-1-1 0,-21-2-1,28 0-130,0 1 0,1-1 0,-1-1 0,0 1 0,0-1 0,0-1 0,1 1-1,-1-1 1,1 0 0,0 0 0,0-1 0,-8-6 0,12 8-23,1 1 0,-1-1-1,1 0 1,-1 0 0,1 0 0,0 0 0,0 0 0,0 0 0,0 0-1,0 0 1,1 0 0,-1 0 0,0-5 0,1 6-73,1 0 0,-1-1-1,1 1 1,-1 0 0,1 0 0,0-1 0,-1 1 0,1 0 0,0 0-1,0 0 1,0 0 0,0 0 0,0 0 0,0 0 0,0 1 0,0-1-1,0 0 1,0 0 0,2 0 0,0-1-558,5-5-1672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1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0 115 18047,'86'-41'5132,"46"-12"-4952,-119 48-681,1 1-1,22-3 1,6 3-5727,-31 4 3054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7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336 0 19455,'-25'4'390,"0"-1"0,0-1 0,-48-3-1,40 0-300,-47 5-1,36 2 56,43-5-321,0 0-174,-2 2 360,0 1 0,0-1 0,0 1 0,1 0-1,0 0 1,0 0 0,0 0 0,0 0 0,1 0 0,-1 1-1,1-1 1,0 1 0,1-1 0,-1 1 0,1-1 0,0 1-1,0-1 1,0 1 0,1 4 0,-1-9-7,14 116 223,-9-82-469,1 0 183,1 0 1,11 34-1,-14-54 84,2-1-1,-1 1 1,1-2 0,1 1 0,0-1 0,1 0-1,16 19 1,-19-26 1,1 1-1,0-1 0,0 0 1,1-1-1,-1 0 0,1 0 1,0 0-1,0-1 0,12 4 1,-7-3 35,0-1 0,-1-1-1,1 0 1,1-1 0,19 0 0,-9-2-64,0-2 0,-1 0 0,1-1 0,-1-2 0,1 0 0,21-10 0,-40 14-76,1 0 1,-1 0-1,0-1 0,0 1 1,0-1-1,0 0 0,0 0 1,0-1-1,-1 1 0,0-1 1,0 0-1,0 0 0,3-5 0,-4 6-361,0 0 0,-1 0-1,0-1 1,1 1-1,-1 0 1,-1-1 0,1 1-1,0-1 1,-1 1-1,0-1 1,0 1-1,0-5 1,0 7-107,0-1 0,-1 1 1,1 0-1,0-1 0,-1 1 0,1 0 0,-6-8-2744,-3-1-115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7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85 19839,'10'-2'254,"-1"1"1,0-1-1,1 0 0,-1-1 0,0 0 1,-1-1-1,1 0 0,0 0 0,10-8 1,31-12-350,-36 19-70,0 0 1,0 1-1,20-2 0,18 3-4636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8.1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401 1 18303,'-10'7'379,"-1"-1"-1,0 0 0,0-1 1,0 0-1,0-1 1,-1 0-1,-19 4 1,-6-2-214,-43 1 0,18-2 197,55-4-379,0 0 0,-1 1 0,1-1 0,0 2 0,0-1 0,0 1 0,0 0 0,1 1 0,-12 7 0,15-10 21,1 1 1,-1 0-1,1 0 0,0 0 0,0 1 1,0-1-1,0 0 0,0 1 0,0-1 0,1 1 1,-1 0-1,1 0 0,0-1 0,0 1 0,0 0 1,0 0-1,0 0 0,1 0 0,-1 0 1,1 0-1,0 0 0,0 0 0,0 1 0,0-1 1,0 0-1,2 4 0,11 36-132,2-1 0,24 47 0,-9-23 64,-22-46 19,69 176 68,-70-165-43,-6-29 253,-10-4-360,4 0 89,1 0 0,-1 0 1,1-1-1,0 0 0,-1 1 0,1-2 0,1 1 0,-1 0 1,0-1-1,1 1 0,0-1 0,-4-5 0,1-1-54,0 1 0,0-1 0,1 1 0,-6-17 0,10 21 96,-1 0-1,1 0 0,0 0 1,0 0-1,0 0 0,1 0 1,0 0-1,0 0 0,0-1 1,1 1-1,1-8 0,-1 11-1,-1 0-1,1-1 1,0 1-1,0 0 1,0-1-1,1 1 1,-1 0-1,0 0 1,1 0 0,0 0-1,-1 0 1,1 0-1,0 1 1,0-1-1,0 1 1,0-1-1,0 1 1,0 0-1,0-1 1,1 1 0,-1 0-1,0 1 1,1-1-1,-1 0 1,4 0-1,98-12 931,-67 10-507,68-14-1,-100 15-421,-1 1 0,1-1 0,-1 0 0,1 0 0,-1 0 0,0-1 0,1 1 0,-1-1 0,0 0 0,-1-1 0,8-6 0,-10 8-149,1 0 1,-1 0-1,0 0 1,1 0-1,-1 0 1,0 0-1,0-1 1,-1 1-1,1 0 1,0-1-1,-1 1 1,1 0-1,-1-1 1,0 1-1,0-1 1,0 1-1,0-1 1,0 1-1,0 0 1,-1-1-1,1 1 1,-1-1-1,0 1 1,1 0-1,-4-5 1,4 5-269,-1 1 0,0-1 0,-1 1 0,1-1 0,0 1 0,0 0 0,-1-1 0,1 1 0,0 0 0,-4-2 0,-8-4-5042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29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13 9215,'-1'0'229,"1"-1"-1,0 1 1,0-1-1,0 1 1,0-1-1,0 1 0,0-1 1,0 0-1,0 1 1,0-1-1,0 1 1,2-6 2055,-1 5-2056,4 13 3663,0-2-4560,2 5 1002,0 0 0,-1 0-1,-1 1 1,0-1 0,-1 1 0,-1 0-1,0 1 1,1 26 0,-3-37-194,3-12-543,3-4-1242,5-6-5138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1.2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169 86 13311,'0'0'3908,"-2"2"-3402,-5 12-188,0 1 0,1-1 0,1 1 0,0 1 0,1-1 0,-4 25 0,-1 99 287,-2 5 393,8-127-787,-8 21 0,6-23-119,-5 31-1,9-39-124,-10 25-72,11-31 51,6-20-1058,-3 0 1003,-1 0-1,0-1 1,-2 1 0,-2-23-1,1-30-185,41-284-97,-39 353 420,0-8-45,2 0 1,3-13 0,-5 21 18,0 0 0,0 0 0,1 0 0,-1 0 0,1 0 0,0 1 0,0-1 0,0 1 0,0-1 0,0 1 0,5-4 1,-6 5 18,0 1 0,0-1 1,0 1-1,0-1 0,0 1 1,0 0-1,0-1 0,0 1 1,0 0-1,0 0 0,0 0 1,0 0-1,0 0 0,0 0 1,0 0-1,0 0 0,1 0 1,-1 1-1,0-1 0,0 0 1,0 1-1,0-1 1,0 1-1,0-1 0,0 1 1,-1-1-1,1 1 0,0 0 1,1 0-1,2 2 52,-1 1 0,1-1 1,-1 1-1,6 6 0,0 6 112,0 1 1,-1-1-1,0 1 0,6 23 0,6 13 53,-9-27-200,67 146 460,-61-139-187,2-1 1,1-1 0,25 31 0,9-4-180,-46-50-213,1-1 1,0 1-1,0-2 1,16 10-1,-23-15 22,-25 4-2285,5 0 2391,-17-1 7,1-2 0,-59-4-1,-68-16 451,37 3 367,112 14-813,0 0-1,0 1 1,0 1 0,-19 3-1,29-4 103,1 0 0,-5 2-13,5-2 105,3 0-872,0 0 559,0 1 0,0-1 0,0 1 0,0-1 0,0 1 0,0 0 0,2 1-1,-2-1-178,0 0-1,0 0 0,0-1 0,1 1 1,-1 0-1,0-1 0,1 1 0,-1-1 1,4 0-1,19-3-6986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1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4 15903,'0'0'2050,"-1"2"-1716,-7 16-12,2 1 1,1 0-1,0 0 0,1 1 0,-2 29 0,0-4 532,-4 17 214,-21 200 277,34-177-1653,-3-83 335,0-4-291,-1-6 237,0 0 1,1 1 0,1-1-1,-1 0 1,1 0-1,3-7 1,1-20-118,-1-97-749,3-29 598,-4 136 133,1 0 0,0 1 0,2-1 0,13-31 0,-17 50 126,0 1-1,1-1 1,-1 1-1,2 0 1,-1 0-1,0 0 0,1 0 1,0 0-1,6-5 1,-9 9 199,1 2-137,0 0 0,0 0 0,0 0 0,-1 0 0,1 1 0,-1-1 0,1 1 0,-1-1 1,1 1-1,-1 0 0,2 2 0,-3-4-6,8 12 197,0 1 0,-1 0 0,0 0 0,-1 0 0,-1 1 0,5 16 0,16 89-413,-14-54 194,-9-53-12,5 28 125,2 0 0,19 46 0,-25-75-164,1 1 0,1-2 1,0 1-1,0-1 1,1 0-1,0 0 0,1 0 1,0-1-1,1-1 1,0 1-1,0-1 0,11 7 1,-17-13-84,0-1 1,0 1-1,0-1 0,0 1 1,0-1-1,0 0 0,7 1 1,5-2-2831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2.2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 62 15359,'-44'-18'2991,"26"9"-2351,-1 2 0,1 0 0,-2 1 1,1 1-1,-25-4 0,42 9-584,-1 0 1,0 0-1,1 0 0,-1 0 1,0 0-1,1 1 0,-5 1 1,6-2 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2.8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72 16511,'25'71'3796,"2"40"-2612,-5-19-492,-12-54-551,-3-8 62,1-1-1,1 0 1,22 43 0,-27-64-246,-3-7-183,3-9-2521,-3 5 2491,0-1 1,0 1-1,-1-1 1,1 0-1,-1 1 1,1-1-1,-1 1 1,0-1-1,0 0 0,-1 1 1,1-1-1,-1 1 1,-1-5-1,-3-10-1573,-13-31 0,10 29 425,-37-91-3608,13 37 6542,25 58 1104,-10-32-1,16 44-2270,0 0 0,0 0 0,1 0 0,-1 0-1,1 0 1,0 0 0,0-1 0,0 1-1,0 0 1,1 0 0,0 0 0,0 0-1,2-7 1,0 5-240,1 1 0,-1 0-1,1-1 1,0 2 0,1-1-1,-1 0 1,1 1 0,0 0-1,0 0 1,0 0 0,1 1-1,-1-1 1,1 1 0,0 1-1,12-5 1,-2 2-82,1 1-1,1 0 1,-1 1-1,27 0 1,-40 2-8,1 1 1,-1 0-1,1 1 1,-1-1 0,1 1-1,-1-1 1,1 1-1,-1 1 1,0-1 0,1 0-1,-1 1 1,0 0-1,0 0 1,0 0 0,-1 1-1,1-1 1,0 1-1,-1 0 1,0 0 0,1 0-1,-1 1 1,-1-1-1,1 1 1,0-1 0,-1 1-1,0 0 1,0 0-1,0 0 1,0 0 0,0 1-1,-1-1 1,0 0-1,0 1 1,0 4 0,0 4-6,-2 0 1,1 0 0,-2-1 0,0 1 0,0 0 0,-1-1 0,-1 0 0,0 1 0,0-2 0,-1 1 0,-1 0 0,0-1 0,-13 18 0,17-26-7,-1 0 1,1-1-1,-1 1 1,1-1-1,-1 1 1,0-1-1,0 0 1,0 0-1,0 0 1,-1 0 0,1 0-1,0-1 1,-1 0-1,1 0 1,-1 0-1,0 0 1,-5 1-1,0-3-10,3-1 47,5 2-19,3-3-44,0 2 0,0-1-1,0 0 1,0 0 0,0 0 0,0 1 0,1 0 0,3-3-1,0 2-2,0-1 0,0 1 0,1 0 0,-1 0-1,0 1 1,1 0 0,-1 0 0,1 0-1,0 1 1,-1 0 0,13 2 0,-13-1-46,-1 0 1,1 1-1,-1 0 1,0 0 0,0 0-1,0 1 1,0 0-1,0 0 1,-1 0-1,1 0 1,-1 1-1,0-1 1,0 1 0,5 7-1,-3-4 84,-1 0-1,1 1 0,-1 0 1,-1 0-1,1 1 0,-2-1 1,1 1-1,3 14 0,-5-16-20,-1-1 0,0 1 0,-1 0 0,0 0 0,0-1-1,0 1 1,-1 0 0,0 0 0,0-1 0,0 1 0,-1 0 0,-4 9-1,2-9 96,1 0-1,-1 0 0,0 0 0,0-1 0,-1 1 1,0-1-1,0 0 0,0-1 0,-1 1 0,0-1 0,0-1 1,0 1-1,-8 4 0,10-7-157,0 0 1,1 0-1,-1-1 1,0 1-1,0-1 1,0 0-1,0 0 1,-1-1-1,1 1 1,0-1-1,0 0 1,0 0-1,0 0 1,-1 0-1,1-1 1,0 0-1,0 0 1,0 0-1,0 0 1,0-1-1,0 1 1,1-1-1,-1 0 1,0 0-1,-4-4 1,8 5-166,-1 0 0,0 0 0,1-1 0,-1 1 1,1 0-1,0 0 0,-1-1 0,1 1 0,0 0 0,-1-1 1,1 1-1,0 0 0,0-1 0,0 1 0,1 0 0,-1-1 1,0 1-1,0 0 0,1 0 0,0-3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3.2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240 33 18303,'11'17'852,"0"1"-1,-2 1 0,14 35 1,-13-23-584,-1 1 0,3 33 1,-24-85-163,-6-37-353,13 36 225,-18-39-1,20 53 28,-1 0 0,0 1-1,0-1 1,-1 1 0,1 0-1,-1 1 1,-1-1 0,1 1-1,-10-7 1,7 6 4,0 0-1,-1 1 1,0 0-1,0 1 1,0 0 0,0 1-1,-17-5 1,23 7 6,-1 1 0,1-1 0,0 1 0,0 0 0,0 0 0,-1 0 0,1 0 0,0 0 0,0 1 0,0-1 0,0 1-1,0 0 1,0 0 0,0 0 0,0 1 0,0-1 0,0 1 0,0-1 0,1 1 0,-1 0 0,1 0 0,-1 0 0,1 0 0,0 1 0,-1-1 0,1 1 0,-2 4 0,-3 5 52,1 0 1,1 0-1,0 1 0,1 0 0,0 0 1,1 0-1,-2 18 0,3-9-19,0-1-1,2 0 1,4 41-1,-2-47-11,1 0 0,1 0 0,0-1 1,0 0-1,2 0 0,0 0 0,0 0 0,1-1 0,1 0 0,11 13 0,-11-16-39,0 0-1,1-1 0,0 0 1,1-1-1,0 0 0,1-1 1,-1 0-1,1 0 0,1-1 0,-1 0 1,1-1-1,15 4 0,-12-5 6,0 0-1,0-1 0,0-1 1,1 0-1,-1-1 0,1-1 1,0 0-1,-1-1 0,22-5 1,-29 5-124,-1-1 0,0 0 0,-1-1 0,1 0 1,0 0-1,-1 0 0,1-1 0,-1 0 0,0 0 1,-1-1-1,11-9 0,-12 9-299,0 0 0,0 0 1,0-1-1,-1 1 0,0-1 1,0 0-1,-1 0 0,0 0 0,3-8 1,-2-5-1775,-1-2-3800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4.4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151 0 16511,'0'0'1814,"1"2"-1169,4 10-337,-2-1 1,1 1-1,-2 0 1,3 16-1,1 52 228,-4-39-361,1-10 161,-3 0 0,0 1 0,-6 36 0,6-66-305,-2-2-237,1 0 210,0 1-1,-1-1 0,1 0 1,0 0-1,-1 0 0,1 0 1,0 0-1,-1-1 0,1 1 0,0 0 1,0-1-1,-1 1 0,1-1 1,0 1-1,0-1 0,-1 1 1,1-1-1,0 0 0,0 0 0,0 0 1,0 1-1,0-1 0,0 0 1,0-1-1,-2-1-4,-7-8-151,0 0 0,1 0 0,0-1 1,-10-18-1,-10-14-156,-25-22 884,56 67-457,33 18 112,-21-11-171,1 0 1,-1-1-1,1-1 0,1 0 1,15 3-1,-16-6-59,1-2 0,0 1 0,0-2 0,-1 0 0,19-3 0,42-1-426,-74 4 291,28 0-4234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2.2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 18 19039,'-4'-2'140,"0"-1"0,-1 1 1,0-1-1,1 1 0,-1 1 0,-6-3 0,9 4-132,0 0-1,1 0 1,-1 0-1,0 0 1,0 0-1,0 0 1,0 0-1,0 1 1,0-1-1,1 1 1,-1-1-1,0 1 1,0 0-1,1-1 1,-1 1-1,0 0 1,1 0-1,-1 0 1,1 1-1,-2 0 1,-4 5-3,1-1-1,0 1 1,0 0-1,1 1 1,0-1 0,0 1-1,1 0 1,0 0 0,0 0-1,1 1 1,-3 11 0,0 8 2,1 1 1,-2 34 0,4-25 116,0 125 373,4-94-345,-1 275-95,-1-331-174,-3 25 0,3-36-159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5.1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350 0 19839,'-47'121'1561,"-10"26"-994,-57 181 618,109-308-910,-7 17-460,11-36 94,-5-38-197,4-21-69,2 1-1,3 0 1,3-1 0,16-73 0,9 22-156,-24 92 461,0 0 0,1 0-1,1 1 1,11-16 0,-18 29 54,0 1-1,0-1 1,0 1-1,0-1 0,1 1 1,-1 0-1,1 0 1,-1 0-1,1 0 1,0 1-1,5-3 1,-7 4 29,1-1 0,-1 1 1,0 0-1,1 0 0,-1 0 1,1 0-1,-1 0 1,0 1-1,1-1 0,-1 0 1,1 1-1,-1-1 1,0 1-1,1-1 0,1 2 1,18 11 456,-5 0-358,-1 0-1,-1 2 0,0-1 1,-1 2-1,0 0 0,-1 0 1,-1 1-1,9 20 1,9 21 208,23 73 0,-22-49-240,-17-47-155,-8-19 14,1 0-1,15 27 1,-17-37-78,-4-5 26,-24 11-326,13-10 387,-1 0 1,1-1-1,0 0 0,-1-1 1,1 0-1,-22-4 1,3 1 16,-262-25 677,212 11-424,32 6-88,45 11-95,-3 0 11,6 0-68,0 0 1,0 0-1,0 1 0,0-1 1,-1 0-1,1 0 0,0 0 1,0 0-1,0 1 0,0-1 1,0 0-1,0 0 0,0 1 1,0-1-1,0 0 0,0 0 1,0 0-1,0 1 0,0-1 1,0 0-1,0 0 0,0 0 1,0 1-1,0-1 0,0 0 1,0 0-1,0 0 0,1 1 1,-1-1-1,0 0 0,0 0 1,0 0-1,0 0 0,0 1 1,0-1-1,1 0 0,-1 0 1,0 0-1,0 0 0,7 10-213,-7-10 221,3 3-250,1-1-1,-1 1 1,1-1 0,0 0 0,0 0-1,0 0 1,0 0 0,0-1-1,0 0 1,0 0 0,8 1-1,19 3-7005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5.9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17407,'0'0'532,"0"2"-117,4 32 470,-2 1 0,-3 50 0,0-1-159,12 75 220,-7-127-660,2-1 0,1 0 1,12 30-1,-17-53-266,-1-7-118,-1-12-683,-1-34-188,-2-1-1,-2 1 0,-17-73 1,15 91 706,2 1 1,0-1-1,2 0 1,1 1-1,2-33 1,1 19 175,-1 39 379,2-3 72,-2 3-245,0 0 0,1 0 0,-1 0-1,1 0 1,-1 0 0,1 0 0,0 0-1,-1 0 1,1 0 0,0 0 0,1-1 0,1 0-16,1 1 1,-1-1 0,1 0 0,0 1 0,0 0 0,-1 0 0,1 0-1,0 0 1,0 0 0,0 1 0,0 0 0,0 0 0,0 0 0,0 0 0,5 2-1,3 1 92,-1 0-1,1 1 0,20 11 0,-7-3-110,0 2 0,-1 0 0,-1 2 0,0 1 0,-1 0 0,-1 2 0,22 25 0,-31-31-36,-1 1 0,0 1-1,-1 0 1,-1 0 0,0 1-1,-2 0 1,1 1 0,-2-1-1,0 1 1,-1 1 0,-1-1-1,3 25 1,-7-34-35,1 0 0,-1-1 0,-1 1 0,0 0 1,0 0-1,0-1 0,-1 1 0,0 0 0,-1-1 0,1 0 0,-2 1 0,1-1 0,-1-1 0,0 1 0,0 0 0,-1-1 0,1 0 1,-2 0-1,1 0 0,0-1 0,-1 1 0,0-2 0,-1 1 0,1 0 0,-1-1 0,0-1 0,0 1 0,0-1 0,0 0 0,-10 2 0,5-2-94,0 0-1,0-1 0,0-1 0,0 0 0,0-1 1,0 0-1,0-1 0,0 0 0,0-1 0,0-1 0,0 0 1,0 0-1,1-1 0,-1 0 0,1-1 0,0-1 0,1 1 1,-14-11-1,22 15-84,1 0 1,-1 0-1,1 1 1,0-2 0,0 1-1,-1 0 1,1 0-1,0 0 1,0 0-1,0-1 1,0 1-1,-1-3 1,2 3-268,0 0 0,1 0 0,-1 0 0,0 0 0,0 0 0,0 0-1,1 0 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6.4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329 2 18303,'-5'0'243,"1"-1"1,-1 1-1,0 0 0,1 0 0,-1 0 0,0 1 1,0 0-1,1 0 0,-6 1 0,-41 18 520,2 0-30,38-18-685,0 0-1,-1-1 1,1 0-1,-19-1 1,15 0 142,-26 3-1,37-3-180,2 1-14,0-1 1,-1 0-1,1 1 1,-1-1-1,1 1 0,0 0 1,-1 0-1,1 0 1,-4 2-1,0 2-7,2 1 1,3-5 5,0 1 0,1 0 0,-1 0 0,1 0 0,-1 0-1,1 0 1,0 0 0,0 0 0,0 0 0,0 0-1,0 0 1,1 3 0,-1 3 62,14 255 183,7-107 29,-19-147-247,0-1 0,1 0 0,0 0 1,0 0-1,1 0 0,0 0 0,0 0 0,1-1 0,0 0 0,6 7 0,-8-10-7,0-1 0,0 0 0,1 0 1,-1-1-1,1 1 0,0 0 0,0-1 0,0 0 0,0 0 0,0 0 0,0-1 0,0 1 0,0-1 0,1 0 1,-1 0-1,1-1 0,-1 1 0,1-1 0,-1 0 0,9-1 0,12-2 26,26 2-1,-37 1-93,0 0-1,0-1 1,0 0 0,0-1-1,0-1 1,0 0 0,15-6-1,-23 7-133,0-1 1,0 0-1,0 0 0,0 0 1,-1-1-1,0 0 0,1 0 0,-1 0 1,-1-1-1,1 1 0,-1-1 1,1 0-1,4-9 0,-9 12-108,0 1-1,0-1 0,0 1 1,0-1-1,-1 1 0,1-1 1,-1 1-1,1-1 1,-1 1-1,1 0 0,-1-1 1,0 1-1,0 0 0,1-1 1,-1 1-1,-2-2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6.8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19967,'1'-1'1464,"32"-11"-1115,1 1 0,42-9-1,-45 15-1938,39-2 0,-55 5-706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7.2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514 19 17535,'0'0'1019,"-4"-7"434,2 6-1365,1 0-1,-1 0 0,0-1 0,0 1 1,0 0-1,1 0 0,-1 1 1,0-1-1,0 0 0,0 1 1,0-1-1,0 1 0,-1-1 1,1 1-1,0 0 0,0 0 1,0 0-1,-2 1 0,-8 0 261,-22 5-1,28-5-253,-82 24 899,-7 2-290,57-20-539,-95 23-419,125-27 413,1 0 0,-1 0 0,1 0 0,-1 1 0,-6 5 0,13-8 248,0 1-602,0 1 68,-1-1 0,1 0 1,0 1-1,0-1 0,0 5 0,-1 1 87,1-1 0,1 1-1,-1 0 1,1-1 0,1 1 0,-1 0-1,1-1 1,1 1 0,1 8 0,6 10 392,13 32 1,4 9-703,-5 0-256,35 142 909,-54-202-537,0 15 372,-2-22-134,0 0-1,0 0 1,0 0-1,0 0 1,0 1 0,0-1-1,0 0 1,0 0-1,0 0 1,0 0-1,0 1 1,0-1-1,0 0 1,0 0-1,-1 0 1,1 0-1,0 0 1,0 0-1,0 1 1,0-1-1,0 0 1,0 0-1,0 0 1,-1 0-1,1 0 1,0 0-1,0 0 1,0 0-1,0 0 1,0 0-1,-1 0 1,1 0-1,0 0 1,0 0-1,0 0 1,-1 0-1,-9-6-229,4 0 208,-1-1 0,1 0 0,1 0 0,-1 0 0,1-1 0,-6-12 0,3 3-3,1 1 0,-7-25 0,14 39 25,-1 1-1,1-1 1,-1 0-1,1 0 1,0 1-1,0-1 1,0 0-1,0 0 1,0 0-1,0 0 1,0 1-1,0-1 1,1 0-1,-1 0 1,1 0-1,-1 1 1,1-1-1,0 0 1,2-2-1,-2 2 7,1 0-1,0 1 1,-1-1 0,1 1-1,0-1 1,0 1-1,0 0 1,1 0-1,-1-1 1,0 2-1,0-1 1,0 0 0,4 0-1,5-1 36,0 0-1,1 1 1,-1 1 0,1 0-1,12 2 1,5 0 199,15 3 85,1-3 1,48-3-1,-92 1-410,0 0 1,1 0-1,-1-1 1,0 1-1,0 0 0,0-1 1,0 1-1,0-1 0,0 1 1,0-1-1,-1 1 0,1-1 1,0 0-1,0 1 0,0-1 1,0 0-1,-1 0 1,1 0-1,0 0 0,-1 1 1,1-1-1,-1 0 0,1 0 1,-1 0-1,1 0 0,-1 0 1,0 0-1,1 0 0,-1-3 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8.8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79 144 8703,'5'-62'9336,"-3"65"-9118,-1 0-1,-1 0 1,1 0-1,0 0 1,0 5 0,-1-8-145,8 83 1418,-4 103 0,-4-159-1329,2 394 1507,-2-419-1744,-7-8-946,4 2 904,1 1-1,-1-1 1,1 0 0,0 0-1,0 0 1,1-1-1,-3-6 1,-6-36-432,5 23 284,-35-176-1203,30 137 1073,-2-77 1,11 124 375,2 1 0,0-1 1,0 1-1,2-1 1,0 1-1,8-26 0,-7 31 3,1-1 0,0 1-1,0 0 1,1 1 0,0-1 0,1 1-1,0 0 1,0 1 0,18-15-1,-13 12 108,0 2 0,26-16 0,-33 22-54,0 1 0,0 0-1,0 0 1,0 0 0,0 0 0,0 1 0,0 0 0,0 0 0,1 1 0,-1-1-1,0 1 1,7 1 0,-9-1-6,0 1-1,-1-1 0,1 1 1,0 0-1,-1 0 1,1 0-1,-1 0 0,0 0 1,1 1-1,-1-1 1,0 1-1,0 0 0,0-1 1,2 3-1,0 0 26,-1 0-1,0 0 0,-1 0 0,1 1 1,-1-1-1,1 1 0,1 5 0,-1 1 54,0 0 0,0 1 0,-1 0 0,0-1 0,-1 21 0,-1-23-79,0 0 1,-1 0-1,0 0 0,-1 0 0,1 0 1,-2-1-1,1 1 0,-2-1 0,1 1 0,-1-1 1,0 0-1,0 0 0,-1-1 0,0 1 1,-1-1-1,0 0 0,0 0 0,0-1 0,-1 0 1,0 0-1,0-1 0,0 1 0,-1-1 1,1-1-1,-1 0 0,-1 0 0,1 0 0,0-1 1,-11 2-1,11-3-78,0 0 1,0-1 0,-9 1 0,15-2-111,56 72-1560,53 82 1298,-95-134 453,2 3 352,-1 1-1,-1 0 0,13 38 0,-24-58-308,-1-4-123,0 0 0,0 0-1,0 1 1,0-1 0,0 0-1,0 0 1,0 0 0,0 1-1,0-1 1,0 0 0,0 0-1,0 0 1,0 1 0,0-1-1,0 0 1,1 0 0,-1 0 0,0 1-1,0-1 1,0 0 0,0 0-1,0 0 1,0 0 0,0 0-1,1 1 1,-1-1 0,0 0-1,0 0 1,0 0 0,0 0-1,1 0 1,-1 0 0,0 0-1,0 1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9.1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1 221 19071,'3'-9'110,"1"1"0,0 0 0,1 0 0,0 0 0,0 0 0,0 1 0,1 0 0,0 0 0,1 1 0,0-1 0,-1 1 0,2 1 0,-1-1 0,1 1 0,9-4 0,-7 4-163,0-1-1,0 0 0,12-11 0,-18 14-7,0-1-1,0 1 1,0-1-1,-1-1 1,1 1-1,-1 0 0,0-1 1,-1 1-1,4-7 1,-6 10 50,0 1 0,0-1 1,0 0-1,0 1 0,0-1 1,0 0-1,0 1 1,0-1-1,0 0 0,0 0 1,0 1-1,0-1 1,0 0-1,0 1 0,-1-1 1,1 0-1,0 1 1,-1-1-1,1 1 0,0-1 1,-1 0-1,1 1 1,-1-1-1,1 1 0,-1-1 1,1 1-1,-1-1 1,1 1-1,-1-1 0,1 1 1,-1 0-1,0-1 0,1 1 1,-1 0-1,0 0 1,1-1-1,-1 1 0,-1 0 1,-1-1-36,0 0 1,0 0-1,0 1 1,0-1 0,0 1-1,0 0 1,-4 0-1,3 0 68,1 1-1,-1 0 1,0 1 0,1-1-1,-1 1 1,1-1 0,-1 1-1,1 0 1,0 0 0,0 1-1,0-1 1,0 1-1,0-1 1,0 1 0,1 0-1,-1 0 1,1 0 0,0 1-1,0-1 1,0 0 0,-3 8-1,0 1 59,1 0-1,0 0 0,0 1 1,1-1-1,-1 18 0,1-4-47,1 1 0,1-1 0,2 1 0,0-1 0,2 0 0,9 40 0,-9-55-13,1 0 1,0-1-1,0 1 0,1-1 0,1 0 1,0 0-1,11 14 0,-11-17-12,0-1-1,0 0 0,1 0 1,0 0-1,0-1 0,0 0 1,1-1-1,0 1 0,0-1 1,15 5-1,-13-7-137,-1 1 0,0-2 0,0 1 0,1-1 0,-1-1 0,1 0 0,11-1 0,-2-1-871,-1-1 0,30-9 0,-27 6-5056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9.6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 31 19199,'28'186'2767,"-28"-185"-2438,-2-13-194,0-7-252,-2-1 1,0 2-1,-1-1 1,-1 0-1,0 1 0,-17-31 1,21 45 145,0 1-1,0 0 1,0 0 0,-1 0 0,1 0 0,-1 0-1,0 1 1,1-1 0,-1 1 0,-1-1-1,1 1 1,0 0 0,0 1 0,-1-1 0,1 0-1,-6-1 1,8 3-17,1 0 0,0 0 0,-1 1 0,1-1 0,-1 0 0,1 0 0,-1 1 0,1-1-1,0 0 1,-1 0 0,1 1 0,0-1 0,-1 0 0,1 1 0,0-1 0,-1 1 0,1-1 0,0 0 0,0 1 0,-1-1 0,1 1-1,0 0 1,-5 11-7,4-11 4,-2 9 48,0 0-1,1-1 0,0 2 1,0-1-1,0 19 1,5 53 686,-2-66-737,-1-15-4,2 46-152,16 80 0,-15-113 186,0-1 0,1 0 0,1-1-1,0 1 1,0-1 0,1 0 0,1 0 0,0-1 0,1 1-1,17 18 1,-23-28-125,0 0 0,1 0 0,-1 0 0,1-1 0,0 1 0,-1-1 0,1 0 0,0 0 0,0 0 1,0 0-1,0 0 0,0-1 0,0 1 0,0-1 0,0 0 0,0 0 0,0 0 0,0 0 0,0 0 0,0-1 0,0 1 0,0-1 0,0 0 0,0 0 0,5-2 0,5-3-506,-1 0 0,1-1 0,-1-1 0,12-9 0,-9 6-794,-2-2-1,0 1 0,-1-1 0,0-1 1,-1 0-1,15-24 0,-7 7-2234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39.9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14719,'21'173'7018,"-5"-34"-5900,-4-51-686,15 76 209,-20-131-485,1-1-1,25 61 1,-28-83-201,-1 0-1,2 0 1,-1-1 0,1 0-1,1 0 1,8 10 0,-13-17-105,0 0-1,0 0 1,0-1 0,0 1 0,0-1-1,0 1 1,0-1 0,1 1 0,-1-1-1,1 0 1,-1 0 0,1 0 0,-1-1 0,1 1-1,-1-1 1,1 1 0,0-1 0,-1 0-1,1 0 1,0 0 0,-1 0 0,1 0-1,0-1 1,-1 1 0,1-1 0,-1 0-1,1 0 1,-1 0 0,1 0 0,4-3 0,26-20-5649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0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198 0 20351,'-23'0'768,"0"2"-232,2 0-48,2 0-312,0-1-64,1 1-16,3 0 0,1-2-176,1 0-40,3 2-8,1-1 0,2 3-96,0 1-32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2.6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 8 15359,'-2'-1'322,"1"0"-1,-1 0 1,0 0-1,0 0 1,0 1-1,0-1 0,0 1 1,0-1-1,0 1 1,0 0-1,0-1 1,0 1-1,0 0 1,-1 0-1,-2 1 1,-34 9 1244,15-4-941,-40 4-300,36-6-135,-47 12 0,64-13-218,0 0-150,0 0-1,0 1 1,0 1-1,1 0 1,-17 9 0,26-13-236,19 4-6784,-6-3 3986,0-2-1370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0.9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184 59 17983,'-5'-10'656,"2"4"-255,0 0-1,0 1 1,-1-1 0,0 1 0,-5-7-1,8 12-356,0-1-1,0 0 1,0 0 0,0 0-1,0 1 1,0-1-1,0 0 1,0 1-1,-1-1 1,1 1 0,0-1-1,0 1 1,0 0-1,-1-1 1,1 1-1,0 0 1,0 0-1,-1 0 1,1 0 0,0 0-1,0 0 1,-1 0-1,1 1 1,0-1-1,0 0 1,0 1 0,-1-1-1,1 1 1,0-1-1,0 1 1,0 0-1,0-1 1,-2 2-1,-6 5 36,1 0 0,-1 1 0,1 0 0,1 1 0,-1-1-1,2 1 1,-1 1 0,1-1 0,0 1 0,1 0 0,0 1-1,1-1 1,0 1 0,1 0 0,-4 21 0,3-6-114,1 0 0,1 0 1,2 0-1,1 1 0,7 46 1,-5-49 36,9 27-1,-10-45-47,0 1 0,0-1-1,1 1 1,0-1 0,0 0-1,1 0 1,-1 0 0,1-1-1,5 6 1,-8-10 24,0 0-1,1 0 1,-1 0 0,0 0 0,1 0-1,-1 0 1,0 0 0,1 0 0,-1-1-1,1 1 1,-1-1 0,1 1 0,0-1-1,-1 0 1,1 1 0,-1-1 0,1 0-1,0 0 1,1 0 0,0-1-30,0 1 1,0-1 0,0 0-1,0 0 1,0 0-1,0-1 1,0 1-1,-1 0 1,5-4-1,0 0-119,0-1-1,0 0 0,-1-1 0,0 0 0,11-14 0,-9 7 92,0 0 0,-1-1-1,0 0 1,-1-1 0,-1 1 0,0-1-1,2-17 1,-4 13-3,0 0-1,-2 0 0,0 0 1,-1 0-1,-4-28 0,3 41 150,0 0-1,-1 0 1,0 0 0,-5-13-1,6 19 377,0 2-252,-3 7-100,0-1 0,1 1 0,0 0 0,0 0-1,0 0 1,1 0 0,1 1 0,-1-1 0,1 0-1,1 1 1,-1-1 0,1 1 0,1-1 0,0 1 0,3 15-1,1-4-103,0-1 0,1-1-1,1 1 1,0-1-1,2 0 1,18 29-1,-25-44-24,0-1 1,0 0-1,0 0 0,0 0 0,0 0 0,0 0 1,0 0-1,1 0 0,-1-1 0,0 1 1,1-1-1,0 0 0,-1 1 0,1-1 0,0-1 1,0 1-1,-1 0 0,1-1 0,0 1 1,6-1-1,-4 0-37,0-1 1,0 0-1,0 0 1,0 0-1,0-1 1,-1 1 0,1-1-1,0-1 1,-1 1-1,1 0 1,4-5-1,-1 1-22,-1 1-1,1-2 0,-1 1 1,-1-1-1,0 0 0,0-1 1,10-15-1,-8 10 39,-2-1 1,0 1-1,0-1 1,5-22-1,-4 2-36,-2 0 0,-1 0-1,0-57 1,-5 86 98,3-10 68,-2 13 450,2 4-392,4 8-57,-1 1 0,0-1-1,0 1 1,-1 0 0,0 0-1,3 23 1,7 77-33,-10-59 71,5 101 1582,-9-151-1557,-1-4-76,-1-14-56,0 0 0,0 0-1,2 0 1,0 0 0,4-31-1,-1 11 0,-3 34 7,2-27-99,1 1 0,7-29 0,-9 50 34,1 0 0,0 0 0,0 1 0,1-1 0,0 0 0,0 1 0,0 0 0,1 0 0,0 0-1,0 0 1,1 0 0,-1 1 0,11-9 0,-12 12 43,1 0 0,-1 0 0,0 0 0,0 1 0,1-1 0,-1 1 0,1 0 0,0 0 0,-1 1 0,1-1 0,-1 1 0,1-1-1,0 1 1,0 0 0,-1 1 0,1-1 0,0 1 0,-1-1 0,7 3 0,-5-1 3,0 0-1,-1 0 1,1 0-1,-1 0 1,0 1-1,0 0 1,0-1-1,0 2 1,0-1-1,-1 0 1,1 1-1,-1 0 1,0-1-1,4 7 1,-1 2-10,0 0-1,-1 0 1,0 1 0,5 22-1,6 55-139,-5-23 106,-8-52-89,-2 1 0,1 18 0,-2-32-102,7 6-1420,-4-6 1070,1 1-1,0-1 0,-1 1 1,1-1-1,0-1 0,0 1 1,0 0-1,7 1 1,34 5-7592,-41-8 7280,9 2-1851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1.3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258 328 10943,'2'-16'656,"-1"-1"-1,-1 1 1,-1 0-1,0-1 1,0 1 0,-2 0-1,0 0 1,-6-16-1,5 19-376,-1-1 0,-1 1 0,0 1 0,-1-1 1,0 1-1,-1 0 0,0 1 0,-1 0 0,-16-16 0,22 24-209,0 0 0,0 1 0,-1-1 1,1 1-1,-1 0 0,1 0 0,-1 0 0,0 0 0,0 1 1,0 0-1,0 0 0,0 0 0,0 0 0,0 0 1,0 1-1,-4 0 0,4 0-22,1 0 0,0 1-1,0 0 1,0-1 0,0 1 0,-1 0 0,1 0 0,0 1-1,1-1 1,-1 1 0,0-1 0,0 1 0,1 0 0,-1 0-1,1 0 1,-1 0 0,1 1 0,0-1 0,0 1-1,0-1 1,-2 4 0,-1 3-59,1 1 0,0-1 0,1 1 0,0-1 0,0 1 0,1 0 0,0 0 0,1 0 0,0 15 0,1 13 281,5 42 0,-5-79-260,1 5 78,1 16 72,0-1 1,12 41-1,-13-57-203,0-1-1,1 1 0,0 0 1,0-1-1,0 0 0,0 0 1,1 1-1,-1-1 0,1-1 1,0 1-1,0 0 0,1-1 1,-1 1-1,1-1 0,0 0 1,0 0-1,0-1 0,0 1 1,6 2-1,-7-4-8,-1 0 1,1 0-1,0-1 0,-1 1 1,1-1-1,0 0 0,-1 0 1,1 0-1,0 0 0,0 0 1,-1 0-1,1-1 0,0 1 1,-1-1-1,1 0 0,3-1 1,-3 0-21,1 0 0,-1 0 0,0 0 0,0-1 0,0 1 0,0-1-1,0 0 1,-1 0 0,1 0 0,2-4 0,0-2-28,1 0 0,-2-1 0,0 0 0,0 1 0,0-1 0,-1-1 1,2-14-1,20-157-347,-24 175 492,2 7-34,-1 7-16,-2-7 7,6 25 45,4 36-1,-1-2 0,32 108 140,-4-19 451,-32-126-446,-2 1 0,2 33 1,-5-43-148,0 0 0,-1-1-1,-1 1 1,0-1 0,-7 25 0,8-35-30,1 0 1,-1-1-1,0 1 1,1 0-1,-1 0 1,0-1-1,0 1 1,0 0-1,-1-1 1,1 1 0,0-1-1,0 1 1,-1-1-1,1 0 1,-1 0-1,1 0 1,-1 1-1,0-1 1,1-1-1,-1 1 1,0 0-1,-3 1 1,2-2-25,1 0 1,-1 0-1,0 0 1,1 0-1,-1-1 1,1 1-1,-1-1 1,1 1-1,-1-1 0,1 0 1,-1 0-1,1 0 1,-1 0-1,1-1 1,0 1-1,-3-3 1,-7-5-99,1-1-1,0 0 1,0-1 0,1 0 0,0 0 0,-12-22 0,-41-82-2088,56 102 1618,-1-4-2510,1 1 0,-6-26 0,7 23-472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2.0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13 282 18175,'-6'32'324,"3"1"0,0 0 0,2 1 0,2-1 0,1 0 0,1 0 0,2 0 0,1-1 0,18 52 0,-21-74-305,1 0 1,1 0-1,0-1 0,0 0 1,1 0-1,0 0 0,13 14 1,-16-20-20,0 0 0,0-1 0,0 1 0,0-1 0,0 1 0,1-1 0,-1 0 1,1 0-1,0 0 0,0-1 0,-1 1 0,1-1 0,0 0 0,0 0 0,0-1 1,0 1-1,0-1 0,1 0 0,-1 0 0,0 0 0,0 0 0,0-1 0,4-1 1,-3 1-27,-1-1 0,0 0 0,1 0 0,-1-1 0,0 1 0,0-1 0,-1 0 0,1 0 0,0 0 0,-1 0 0,0-1 0,0 1 0,5-9 0,0 0-62,0-1-1,-1-1 1,5-14-1,-5 9-52,-1-1 0,-1 0-1,0 0 1,-2-1 0,2-22-1,-3-106-586,-3 86 462,1 62 239,0 11 234,3 75 89,4 35 458,-5-104-683,1 0 0,0-1 1,1 1-1,1-1 1,8 20-1,-11-31-97,0-1-1,0 1 1,0-1-1,0 1 1,1-1-1,0 0 1,-1 0 0,1 0-1,0 0 1,0-1-1,1 1 1,-1-1-1,7 4 1,-8-5 9,1 0 0,-1-1 0,0 1 0,0-1 0,0 1 0,0-1 0,0 0 0,1 0 0,-1 0 0,0 0 0,0 0 0,0 0 0,0 0 0,1-1 0,-1 0 0,0 1 0,0-1 0,0 0 0,0 0 0,0 0 0,0 0 0,0 0 0,-1 0 0,1 0 0,0-1 0,0 1 0,1-3 0,3-3-152,0 1 0,-1-2 0,0 1 1,0 0-1,-1-1 0,5-12 0,17-52-708,-20 55 678,7-26-271,-2-1 0,-1 0 0,-3 0-1,-1-1 1,-1-77 0,-11 42 493,0-17 2007,6 112-1211,0 27-74,1-1 1,2 1-1,10 46 0,13 47 89,11 47-273,-28-149-499,1 0-1,2-2 0,22 45 0,-30-69-105,-1 0-1,1-1 0,1 1 1,-1-1-1,1 0 0,0-1 1,1 1-1,11 8 1,-14-11-95,1-1 0,1 0 1,-1 0-1,0 0 1,0 0-1,1-1 1,-1 0-1,1 0 0,-1 0 1,1 0-1,0-1 1,-1 1-1,1-1 1,-1-1-1,9 0 1,-3-1-723,-1 0 1,1-1-1,-1 0 1,1-1-1,-1 0 1,0 0-1,9-7 1,-4 2-4022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2.8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306 179 14495,'-5'-12'493,"-2"1"0,1 0 0,-2 0 0,1 1 0,-1 0 0,-14-13 0,20 20-419,-1 1-1,1 0 1,-1 0 0,0 0 0,0 0 0,0 0 0,0 0 0,0 1 0,0-1 0,-1 1 0,1 0 0,0 0 0,-1 0 0,1 1 0,-1-1 0,1 1 0,-1 0 0,1 0-1,-1 0 1,1 0 0,-1 1 0,1-1 0,-1 1 0,1 0 0,0 0 0,-1 0 0,1 0 0,-5 3 0,-3 4 36,0 0 0,0 0 0,1 1 0,0 1-1,1 0 1,0 0 0,1 1 0,-8 11 0,8-9-63,1 0-1,1 1 1,0 0-1,1 0 1,1 0 0,0 0-1,1 1 1,0-1-1,1 1 1,1 0-1,0 0 1,3 29 0,-1-33-45,1 1 0,0-1 0,0 1 0,1-1 0,1 0 0,0 0 0,0 0 0,1 0 0,1-1 0,-1 0 0,2 0 0,-1 0 0,2-1 0,-1 0 0,1-1 0,18 16 0,-24-22-22,1 0 1,0 0-1,0 0 0,0 0 1,1 0-1,-1-1 0,0 1 0,1-1 1,-1 0-1,1 0 0,-1 0 0,1-1 1,-1 1-1,1-1 0,5 0 1,-5-1-32,0 0 0,-1 0 0,1 0 0,-1 0 1,0-1-1,1 1 0,-1-1 0,0 0 1,0 0-1,0 0 0,0 0 0,0-1 0,0 1 1,-1-1-1,4-3 0,1-4-63,0 0 0,0 0 0,-1 0 0,0-1 0,7-18-1,15-60-168,-19 57 298,-2 0 0,-1 0 0,-2-1 0,0-43 0,-12 94 224,5-7-181,0 1 1,2-1 0,-1 1 0,1-1-1,1 1 1,1 15 0,1-7-69,1 1 1,10 34-1,-10-45 8,0 0 0,1-1-1,0 1 1,0-1 0,1 0 0,0 0-1,1 0 1,12 13 0,-14-18-19,0 0 0,0 0 0,0-1-1,1 1 1,0-1 0,0 0 0,0 0 0,0-1 0,0 0 0,0 0 0,1 0 0,-1 0 0,1-1 0,0 0-1,-1 0 1,1 0 0,7-1 0,-6 0-11,0 0 0,0-1 0,0 0 0,0 0-1,0-1 1,0 0 0,0 0 0,0 0 0,-1-1 0,1 0-1,-1 0 1,0-1 0,7-5 0,-5 3-35,-1-1-1,0 0 1,0 0 0,0-1-1,-1 0 1,-1 0 0,1-1-1,6-14 1,-3 3-17,-1 0 0,-2-1 0,0 0 0,-1-1 0,0 1 0,-2-1 0,0-43 0,-3 60 83,1-8-10,-1-1-1,0 0 1,-1 1 0,-1-1 0,0 0 0,-1 1-1,-1 0 1,0 0 0,-8-19 0,11 31 80,-4 14 53,2 0-136,1 0 0,0 0 1,0 1-1,2-1 1,-1 0-1,2 1 0,1 13 1,22 96 478,-13-71-151,-2-8 157,2 1 328,-3 1 0,4 83 0,-25-134-639,11 4-158,0 0 0,0-1 0,0 1-1,1-1 1,-1 1 0,0-1 0,1 0-1,0 0 1,-1 0 0,1 0 0,0 0 0,0 0-1,-2-4 1,-8-30 41,10 30-36,-5-18-13,1 0-1,1-1 1,2 0 0,0 0-1,2 0 1,1 0 0,0 0 0,2 1-1,7-32 1,-6 45 11,0 0 0,1 0 0,0 0 0,0 1 0,1-1-1,1 2 1,0-1 0,0 1 0,16-16 0,-1 4 61,1 1 0,42-27 0,-47 37-136,0 0 1,0 2-1,1 0 1,39-11-1,-40 14-184,-14 4 704,7-4-2707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6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 45 11647,'0'0'6483,"-1"2"-6092,-2 3-232,1 1 0,-1 0 0,1 0 0,1 0 0,-1 0 1,1 0-1,-1 10 0,0 48 356,2-55-434,19 288 377,-10-203-471,-8-74 83,-1-10-80,1 0 0,0 0 1,1 0-1,4 16 1,-5-24-197,-1-9-1574,-1 0 1701,0 0-1,0 0 0,0 0 0,-1 0 0,0 1 1,0-1-1,-1 1 0,0-1 0,-7-11 0,-3 0 10,0 0 0,-18-17 0,14 16 39,-20-28-1,33 41-8,0-1 0,0 0 0,0 0 0,1 0 0,0 0-1,1-1 1,0 1 0,-3-14 0,4 10 7,0-1 0,1 1 0,1-1 0,-1 1 0,2-1-1,0 1 1,0-1 0,1 1 0,0 0 0,1 0 0,0 0 0,1 1-1,8-16 1,-4 13 2,0 0 0,1 0 0,1 1 1,0 0-1,0 1 0,1 0 0,0 1 0,1 0 0,17-9 0,-11 8 73,0 0-1,26-9 1,-34 16-34,0 1 0,0 0 0,0 1 0,0 0 0,0 0 0,14 1 0,-23 0 4,0 2-1,1-1 0,-1 0 0,0 0 1,0 1-1,1-1 0,-1 1 0,0 0 1,0-1-1,0 1 0,0 0 0,0 0 1,0 1-1,0-1 0,0 0 0,0 1 1,3 2-1,-3-1 17,0 0 0,0 0-1,0 0 1,0 0 0,-1 0 0,1 0-1,-1 1 1,0-1 0,0 1 0,1 4 0,-1 6 85,0-1 1,0 1-1,-1-1 1,-4 27-1,1-19 181,-1 1 1,0-1-1,-2 0 0,-1-1 0,-13 30 1,17-42-242,-1-1 0,0 0 1,0 0-1,0-1 1,-1 1-1,0-1 0,-1 0 1,1 0-1,-1-1 1,0 0-1,-1 0 0,1 0 1,-1-1-1,0 0 1,0 0-1,0 0 0,0-1 1,-10 3-1,16-6-76,0 0 0,0 1 0,-1-1 0,1 0-1,0 0 1,0 1 0,0-1 0,-1 0 0,1 0 0,0 0 0,0-1-1,0 1 1,-1 0 0,1 0 0,0-1 0,0 1 0,0-1 0,0 1-1,0-1 1,0 1 0,0-1 0,0 1 0,0-1 0,0 0 0,0 0-1,0 0 1,0 1 0,-1-3 0,1 1-95,0 0 0,1 1 0,-1-1 0,1 0 0,-1 0 0,1 1 0,0-1 1,0 0-1,0 0 0,0 0 0,0 0 0,0 1 0,0-1 0,1 0 0,-1 0 0,0 0 0,1 1 0,1-4 0,13-21-5074,-9 18 3352,3-6-2488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6.7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65 15807,'0'0'1920,"1"2"-1677,2 6-96,-1 1 0,1-1 0,-2 0 0,1 1 0,0 15 1,-3 49 914,0-30-779,1-32-259,0 0 0,1 0 1,1-1-1,-1 1 0,7 19 1,-7-27-19,0 0 1,0 0-1,0 0 1,1 0 0,0 0-1,-1 0 1,1-1-1,0 1 1,0-1 0,0 1-1,1-1 1,-1 0-1,1 0 1,-1 0 0,1 0-1,0 0 1,-1-1-1,1 1 1,0-1 0,0 0-1,0 0 1,0 0-1,0 0 1,5 0 0,-2 0-65,0 0 0,1-1 0,-1 0 0,1 0 0,-1 0 0,0-1 0,1 0 0,-1 0 0,0-1 0,0 0 0,0 0 0,0 0 0,0-1 0,0 0 0,-1 0 0,10-6 0,-9 3-59,1 0 0,-1 0 0,0-1 0,0 1 0,-1-1 0,0-1 0,0 1 0,-1-1 0,0 0 0,0 0 0,4-14 0,-3 6 63,-1-1-1,-1 1 1,0-1-1,-2 0 1,1-18-1,-8-84-48,5 107 119,1 4 78,0 7 250,0 3-216,1 35 149,2 0-1,10 52 1,25 72 397,-17-78-802,-15-55 241,-1 1-1,-1-1 1,-1 1 0,-3 48-1,-2-54-48,0 1 0,-2-1 0,0 0 0,-2 0 0,-1-1 0,-10 26 0,14-40-60,-1-1 0,0 1 0,0-1-1,-1 0 1,1 0 0,-2 0 0,1-1 0,-9 8 0,11-12-6,1 0 1,0 0-1,-1 0 1,0-1-1,1 1 0,-1-1 1,0 0-1,0 0 1,1 0-1,-1 0 0,0 0 1,0-1-1,0 0 1,0 1-1,0-1 0,0 0 1,0 0-1,0 0 1,0-1-1,0 1 0,0-1 1,0 0-1,0 0 1,0 0-1,0 0 0,-3-2 1,-1-1-100,0 0-1,0 0 1,1-1 0,0 0-1,0-1 1,0 1 0,0-1 0,1 0-1,-8-11 1,6 5-583,0 0 0,1 0 1,0 0-1,-7-26 0,5 12-5263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7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18047,'12'73'1541,"-6"-44"-937,-2 0-1,2 39 1,-6-50-442,5 29-1,-5-45 56,0 4 168,3-9-303,3-11 150,-1-7-265,0 0 1,-1 0-1,1-34 1,-3 32-177,0 1 1,12-45-1,-12 58 49,1 1 1,1 0 0,0 0-1,0 0 1,0 0 0,1 1-1,11-14 1,-13 18 49,-1 1 1,1-1-1,0 0 0,0 1 0,0 0 1,0-1-1,0 1 0,1 0 1,-1 1-1,1-1 0,-1 1 1,1-1-1,-1 1 0,1 0 0,0 1 1,0-1-1,0 1 0,-1-1 1,1 1-1,7 1 0,-7 0-227,-1 0 0,1 0-1,-1 0 1,0 1 0,1 0-1,-1 0 1,0 0 0,0 0-1,0 0 1,0 0 0,-1 1-1,1-1 1,3 6 0,7 7-4757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8.4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293 268 15871,'-6'-11'351,"-1"0"1,0 0-1,0 1 0,-1 0 0,-1 1 1,1-1-1,-2 2 0,-15-13 0,21 18-294,0 0 0,0 1 0,0 0 0,0 0-1,0 0 1,-1 0 0,1 1 0,-1-1 0,1 1 0,-1 0 0,1 1-1,-1-1 1,0 1 0,1 0 0,-1 0 0,1 0 0,-1 1 0,0 0-1,1-1 1,-1 2 0,1-1 0,-1 0 0,1 1 0,0 0-1,0 0 1,-6 4 0,3-1 32,1 0 0,0 0-1,1 1 1,-1 0 0,1 0-1,0 0 1,1 1 0,-1-1 0,1 1-1,0 0 1,1 0 0,-4 12-1,4-10-104,0 1 0,0-1 0,1 1-1,1 0 1,-1 0 0,2-1 0,-1 1-1,1 0 1,3 17 0,-2-23-11,0 0-1,0 0 1,1 0 0,-1 0 0,1-1-1,0 1 1,0 0 0,0-1 0,1 0 0,-1 1-1,1-1 1,0 0 0,0 0 0,0-1-1,0 1 1,0 0 0,1-1 0,-1 0-1,1 0 1,0 0 0,-1 0 0,1-1 0,0 1-1,0-1 1,6 1 0,2 0-136,-1 0-1,1-1 1,-1 0 0,1-1 0,-1 0-1,1-1 1,-1 0 0,14-3 0,-18 1 118,1 1 0,-1-1 1,0 0-1,0 0 1,0-1-1,0 1 0,-1-2 1,1 1-1,-1-1 1,0 0-1,-1 0 1,1-1-1,-1 0 0,0 0 1,0 0-1,-1 0 1,0-1-1,4-8 0,-1 2 90,-2 0 0,0 0 0,0-1 0,-1 0 0,-1 0 0,0 0 0,-1 0 0,1-27 0,-3 39 72,-1 4-63,-5 13 170,0 1 0,1 0 1,1 0-1,1 0 1,-3 29-1,6-40-203,0-1 0,1 1 0,0-1 0,0 1 0,0 0 0,0-1 0,1 0 0,0 1 0,0-1 0,0 0 0,0 0 0,1 0 0,5 7 0,2 0-2,1 0 1,22 18-1,-31-28-40,0 1-1,0-1 1,0 0-1,0 0 1,0 0-1,0 0 1,0 0-1,0 0 1,0-1 0,1 1-1,-1-1 1,0 1-1,1-1 1,-1 0-1,0 0 1,5 0-1,-3-1-18,0 0 0,0 0 0,1 0-1,-1 0 1,0-1 0,0 0 0,0 0 0,5-3-1,-1-1-3,0 0 0,-1 0 0,1 0 0,-2-1 0,1 0 0,-1-1-1,9-12 1,-9 7 59,0 1 0,-1-1-1,-1-1 1,0 1 0,0-1-1,2-24 1,4-16-246,-8 49 238,0 6 22,1 11 70,-1 22 94,-3-1 182,1-1 0,7 44-1,-6-32 454,-1-42-1040,-1-11 112,1 0 100,0 0 0,0 0 0,2-9 0,1-16 0,-3 19 14,0-11-60,4-35 1,-4 55 1,1-1 1,1 0-1,0 1 1,-1-1 0,2 1-1,-1-1 1,1 1 0,0 0-1,0 0 1,6-7 0,-7 11 39,-1 0 0,0 1 0,1-1 0,-1 1 1,1-1-1,0 1 0,-1 0 0,1-1 0,0 1 1,0 0-1,-1 0 0,1 0 0,0 1 1,0-1-1,0 0 0,0 1 0,1-1 0,-1 1 1,2 0-1,-1 0 18,-1 0 1,1 1 0,0-1-1,-1 1 1,1 0-1,-1 0 1,1 0 0,-1 0-1,1 0 1,-1 0-1,0 1 1,0-1-1,3 3 1,2 3-66,1 0 1,-1 1-1,-1-1 0,0 2 0,0-1 1,8 16-1,4 13 243,22 62 0,-40-97-36,1-3-336,8-17 110,-1 1 0,-1-1 0,7-27 0,0 2-141,-12 37 178,5-14-113,12-25-1,-17 41 129,0-1 0,1 1-1,0-1 1,0 1 0,0 0 0,0 0 0,0 1 0,1-1 0,0 1-1,0-1 1,5-2 0,-8 5 20,1 0-1,-1 1 1,1-1 0,-1 1-1,1-1 1,-1 1-1,1 0 1,-1-1-1,1 1 1,-1 0 0,1 0-1,-1 0 1,1 0-1,-1 0 1,1 1 0,-1-1-1,1 0 1,1 1-1,0 1 17,0-1 0,0 1 1,0-1-1,-1 1 0,1 0 0,0 0 0,-1 0 0,3 4 0,3 3 22,0 1 0,-1 1 1,9 15-1,-15-24-50,22 42-16,-14-25 181,1 0 0,16 22 0,-22-35-145,0-1 1,1 0-1,-1-1 0,1 1 0,0-1 0,0 0 0,0 0 0,1 0 0,0-1 0,-1 0 0,12 5 0,-12-6-20,1 0 0,-1-1-1,1 0 1,-1 1 0,1-2 0,0 1-1,-1-1 1,10 0 0,-12 0-5,0-1-1,-1 0 1,1 1 0,0-1 0,-1 0-1,1-1 1,0 1 0,-1 0 0,1-1 0,-1 1-1,0-1 1,0 0 0,0 0 0,1 0 0,-2 0-1,1 0 1,0-1 0,3-4 0,6-13 13,-1-1 0,-1-1-1,-1 1 1,8-32 0,-9 26 0,-1 1 1,-2-1-1,-1 0 0,-1 0 0,-1-28 1,-1 53 390,-2 4-269,1 0 1,0 1-1,-1-1 1,1 0-1,0 1 1,0-1-1,0 4 1,-4 11-135,1 1 0,1-1 0,1 1 0,0 0 0,1 30-1,3-18 337,2 0-1,10 46 1,-10-59-195,11 28-1,-13-41-93,-1 1 1,1-1-1,1 0 0,-1 0 0,1 0 0,-1 0 0,1 0 0,0 0 0,1-1 0,-1 1 0,6 3 0,-6-5-62,0-1 0,0 1 0,1-1-1,-1 0 1,0 0 0,1 0-1,-1-1 1,0 1 0,1-1-1,3 0 1,-4 0-129,-1 0 0,0 0 0,1 0 0,-1 0 0,1-1 1,-1 1-1,0-1 0,0 0 0,1 0 0,-1 0 0,0 0 0,0 0 0,0 0 0,0 0 1,0-1-1,3-2 0,14-22-7245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8.7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 19455,'0'0'352,"9"7"200,0-1-488,1-5-152,1-2-216,8-17-7728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1:49.2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300 0 14207,'0'0'4512,"0"2"-4168,-20 127 2029,3-28-2154,-7 173 0,24-229-60,1-3 389,-7 62-1,6-102-644,0-11-24,-1-13-107,-1 1 0,0-1 0,-9-30 0,-24-61-407,31 100 605,-2 0 0,1 1 0,-14-22 0,17 30 10,-1 1-1,0-1 0,1 1 1,-1-1-1,0 1 1,-1 0-1,1 0 0,0 1 1,-1-1-1,0 1 1,1 0-1,-1-1 1,0 2-1,0-1 0,-9-2 1,11 3 23,1 1 0,-1 0 0,0 0 0,0 0 0,0 0 0,1 0 0,-1 0 0,0 0 0,0 1 0,1-1 0,-1 1 1,0-1-1,0 1 0,1-1 0,-1 1 0,1 0 0,-3 1 0,2 0 8,-1 0 0,1 1 1,0-1-1,0 0 0,0 1 1,0-1-1,0 1 0,0 0 1,-1 3-1,-2 5 34,1 1 0,0 0 0,-4 24-1,7-32-42,-2 14 34,0-1 0,1 1 1,1-1-1,1 1 0,1 17 0,1-23-3,0 1 1,0-1 0,1 0-1,1-1 1,0 1-1,0 0 1,13 20 0,-14-25 57,1-1 0,1 0 0,-1 0 1,1 0-1,9 8 0,-12-12-70,1 0-1,-1 0 0,1 0 0,0-1 1,0 1-1,0-1 0,-1 1 0,1-1 1,0 0-1,1-1 0,-1 1 0,0 0 1,0-1-1,0 0 0,6 0 0,2-1-14,-1 0 0,0-1-1,-1 0 1,1-1 0,0 0-1,-1 0 1,1-1 0,-1-1-1,0 1 1,13-10 0,-16 9-243,1 0-1,-1 0 1,-1-1 0,1 1 0,-1-1 0,5-8 0,-7 9-334,0 1 1,0-2-1,0 1 0,-1 0 0,0 0 0,0-1 1,-1 1-1,1-1 0,0-6 0,-2-3-5209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3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18175,'1'108'2288,"0"63"-1992,-3-15 461,4-114-676,12 70 0,-11-100-68,0 0 0,1 0 0,0 0 0,1 0 0,10 16 1,-14-26-152,0-1 1,0 0-1,0 0 1,0 0-1,0 0 1,1 0-1,-1 0 1,0-1-1,0 1 1,1 0-1,-1-1 1,1 1-1,-1-1 1,1 1-1,-1-1 1,1 0 0,-1 1-1,1-1 1,-1 0-1,1 0 1,-1 0-1,1 0 1,-1-1-1,1 1 1,0 0-1,-1-1 1,0 1-1,3-2 1,16-10-6370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17.6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13 11647,'0'0'5896,"0"2"-5650,3 22 284,-2-1 1,0 1 0,-4 40-1,-17 244 1204,17-231-1188,4-37-475,0-33-283,-2-26-20,0-34-124,9-80 0,-1 23-87,-6 84 365,4-77-386,-3 88 385,0-1 0,2 1 1,-1 1-1,10-25 0,-12 37 86,0 0-1,0-1 0,0 1 0,0 0 1,0 0-1,0 0 0,1 0 1,-1 0-1,1 0 0,-1 0 1,1 1-1,0-1 0,0 0 0,0 1 1,0 0-1,0-1 0,0 1 1,0 0-1,0 0 0,0 0 1,3-1-1,-3 2 11,0 0 1,0 0-1,0 0 1,0-1-1,0 2 1,0-1-1,0 0 1,-1 0-1,1 1 1,0-1-1,0 1 1,0-1-1,0 1 1,-1 0-1,1 0 1,0 0-1,-1 0 0,1 0 1,-1 0-1,1 0 1,-1 1-1,1-1 1,-1 0-1,0 1 1,0-1-1,1 1 1,-1 0-1,0-1 1,-1 1-1,3 3 1,-3-4-11,6 14 105,0 0-1,-1 1 1,0 0 0,-1 0-1,2 25 1,-1-12 120,37 170 814,-33-168-997,1 1-1,2-2 1,1 0 0,20 34 0,-31-60-67,1 1 0,0-1-1,0 0 1,1 0 0,-1 0 0,1-1-1,0 1 1,0-1 0,0 0 0,0 0-1,1 0 1,-1-1 0,8 4 0,-8-5-165,0 0-1,0 0 1,0 0 0,1 0 0,-1-1 0,0 0 0,1 1-1,-1-2 1,0 1 0,0 0 0,1-1 0,-1 0 0,0 0-1,0 0 1,0-1 0,6-2 0,0-2-1650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17.9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 63 18687,'-14'-2'437,"-1"-2"0,0 0-1,1 0 1,0-2 0,0 1 0,0-2-1,1 0 1,-23-16 0,35 23-536,19 16-4333,15 14-7733,-19-21 7626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18.3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1 446 20095,'8'17'816,"-1"1"-240,-1-1-56,-3 1-360,-1-1-80,0-1-16,-1-4 0,1-1 64</inkml:trace>
  <inkml:trace contextRef="#ctx0" brushRef="#br0" timeOffset="1">168 0 22143,'6'96'1214,"6"60"-452,-10-131-772,-1-12 124,0-1 0,1 0 0,1 0 0,5 17 0,-8-27-29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18.8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56 17791,'0'0'678,"7"-8"582,-3 2-1130,1 1 0,0-1 0,1 1 0,6-5 0,-9 8-140,-1 0 0,1 0 0,0 1 0,0-1 0,0 1 0,0 0 0,0 0 0,0 0 0,0 0 1,0 1-1,0-1 0,5 0 0,15 1 193,65 3-241,-79-2 36,-1 1-1,1-1 1,-1 1 0,1 1-1,-1 0 1,0 0 0,14 8 0,-19-10 26,0 1 1,-1 0 0,1 0 0,-1 0 0,0 0 0,0 1 0,0-1 0,0 1 0,0-1 0,0 1-1,0 0 1,-1-1 0,1 1 0,-1 0 0,0 0 0,0 0 0,0 0 0,0 0 0,-1 0 0,1 1-1,-1-1 1,0 0 0,0 0 0,0 0 0,0 0 0,-1 1 0,1-1 0,-1 0 0,-1 5 0,-3 7 16,-1 0 0,0 0 0,-1 0 0,-14 20 1,17-28 5,-2 4 70,-44 66 581,40-65-636,0 0 0,-1 0 1,0-2-1,-19 15 0,29-24 166,-1-1-154,-3 2-58,3-2 14,4-1 7,0 0 0,0 0 0,1 0 0,-1 0-1,0 1 1,4-2 0,-5 2-17,8-1-20,0 0 1,1 0 0,-1 1 0,1 0 0,-1 1 0,0 0 0,1 0 0,-1 1 0,0 0 0,17 7 0,4 3 93,51 30-1,-75-39-49,0 1 1,0 0 0,0 0-1,-1 1 1,1 0-1,-1 0 1,0 0-1,5 8 1,-8-11 1,-1 1 0,1-1 0,-1 0 0,0 0 0,0 1 0,0-1 1,0 0-1,-1 1 0,1-1 0,0 1 0,-1-1 0,0 1 0,0 0 0,0-1 0,0 1 0,0-1 0,0 1 0,-1-1 1,1 1-1,-1-1 0,1 1 0,-1-1 0,0 1 0,0-1 0,0 0 0,-2 3 0,-2 2 90,0-1-1,0 0 1,-1 0-1,1-1 0,-1 1 1,-7 4-1,-44 26 408,37-23-433,15-10-69,-1 1 0,1-1-1,0-1 1,-1 1 0,1-1-1,-1 0 1,0 0 0,1 0-1,-13 1 1,16-3-89,-6-5 164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19.5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22015,'14'82'2288,"-1"-7"-1416,-13-75-897,0 0 1,0 1-1,0-1 0,0 0 1,0 0-1,0 1 0,0-1 1,0 0-1,0 1 0,0-1 0,0 0 1,0 0-1,0 1 0,0-1 1,0 0-1,1 0 0,-1 1 1,0-1-1,0 0 0,0 0 0,0 0 1,1 1-1,-1-1 0,0 0 1,0 0-1,1 0 0,-1 0 1,0 1-1,0-1 0,1 0 1,-1 0-1,0 0 0,0 0 0,1 0 1,-1 0-1,0 0 0,0 0 1,1 0-1,-1 0 0,0 0 1,1 0-1,10-9-1305,-6 3 490,0-1 0,0 1 0,-1-1 0,4-8 0,11-29-8543,-12 26 5333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19.8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283 121 21631,'27'84'2824,"-26"-83"-2663,0-2-66,2-2-110,0-1 1,-1 0-1,1 0 1,-1 0-1,0 0 0,0-1 1,0 1-1,-1-1 1,1 1-1,-1-1 0,0 1 1,-1-1-1,1 0 0,-1-7 1,0 4-28,0-1-1,0 1 1,-1-1 0,-1 1 0,1-1-1,-1 1 1,-5-11 0,6 15 46,0 1 0,-1 0 0,0 0 0,0 0-1,0 0 1,0 0 0,0 0 0,-1 1 0,1-1 0,-1 1 0,1-1 0,-1 1 0,0 0 0,0 0 0,-5-3 0,3 4-3,0-1 0,1 1 0,-1-1 0,0 1 1,0 1-1,0-1 0,0 1 0,0 0 0,0 0 1,-6 1-1,1 0 54,1 1 0,-1 0 0,1 1 0,0 0 0,0 1 0,0 0 0,0 0 0,1 1 0,0 0 0,0 0 0,-9 8 0,8-4-13,1 0 1,0 0-1,0 1 1,1 0-1,1 0 1,-1 1-1,2 0 1,-1 0-1,-5 18 1,3-2-44,1 0 0,1 0 0,-2 31 0,6-43 33,1 0-1,1-1 1,0 1 0,1 0-1,0 0 1,5 15 0,-4-23-51,0 0 1,0 0 0,1 0 0,-1 0 0,2-1 0,-1 1 0,1-1-1,0 0 1,0 0 0,1 0 0,0-1 0,0 0 0,0 1 0,8 4-1,3 1 28,1-1-1,0 0 0,1-2 0,0 0 0,0-1 0,34 8 0,-25-9-150,1-1 0,-1-1 0,1-2 0,32-1 0,-36-3-369,-1-2 0,1 0 0,-1-2 0,36-13 0,-48 15-264,15-6-2078,-13 5-1197</inkml:trace>
  <inkml:trace contextRef="#ctx0" brushRef="#br0" timeOffset="1">704 504 17023,'1'28'2585,"8"40"1,-6-48-1958,0-1 0,-2 1 1,0 0-1,-3 39 0,1-56-616,0 15 45,3-11-94,-2-5-203,2-3 153,-1 1 0,1 0-1,0-1 1,0 1 0,-1-1-1,1 0 1,-1 0 0,1 1-1,0-1 1,-1 0 0,1 0 0,-1 0-1,0-1 1,1 1 0,1-2-1,18-24-1605,-15 19 1111,38-63-6879,-29 52 2066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0.2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19711,'3'23'1481,"-1"-1"-1,-3 28 1,3 25-588,-1-66-797,8 86 178,23 98 0,-24-170-326,1-2-35,-9-19-68,7-6-2525,-5 2 2439,0 1 0,-1 0 0,1-1 0,-1 0-1,1 1 1,-1-1 0,0 0 0,1 0 0,-1 1 0,0-1 0,0 0 0,0 0 0,-1 0 0,1 0 0,0-4 0,1-2-1731,0 0 0,-1 0 1,0 0-1,-1-9 1,0-1-1927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0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95 17023,'-2'-10'2566,"2"9"-2503,0 0 1,0 0 0,0-1 0,0 1-1,0 0 1,0 0 0,0 0 0,0-1-1,0 1 1,0 0 0,1 0 0,-1 0-1,1 0 1,-1 0 0,1-1 0,-1 1 0,1 0-1,0-1 1,19-16 676,-16 15-735,1 0 96,0-1 1,0 1-1,0 0 1,1 1 0,0-1-1,0 1 1,5-2 0,46-7 266,-39 8-248,-11 2-99,0 0 1,1 1 0,-1 0 0,0 0-1,1 1 1,-1-1 0,0 2-1,0-1 1,1 1 0,-1 0-1,0 1 1,-1 0 0,1 0-1,0 0 1,-1 1 0,0 0-1,0 0 1,0 0 0,8 8-1,-6-4 11,0 0 0,-1 1 0,1 0 0,-2 1 0,1-1 0,-1 1 0,-1 0 0,0 1 0,0-1 0,-1 1 0,5 20 0,-5-9-21,0 0-1,-2-1 1,0 1 0,-2 0-1,0 0 1,-2 0 0,0 0-1,-1 0 1,-8 25-1,8-35-2,-1 0 0,-1 0 0,0 0 0,0 0-1,-1-1 1,-1 0 0,0 0 0,0-1 0,-1 0-1,0 0 1,-1-1 0,0 0 0,-1 0 0,1-1-1,-2 0 1,1-1 0,-14 7 0,20-12-83,1-1 1,0 1-1,0-1 0,-1 0 1,1 0-1,0-1 1,-1 1-1,1-1 0,-1 1 1,1-1-1,-1 0 0,1 0 1,-1-1-1,1 1 1,-1-1-1,1 1 0,-1-1 1,1 0-1,0-1 1,-1 1-1,1 0 0,0-1 1,-6-4-1,8 5-373,4-9-1740,1 3 166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1.0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 20991,'-8'29'719,"2"0"-1,2 1 0,0 0 1,1 42-1,3-70-749,0 0 1,0-1-1,1 1 1,-1 0-1,0 0 0,1-1 1,-1 1-1,1 0 0,0-1 1,0 1-1,-1-1 0,1 1 1,0-1-1,0 1 0,0-1 1,0 0-1,1 1 0,-1-1 1,0 0-1,3 2 0,-3-2-312,1 0-1,0 0 0,-1 0 1,1-1-1,0 1 0,0 0 1,0-1-1,0 1 0,0-1 1,2 1-1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1.3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354 0 20223,'-2'1'822,"-27"6"-407,-1-2 0,1 0 0,-1-2 0,0-1 0,-46-3 0,70 0-392,-1 1 0,1 0-1,-1 0 1,1 1 0,0 0-1,-11 2 1,14-2 16,0 1 0,0-1 0,0 1 0,0-1 0,0 1 0,1 0 0,-1 0 0,1 0 0,-1 1 0,1-1 0,0 0 0,0 1 0,0-1 0,-3 6 0,1 0-77,0 0 0,1-1 0,0 1 0,1 0 0,-1 1 0,0 8 0,-5 52-240,6-25 382,2 0 0,2 0-1,2 0 1,2 0 0,21 79 0,-25-115-99,1-1-1,1 1 1,-1-1 0,1 0-1,0-1 1,0 1 0,1-1-1,0 0 1,0 0 0,1 0 0,-1 0-1,1-1 1,1 0 0,-1-1-1,1 1 1,-1-1 0,1 0-1,0-1 1,14 5 0,-2-2-25,0 0 0,0-2 0,1 0 0,-1-1 0,1-1 0,37-1 0,-39-2-239,1-1-1,-1 0 1,0-1-1,-1-1 1,1-1-1,0 0 1,-1-1-1,0-1 1,-1-1-1,0 0 0,17-13 1,-24 14-1629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3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298 1 16127,'-52'9'3069,"-84"27"0,102-26-2719,23-7-337,-1-1 1,0 0-1,0-2 0,-15 1 1,26-1-17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1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33 22463,'1'0'752,"53"-14"911,-41 10-1727,0 0 0,-1 1-1,1 0 1,24-1-1,-15 4-283,-5 0-1226,31 3-1,-30 0-6061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2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432 102 19199,'-38'-3'648,"1"-2"0,0-1 0,0-2 0,-57-20 0,85 24-603,2 2-56,-1-1-1,1-1 1,0 1 0,0-1 0,0 0-1,1-1 1,-1 1 0,1-1-1,-6-7 1,11 11 118,-3 13-345,-32 72 827,27-67-470,1 2 1,0-1-1,1 1 0,1 0 0,-3 22 0,0 20 269,0 70-1,9-117-361,1 1 1,0-1-1,1 0 0,1 0 1,0 0-1,1 0 0,0 0 0,7 13 1,-8-20-6,1 0 1,0 0-1,0-1 1,0 0-1,1 1 0,0-2 1,0 1-1,1-1 1,0 1-1,-1-2 1,2 1-1,-1 0 1,0-1-1,1-1 1,0 1-1,11 4 0,25 9-179,-23-9-272,20 6 1,-34-12 325,1 0 0,-1-1 0,1-1 0,-1 1 0,1-1 0,-1 0 0,1 0 0,-1-1 0,1 1 0,-1-2 0,0 1 0,8-3 0,-4-1-454,0 0 0,9-7 0,-1 2 128,-4 1-1234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2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63 22655,'2'-10'352,"2"-1"-96,3 2-32,3 1-328,4-1-72,0 4-16,2-1 0,0 3-256,-1 1-48,3 2-16,29 12-8088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3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21119,'12'223'3727,"-8"-200"-3532,0-1 0,13 38 0,3 14 141,-19-70-317,0 14 11,-1-14-4,0-1-408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3.7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45 18047,'0'0'874,"9"-17"1007,-4 14-1872,0 0 0,1 0 0,-1 1 0,1 0 0,-1 0 0,8-1 0,0-1 125,-7 2-122,1 1 0,-1 0 0,0 0 1,0 0-1,1 1 0,-1 0 0,0 0 0,1 1 0,-1 0 0,10 2 0,3 3 23,0 0-1,18 10 0,-14-6 8,-7-3-30,-1 0 0,1 1 1,-1 1-1,0 1 0,-1 0 1,0 0-1,-1 2 0,14 14 1,-21-19-6,0 0-1,-1 1 1,1-1 0,-2 1 0,1 0 0,-1 1 0,0-1 0,-1 1-1,0 0 1,-1-1 0,1 1 0,-2 0 0,1 1 0,-1-1 0,-1 0-1,1 0 1,-2 11 0,-1-7 69,-1 0-1,1 0 0,-2-1 1,0 1-1,-1-1 1,0 0-1,0 0 0,-2-1 1,1 1-1,-1-2 0,-11 14 1,11-15-31,-1-1 0,0 1 0,0-1 0,-1 0 0,0-1 0,0 0 0,-1-1 0,0 0 0,0 0 0,0-1 0,-1 0 0,-21 6-1,22-9-47,1-1 0,-1 1 0,0-2-1,-12 1 1,19-1-69,0 0-1,0-1 1,0 1-1,0 0 1,1-1-1,-1 0 1,0 0-1,0 0 1,0 0-1,1 0 1,-1 0-1,1-1 1,-1 1-1,1-1 1,-1 0-1,1 0 1,-4-4-1,6 6 45,0-1-1,-1 1 1,1-1-1,0 0 1,0 1-1,0-1 1,0 1-1,0-1 1,0 0-1,0 1 1,0-1-1,0 1 1,0-1-1,1 0 1,-1 1-1,0-1 1,0 1-1,0-1 1,1 0-1,-1 1 1,0-1-1,1 0 1,8-11-589,-9 11 552,12-13-1171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4.2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345 53 6911,'0'0'1278,"0"-10"-726,0 9-280,-1 0 1,1-1 0,0 1 0,-1 0-1,1 0 1,0 0 0,-1-1 0,1 1-1,-1 0 1,0 0 0,1 0 0,-1 0-1,0 0 1,0 0 0,0 0 0,1 0-1,-1 0 1,0 1 0,0-1 0,0 0-1,0 0 1,-1 1 0,-1-2 0,-4-1 529,0 0 1,0 1 0,-8-2 0,5 1 128,5 2-702,0 0 0,0 1 0,0 0 0,0-1 0,0 2 0,0-1 0,-1 1 0,1-1 0,0 1 0,1 1 0,-1-1 0,0 1 0,0 0 0,-7 4 0,-6 4 161,-1 0 0,-16 15 0,24-17-295,0 1 0,0 0 0,1 1 0,0 0 0,1 0 0,0 1 0,1 0 0,0 1 0,1 0 0,-7 15 0,10-19-69,1-1-1,1 1 1,0 0-1,0 0 1,0 0-1,1 0 1,0 0-1,0 0 1,1 0-1,0 1 1,1-1 0,0 0-1,0 0 1,1 0-1,0 0 1,0 0-1,1-1 1,6 16-1,-5-16-22,1 0-1,-1-1 0,1 1 1,0-1-1,0 0 0,1 0 1,0 0-1,0-1 0,0 0 1,0 0-1,1-1 0,0 0 0,10 5 1,1-2-55,0 0 0,1-2 0,-1 0 0,28 3-1,9 3-426,-36-7 1,0 0 0,1-1 0,-1-1-1,1-1 1,-1 0 0,31-4 0,-32 0 20,-5 2-814,-1-2-1,1 1 1,-1-2-1,14-4 1,-9-1-4315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4.6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1 18943,'-9'106'4845,"2"-32"-4003,4-41-607,2 0 1,1 0-1,2 0 1,9 48-1,-10-76-323,0 0 1,1 0-1,0 0 0,0 0 0,0 0 1,0 0-1,1-1 0,0 1 1,0-1-1,0 1 0,1-1 0,-1 0 1,1-1-1,8 7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5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81 15359,'1'-1'1019,"6"-5"-632,0 0 1,0 1-1,0 0 1,1 1-1,-1-1 1,1 2-1,0-1 0,13-3 1,2 0-136,46-7 1,-40 10-257,-12 0 141,-1 2 1,1 0-1,0 1 1,-1 0-1,18 3 0,-29-2-93,-1 1-1,1 0 0,-1 0 0,0 0 0,0 1 1,0-1-1,1 1 0,-2 0 0,1 1 1,0-1-1,0 1 0,-1-1 0,1 1 1,-1 0-1,0 0 0,0 1 0,0-1 1,0 1-1,-1-1 0,1 1 0,-1 0 0,0 0 1,0 0-1,1 4 0,0 0 35,-1 0-1,-1 0 1,1 0 0,-1 0-1,0 0 1,-1 0 0,0 0-1,-1 0 1,1 0-1,-1 0 1,-1 0 0,0 0-1,-3 10 1,-1-2 75,0-1 0,-1 0 0,0 0-1,-1-1 1,-16 22 0,16-26-89,-1 0 0,0-1-1,-1 0 1,-10 8 0,18-16-131,2-1 57,0 0 0,-1 0 1,1 0-1,0 0 0,0 0 0,-1 1 0,1-1 0,0 0 1,0 0-1,-1 0 0,1 1 0,0-1 0,0 0 0,-1 0 0,1 1 1,0-1-1,0 0 0,0 0 0,0 1 0,-1-1 0,1 0 1,0 1-1,0-1 0,0 0 0,0 1 0,22 10-54,0 0 0,30 9-1,-29-11 37,0 0-1,25 15 1,-41-19 42,1-1 1,-1 2-1,0-1 0,-1 1 0,1 0 1,-1 0-1,0 1 0,-1 0 0,0 0 1,5 8-1,-8-12 36,0 0-1,-1 1 1,1-1 0,-1 0 0,0 1 0,0-1-1,0 1 1,0 0 0,-1-1 0,1 1 0,-1 4-1,0-6-6,-1 0-1,1 0 1,0 1-1,-1-1 0,0 0 1,0 0-1,1 0 1,-1 0-1,-1 0 0,1 0 1,0 0-1,0 0 0,-1 0 1,1 0-1,-1-1 1,1 1-1,-1-1 0,0 1 1,-2 1-1,-8 5-2,-2-1 0,1 0 1,-1 0-1,0-1 0,0-1 0,-1-1 0,-17 4 0,28-7-38,0-1 1,-1 1-1,1-1 0,0 0 0,0 0 0,0-1 0,0 1 0,0-1 0,-6-1 0,-10-7-3361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6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0 15103,'0'2'2594,"-2"12"-1972,1 1 0,0-1 0,1 0 0,1 1 0,4 18 0,0 20-33,-11 432 497,2-396-743,3-85-324,1 0 1,1 1-1,-1-1 0,1 0 0,-1 0 0,1 0 0,0 0 1,0 0-1,1 0 0,-1 0 0,1-1 0,3 6 0,-4-8-84,8-10-1068,-5 2 547,0 0-1,0 0 1,5-15 0,5-9-4370,5-5-3983,-8 14 4336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6.8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19199,'11'219'5003,"4"46"-3921,-14-255-1091,1 9 5,0 0 0,1 0 0,1 0 0,13 35 0,-17-52-57,1 0-1,1 0 0,-1 0 1,0 0-1,0-1 1,1 1-1,-1 0 0,1-1 1,-1 1-1,1-1 1,0 1-1,-1-1 0,1 0 1,0 0-1,0 0 1,0 0-1,0 0 1,0 0-1,0-1 0,0 1 1,3 0-1,2 0-540,-1-1-1,0 1 0,0-1 1,0-1-1,0 1 0,9-3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3.7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97 19711,'0'0'1034,"-1"0"-684,-5 0-203,6 0-116,0 0 1,-1 0 0,1 0-1,0 0 1,0 0-1,-1 0 1,1 0-1,0 0 1,0 0-1,-1 0 1,1 0 0,0 0-1,0 0 1,-1 0-1,1-1 1,0 1-1,0 0 1,-1 0 0,1 0-1,0 0 1,0 0-1,0 0 1,-1-1-1,1 1 1,0 0-1,0 0 1,0 0 0,0-1-1,-1 1 1,1 0-1,0 0 1,0-1-1,4-6 151,10-7-293,-14 14 140,74-51 348,-64 45-399,-7 4-5,0 0 0,0 0 0,1 1 0,-1-1-1,0 1 1,1 0 0,-1 0 0,1 0 0,-1 1 0,1-1 0,0 1 0,-1 0 0,1 0 0,0 0 0,4 1 0,-6-1 8,-1 1 0,1-1 0,-1 1 1,1 0-1,0-1 0,-1 1 0,1 0 1,-1 0-1,1 0 0,-1 0 0,0 0 1,0 1-1,1-1 0,-1 0 0,0 0 1,0 1-1,0-1 0,0 1 0,0-1 1,-1 1-1,1-1 0,0 1 0,-1 0 1,1-1-1,-1 1 0,1 0 0,-1-1 1,0 1-1,0 0 0,0 0 0,0-1 1,0 1-1,0 2 0,-3 14 137,-1-1 0,0 1-1,-1-1 1,-1 0 0,-13 27 0,9-19-149,-120 228 467,114-224-361,11-21-133,3-7 21,1 1 0,0 0 0,-1 1 0,1-1 0,0 0 0,0 0 0,1 0 0,-1 1 0,0 2 0,1-4 56,0 0 0,1 0 0,-1-1 1,0 1-1,1 0 0,-1 0 0,1-1 0,0 1 1,-1 0-1,1-1 0,-1 1 0,1 0 0,0-1 0,0 1 1,-1-1-1,3 1 0,12 8-28,-7-7 11,0 0-1,1 0 0,-1 0 1,0-1-1,1 0 0,-1-1 1,1 0-1,-1 0 0,1-1 1,12-2-1,1-2 34,-1-1 0,38-16 0,-53 19-446,0 0 0,0 0 0,9-8 0,-10 6-1062,-4 5 1302,-1 0 0,0-1 0,3-1-1026,-3 1 1026,0 1 0,0-1 0,1 1 0,-1-1 0,0 1 0,0-1 0,0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7.1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 1 20351,'-33'2'1056,"-119"13"141,131-13-1547,19-2 127,9 12-3131,9 6-3452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7.5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96 178 16383,'27'-26'1438,"-1"0"-1,29-41 0,-54 66-1403,0 0-1,0 0 0,-1 0 1,1 0-1,0 0 0,0-1 1,-1 1-1,1 0 0,-1-1 1,1 1-1,-1 0 0,0-1 1,0 1-1,1 0 0,-1-1 1,0 1-1,0-1 1,0 1-1,0 0 0,-1-1 1,1 1-1,0-1 0,-1 1 1,1 0-1,-1-1 0,1 1 1,-1 0-1,1 0 0,-1-1 1,0 1-1,0 0 0,0 0 1,1 0-1,-1 0 1,0 0-1,-1 0 0,1 0 1,-2-1-1,1 1 6,1-1 0,-1 1 0,0 0 0,0 0 0,0 0 0,0 1 0,0-1 0,-1 0 0,1 1-1,0 0 1,0-1 0,0 1 0,-1 0 0,1 0 0,0 0 0,0 0 0,0 1 0,-1-1 0,1 1 0,0-1 0,0 1 0,0 0 0,0-1 0,-4 3 0,-5 7 18,-1 0 0,1 1 1,1 1-1,0-1 0,-11 18 1,18-25-37,-5 7-2,1-1 0,0 1 0,1 0 0,0 1 0,1 0 0,0 0 0,1 0 0,0 0 0,1 0 0,1 1 0,0 0 0,0-1-1,1 1 1,1 0 0,0 0 0,1 0 0,0-1 0,7 26 0,-6-29-63,1-1 0,0 1 0,0-1 0,1 1 0,0-1 0,1-1 0,-1 1 0,2 0 0,-1-1 0,11 11 0,-10-13 5,-1-1 1,1 0-1,-1 0 0,1 0 1,0 0-1,0-1 0,1 0 1,-1 0-1,1-1 0,0 0 1,-1 0-1,1 0 1,0-1-1,10 0 0,-6 0-309,1-1-1,0-1 1,-1 0-1,1 0 1,-1-1-1,1-1 1,-1 0-1,20-9 1,-23 9-241,-1-1 0,1 0 0,-1-1 0,0 0 1,9-8-1,-11 8-312,-1 0 0,1 0 0,-1 0 1,0-1-1,0 1 0,-1-1 0,4-9 0,1-4-2140,-1 0 382</inkml:trace>
  <inkml:trace contextRef="#ctx0" brushRef="#br0" timeOffset="1">351 40 17791,'0'2'1019,"8"37"839,15 47 1,-13-56-1570,1 0 1,1 0 0,2-1-1,20 31 1,-25-47-312,1 0-1,0 0 1,1-1-1,0 0 1,1-1-1,0 0 1,1-1-1,0-1 1,0 0-1,1 0 1,0-2-1,1 1 1,27 8-1,-36-14-112,0-1-1,-1 0 1,1 0-1,0 0 1,-1-1-1,1 0 0,0 0 1,0 0-1,0-1 1,-1 0-1,1 0 0,0 0 1,6-3-1,-8 2-309,1-1-1,-1 1 0,1-1 1,-1 1-1,0-1 0,0-1 1,-1 1-1,1-1 1,5-6-1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7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242 0 19967,'-34'39'728,"2"2"0,1 1 0,3 1-1,1 1 1,2 2 0,-27 69 0,49-104-723,0-1 0,1 1 0,0 0 0,1 0 0,0-1 1,0 18-1,1-26-121,2 6-114,-2-8 122,0 1-1,0 0 1,0-1-1,0 1 0,1 0 1,-1-1-1,0 1 0,0 0 1,0-1-1,1 1 1,-1-1-1,0 1 0,0 0 1,1-1-1,-1 1 0,1-1 1,-1 1-1,0-1 1,1 1-1,-1-1 0,1 1 1,-1-1-1,1 1 0,0-1 1,-1 0-1,1 1 1,-1-1-1,1 0 0,0 0 1,-1 1-1,1-1 0,-1 0 1,1 0-1,0 0 1,1 0-1,22-2-7502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8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199 165 17151,'6'-9'1526,"-3"0"-1274,-1-1 0,0 0 0,0 1 0,-1-1 1,0-15-1,-1 20-178,0 1 0,-1 0 1,1 0-1,-1 0 0,0 0 0,0 0 1,0 0-1,0 0 0,0 0 1,-1 0-1,0 1 0,0-1 0,0 0 1,0 1-1,-1 0 0,-3-5 1,4 7-23,0-1 0,1 1 0,-1 0 1,0 0-1,0 0 0,0 0 0,-1 0 1,1 0-1,0 0 0,0 1 1,0-1-1,-1 1 0,1-1 0,0 1 1,0 0-1,-1 0 0,1 0 1,0 0-1,-1 1 0,1-1 0,0 1 1,0-1-1,-1 1 0,1 0 0,0 0 1,0 0-1,0 0 0,0 0 1,0 0-1,-2 2 0,-3 2 107,0 0 0,1 1 0,0 0 0,0 0 1,1 0-1,-1 1 0,-4 7 0,0 5-102,0 0 0,1 0-1,1 1 1,1 0 0,0 0 0,2 1 0,0-1 0,2 1 0,0 1 0,1-1 0,2 33-1,0-49-97,1 1 0,-1-1 0,1 0 0,0 0 0,1 0 0,-1 0-1,1 0 1,0 0 0,0 0 0,1-1 0,-1 1 0,1-1 0,7 9-1,-8-11-12,1 1-1,-1-1 1,1 0-1,0 0 1,0 0-1,0 0 1,0-1 0,0 1-1,0-1 1,0 0-1,1 0 1,-1 0-1,0 0 1,1 0-1,-1-1 1,1 1-1,-1-1 1,1 0-1,-1 0 1,0-1-1,1 1 1,4-1-1,-1-1-36,0-1 0,1 1-1,-1-1 1,0-1 0,0 1 0,-1-1-1,1 0 1,-1-1 0,0 1-1,0-1 1,0 0 0,-1-1 0,0 0-1,8-9 1,-5 3 33,0-1 1,0 1-1,-2-1 0,1-1 0,-2 1 1,8-26-1,-11 30 70,0 0-1,-1 0 1,0 0 0,0 0 0,-1 0-1,0 0 1,-1 0 0,0-1-1,-3-11 1,4 19 431,-6 14-301,3-2-113,0-1-1,1 1 0,0-1 0,1 1 1,0 0-1,0 0 0,1 0 0,0-1 0,1 1 1,0 0-1,1 0 0,0-1 0,0 1 0,1-1 1,0 1-1,1-1 0,0 0 0,0 0 0,1-1 1,0 1-1,0-1 0,1 0 0,1-1 0,-1 1 1,1-1-1,0-1 0,0 1 0,1-1 0,0 0 1,0-1-1,1 0 0,13 6 0,-6-4-777,1-2 0,0 0-1,18 2 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8.8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267 18 19679,'-3'-2'130,"-1"0"0,1 0 0,-1 0 0,0 0-1,1 1 1,-1-1 0,0 1 0,0 0 0,0 0-1,0 1 1,0-1 0,0 1 0,0 0 0,0 0 0,0 0-1,0 1 1,0-1 0,1 1 0,-1 0 0,0 0 0,0 0-1,-5 3 1,-1 0-61,-1 1-1,1 1 0,1 0 0,-1 0 1,1 0-1,-15 15 0,14-11-45,1 0 0,1 0 0,0 1 1,1 0-1,0 0 0,0 1 0,1 0 0,1 0 0,0 0 0,1 1 0,0 0 0,1 0 0,0 0 0,1 0 0,0 0 1,1 1-1,1-1 0,1 15 0,0-24-48,0 1 1,0-1 0,1 1 0,0-1-1,-1 1 1,1-1 0,0 0-1,1 0 1,-1 0 0,1 0-1,0-1 1,0 1 0,0-1-1,0 0 1,1 1 0,-1-1-1,1-1 1,0 1 0,0-1-1,0 1 1,0-1 0,0 0-1,1 0 1,8 2 0,-6-2-105,1 0 1,0-1-1,0 0 1,-1 0 0,1 0-1,0-1 1,0 0-1,0-1 1,0 0-1,0 0 1,-1 0 0,1-1-1,0-1 1,8-3-1,-10 3 3,0-1-1,-1 0 1,1 0-1,-1 0 1,0 0 0,0-1-1,0 0 1,-1 0-1,0-1 1,0 1-1,0-1 1,-1 0-1,5-10 1,0-3-107,0 0-1,-2-1 1,5-22-1,-7 27 320,-5 22 194,-5 27 162,9 63 444,-1-25-409,0 30-161,-5 123 645,2-220-932,0 1 0,0-1 0,0 0 0,0 1 0,-1-1 0,0 0 0,0 0 0,0 0 1,-1 0-1,0-1 0,-3 7 0,4-10-46,1 1 1,-1 0-1,1-1 1,-1 0-1,0 1 1,0-1 0,0 0-1,1 0 1,-1 0-1,0 0 1,0 0-1,0 0 1,0-1-1,-1 1 1,1-1 0,0 1-1,0-1 1,0 0-1,0 0 1,0 0-1,-1 0 1,1 0-1,0 0 1,0-1-1,0 1 1,0-1 0,0 1-1,0-1 1,0 0-1,-4-2 1,1 1-111,0-1 0,0 0 0,0 0 0,0-1 0,1 1 0,0-1 0,-1 0 0,1 0 1,1-1-1,-1 1 0,1-1 0,-6-8 0,-7-26-3932,4-3-5796,7 23 5508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29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21119,'21'7'589,"35"6"0,-36-9-623,35 12 0,-48-13 30,0 0 0,0 0-1,-1 1 1,0-1 0,0 2 0,0-1 0,0 0-1,9 11 1,-7-5 5,0 0-1,-1 1 0,-1-1 1,0 1-1,0 0 0,-1 1 1,-1-1-1,1 1 1,-2 0-1,0 0 0,0 1 1,-1-1-1,0 19 0,-1-18 57,-1 0-1,-1 0 0,0 0 0,-1 0 0,0-1 1,-1 1-1,0 0 0,-1-1 0,0 0 1,-1 1-1,-1-2 0,-12 21 0,13-25 10,0-1-1,-1 0 0,0-1 1,0 1-1,0-1 1,-1-1-1,1 1 1,-1-1-1,0 0 1,0 0-1,-1-1 0,1 0 1,-15 3-1,17-5-55,-1 0-1,1 0 1,0 0-1,0-1 1,0 0-1,0 0 1,0-1-1,-1 1 1,1-1-1,-5-2 1,7 2-23,-1 0 1,1-1-1,0 1 1,-1-1 0,1 0-1,0 0 1,0 0-1,0-1 1,0 1-1,1-1 1,-1 1-1,1-1 1,-1 0-1,1 0 1,-2-3-1,1 0 1,0-1 0,1 1 0,0 0 0,0-1 0,0 0 0,1 1 0,0-1 0,-1-13 0,2 1-501,4-37 1,-2 45 246,0 0-1,0 1 0,1-1 1,1 0-1,0 1 1,0 0-1,1 0 1,0 0-1,1 1 0,0-1 1,12-13-1,-2 6-519,1 0 0,1 2 0,1 0 0,26-17 0,-20 15 49,1 1-1,0 1 1,1 1 0,49-17-1,-72 30 964,0 0-1,-1 0 1,1 0 0,0 1-1,0 0 1,0-1-1,0 1 1,7 1 0,-9 0-36,-1-1 1,1 1-1,0-1 1,-1 1-1,1 0 1,0-1-1,-1 1 1,1 0 0,-1 0-1,1 0 1,-1 1-1,0-1 1,1 0-1,-1 0 1,0 1-1,0-1 1,0 1 0,0-1-1,0 1 1,1 2-1,5 12 399,-2 0-1,0 0 0,5 24 1,3 52 489,-9 7-144,-4-68-139,7 52 0,-7-81-348,3-13-570,27-130-658,-23 95 356,25-83-1,-30 123 419,0 1 1,1-1-1,0 0 0,0 1 1,0 0-1,1 0 0,0 0 0,0 0 1,0 1-1,0-1 0,10-6 1,-11 9-1,-1 1 1,0-1 0,0 1-1,1 0 1,-1 0 0,1 0-1,-1 0 1,1 0 0,-1 1-1,1-1 1,0 1-1,-1 0 1,1-1 0,0 1-1,-1 0 1,1 1 0,0-1-1,-1 0 1,1 1 0,0 0-1,-1-1 1,1 1 0,-1 0-1,1 0 1,-1 1 0,0-1-1,0 0 1,1 1 0,-1-1-1,2 3 1,0 0 31,1 1 0,-1 0 0,0 0 0,-1 0 0,1 0 0,-1 0 1,0 1-1,-1 0 0,5 10 0,0 8 59,5 27 0,-11-45-92,11 73 165,-10-57-180,1 0 0,1 0 0,14 42 0,-17-61-44,0-1 1,1 1 0,-1-1-1,0 1 1,1-1-1,0 0 1,0 1 0,0-1-1,0 0 1,0 0-1,0-1 1,0 1-1,0 0 1,1-1 0,-1 1-1,1-1 1,-1 0-1,1 0 1,0 0 0,-1 0-1,1 0 1,4 0-1,4 1-818,0-2 1,0 1-1,1-2 0,14-1 0,-23 2 588,16-2-5757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0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338 389 11999,'0'-13'678,"-1"0"1,0 0-1,-1 1 0,-6-26 0,6 33-524,1 0 0,-1 1 0,0-1 0,-1 1 0,1-1 0,-1 1 1,1 0-1,-1-1 0,0 1 0,-1 1 0,1-1 0,-1 0 0,0 1 0,0 0 0,-7-5 0,8 7-90,0-1 0,0 1-1,0 0 1,-1 0 0,1 0 0,0 0-1,-1 1 1,1 0 0,-1-1-1,1 1 1,0 0 0,-7 1 0,5 0 35,-1 1 1,0-1 0,0 1 0,1 0 0,-1 1 0,-8 4 0,1 1 97,1 1 0,0 0 0,0 1-1,-18 21 1,19-19-159,1 1 0,1 0 0,0 1 0,0 0 0,1 0-1,1 1 1,1 0 0,0 0 0,1 1 0,0-1 0,2 1 0,0 0 0,0 1 0,1-1-1,2 0 1,0 24 0,0-36-46,1-1 0,-1 1 0,1 0 0,0 0 0,0-1-1,0 1 1,0-1 0,1 1 0,0-1 0,-1 0 0,1 1 0,0-1-1,1 0 1,-1 0 0,0 0 0,1-1 0,5 5 0,-4-4-5,0-1 0,0 1 1,0-1-1,0-1 0,1 1 1,-1-1-1,1 1 0,-1-1 1,1 0-1,0-1 0,-1 1 1,1-1-1,8-1 0,-3 1-131,-1-1 0,1-1 0,0 1 1,-1-2-1,1 0 0,-1 0 0,0 0 0,0-1 0,0 0 0,0-1 0,-1 0 0,1-1 0,-1 1 1,-1-2-1,12-10 0,-11 8 118,0 0 1,-1 0-1,-1-1 1,0 0-1,0 0 0,-1 0 1,0-1-1,-1 1 1,0-1-1,0-1 1,-1 1-1,2-23 1,1-2 915,-1 59-370,-2 24-159,2 10-182,-4-51-142,0 0 0,1 0 0,-1 0 1,1 0-1,1 0 0,4 9 0,-6-13-57,0-1-1,0 1 0,1-1 1,-1 0-1,0 0 0,1 1 1,-1-1-1,0 0 1,1 0-1,0 0 0,-1 0 1,1-1-1,-1 1 1,1 0-1,0-1 0,0 1 1,-1-1-1,1 1 0,0-1 1,0 0-1,0 0 1,-1 0-1,4 0 0,-2 0 57,1-1 0,-1 1 0,1-1 0,-1 0 0,0 0 0,0 0 0,1 0 0,-1 0 1,0-1-1,5-3 0,-2 0-77,0 0 1,-1-1 0,0 1 0,0-1-1,0 0 1,-1-1 0,0 1 0,5-11-1,22-60-386,-27 64 353,18-56-545,24-138 0,-42 176 638,-1 0 1,-2-38-1,-1 42 699,-5 38-30,0 2-402,2 1-1,0 0 1,0 0 0,0 29-1,5 59 357,0-66-424,1 18 141,14 81 0,-12-111-217,1 0 0,1 0-1,1 0 1,1-1 0,20 36-1,-25-51-133,1-1 0,0-1 0,0 1-1,0-1 1,1 1 0,0-2 0,10 9 0,-15-14-80,-1 1-1,1-1 1,-1 0 0,1 1-1,-1-1 1,1 0 0,-1 1 0,1-1-1,-1 0 1,1 0 0,-1 0-1,1 0 1,0 1 0,-1-1-1,1 0 1,-1 0 0,1 0 0,0 0-1,-1 0 1,1 0 0,-1 0-1,2-1 1,16-14-7736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0.9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15615,'0'0'3320,"1"1"-2808,1 4-311,0-1 0,0 1 0,0 0 0,-1-1 0,1 1 0,-1 0 0,0 0 0,0 7 1,-1 45 597,-1-30-536,-6 360 1406,8-341-2184,12 78 0,-13-122 115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1.2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1 123 16639,'112'-88'3687,"-104"83"-3676,0 1 0,1-1 0,-1 2 1,1-1-1,0 1 0,0 0 0,0 1 0,0 0 1,1 0-1,-1 1 0,0 0 0,16 1 1,0 2 15,-1 0 1,1 1 0,38 11 0,-58-12 20,1-1 0,-2 1 0,1 0 0,0 0 0,0 1 0,-1-1 0,1 1 0,-1 0 0,7 6 0,-9-8-26,-1 1 0,1 0 1,-1-1-1,0 1 0,1 0 0,-1 0 0,0 0 0,0 0 1,0 0-1,-1 0 0,1 0 0,0 0 0,-1 1 0,0-1 0,1 0 1,-1 0-1,0 1 0,0-1 0,0 0 0,0 0 0,-1 0 1,1 1-1,0-1 0,-1 0 0,0 2 0,-5 12 176,-1-2 0,0 1 0,-15 23 0,-33 38 712,42-58-699,-19 24-52,-3-2 0,-43 40-1,50-60-299,26-19 50,2-15-6182,2 12 5916,-1 1 1,0 0-1,0 0 1,1 0-1,-1 0 0,1 0 1,-1 0-1,1 0 1,-1 0-1,3 0 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1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17407,'-1'40'2356,"10"227"1125,-3-215-2973,8 96 867,-23-166-1311,7 8-74,0 0 0,1 1-1,0-1 1,0 0 0,1 0 0,2-11-1,10-59-123,-12 78 131,4-19-81,1 0 0,1 0 0,1 0 0,18-38 0,-21 52 47,0-1 0,0 1-1,1 1 1,-1-1 0,2 1 0,-1-1-1,1 1 1,0 1 0,0-1-1,0 1 1,1 0 0,0 1 0,0 0-1,0 0 1,0 0 0,10-3-1,-13 6-37,-1 0 0,1 0 0,-1 1 0,0-1 0,1 1 0,-1 0 0,1 0 0,-1 0 0,1 0 0,-1 1 0,1 0 0,-1-1 0,1 1 0,-1 0 0,0 1 0,1-1 0,-1 0 0,0 1 0,0 0 0,0 0 0,0 0 0,-1 0 0,4 3 0,2 3-994,0 1 1,0 1-1,-1-1 1,-1 1-1,8 16 1,-5-11-4858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6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83 15743,'0'0'4240,"2"-1"-4080,31-16 70,1 1 0,54-16 0,-68 25-416,-15 5 172,0 0 1,0 1-1,1-1 0,-1 1 0,0 1 0,1-1 0,-1 1 1,1 0-1,-1 0 0,10 1 0,-13 0-50,-1 0 11,0 0 52,0 0 1,0 0 0,0 1-1,-1-1 1,1 0 0,0 0-1,-1 0 1,1 1-1,-1-1 1,1 0 0,-1 1-1,1-1 1,-1 1-1,0-1 1,0 0 0,0 1-1,0-1 1,0 1-1,0-1 1,0 0 0,0 1-1,-1-1 1,1 1 0,-1 1-1,0 1 0,-2 6 1,-1-1 1,1 0-1,-2 0 0,1-1 0,-10 14 0,-8 16-17,22-37 13,-11 24-3,-2 0 0,0-1 0,-2 0-1,-23 29 1,-10 9 34,47-61 26,29 9 11,-11-8-77,33 0 1,-35-3-42,1 2 0,30 4 0,-41-4 60,0 0 0,-1 0-1,1 1 1,0 0 0,-1 0 0,0 0 0,1 0 0,-1 1 0,0 0-1,0 0 1,0 0 0,-1 0 0,6 6 0,-5-4 1,-2-1 0,1 1-1,0 0 1,-1 0 0,0 1 0,0-1 0,0 0 0,-1 1 0,0-1-1,0 1 1,0 7 0,0 2 84,0 1-1,-4 28 0,1-32-33,0-1 0,0 0 0,-2 1 0,1-1 0,-1 0 0,-1 0 0,0-1 0,0 0-1,-1 0 1,-14 18 0,13-20-46,1-1 0,-1 0-1,0 0 1,-1-1 0,0 0 0,0 0-1,0-1 1,0 0 0,-1 0-1,0-1 1,0 0 0,0-1-1,-13 4 1,9-4-81,-3 0 37,-22 4 1,35-7-43,-1 0 0,0 0 0,0 0 1,0 0-1,0 0 0,0-1 1,1 0-1,-1 1 0,0-2 1,0 1-1,-4-2 0,7 2-57,-1 0-1,1 0 1,0-1-1,-1 1 1,1 0 0,0 0-1,0-1 1,0 1-1,0 0 1,0-1-1,1 1 1,-1-1-1,0 0 1,1 1 0,-1-1-1,1 1 1,-1-1-1,1 0 1,0 1-1,0-4 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1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2 375 22399,'7'78'2517,"7"60"-1935,-14-136-550</inkml:trace>
  <inkml:trace contextRef="#ctx0" brushRef="#br0" timeOffset="1">1 1 19327,'0'0'1192,"7"7"-1096,-2 1-96,0 3 64,2 1-64,2 2-192,1 2-72,1 1-24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2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337 69 15999,'-7'-7'335,"-1"0"-1,0 1 1,-1 0-1,0 0 1,0 1-1,0 0 1,0 0-1,-1 1 1,0 1-1,0-1 1,0 1-1,-18-2 1,20 4-205,0 0-1,0 1 1,0 0 0,0 0-1,0 1 1,0 0 0,0 0-1,1 1 1,-1 0 0,0 0-1,1 1 1,0 0-1,-1 1 1,1-1 0,0 1-1,1 0 1,-10 8 0,11-6-52,-1 0 1,1 0-1,0 0 1,1 0-1,0 1 0,0 0 1,0 0-1,1 0 1,0 1-1,0-1 1,1 1-1,0-1 0,0 1 1,0 0-1,1 0 1,0 13-1,2-17-79,-1 0-1,1 0 1,0 0-1,0 0 1,1 0 0,-1 0-1,1 0 1,-1-1-1,1 1 1,1-1-1,-1 1 1,0-1 0,1 0-1,-1 1 1,1-1-1,0 0 1,0-1 0,7 5-1,3 3 44,1-1 0,1-1 0,19 9 0,65 22-360,-22-10 58,-73-27 260,1 0 0,-1 0 0,0 1 1,0-1-1,0 1 0,-1 0 0,1 0 0,-1 0 1,1 1-1,3 5 0,-6-8-5,0 1 1,0-1 0,0 1-1,0-1 1,0 1-1,-1 0 1,1-1 0,-1 1-1,1 0 1,-1 0 0,0-1-1,0 1 1,1 0-1,-1 0 1,0-1 0,-1 1-1,1 0 1,0-1-1,0 1 1,-1 0 0,1 0-1,-1-1 1,0 1-1,1-1 1,-1 1 0,0 0-1,0-1 1,0 1-1,0-1 1,0 0 0,-2 2-1,-1 1 22,1-1-1,-1 0 1,0 0 0,0 0-1,-1-1 1,1 0 0,-1 1-1,1-1 1,-1-1 0,1 1-1,-1-1 1,0 0 0,0 0-1,0 0 1,-9 0 0,-6-1 65,0-1 1,-29-4 0,47 5-78,-2-1-131,1 1 0,-1-1 0,0 1 1,0-1-1,1 0 0,-1-1 0,1 1 0,-1 0 0,1-1 0,-1 0 0,1 0 0,0 0 1,0 0-1,0-1 0,0 1 0,0-1 0,0 0 0,-2-3 0,3-2-1738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3.0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98 22015,'-3'37'1444,"4"65"-1,-1 12-901,-2-84-462,-3 54 84,5-81-233,1 3 1,0-4-1,0-3-138,0 0 186,0 0 0,0 0 1,0 0-1,0 0 0,0-1 1,-1 1-1,1 0 1,0 0-1,0-1 0,-1 1 1,1-2-1,0 2 1,4-12-132,-1 0-1,-1 0 1,0-1 0,2-18-1,3-11-344,3-6-33,24-67-1,-31 105 623,0 1-1,1 0 0,7-11 1,-10 19-106,0-1 1,0 1 0,0-1-1,0 1 1,0 0 0,0-1-1,0 1 1,1 0 0,-1 1-1,1-1 1,0 0 0,-1 1-1,1 0 1,0-1-1,5 0 1,-5 1-200,-2 1 229,1 0 0,-1 1 0,1-1 0,-1 0 0,0 0 0,1 1 0,-1-1 0,0 1 0,1-1 0,-1 1 0,0-1 0,0 1 0,1 0 0,-1 0 0,0 0 0,0 0 0,0-1 0,0 1 0,0 1 1,0-1-1,0 0 0,-1 0 0,1 0 0,0 0 0,-1 1 0,1-1 0,0 0 0,-1 0 0,0 1 0,1-1 0,-1 0 0,0 3 0,1-2 100,2 10-7,-2 0 1,1-1-1,-1 1 0,-1 17 1,2 24-97,0-32 186,-2-19 146,0-4-1022,6-14 588,0 0 0,1 0 1,1 1-1,0 0 1,20-27-1,-7 16-178,1 0 0,28-25-1,-46 47 258,0 0 0,0 1-1,1-1 1,0 1 0,-1 0 0,1 0-1,1 1 1,-1-1 0,0 1-1,0 0 1,1 1 0,-1-1-1,7 0 1,-8 2 48,1 0 0,-1 0-1,1 0 1,-1 1 0,1 0 0,-1-1 0,1 2 0,-1-1-1,0 0 1,1 1 0,-1 0 0,0 0 0,0 0 0,0 0-1,-1 1 1,7 5 0,12 13 202,-1 1 1,34 45-1,9 11 442,-55-67-617,2-1 0,-1-1 0,2 0 0,22 15 0,-26-20-107,0 0-1,0-1 1,0 0-1,0-1 1,0 1-1,1-2 1,-1 1-1,1-1 1,-1 0-1,12-1 1,-4-1-92,1-1-1,-1 0 1,0-1 0,24-7-1,-10-3-1751,16-14-5897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4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132 7 12287,'0'2'1988,"-1"4"-1608,0-1-1,0 1 1,0 0-1,-1-1 1,0 1-1,0-1 1,0 0-1,-5 7 1,-7 22 384,-1 20-85,4 0 0,-7 69 0,11-71-292,-14 57 319,0 6 47,21-111-779,-3 11 96,2-13-38,0-9-75,1 0-112,1-1 0,0 1 0,0-1 0,1 1-1,0 0 1,0-1 0,0 1 0,1 0 0,7-12 0,9-27-594,-12 16 341,-1-1-1,2-38 0,-5 33 154,10-42 0,-8 60 122,1-1 1,1 1-1,0 1 0,1-1 1,1 1-1,12-17 0,-15 24 165,1 0 0,1 1 0,0 1 0,0-1 0,0 1 0,1 0 0,0 1 0,1 0 0,0 0 0,0 1 0,12-5 0,-20 10 23,0 1 0,-1-1 0,1 1 1,0-1-1,-1 1 0,1 0 0,0 0 0,-1 0 0,1 0 1,0 0-1,-1 0 0,1 0 0,0 0 0,0 1 0,-1-1 0,1 1 1,2 0-1,-1 1 18,0 0-1,0-1 1,-1 1 0,1 0-1,-1 1 1,1-1 0,-1 0-1,4 5 1,0 2 84,0 0 1,-1 0-1,0 1 0,6 18 0,3 18 440,-2 1 1,7 65-1,-11-63-328,1 0 1,18 54-1,-22-89-242,1 0 1,1 0-1,9 16 0,-13-25-65,0-1 0,0 1 0,0-1 0,1 0 0,0 0 1,0 0-1,0-1 0,0 1 0,0-1 0,0 0 0,1 0 0,7 3 0,-11-6-77,0 1 0,-1-1 0,1 0 0,0 1-1,0-1 1,0 0 0,0 0 0,0 0 0,0 0 0,0 0-1,0 0 1,0 0 0,0 0 0,-1 0 0,1 0 0,0-1-1,0 1 1,2-1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4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 23 17279,'-237'-22'5405,"189"22"-6444,52 10 7,-3-7 599,1-1 1,-1 1 0,1 0 0,-1-1 0,1 1 0,0-1 0,0 0 0,0 0 0,0 1 0,1-1 0,-1-1 0,1 1 0,-1 0-1,1-1 1,4 3 0,6 1-4812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5.5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74 15359,'0'0'2583,"1"2"-2119,4 10-197,0 1 0,-1-1-1,-1 1 1,0 1 0,0-1 0,-2 0 0,1 1 0,-2 15 0,-10 110 1052,-2 3 153,12-137-1422,0 18 112,9 21-149,-9-43-343,2-7-2149,-1 4 2242,0 0 1,0 1-1,0-1 1,0 1-1,1-2 1,4-6-793,-3 1-457,0 0 0,0 0 1,-1 0-1,0-1 0,-1 1 0,0 0 0,0-16 0,-2-4-1903,-6-28 0,1 3 5712,1-7 806,-4-79 4963,9 132-7574,1 0 0,-1 1 0,1-1 0,1 1 1,-1 0-1,1-1 0,0 1 0,5-11 0,-6 15-417,1-1 0,0 0 0,-1 0-1,1 1 1,0 0 0,0-1 0,0 1 0,1 0 0,-1 0 0,0 0 0,1 0-1,0 0 1,-1 0 0,1 1 0,0 0 0,0-1 0,0 1 0,0 0-1,0 0 1,3 0 0,25-4 88,-1 2-1,1 1 1,0 2-1,32 3 1,-57-2-168,0 0 0,0 0-1,-1 1 1,1-1 0,0 1 0,-1 1 0,0-1 0,1 1 0,8 6-1,-12-8 3,-1 1-1,1-1 1,0 1-1,-1-1 1,1 1-1,-1 0 1,1-1-1,-1 1 1,0 0-1,0 0 1,0 0-1,0 0 1,0 0 0,0 0-1,-1 0 1,1 1-1,-1-1 1,1 0-1,-1 0 1,0 1-1,0-1 1,0 0-1,0 0 1,0 0-1,0 1 1,-1-1-1,1 0 1,-2 4-1,-3 4 76,-1 0 0,0 0 1,0-1-1,-1 1 0,0-1 0,0-1 0,-12 10 0,2 1 68,-18 17 93,-2-1 0,-49 36 0,85-70-328,17 16-246,-4-9 292,1-1-1,0 0 1,0-1-1,23 7 1,23 11-291,6 14 95,-57-32 219,0-1 0,0 2 0,-1-1 0,0 1 0,10 12-1,-15-17 9,-1 0 0,0 0-1,1 0 1,-1 0-1,0 0 1,0 0 0,-1 0-1,1 0 1,0 1-1,-1-1 1,1 0-1,-1 1 1,0-1 0,0 0-1,0 1 1,0-1-1,-1 4 1,1-3 30,-1 1 0,-1-1 0,1 0 0,-1 1-1,1-1 1,-1 0 0,0 0 0,0 0 0,0 0 0,-3 3 0,-6 4 105,1 0 1,-1-1 0,0-1 0,-20 12-1,22-15-192,0-1 0,-1 1-1,0-2 1,1 1 0,-1-1-1,-1-1 1,1 0 0,0 0-1,0-1 1,-1 0 0,1-1-1,-1 0 1,1-1 0,0 0-1,-20-4 1,28 4-346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5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172 31 20351,'7'21'858,"19"50"965,-23-63-1663,1 0 0,0-1-1,0 1 1,1-1 0,0 0 0,8 9 0,-10-15-53,-2-1-108,0 0 0,-1 0 0,1 0 0,0 0 0,0 0 0,0 0 0,0-1 0,0 1 0,0 0 0,0 0 0,0-1 0,-1 1 0,1 0 0,0-1 0,0 1 0,0-1 0,-1 1 0,1-1 0,0 0 0,-1 1 0,1-1 0,0 0 0,-1 1 0,1-1 0,-1 0 0,1 0 0,-1 1 0,1-1 0,-1 0 0,1-1 0,0-1-18,1 0-23,-1 0-1,0-1 0,1 1 1,-1-1-1,0 1 1,-1-1-1,1 1 0,-1-1 1,1 1-1,-1-1 0,0 1 1,0-1-1,-1 0 0,0-5 1,-1 4 9,1 0 0,-1 0 1,0-1-1,-1 1 0,1 0 0,-1 1 1,0-1-1,0 0 0,-4-3 1,3 3 42,-1 0-1,1 0 1,-1 1 0,0 0-1,0 0 1,0 0 0,-1 0 0,1 1-1,-1 0 1,0 0 0,0 1 0,0 0-1,0 0 1,-1 0 0,1 1-1,-12-2 1,14 3 8,1 0 0,0 1-1,0-1 1,0 1 0,0 0-1,-1 0 1,1 0 0,0 0-1,1 0 1,-1 1 0,0-1-1,-5 4 1,4-1 22,-1 0 0,1 0 0,0 1 0,0-1 0,0 1 0,-4 6 0,0 4 108,0-1 0,1 2 0,-10 30-1,10-22-68,1 0 0,1 1 0,-3 41-1,8-54-61,0 0 0,0 0-1,1 0 1,0 0 0,1 0-1,1 0 1,0 0-1,0-1 1,9 19 0,-8-22-30,1-1 1,1 1 0,-1-1-1,1 0 1,0-1 0,1 1-1,0-1 1,0-1 0,0 1-1,1-1 1,-1 0 0,1-1-1,0 0 1,1 0 0,12 4 0,-3-3-53,1 0 0,-1 0 1,1-2-1,0 0 1,1-1-1,23-2 0,-22 0 17,0-2 1,0-1-1,-1-1 0,24-6 0,-35 7-215,-1 0 0,0 0 1,0 0-1,0-1 1,0-1-1,0 1 1,-1-1-1,1 0 0,-1-1 1,-1 0-1,1 0 1,7-9-1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6.9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16895,'1'1'1988,"1"2"-1757,0 0-1,0 0 1,-1 0-1,1 0 1,-1 1-1,0-1 1,0 0-1,0 1 1,0-1-1,0 6 1,0 41 974,-1-16-726,6 49 74,8 207 266,-14-251-906,0-37 7,12-34-11203,-10 18 6169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7.3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71 18687,'4'-7'254,"0"-1"-1,0 1 0,0 0 1,1 0-1,0 1 0,10-10 1,-14 15-229,1-1 1,0 1 0,0 0-1,-1 0 1,1 0 0,0 0-1,0 0 1,0 0 0,0 0-1,0 1 1,0-1 0,0 1-1,0 0 1,0-1 0,1 1-1,2 0 1,4 1 50,0 0 1,14 4-1,-5-2 5,152 29 1,-139-24-35,0 1 1,-1 1 0,42 21-1,-65-27-29,0 0 1,0 1-1,0-1 0,0 2 1,-1-1-1,1 1 0,-2 0 0,1 0 1,0 0-1,-1 1 0,-1 0 1,1 0-1,-1 0 0,0 1 0,-1 0 1,1-1-1,-1 1 0,-1 0 1,0 1-1,0-1 0,-1 0 0,0 0 1,0 1-1,0-1 0,-2 1 1,1-1-1,-1 0 0,0 1 0,0-1 1,-1 0-1,0 0 0,-1 0 1,0 0-1,-5 10 0,2-6 55,-1 0-1,-1-1 1,0 0 0,-1 0-1,0-1 1,0 0-1,-1 0 1,0-1-1,-1-1 1,0 0 0,0 0-1,-1-1 1,-16 8-1,4-4 12,0-2-1,-1 0 1,1-2-1,-2 0 0,1-2 1,-30 3-1,49-7-75,0-1-1,-1 0 1,1 0-1,-12-1 1,16 0-75,1 1 0,-1-1 0,0 1 0,0-1 0,0 1-1,1-1 1,-1 0 0,0 0 0,1 0 0,-1 0 0,1 0 0,-1 0 0,1-1 0,0 1 0,-1 0 0,1-1-1,0 1 1,0-1 0,-2-2 0,3 3-190,-1-5-912,1 5 1116,0 1-1,0 0 1,-1 0-1,1-1 1,0 1-1,0 0 1,0 0-1,0-1 1,0 1-1,0 0 0,0-1 1,0 1-1,1 0 1,-1 0-1,0-1 1,0 1-1,0 0 1,0 0-1,0-1 1,0 1-1,0 0 1,1 0-1,-1 0 1,0-1-1,0 1 1,0 0-1,1 0 1,-1 0-1,0-1 1,0 1-1,1 0 1,14-11-3218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7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278 28 17663,'0'0'2926,"-2"-1"-2456,-9-2-152,0 1-1,0-1 0,0 2 1,-1 0-1,1 0 1,-20 2-1,-28-2 377,47 0-729,0-1-1,0 0 1,-21-7 0,30 8 77,2 1-43,1 0 0,-1 0-1,0 0 1,1 0-1,-1 0 1,0 0-1,0 0 1,1 0-1,-1 0 1,0 0-1,1 0 1,-1 0-1,0 1 1,0-1 0,1 0-1,-1 1 1,1-1-1,-1 0 1,0 1-1,1-1 1,-1 1-1,1-1 1,-1 1-1,1-1 1,-1 1-1,1-1 1,-1 1 0,1-1-1,-1 1 1,1 0-1,0-1 1,-1 2-1,0 0-3,-3 4 12,1-1 0,0 1 0,0 0 0,1 0 1,0 1-1,0-1 0,0 0 0,0 1 0,1-1 0,0 1 0,1 0 0,0 9 0,1 10 66,9 48 0,-3-33-42,-2 21 40,3 22-331,-6-75 211,0 0 0,0 0 0,1 0 0,0 0 0,1 0-1,7 13 1,-8-17 58,1-1-1,0 0 1,-1 0-1,1 0 1,1-1-1,-1 1 1,0-1-1,1 0 1,0 0-1,6 3 0,3 0 26,0 0 0,24 6 0,-25-9-76,1-1 0,0 0 1,0-1-1,0 0 0,-1-1 0,23-3 1,-17 0-196,0-1 0,-1 0 0,1-1 0,21-10-1,-33 13-250,-1 0 370,-1-1 0,1 0 1,7-4-1,-12 6-106,0 1 1,0-1-1,0 0 0,0 0 0,0 1 1,0-1-1,-1 0 0,1 0 0,0 0 0,0 0 1,-1 0-1,1 0 0,-1 0 0,1 0 1,-1 0-1,1 0 0,-1 0 0,0 0 1,0 0-1,1 0 0,-1-1 0,0 1 1,0 0-1,0 0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08.7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81 102 18303,'0'0'1250,"1"-1"-1124,9-5-2,-1-1 0,10-10 0,-12 11-76,-1 0 0,2 0 0,-1 1-1,1 0 1,11-6 0,-5 5-65,-1 0 0,1 2 0,0-1 0,0 2 1,22-4-1,-31 7 42,-1 0-1,0 0 1,1 0 0,-1 0 0,0 1 0,0-1 0,1 1-1,-1 0 1,0 0 0,0 1 0,0-1 0,0 1-1,0 0 1,-1 0 0,1 1 0,0-1 0,-1 1 0,0-1-1,0 1 1,1 0 0,-1 0 0,-1 1 0,4 4 0,-1-1 18,-1 1 0,0 0 0,-1 0 0,0 0 1,0 1-1,-1-1 0,0 1 0,0 0 1,-1-1-1,0 1 0,-1 12 0,-1 13 40,-9 52-1,9-73-55,-33 158 200,24-135-111,-2-2 1,-28 61-1,34-83-83,-1-1 0,-1 1 1,0-1-1,0 0 0,-1-1 0,0 0 0,-12 10 0,16-16-37,0 0 0,0 0 0,0-1 0,0 0 0,-1 0 0,1 0 0,-1 0 0,0-1 0,0 0 0,0-1 0,0 1 0,0-1-1,0 0 1,0 0 0,0-1 0,-1 0 0,-11-1 0,14 0 7,-1 0-1,1-1 1,0 1-1,-1-1 1,1 0-1,0 0 0,0-1 1,0 1-1,0-1 1,1 0-1,-1 0 1,1 0-1,-1 0 1,1-1-1,0 1 1,0-1-1,1 0 1,-1 0-1,1 0 1,0 0-1,0 0 1,-2-8-1,-2-4 29,2-1 0,0 0-1,1 0 1,-2-31 0,3 18 56,1 0 0,2 0 0,1-1 0,2 1 1,12-52-1,-11 65-104,1 0 1,0 0-1,1 0 1,1 1-1,0 0 1,2 1-1,-1-1 1,2 2-1,0-1 1,25-23-1,-20 24-957,0 1 1,31-20-1,-28 23-6257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7.4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29 17023,'11'-1'43,"-1"0"0,0-1 0,1 0 0,16-6 0,-16 5-26,-1 0-1,0 0 0,1 1 0,18-1 0,-13 3 72,-1 1-1,1 1 1,-1 0-1,1 1 1,27 9-1,-35-10-11,-1 1 0,1 1 0,-1 0 0,0 0 0,0 0 0,0 1 0,-1 0 0,1 0-1,-1 0 1,0 1 0,-1 0 0,10 12 0,-8-5 77,0-1-1,-1 1 0,-1 0 1,0 1-1,0 0 0,-2 0 1,5 27-1,-4-2 395,-2 66-1,-3-68-339,-2-1 1,-9 49-1,8-69-148,0-1 0,0 0 0,-1 0 0,-1 0 0,-1-1-1,0 0 1,0 0 0,-12 14 0,14-23-47,0 1-1,0-1 1,-1 0-1,0 0 1,0-1-1,0 0 1,0 0-1,-1 0 1,0-1-1,0 0 1,0 0-1,0-1 1,0 1-1,0-2 1,-1 1 0,1-1-1,-1 0 1,1-1-1,-1 1 1,-7-2-1,7 0 0,-1 1-1,1-1 0,0-1 1,0 0-1,0 0 1,1 0-1,-1-1 1,0-1-1,1 1 0,0-1 1,0 0-1,0 0 1,0-1-1,1 0 0,-1-1 1,1 1-1,1-1 1,-8-9-1,4 2-12,1-2 0,1 1-1,0-1 1,1 0 0,1 0-1,0 0 1,1-1 0,0 0-1,2 0 1,0 0 0,0-23-1,2 11-13,1 0-1,2 0 0,1 1 0,0-1 0,17-48 0,-15 60-309,0 0 0,1 0 0,1 1 1,1 0-1,0 0 0,0 1 0,21-22 0,-13 19-6858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8.1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27 20735,'0'0'1383,"2"-1"-906,6-3-423,0 0 0,1 0 0,-1 1 0,1 0 0,0 1 0,0 0 0,0 0 0,0 1 0,0 0 0,0 1 0,13 1 0,126-1-5400,-129 1-1224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8.6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 24 17791,'-2'-1'1988,"-14"-6"-763,11 4-1000,0 1 0,0 0 0,0 0 0,0 1 0,0-1 0,0 1 1,-1 0-1,-7 0 0,3 2-108,0 0 0,0 1 1,0 0-1,0 0 0,1 1 1,-11 5-1,9-4 45,0 0-1,-1-1 1,-21 4 0,24-6-120,7-1-39,1 1 0,0-1-1,0 0 1,0 1 0,0-1-1,0 0 1,0 1 0,0-1-1,0 1 1,0 0 0,0-1-1,0 1 1,0 0 0,0 0-1,0-1 1,0 1 0,1 0-1,-1 0 1,0 0 0,1 0-1,-1 0 1,1 0 0,-1 0-1,1 0 1,-1 0 0,1 0-1,0 0 1,-1 1 0,1 0-1,-1 1 4,0 5-38,-1 0 1,1 0-1,1 0 1,0 0-1,0 0 0,0 0 1,1 0-1,2 8 1,18 67-302,-11-50 30,0 3 435,-3 0 1,-1 1-1,-1 0 1,-1 48-1,-4-80-48,2 14 79,-1-11-239,0-6 33,2-12-3280,-1 5 3226,-1 0 0,0 1 1,-1-1-1,1 0 0,-1 1 1,0-6-1,-8-38-406,6 36 528,-1 0 27,3 5-51,3-2 19,-2 5 50,1 1-1,-1 0 0,1 0 1,-1 0-1,1 0 1,4-5-1,-3 4 133,-2 3 18,-1 1-176,1-1-1,-1 0 1,1 0-1,-1 1 0,1-1 1,-1 0-1,1 1 1,-1-1-1,1 1 1,0-1-1,-1 1 1,1-1-1,0 1 1,-1-1-1,1 1 1,0 0-1,1-1 1,16-7 436,-15 7-404,11-3 193,-1 0-1,1 1 1,0 0 0,18-1 0,-19 3-217,1-1 0,0 0 0,-1-1 0,16-5 0,-27 7-239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9.1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 1 18431,'0'7'420,"-1"0"1,0 0-1,0 0 0,0 0 0,-1 0 0,0 0 1,0-1-1,0 1 0,-1-1 0,-6 11 0,0-3-422,-1-1-1,0-1 0,-19 19 0,28-30 18,-11 8-697,11-9 564,1 0 1,-1 1-1,1-1 1,-1 0-1,0 0 1,1 0 0,-1 0-1,1 0 1,-1 0-1,1 0 1,-1 0-1,1-1 1,-1 1 0,1 0-1,-1 0 1,1 0-1,0-1 1,-1 1-1,1 0 1,-1 0-1,1-1 1,-1 1 0,1 0-1,0-1 1,-1 1-1,1 0 1,0-1-1,-1 1 1,1-1 0,0 1-1,-1 0 1,1-2-1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39.6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1 19711,'0'2'822,"-6"26"-3,-1 0 1,-13 34-1,20-59-806,0-2-9,0-1-1,0 1 1,-1 0 0,1 0-1,0 0 1,0-1 0,-1 1-1,1 0 1,0-1 0,-1 1 0,1 0-1,-1 0 1,1-1 0,-1 1-1,1-1 1,-1 1 0,0-1-1,1 1 1,-2 0 0,1 0-197,0 1 0,-1-1 0,1 0 0,0 0 1,-1 0-1,1 0 0,-1 0 0,0 0 0,1 0 0,-1-1 0,1 1 1,-1 0-1,-2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0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96 1 21887,'-2'10'793,"-1"1"0,0-1 0,-1 0 0,-6 14 0,5-15-710,-1 0 0,0 0 0,0 0 0,-1-1 0,0 0 0,0 0 0,-1-1 0,-13 10 0,20-16-527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0.6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1 21631,'-23'96'1790,"19"-84"-1664,0-1 0,0 1 0,-2 0 0,1-1 1,-13 17-1,17-26-231,0-1 1,0 0-1,0 0 0,0 0 1,0 0-1,0 0 1,-1 0-1,1 0 0,0-1 1,-1 1-1,1 0 1,0-1-1,-1 1 1,1-1-1,-1 1 0,1-1 1,-1 0-1,-1 0 1,-2 1-373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1.0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0 24319,'-26'75'1420,"18"-54"-1216,3-5 58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3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19583,'0'9'1383,"-2"29"-408,-12 61 0,13-89-852,0-8-130,1-1-1,0 1 1,0 0-1,0 0 1,0-1-1,0 1 1,1 0 0,-1 0-1,0 0 1,2 2-1,-2-4-81,0 1-1,0-1 1,0 1 0,1-1-1,-1 1 1,0-1-1,0 0 1,1 1 0,-1-1-1,0 1 1,1-1-1,-1 0 1,1 1 0,-1-1-1,0 0 1,1 1-1,-1-1 1,1 0 0,-1 0-1,1 1 1,-1-1-1,1 0 1,-1 0 0,1 0-1,-1 0 1,1 0-1,-1 0 1,1 0 0,-1 0-1,1 0 1,0 0 0,17-8-7185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3.7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0 20735,'6'72'1187,"-3"1"-1,-12 133 1,6-186-1167,-1 11 49,1 1 0,1 0 0,4 48 0,1-61-485,-3-17 192,4 5-316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4.2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20351,'6'33'831,"-1"0"0,-2 1 0,-3 55 0,0-59-611,0 29-2,-1 4-95,9 78 0,6-29-787,-14-111 428,1 0-1,-1 0 1,0 0 0,1 0-1,-1 0 1,1 0 0,0 0-1,-1 0 1,1 0 0,-1-1-1,1 1 1,0 0-1,0 0 1,0-1 0,-1 1-1,1 0 1,0-1 0,0 1-1,0-1 1,0 1-1,0-1 1,0 0 0,0 1-1,0-1 1,0 0 0,0 0-1,0 0 1,0 0 0,0 0-1,0 0 1,0 0-1,0 0 1,1 0 0,-1 0-1,0 0 1,0-1 0,0 1-1,0 0 1,1-2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8.2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58 15999,'0'0'776,"1"2"-169,0 16 190,0 0 1,-1 0 0,-3 28-1,0 13-234,2-12-158,-1-22 154,2-1-1,4 34 0,-3-56-238,0 11 289,-1-8-385,2-13-257,0-5 45,-2 0-1,1 0 0,-3-16 1,1-15-67,1 44 54,1-30-200,2 0-1,7-41 1,-8 64 161,-1-1 0,2 0 0,-1 1 0,1 0 0,0 0 0,0 0 0,1 0 0,0 0 0,1 0 0,-1 1 0,1 0 0,0 0 0,1 0-1,9-7 1,-13 11 29,0 1 0,0-1 0,1 1 0,-1 0-1,0 0 1,1 0 0,-1 0 0,1 0-1,0 1 1,-1-1 0,1 1 0,-1 0 0,1-1-1,0 1 1,4 1 0,-3 0 8,0-1 0,0 2 1,-1-1-1,1 0 0,0 1 0,-1 0 1,1-1-1,-1 1 0,6 4 0,-1 2-5,1 0-1,-2 0 0,1 0 1,-1 1-1,0 0 0,7 13 0,7 17 14,19 49 0,-11-23 11,-11-26 313,-17-38-290,3-5-312,-1 0 256,1-1-1,-1 1 0,0-1 0,-1 0 1,1 0-1,-1 0 0,0 0 0,2-7 1,1-9 11,3-24 0,0 3-245,-3 20 178,-1-1 27,16-41-1,-18 59 15,0-1 0,0 1 0,1 0 0,0 0-1,0 0 1,0 0 0,1 1 0,0-1 0,0 1 0,0 0-1,0 0 1,9-6 0,-12 9 30,0 1-1,0-1 1,0 1 0,0-1-1,0 1 1,0-1 0,0 1-1,0 0 1,0 0 0,0-1-1,0 1 1,0 0 0,0 0-1,0 0 1,0 0 0,0 0-1,0 1 1,0-1 0,0 0-1,0 0 1,2 1 0,-2 0 6,1 0 1,-1 0-1,1 0 1,-1 0-1,0 1 1,1-1-1,-1 0 1,0 1-1,0-1 1,0 1-1,2 2 0,0 4-38,1 0-1,-1 1 0,5 16 0,-7-21-44,0 3 63,48 159 1312,-38-131-877,-8-24-333,1 0 1,-1 0-1,2 0 0,8 16 0,-11-24-115,0 0-1,0 0 1,0-1-1,1 1 1,-1-1-1,0 0 0,1 0 1,0 1-1,-1-2 1,1 1-1,0 0 1,0-1-1,0 1 0,0-1 1,0 0-1,0 0 1,1 0-1,-1 0 1,0-1-1,6 1 0,-5-1-234,0 0 0,0 0 0,0 0 0,0-1 0,0 1-1,0-1 1,4-2 0,-4 2-712,-1 0 1,0-1-1,1 0 1,-1 0-1,0 0 1,0 0-1,0 0 1,3-4-1,4-5-4072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4.5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187 70 20351,'0'0'52,"-86"-24"2341,75 20-2319,-1-1 1,1 0-1,-1-1 0,-19-14 0,30 20-145,0-1 0,0 0 0,0 1 0,-1-1 0,1 0-1,0 1 1,0-1 0,-1 1 0,1 0 0,0 0 0,-1-1 0,1 1 0,0 0 0,-1 0 0,1 0-1,-3 1 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4.9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20863,'-7'150'2248,"7"-141"-2248,-1-8-53,1 0 0,0 0-1,0 0 1,0 0 0,0 0-1,0-1 1,0 1 0,0 0-1,1 0 1,-1 0 0,0 0-1,0-1 1,1 1 0,-1 0 0,0 0-1,1 0 1,-1-1 0,1 1-1,-1 0 1,1-1 0,0 2-1,2 4-839,8-11-1749,1-13-4074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5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20351,'5'39'788,"-1"1"0,-2 0 0,-4 42 0,3 18-133,-2 29-142,1-125-590,-1 0-1,1 0 1,1 0-1,-1 0 1,0 0-1,2 5 1,-1-8-83,-1 1 1,1-1 0,-1 0-1,1 1 1,0-1-1,-1 1 1,1-1-1,0 0 1,0 1 0,0-1-1,0 0 1,0 0-1,0 0 1,1 0 0,-1 0-1,0 0 1,0 0-1,1 0 1,1 0 0,17 5-7431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5.6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366 1 18943,'-41'5'530,"-87"7"2121,99-11-2109,0-1 1,-40-5-1,45 1-573,13 2-38,1 0 0,-13 0 1,21 2-159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5.9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276 20 21631,'-260'-19'2307,"245"18"-2412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6.3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 1 20607,'-9'15'212,"1"1"-1,1 1 0,0-1 1,1 1-1,0 0 0,2 1 0,-4 23 1,8-41-212,0 1 0,-1-1 0,1 0 0,0 1 0,0-1 0,0 0 1,0 1-1,0-1 0,0 1 0,0-1 0,0 0 0,0 1 0,0-1 0,0 0 0,0 1 0,1-1 0,-1 1 1,0-1-1,0 0 0,0 1 0,0-1 0,1 0 0,-1 1 0,0-1 0,0 0 0,1 0 0,-1 1 1,0-1-1,0 0 0,1 0 0,-1 1 0,0-1 0,1 0 0,0 0 0,4-1-54,-1 1-153,1-1 0,-1-1 0,0 1 0,0-1 0,0 1 0,0-1-1,0 0 1,0-1 0,0 1 0,-1-1 0,1 1 0,-1-1 0,0 0 0,6-6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46.7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277 0 16511,'0'0'2918,"1"2"-2490,1 0-345,0 0 1,0 1-1,-1-1 1,1 1 0,-1-1-1,0 1 1,1 0 0,-1 0-1,0 0 1,-1 0-1,1-1 1,-1 1 0,1 4-1,0 8 307,-2 22 0,0-12-54,2 26 25,-5 159 627,1-158-852,-2-1 0,-14 52 0,15-84-139,-1-1 0,-2 0-1,-12 26 1,16-36 31,-1-1 1,-1 0-1,1 0 1,-1-1-1,0 1 0,0-1 1,-1 0-1,0-1 0,0 1 1,-12 7-1,16-12-35,0 0 0,0 0 0,0 0 0,-1 0 0,1 0 0,0-1 0,0 1 0,0-1 0,-1 0 0,1 1 0,0-1 0,0 0 0,-1 0 0,1-1 0,0 1 0,-4-1 0,2 0-18,0-1 0,1 1 0,-1-1 0,0 0 0,1 0 0,-1 0 0,1-1 0,-5-3 0,-3-5-141,1 0 0,0-1 0,-14-22 0,19 27-30,1 0-1,1 0 1,-1 0-1,1 0 0,1 0 1,-3-8-1,4 11-241,0 1-1,1-1 0,-1 1 0,1-1 1,0 1-1,0-1 0,0 1 0,1-1 1,-1 1-1,1-1 0,0 1 0,0-1 1,0 1-1,0 0 0,3-6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51.6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44 7551,'0'0'486,"2"-10"1180,-1-24 6350,-4 45-7672,-3 9-47,2 1-1,0 0 1,-1 31 0,4 64 926,0-4-1,-16 59 1030,16-164-2120,0 11 25,1 24 1,1-28-149,-1 1 0,-3 19-1,3-32-78,5-1-2050,-4-1 1975,0 0 0,1 0 1,-1 0-1,0 0 0,1 0 0,-1 0 0,0-1 0,0 1 0,1 0 0,0-1 1,-1 0-88,1 0-38,-1 0-1,1 0 0,-1 0 0,0-1 0,0 1 0,0 0 0,0-1 0,2-1 0,7-17-6297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52.1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279 1 20351,'-12'16'222,"-1"-1"-1,-1 0 1,0 0 0,-1-2-1,0 1 1,-1-2-1,0 0 1,-1-1 0,-20 9-1,16-9-161,1-1 102,-31 21 0,49-30-179,1 0 1,0 0-1,-1 0 0,1 1 0,0-1 0,0 1 1,0-1-1,0 0 0,0 1 0,0 0 1,0-1-1,0 1 0,1 0 0,-1-1 0,1 1 1,-1 0-1,1 0 0,0-1 0,-1 1 1,1 0-1,0 0 0,0 0 0,1-1 0,-1 1 1,0 0-1,0 0 0,1-1 0,-1 1 0,1 0 1,0 0-1,-1-1 0,1 1 0,1 1 1,2 4 2,1 0 0,-1 0 0,1-1 0,0 0 1,12 11-1,7 4-12,1-1 1,1-1-1,1-1 0,50 24 1,-26-23 318,-38-15-235,0 1 1,0 0-1,0 1 1,-1 0-1,19 12 1,-30-16-56,1-1 0,0-1 1,-1 1-1,1 0 0,0 0 1,0 0-1,0-1 0,-1 1 1,1-1-1,0 0 0,0 0 1,0 1-1,0-1 0,0 0 1,0 0-1,0-1 0,0 1 0,0 0 1,0-1-1,0 1 0,2-2 1,0 1-172,-2 1-60,6 0-2869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53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0 15871,'0'0'2088,"0"2"-2034,0 0-47,-1 14 24,-2-4 327,0-1 0,-6 13 0,5-13 44,1-1 1,0 1 0,-3 13-1,1 11 566,-12 40 0,16-73-559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9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82 17407,'0'0'2232,"2"-1"-2085,128-56 81,-115 51-280,0 2 1,0 0-1,1 1 0,-1 0 0,1 1 0,0 1 0,16 0 0,-30 1 47,-1 0 0,1 0 0,0 0 0,-1 1 0,1-1 0,-1 0 0,1 1 0,-1-1 0,1 1 1,-1-1-1,1 1 0,-1 0 0,1 0 0,-1 0 0,0-1 0,1 1 0,-1 0 0,0 1 0,0-1 0,0 0 0,0 0 0,0 0 0,0 1 0,0-1 0,0 0 0,0 1 0,-1-1 0,1 1 0,0-1 0,-1 1 0,1 2 0,0 1 42,-1 0 0,0 0 0,0 0 0,-1 0-1,1 0 1,-1 0 0,0 0 0,0 0 0,-3 5 0,0 2 81,-2 0 0,1 0 0,-1 0 0,-1 0 0,0-1 1,-1 0-1,0-1 0,-1 0 0,0 0 0,0 0 1,-1-2-1,0 1 0,-21 12 0,25-17-32,5-4-166,11-7-126,-4 4 209,0 0 0,0 0 0,0 1 0,1 0 0,-1 0 0,1 0 0,-1 1-1,1 0 1,0 0 0,9 0 0,-13 1-1,1 0-1,0 1 1,0-1 0,-1 1-1,1 0 1,0 0-1,-1 0 1,1 0 0,-1 1-1,1 0 1,-1-1-1,0 1 1,1 0 0,-1 1-1,0-1 1,0 0-1,-1 1 1,1 0 0,4 5-1,-4-3 4,-1 0-1,1 0 0,-1 0 1,0 1-1,0-1 1,0 1-1,-1-1 0,0 1 1,0-1-1,0 1 1,-1 0-1,0 8 0,-1 8 192,-8 41-1,4-46-124,0 1 0,-1-1 0,-1 0 0,-1 0 0,-11 18 0,-11 25-49,25-50 8,1 0 0,-2 0 0,0-1 0,0 1 0,-14 14 0,18-21-30,0-1-1,0 1 1,-1-1 0,1 0-1,-1 0 1,0 0-1,0 0 1,0-1-1,0 1 1,0-1-1,0 1 1,0-1-1,0 0 1,0 0 0,-1-1-1,1 1 1,0-1-1,0 0 1,-1 1-1,1-1 1,-1-1-1,1 1 1,-6-2-1,5 1-56,0-1-1,0 0 1,0 0-1,1 0 0,-1-1 1,1 1-1,0-1 0,0 0 1,0 0-1,0 0 0,0 0 1,1 0-1,-1-1 0,1 1 1,-4-8-1,0-2-325,0 0-1,1 0 1,-5-20 0,8 27 33,-1-5-1001,1 0 0,-3-22 0,5 14-4448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53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0 17023,'0'0'1464,"0"2"-928,2 21 0,-1 0-1,-2 0 0,0 0 1,-6 34-1,0-2 60,-2 29 217,-4 42 460,12-117-1180,1-4-49,-1-1 0,1 0-1,0 1 1,1-1 0,-1 0-1,2 7 1,-2-11-50,0 2 8,1-1 0,-1 0 1,0 0-1,1 1 0,-1-1 1,1 0-1,-1 0 1,1 1-1,0-1 0,-1 0 1,1 0-1,0 0 1,0 0-1,0 0 0,-1 0 1,1 0-1,0 0 1,0-1-1,1 1 0,-1 0 1,0-1-1,0 1 1,0 0-1,0-1 0,1 1 1,-1-1-1,0 0 1,0 1-1,1-1 0,-1 0 1,3 0-1,31 2-1,-26-2 0,-1 0 0,0 1 0,13 2 0,-4 1 15,-8-1-54,0-1 0,0 0 0,1 0 0,-1-1 0,0 0 0,1-1 0,-1 0 0,1 0 0,10-3 0,-18 3-183,17-7-3567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54.3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144 1 13823,'0'1'2943,"1"4"-2674,-1 0 1,0-1 0,1 1-1,-2-1 1,1 1-1,-1-1 1,1 1-1,-1 0 1,-3 8 0,-1-2 335,0 0 1,-12 18 0,5-6 116,0 2 0,1-1 1,-8 31-1,-6 13-187,-7-3-207,31-63-71,9-2-3074,-7 0 2647,0-1-1,0 1 1,0 0 0,1 0-1,-1-1 1,0 1 0,0-1-1,0 1 1,0-1 0,0 1-1,2-2 1,16-15-7250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55.6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325 10 17535,'0'0'1464,"-2"0"-949,-5-2-429,0 0 1,0 0-1,0 1 1,0 0-1,0 0 1,0 1-1,0 0 0,0 0 1,0 0-1,0 1 1,0 0-1,0 1 1,0 0-1,-8 3 1,7-2 15,1 1 0,0 0 1,-1 0-1,1 1 1,1 0-1,-1 0 0,1 0 1,0 1-1,0 0 0,1 1 1,-10 13-1,-6 14 70,2 0-1,1 2 1,2 0-1,2 1 1,-12 43-1,24-73-162,1 0 0,-1 0 0,1 0 0,0 0 0,1 1 0,-1-1 0,2 0 0,-1 1 0,1-1 0,0 0 0,0 0 0,1 0 0,0 0 0,1 0-1,-1 0 1,1 0 0,0-1 0,1 1 0,4 5 0,1 3-58,-5-8-34,1 0 0,0 0-1,0 0 1,1 0 0,0-1-1,12 10 1,-4-5-115,1-1 0,21 10 0,-28-16 119,1 0-1,-1-1 0,1-1 0,0 0 1,0 0-1,13 1 0,-6-2 55,-1-1-1,0 0 0,1-1 1,-1-1-1,28-7 1,-32 6 11,-1-1 1,1 0-1,0 0 1,-1-1-1,0 0 1,0-1-1,-1 0 1,15-12 0,-23 17 15,1-1 0,0 1 0,-1-1 0,1 1 0,-1-1 1,0 1-1,1-1 0,-1 0 0,0 0 0,0 0 1,0 0-1,0 0 0,0 0 0,-1 0 0,1 0 1,-1 0-1,1 0 0,-1 0 0,0 0 0,0 0 1,0 0-1,0 0 0,0-1 0,0 1 0,0 0 1,-1 0-1,1 0 0,-1 0 0,1 0 0,-1 0 1,0 0-1,0 0 0,0 0 0,0 0 0,0 1 0,-1-1 1,1 0-1,0 1 0,-1-1 0,1 1 0,-1-1 1,0 1-1,1 0 0,-5-3 0,-3-1 122,0 0-1,0 0 1,-1 1-1,0 0 1,0 0-1,0 1 0,0 1 1,-18-3-1,-7 2 708,-44 1-1,63 2-486,8 1-157,-12 1-2846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59.2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 58 4735,'-1'1'9096,"-24"79"-5290,-2 45-2309,13-55-632,-2 0-169,-9 47 176,25-114-848,-1-1 1,1 1-1,-1-1 0,0 1 0,1-1 0,-1 0 0,0 1 1,0-1-1,-1 0 0,1 1 0,-2 1 0,-2 4-4,4-6 435,8-22-1260,10-31 57,17-85-1,-16 56 574,-12 59 108,1-1 1,15-27-1,6-22-106,-20 35 174,2-6 84,-9 40-76,1-1 0,-1 0 0,0 0 0,1 0 1,-1 1-1,1-1 0,0 1 0,0 0 0,0-1 1,0 1-1,4-3 0,-5 4 128,9 9 58,-8-8-165,-1 1-1,0 0 0,1 0 1,-1 0-1,0 0 0,1 1 0,-1-1 1,0 0-1,1 2 0,4 7 81,0 0-1,-1 0 0,-1 1 1,0-1-1,5 19 1,7 59 30,-11-57-93,34 144 682,-28-138-333,2 0-1,29 56 1,-41-89-413,1 0 0,0 0 0,1 0-1,-1-1 1,1 1 0,0-1 0,-1 1-1,1-1 1,1 0 0,-1 0 0,0-1 0,1 1-1,0-1 1,-1 1 0,1-1 0,0 0 0,0-1-1,0 1 1,0-1 0,1 1 0,-1-1 0,0-1-1,1 1 1,-1 0 0,0-1 0,1 0 0,-1 0-1,0-1 1,1 1 0,-1-1 0,6-1-1,26-9-3611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2:59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311 18 14975,'-271'-13'6432,"242"11"-5923,18 0-2855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0.1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0 257 20863,'7'15'463,"-2"0"0,0 0 0,-1 0-1,3 21 1,-3-5-256,-1 47 0,-3-76-362,5-26-3596,-2 1 1488,1-37-1,-4 44 1383,1-6 640,-2 0-1,-1 0 1,0 0 0,-11-42 0,8 40 1520,1-1 0,0 0 0,1-41 0,2 57-440,1 8-792,-1 0 0,1-1-1,0 1 1,0 0 0,0 0-1,0-1 1,0 1 0,0 0 0,0 0-1,0-1 1,0 1 0,0 0-1,1 0 1,-1-1 0,1 1-1,-1 0 1,1 0 0,-1 0 0,1 0-1,0 0 1,-1 0 0,1 0-1,0 0 1,0 0 0,0 0 0,1-1-1,-1 1-45,-1 1-1,0-1 0,1 1 1,-1-1-1,0 1 1,1-1-1,-1 1 1,1-1-1,-1 1 1,1 0-1,-1-1 0,1 1 1,-1 0-1,1-1 1,-1 1-1,1 0 1,-1 0-1,1 0 0,0-1 1,-1 1-1,1 0 1,-1 0-1,1 0 1,0 0-1,-1 0 0,1 0 1,0 0-1,0 0 1,1 1 12,11-1 23,1 0 1,-1 1 0,1 1 0,-1 0 0,1 1 0,-1 0-1,0 1 1,0 0 0,-1 2 0,20 9 0,-29-13-10,1 0 0,0 1 0,-1 0 0,1-1 0,-1 1 1,0 1-1,0-1 0,0 0 0,0 1 0,-1-1 0,1 1 0,-1 0 0,0 0 0,0 0 1,-1 0-1,3 8 0,-2-5 26,-1-1 1,-1 1-1,1 0 1,-1 0-1,0 0 1,-1 0-1,0 0 1,0-1-1,0 1 1,-3 8-1,0 0 114,-1 0-1,-1-1 0,0 1 1,-1-1-1,-11 18 0,14-27-137,0 0-1,0 1 1,0-2-1,-1 1 0,1-1 1,-1 1-1,0-1 1,-1 0-1,1-1 1,-1 0-1,0 0 0,1 0 1,-1 0-1,0-1 1,-1 0-1,-12 3 0,18-5-136,13 2-720,7 2 367,24 9-1,10 3-288,-31-12 582,-10-2 174,0 1 0,-1 0-1,1 0 1,-1 1 0,18 9 0,-27-12 95,-2 2-46,0 0 1,0-1-1,0 1 0,0 0 0,-1 0 0,1 0 1,-1-1-1,1 1 0,-1 0 0,0-1 1,0 1-1,0 0 0,-1-1 0,1 1 0,-1-1 1,-2 4-1,-7 5 129,0 0 0,-1-1 0,0-1 0,-1 0 1,-14 8-1,-7 5-92,29-19-79,0 1 0,-1-1 0,1 0 0,-1-1 0,0 0 0,-10 4 0,14-6-3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0.6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183 165 22143,'1'1'776,"-1"-1"-752,0 0 0,0 0 1,0 0-1,0 0 0,0 0 0,0 0 0,0 0 0,0 0 0,0-1 0,0 1 1,0 0-1,0 0 0,1 0 0,-1 0 0,0 0 0,0 0 0,0 0 1,0 0-1,0 0 0,0 0 0,0 0 0,1 0 0,-1 0 0,0 0 0,0 0 1,0 0-1,0 0 0,0 0 0,0 0 0,1 0 0,-1 0 0,0 0 1,0 0-1,0 0 0,0 0 0,0 0 0,0 0 0,0 0 0,1 0 0,-1 0 1,0 0-1,0 0 0,0 0 0,0 0 0,0 0 0,0 0 0,0 0 0,0 1 1,1-1-1,-1 0 0,0 0 0,0 0 0,0 0 0,0 0 0,0 0 1,0 0-1,0 1 0,0-1 0,0 0 0,0 0 0,0 0 0,0 0 0,0 0 1,0 0-1,0 1 0,0-1 0,0 0 0,0 0 0,0 0 0,6-15 272,1-24-417,-7 31 122,0-1 1,0 1-1,-1 0 0,0-1 0,-3-9 1,4 14 13,-2 0 1,1 1 0,0-1-1,-1 1 1,1-1 0,-1 1-1,0-1 1,0 1 0,-1 0-1,1 0 1,-1 0-1,1 0 1,-4-2 0,5 4-15,0 1 1,-1-1-1,1 1 0,0-1 1,0 1-1,0-1 1,0 1-1,-1 0 1,1 0-1,0 0 1,0-1-1,0 1 0,-1 0 1,1 1-1,0-1 1,0 0-1,0 0 1,-1 0-1,1 1 0,0-1 1,0 1-1,0-1 1,-2 2-1,0-1 3,-1 1 0,1 1 0,0-1 0,-1 0 0,-3 5 0,0 0 40,1 1 0,-1 0 0,2 1-1,-1-1 1,-7 17 0,-17 50 279,18-43-274,6-17-24,1 1 0,1-1 0,0 1 0,-2 19 0,5-28-14,1-1-1,0 1 0,0-1 0,0 1 0,1-1 0,0 1 0,0-1 0,1 0 0,0 1 0,0-1 0,0 0 1,1 0-1,4 7 0,-2-5-80,1-1 0,-1 1 0,1-1 0,1-1 0,-1 1 0,1-1 0,0 0 0,1 0 0,-1-1 0,1 0 0,0 0 0,1-1 0,-1 0 0,1-1 0,0 0 0,-1 0 0,1-1 0,1 0 0,-1 0 0,17 0 0,-5-1-644,0-2-1,1-1 0,-1 0 1,0-1-1,0-2 1,0 0-1,20-8 0,-31 6-1063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1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19071,'6'65'1335,"3"-1"0,3 0 0,22 71 0,-27-114-1371,-7-19-217,19-4-2200,-15 1 1218,-1 0 1,0 0-1,0-1 1,0 0-1,6-3 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1.3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46 14335,'-1'-3'335,"0"1"-1,1-1 0,0 0 0,-1 0 1,1 0-1,1 0 0,-1 0 1,0 0-1,1 1 0,1-8 703,-1 9-993,-1 1 0,0-1 0,0 1 0,1 0 0,-1-1 0,1 1 0,-1 0 0,0-1 0,1 1 0,-1 0 0,1-1 0,-1 1-1,1 0 1,-1 0 0,1-1 0,-1 1 0,1 0 0,-1 0 0,1 0 0,-1 0 0,1 0 0,-1 0 0,1 0 0,1 0 0,14-1 337,-6 2-306,0 1-1,0 0 0,0 0 1,0 1-1,0 1 1,-1 0-1,18 9 1,4 2-51,43 14-38,-38-16 56,0 1-1,-1 2 1,59 37-1,-90-50 4,0 0-1,-1 0 1,1 0-1,-1 0 1,0 0-1,0 1 1,0-1 0,-1 1-1,1 0 1,-1 0-1,0 0 1,0 0-1,0 0 1,0 0-1,1 9 1,-2-9 23,-1 0 1,0 1-1,0-1 0,0 0 1,0 1-1,-1-1 0,0 0 1,1 0-1,-2 0 0,1 0 1,0 0-1,-1 0 0,0 0 1,0 0-1,0 0 0,-5 6 1,-7 9 58,-2 0-1,0-1 1,-27 23 0,33-32-93,-1 0 0,-1-1 0,1-1 0,-1 0 0,0 0 0,-1-1 0,-19 6-1,26-10-119,0-1-1,0 0 0,0 0 0,0-1 0,0 0 0,0 0 0,0 0 0,0-1 0,-7-1 0,12 2-73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1.7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249 1 19711,'0'0'631,"-1"0"-140,-10 5-244,1-1 0,0-1 0,-1 1 0,0-2 1,0 0-1,0 0 0,-19 0 0,-25 5-95,47-6-48,0 0 0,0 1 1,0 0-1,0 1 0,0 0 1,0 0-1,1 1 0,-11 6 0,17-9-116,1-1 0,-1 1-1,1 0 1,-1 0-1,0 0 1,1 0 0,-1 0-1,1 0 1,0 0-1,-1 0 1,1 0-1,0 0 1,0 0 0,-1 0-1,1 0 1,0 2-1,1 16 46,-1-17-39,3 12-21,0-1 0,0 0 0,1 1 0,1-2 0,1 1 0,9 18 0,10 24-53,-11-23 0,1 0 0,22 33 0,-34-61 57,-1 0 0,1 1 1,0-1-1,1 0 0,-1-1 0,1 1 0,0 0 0,0-1 1,0 0-1,0 0 0,0 0 0,1-1 0,-1 1 0,1-1 1,0 0-1,0 0 0,0-1 0,0 0 0,0 1 0,0-2 1,0 1-1,0 0 0,0-1 0,0 0 0,8-1 0,0-1-345,0-1-1,0 0 0,0-1 0,-1 0 1,1-1-1,-1 0 0,22-14 0,-33 18 262,0 1-1,0 0 0,-1-1 1,1 1-1,0-1 0,-1 1 1,1-1-1,0 0 0,-1 1 1,1-1-1,-1 0 0,1 1 1,-1-1-1,1 0 0,-1 1 1,0-1-1,1 0 0,-1 0 1,0 0-1,0 1 1,1-1-1,-1-1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29.9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64 17663,'24'-6'264,"1"2"0,-1 0 0,1 2 0,0 0 0,0 2 0,36 4 0,-48-2-197,-1 0 0,1 0 0,-1 1 1,0 1-1,0 0 0,0 1 0,0 0 0,-1 1 1,0 0-1,0 0 0,0 2 0,-1-1 1,0 1-1,12 13 0,-17-15-24,-1 0 1,0 0-1,0 0 0,-1 1 0,0-1 0,0 1 0,0 0 1,-1-1-1,0 1 0,0 1 0,-1-1 0,0 0 1,0 0-1,-1 0 0,0 1 0,-1 10 0,-3 9 254,0 0-1,-17 52 1,19-69-238,-4 9 8,0-1 0,-1 1 1,-1-1-1,0-1 0,-1 0 0,-1 0 0,-19 23 1,24-34-40,0 0 0,0-1 0,0 0 0,-1 0 0,0 0 0,0-1-1,-1 1 1,1-2 0,-1 1 0,0-1 0,0 0 0,0 0 0,0-1 0,0 1 0,-1-2 0,1 1 0,-1-1 0,1 0 0,-1-1 0,1 0 0,-1 0 0,-8-2 0,5 0-9,-1 0 1,1-1-1,0-1 0,0 0 0,0-1 1,1 0-1,0 0 0,0-1 0,0 0 0,0-1 1,1 0-1,0-1 0,1 0 0,-9-9 1,1-2 41,1-1 0,1 0 0,1-1 1,1 0-1,-16-38 0,24 51-116,2 0 1,-1 0-1,1 0 0,1-1 0,-1 1 1,1-1-1,1 1 0,0-1 0,0 1 1,0-1-1,1 1 0,1-1 0,-1 1 1,1-1-1,1 1 0,-1 0 0,1 0 0,1 0 1,4-8-1,2 1-209,-1 0 0,2 0 0,0 1 0,0 1 0,2 0-1,-1 0 1,2 1 0,16-11 0,-11 10-498,1 1-1,0 1 1,0 1-1,1 0 1,24-6 0,-15 7-5144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2.1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 19455,'0'0'1912,"2"-1"-1705,6 0-125,1-1 0,0 1 1,0 1-1,0 0 0,0 0 1,0 0-1,11 3 0,25 1-82,48-12-1376,-67 5 115,-9 0-719,6-8-4484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2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 0 17023,'0'0'3256,"-1"1"-3000,-11 4 99,0 0 1,1 1-1,0 1 0,-18 14 1,-20 11 451,32-24-697,12-6-96,0 0 0,-1 1-1,1 0 1,0 0 0,-5 4-1,4-3-24,5-3-42,-1 0 34,-1 1 16,-4 11 177,3-5-147,1 0-1,0 0 0,1 0 1,0 0-1,0 1 1,-1 12-1,2 52 271,0-2-147,0-45-87,1 1 0,6 44 0,-1-17 1,-5-2-258,0-50 226,0-12-1139,-2-33 752,2 29 285,-1 10 37,1-1 1,0 1-1,0-1 1,0 1 0,1-1-1,-1 1 1,1-1-1,2-6 1,-2 9 46,-1 0 1,1 0-1,0 0 1,0 0-1,0 0 1,0 0-1,0 0 1,0 0 0,0 1-1,1-1 1,-1 0-1,1 1 1,-1-1-1,1 1 1,0-1-1,-1 1 1,1 0-1,2-1 1,0 0 43,0 1-1,0 0 1,0 0 0,0 0 0,0 1 0,8-1 0,5-1 18,-9 1-63,1 0 0,-1 1 0,10 0 0,10 1-21,-22-1-187,-1 1-1,1-1 0,-1 1 1,0 1-1,0-1 1,0 1-1,5 2 1,-9-4 141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3.0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1 19199,'-9'39'938,"2"0"-1,1 0 0,-1 76 0,7-113-806,22-26-10155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4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7 8063,'2'-6'10112,"-29"151"-7194,16-67-2222,-5 36-86,14-92-506,2 0 0,0 0 0,3 25 0,4 25 154,-7-41-3781,20-34 532,-4-5-1218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4.6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12927,'0'0'4866,"0"2"-4256,8 84 1494,-3 103-1,-1-9-1250,-3-141-880,-1-21 147,0 0-1,4 24 1,-3-38-168,0 0 1,0 0-1,0 0 0,0 0 1,1 0-1,-1 0 0,1 0 1,0-1-1,0 1 0,1-1 1,-1 1-1,1-1 0,0 0 1,-1 0-1,5 3 0,-5-5-182,0 0 0,0 0 0,-1 0-1,1 0 1,0-1 0,0 1 0,0-1-1,0 1 1,0-1 0,0 0-1,2 1 1,-3-1-90,22 0-6934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4.9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156 314 19199,'-23'-2'512,"2"0"-160,0 0-24,0-1-232,2-1-96,2 3 64,3-1-64,3 2 64,2 0 0,30-4-8808</inkml:trace>
  <inkml:trace contextRef="#ctx0" brushRef="#br0" timeOffset="1">612 1 19839,'3'116'1482,"26"168"-1,-29-283-1526,0 0 0,0 0 0,0 0 0,1 0-1,-1 1 1,0-1 0,0 0 0,1 0 0,-1 0 0,1 0 0,-1 0 0,1 0 0,0 0 0,-1 0 0,1 0 0,0-1 0,0 1 0,-1 0 0,1 0 0,2 1-1,-2-2-100,1 0-1,-1 0 0,0 1 0,1-1 0,-1 0 0,0 0 0,1 0 0,-1 0 0,1-1 0,-1 1 1,0 0-1,1-1 0,-1 1 0,0-1 0,1 1 0,-1-1 0,2-1 0,6-3-2026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5.3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 0 17535,'0'0'1552,"1"1"-988,4 4-371,1 1 0,-1-1 0,-1 1 0,1 0 0,-1 0 0,0 0 0,-1 0 0,1 1 1,-1 0-1,-1-1 0,1 1 0,2 13 0,1 9-57,4 55 0,-7-54-98,1 13 428,-2 80 0,-3-106-355,-1 0-1,0 0 1,-2 0-1,0-1 1,0 1-1,-2-1 1,-12 27-1,15-37-99,-1-1 1,0 0-1,0 0 0,0 0 0,-1 0 1,1 0-1,-1-1 0,0 0 0,0 0 1,-1 0-1,1-1 0,-7 3 0,8-4-8,0 0 0,1-1-1,-1 1 1,0-1 0,0 0-1,0 0 1,0 0-1,-1-1 1,1 1 0,0-1-1,0 0 1,0 0-1,0-1 1,-1 1 0,1-1-1,0 0 1,0 0 0,0 0-1,-6-4 1,6 3-107,1 0 0,0 0 0,0-1 0,1 1 0,-1-1 0,0 0 0,1 1 0,0-1 0,0 0 0,-3-5 0,1 0-460,1 1 0,-1 0 0,-2-14 0,5 10-1367,7-5-5041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5.8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 14207,'0'0'2911,"2"12"-1726,-10 107 611,2-37-1204,-2 23-160,2-40 386,4 103 0,4-153-2070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6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158 1 15871,'-3'15'686,"-2"-1"0,1 0 0,-2 0 0,0 0 0,-10 16 0,-13 32-146,-43 130 924,69-185-1523,1-1-7,0 0 0,0 0 0,0 0-1,1 0 1,-1 8 0,1-13 82,1 1-1,-1 0 1,1 0-1,0 0 1,0 0-1,0 0 1,0-1-1,0 1 1,0 0-1,1 0 1,-1 0-1,1 0 1,-1 0-1,1-1 1,-1 1-1,1 0 1,0-1-1,2 4 1,-1-1-7,4 7 98,0-1 0,14 18 0,-18-25-57,1 0-1,0 0 1,0-1 0,0 1 0,1-1 0,-1 1-1,1-1 1,-1 0 0,1 0 0,-1-1 0,1 1-1,4 0 1,50 12 471,-27-7-509,-1 1 0,47 19 0,-61-20-21,-15-7-87,11 1-279,-11-1 190,13-7 62,-13 6-114,4-7-3090,-4 8 3089,-1-2 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6.9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0 17919,'-1'2'486,"-21"103"1568,1-7-1210,21-97-839,-15 105 738,14-85-414,0 0 0,1 0 0,3 22 0,-2-38-301,0-1 1,0 1-1,0-1 0,1 0 1,0 1-1,0-1 0,0 0 0,0 0 1,1 0-1,0 0 0,-1 0 1,2-1-1,-1 1 0,0-1 1,0 0-1,1 0 0,0 0 0,0-1 1,0 1-1,0-1 0,5 3 1,-3-2-26,1-1 1,0 1 0,0-1 0,1 0 0,-1-1-1,0 0 1,0 0 0,1 0 0,-1-1 0,1 0 0,-1 0-1,12-3 1,4-2-40,-7 2-140,1 0 1,19-8-1,-35 10-37,11-12-1155,-9 10 990,-1-2 0,0 1 0,0 0 0,0 0 0,-1-1 0,2-7 0,-1-2-3228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0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13567,'0'0'4980,"0"2"-4664,5 17 369,5 35-1,-4-19-378,0 11-78,-2 1 0,-3 81 0,-2-49-75,1-76 287,2-14-280,7-54-342,-6 31 182,2 0 0,2 0 0,1 0 0,14-37 0,-19 65-17,0 1 1,0 0-1,0 0 0,1 0 1,0 0-1,0 1 1,0 0-1,0-1 1,1 2-1,-1-1 1,1 0-1,0 1 1,1 0-1,-1 0 1,8-3-1,-8 4 6,0 0 0,0 0 0,0 1 0,0 0 0,1 0-1,-1 0 1,0 0 0,1 1 0,-1 0 0,1 0-1,-1 0 1,0 1 0,1 0 0,-1 0 0,0 0 0,0 1-1,8 3 1,-8-2 21,0 0 0,-1 1 0,1-1 0,-1 1 1,0 0-1,0 1 0,0-1 0,-1 1 0,1-1 0,-1 1 0,0 0 0,0 0 0,-1 1 0,0-1 0,3 9 0,1 7 2,0 1 0,4 35-1,-8-35 101,-1 38-1,-1-54-36,0-4-118,1-4-205,4-10 248,-1 0 0,0 0 1,-1 0-1,2-16 0,7-27-244,-7 37 254,13-27-1,-15 40 3,0 0 0,0-1 1,0 1-1,1 1 0,0-1 0,0 0 0,0 1 0,8-7 0,-11 10-17,1 1 0,-1-1 1,0 0-1,0 1 0,1-1 0,-1 1 0,0-1 0,1 1 1,-1 0-1,0 0 0,1 0 0,-1 0 0,1 0 0,-1 0 0,0 0 1,1 0-1,-1 0 0,1 0 0,-1 1 0,0-1 0,1 1 0,-1-1 1,0 1-1,0-1 0,1 1 0,-1 0 0,0 0 0,0 0 1,2 1-1,1 2 23,1 0 1,-1 0-1,0 1 1,0-1-1,4 7 1,-1 1 30,0 1 1,-1 0-1,0 0 1,-1 0-1,6 22 1,10 73 330,-4-17-199,-13-71-201,2 2 7,8 27 1,-12-43-12,0-1 0,1 0 0,-1 0 0,1 0 1,0-1-1,0 1 0,0-1 0,1 1 0,-1-1 0,8 6 0,-9-9-165,-1 1 0,1-1 0,0 0 0,0 0 0,0 0 0,0 0 0,0-1 0,0 1 0,4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07.5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363 113 17151,'0'-6'262,"0"0"-1,-1 0 1,1 0-1,-1 0 1,-1 0-1,1 0 1,-1 1-1,-4-11 0,5 13-204,-1 0 0,0 1 0,0-1 0,0 0 0,0 1-1,0-1 1,-1 1 0,1 0 0,-1 0 0,0 0-1,0 0 1,1 0 0,-1 1 0,0-1 0,0 1 0,-1 0-1,-3-1 1,-4-2 66,-1 2 0,0 0 0,1 0 0,-1 1 0,0 0-1,0 1 1,1 0 0,-22 4 0,27-3-88,0 1 1,0-1-1,0 1 0,0 0 0,0 1 1,1-1-1,-1 1 0,1 0 0,0 1 1,-1-1-1,2 1 0,-1 0 1,0 0-1,1 1 0,0-1 0,0 1 1,0 0-1,-4 7 0,-4 10 10,1 0-1,2 1 1,0 0 0,1 1-1,1 0 1,2 0-1,0 0 1,1 1 0,2 0-1,0 0 1,2-1 0,4 42-1,-2-60-50,0 1 1,0 0-1,0 0 0,1-1 1,0 1-1,0-1 0,1 0 0,-1 0 1,1 0-1,1-1 0,-1 1 0,1-1 1,0 0-1,0 0 0,0-1 1,1 1-1,0-1 0,0 0 0,0-1 1,0 0-1,0 0 0,1 0 1,7 2-1,8-1-53,0 0 0,0-2 1,0-1-1,1 0 0,-1-2 1,0 0-1,0-2 0,1 0 1,40-13-1,-56 13-1,0 1-1,0-1 1,0 0 0,-1-1 0,1 1-1,-1-1 1,9-7 0,-15 10 59,0 1 0,1 0 0,-1 0 0,0-1 1,1 1-1,-1 0 0,0 0 0,1-1 1,-1 1-1,0 0 0,0-1 0,1 1 0,-1 0 1,0-1-1,0 1 0,0 0 0,1-1 1,-1 1-1,0-1 0,0 1 0,0 0 0,0-1 1,0 1-1,0-1 0,0 1 0,0 0 1,0-1-1,0 1 0,0-1 0,-4-2 3,1 1 8,0 0 1,0 0-1,0 0 0,0 0 0,0 1 0,-1 0 1,1 0-1,0-1 0,-5 1 0,-34-5 327,19 3-144,-64-7 125,44 6-232,-55-13-1,98 17-132,-1-1 0,1 1 0,-1-1 0,1 1 0,-1-1 0,1 1 0,0-1 0,-1 1 0,1-1 0,-1 1 0,1-1 0,0 0 0,0 1 0,-1-1-1,1 1 1,0-1 0,0 0 0,0 1 0,0-1 0,0 0 0,0 1 0,-1-1 0,2 0 0,-1 1 0,0-1 0,0 0 0,0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29.8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10815,'0'0'762,"0"2"-165,6 26 729,-1 1 0,-2-1 0,-1 56-1,-1-33-427,0 152 961,-2-108-1086,1-90-712,2 12 81,-2-15-110,3-23-4424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0.3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186 1 15615,'-22'8'1021,"-11"5"-28,-59 14 0,90-26-892,-5 3 31,6-3-130,-1 0-1,0 0 0,0 0 1,1 1-1,-1-1 0,1 1 1,-1 0-1,1-1 1,0 1-1,-1 0 0,1 0 1,0-1-1,0 1 1,1 0-1,-1 0 0,0 0 1,0 0-1,0 4 0,-1 2 93,1-7-52,1 1 0,-1 0 0,1-1 0,-1 1-1,1 0 1,0 0 0,-1 0 0,1 0 0,0-1-1,0 1 1,0 0 0,1 0 0,-1 0 0,0-1 0,1 1-1,-1 0 1,1 0 0,-1-1 0,1 1 0,1 2 0,2 0 37,-1 0 0,1 0 0,-1-1 0,1 1 0,8 5 0,-7-6 0,30 23 49,85 69-909,-114-90 816,-1 1-1,1 0 1,-1 0 0,-1 0 0,1 0 0,-1 1-1,0 0 1,0 0 0,-1 0 0,0 0-1,-1 1 1,1-1 0,-1 1 0,1 11-1,-2-14-7,-1 0 0,0-1 0,0 1 0,0 0 0,-1 0-1,1 0 1,-1 0 0,-1-1 0,1 1 0,-1 0-1,1-1 1,-1 0 0,0 1 0,-1-1 0,1 0 0,-1 0-1,0 0 1,0 0 0,0 0 0,0-1 0,-1 1-1,0-1 1,1 0 0,-7 3 0,3-2 14,0 0-1,0-1 1,0 0 0,-1 0 0,1-1-1,-1 0 1,0 0 0,1-1 0,-1 0-1,0 0 1,-11-1 0,15-1-75,0 1-1,0-1 1,-1 1 0,1-1-1,0 0 1,0-1 0,0 1-1,1-1 1,-1 0 0,-5-2-1,7 2-46,0 0-1,-1 0 0,1 0 1,0 0-1,0 0 1,1 0-1,-1-1 0,0 1 1,1 0-1,-1-1 1,1 1-1,0-1 0,0 0 1,0 0-1,0 1 1,0-5-1,0 5-67,1-1-1,0 0 1,0 1-1,0-1 1,0 0 0,0 0-1,1 1 1,-1-1 0,1 0-1,0 1 1,0-1 0,2-4-1,11-15-3963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1.0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79 18815,'-2'30'992,"-8"50"0,-1 6-616,10-64-253,-3 148 850,4-254-1149,3 10-177,-2 39 31,2-1-1,11-60 1,-12 87 316,1 0 1,0 0-1,1 1 0,0-1 0,0 1 0,1 0 1,0 0-1,0 1 0,0-1 0,1 1 0,1 0 1,-1 1-1,1-1 0,0 2 0,0-1 0,14-8 1,-19 13 6,-1 0 0,1 1 0,0-1 0,-1 0 0,1 1 0,0-1 0,0 1 0,0-1 0,-1 1 0,1 0 0,0 0 0,0 0 0,0 0 0,0 0 0,-1 0 0,1 0 0,0 1 0,0-1 0,0 1 0,-1-1 0,1 1 0,3 1 0,-3 0 6,0 0 0,0 0 0,0 0 0,0 0 0,0 0 0,-1 0 0,1 1 0,0-1 0,-1 1 0,0-1 0,0 1 0,0-1 0,0 1 0,1 3 0,5 28 285,-1 0 0,-1 0 0,-1 46 0,-3-70-190,-1 6-1,-1 0 0,-3 24 0,4-39-5,-1-3-146,0-4 21,0 0-1,0 0 0,1 0 0,-1 0 0,1-1 0,1 1 0,1-12 0,14-47 298,-7 31-498,-6 22 119,0 0 0,1 0 0,0 0 0,10-17 0,-13 26 108,0 1 0,1-1 0,-1 1 0,1 0 0,0-1 0,-1 1 0,1 0 0,0 0 0,0 0 0,0 1 0,0-1 0,1 0 0,-1 1 0,0-1 0,1 1 0,-1 0-1,1 0 1,0 0 0,-1 0 0,1 0 0,0 1 0,-1-1 0,1 1 0,0 0 0,0 0 0,-1 0 0,5 0 0,-4 1 30,0 0 0,0 0 1,-1 0-1,1 0 0,0 1 0,-1-1 0,1 1 0,0 0 0,-1 0 0,0 0 0,0 0 0,1 0 1,-1 0-1,0 0 0,-1 1 0,1-1 0,0 1 0,1 4 0,4 6 196,-1 0-1,6 22 1,-9-27-150,93 250 486,-87-238-463,-8-18-194,0-4-550,3-9-102,-1 0-1,0 0 0,0 0 0,-1 0 0,-1-1 0,0 1 0,-1 0 0,-1-19 0,0 2-5264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1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23039,'10'3'152,"-1"-1"-48,0 0-8,1-2-632,2 0 216,1 0 0,1 2-1608,0-1-328,-2 1-64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5.0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 0 16895,'-10'101'1527,"9"-68"-1126,-8 38 1,-39 256 1260,47-321-1830,-2 50 953,5-19-4694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5.6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0 276 17535,'43'-56'219,"21"-26"308,-54 70-468,1 1 0,0 1 0,1 0-1,24-15 1,43-19 37,-68 39-80,1 0 0,-1 1 0,1 1 0,-1 0 0,17-3 0,-14 6-16,-4 5 0,-9-4 5,1 1 0,-1 0 0,0 0-1,0-1 1,-1 1 0,1 0 0,0 0-1,-1 0 1,1 0 0,-1 0 0,0 0-1,1 0 1,-1 0 0,0 0 0,0 4 0,-5 35 139,3-30-101,-6 41 327,-17 54-1,18-80-209,-2-1 1,0-1-1,-2 1 0,-15 24 0,19-38-73,-2 1-1,1-1 0,-1 0 0,-1-1 1,0 0-1,-22 16 0,26-21-84,-1-1 0,1 0 0,-1 0 0,0 0-1,0-1 1,0 0 0,-1 0 0,1-1 0,-1 0-1,1-1 1,-1 1 0,0-1 0,-15-1 0,4-3-218,12-1 134,2-2 80,3 0 32,2 5-45,0 0-1,0 0 1,0 0-1,0 0 1,0 1-1,0-1 1,1 0-1,-1 0 1,0 0-1,0 0 1,1 1-1,-1-1 1,0 0-1,1 0 1,-1 0 0,1 1-1,-1-1 1,1 0-1,-1 1 1,2-2-1,14-11 69,-14 11-67,9-5-59,1 1 1,0 0 0,0 1 0,1 0 0,-1 1-1,19-4 1,-20 6 120,-9 2-47,-1-1-1,0 1 1,0 0-1,0 0 0,0 0 1,0 0-1,0 0 1,0 0-1,0 1 1,0-1-1,0 0 0,0 0 1,0 1-1,0-1 1,0 1-1,0-1 1,0 1-1,0-1 1,0 1-1,0 0 0,0-1 1,0 1-1,-1 0 1,2 1-1,1 1 1,5 5 73,-1 0-1,0 0 1,0 0 0,-1 1-1,0 0 1,0 1-1,-1-1 1,0 1 0,-1 0-1,0 0 1,-1 0-1,0 1 1,0-1 0,1 22-1,1 10 383,-1 49 0,-3-80-456,0-3-87,-1-6-354,18-14-5367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6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0 173 13567,'0'0'1459,"9"-2"581,-3 0-1740,-1 0 0,1-1 1,-1 1-1,1-1 0,6-6 1,-6 5-172,-1 0 1,1 1 0,0 0 0,12-5 0,-8 4-121,-1 1 1,1-2 0,0 0 0,-1 0 0,9-7 0,-15 10-8,0 0-1,0 0 0,-1 0 1,1 0-1,-1-1 0,0 1 1,0-1-1,0 1 0,0-1 1,0 0-1,0 0 0,-1 0 1,1 0-1,-1 0 0,0-1 1,0 1-1,0 0 1,0 0-1,0-5 0,-1 7-11,-1-1 0,1 1-1,0-1 1,-1 1 0,1 0 0,-1 0-1,1-1 1,-1 1 0,1 0-1,-1 0 1,0-1 0,0 1 0,1 0-1,-1 0 1,0 0 0,0 0-1,0 0 1,0 0 0,-1 0 0,1 1-1,0-1 1,-2-1 0,1 1 25,0 0 0,0 0 0,0 0 0,-1 0 0,1 1 1,0-1-1,-1 1 0,1-1 0,-1 1 0,1 0 0,-3 0 1,1 0 6,-1 1 1,1 1 0,0-1 0,0 0 0,1 1 0,-1 0 0,0 0 0,0 0 0,1 0 0,-1 1 0,1 0 0,0-1 0,0 1 0,0 0 0,0 0-1,0 1 1,-2 4 0,2-5-12,1 2 0,-1-1 0,1 0 0,0 0 0,0 1 0,0-1-1,1 1 1,-1 0 0,1-1 0,0 1 0,1 0 0,-1 0 0,1 0 0,0 8 0,0-12-10,3 17 26,0 1 0,2-1 1,5 18-1,-8-31-17,0 0 0,0-1 0,0 0 0,1 1-1,0-1 1,0 0 0,0 0 0,0 0-1,0 0 1,1-1 0,-1 1 0,1-1 0,0 0-1,0 0 1,0-1 0,7 4 0,0-1-261,1-1 0,0-1 0,0 0 0,0-1 0,0 0 1,1 0-1,-1-1 0,0-1 0,1 0 0,-1-1 0,19-4 0,9-2-6061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6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182 19 20223,'7'39'2104,"-7"-39"-2100,0 0-1,0 0 1,0 0 0,1 0-1,-1 1 1,0-1-1,0 0 1,0 0 0,0 0-1,0 0 1,0 1-1,0-1 1,0 0 0,0 0-1,0 0 1,0 1 0,0-1-1,0 0 1,0 0-1,0 0 1,0 0 0,0 1-1,0-1 1,0 0-1,0 0 1,0 0 0,0 1-1,-1-1 1,1 0-1,0 0 1,0 0 0,0 0-1,0 0 1,0 1 0,0-1-1,-1 0 1,1 0-1,0 0 1,0 0 0,0 0-1,0 0 1,-1 0-1,1 1 1,0-1 0,-10-6-69,-12-19-165,19 22 247,1 0-20,-1 1-1,0-1 0,1 1 0,-1-1 0,0 1 0,0 0 0,0 0 0,-1 0 0,1 1 0,0-1 0,-1 1 0,1 0 1,-1 0-1,1 0 0,-1 0 0,-4 0 0,5 1 1,0 0 1,0 0 0,0 1-1,0-1 1,0 1-1,0-1 1,0 1 0,0 0-1,0 0 1,1 0-1,-1 1 1,0-1-1,1 1 1,-1-1 0,1 1-1,0 0 1,-1 0-1,1 0 1,0 0 0,-3 5-1,1-2 9,0 1 0,0 0 0,1 0 0,-1 0-1,1 1 1,1-1 0,-1 1 0,1 0 0,1 0 0,-1 0-1,1-1 1,-1 13 0,2-10 2,1 0-1,0 0 1,0 0 0,1 0-1,0 0 1,0 0-1,1 0 1,1 0 0,5 10-1,-3-6-10,2-1 0,0 0 1,0 0-1,1-1 0,0 0 0,18 17 0,-21-23-114,0 0 0,0-1 0,0 1 0,0-1 0,1-1 0,-1 1 0,1-1 0,0 0 0,0-1 0,1 1-1,-1-1 1,0-1 0,1 1 0,10-1 0,-14-1-46,0 0 0,-1 0-1,1-1 1,0 0 0,0 0-1,-1 0 1,1 0 0,0 0-1,-1-1 1,1 0 0,-1 0-1,1 0 1,4-4 0,1-2-747,0 0 0,-1-1 0,8-11 0,-4 6-814,2-2-3138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6.8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 16895,'-5'32'1966,"-12"97"355,16-90-1970,2 0 0,1 0 0,3 0 0,1 0 0,1-1 0,25 73 0,-28-100-418,1-1 0,0 0 1,0 0-1,1 0 0,0 0 0,1-1 0,0 0 0,1-1 0,-1 1 1,2-2-1,-1 1 0,1-1 0,12 8 0,-18-13-169,0-1 0,0 1-1,1-1 1,-1 1 0,0-1 0,1 0-1,-1-1 1,1 1 0,-1 0 0,1-1-1,0 0 1,-1 0 0,1 0 0,-1 0-1,7-2 1,16-8-6672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1.2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1 143 19327,'0'0'2216,"1"-1"-2162,17-15-87,20-14 0,-11 9 75,-20 15-40,11-8-15,30-19 0,-43 30 16,0 0 0,0 0-1,1 1 1,-1 0 0,0 0 0,1 0 0,-1 1 0,1-1 0,0 1-1,0 1 1,9-1 0,-13 1-8,1 1 0,-1-1 0,0 1 0,0-1 0,0 1 0,0 0 0,0 0 0,0 0 0,0 0 0,0 0 0,0 0 0,0 1 0,0-1 0,-1 0 0,1 1 0,-1 0 0,1-1 0,-1 1 0,1 0 0,-1 0-1,0 0 1,0 0 0,0 0 0,0 0 0,0 0 0,-1 0 0,1 0 0,0 0 0,-1 0 0,1 4 0,0 0-9,-1 0 0,0 0 0,0 0-1,0 0 1,0 0 0,-1 0 0,0-1 0,-1 1 0,1 0-1,-4 8 1,-59 105 491,10-20-143,14-13-715,40-83 338,1-2 42,-1 1 1,1-1 0,0 0-1,0 1 1,-1-1-1,1 0 1,0 0 0,0 0-1,0 0 1,0 0 0,1 0-1,-1 0 1,0 0-1,0 0 1,1 0 0,-1-1-1,0 1 1,1 0-1,-1-1 1,1 1 0,-1-1-1,1 0 1,-1 1-1,3-1 1,0 1-1,2 0-8,1 0 0,-1-1-1,1 0 1,0 0 0,-1 0 0,1-1 0,0 1-1,-1-2 1,8-1 0,6-4-12,31-15 0,18-8 27,-68 30-150,0-1-1,0 1 1,1-1-1,-1 0 0,0 1 1,0-1-1,1 0 1,-1 1-1,0-1 1,0 0-1,0 0 1,0 0-1,0 0 0,0 0 1,-1 0-1,1-1 1,0 1-1,0 0 1,-1 0-1,1 0 1,-1-1-1,1 1 0,-1 0 1,0-1-1,1 1 1,-1-2-1,0 0-809,0 0-1,0 0 1,-1 0 0,1 0-1,-1 0 1,0 0-1,0 1 1,0-1 0,0 0-1,0 1 1,-3-5-1,-5-6-3673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7.2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130 7 17407,'-16'-2'806,"1"1"-1,-1 0 1,-18 2-1,1 0 15,18-5-500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7.7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186 56 18047,'-74'-20'3582,"-34"-15"-2731,104 34-1163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38.4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 21119,'0'0'2216,"7"-7"-2088,-2 0-64,1 0-2160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48.4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267 144 12543,'0'0'2312,"2"-11"-1697,-4 4-514,1-1 0,-1 1 0,0-1 0,-1 1 0,0 0-1,0 0 1,-7-11 0,7 13-51,0 1 0,-1-1-1,0 1 1,0 0-1,0 1 1,0-1 0,0 1-1,-1-1 1,0 1-1,0 0 1,-8-3 0,6 3 56,0 0 0,-1 1 0,1-1 1,-11-1-1,16 4-99,-1 0 0,1 0 0,-1 0 0,0 0 0,1 0 0,-1 0 0,0 1-1,1-1 1,-1 1 0,1 0 0,-1 0 0,1 0 0,-1 0 0,1 0 0,0 0 0,-4 3 0,-1 2 78,0 0 1,0 1 0,1 0-1,0 0 1,0 1-1,1 0 1,-8 13 0,7-9-48,0 1 0,0 1 0,2-1 0,-6 20 0,9-21-20,0-1 0,0 1 0,1 0 1,0-1-1,1 1 0,3 13 1,-3-10-8,3-8-9,0 0 6,2 0-12,0 0 0,0 0 0,0-1 0,1 0 1,0 0-1,0-1 0,0 0 0,16 8 0,-22-12-3,1 0 1,0-1-1,0 1 0,-1-1 0,1 1 1,0-1-1,-1 0 0,4 0 0,-1 1 4,-2-1-4,-1 0 0,1 0 0,-1 0 0,0 0 0,1 0 0,-1 0 0,1 0 0,-1 0-1,1-1 1,-1 1 0,0 0 0,1-1 0,-1 1 0,0-1 0,1 0 0,-1 1 0,0-1 0,0 0 0,1 0 0,-1 0 0,1-1-1,3-2-28,35-32 1,-16 14 329,-17 15-357,0-1 0,-1 0 0,0 0 0,0 0 0,-1-1 0,0 1 0,5-14 0,-7 15 32,-2 3 54,1 1 1,-1-1 0,0 1 0,0-1 0,0 0-1,-1 1 1,1-1 0,-1 0 0,0-7 1430,-2 40-894,3-12-389,1-1 1,0 0-1,1 0 0,5 19 0,25 58 149,-32-90-240,0-1-85,1 0 0,-1 0-1,0 0 1,1 0-1,-1 0 1,1 0 0,0-1-1,0 1 1,0-1 0,0 1-1,0-1 1,2 2 0,3 1-8,-6-3 34,0 0 0,1 0 1,-1 0-1,1 0 1,-1 0-1,1 0 1,-1 0-1,1-1 1,-1 1-1,1 0 0,0-1 1,-1 0-1,1 1 1,0-1-1,-1 0 1,1 0-1,0 0 1,-1 0-1,1 0 1,0 0-1,0 0 0,-1-1 1,1 1-1,0-1 1,-1 1-1,3-2 1,-2 1 19,0 0-75,-1 0 0,1 1 0,-1-1 0,0 0 0,1-1 0,-1 1 1,0 0-1,0 0 0,0 0 0,0-1 0,0 1 0,0-1 0,0 1 1,1-3-1,7-24-240,-5 18 184,4-12-89,-4 11 170,0 0 0,0-1 0,-1 1 0,0-1 0,-1 0 0,1-18 0,-4 9-19,-4-26 1,-1 0-6,9 8 20,-3 38-56,0-1-9,-1-5 1320,0 8-1372,-3 4 10,3-4 102,1 1 45,-1-1 0,1 1 0,0 0 1,-1 0-1,1 0 0,0 0 1,0 0-1,0-1 0,1 1 1,-1 0-1,1 2 0,-1 3-232,-1 31 103,0-32 117,1-1 1,0 1-1,0 0 0,0 0 0,1 0 1,0 0-1,0 0 0,0-1 1,4 10-1,0 0 43,-1 0 1,-1 0-1,0 0 1,1 30-1,3 18 352,-6-61-91,-2-21-652,-6-30 175,5 35 44,0 1-1,1-1 0,0 1 1,2-28-1,1 28 139,0 1 0,1-1 0,0 1 0,1 0 0,7-18 0,-9 26-14,0 0 0,1 0-1,0 0 1,-1 0 0,1 1-1,1-1 1,-1 1 0,0 0-1,1-1 1,0 2 0,-1-1-1,1 0 1,0 1 0,1 0-1,-1 0 1,0 0 0,1 0-1,5-1 1,0 1-5,1-1-1,0 2 1,-1 0-1,1 0 1,0 1-1,0 0 1,0 1-1,-1 0 1,1 1-1,0 0 1,-1 0-1,15 7 0,-17-6-5,-1 0 0,0 1 0,0 0 0,0 0 0,0 0 0,-1 1 0,0 0 0,0 1 0,0-1 0,-1 1-1,1 0 1,-1 1 0,-1-1 0,1 1 0,-1 0 0,-1 0 0,5 10 0,30 102 2,-37-117-1,0 1 0,0-1 0,1 1 0,-1-1 0,0 0 0,1 0 0,-1 0 0,1 0 0,0 0 0,0 0 0,0 0 0,0 0 0,2 1 0,-3-3 0,0 2-32,1-1-1,0 1 1,0-1-1,0 1 1,0-1-1,0 0 0,0 0 1,0 0-1,0 0 1,0-1-1,1 1 1,2 0-1,-1 0-59,-2-1-35,-1 0-1,0 0 0,1 0 1,-1-1-1,0 1 0,0 0 1,1-1-1,-1 1 0,0 0 1,0-1-1,0 0 0,2 0 1,0-1-1020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49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177 123 16127,'-5'-36'1065,"5"29"-920,-1-1 0,0 0-1,0 1 1,-1-1 0,0 1 0,0-1-1,0 1 1,-1 0 0,-5-8-1,8 14-125,-1 1-1,1 0 1,-1-1 0,1 1-1,-1 0 1,0-1 0,1 1-1,-1 0 1,1 0-1,-1-1 1,0 1 0,1 0-1,-1 0 1,0 0-1,1 0 1,-1 0 0,0 0-1,1 0 1,-1 0-1,1 0 1,-1 0 0,0 0-1,1 0 1,-1 1 0,0-1-1,1 0 1,-1 0-1,1 1 1,-1-1 0,1 0-1,-1 1 1,-16 11 249,11-4-206,-1 1-1,2 0 1,-1 0-1,1 0 0,0 0 1,1 1-1,0 0 1,-2 12-1,-2 8 75,-5 46-1,12-68-141,-2 7 30,1 0 0,1 1 0,0-1 0,3 21 0,-2-34-25,1 0 1,0 0-1,0 0 1,0 0 0,0-1-1,0 1 1,0 0 0,0 0-1,1-1 1,-1 1 0,3 2-1,-3-3 38,1 0 199,10 1-810,-12-2 482,4 0-19,7-6 74,-8 3 24,-1 1 0,1-1 0,-1 1 0,0-1-1,0 0 1,0 0 0,0 0 0,-1 0 0,1 0 0,-1 0-1,2-6 1,1-5-125,3-23 0,-1 3 31,6-9-32,-11 42 75,0 2 11,6 5 85,-1 1 0,0-1 1,0 1-1,0 0 0,-1 1 1,0 0-1,-1-1 0,6 14 0,-1 1 100,-1-1 0,6 30 1,-7-17 61,-2 0 0,2 46 0,-7 70 548,-1-109-297,-7 44 0,6-72-398,0 0 0,-1-1 0,0 1 0,-2-1 0,1 0 0,-1 0 0,-12 20 0,15-30-42,1 0-1,-1 0 0,0 0 1,0 0-1,1 0 1,-1 0-1,-1 0 0,1 0 1,0-1-1,0 1 1,-1-1-1,1 1 1,0-1-1,-1 0 0,0 0 1,1 0-1,-1 0 1,1-1-1,-6 1 0,4-1-47,0 0-1,0 0 0,0-1 1,0 0-1,1 1 0,-1-1 0,0-1 1,0 1-1,1 0 0,-1-1 0,1 0 1,-1 0-1,-3-3 0,0 0-207,1 0-1,0 0 0,1 0 1,-1-1-1,1 0 0,0 0 1,1-1-1,-1 1 0,1-1 1,0 0-1,1 0 0,-4-10 1,2 0-1780,0 1 0,2-1 0,0 0 0,-2-28 0,4 17-1611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49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1 308 16127,'11'94'3878,"-1"-6"-3364,-6-61-482,-2-11 2,6 25-1,-7-37-30,0 0 0,1-1-1,-1 1 1,1-1 0,-1 1-1,1-1 1,0 0-1,0 1 1,1-1 0,-1 0-1,1-1 1,3 4 0,-5-5-4,1 0 1,-1 0 0,1 0-1,-1 0 1,1-1 0,-1 1 0,1 0-1,-1-1 1,1 1 0,-1-1-1,1 0 1,0 0 0,-1 1 0,1-1-1,0 0 1,-1 0 0,4-1-1,-2 0-2,1 0 0,-1 0 0,0 0 0,1-1-1,-1 1 1,0-1 0,6-3 0,0-3-41,0 1 1,0-1-1,14-19 0,-8 9-300,-2-2-1,-1 0 0,0-1 1,-1 0-1,-2 0 0,0-1 1,12-46-1,-15 31 614,-5 36 99,0 2-208,45 105 1496,-26-66-1266,-11-20-312,1 0-1,1-1 1,1-1 0,0 0-1,19 22 1,-28-38 2,-2-2-82,-1 0-1,1 1 0,-1-1 0,1 0 1,0 0-1,-1 1 0,1-1 1,-1 0-1,1 0 0,0 0 1,-1 0-1,1 0 0,0 0 1,-1 0-1,1 0 0,0 0 1,-1 0-1,1 0 0,-1-1 1,1 1-1,0 0 0,-1 0 1,1 0-1,-1-1 0,1 1 1,0 0-1,-1-1 0,1 1 1,-1-1-1,0 1 0,1-1 1,-1 1-1,1-1 0,-1 1 1,0-1-1,1 1 0,-1-1 1,0 1-1,1-1 0,-1 0 0,0 0 1,1 0-39,8-15-150,-2 0 1,0 0-1,0-1 1,-2 1-1,0-1 1,4-26 0,-4 6-537,-2 0 1,-2-45-1,1-2 281,17-113 294,-19 188 163,0 7 620,0 4-313,26 113 1246,18 208 0,-39-284-1461,1 0-1,2 0 0,2-1 1,15 39-1,-22-70-167,-1-1-1,1 0 1,0 0-1,0-1 1,1 1-1,0 0 1,6 6-1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0.4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235 121 14463,'-6'-7'1814,"3"5"-1642,0-1 1,0 1 0,0-1 0,-1 1 0,1 0 0,-1 0 0,1 0 0,-1 1-1,0-1 1,1 1 0,-1 0 0,0 0 0,-8-1 0,6 2-19,0-1 1,0 2 0,0-1-1,0 1 1,-1 0 0,1 0-1,0 0 1,-9 5-1,8-4-94,0 1 0,0 0-1,1 1 1,0 0-1,-1 0 1,1 0 0,1 1-1,-1 0 1,1 0-1,0 0 1,0 1 0,0 0-1,1 0 1,-1 0-1,-4 11 1,6-9-56,0 1 0,1-1 0,0 1 1,1 0-1,0 0 0,0 0 0,1 0 0,0-1 1,1 1-1,0 0 0,0 0 0,5 15 1,-3-14-2,0-1 0,0 0 0,1 0 0,0 0 1,1 0-1,0-1 0,0 1 0,1-1 1,0-1-1,1 1 0,8 8 0,-12-13-23,0-1-1,0 0 0,0 0 1,0 0-1,0 0 1,0 0-1,1-1 0,-1 1 1,1-1-1,-1 0 1,1 0-1,-1 0 1,1 0-1,-1-1 0,1 0 1,0 1-1,-1-1 1,1-1-1,0 1 0,5-1 1,-5-1-14,1 1 1,-1-1 0,0 0-1,1 0 1,-1-1-1,0 1 1,0-1 0,-1 0-1,1 0 1,0 0 0,-1-1-1,0 1 1,0-1-1,0 0 1,3-5 0,0-1-74,0 0 1,-1-1 0,0 0 0,-1 0 0,4-16 0,8-60-321,-6 31 296,-10 54 396,0 5-212,1-1 0,0 1 0,0-1 0,0 1 1,0-1-1,0 1 0,2 1 0,4 9 138,11 48-6,-13-41-182,1 0 0,1 0-1,1-1 1,10 21 0,-13-34 41,-4-5-99,0-1 21,0 0-1,1 0 0,-1 0 1,1 0-1,-1 0 0,0-1 1,1 1-1,-1-1 0,0 1 1,1-1-1,0 0 0,2-2 2,-1 1-1,1-1 1,-1 0 0,0-1-1,0 1 1,0-1 0,-1 1-1,1-1 1,-1 0-1,0 0 1,0 0 0,0 0-1,0 0 1,-1 0 0,2-7-1,1-8-241,-1 0 0,2-23-1,-5 33 168,1 6 67,16-142-715,-17 144 763,0 1 1,0-1-1,0 1 1,0-1-1,0 1 1,0-1-1,0 1 1,0-1-1,0 1 1,0 0-1,0-1 1,0 1-1,1-1 1,-1 1-1,0-1 1,0 1-1,0 0 1,1-1-1,-1 1 1,0 0-1,1-1 1,-1 1-1,0 0 1,1-1 0,-1 1-1,0 0 1,1-1-1,-1 1 1,0 0-1,1 0 1,0-1-1,0 2 8,-1-1 1,1 1-1,0-1 1,-1 1-1,1-1 0,-1 1 1,1 0-1,0-1 0,-1 1 1,1 0-1,-1-1 1,0 1-1,1 0 0,0 1 1,11 30 430,-2 8 408,8 73-1,-8-38-192,-8-65-570,0 4 86,0 0 1,-1 1-1,-1 14 0,0-31-145,0-1-1,-1 1 1,0-1-1,1 1 1,-1 0-1,0-1 1,-2-1-1,-2-8-35,1-5-8,-1 0 0,2 1 0,0-2 0,2 1-1,-1 0 1,2 0 0,3-29 0,-2 38 8,0 0 0,1 0 1,0 0-1,0 1 0,1-1 1,0 0-1,1 1 0,-1 0 0,1 0 1,1 0-1,-1 1 0,1-1 0,1 1 1,-1 0-1,1 0 0,0 1 1,0 0-1,10-7 0,13-4-270,0 2-1,2 0 1,62-17-1,-69 23-675,4-1-6042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17 12415,'0'0'4447,"0"1"-3918,-3 89 1854,1 50-1246,21 37-721,-7-89 211,-1 96-1,-11-182-712,0-4 30,2-29-20,-1 0-1,-1 0 1,-6-34 0,2 15-146,-2-25-138,1 11-344,2-82 0,4 134 630,1-1 0,0 0 0,1 1 0,0-1 0,1 1 0,0 0 0,1 0 0,0 1 0,1-1 0,11-16 0,-13 23 62,-1 1-1,1-1 0,0 1 1,1 0-1,-1 0 0,1 1 1,-1-1-1,1 1 0,0 0 0,10-5 1,-10 7-10,0-1 0,0 1 0,0 0 0,-1 0 0,1 1 0,0 0 0,0 0 0,0 0 0,0 0 0,0 0 0,0 1 0,0 0 0,0 0 1,6 3-1,-5-2 64,-1 0 1,0 1-1,1-1 1,-1 1 0,0 0-1,-1 0 1,1 1-1,-1-1 1,1 1 0,-1 0-1,5 6 1,-7-7 0,0 0 0,0 0 0,-1 1 0,1-1 0,0 0 0,-1 0 0,0 1 0,0-1 0,0 1 0,0-1 0,-1 1-1,1-1 1,-1 1 0,0 0 0,0-1 0,0 1 0,-1-1 0,1 1 0,-2 3 0,-1 3 117,-1 0 0,1-1 0,-2 1 0,1-1 0,-2 0 0,-8 12 1,-43 46 521,53-63-694,1 0-1,-2 0 1,1-1 0,0 1-1,-1-1 1,1 0 0,-1-1 0,0 1-1,-8 2 1,10-4 15,0 0-1,0 0 1,0-1 0,0 1-1,0-1 1,0 0 0,0 0-1,-1 0 1,1-1 0,0 1-1,0-1 1,0 1 0,0-1-1,0 0 1,0 0 0,0-1-1,-5-2 1,5 2-176,-1-1 0,1 0 0,-1 0 0,1 0-1,0 0 1,0 0 0,0-1 0,1 0 0,-1 1 0,1-1 0,0 0-1,0 0 1,0 0 0,0 0 0,1-1 0,0 1 0,0 0 0,0-1-1,0 1 1,1 0 0,-1-1 0,1 1 0,0-1 0,1 1 0,-1-1-1,1 1 1,0 0 0,0-1 0,0 1 0,1 0 0,-1 0 0,1-1-1,0 1 1,0 1 0,5-8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1.6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64 17663,'36'82'3146,"-22"-51"-2622,-1 0 0,12 42 0,1 56 329,-38-164-829,6 8-6,1-1 1,1 1 0,0-36-1,4 54-25,0 0 0,1-1 1,0 1-1,1 0 0,0-1 0,0 1 0,1 0 0,0 0 1,1 1-1,0-1 0,0 1 0,0 0 0,10-12 0,-6 9-98,1 1 0,1 0 0,0 0-1,0 1 1,23-15 0,-28 21-119,0 0 0,0 0 0,1 1 0,-1 0 1,1 0-1,-1 1 0,8-2 0,-8 3-314,0 0 1,-1-1-1,1 2 1,0-1-1,0 0 0,0 1 1,-1 0-1,1 0 1,8 4-1,-7-3-1049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2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18815,'0'208'3496,"5"-112"-3096,-4-85-386,1-1 0,0 0-1,0-1 1,1 1 0,1 0-1,-1-1 1,7 12-1,-9-20-141,8-4-2903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2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79 147 12671,'0'0'2254,"-12"-22"2492,14 16-4750,0 1 1,0 0-1,1 0 0,-1 0 0,1 0 0,0 0 1,0 1-1,1-1 0,-1 1 0,7-6 0,4-4-327,26-18 0,-37 29 243,0 1 0,1 0 0,-1 0 0,0 0 0,1 0 0,0 1 0,-1-1 0,1 1 0,0 0 0,5-1 0,-6 3 73,-1 0-1,1 1 1,0-1 0,0 1-1,-1-1 1,1 1-1,-1 0 1,4 4 0,-4-4 14,0 1 1,0 0 0,0-1 0,-1 1-1,1 0 1,-1 0 0,0-1 0,0 1-1,0 0 1,0 0 0,0 0-1,-1 1 1,0-1 0,1 0 0,-1 5-1,-1 5 69,0 1 0,-3 16 0,3-26-49,-7 33 266,-2-2-1,-20 51 1,5-17 41,12-30-215,1 0 34,-2-1 0,-31 64 0,33-84-195,-1-1 1,0 0 0,-30 28-1,42-44-43,2-1 125,19-5-44,-1 0 0,-1-1-1,1-1 1,19-11 0,-18 8 31,1 1-1,-1 1 1,27-6-1,-36 12-23,-1 0-13,-1 0 0,0-1 0,12-5 0,-19 8 50,12-16-639,0-1-1506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2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193 0 17791,'-39'11'1606,"-39"13"-426,69-21-1165,0 1-1,1 0 1,-1 1-1,1 0 1,0 0 0,-9 8-1,11-6-14,4 2 0,3-7 23,-1 0 1,1 1-1,0-1 0,0 0 0,0 0 0,1 1 0,-1-1 1,0 0-1,1 0 0,-1-1 0,1 1 0,0 0 1,-1 0-1,1-1 0,0 1 0,0-1 0,0 0 1,0 1-1,1-1 0,2 1 0,7 4-9,0-2-1,18 6 1,23 4 2,-29-9 32,0 2 0,0 0 0,0 2 0,41 21 0,-62-27 80,-1-2-129,-1 0 1,0 1-1,0-1 0,0 1 1,-1-1-1,1 1 0,0 0 1,-1-1-1,1 1 0,0 0 0,-1-1 1,0 1-1,1 0 0,-1-1 1,0 1-1,0 0 0,0 0 0,0-1 1,-1 1-1,1 2 0,-1-1 16,0 0 0,-1 1 0,1-1 0,-1 0 0,0 0 0,-3 4 0,3-4 33,-3 3-10,1 0 1,-2-1 0,1 0 0,0 0 0,-1 0 0,0 0 0,0-1 0,-1 0 0,1 0 0,-1-1 0,0 1 0,0-2 0,-8 4 0,6-4-98,-1 0 0,1 0 0,0-1 0,0 0 0,-1-1 0,1 0 0,0 0 0,-1-1 0,1 0 0,-11-3 0,19 4 23,-9-2-376,1-1-1,-13-5 0,21 7 277,1 1 1,-1 0-1,1-1 0,-1 1 0,1-1 1,-1 1-1,1-1 0,0 1 0,-1-1 1,1 1-1,-1-1 0,1 1 0,0-1 0,0 1 1,-1-1-1,1 0 0,0 1 0,0-1 1,0 0-1,0 1 0,-1-1 0,1 1 1,0-1-1,0 0 0,0 1 0,1-1 0,-1 0 1,0 1-1,0-1 0,0 0 0,0 1 1,1-1-1,-1 1 0,0-1 0,0 0 1,1 0-1,14-20-5619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2.8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1 139 12799,'1'1'2419,"2"7"-1863,0 0 0,0 0 0,-1 1 0,0-1 0,0 0 0,1 17 0,-3 57 568,-2-38-889,4 71 1055,-2-113-1123,-1-4-189,0 0 1,1 0-1,-1 0 0,1 0 1,-1 0-1,1 0 0,-1-4 1,0-22-193,2 1 0,0-1 1,2 0-1,1 1 1,11-39-1,-14 60 208,1 1 0,0-1 0,0 1 0,1-1 0,-1 1 0,1 0 0,0 0 0,1 0 0,-1 0 0,1 0 0,0 1 0,0 0 0,0 0 0,1 0 0,4-4 0,-8 8 6,0-1 0,0 0 0,0 1 0,0-1 0,1 1 0,-1-1 0,0 1 0,0 0 0,0-1 0,0 1 0,0 0 0,1 0 0,-1 0 0,0 0 0,0 0 0,0 0 0,1 0 0,-1 0 0,0 1 0,0-1 0,0 0 0,0 1 0,0-1 0,1 0 0,-1 1 0,0 0 0,0-1 0,0 1 0,1 1 0,0 0 0,2 0 45,-1 0 1,0 1-1,0 0 0,0 0 0,-1 0 0,1 0 0,-1 0 0,0 1 1,0-1-1,0 1 0,0-1 0,2 6 0,-1 2 157,0 0 1,3 22-1,-5-22-126,1-1 0,0 1 1,5 14-1,-6-24-23,0-2 1,3-4-54,0-1 1,-1 0-1,1 0 1,-1-1 0,0 1-1,-1-1 1,4-13 0,2-5-115,10-27-263,-11 31 111,1-1 0,1 1 0,22-39 0,-30 58 401,0 2-116,0 0 0,0 0-1,0 0 1,0 0 0,0 1 0,0-1 0,0 0 0,0 1-1,0-1 1,0 0 0,-1 1 0,1-1 0,0 1 0,0 0-1,0-1 1,0 1 0,-1 0 0,1-1 0,0 1 0,-1 0-1,1 0 1,0 0 0,0 1 0,12 22 170,6 21 97,-10-22 128,23 41 1,-28-57-386,1 0-1,0 0 1,0-1 0,1 0 0,-1 0 0,2 0-1,-1-1 1,0 1 0,14 6 0,-12-7-14,0-1 0,0-1 1,0 0-1,1 0 0,0 0 0,-1-1 0,1-1 1,0 1-1,0-1 0,0-1 0,11 0 1,-7-1-20,0-1 1,0 0 0,0-1-1,-1-1 1,1 0-1,-1 0 1,14-8 0,-5 0-261,0-1 1,0 0-1,-2-2 1,1 0-1,-2-1 1,0-1-1,28-36 1,15-27-2617,-27 36-3643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4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12831,'0'0'3758,"1"2"-3340,0 0-313,1 0 0,-1 1 1,0-1-1,1 1 0,-1-1 0,0 1 0,-1 0 0,1-1 0,0 1 0,-1 0 0,1 2 1,-1 36 666,-1-20-382,9 137 1590,-2-56-1376,-4-54-361,1 225-137,-4-262-82,0-9 96,1-4-160,-4-36-607,0-46-1,2 19 146,-3-84-176,6 118 607,1 0 0,12-55 1,-13 84 61,6-29 121,19-53 1,-26 83-99,1-1 0,0 1 1,-1 0-1,1-1 1,0 1-1,0 0 1,0-1-1,0 1 1,0 0-1,0 0 1,0 0-1,1 0 0,-1 0 1,0 0-1,1 0 1,-1 1-1,0-1 1,1 0-1,1 0 1,0 1 28,0-1 0,-1 1 0,1 0 1,0-1-1,0 1 0,-1 1 0,1-1 0,0 0 1,0 1-1,3 0 0,0 1 31,-1 0 1,1 0-1,0 1 0,-1 0 0,0 0 0,0 0 1,0 0-1,0 1 0,7 6 0,-2 4 28,0 0 0,-1 1 0,0 0-1,-2 1 1,10 24 0,-6-15 23,75 206 189,-64-167-172,-14-42-106,26 67-184,-30-81 68,0 0 0,1 0 0,-1-1 0,2 0 0,-1 0 0,1 0 0,0 0 0,9 7 0,-13-13-126,0 1-1,1 0 0,-1-1 1,1 0-1,-1 1 1,1-1-1,0 0 1,0 0-1,-1-1 0,1 1 1,0 0-1,0-1 1,0 0-1,0 0 0,4 0 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4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 0 19839,'-20'3'268,"-36"0"-1,55-3-394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19455,'14'21'565,"-1"1"0,-1 0 0,-1 1 1,0 0-1,-2 1 0,12 48 0,-9-8-464,7 96-1,-12-103-134,-7-55-192,-1-6-978,1 2 1030,0 0 0,0 1-1,0-1 1,0 0 0,0 0 0,0-2 0,1-6-268,-6-37-834,-14-62 0,-1-11-1558,18 100 2487,1-1-1,0 0 1,5-37-1,-3 53 558,0 0 1,0 1-1,0-1 0,0 1 0,1-1 0,0 1 0,0 0 0,0 0 0,0 0 1,1 0-1,-1 0 0,1 0 0,0 0 0,5-4 0,-6 8-116,-1-1 0,1 0 0,-1 0 0,1 1 0,-1-1 0,1 1 0,0-1 0,-1 1 0,1 0 0,0 0 0,0 0 0,-1 0 0,1 0 0,0 0 0,2 1 0,26 6 439,-25-5-416,2 0-25,-1 1 1,0 0-1,0 0 1,0 0-1,0 1 1,0 0 0,-1 0-1,1 1 1,-1-1-1,0 1 1,-1 0 0,1 0-1,-1 1 1,0-1-1,0 1 1,-1 0 0,0 0-1,0 0 1,4 11-1,-6-12-31,1 0 1,-1 0-1,0 0 0,0 1 0,-1-1 0,0 0 0,0 0 0,0 0 1,0 1-1,-1-1 0,1 0 0,-2 0 0,1 0 0,0 0 0,-1 0 1,0 0-1,0 0 0,0-1 0,-1 1 0,0-1 0,0 1 0,0-1 1,0 0-1,-1 0 0,1 0 0,-6 4 0,6-6-59,-1 0 0,1 1 0,-1-1-1,0-1 1,1 1 0,-1 0 0,0-1 0,0 0-1,0 0 1,0 0 0,0 0 0,0-1 0,0 1-1,0-1 1,-1 0 0,-3-1 0,7 1-129,-1 0 20,-5 0 1253,15 0-2160,0 1 1011,0-1 0,1 1 0,-1 1 0,0 0 1,0 0-1,-1 1 0,1-1 0,0 2 0,-1-1 0,0 1 0,1 0 0,-1 1 0,-1 0 0,10 7 0,-11-7-16,-1 0-1,1 1 0,-1-1 1,0 1-1,0 0 0,-1 0 1,0 0-1,0 0 1,0 1-1,-1-1 0,1 1 1,-2-1-1,1 1 0,-1 0 1,0 0-1,0 0 0,-1 0 1,-1 11-1,0-9 54,0 1-1,-1-1 1,0 0-1,0 0 1,-1 0-1,0 0 1,-1-1-1,0 1 1,-1-1 0,1 0-1,-8 9 1,9-13-41,0 0 1,0-1-1,0 0 1,0 0 0,-1 0-1,1 0 1,-1-1-1,0 1 1,0-1 0,0 0-1,0 0 1,0 0-1,0-1 1,0 1 0,-1-1-1,1 0 1,-1 0-1,1-1 1,0 1 0,-1-1-1,1 0 1,-1 0-1,1 0 1,-1-1 0,-6-1-1,9 1-43,0 0 0,-1 0 0,1 1 0,0-1 0,0-1 0,0 1 0,0 0-1,0 0 1,0-1 0,1 1 0,-1-1 0,0 0 0,1 0 0,-1 1 0,1-1 0,-2-3 0,1 3-255,1-1 1,0 1 0,0-1-1,0 1 1,1 0-1,-1-1 1,0 1 0,1-1-1,0 0 1,0 1-1,0-1 1,0 1 0,0-1-1,0-3 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5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208 1 18047,'-17'4'398,"0"0"0,1 1 0,-1 1 0,1 1-1,0 0 1,1 1 0,-19 13 0,28-17-350,1 0 1,0 1-1,1-1 1,-1 1-1,1 0 0,0 0 1,0 0-1,0 1 1,-4 9-1,6-10-20,0 0 0,1 0 0,-1 1 0,1-1 0,0 0 0,1 0 0,-1 0 0,1 1 0,0-1 0,0 0 0,1 1 0,0-1 0,1 8 0,3 0-14,-1 1 0,1-1 1,1 0-1,0-1 0,1 1 0,1-1 1,0-1-1,0 1 0,1-1 1,14 13-1,-6-8 23,0-1 1,1-1 0,1-1-1,0 0 1,34 16-1,-48-27-43,0 1-1,0-1 1,0 0-1,0-1 1,1 1-1,-1-1 1,0 0-1,1 0 0,-1-1 1,0 0-1,1 1 1,-1-2-1,1 1 1,-1-1-1,0 0 0,1 0 1,-1 0-1,0-1 1,0 1-1,0-1 1,0-1-1,0 1 0,0-1 1,-1 0-1,1 0 1,7-7-1,-4 3-385,0 0 0,0-1 0,0 0 0,-1-1 0,0 0 0,10-18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7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0 16255,'0'0'1959,"0"2"-1894,-5 9 274,0 1-1,1 0 0,1 0 1,0 1-1,1-1 1,0 1-1,1-1 0,1 1 1,1 23-1,12 63 791,44 164 1,-54-254-3278,0-17-689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8.3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78 18815,'1'-1'579,"30"-18"285,-13 7-705,40-18-1,-51 27-145,0 0-1,0 1 1,0 0-1,1 0 1,-1 1-1,1 0 1,-1 0-1,1 1 1,12 0 0,-7 2 20,1 1 0,-1 0 0,0 1 0,0 0 0,-1 1 1,19 9-1,-3 2 115,41 30 1,-64-42-157,0 0-1,0 0 1,0 0 0,0 1 0,0 0-1,-1 0 1,0 0 0,0 0 0,-1 1-1,0-1 1,1 1 0,-2 0 0,1 0-1,-1 0 1,0 1 0,0-1 0,-1 0-1,1 1 1,-2-1 0,1 1 0,-1 0-1,0-1 1,0 1 0,0-1 0,-1 1-1,-3 9 1,-3 8 164,-1 0 1,-1-1-1,-20 36 0,-46 61 195,75-120-352,-9 13-73,0 0 0,-1-1 0,0 0-1,-18 15 1,25-25 78,0 1 0,0-1 0,0 0 0,0 0 0,0-1 0,-1 1 0,1-1 0,0 0 0,-1 1 0,-6 0 0,7-2 15,1 0 0,-1 0 0,1 0 0,-1 0 0,1-1 0,-1 1 0,1-1 0,-1 0 0,1 0 0,0 1 0,-1-1 0,1-1 0,0 1 1,0 0-1,0 0 0,0-1 0,-4-3 0,5 4-74,-1-1 0,0 0 0,0 1 0,1-1 1,0 0-1,-1 0 0,1 0 0,0 0 0,0-1 0,0 1 0,0 0 1,0 0-1,0-1 0,1 1 0,-1 0 0,1-1 0,0 1 0,-1-1 1,1 1-1,0 0 0,0-1 0,1 1 0,-1-1 0,1 1 1,-1 0-1,1-1 0,1-3 0,1-1-485,0 1 1,1 0-1,0 0 1,0 0-1,0 1 1,0-1-1,1 1 0,7-6 1,5-4-4968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8.8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299 0 18143,'-16'6'340,"-30"14"258,-1-3 1,-84 19 0,89-26-508,40-10 212,-6 28 181,5-8-369,1 0 1,0 0 0,2 0 0,3 32 0,-1-37 8,1-1-1,0 1 0,1-1 0,0 0 0,2-1 0,-1 1 1,8 12-1,-6-14-167,-1-2-1,1 1 1,1-1 0,13 16-1,-14-20 68,0 0-1,0 0 0,0 0 0,0-1 0,1 0 1,0 0-1,12 5 0,-15-8-18,1 0 1,0-1-1,0 1 1,-1-1-1,1-1 1,0 1-1,0-1 1,0 0-1,0 0 1,0-1-1,0 1 1,9-4-1,8-1 51,0-2 0,34-15 0,-51 19-322,1 0-1,0-1 0,-1 0 1,0 0-1,1 0 1,-2-1-1,1 0 0,-1 0 1,1-1-1,-1 1 0,-1-1 1,6-9-1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9.2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54 19199,'2'-1'776,"9"-6"82,-6 3-755,0 1 0,-1 0 1,1 1-1,1-1 0,-1 1 1,0 0-1,10-2 0,16-4-16,53-5 0,-64 12-943,0 1-1,0 0 0,36 6 0,-37-4-2760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3.3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364 0 15743,'0'0'3156,"-2"1"-3024,-44 9 602,29-6-612,-1 0 0,1-2 0,-25 2 0,21-5-12,0-1 0,-31-7 0,51 8-113,0 1 0,0 0 0,0 0 0,0 0 0,0 0 0,1 0 0,-1 0 0,0 0 0,0 0 0,0 0 0,0 0 0,0 0 0,0 0 0,0 1 0,0-1 0,0 0 0,1 1 0,-1-1 0,0 1 0,0-1 0,0 1 0,1-1 0,-1 1 0,-1 0 0,-1 2-10,-5 0 28,7-2 54,-11 27 63,-44 119 148,56-144-200,0 6-64,1-2-4,0-5 176,-2-1-124,0 5 0,1-4-25,2-3-166,7-1 183,-1 0-1,15-7 1,-14 6-87,0-1-1,0 2 1,13-3 0,-1 2 46,1 1 1,0 1 0,0 1 0,-1 1 0,1 1-1,35 8 1,-53-9-9,1 0-1,0 1 1,-1-1-1,1 1 1,-1 0-1,0 1 1,0-1-1,1 1 1,-1 0-1,-1 0 1,1 0-1,0 0 1,-1 0-1,0 1 1,4 5-1,-3-3-4,-1 0-1,0 0 1,0 0-1,-1 0 0,1 1 1,-1-1-1,-1 1 0,1 0 1,0 12-1,-2-1-9,0 0 0,-1 0 0,-1 0 1,0 0-1,-2 0 0,0 0 0,-8 21 0,8-29 44,1-1 1,-2 0-1,1 1 0,-1-2 1,-1 1-1,1 0 0,-1-1 1,-1 0-1,0-1 0,0 1 1,0-1-1,-1-1 1,0 1-1,0-1 0,-1-1 1,0 0-1,0 0 0,0 0 1,0-1-1,-1-1 0,0 0 1,1 0-1,-1 0 0,0-2 1,-14 2-1,10-2-45,0 0-1,0-2 0,-1 1 1,-17-5-1,28 5 6,0-1 1,0 0-1,0 0 0,1 0 0,-1 0 0,0-1 0,1 1 1,-1-1-1,1 0 0,0 0 0,0 0 0,-1-1 1,1 1-1,1-1 0,-1 1 0,0-1 0,1 0 1,-1 0-1,1-1 0,-3-4 0,4 7-38,1-1-1,-1 1 1,1-1 0,-1 0-1,1 1 1,0-1 0,0 0-1,0 1 1,-1-1 0,2 0-1,-1 1 1,0-1 0,0 0-1,0 0 1,1 1 0,-1-1-1,1 1 1,-1-1 0,1 0-1,0 1 1,0-1 0,0 1-1,0 0 1,0-1 0,0 1-1,0 0 1,0-1 0,0 1-1,0 0 1,1 0 0,2-2-1,0 1-431,1-1 0,0 0 0,-1 1 0,1 0 0,1 0 0,-1 1 0,0-1 0,10-1 0,-2 1-1783,0-1-3201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3:59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1 15103,'0'2'730,"2"21"-28,-2 1 1,-1-1 0,0 1-1,-10 42 1,-1 22 1065,10-53-1314,1 1 0,2 0-1,1 0 1,11 55 0,-13-91-451,3 18 25,0 0 0,-1-1 1,0 29-1,-2-44-96,10-14-5093,-8 9 4370,0-1-1,1 0 1,-1-1-1,2-6 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0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18047,'13'46'1701,"11"71"1,-18-79-1108,5 18-145,-4 1 0,2 69 0,-10-106-375,1 7-110,0 0 0,2-1-1,1 1 1,7 30-1,-10-54-295,1 0-1,0 0 1,0 0-1,0 1 1,0-1-1,1 0 1,-1 0-1,1-1 1,0 1-1,3 4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0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219 0 18431,'-35'12'1134,"13"-5"-837,-1 0-1,0-1 1,-40 5-1,54-11-200,4 0-112,1 1 1,-1-1-1,1 1 0,0 0 0,-1 0 0,1 0 0,-7 3 1,9-3-283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2.4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1 7551,'0'0'7675,"1"1"-7006,2 10-198,-1 1 0,0-1-1,0 1 1,-1-1 0,-1 1-1,-2 22 1,-13 71 1323,14-101-1732,-2 12 155,0 1 1,-2-1-1,0 0 0,0 0 0,-2 0 1,-15 28-1,17-38-186,4-5-129,9-16-3420,-5 9 2559,1 0 1,0 1-1,0 0 1,7-7-1,1-2-2561,-3 4-742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3.0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262 62 15487,'2'-8'1296,"-2"6"-1237,0 0-1,0 0 0,0 0 0,0 1 1,0-1-1,0 0 0,0 0 1,-1 1-1,1-1 0,-1 0 0,1 0 1,-1 1-1,0-1 0,0 1 1,0-1-1,0 1 0,0-1 0,-2-2 1,1 2-8,0 0 1,0 1-1,-1-1 0,1 1 1,-1 0-1,1-1 1,-1 1-1,1 0 0,-1 0 1,1 0-1,-4 0 1,-2 0 35,1 0 0,-1 1 0,0-1 1,1 2-1,-1-1 0,1 1 0,-1 0 0,-7 2 1,8 0 2,0-1 1,0 1-1,0 0 1,0 0-1,1 1 1,0 0-1,-1 0 1,1 0-1,1 1 1,-1 0-1,1 0 1,-1 0-1,2 1 1,-1 0-1,-4 6 1,3-1 5,1-1 0,0 1 0,0 0 0,1 0 0,1 1 0,0-1 1,0 1-1,-1 19 0,1-4-12,1 1 1,1-1-1,1 0 0,6 37 1,-5-56-66,1-1 0,0 0 0,0 0 0,1 0 0,0 0 0,0 0 0,0 0 0,1-1 0,5 7 0,-6-9-62,1 0 0,0 0 0,0-1 0,0 1 0,0-1 0,0 0 0,1 0 0,-1-1 0,1 1 0,0-1 0,-1 0 0,1 0 0,0-1 0,8 2-1,-4-2-53,-1 0-1,1 0 1,-1-1-1,1-1 1,-1 1-1,10-3 1,49-13-498,-54 12 570,-1-1 0,0 0 1,-1 0-1,1-1 0,-1-1 0,12-8 0,-17 11 26,-1-1 0,0 1 0,1-1 0,-1 0 1,-1-1-1,1 1 0,-1-1 0,0 0 0,0 0 0,-1 0 0,0-1 0,4-10 0,-6 15-3,-1 0 0,1 1 0,-1-1 0,0 0 0,0 0 0,0 1 0,0-1-1,0 0 1,0 0 0,0 1 0,0-1 0,-1 0 0,1 1 0,-1-1 0,1 0 0,-1 1 0,0-1-1,-1-1 1,1 0 23,-1 1 0,0 0 0,0 0 0,0 0-1,-1 0 1,1 0 0,0 0 0,-1 1-1,-4-4 1,-4 1 178,0 0 0,0 0 0,0 1 0,-15-2 0,16 3-133,1 0 0,-1 1 0,0 0 0,1 1 0,-1 0 0,1 1 0,-1 0 0,1 0 1,-1 1-1,1 0 0,0 1 0,-1 0 0,1 0 0,1 1 0,-1 0 0,0 1 0,-13 9 0,21-13 53,-2 2-358,3-3 213,0 0 0,0 0 0,0 0 0,0 1 0,-1-1 0,1 0 0,0 0 0,0 0 0,0 0 0,0 0 0,0 0 0,0 0 0,-1 1 0,1-1 0,0 0 0,0 0 0,0 0 0,0 0 0,0 1 0,0-1 0,0 0 0,0 0 0,0 0 0,0 0 0,0 1 0,0-1 0,0 0 0,0 0 0,0 0 0,0 0 0,0 1 0,0-1 0,0 0 0,0 0 0,0 1 0,1 0-32,-1 0 0,1 0 0,-1 0 0,1 0 1,0 0-1,0 0 0,0 0 0,0 0 0,-1 0 0,1 0 0,0-1 0,1 1 0,-1 0 0,0-1 0,0 1 0,0 0 1,2 0-1,24 4-2918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4.1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243 51 17279,'-38'-11'695,"-44"-19"0,82 29-690,-6-1 13,3 1-10,1 0 0,-1 0-1,1 0 1,-1 0-1,1 1 1,-1-1 0,1 1-1,-1-1 1,0 1-1,1 0 1,-1 0 0,-4 1-1,-2 1 4,8-2-7,1 0 0,-1 0 1,0 0-1,1 0 0,-1 0 1,0 0-1,1 0 0,-1 1 1,0-1-1,1 0 0,-1 1 0,0-1 1,1 0-1,-1 1 0,1-1 1,-1 0-1,1 1 0,-1-1 1,1 1-1,-1-1 0,0 2 0,-2 2 217,-1 0-144,0 1 0,1 0 1,-1-1-1,1 1 0,0 0 0,0 1 1,0-1-1,1 0 0,0 1 1,0 0-1,0-1 0,-1 10 1,2-6-69,0 1 0,1-1 0,0 0 0,1 0 1,0 0-1,0 0 0,4 15 0,3 8 199,-2 0-1,3 59 1,-12-5-27,1-55 55,3 38 0,-1-59 547,-12-25-1878,9 6 1019,0 0 0,0-1-1,-2-18 1,4 18-86,-1 0-1,-6-18 1,7 25 98,-1-3 0,2 4 50,0 0 1,0-1-1,1 1 0,-1 0 0,0 0 0,1 0 1,1-4-1,-1-1 80,6-35 141,-7 40 166,2 2-310,0 0 0,-1 0 0,1-1 1,-1 1-1,1 0 0,-1-1 0,1 0 0,-1 1 0,0-1 0,1 0 0,-1 0 0,0 0 0,2-1 0,12-7 382,3 3-210,-10 5-134,0-1 1,0 2-1,0-1 1,8 1-1,-8 0 0,0 0 1,0 0-1,0-1 0,11-3 0,-12 2-124,0-1 0,0 1 0,6-5-1,24-10-116,-36 17-30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4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102 1 16383,'0'0'874,"0"1"-196,-10 40 599,-1-1 1,-33 75-1,29-77-1069,12-31-192,0-1 0,0 1 0,0-1 0,-5 6 0,7-11-16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5.5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194 0 16639,'-24'63'3471,"-52"112"-1182,73-168-2243,2-4-48,-1-1 0,1 1 0,-1 0 0,1-1 0,-1 0 0,0 1 0,0-1 0,0 0 0,0 0 0,-1 0 1,1 0-1,0 0 0,-6 2 0,7-3-140,0-1 0,-1 1 0,1-1 1,0 0-1,0 1 0,-1-1 0,1 0 0,0 0 0,-1 0 1,1 0-1,0 0 0,-1 0 0,1-1 0,0 1 1,0 0-1,-1-1 0,1 1 0,0-1 0,0 1 1,0-1-1,-1 1 0,1-1 0,-1-1 0,-26-33-14257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6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154 0 18943,'0'21'635,"-2"-1"0,-1 1 0,0-1-1,-1 0 1,-1 0 0,-10 23 0,9-27-616,-1 0 1,-1 0-1,-1 0 0,0-1 1,-1-1-1,0 1 0,-18 17 1,27-31-92,-5-8-1419,3 3 404,-1-1-1,1-1 0,0 1 1,0 0-1,0-1 1,-2-7-1,1 0-4431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6.5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 0 21503,'-8'50'850,"3"-10"186,-15 51-1,18-85-1009,0 1 0,0-2-1,-1 1 1,0 0 0,-4 6-1,6-10-96,0 0-1,-1 0 0,1-1 0,-1 1 0,0 0 0,1-1 0,-1 1 0,0-1 1,0 0-1,0 1 0,0-1 0,0 0 0,-1 0 0,1-1 0,0 1 0,-3 0 0,4-1-12,1 0 0,-1 0-1,0 0 1,0 0 0,1 0-1,-1 0 1,0 0-1,1-1 1,-1 1 0,0 0-1,1 0 1,-1-1-1,0 1 1,1 0 0,-1-1-1,1 1 1,-1-1 0,1 1-1,-1-1 1,1 1-1,-1-1 1,0 0 0,-9-15-2324,7 11 997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3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20223,'0'0'1748,"10"6"-1464,10-3-3736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7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116 1 19839,'1'36'1401,"-3"63"610,1-89-1860,0 0 0,-1 0-1,-1 0 1,1-1 0,-1 1-1,-1 0 1,-7 13-1,10-21-186,0 0-1,-1 1 0,1-1 0,-1 0 0,1 0 0,-1 0 0,0 0 0,0 0 1,0 0-1,0 0 0,-1-1 0,1 1 0,0-1 0,-1 0 0,1 0 0,-1 0 0,-3 2 1,4-3-191,-1 0 0,1 0 0,-1 0 0,1 0 0,-1 0 0,1 0 0,-1-1 0,1 1 0,-1-1 0,1 0 0,0 0 0,-1 0 0,1 0 0,0 0 0,0 0 0,0 0 0,0-1 0,0 1 0,-2-3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07.5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0 20351,'-28'91'1928,"4"-14"-1535,23-73-113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1.3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 74 12287,'0'0'4592,"0"2"-4304,0 5 9,-1-1 0,0 0-1,-1 0 1,-3 12 0,2-10-10,1 1-1,-3 14 1,-4 39 592,-1 26 34,6-3-217,-12 114-67,15-190-565,0-6-8,-3 2-60,3-4-65,-3-33-351,21-233-876,-12 224 1047,2 1 0,2 0 0,15-45 0,-12 43 272,-8 30-71,0 1 1,0-1-1,10-17 0,-13 28 319,1 1-242,0 0 0,0 1 0,0-1 0,1 1 1,-1-1-1,0 1 0,0 0 0,0 0 0,0 0 0,0 0 1,0 0-1,-1 0 0,1 0 0,0 1 0,0-1 0,-1 1 0,1-1 1,-1 1-1,1 0 0,-1 0 0,0 0 0,0-1 0,0 1 1,0 0-1,1 4 0,3 5 68,-1 1 1,-1-1-1,3 20 0,-3-15-65,17 93 744,-12-57-530,3-1 0,22 68 0,-29-107-228,0 0 28,1 0 0,0 0 0,1 0 0,7 10 1,-12-19-83,1 0-1,0-1 1,0 1 0,1-1 0,-1 0 0,0 1 0,1-1 0,0 0 0,-1 0 0,1-1 0,0 1 0,0-1 0,0 1-1,0-1 1,0 0 0,0 0 0,0 0 0,0-1 0,0 1 0,1-1 0,3 1 0,0-1-335,0-1-1,1 0 1,-1 0 0,0 0 0,0-1 0,0 0-1,0 0 1,0-1 0,-1 0 0,1 0 0,-1-1-1,1 1 1,-1-1 0,-1-1 0,1 1-1,9-10 1,-15 13 97,1 0-1,0 0 1,0 0-1,0 0 0,-1 0 1,1 0-1,0 0 1,-1 0-1,1-1 0,-1 1 1,1 0-1,-1 0 1,0-1-1,0 1 1,1 0-1,-1-1 0,0 1 1,0 0-1,0-1 1,-1-1-1,1 1 160,-1 0 1,0 0-1,0 0 0,0 1 1,0-1-1,0 0 1,0 0-1,0 1 0,-1-1 1,1 1-1,0-1 0,-3 0 1,-4-5 582,-1 1 0,0 1 0,0 0 0,-11-5 0,14 7-238,-131-56 5824,108 49-4833,-1 1 1,-57-10-1,35 16-170,41 4-1007,1-1-1,0 0 1,0-1-1,0 0 1,0-1 0,0 0-1,0-1 1,0 0-1,-12-6 1,21 9-210,21-10-1140,-6 5 484,0 1 0,17-2 1,-15 3-771,10-2-4590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2.0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72 16639,'1'93'3440,"1"-24"-2716,14 76 0,1-29-169,-17-114-687,0-18-544,-1 1 431,-1-1 0,-1 1 0,0 0 0,-6-16 0,-31-71-603,-3-10 204,40 99 528,-1-1 0,1 0-1,1 0 1,1 0 0,0 0 0,1-20-1,0 32 119,0 1 0,0-1 0,0 0 0,1 1 0,-1-1 0,0 1 0,1-1 0,-1 0 0,1 1 0,0-1 0,-1 1 0,1-1 0,0 1 0,0-1 0,0 1 0,0 0 0,0 0 0,0-1 0,0 1 0,3-2 0,-1 2 44,1-1 0,0 1 0,0-1 0,0 1 0,0 1 0,0-1 0,6 0 0,25-4 359,45-5 140,-70 9-447,-1 1 1,0 0 0,1 1 0,-1 0-1,0 1 1,13 3 0,-20-4-71,0 0 0,1-1 0,-1 1 0,0 0 0,0 0 0,0 1 0,-1-1 0,1 0 0,0 1 0,0-1 0,-1 1 0,1-1 1,-1 1-1,1 0 0,-1 0 0,0-1 0,1 1 0,-1 0 0,0 0 0,0 0 0,-1 1 0,1-1 0,0 0 0,-1 0 0,1 0 0,-1 4 0,0-2 22,0-1 1,0 1-1,0-1 0,-1 1 0,0-1 1,0 0-1,0 1 0,0-1 0,0 0 0,-1 0 1,1 0-1,-1 1 0,0-2 0,0 1 1,0 0-1,0 0 0,-3 2 0,-18 18 423,-32 24 0,45-40-445,0 0 0,-1 0 0,1-1 0,-1-1 0,0 0 0,-19 6-1,23-9-55,5-2 194,4 1-346,16 6 222,0 0 0,1-2 0,37 7 0,-34-8 18,0 0-1,-1 2 0,30 11 1,-46-14-130,1 0 0,-1 0-1,1 0 1,-1 0 0,0 1 0,0 0 0,0 0 0,-1 0-1,0 1 1,0-1 0,0 1 0,0 0 0,0 0 0,-1 1-1,0-1 1,3 10 0,-3-9 127,-2 1 0,1 0 0,-1-1 0,0 1 0,0 0 0,-1 0 0,0-1-1,0 1 1,-1 0 0,0 0 0,0-1 0,0 1 0,-1 0 0,0-1 0,-1 1 0,1-1 0,-1 0-1,-4 7 1,3-6 15,-1 0-1,0 0 0,0 0 1,0-1-1,-1 0 0,0 0 0,0 0 1,0-1-1,-1 0 0,0 0 1,0 0-1,0-1 0,-1 0 1,-10 4-1,3-4-47,0 0 1,0 0 0,0-2-1,-19 2 1,29-3-141,0-1-1,0 0 1,0 0 0,0-1-1,0 1 1,0-1 0,0 0-1,1 0 1,-1-1 0,0 0-1,1 1 1,-1-1 0,1-1-1,-1 1 1,1-1-1,-7-5 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2.4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 1 20223,'-3'-1'139,"0"1"0,1 0 0,-1 0 1,0 0-1,0 1 0,0-1 0,1 1 0,-1-1 0,0 1 0,1 0 0,-1 0 0,1 0 0,-4 2 0,2 0-35,-1 0 1,1 0-1,0 1 0,0-1 0,0 1 0,-5 6 0,3-2-42,0 1 0,0-1 0,1 1 0,0 1 0,0-1 1,-4 17-1,5-10-57,0 0 1,2 1 0,0-1-1,1 1 1,0 0 0,4 33-1,1-21-50,1-1 1,2 1-1,11 31 0,-15-52 47,0-1 1,0 0-1,1 0 1,0 0-1,0-1 1,1 1-1,0-1 1,0 0-1,7 6 1,-3-4 66,0-1 1,1 0-1,-1 0 0,2-1 0,16 8 1,-7-6-244,0-1-1,0-1 1,1-1 0,-1 0 0,1-2-1,32 2 1,-46-5 17,0 0-1,0 0 1,-1-1 0,1 0-1,0 0 1,0-1-1,-1 0 1,1 0 0,-1 0-1,0-1 1,1 0-1,-1 0 1,11-8 0,-12 7-369,0-1 0,0 0 0,0 0 0,0 0 0,-1 0 1,0-1-1,0 0 0,5-9 0,-2-1-5210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2.9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 19071,'1'27'1231,"1"1"-1,2-1 1,9 37-1,29 78-711,-31-105-152,4 10-169,-5-10-132,29 66-1,-38-101-270,6-21-1972,-8-3 1431,0 1 0,-1-1 1,-2 1-1,-11-40 0,10 40 376,-19-66-1402,-14-65-1697,37 149 3509,0 0 0,1 0 1,0 0-1,-1 0 0,1 1 1,0-1-1,0 0 0,1 0 0,-1 0 1,1 0-1,-1 0 0,1 0 0,0 0 1,0 1-1,0-1 0,1 0 0,-1 1 1,1-1-1,-1 1 0,1-1 0,0 1 1,0 0-1,0-1 0,0 1 0,0 0 1,0 1-1,1-1 0,-1 0 0,1 1 1,-1-1-1,1 1 0,0 0 0,-1 0 1,1 0-1,5-1 0,5-2 430,0 1-1,0 0 0,1 2 1,-1-1-1,1 2 0,-1 0 1,1 0-1,13 3 1,-19-2-285,0 1 1,0 0-1,0 0 1,-1 1-1,1 0 1,-1 0 0,1 1-1,-1 0 1,-1 0-1,1 1 1,0 0-1,-1 0 1,0 0 0,9 11-1,-4-3-132,-1 1 0,0 0 0,-1 1 1,11 24-1,-16-29-1,0 0 1,-1 0 0,0 0 0,-1 1 0,0-1 0,-1 0 0,0 1 0,-1 18-1,-1-15 67,-1-1 0,0 0 0,-1 1-1,-1-1 1,0-1 0,0 1-1,-1 0 1,-1-1 0,-13 22-1,14-27-99,-1 0 0,1 0 0,-1 0 0,0 0 0,-1-1 0,1 0 0,-1 0 0,-1-1 0,1 0 0,-1 0 0,0-1 0,0 0 0,0 0 0,0-1 0,-15 4 0,8-4 22,1-1 0,-24 0 0,10-2-4047,25 0 3257,12-5-2015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3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17407,'5'24'1249,"-1"1"-1,-2 0 0,0 39 1,0 5-758,-2-67-637,0 0-1,0 0 0,0 0 1,1 0-1,-1-1 1,1 1-1,-1 0 0,1 0 1,1 2-1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4.0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347 46 18431,'-9'-3'377,"0"0"1,1 1-1,-1 0 0,0 0 0,0 1 0,0 0 0,-1 1 1,-14 1-1,-19-2 91,-2-3-371,-86-18 0,99 17-18,34 26-167,3 17 75,-1 1-1,-2-1 1,-4 55 0,5 58 308,1-47-137,-4-101-160,0 1-1,0-1 0,1 1 1,-1 0-1,1-1 1,0 1-1,0-1 0,0 0 1,1 1-1,-1-1 1,1 0-1,0 0 1,0 0-1,2 4 0,0-4-6,-1 1-1,1 0 1,0-1 0,0 0-1,0 0 1,1 0-1,-1 0 1,9 3-1,5 0-15,-1-1 1,1 0-1,0-1 0,27 2 0,-23-4-296,1 0-1,27-3 1,-39 1 179,-1-1-1,1-1 1,-1 0-1,0-1 1,0 0-1,0 0 1,10-5-1,-17 6-62,0 0-1,0 0 0,0 0 1,0 0-1,-1-1 0,1 1 1,-1-1-1,0 0 0,0 1 1,0-1-1,0 0 0,0 0 1,-1 0-1,1 0 0,-1-1 1,2-6-1,-2 7-663,0-1-1,0 0 0,-1 0 1,0 0-1,1 0 1,-1 0-1,-1 0 0,0-8 1,-4-4-3009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4.4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15743,'0'0'4939,"8"6"-4358,-2-3-495,0 0 0,1 0-1,0-1 1,-1 0 0,1 0 0,11 1-1,14 5 43,-10-2-70,1-1 0,0-1 0,31 2 0,70-3-194,-124-3 135,68-1-2972,-50 1-3981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4.8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0 17471,'0'2'996,"3"8"-612,-1 0 0,0 0-1,-1 0 1,0 0-1,0 0 1,-2 14 0,-9 65 1525,4-45-1604,-12 314 1588,18-356-1594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4.0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19711,'1'2'631,"3"10"-328,0-1 0,-1 1 0,0 0 0,1 14 0,2 55 206,-3-33-153,20 302 306,-22-339-699,1 0 0,0 0 0,4 11 0,-5-21-76,-1 0 62,0-1 1,0 0-1,0 1 0,0-1 1,1 0-1,-1 0 0,0 1 0,0-1 1,0 0-1,1 0 0,-1 1 0,0-1 1,0 0-1,0 0 0,1 0 1,-1 0-1,0 1 0,1-1 0,-1 0 1,0 0-1,0 0 0,1 0 1,-1 0-1,0 0 0,1 0 0,-1 1 1,0-1-1,0 0 0,1 0 1,-1 0-1,0 0 0,1 0 0,-1-1 1,0 1-1,1 0 0,-1 0 0,0 0 1,0 0-1,1 0 0,-1 0 1,0 0-1,1-1 0,12-5-2200,-8-1-63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5.1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259 0 19583,'0'2'822,"8"20"-409,-2 1 1,-1 0 0,-1 0 0,-1 0-1,1 35 1,1 92-370,-2-122-4,1-1-1,1 0 1,13 38 0,-17-59-120,2 0 1,-1-1 0,1 1-1,0-1 1,0 0 0,0 0-1,7 7 1,-10-11-29,1 0-1,0-1 1,0 1 0,-1-1-1,1 1 1,0-1 0,0 0-1,0 1 1,-1-1 0,1 0-1,0 0 1,0 1 0,0-1-1,0 0 1,0 0 0,-1 0-1,1 0 1,0 0 0,0 0-1,0 0 1,0-1 0,0 1-1,0 0 1,-1 0 0,1-1-1,0 1 1,0 0-1,0-1 1,-1 1 0,1-1-1,1 0 1,1-1-296,-1 0 0,0 0 0,1 0 0,-1 0 0,0-1-1,0 1 1,2-3 0,2-7-1940,0-1-2772</inkml:trace>
  <inkml:trace contextRef="#ctx0" brushRef="#br0" timeOffset="1">233 213 16127,'-20'-2'1390,"-88"-10"2801,97 12-3989,0 0 1,-1 0-1,1 2 1,0-1-1,-1 1 0,1 1 1,-13 5-1,22-8-49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5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241 46 17407,'-1'-1'822,"-1"-3"-627,-1 0 1,1 1-1,-1-1 1,1 1-1,-1 0 1,0 0-1,0 0 1,-1 0-1,1 1 1,0-1-1,-6-2 1,7 4-169,0 0 1,-1 0-1,1 1 1,0-1-1,-1 1 1,1 0-1,0-1 1,-1 1-1,1 0 1,-1 0-1,1 0 1,0 1-1,-1-1 1,1 1-1,-1-1 1,1 1-1,0 0 1,0 0-1,0 0 1,-1 0-1,1 0 1,-3 2-1,-6 5 81,0 1-1,0-1 1,0 2-1,1-1 0,0 1 1,1 1-1,0 0 1,1 0-1,0 1 1,1 0-1,-9 21 1,11-22-120,1 0 0,1 0 0,0 1 0,0-1 0,1 1 0,1-1 0,0 1 0,0 0 0,1 0 0,1-1 0,0 1 0,0 0 0,2-1 0,3 14-1,2-1 55,1 0-1,0-1 0,17 28 0,-18-38-81,1 0 1,0 0 0,1-1 0,0 0-1,0-1 1,20 15 0,-23-20-90,1-1 0,1-1 0,-1 1 0,0-1 0,1-1-1,0 0 1,17 4 0,-10-4-80,-1 0-1,1-1 1,29-1-1,-36-2 118,0 1-1,0-2 0,-1 1 1,1-1-1,-1 0 0,1-1 1,-1 0-1,0-1 1,11-5-1,-16 8 77,-1-1 0,1 0 0,0 0 0,-1 0 0,1 0 0,-1-1-1,1 1 1,-1-1 0,0 1 0,0-1 0,0 0 0,-1 0 0,1 0 0,-1 0 0,1 0 0,-1 0 0,0 0 0,0 0 0,-1 0 0,1-1 0,0 1 0,-1 0 0,0-1-1,0 1 1,0 0 0,0-1 0,-2-4 0,0-1 60,0 1-1,-1 0 1,-1-1-1,1 1 1,-1 1-1,0-1 1,-1 0-1,0 1 1,0 0-1,-1 0 1,0 1-1,0 0 1,0 0-1,-1 0 1,0 1-1,-8-6 1,6 5 100,-1 1 1,1 0-1,-1 0 1,0 1-1,0 0 1,-1 0-1,1 1 1,-1 1 0,0 0-1,0 0 1,1 1-1,-18 1 1,25 0-103,0 0 1,-1 1-1,1-1 0,0 1 1,0 0-1,-1 0 0,1 0 1,-4 2-1,-5 6-171,12-9 116,0 0 0,0 0 0,0 0 0,0 0-1,0 0 1,0 0 0,0 1 0,-1-1 0,1 0 0,0 0 0,0 0 0,0 0 0,0 0 0,0 0 0,0 0 0,0 0-1,0 0 1,0 1 0,0-1 0,0 0 0,0 0 0,0 0 0,0 0 0,0 0 0,1 0 0,-1 0 0,0 0 0,0 0-1,0 0 1,0 1 0,0-1 0,0 0 0,0 0 0,0 0 0,0 0 0,0 0 0,0 0 0,0 0 0,0 0 0,0 0-1,1 0 1,-1 0 0,0 0 0,0 0 0,0 0 0,0 0 0,0 0 0,0 0 0,0 0 0,0 0 0,0 0 0,0 0-1,1 0 1,15 0-2190,-14 0 1776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6.5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316 2 17151,'0'0'1770,"-9"-1"-1069,0 1-350,1 0 0,-1 1 0,1 0 0,-1 0 0,1 1 1,-15 5-1,-22 5 920,3-8-1312,-28 6 37,62-8-17,0 0 0,1 0 0,-1 1 1,0 0-1,1 1 0,-11 6 0,11-4-60,3 3 65,4-7 18,0 1-1,0 0 1,0 0 0,0-1-1,0 1 1,1 0 0,-1-1-1,1 1 1,0 0 0,0-1-1,0 1 1,0-1 0,0 1-1,3 3 1,2 3 12,1 0 0,11 11 0,3 5-1,-6-2-52,0 0 0,-2 1 0,0 1 0,-2 0 0,-1 1 0,0 0 0,-2 1 0,-2-1 0,0 1 0,4 53 0,-10-70 41,-1 1-1,-3 19 1,4-29-211,-1 7-6,-6-47-773,-3-48-1,9 71 984,1-1 0,0 1 0,2 0-1,-1 0 1,2 1 0,4-17 0,-5 28 63,-1 1-1,1-1 1,0 1 0,0-1 0,0 1 0,0 0 0,1-1-1,-1 1 1,1 0 0,0 1 0,0-1 0,0 0-1,0 1 1,4-3 0,6-2 416,1-1-1,19-6 1,0-1 294,-26 13-708,0-1 1,0 1-1,0 0 1,0 1-1,0 0 1,0 0 0,0 1-1,13 0 1,-15 0 48,-4 0-235,-1 0-1,1 0 1,0 0-1,0-1 0,-1 1 1,1 0-1,0 0 0,0-1 1,-1 1-1,1 0 1,0-1-1,-1 1 0,1 0 1,0-1-1,-1 1 0,1-1 1,-1 0-1,1 1 1,-1-1-1,1 1 0,-1-1 1,1 0-1,-1 1 0,0-1 1,1 0-1,-1 1 1,0-1-1,1 0 0,-1 0 1,0 1-1,0-1 0,0 0 1,0 0-1,0 1 1,0-2-1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6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0 101 19071,'74'284'1760,"-70"-248"-1696,0 0-1,-3 62 0,0 11 475,1-47-82,-2-61-389,-2-12-182,-3-80-356,0 8 6,-4-71-130,6 60 334,1 74 183,2 0-1,0 0 0,1 0 1,1 0-1,1 1 1,7-24-1,-8 35 92,1 1-1,0-1 1,0 1 0,1 0 0,0 0-1,0 0 1,0 0 0,1 1 0,0 0-1,1 0 1,-1 0 0,1 1 0,0-1-1,1 1 1,-1 1 0,1-1 0,0 1-1,9-4 1,-10 6 7,1-1 0,0 1-1,-1 1 1,1-1 0,0 1 0,0 0-1,0 1 1,0 0 0,0 0 0,13 2-1,-10 0 27,0 0-1,-1 0 0,0 1 1,0 1-1,0 0 1,0 0-1,13 9 0,-14-8 10,0 1 0,0 0 0,-1 0 1,0 1-1,0 0 0,-1 0 0,10 14 0,-13-15-18,1 0 0,-1 0 0,0 0 1,-1 1-1,1-1 0,-1 1 1,-1-1-1,1 1 0,-1 0 1,0 0-1,0 7 0,-1-8-11,-1-1-1,1 1 1,-1-1-1,0 1 1,0-1 0,-1 1-1,0-1 1,0 0-1,0 0 1,0 0-1,-6 8 1,2-5 23,1-2 0,-1 1 0,0-1 0,0 1-1,-1-2 1,-13 10 0,0-3 28,0-1-1,-1-1 1,0-1 0,-39 12-1,44-17-73,0 0 0,-24 3 0,34-6-89,0-1 1,-1 0-1,1 0 0,-1-1 0,1 1 0,0-1 0,0-1 1,-1 1-1,-6-3 0,11 3-33,0 0 0,1 0 0,-1 0 0,1 0 0,-1 0 0,1 0 0,-1-1 0,1 1 0,-1 0 0,1-1 0,0 1 0,0-1 0,0 1 0,0-1 0,0 0 0,0 1 0,0-1 0,1 0 0,-1 0 0,1 0 0,-1 0 0,1 1 0,0-1 0,-1 0 0,1 0 0,0 0 0,0-2 0,9-12-6468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7.5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19199,'4'99'2105,"8"83"-530,-10-174-1528,-2-2-5,1 0 0,0 1 0,1-1 0,0 0 0,0 0 0,0 0 0,0 0 0,1-1 0,0 1 0,7 9 0,-9-14-48,-1 0 0,1 0 0,-1 0-1,1 0 1,-1 0 0,1 0-1,0 0 1,0 0 0,-1-1-1,1 1 1,0 0 0,0 0-1,0-1 1,0 1 0,0 0-1,0-1 1,0 1 0,0-1-1,0 0 1,0 1 0,1-1-1,-1 0 1,1 1 0,2-1-41,-2 1 19,0-1 0,0 0 0,1 1 1,-1-1-1,0 0 0,0 0 0,0-1 1,0 1-1,0 0 0,1-1 0,-1 1 0,0-1 1,0 1-1,0-1 0,0 0 0,3-2 1,-2 1-42,1-1 1,-1 0-1,1 0 1,-1 0 0,0 0-1,0-1 1,4-5 0,0-3-201,0 0 1,-1-1-1,-1 0 1,6-16 0,-4 5-24,-1-1 1,-2 0 0,3-27-1,-3-74 316,-4 124 246,0 15 20,1 19-102,1-1-1,2 0 1,13 53 0,-4-39 196,34 80 1,-37-105-269,2 1 1,20 27-1,-6-10-113,-21-29 21,-1 0-1,0 0 1,0 0-1,-1 1 1,0-1-1,-1 1 1,0 0 0,0-1-1,-1 1 1,0 0-1,-1 12 1,-1 0-49,-1 0 0,-1 0 0,-12 42 0,11-50 57,0 0 1,-1 0-1,-1 0 1,-1 0-1,-10 15 1,14-24-38,0 0 1,-1-1-1,0 1 1,0-1 0,0 0-1,0 0 1,-1 0-1,0 0 1,0-1 0,0 0-1,0 0 1,0 0-1,-1-1 1,1 1 0,-1-1-1,-6 1 1,9-2-27,1-1 1,-1 1 0,0-1-1,1 0 1,-1 0-1,0 0 1,1 0 0,-1 0-1,1-1 1,-1 1 0,0-1-1,1 0 1,-1 0-1,1 1 1,0-2 0,-1 1-1,1 0 1,0 0-1,-1-1 1,1 1 0,0-1-1,0 0 1,0 0 0,1 0-1,-1 0 1,0 0-1,1 0 1,-1 0 0,1 0-1,-2-4 1,-2-6-101,0 0 1,1-1 0,0 1-1,-3-27 1,3 16-13,-5-20-1058,2 0 0,-3-70 0,11 85-5026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8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0 200 18303,'0'0'2576,"1"1"-2292,5 7-56,-2-1-1,1 1 1,-1 0-1,0 0 1,5 17-1,11 48 639,-13-43-734,9 26 107,-6-23 432,7 44 0,-17-75-703,-1-5 23,0 0-1,1 1 0,-1-1 1,0 0-1,0-5 1,1-3-56,0 0 0,1-1 0,0 1 0,5-19 0,16-46-282,-8 32 203,-4 6-84,35-101-428,-40 126 599,1 0 0,1 0 0,0 0 1,1 0-1,1 1 0,0 1 0,17-19 0,-23 28 0,-1-1 0,1 1 0,-1 0 0,1 0 0,0 1 0,0-1 0,-1 1 0,1-1 0,0 1 0,1 0 0,-1 0 0,0 0 0,0 0 0,0 1 0,4-1 0,-4 1-47,-1 0 0,1 1-1,-1-1 1,1 1-1,-1 0 1,1-1-1,-1 1 1,0 0 0,1 0-1,-1 1 1,0-1-1,0 0 1,0 1 0,0-1-1,0 1 1,0 0-1,0-1 1,-1 1 0,4 4-1,-1 1-679,0-1 0,0 1-1,0 0 1,-1 0 0,0 1-1,-1-1 1,0 0 0,3 15 0,-3 1-4198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9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135 171 17279,'-1'-24'452,"0"-1"0,-2 1 0,-10-44 0,12 65-379,0-1 0,0 1 1,-1 0-1,1 0 0,-1-1 0,-3-3 0,5 7-58,0-1 0,-1 1 0,1 0 1,0 0-1,-1 0 0,1-1 0,-1 1 0,1 0 0,0 0 0,-1 0 0,1 0 0,0 0 0,-1 0 0,1 0 0,-1 0 1,1 0-1,0 0 0,-1 0 0,1 0 0,-1 0 0,1 0 0,0 0 0,-1 0 0,1 1 0,0-1 0,-1 0 0,0 0 0,-8 6 143,3-1-67,1 0 0,0 0 0,0 1 0,0 0 0,0 0 0,1 0 0,0 1 0,0 0 0,1-1 0,-3 10 0,-1 2 50,1 1 1,-6 34 0,9-26-14,0 0 1,2 0-1,3 34 1,-2-57-129,1 0 0,-1 0-1,1 1 1,0-1 0,0 0 0,0 0-1,1 0 1,0 0 0,-1 0 0,1-1-1,1 1 1,-1 0 0,0-1 0,1 0-1,3 4 1,-4-5-19,0-1 0,0 1 0,0-1 0,0 0-1,0 0 1,0 0 0,0 0 0,1 0 0,-1 0 0,0 0 0,1-1-1,-1 1 1,0-1 0,1 0 0,-1 0 0,1 0 0,-1 0 0,0 0-1,1 0 1,-1-1 0,1 1 0,-1-1 0,0 1 0,1-1 0,-1 0-1,0 0 1,3-2 0,5-3-130,0-1 0,-1 0 0,0 0 0,0-1 0,0 0 0,-1 0 0,-1-1 0,1 0 0,-2-1 0,1 0 0,6-13 0,-11 18 141,1 0 0,-1 0 0,-1 0-1,1-1 1,-1 1 0,1 0 0,-2-1 0,1 1-1,-1-12 1,-1 2 91,0 0-1,-6-18 0,4 17 801,2 18-819,-1 6-13,0 1 1,0-1-1,1 1 0,0 0 0,0-1 1,1 1-1,0 0 0,1 0 0,0-1 1,0 1-1,1 0 0,5 15 0,-5-18-52,0-1-1,1 1 0,-1-1 0,1 1 0,0-1 1,1 0-1,0 0 0,-1 0 0,1-1 1,1 1-1,-1-1 0,1 0 0,0 0 0,-1-1 1,2 1-1,-1-1 0,0 0 0,1-1 1,8 4-1,-7-4-32,-1 0 1,1-1-1,0 0 0,0 0 1,0-1-1,0 1 1,0-2-1,0 1 0,0-1 1,0 0-1,0 0 1,0-1-1,-1 0 0,1 0 1,0-1-1,-1 1 1,0-1-1,11-7 0,-8 3-91,1 0-1,-1-1 1,-1 0 0,1-1-1,-1 0 1,-1 0-1,0 0 1,0-1-1,-1 0 1,7-15-1,0-4-29,-2 0 0,-2-1 0,7-33 0,-9 41 159,-7 20 276,2 4-250,-1-1 0,0 0 0,1 1 0,-1-1-1,0 1 1,0-1 0,0 1 0,0-1 0,-1 1 0,2 2-1,-1-1 15,5 11 52,0 0 1,-1 0-1,-1 0 0,-1 1 0,0-1 0,-1 1 1,1 22-1,-2-5 315,-2-1 0,-8 48 0,8-70-358,0-7 139,5-24-128,0-8-270,2 1 0,0-1 0,3 1 1,0 0-1,2 1 0,24-48 0,-35 76 225,0 0 0,1 0 0,-1-1 0,0 1 0,0 0 0,0 0 1,0-1-1,0 1 0,1 0 0,-1 0 0,0-1 0,0 1 0,1 0 0,-1 0 0,0 0 0,0 0 0,1-1 1,-1 1-1,0 0 0,0 0 0,1 0 0,-1 0 0,0 0 0,0 0 0,1 0 0,-1 0 0,0 0 1,1 0-1,-1 0 0,0 0 0,1 0 0,-1 0 0,0 0 0,0 0 0,1 0 0,-1 0 0,0 0 0,0 0 1,1 0-1,-1 1 0,10 12-127,3 19-187,-7-7 410,16 61 527,-16-67-482,-1-6-8,-1 1 0,0-1 0,2 25 0,-1-8 657,-5-29-58,3-1-904,0 0 75,0-1-1,0 1 1,0-1-1,0 0 1,-1 0-1,1 0 1,0 0-1,-1-1 1,1 1-1,0-1 1,-1 1-1,0-1 1,3-2-1,5-5-33,-1 0 1,8-12-1,-5 7-173,64-85-1983,-24 28 1620,-51 69 940,17 19 31,-14-10-103,1 1 0,-1 0 1,0 0-1,-1 1 0,3 10 0,10 22 208,-1-14-100,21 28 0,-31-48-344,-3-4 28,0 0 1,0 0-1,1-1 0,-1 0 0,1 1 0,-1-1 0,1 0 1,0 0-1,0 0 0,0 0 0,0-1 0,0 1 1,0-1-1,7 2 0,-5-2-5,0 0 0,0-1 0,0 1 0,0-1 0,0 0 0,0-1 0,0 1 0,0-1 0,7-2 0,-3 1-20,-1-1 0,1-1 0,-1 1 0,0-2 0,0 1 0,0-1-1,-1 0 1,1 0 0,-1-1 0,-1 0 0,8-8 0,-8 6-160,-1 1-1,1-1 1,-2 0-1,1 0 1,-1-1 0,0 0-1,-1 1 1,4-19-1,-1-2-18,1-44-1,-6 59 201,1 5-62,-2 8 186,2 13 48,0 20 148,0 0 0,-5 42 0,2-52-8,1-13-204,1-1 0,0 0 0,0 0-1,1 0 1,0 0 0,1 0 0,-1 0 0,8 13 0,-6-12 31,0 1 0,0 0 0,3 17 0,-6-25-218,2-2-74,1-1 0,0 0 0,-1 0 0,1 0 0,-1 0 0,1-1 0,-1 1-1,0-1 1,0 0 0,1 0 0,-1 0 0,0 0 0,4-5 0,2-1-1873,-1-1 1,15-17-1,-11 8-1266,0-1-1580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9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0 21503,'11'30'493,"-1"0"0,-1 1 0,-2 0 0,-1 0 0,4 61 0,-9-18-556,-9 101 0,-15 8-1,23-181 0,-11-5-1329,2-1 1120,1 1 0,-1-1 0,1-1-1,-1 0 1,-11-9 0,-2-1 67,10 9 122,-69-40-356,72 42 461,0 0 0,0 1 1,0 0-1,0 1 0,0 0 1,0 0-1,-17 0 0,22 2 82,-1 0-1,0 1 1,1 0-1,-1 0 1,1 0-1,-1 0 1,1 1-1,-1 0 1,1-1 0,0 2-1,0-1 1,0 0-1,-6 6 1,8-7-38,0 1 0,1-1 0,-1 1 1,1 0-1,-1 0 0,1 0 0,-1-1 0,1 1 1,0 1-1,0-1 0,0 0 0,0 0 0,0 0 1,1 0-1,-1 1 0,1-1 0,-1 0 0,1 0 1,0 1-1,0-1 0,0 0 0,0 1 1,0-1-1,1 0 0,-1 1 0,1-1 0,-1 0 1,2 3-1,1 2-5,0-1 0,0 0 0,0-1 0,1 1 0,0 0 0,0-1 1,0 0-1,1 0 0,0 0 0,0-1 0,0 1 0,10 5 0,-7-6-34,0 0 0,0 0 0,1-1 0,-1 0 0,1 0 0,0-1 0,0 0-1,12 1 1,4-2-52,-1-2 0,0 0 0,0-1-1,-1-1 1,1-2 0,28-8-1,-31 7-133,0-1 0,0-1 0,0 0-1,22-14 1,-36 18 47,0-1-1,0 1 1,-1-2 0,0 1-1,1-1 1,-2 0 0,1 0-1,-1 0 1,0-1 0,0 0-1,-1 0 1,0 0 0,0-1-1,4-10 1,-4 6-431,-1-1-1,0 1 0,0-1 1,-1 0-1,-1 0 1,0-19-1,-5-8-6235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0.0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24319,'0'0'472,"12"0"-1160,0 0-168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9.3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7 12031,'-7'-7'6368,"4"8"-6318,0 1-1,-1-1 1,1 1-1,1-1 1,-1 1-1,0 0 1,0 0-1,1 0 1,-1 1-1,1-1 1,-1 1-1,1-1 1,0 1-1,0 0 1,0 0-1,1-1 0,-1 2 1,1-1-1,-1 0 1,1 0-1,0 0 1,0 0-1,1 1 1,-1-1-1,0 5 1,-4 39 211,1 92-1,1-9 604,1 90 544,7-181-1405,-5-38-73,-2-1-408,0-1 284,0 0 1,0-1-1,0 1 1,0 0 0,0-1-1,0 1 1,0-1-1,0 1 1,1-1 0,-1 0-1,1 0 1,-1 0-1,-1-3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09.7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0 104 13567,'2'-3'3839,"1"12"-2959,3 19-607,1 224 1258,-2-133-1334,-5-101-183,1 4 66,3 25 0,-4-46 466,4-12-482,0-7-167,-1-1-1,2-31 1,2-13-207,2 10 45,21-64-1,-25 101 217,1 1 0,0-1 0,1 2 0,0-1 0,2 1 0,0 0 0,0 0 0,18-19 0,-21 27 72,0 1-1,0 0 0,1 0 1,0 1-1,0 0 0,0 0 1,0 0-1,0 1 0,1 0 1,-1 0-1,15-2 0,-19 4-8,1 0-1,0 1 1,0 0-1,0 0 1,-1 0-1,1 0 1,0 1-1,0-1 1,-1 1-1,1 0 1,0 0-1,0 0 0,-1 1 1,1-1-1,-1 1 1,0 0-1,1 0 1,-1 0-1,0 0 1,0 1-1,0-1 1,-1 1-1,1 0 1,0-1-1,-1 1 1,4 6-1,1 3 124,-1 1 0,0 0 0,-1 0 0,7 24-1,7 58 360,-15-74-374,5 37 58,-9-57-228,4-19 85,-3 12-36,13-53-392,2 2 0,25-58 0,-40 113 382,7-15 25,16-30 0,-21 43 8,-1 1 0,1-1-1,0 0 1,0 1-1,0-1 1,0 1-1,0 0 1,1 0-1,-1 1 1,1-1 0,0 1-1,0-1 1,6-1-1,-9 3-10,1 1 0,-1 0 0,1 0 0,-1 0 0,1 0 0,0 0 0,-1 0 0,1 0 0,-1 0 0,1 1 0,-1-1 0,1 1 0,-1-1 0,1 1 0,-1-1 0,1 1 0,-1 0 0,0 0 0,1 0 0,-1-1 0,0 1 0,0 1 0,0-1 0,0 0 0,0 0 0,0 0 0,0 1 0,0-1 0,0 0 0,1 3 0,1 3 63,0-1 1,0 0-1,0 1 0,-1 0 0,3 10 0,-5-14-50,12 55 377,20 59 0,-27-101-413,1 1 1,1-2 0,1 1 0,0-1-1,1 0 1,0-1 0,2 0-1,15 18 1,-21-28-21,-1 1-1,1-1 0,1 0 0,-1 0 1,1-1-1,-1 1 0,1-1 1,0-1-1,0 1 0,0-1 1,0 0-1,1 0 0,7 1 1,-9-3-204,1 0 1,-1 0-1,0 0 1,1 0 0,-1-1-1,0 0 1,1 0-1,-1 0 1,0-1 0,0 0-1,0 0 1,0 0-1,0 0 1,-1-1 0,1 0-1,6-5 1,5-5-6358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4.4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1 153 19455,'0'0'2400,"0"-2"-2197,1-4-58,1-7-154,1 1 0,0 0 1,1 0-1,5-14 0,-5 20 14,0 1-1,0-1 0,0 1 1,0-1-1,1 1 1,0 1-1,0-1 1,0 1-1,1-1 1,0 2-1,7-5 0,-11 7-2,0-1-1,0 2 0,1-1 0,-1 0 0,0 0 0,0 1 1,1-1-1,-1 1 0,0-1 0,1 1 0,-1 0 0,1 0 1,-1 0-1,0 1 0,1-1 0,3 1 0,2 1-21,20 1-17,-17-2-4,0 0 1,0 1-1,0 0 0,12 4 0,-20-5 34,0 1 0,0-1 0,0 1 1,0-1-1,-1 1 0,1 0 0,0 0 0,-1 0 0,0 0 0,1 0 0,-1 1 0,0-1 0,0 1 0,0-1 0,-1 1 0,1 0 0,-1 0 0,3 6 0,-1 1-7,0 1 0,-1 0 0,-1 0 0,1 0 0,-2 0 0,1 0 0,-2 1 0,-1 12 1,-20 89-137,18-97 147,-2 10 9,-42 150 213,39-148-183,-1-1 1,-2 0-1,-1 0 0,-19 28 0,11-24-25,21-31-9,0 0 0,0 1 1,0-1-1,0 0 0,0 0 1,0 1-1,0-1 0,0 0 1,1 1-1,-1-1 0,0 0 0,0 0 1,0 1-1,0-1 0,1 0 1,-1 0-1,0 0 0,0 1 1,1-1-1,-1 0 0,0 0 0,0 0 1,1 0-1,-1 0 0,0 1 1,1-1-1,-1 0 0,1 0 1,8 4 47,-8-4-55,1 0 1,0 1-1,-1-1 0,1 0 1,0 0-1,-1 0 0,1 0 0,0 0 1,-1 0-1,1 0 0,0-1 0,1 1 1,28-5-52,114-1-72,-94 4 18,30-3 113,-71 4-32,-1-1 0,1 0 1,-1-1-1,0 0 0,0 0 1,11-6-1,-15 6-223,0 0 1,0 0-1,0-1 1,0 0-1,6-7 1,2-8-2980,-12 17 2347,0 0 0,0 0 0,0-1 1,0 1-1,-1 0 0,1-1 0,-1-2 0,1-9-3208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19.6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0 190 17919,'34'-43'1114,"-19"25"-948,0-1 0,28-25 0,-35 37-201,-3 1 39,1 1 0,0 0-1,0 0 1,1 1 0,-1 0 0,1 0 0,0 0 0,0 1 0,13-4 0,0 3 4,1 1-1,-1 0 0,1 2 1,34 1-1,-24 3 23,1 1 1,41 10-1,-68-12-28,1-1-1,-1 1 0,0 0 1,0 0-1,0 0 1,0 1-1,0 0 1,0-1-1,-1 2 0,7 4 1,-9-5 21,0 0-1,1 0 1,-1 0 0,0 0 0,0 0 0,-1 0 0,1 1 0,-1-1-1,0 0 1,1 1 0,-2-1 0,1 1 0,0 0 0,-1-1-1,1 1 1,-1 5 0,-1 9 77,0 0 0,-1 0 0,-1 0 0,-1 0 0,0-1 0,-2 1 0,0-1 0,0 0 0,-19 31 0,16-34-51,0 0 1,-1 0-1,0-1 0,-1 0 0,-1-1 0,0 0 0,-1-1 0,0 0 0,-1-1 0,-26 15 0,35-22-53,-13 7-240,0-1-1,0-1 1,-39 11 0,45-19-2239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0.3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101 236 17663,'15'-3'250,"0"-1"0,-1 0 0,1-2 0,-1 1-1,0-1 1,16-11 0,-26 14-256,0 1 1,0-1-1,0-1 1,0 1-1,-1 0 1,1-1-1,-1 0 1,0 0-1,0 0 1,0 0-1,-1 0 1,1 0-1,-1-1 1,0 1-1,-1-1 0,1 0 1,-1 1-1,0-1 1,0 0-1,0 0 1,0 0-1,-1 0 1,0-5-1,-1 4-15,1 1 0,-1-1 0,0 0 0,-1 1 0,1-1 0,-1 1 0,0 0 0,-4-8 0,5 11 25,0 0 0,-1 0 0,1 0-1,0 0 1,-1 1 0,1-1 0,-1 0-1,0 1 1,0-1 0,0 1 0,1-1-1,-1 1 1,0 0 0,-1 0 0,1 0-1,0 0 1,0 0 0,0 1 0,-1-1 0,1 0-1,0 1 1,-1 0 0,-2-1 0,0 2 39,0-1 0,-1 1 1,1 0-1,-1 0 1,1 0-1,0 1 1,0 0-1,0 0 0,0 0 1,0 1-1,-5 3 1,-5 5 118,0 0 1,-12 14-1,14-14-90,7-5-18,0 1 1,0-1 0,1 1 0,0 0-1,0 1 1,1-1 0,0 1 0,0 0-1,-2 9 1,0-2-35,2 1 0,0 0-1,-3 31 1,7-41-27,-1 1 1,1 0-1,0 0 0,1-1 0,0 1 0,0-1 0,0 1 0,1-1 1,0 1-1,0-1 0,1 0 0,-1 0 0,8 11 0,-5-10 29,0 0 0,1-1 0,0 1 0,0-1-1,1 0 1,0-1 0,0 0 0,0 0 0,0 0-1,9 3 1,-4-2-104,0-1-1,1 0 1,-1-1-1,1 0 1,-1-1-1,1 0 1,24 1-1,-29-4-44,-1 0 0,0-1-1,0 1 1,1-1 0,-1-1-1,0 1 1,0-1 0,0 0-1,-1-1 1,1 0 0,0 0-1,-1 0 1,0-1 0,0 0-1,10-8 1,0-3-838,-1 0 0,0 0 0,-1-2 0,-1 0 0,16-25 0,-24 33 714,0 0 0,-1-1-1,0 0 1,0 0 0,-1 0-1,0 0 1,-1-1 0,0 1-1,-1 0 1,0-1-1,-1 0 1,-1-18 0,0 19 850,-1 0 0,0 0 0,-5-18 3886,6 33-4081,0 0 0,1 0 1,-2 0-1,1-1 0,-3 6 0,-1 7 267,-3 17 28,1 0 0,2 1-1,2-1 1,1 1-1,3 39 1,0-67-587,2-11-32,1-8-16,12-67-764,-10 47 125,1 0 1,13-37-1,-12 45 142,11-25-342,-17 45 718,0 0 0,1 0 0,-1 0 1,1 1-1,0-1 0,0 1 0,0-1 1,0 1-1,4-3 0,-6 5 59,1 0-1,-1 0 1,0 1-1,1-1 1,-1 0-1,1 0 0,-1 1 1,1-1-1,0 1 1,-1 0-1,1-1 1,-1 1-1,1 0 1,0 0-1,-1 0 1,1 0-1,-1 0 1,1 0-1,0 1 1,1-1-1,0 1 24,0 1 0,-1-1-1,1 0 1,0 1 0,-1 0 0,1 0 0,-1-1-1,1 1 1,-1 1 0,2 1 0,4 5 49,-1 1 1,-1 0 0,0 0 0,8 16 0,-6-8 233,-1 0 1,-1 1-1,8 37 1,1 61 1301,-9-63-1177,-5-53-469,1 0 0,-1-1 0,1 1 0,0-1 0,0 0 1,-1 1-1,1-1 0,0 0 0,0 0 0,2-1 0,1 0-295,0 0 1,0-1-1,0 0 0,0 0 0,0-1 0,0 1 1,-1-1-1,1 0 0,5-6 0,16-11-6641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0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20735,'-4'181'1573,"2"73"390,5-205-2251,2-1 0,15 61 0,-18-101 35,0 0 0,1 0 0,4 9 0,-6-15-361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1.0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223 4 21119,'-23'-2'664,"1"0"-200,-1 2-40,0 0-264,0 0-48,2 2-16,2 0 0,2 1-96,-1 1-128,4-1 24,4 3 8,1-1-336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1.3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278 39 18431,'-7'-5'288,"-1"0"0,1 1 0,-1 0 0,1 0 0,-1 1 1,0 0-1,0 0 0,-1 1 0,-16-3 0,20 4-227,-1 1 1,1 0-1,-1 1 0,1 0 1,-1-1-1,1 1 0,0 1 1,-1-1-1,1 1 1,0 0-1,0 0 0,0 1 1,0 0-1,0 0 0,1 0 1,-7 5-1,2 0-2,0 0 0,1 0 0,0 1 0,0 0 0,1 1 0,1-1 0,-1 1 0,2 1 0,-1-1 0,-6 20 0,11-23-50,0 1 0,0-1-1,1 0 1,0 0-1,0 0 1,1 0 0,0 0-1,2 9 1,2 4 21,12 29 1,-15-45-64,0 1-1,0-1 1,0 0 0,1 0-1,-1 0 1,1 0 0,0-1-1,0 1 1,1-1 0,-1 0-1,1 0 1,-1 0 0,1 0-1,0-1 1,0 1 0,0-1-1,1 0 1,-1 0 0,0-1-1,1 1 1,-1-1 0,1 0-1,-1 0 1,1-1 0,0 1-1,7-1 1,-2 0-41,0-1 0,0 0 0,-1-1 0,1 1-1,-1-2 1,1 0 0,-1 0 0,0 0 0,0-1 0,-1-1-1,1 1 1,8-7 0,-12 7 36,1-1-1,-1 1 1,0-1 0,-1 0-1,1 0 1,-1 0 0,0-1-1,0 1 1,-1-1 0,0 0-1,0 0 1,3-8 0,-5 10 40,0 0 1,0 0 0,0 0-1,-1-1 1,1 1 0,-1 0 0,0 0-1,0 0 1,0-1 0,-1 1 0,1 0-1,-1 0 1,0 0 0,0 0-1,-1 0 1,1 0 0,-1 0 0,0 0-1,0 1 1,-4-7 0,5 9 136,-1 1-97,-1 0 0,1 0 1,0 0-1,-1 0 1,1 0-1,0 0 1,0 1-1,-1-1 1,1 1-1,0 0 1,0 0-1,0 0 0,0 0 1,0 0-1,0 0 1,0 0-1,0 0 1,-3 4-1,1-2 30,0 1-1,0 1 1,0-1-1,1 1 0,-1-1 1,1 1-1,0 0 1,1 0-1,-1 1 1,1-1-1,-2 7 1,3-8-56,0 0 0,1 0 1,-1-1-1,1 1 0,0 0 1,0 0-1,0-1 0,0 1 1,1 0-1,0 0 0,0-1 1,0 1-1,0-1 0,0 1 1,1-1-1,-1 1 0,1-1 1,2 4-1,2 1-22,0 0 0,1-1-1,0 1 1,0-1 0,0-1-1,1 1 1,0-1 0,0-1 0,1 1-1,13 5 1,-8-5-84,1-1-1,0 0 1,0-1-1,0-1 1,1 0-1,16 0 1,34 2-2540,-48-3-4470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1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251 86 15359,'-22'-20'1677,"12"10"-1143,0 1 1,0 0-1,-1 1 1,-20-12 0,28 18-469,0 1 0,-1 0 0,1-1 0,0 1 0,0 0 1,-1 1-1,1-1 0,-1 1 0,1-1 0,-1 1 0,1 0 1,0 0-1,-1 1 0,1-1 0,-1 1 0,1-1 0,0 1 1,-1 0-1,1 1 0,0-1 0,0 0 0,0 1 0,-5 3 1,1 0 15,0 0 0,0 1 0,1-1 0,0 1 0,0 1 1,0-1-1,-5 9 0,9-12-74,0 1 1,0-1-1,0 0 0,1 1 0,-1 0 1,1-1-1,0 1 0,0 0 1,0 0-1,0 0 0,1-1 0,-1 1 1,1 0-1,0 0 0,0 0 1,1 0-1,1 7 0,2 1-47,0-1-1,1 0 0,1 0 1,11 18-1,34 38-127,-46-60 151,-3-4-5,1 0 0,-1 0 0,1-1 0,0 1 0,0-1 0,0 1 1,0-1-1,0 0 0,0 0 0,0 0 0,1-1 0,5 3 0,-7-4-16,0 0 0,0 1-1,0-1 1,0 0 0,0 0 0,-1 0-1,1-1 1,0 1 0,0 0 0,0-1-1,-1 1 1,1-1 0,0 0 0,0 1-1,-1-1 1,1 0 0,-1 0 0,1 0-1,-1 0 1,1 0 0,-1-1 0,1 1-1,-1 0 1,0-1 0,0 1 0,0-1-1,2-2 1,-1 0 32,1 0 1,-1-1-1,0 1 0,0-1 0,0 0 1,-1 0-1,1 1 0,-1-1 0,0 0 1,-1 0-1,1 0 0,-1-9 0,-2-1 13,1-1-1,-8-25 0,8 37-6,0-10 9,1 12 127,3 6-117,0 1-1,0-1 1,-1 1-1,1-1 1,-1 1-1,0 0 1,-1 0 0,1 0-1,0 5 1,5 14-20,11 19 18,-9-24 53,0 2-1,-2-1 1,6 27-1,-8-13 42,-1 0-1,-2 1 1,-1-1-1,-2 1 1,-1-1-1,-1 0 1,-16 61-1,16-84-36,0 1 0,-2-1 0,1 0 0,-1 0 0,-9 13 0,12-20-70,-1 0 0,0-1-1,1 1 1,-1-1 0,-1 1-1,1-1 1,0 0-1,-1-1 1,1 1 0,-1-1-1,0 1 1,0-1-1,0 0 1,0 0 0,0-1-1,0 1 1,-6 0-1,8-2-11,1 1-1,-1-1 0,0 0 0,1 0 0,-1 0 1,0-1-1,1 1 0,-1 0 0,0-1 0,1 1 1,-1-1-1,1 1 0,-1-1 0,1 0 0,-1 0 1,1 0-1,-3-1 0,2 0-34,-1-1 1,1 1-1,0-1 1,-1 0-1,1 1 1,1-1-1,-1 0 1,-2-4-1,1-1-150,-1-1 1,1 0-1,1 0 0,0 0 0,-2-14 0,2-16-1437,2 1 0,1 0-1,3-1 1,7-37 0,-4 41-3221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3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102 357 15871,'15'7'1706,"33"9"-1,-37-13-1608,-1 0 1,1 0-1,-1 2 0,0-1 1,0 1-1,0 1 0,10 7 1,-10-5 44,0 0-1,-2 1 1,1 0 0,-1 1 0,0 0 0,10 17 0,-15-21-63,0 0-1,0-1 1,-1 1-1,0 0 1,0 1-1,0-1 1,-1 0-1,0 0 0,0 1 1,0-1-1,-1 1 1,0-1-1,0 0 1,-3 12-1,0-6 35,0 0-1,-1 0 1,0-1-1,-1 0 1,-1 0-1,1 0 0,-2 0 1,0-1-1,0 0 1,0-1-1,-1 1 1,-1-1-1,0-1 1,0 0-1,-1 0 1,-20 12-1,26-18-76,0 0-1,-1 0 0,1 0 1,-1-1-1,0 1 0,1-1 1,-1-1-1,0 1 1,0-1-1,0 1 0,0-1 1,1-1-1,-9 0 0,6-1-23,1 0 0,0 0 0,0 0-1,0 0 1,1-1 0,-1 0-1,1 0 1,-1-1 0,-7-6 0,6 4-98,0-1 0,1 0 0,0 0 0,0 0 1,0-1-1,1 1 0,1-1 0,-1 0 0,1-1 1,0 1-1,1-1 0,0 0 0,1 0 0,-3-14 0,5 19-38,0 0 0,0 0 0,1 0 0,-1 0 0,1 0 0,0 0-1,0 0 1,1 0 0,-1 1 0,1-1 0,0 1 0,0-1 0,0 1-1,0-1 1,0 1 0,1 0 0,-1 0 0,1 0 0,0 1 0,0-1-1,6-4 1,3-1-403,0 0 0,1 1-1,0 0 1,22-8 0,-6 4-196,0 2 1,37-7 0,-49 13 763,0 0 1,0 2-1,-1 0 1,1 1 0,28 4-1,-41-4 51,0 1 1,0 0-1,0 0 0,0 0 0,0 1 1,0-1-1,-1 1 0,1 0 0,0 0 1,-1 0-1,0 1 0,1-1 0,-1 1 0,0-1 1,0 1-1,3 5 0,-3-4 27,0 1-1,-1 0 1,1 0-1,-1 0 1,0 1 0,0-1-1,-1 0 1,0 1-1,0-1 1,0 1-1,0 7 1,-1 90 1510,-1-88-1329,-1-1 0,0 0 0,-1 1 0,-9 25 0,11-38-112,5-25-141,-2 3-191,2-8-467,0 1-1,15-51 1,-17 71 453,1 1 1,0-1-1,0 0 1,0 1-1,1-1 1,0 1-1,0 0 1,0 0-1,1 1 1,0-1-1,0 1 0,1 0 1,-1 0-1,1 1 1,0 0-1,7-4 1,-10 7 140,0-1 0,1 1 1,-1 0-1,0 0 0,1 1 1,-1-1-1,1 1 0,-1-1 0,1 1 1,-1 0-1,1 1 0,-1-1 1,0 0-1,1 1 0,-1 0 1,1 0-1,4 2 0,5 3 9,-1 0-1,-1 1 1,15 10-1,-7-5 13,-10-5-153,0 1 0,-1 0 0,0 0 0,0 0 0,0 1 0,11 19 0,-12-17-263,1 0 0,1 0 0,0-1-1,17 16 1,-19-20 232,1-1-1,0 0 0,1 0 0,-1-1 1,1 0-1,0 0 0,0-1 1,0 0-1,0 0 0,1-1 0,-1-1 1,1 1-1,-1-2 0,1 1 1,0-1-1,-1-1 0,1 0 0,17-3 1,-17 1 346,0 0 1,0-1 0,-1 0 0,1 0 0,-1-1 0,0 0-1,0 0 1,0-1 0,-1-1 0,0 1 0,0-1 0,-1-1-1,0 1 1,0-1 0,-1-1 0,0 1 0,6-12 0,-8 13 33,0 0 1,-1-1 0,0 1 0,-1-1 0,1 1-1,-2-1 1,1 0 0,-1 0 0,1-14 0,-2 19-110,-1-1 1,1 1-1,0-1 1,-1 1-1,0-1 1,0 1-1,0-1 1,0 1 0,0 0-1,-1 0 1,0-1-1,1 1 1,-1 0-1,0 0 1,-1 1-1,1-1 1,0 0 0,-1 1-1,0-1 1,1 1-1,-1 0 1,0 0-1,-5-3 1,1 2 40,0 1 0,0-1 0,0 1 0,-1 1 0,1-1 0,0 1 0,-1 1 0,1-1 0,0 1 0,-1 1 0,1-1 0,-13 4 0,-5 1 131,1 1 1,-33 14 0,37-13-192,0 1 0,1 1 1,0 1-1,1 0 0,-23 18 1,36-23-44,-1-1 0,1 1 0,1 0 0,-1 0 1,1 0-1,-1 1 0,2 0 0,-1 0 0,1 0 0,0 0 1,0 0-1,0 1 0,1-1 0,0 1 0,0 0 0,1-1 1,0 1-1,0 0 0,1 0 0,0 8 0,0-5 2,1 0 0,0-1 0,1 1-1,0 0 1,0-1 0,1 1 0,0-1-1,1 0 1,0 0 0,1 0 0,9 13-1,-10-16-47,1-1 0,0 1 0,0-1 0,0 0 0,1-1-1,0 1 1,0-1 0,0 0 0,0-1 0,1 1 0,-1-1-1,1-1 1,0 1 0,0-1 0,0 0 0,10 1-1,-6-2-63,0-1 0,0 0-1,0 0 1,-1-1 0,1 0-1,0-1 1,-1 0-1,1-1 1,-1 0 0,0-1-1,0 0 1,0 0 0,0-1-1,-1 0 1,0-1-1,0 0 1,14-14 0,-11 10 19,0-2 0,-1 0 0,-1 0 0,0-1 0,0 0 0,-1 0 0,-1-1 0,-1 0 0,0-1 0,-1 0 0,6-20 1,-8 21 86,0-1 0,-2 0 1,2-23-1,-4 36 364,-6 13-229,3-4-116,0 0-1,1 0 1,0 0 0,1 1-1,0-1 1,0 0-1,0 0 1,1 1 0,0-1-1,1 9 1,2 4 84,0 0 0,9 28 0,-12-46-114,4 11 45,0 0 0,9 17-1,-12-27-37,0-1 0,1 1 1,-1-1-1,1 0 0,-1 1 0,1-1 0,0 0 0,0 0 1,0 0-1,0 0 0,0 0 0,0 0 0,1-1 0,-1 1 1,1-1-1,-1 0 0,1 0 0,4 2 0,-5-3-28,0 0-1,0 0 1,0 0 0,0 0-1,0-1 1,0 1 0,0 0-1,0-1 1,0 0 0,-1 1-1,1-1 1,0 0-1,0 0 1,-1 0 0,1 0-1,0-1 1,-1 1 0,1 0-1,-1-1 1,2-1 0,4-5-312,0 0 0,8-14 0,-12 18 257,14-25-313,-1 0 0,-1 0 1,-2-1-1,-1-1 0,-1 0 1,-2-1-1,-1 0 0,-2-1 1,5-60-1,-9 11 168,-3 0 1,-20-144-1,19 214 1355,2 14-705,-4 64 539,2 0 0,3 0 0,11 75 0,55 207 1295,-63-333-2178,17 64 296,-17-68-383,0 0 0,0-1 0,1 0 0,12 19-1,-17-28-26,1-1 0,-1 0 0,0 1-1,0-1 1,1 1 0,-1-1-1,0 0 1,0 1 0,1-1 0,-1 0-1,0 0 1,1 1 0,-1-1-1,1 0 1,-1 0 0,0 1 0,1-1-1,-1 0 1,1 0 0,-1 0-1,0 0 1,1 0 0,-1 0 0,1 0-1,-1 0 1,1 0 0,-1 0-1,0 0 1,1 0 0,-1 0 0,1 0-1,-1 0 1,1 0 0,-1 0-1,0 0 1,1 0 0,-1-1 0,1 1-1,-1 0 1,0 0 0,1-1-1,-1 1 1,0 0 0,1 0 0,-1-1-1,0 1 1,1 0 0,-1-1-1,0 1 1,0-1 0,1 1 0,0-3-171,1 0 0,0 0 0,-1 0 0,0 0 0,2-5 0,1-20-1946,-4-29-5355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4.1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1 157 14335,'0'0'2947,"0"2"-2366,9 109 2447,-8 27-1682,20 148 0,-18-269-1296,-2-1 0,0 0-1,0 0 1,-1 1 0,-4 18 0,4-34-140,0-3-396,-1-157-1774,2-176-1021,1 303 2992,0 0 0,11-50 0,-9 68 288,0 0 1,1 0-1,0 0 1,1 0-1,0 1 1,1 0-1,16-22 1,-20 30 65,0 1 0,1 0 0,0 1 0,-1-1 0,1 1 0,0 0 0,5-3 0,-7 5-23,-1 0-1,1 0 1,-1 1-1,1-1 1,-1 1-1,1-1 1,-1 1-1,1-1 1,0 1-1,-1 0 0,1 0 1,0 0-1,-1 0 1,1 0-1,0 0 1,-1 1-1,1-1 1,-1 0-1,1 1 1,-1-1-1,1 1 1,-1 0-1,1-1 1,-1 1-1,3 2 1,1 1 66,-1 0 1,1 1-1,-1-1 1,0 1-1,0 0 1,-1 0 0,1 1-1,-1-1 1,0 1-1,-1-1 1,1 1 0,-1 0-1,0 0 1,-1 0-1,1 0 1,0 11-1,-1-8 32,-1 0 1,1 0-1,-1 0 0,-1 0 0,0 0 0,0 0 0,-1 0 0,0-1 0,0 1 0,-8 16 0,5-15 25,-1-1 1,0-1-1,0 1 0,-1-1 1,-12 12-1,-44 34 394,31-28-337,31-25-221,0 0-1,-1 0 1,1 0-1,0 0 0,-1 0 1,1 0-1,-1 0 0,1 0 1,-1-1-1,1 1 1,-1-1-1,1 1 0,-1-1 1,-3 1-1,4-2-29,0 1 0,0 0 0,-1-1-1,1 1 1,0-1 0,0 1 0,0-1 0,0 1 0,0-1 0,0 0-1,0 0 1,0 0 0,0 1 0,0-1 0,0 0 0,1 0-1,-1 0 1,0 0 0,1 0 0,-2-2 0,0-1-174,0 1 0,0 0 1,1 0-1,-1-1 1,1 1-1,0-1 0,0 1 1,0-1-1,0 1 0,1-1 1,0 0-1,-1 1 0,1-1 1,1-5-1,0 7 11,0 1 1,0-1-1,0 1 1,0-1-1,0 1 1,0-1-1,1 1 1,-1 0-1,0 0 1,1-1-1,-1 1 1,1 0-1,0 0 1,-1 1-1,3-2 1,1-1-516,7-4-1349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4.6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0 17791,'-2'20'753,"0"0"0,-1-1 1,-1 1-1,-7 19 0,-6 34 145,15-60-739,0 1 0,1-1 0,0 1 0,1-1 0,1 1 0,0-1 0,4 19 0,-3-28-139,-1 1 1,0-1-1,1 0 1,0 0-1,0 0 0,0 0 1,0 0-1,1 0 1,-1-1-1,1 1 0,0-1 1,0 1-1,0-1 1,1 0-1,-1-1 1,1 1-1,-1 0 0,1-1 1,0 0-1,0 0 1,0 0-1,0 0 1,1-1-1,-1 0 0,9 2 1,-8-2-107,0-1 0,0 0 0,0 0 1,0 0-1,1-1 0,-1 1 0,0-1 0,0 0 1,0-1-1,-1 1 0,1-1 0,0 0 0,-1 0 1,1-1-1,-1 1 0,1-1 0,-1 0 0,0 0 0,0-1 1,6-6-1,-4 4-84,-1-1 0,0 1 0,0-1 0,-1 0 0,0 0 0,0 0 1,-1-1-1,0 1 0,0-1 0,0 0 0,-1 0 0,1-12 0,0-3 125,-2 1 1,0-1-1,-1 0 0,-5-27 0,3 46 217,0 9-24,0 6 108,2 12 13,1 0 0,1-1 0,8 38-1,3 31 181,-5 21 186,4 104 232,-13-177-591,0 0 0,-3-1 0,-13 59-1,16-92-299,0-1 0,-1 1 0,0 0-1,0 0 1,0-1 0,-1 1 0,1-1 0,-1 0-1,0 0 1,0 0 0,-7 7 0,8-10 2,1 0 0,-1 0 0,0 1 1,1-1-1,-1 0 0,0 0 1,0-1-1,0 1 0,0 0 1,0 0-1,0-1 0,0 0 0,0 1 1,0-1-1,0 0 0,0 0 1,0 0-1,0 0 0,0 0 1,0 0-1,-1-1 0,1 1 0,0-1 1,1 0-1,-1 1 0,0-1 1,0 0-1,0 0 0,0 0 1,0 0-1,-1-2 0,-3-2-163,1 1 1,0-1-1,0-1 0,0 1 0,1-1 0,0 0 1,0 0-1,0 0 0,1 0 0,-3-8 1,-4-11-998,-8-34 1,17 54 1022,-8-30-1920,0 0-4232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5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 19967,'7'44'1376,"13"43"1,-11-53-1102,-1 0 0,5 61 1,-16-24 801,1-39-842,2-82-367,1-63-708,0 90 614,2 0 0,10-42-1,-8 44 38,-2 7 55,1 0 1,0 0 0,1 1-1,11-21 1,-15 31 74,1 0 0,0 1 1,0-1-1,0 0 0,0 1 0,0 0 1,1-1-1,-1 1 0,0 0 1,1 0-1,0 0 0,0 1 1,-1-1-1,1 1 0,0-1 1,0 1-1,0 0 0,0 0 0,1 0 1,-1 1-1,0-1 0,0 1 1,0 0-1,1 0 0,5 0 1,-2 1-64,0 1 0,-1 0 1,1 0-1,0 0 0,-1 1 1,0 0-1,1 0 1,-1 0-1,0 1 0,-1 0 1,1 0-1,-1 1 1,7 7-1,7 8-2257,-1 1 0,16 24 0,-29-38 1021,9 12-1878,-2-1-44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4.7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15359,'1'1'2815,"2"3"-2627,-1-1 0,0 1 0,0 0 0,0 0 0,-1 0 0,0 0 0,1 0 0,-1 0 0,0 1 0,-1-1 0,1 0 0,-1 6 0,0 10 363,-4 28 1,1-25-330,1 1 0,-7 121 229,8-115-376,2 0 1,8 54 0,-8-79-30,1 1 0,-1 0 0,1 0 0,0-1 0,4 9 0,0-6-30,3-2-80,-7-6-115,0 1-1,0 0 0,0 0 1,1-1-1,-1 1 1,0-1-1,0 1 1,0-1-1,1 0 1,-1 0-1,0 0 1,0 0-1,1-1 0,3 0 1,19-9-7200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6.2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338 279 16255,'2'-8'211,"0"1"0,-1-1 0,0 1 0,0-1 0,-1 1 0,0-1 0,0 0 0,0 1 0,-1-1 0,-1 1 0,1-1 0,-1 1 0,0 0 0,-1-1 0,-5-9 0,6 13-135,0 0 0,-1 0 0,1 0 0,-1 0 0,0 1 0,0 0 0,0-1 0,0 1 0,0 0 0,-1 0 0,0 1 0,-4-3 0,5 3-10,0 1 0,0 0 0,0 0 0,0 0 0,0 0 0,-1 1 0,1-1 0,0 1 0,-1 0 0,1 0 0,0 0 0,-1 0 0,1 1 0,0-1 0,0 1 0,-1 0 0,-5 2 0,-1 2 60,0 0 0,0 0 0,1 1 0,0 0-1,0 1 1,0 0 0,1 1 0,-9 8 0,-55 74 177,66-82-268,-2 3 46,1-1 0,0 1-1,1-1 1,-8 20 0,12-25-88,1-1 1,0 0-1,0 1 0,0-1 0,0 1 1,1 0-1,0-1 0,0 1 0,0-1 0,0 1 1,1-1-1,0 1 0,0-1 0,0 1 1,0-1-1,3 5 0,-2-3-25,1 0 0,0-1 0,0 1-1,1 0 1,0-1 0,0 0 0,0 0-1,0 0 1,9 7 0,-10-10 5,0 0 1,0-1-1,0 1 0,0 0 1,1-1-1,-1 0 0,0 0 0,0 0 1,1 0-1,-1 0 0,1-1 1,-1 1-1,1-1 0,-1 0 1,1 0-1,-1-1 0,1 1 1,-1-1-1,7-1 0,1-1-66,1-1-1,-1-1 1,1 0-1,-1 0 1,-1-1-1,1 0 0,10-9 1,-16 12 59,0-2 1,-1 1-1,1 0 0,-1-1 1,0 0-1,0 0 0,-1 0 1,1-1-1,-1 1 0,0-1 1,-1 0-1,1 1 0,-1-1 1,0 0-1,1-8 1,-1-3 46,-1 1 0,-2-21 0,1 12 922,-5 38-839,3-6-62,0 1-1,0 0 1,1 0 0,0 0-1,1 0 1,0 0 0,0 1-1,1-1 1,0 0 0,0 0-1,3 9 1,0-5-57,-1-1-1,2 1 1,0-1-1,0-1 1,1 1 0,14 19-1,-18-26-8,-2-3 30,1 0 0,0 0 0,-1 0 1,1 0-1,0-1 0,0 1 0,-1 0 0,1 0 0,0 0 0,0-1 0,0 1 1,0 0-1,0-1 0,0 1 0,0-1 0,2 1 0,-2 0-24,1 0 1,0 0-1,-1 0 0,1-1 1,0 1-1,-1-1 0,1 1 1,0-1-1,0 0 0,0 1 1,-1-1-1,1 0 0,0 0 1,0-1-1,0 1 0,0 0 1,-1 0-1,1-1 0,0 1 1,0-1-1,-1 0 0,1 1 1,0-1-1,-1 0 0,1 0 1,-1 0-1,3-2 0,4-4-191,-1 0 0,0 0 0,0 0-1,5-9 1,0 2 46,-7 7 33,1 0-1,-1 0 1,-1-1-1,1 1 1,-1-1-1,5-15 1,-4 8-18,-2 0 1,1 0-1,0-17 0,3-20 262,-5 74 391,-1-18-384,-1 1 0,1 0 0,-1 0 0,-1 6 0,-9 37 709,7-40-677,1 1 0,0-1 0,1 1 0,0-1 0,0 1 1,1 0-1,0-1 0,1 12 0,2-32-144,0 1-1,0-1 1,1 1 0,8-17-1,12-32-232,-17 34 214,-3 10-552,11-28 1,-13 41 512,-1 0 0,1-1 0,0 1 0,0 0 0,0 0 0,0 0 0,0 0 0,1 0 0,-1 1 0,1-1 0,0 1 0,0 0 0,5-4 0,-7 5 52,0 1 0,0-1-1,1 1 1,-1-1 0,0 1-1,0-1 1,1 1 0,-1 0-1,0-1 1,1 1 0,-1 0-1,0 0 1,1 0 0,-1 0-1,0 0 1,1 1 0,-1-1-1,0 0 1,0 0 0,1 1-1,-1-1 1,0 1 0,0-1-1,1 1 1,-1 0 0,0-1-1,0 1 1,0 0 0,0 0-1,0 0 1,0 0 0,0 0-1,0 0 1,-1 0 0,1 0-1,0 0 1,0 0 0,-1 0-1,1 0 1,-1 1 0,1 0-1,1 4 8,0 0 0,0-1 0,-1 1 0,0 0-1,0 0 1,-1 0 0,1 11 0,-5 26 337,2-29-159,1 1 0,0-1-1,1 0 1,1 0 0,2 18-1,-2-29-163,0 4 14,0-1 1,0 0-1,1 0 1,0 1 0,0-1-1,1 0 1,-1-1-1,1 1 1,1 0 0,3 5-1,-5-10-18,0 1 0,0-1-1,-1 0 1,1 0 0,1 0 0,-1 0 0,0 0-1,0 0 1,0-1 0,0 1 0,1-1-1,-1 1 1,0-1 0,1 0 0,-1 0-1,4 0 1,2-1 18,-1 0 0,0 0 0,13-4 0,-11 2-153,0-1 0,0 0 1,0 0-1,-1-1 0,1 0 0,-1 0 0,0-1 0,-1 0 0,1-1 1,-1 1-1,0-1 0,-1-1 0,6-7 0,4-10-750,-1-1-1,22-52 0,-8 17 415,-29 61 475,0-1 0,0 1 0,0 0 0,0 0 0,0 0 1,0 0-1,0-1 0,0 1 0,0 0 0,0 0 0,0 0 0,1 0 0,-1-1 0,0 1 0,0 0 0,0 0 0,0 0 0,0 0 0,0 0 0,0 0 0,1 0 0,-1-1 0,0 1 0,0 0 0,0 0 0,0 0 0,1 0 1,-1 0-1,0 0 0,0 0 0,0 0 0,0 0 0,1 0 0,-1 0 0,0 0 0,0 0 0,0 0 0,0 0 0,1 0 0,-1 0 0,0 0 0,0 0 0,0 0 0,0 0 0,1 0 0,-1 0 0,0 0 0,0 1 1,0-1-1,0 0 0,0 0 0,0 0 0,1 0 0,-1 0 0,0 0 0,0 1 0,0-1 0,0 0 0,0 0 0,7 17 571,2 23 230,-7-20-511,0-1 0,2 1 0,0-1 1,2 0-1,0 0 0,1 0 0,18 33 0,-16-39-306,-6-11 0,0-1 0,-2-1-3,0 1-1,-1-1 0,1 1 1,0 0-1,-1-1 1,1 1-1,0-1 0,0 0 1,0 1-1,-1-1 1,1 0-1,0 1 0,0-1 1,0 0-1,0 0 1,0 0-1,0 0 0,0 0 1,-1 0-1,1 0 1,0 0-1,0 0 0,0 0 1,0 0-1,0-1 1,0 1-1,0 0 0,-1 0 1,1-1-1,1 0 1,1-1-61,3 0-93,0-1 0,0-1 0,-1 1-1,1-1 1,-1 0 0,0 0 0,0 0-1,0-1 1,-1 0 0,0 0 0,1 0-1,-2 0 1,1-1 0,3-7 0,-1 0-121,0 0 0,-2 0 0,0-1 1,0 1-1,3-24 0,4-83-756,2-14 620,-11 125 1798,-5 23-472,1 6-386,1 0 1,1 0-1,4 39 0,1 14 377,-5-46-723,0-4 470,3 39-1,-2-55-686,0-1-1,1 1 1,0-1-1,0 1 1,0-1-1,1 0 1,0 0-1,0 0 1,1 0-1,4 6 1,-7-10-461,3 0-315,-4-2 775,1 1 0,-1-1 0,0 0 0,0 0 0,0 0 0,0 1 0,1-1 0,-1 0 0,0 0 0,0 0 0,1 0 0,-1 1 1,0-1-1,0 0 0,0 0 0,1 0 0,-1 0 0,0 0 0,0 0 0,1 0 0,-1 0 0,0 0 0,1 0 0,-1 0 0,0 0 0,0 0 0,1 0 1,3 0-832,0 0 0,-1-1 1,1 1-1,0-1 1,0 0-1,4-2 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6.7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385 1 19967,'9'39'1120,"6"72"-1,-8 41-902,-4-61-127,-2 95 901,-2-175-869,1-9 219,-6-9-1122,-13-22-186,-42-48 0,50 66 901,0 1 1,0 0-1,-1 0 0,0 1 1,-1 1-1,-24-13 1,27 17 44,0 0 1,0 0-1,0 1 1,-1 0 0,1 0-1,-1 2 1,0-1-1,1 1 1,-16 1 0,21 0 55,1 1 1,-1-1 0,1 1-1,-1 0 1,1 0-1,-1 1 1,1-1 0,0 1-1,-1 0 1,1 0 0,0 1-1,0-1 1,1 1-1,-1 0 1,0 0 0,1 0-1,0 0 1,0 1-1,0-1 1,0 1 0,0 0-1,1 0 1,-1 0 0,-1 5-1,1-3 58,1 0-1,1-1 0,-1 1 1,1 0-1,0 0 0,0 0 1,0 0-1,1 0 0,0 0 1,0 0-1,1 0 0,0 0 1,0 0-1,0 0 0,1-1 1,-1 1-1,1 0 0,1-1 1,-1 1-1,1-1 0,5 8 1,-2-5-28,0 0 0,0-1 1,1 1-1,0-2 0,1 1 0,-1-1 1,1 0-1,1 0 0,-1-1 0,1 0 1,0 0-1,11 3 0,-3-2-40,1-1 1,-1-1-1,1 0 0,-1-2 1,22 2-1,-26-4-19,0 0 0,0-1 1,0 0-1,0-1 0,-1-1 0,1 0 0,23-8 0,-32 9-54,1-1 0,-1 1 0,0-1-1,1 0 1,-2 0 0,1 0 0,0-1-1,0 1 1,-1-1 0,0 0 0,0 0-1,4-6 1,-3 3-311,-1-1 0,1 1-1,-1 0 1,-1-1 0,0 1 0,0-1-1,1-10 1,0-18-7277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8.7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185 144 4095,'13'-58'12416,"-16"90"-10962,2-13-1092,-1 15 71,-2-1 0,-2 1 1,-1-1-1,-1-1 0,-2 1 0,-18 40 0,-6 2 795,-42 131 0,57-145-1264,30-109-823,2-1 0,3 2 0,26-58 0,-3 8-465,-2-5 105,52-128 796,-88 228 436,19-39 228,-19 38-185,1 1 1,0-1 0,-1 1-1,1 0 1,0-1 0,0 1-1,1 0 1,-1 0 0,0 0-1,1 0 1,-1 1 0,4-2-1,-6 3-32,1 0-1,-1 0 1,1 0 0,0 0-1,-1 0 1,1 1 0,-1-1-1,1 0 1,-1 0-1,1 1 1,-1-1 0,1 0-1,-1 1 1,1-1 0,-1 0-1,1 1 1,-1-1-1,0 1 1,1-1 0,0 1-1,-1 0 44,3 2 14,0 0 0,-1 0 0,1 1-1,-1-1 1,0 1 0,0-1 0,0 1 0,0 0 0,-1 0 0,2 5 0,7 44 434,-8-40-387,75 425 1760,-73-418-1893,-3-11-3,0 0 1,1 0-1,0-1 0,1 1 1,0-1-1,0 0 0,9 16 0,-12-24-33,1 0 0,0 0-1,-1 0 1,1 0-1,-1-1 1,1 1-1,0 0 1,-1 0-1,1 0 1,-1 0-1,1-1 1,-1 1-1,1 0 1,-1-1-1,1 1 1,-1 0-1,1-1 1,0 0-1,-1 1-20,13-11-1789,7-14-5253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29.1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0 19583,'-16'2'664,"0"0"-200,0-2-40,1 0-288,-1-2-56,2 0-16,3 2 0,1 0-64,1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0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16895,'0'0'874,"0"2"-196,24 122 2727,-15-65-2530,4 46 124,3 14-1351,-15-117-67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1 141 17407,'0'0'388,"0"-1"-85,3-7-225,1 0-1,0 1 1,0 0-1,0 0 1,1 0 0,0 0-1,0 1 1,11-10-1,-6 6-67,2 1-1,0-1 1,0 2-1,14-8 0,-21 13 64,0 1 0,0 0 0,0 1 1,0-1-1,0 1 0,0 0 0,0 0 0,1 1 0,-1 0 0,0 0 0,1 0 0,-1 0 0,0 1 0,0 0 0,0 0 0,0 0 1,0 1-1,8 3 0,-10-4-34,0 0 0,0 1 0,0-1 0,-1 1 0,1 0 0,-1 0 0,1 0 0,-1 0 0,0 0-1,1 1 1,-1-1 0,0 1 0,-1 0 0,1-1 0,0 1 0,-1 0 0,0 0 0,0 0 0,1 0 0,-2 0 0,1 0 0,0 0 0,-1 0 0,1 0 0,-1 1 0,0-1 0,0 0 0,0 0 0,0 0 0,-1 1 0,-1 3 0,1 0 77,-2-1-1,1 0 0,-1 0 1,0 0-1,0 0 0,-1 0 1,1-1-1,-1 1 0,-7 6 1,4-4-70,-1 0 1,-1-1 0,0 0-1,-15 10 1,21-15-2,-3 0-22,3-1 15,3-1-37,0 0-1,0 0 0,0 0 1,0 0-1,0 0 0,0 0 0,0 0 1,0 0-1,-1 0 0,1 0 0,0 0 1,0 0-1,0 0 0,0 0 0,0 0 1,0 0-1,0 0 0,0 0 0,0 0 1,-1 0-1,1 0 0,0 0 0,0 0 1,0 0-1,0 0 0,0 0 0,0 0 1,0 0-1,0 0 0,0 0 0,0 0 1,0 1-1,0-1 0,0 0 0,0 0 1,-1 0-1,1 0 0,0 0 0,0 0 1,0 0-1,0 0 0,0 0 0,0 0 1,0 1-1,0-1 0,0 0 0,0 0 1,0 0-1,0 0 0,0 0 0,0 0 1,16 5-23,47 2-163,-33-5 78,1 2 1,30 9 0,-52-11 114,-1 1 1,0 0 0,0 0-1,0 1 1,0 0-1,0 0 1,-1 1 0,1 0-1,-1 1 1,-1-1 0,11 12-1,-15-15 6,-1 0 1,1 0-1,-1 0 1,1 1-1,-1-1 0,0 0 1,0 1-1,0-1 0,0 1 1,-1-1-1,1 1 0,-1-1 1,0 1-1,1 4 0,-1-3 26,-1 1 0,0 0 0,1-1 1,-1 1-1,-1-1 0,1 1 0,-4 6 0,-1 1 103,-1 0 0,-1 0 1,0 0-1,-13 14 0,8-12 4,0 0-1,0 0 0,-1-2 1,-21 15-1,30-23-126,-1-1 1,1 0-1,-1-1 0,1 1 0,-1-1 1,0 0-1,-9 1 0,11-2-19,0-1 1,0 1-1,0-1 0,0-1 1,0 1-1,0 0 0,0-1 0,0 0 1,0 0-1,0 0 0,0 0 1,-5-4-1,7 4-59,-1 0 0,1-1 0,0 0 0,0 1 0,0-1 1,0 0-1,0 0 0,0 0 0,1-1 0,-1 1 0,1 0 0,-1 0 0,1-1 1,0 1-1,0-1 0,0 1 0,0-1 0,0 0 0,0-3 0,0 0-516,1 0-1,-1 0 1,1-1-1,0 1 1,1 0-1,-1 0 1,3-9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1.4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327 39 17407,'0'-2'104,"-1"0"-1,0 0 0,0 0 0,0 0 1,0 0-1,0 0 0,0 0 1,0 1-1,-1-1 0,1 0 1,-1 1-1,1-1 0,-1 1 1,0-1-1,0 1 0,1 0 1,-1 0-1,0 0 0,0 0 1,0 0-1,0 0 0,0 0 0,0 1 1,-1-1-1,1 1 0,0-1 1,-4 1-1,-5-1 93,0 1 0,0 0 0,0 1-1,-14 2 1,13-1 137,-1 1-1,1 0 1,0 1-1,0 1 1,0 0-1,-21 12 1,11-3 26,1 1 0,-27 25 0,47-40-382,0 1-1,0-1 1,1 1-1,-1 0 1,0-1-1,0 1 0,1 0 1,-1-1-1,0 1 1,1 0-1,-1 0 1,1 0-1,-1 0 0,1 0 1,0-1-1,-1 1 1,1 0-1,0 0 1,-1 0-1,1 0 0,0 0 1,0 2-1,0 0-127,0 0 144,0-1 0,0 1-1,0 0 1,0 0 0,1 0 0,-1-1-1,1 1 1,0 0 0,0-1 0,0 1 0,2 2-1,2 10 127,20 92 249,-20-85-154,0-1-372,-2 1 0,3 42 0,-9-7 1000,1-35-519,2 35-1,1-48-296,0-7-100,1-18-3229,-1 1 3177,0 1 1,-2-16-1,1-17-143,0-23 82,2 61 176,-1 8 46,-1-1 0,0 1 0,1 0 0,-1 0 1,1-1-1,-1 1 0,1 0 0,0 0 0,-1 0 0,1 0 0,0 0 0,0 0 0,0 0 0,0 0 0,0 0 0,0 0 1,0 0-1,0 0 0,0 1 0,1-1 0,-1 0 0,0 1 0,0-1 0,3 0 0,0 0-40,5-2 96,0 0-1,1 0 0,0 1 1,-1 0-1,1 0 0,0 2 1,16-1-1,4 3 153,34 7-1,13 1-422,-74-10 176,18-2 11,-14 1 7,-5 0-134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2.6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6 14591,'0'0'0,"-7"-5"72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3.2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408 46 17663,'-2'0'822,"-46"-8"530,-56 0 1,-27-4 456,118 9-1779,0 0 1,-21-8-1,33 11 118,0 1-498,-1 1 308,1 0 0,0-1 0,1 1-1,-1 0 1,0 0 0,1 0 0,-2 3 0,0 8 16,1-1-1,-1 1 1,2 0-1,0 0 1,3 18-1,-2-15 93,0-1-1,-1 1 0,-2 18 1,-3-11 183,0-1 0,-12 30 0,-5 16 126,21-63-330,1 1 0,-1-1 0,1 1 0,0-1-1,0 1 1,1-1 0,0 0 0,0 1 0,0-1-1,0 1 1,1-1 0,3 6 0,0 0-22,0 0 1,1-1-1,0 0 1,14 17-1,-17-23-26,2 0 0,-1-1 0,0 1 0,1-1 0,0 0 0,-1 0 0,1-1 0,0 1 0,1-1 0,-1 0 0,0 0 0,1-1 0,7 2 0,9 0-58,44 2 0,-57-5 84,111-2-758,-100 0 475,0-1 0,-1 0 0,1-2 0,19-6 0,-35 9 139,-1 1 0,1-1-1,0 1 1,0-1-1,-1 0 1,1-1 0,-1 1-1,0 0 1,1-1-1,-1 0 1,0 0 0,-1 0-1,1 0 1,0 0-1,2-6 1,-4 9 31,-1-1-1,0 1 1,0-1 0,0 0-1,1 1 1,-1-1 0,0 1-1,0-1 1,0 0 0,0 1-1,0-1 1,0 1 0,0-1-1,0 0 1,0 1 0,0-1-1,0 1 1,0-1 0,-1 0-1,-11-20-6645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3.5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18175,'0'0'1552,"2"0"-1001,127 9 482,-90-4-1445,-1-2-1,1-2 0,44-3 1,-65-1-1372,-1-5-4718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5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71 15487,'-4'104'4557,"-15"48"-3098,15-121-912,1 0-1,1 35 1,2-65-224,0-12-598,4-35-44,1 0 1,3 1-1,1 0 0,2 0 1,28-68-1,-35 102 267,2 1-1,0 0 1,0 0-1,14-16 1,-17 22 52,0 1 0,-1 0 1,1 0-1,1 1 1,-1-1-1,0 0 0,1 1 1,-1 0-1,1 0 0,-1 0 1,1 0-1,0 1 1,0-1-1,0 1 0,0 0 1,8-1-1,-10 3 2,0-1 0,0 0 1,-1 1-1,1 0 0,0-1 0,-1 1 0,1 0 0,0 0 0,-1 0 1,1 0-1,-1 0 0,1 0 0,-1 0 0,0 0 0,1 1 0,-1-1 1,0 1-1,0-1 0,0 1 0,0-1 0,0 1 0,0-1 0,0 4 1,3 4 120,-1-1 1,0 1-1,2 11 1,0 9 84,-2-1 1,0 40-1,1 13 197,-4-74-342,2 12 99,0-2 0,1 1 0,0 0 0,9 23 0,-10-37-158,-1 1 1,1-1-1,0-1 1,0 1-1,1 0 0,-1 0 1,1-1-1,0 1 1,0-1-1,0 0 0,0 0 1,0 0-1,1 0 1,-1-1-1,1 1 1,0-1-1,0 0 0,0 0 1,0 0-1,0-1 1,0 0-1,0 1 0,8 0 1,-1-1-78,1 0 0,0 0 1,0-1-1,0-1 1,0 0-1,0-1 0,0 0 1,0-1-1,-1 0 0,0 0 1,19-10-1,-21 9-198,-1-1-1,0 0 1,0 0 0,0-1 0,0 0 0,-1-1-1,0 0 1,-1 0 0,1 0 0,-1-1 0,-1 1-1,0-2 1,0 1 0,7-16 0,-8 14-890,0 1 1,-1-1-1,0 0 0,-1 0 1,0 0-1,-1 0 0,1-16 1,-5-10-2842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4.1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17791,'2'47'1414,"14"80"0,-8-80-822,9 117 1196,-17-162-1693,5-9-1126,-3 3 657,-1 0 1,1 1-1,-1-1 0,0 0 1,-1 0-1,1 0 0,-1 0 0,1 1 1,-2-8-1,-1-5-6321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4.5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72 16255,'4'-5'317,"0"0"0,0 0-1,1 0 1,-1 0 0,1 1 0,0 0-1,0 0 1,0 0 0,1 1 0,0-1-1,8-2 1,-5 2-126,1 1 1,-1 0-1,1 1 0,0 0 1,-1 1-1,21-1 0,-12 3-123,0 0 0,-1 1 0,1 1 0,0 1 0,-1 0 0,0 1 0,0 1 0,16 8 0,-23-9-47,0 1-1,-1 0 1,0 0-1,0 1 1,-1 0 0,1 0-1,-2 1 1,1 0-1,-1 0 1,8 12 0,-11-14 18,-1 0 0,1 1 1,-1-1-1,0 0 1,-1 1-1,1 0 0,-2-1 1,1 1-1,-1 0 1,0 0-1,0 0 1,0 0-1,-1 0 0,0 0 1,-1 0-1,0 0 1,-1 8-1,-2-4 51,0 0 0,-1 0 0,0 0 0,-1 0 0,0 0 0,0-1 0,-1 0 0,-1-1 0,1 0 0,-1 0 0,-1 0 0,0-1 0,0-1 0,-19 13 0,13-11-151,0 0 0,-1-1 0,1 0 0,-2-2-1,1 0 1,-1-1 0,1 0 0,-1-1 0,-30 2 0,41-6-569,0 0 1,0 0 0,-10-3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4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461 3 18687,'-9'-1'308,"-1"0"-1,0 1 1,1 0 0,-1 0-1,0 1 1,1 0-1,-1 1 1,-18 5 0,-5 5-75,-35 16 0,50-20-60,-144 77 851,156-81-934,-1 0 1,1 0-1,0 1 0,0-1 1,1 1-1,-1 1 0,1-1 0,0 1 1,-6 8-1,10-11-51,-1 0 0,0 1 0,1-1 0,0 0 0,0 0 0,0 1 0,0-1 0,0 1 0,1-1 0,0 1 0,-1-1 0,1 1 0,1-1 0,-1 0 0,0 1 0,1-1 0,0 1 0,0-1 0,0 1 0,0-1 0,0 0 0,3 4 0,0 1 0,1 0 0,0-1-1,1 0 1,0 0 0,0-1-1,1 1 1,-1-1 0,1-1 0,1 1-1,-1-1 1,1-1 0,9 5-1,13 6 33,59 18 0,31 3-53,-94-30-44,1 0-1,44 2 0,-63-8-33,0 0 0,0 0 0,0-1 0,0 0 0,-1-1 0,1 1 0,0-2 0,-1 1 0,1-1 0,-1 0 0,10-6 0,-13 7-82,-1-1 1,1 1-1,-1-1 0,0 1 1,0-1-1,0 0 0,-1-1 1,1 1-1,-1 0 0,1-1 1,-1 1-1,0-1 0,0 0 1,-1 0-1,1 1 0,-1-1 1,0 0-1,0 0 0,0-1 1,-1 1-1,1 0 0,-1 0 1,0-6-1,-1 3-717,0-1 1,0 1-1,-1-1 0,0 1 1,-5-13-1,-2 0-5236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6.7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12287,'0'0'6639,"1"2"-6271,1 11 14,0 0 0,0 1 0,-2 0 0,0 13 0,2 23 301,8 32-11,-4-43-300,0 52 0,-5-39-84,-11 78 0,9-121-353,1-7-266,2-6-1088,-1 2 1124,0 0-1,0-1 0,0 1 1,0 0-1,-1 0 1,1-4-1,0-8-1980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7.2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0 114 18431,'1'-1'678,"2"-6"-503,0 1 0,0-1-1,1 1 1,0 0 0,1 1 0,-1-1 0,11-9 0,-6 7-175,1 0 0,0 0 0,21-10 1,-26 15-21,1 1 1,0 0 0,0 1-1,0-1 1,0 1 0,0 0 0,0 1-1,0-1 1,0 1 0,0 0-1,0 1 1,0 0 0,8 1 0,0 1 34,0 1 1,-1 0-1,1 1 1,19 11 0,-28-14-9,-1 0 0,0 1 0,0-1 0,0 1 0,0 0 1,-1 1-1,1-1 0,-1 1 0,1-1 0,-1 1 0,-1 0 1,4 5-1,-5-7 5,0 1 0,0 0-1,0-1 1,0 1 0,-1 0 0,1-1 0,-1 1 0,0 0 0,0 0 0,0-1 0,0 1-1,0 0 1,0 0 0,-1-1 0,0 1 0,1 0 0,-1-1 0,0 1 0,0-1 0,0 1-1,-1-1 1,-2 5 0,-2 3 186,-1-1 0,-1-1 0,1 1 0,-1-1 0,0 0 0,-10 6-1,10-8-170,7-6-27,1 1 0,-1-1 0,1 1 0,-1-1 0,1 0 0,-1 1 0,1-1 0,-1 0 0,1 1 0,-1-1 0,1 0 0,-1 0 0,1 0 0,-1 1 0,1-1 0,-1 0 0,0 0 0,1 0 0,-1 0-1,1 0 1,-1 0 0,0 0 0,1 0 0,-1 0 0,1 0 0,-2-1 0,-6-1 12,6 2 41,24-3-54,-11 2 13,9 0-13,0 0 0,0 1 0,0 1 0,0 1 0,0 1-1,-1 1 1,1 0 0,-1 2 0,25 10 0,-39-14 0,1 0 1,-1 1-1,0-1 0,0 1 0,0 1 0,-1-1 1,1 1-1,-1 0 0,0 0 0,0 0 1,0 0-1,-1 1 0,4 5 0,-5-6 20,0 0 0,0 0 0,0 0 0,-1 0 0,0 0 0,0 1 1,0-1-1,0 0 0,-1 1 0,0-1 0,0 1 0,0-1 0,0 1 0,-1-1 0,0 0 0,1 1 0,-4 6 0,1-2 106,-1 1 0,-1-1 0,0 0 0,0-1-1,0 1 1,-1-1 0,-1 0 0,-7 8 0,-66 55 773,58-52-715,13-12-170,0 0 0,0 0 0,-1-1 0,0 0 0,0 0 0,-17 6 0,24-11-63,-1 0-1,0 0 1,1 0 0,-1-1-1,0 1 1,1-1-1,-1 0 1,0 0 0,0 0-1,1 0 1,-1-1 0,0 1-1,1-1 1,-1 0-1,0 0 1,1-1 0,-1 1-1,1-1 1,0 1-1,-1-1 1,1 0 0,0 0-1,-5-5 1,7 6-93,-13-15-236,13 16 267,0-1 0,1 0-1,-1 0 1,1 0 0,-1 0 0,1 0 0,-1 0 0,1 1 0,0-1 0,0 0 0,-1 0 0,1 0 0,0 0-1,0 0 1,0 0 0,0 0 0,0 0 0,0 0 0,0-1 0,13-19-7415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7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 0 20863,'-8'6'309,"0"0"-1,-1-1 0,1 0 1,-1-1-1,0 1 0,0-2 1,-1 1-1,-14 2 0,2-2-232,0-1-1,0-1 1,-25-1-1,45-1-128,2 4-84,0 1 63,1-1 1,-1 0-1,1 0 1,0 1-1,0-1 1,0 0 0,0 0-1,1 0 1,3 7-1,7 12-84,-6-13 225,-1 0-1,0 0 0,3 12 0,4 28-45,-2 0 1,5 102-1,-8-64 11,-5-79-11,-2-6-19,0 0 0,1 0 0,-1 0 0,0 0 0,0 0 0,-1 0 0,1 0 0,-2 3-1,2-4-70,2-13-235,-2-27-699,-1 0 0,-6-42 0,1 21-446,6 56 1412,-1 0 0,1-1 0,0 1 0,0 0 0,1-1 0,-1 1 0,1 0 0,-1-1 0,1 1 0,0 0 0,0 0 0,4-6 1415,17 0 52,-15 7-1204,25-10 270,1 1 0,0 1 0,47-6 0,-79 16-499,1-1-448,1 1 0,0-1 0,-1 1 0,1 0 1,0 0-1,-1 0 0,1 0 0,0 1 0,4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39.6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371 1 18943,'-111'22'2955,"78"-17"-2929,1-2 0,-1-1 0,-39-3 0,64-1-117,-13-1-581,21 4 580,-4 5 75,1 0 0,0 0 0,1 0 0,-1 1 0,1-1 1,1 0-1,-2 8 0,-2 7 12,-5 11 93,2 1 1,2 0-1,-4 41 0,9-60-46,1-1 0,0 1 0,1-1 0,1 1 0,0-1 0,0 0 0,2 0 0,-1 0-1,2 0 1,0-1 0,6 13 0,-6-16-26,0-1-1,1 0 1,0-1-1,0 1 0,0-1 1,1 0-1,0 0 1,1-1-1,-1 0 1,1-1-1,0 1 1,1-2-1,-1 1 1,1-1-1,0 0 1,0-1-1,0 0 1,1 0-1,9 1 0,2-1 4,-1 0-1,42-1 1,-49-3-30,0 0-1,-1 0 1,1-1 0,0-1 0,23-8 0,-33 10-227,0-1 0,0 0 1,0 1-1,0-1 1,0-1-1,0 1 1,-1 0-1,1-1 0,-1 1 1,1-1-1,-1 0 1,0 0-1,0 0 0,0 0 1,-1 0-1,1 0 1,-1 0-1,1-1 1,-1 1-1,0-1 0,1-5 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0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34 19711,'0'0'532,"2"0"-117,19-2-253,0 0 0,25-6 0,26-3 13,26 5 132,-11 1-3158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0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77 22655,'3'62'965,"-2"-39"-495,1 0 1,6 32-1,21 47-474,-23-86 8,0 0 0,2-1 0,0 0 0,11 17 0,-17-30-49,-1 0-14,0 0 1,0 0-1,1 0 1,-1 0-1,1-1 1,-1 1-1,1 0 1,3 1-1,-4-3-13,0 0 1,0 0-1,0-1 0,0 1 1,0 0-1,0-1 0,0 1 1,0-1-1,-1 1 0,1-1 0,0 1 1,0-1-1,0 0 0,-1 1 1,1-1-1,0 0 0,-1 0 1,1 1-1,0-1 0,-1 0 0,1 0 1,-1 0-1,1 0 0,-1 0 1,0 0-1,1 0 0,-1-1 1,1-2-156,0 0 1,0 1 0,-1-1-1,1 0 1,-1-7 0,-1-1-408,-1-1 1,0 1 0,-1 0-1,0 0 1,-6-13-1,-28-58-2934,12 32 2446,-7-13 686,-5-12 2940,36 75-2392,1 0-1,0-1 0,-1 1 1,1 0-1,0 0 1,0 0-1,0-1 0,-1 1 1,1 0-1,1 0 0,-1 0 1,0-1-1,0 1 1,0 0-1,1 0 0,-1 0 1,0-1-1,1 1 1,-1 0-1,1 0 0,0 0 1,-1 0-1,1 0 0,0 0 1,-1 0-1,1 0 1,0 0-1,0 1 0,0-1 1,0 0-1,0 0 0,0 1 1,0-1-1,0 0 1,0 1-1,0-1 0,0 1 1,2-1-1,2-1 57,0 1 0,0 0 0,1-1 0,-1 2 0,0-1 0,0 0 0,8 1 0,21 4 91,0 2 1,0 1-1,33 12 0,-8-3-70,-55-15-169,75 22 351,-69-19-311,0 0 0,-1 0 0,1 1 0,-1 1-1,14 9 1,-20-12-44,1 1 1,-1 0-1,0 0 0,0 0 0,0 0 1,-1 0-1,1 1 0,-1-1 0,0 1 1,0-1-1,-1 1 0,1 0 0,-1 0 0,0 0 1,-1 0-1,1 6 0,0 3 35,-1 1-1,-1-1 0,0 0 1,-4 20-1,3-27-42,1 0 1,-1 0-1,-1-1 0,1 1 1,-1-1-1,0 0 0,-1 0 1,0 0-1,1 0 0,-2 0 1,1-1-1,-1 0 0,0 0 1,0 0-1,0-1 0,-1 1 1,1-1-1,-1 0 0,-11 5 0,7-5-1,0 0 0,0-1 0,0 0 0,-1-1-1,1 0 1,-1 0 0,1-1 0,-1 0 0,1-1-1,-1 0 1,0-1 0,-13-3 0,11 2-206,1-1 0,0 0-1,-18-8 1,25 8-160,-1 0-1,1 0 0,0 0 1,0 0-1,0-1 0,0 0 1,0 0-1,-7-9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0.9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356 19 19071,'0'0'3548,"-8"-2"-3408,-8-1-117,-2-1 44,0 0 0,0 2 0,0 0 0,-1 1-1,-20 1 1,26 2-10,1-1 1,-1 2-1,1 0 0,0 0 0,-1 1 1,2 1-1,-1 0 0,0 0 0,-18 13 0,26-15-31,-1 1 0,0 0 0,1 0 0,0 0 0,0 0 0,0 1-1,0-1 1,1 1 0,-1 0 0,1 0 0,1 0 0,-1 1-1,1-1 1,0 1 0,0-1 0,0 1 0,1 0 0,0 0-1,0-1 1,0 1 0,1 0 0,0 11 0,2-5-11,0-1 0,1 0 0,0 0 0,1 0-1,0 0 1,0 0 0,2-1 0,-1 0 0,1 0 0,0 0 0,1-1 0,0 0 0,17 16 0,-8-10 11,0-1 1,1-1-1,1 0 0,0-1 0,1-1 1,31 14-1,-36-19-32,0-1-1,0 0 1,1-1 0,0-1 0,-1 0-1,1-1 1,27 0 0,-33-2-25,0 0 0,0-2 0,0 1 0,0-1 1,-1 0-1,1 0 0,-1-1 0,1-1 1,-1 1-1,0-1 0,0-1 0,-1 1 1,1-1-1,8-9 0,-2 2-244,-8 8 25,-1 0 0,1-1 0,-1 0 0,0 0 0,0 0 0,-1-1 1,1 0-1,-1 0 0,-1 0 0,5-8 0,-1-18-7406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5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23679,'0'14'768,"2"-2"-232,1-3-48,3-1-312,1-2 32,3-1-112,-1-2-328,1 1-392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3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0 18175,'-1'18'976,"-6"34"-1,4-36-946,1 0 0,0 0 0,1 16 0,3 54-132,-2-85 64,0 0 0,0-1 0,1 1 0,-1-1 0,0 1 0,1 0 0,-1-1 0,0 1-1,1-1 1,-1 1 0,1-1 0,-1 1 0,1-1 0,-1 1 0,1-1 0,-1 1 0,1-1 0,0 0 0,0 1-1,14 7-765,-13-8 764,4 2-1057,0 0-1,0-1 1,0 1 0,1-1-1,6 0 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4.0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0 14207,'-7'64'1566,"2"-31"-828,2 0 0,2 45 0,1-77-721,0 0 0,0 1 0,1-1 0,-1 1 0,0-1 0,1 0 0,-1 1 0,0-1 0,1 0 0,0 1 0,-1-1 0,1 0 0,0 0 0,-1 0 0,1 1 0,0-1 0,0 0 0,0 0 0,2 1 0,-1-1-37,0 0 1,-1 0-1,1-1 0,0 1 0,0-1 0,0 1 1,0-1-1,0 1 0,0-1 0,-1 0 0,1 0 1,0 0-1,3-1 0,19-4-1917,-6-2-3905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4.4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18047,'0'0'730,"0"2"-164,-3 34 381,1-29-792,1 1 1,0 0 0,1 0-1,0 0 1,2 15-1,-2-20-174,1 0-1,0 0 1,-1 0 0,1 0-1,0 0 1,1-1-1,1 6 1,-2-8-49,0 1-1,0 0 1,0 0 0,-1 0-1,1-1 1,0 1-1,0-1 1,0 1 0,0 0-1,0-1 1,0 0-1,0 1 1,1-1 0,-1 0-1,0 1 1,0-1 0,0 0-1,0 0 1,0 0-1,0 0 1,1 0 0,1-1-1,26-6-2809,-20 5 783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4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 12927,'0'0'608,"-5"8"-384,0 1-800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5.1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67 1 17023,'-24'100'2181,"19"-83"-2693,-1 0 1,0-1-1,-16 28 1,20-41-421,0 1 956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4:45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1 14847,'-20'49'1645,"2"1"0,2 0 0,-12 73 0,28-121-1225,9-13-478,27-33-1809,22-22-5296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0.7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39 23935,'0'0'1768,"4"-9"-3072,-1 0 288,1-1-136,-3-1-24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1.7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18431,'0'2'972,"5"22"-28,0 0 1,0 29-1,-1-13-581,43 336 797,-33-199-1233,-14-176-193,8-10-3611,-7 7 3563,1 0 1,-1-1-1,1-1-559,13-25-4423,-9 10 374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2.0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877 1 21119,'-95'35'918,"-1"-4"0,-2-5 0,-150 21 0,216-42-1351,0-3 0,0 0 0,-1-2 1,1-2-1,0-1 0,0-1 0,0-2 0,-49-15 0,80 21-229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2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14463,'1'1'2707,"10"19"-2142,-1 1 1,0 0-1,-2 0 0,-1 1 1,0 0-1,4 31 0,-5-22-202,7 47-128,-12-71-142,-1 0 0,0 1 0,0-1 0,0 0 0,-1 0 0,0 0 0,-1 0 0,-3 10 0,5-16 71,-5-9-467,3 5 311,1-1-1,0 0 1,0 0-1,0 0 1,0 0-1,1 0 1,-1 0 0,1-8-1,6-36 104,-3 21-82,-1 17-72,0 0 0,0 0 1,1 1-1,0-1 0,1 0 0,0 1 0,0 0 0,1 0 1,0 0-1,1 1 0,0 0 0,0 0 0,1 0 0,0 1 1,0 0-1,1 0 0,0 1 0,0 0 0,1 0 0,-1 1 1,1 0-1,10-4 0,-13 7-190,0 1-1,0-1 1,0 1 0,1 0 0,-1 1-1,0 0 1,1 0 0,-1 0 0,0 0 0,0 1-1,1 0 1,5 2 0,6 2-6486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7.4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398 13 18303,'-8'0'207,"-11"-2"934,-12-5-881,22 6-279,-1 0-1,1 0 1,-1 0-1,1 1 0,-1 1 1,1 0-1,-1 0 1,-13 4-1,17-5-50,5 0 42,0 0 1,-1 0-1,1 0 1,-1 1-1,1-1 1,0 0-1,-1 1 1,1-1-1,0 1 1,0-1-1,-1 1 1,1 0-1,0-1 1,-1 2 0,0-1 11,0 0 1,0 0 0,0 0-1,1 0 1,-1 1-1,1-1 1,-1 1 0,1-1-1,-1 1 1,1-1 0,0 1-1,0-1 1,0 1 0,0 0-1,0 0 1,0 0 0,0 0-1,0 0 1,1 0 0,-1 2-1,-2 6 183,0-1-132,1 0 1,0-1 0,0 1 0,0 11 0,-3 15-86,1-12 101,3-15 45,-1 0-1,1 1 0,-2-1 1,1-1-1,-1 1 0,0 0 1,0 0-1,-7 10 0,9-18-83,1 0-1,0 0 0,0 1 0,0-1 1,0 0-1,-1 0 0,1 0 1,0 0-1,0 1 0,0-1 1,0 0-1,0 0 0,0 0 1,0 1-1,0-1 0,0 0 1,-1 0-1,1 1 0,0-1 0,0 0 1,0 0-1,0 0 0,0 1 1,0-1-1,0 0 0,1 0 1,-1 1-1,0-1 0,0 0 1,0 0-1,0 0 0,0 1 0,0-1 1,9 2 170,20-7-78,-14 2 41,-1 2-200,-1 1 0,1 0 0,-1 1 0,26 4 1,-38-5 25,0 1 1,0 0 0,0 0 0,1 0-1,-1-1 1,0 1 0,0 0 0,0 0 0,0 0-1,-1 1 1,1-1 0,0 0 0,1 2 0,1 2-7,6 4 0,0-1-1,16 13 0,-16-15 44,-1 1 1,1 0-1,-1 1 0,6 8 0,-11-13 8,-1 0 0,0 0-1,0 1 1,-1-1-1,1 0 1,-1 1 0,0-1-1,0 1 1,0-1 0,0 1-1,0 0 1,-1-1 0,0 1-1,1 0 1,-2-1 0,1 5-1,-2 3 78,0 0 0,-1-1 0,0 1-1,-1-1 1,0 0 0,-10 19 0,-40 55 322,43-68-384,5-7 25,-1-1 0,1 1 0,-2-1 0,1-1 0,-1 1 0,0-1 0,-17 11 0,20-15-69,-1 0 0,1-1 0,-1 0 0,1 0 0,-1 0 0,0-1 0,0 1 0,0-1 0,1-1 0,-1 1 0,0-1 0,0 0 0,0-1 0,0 1 0,-10-3 0,8 1-4,0 0-1,0-1 1,0 0-1,1 0 0,0-1 1,-1 0-1,1 0 1,1-1-1,-1 1 1,1-1-1,-1-1 1,2 1-1,-9-11 1,10 12-66,1 0 0,1-1 0,-1 1 0,0-1 0,1 1 0,0-1 0,0 0 0,1 0 0,-1 0 0,1 0 0,0-1 0,0 1 0,1 0 0,0 0 0,-1 0 1,2-1-1,-1 1 0,1 0 0,0 0 0,0 0 0,0-1 0,2-4 0,1 3-458,-1 0 0,1 0 0,1 0 1,-1 0-1,1 1 0,0-1 0,12-10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2.9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19711,'1'1'730,"5"33"-468,2-1 1,1 0 0,2 0 0,1-1 0,1-1 0,2 0-1,24 36 1,-37-64-333,0 0-1,0 0 1,0 0 0,0 0-1,1 0 1,0-1-1,-1 1 1,1-1 0,0 0-1,0 0 1,5 3 0,-6-5 17,-1 1 0,1-1 0,0 1 0,0-1 0,0 0 0,0 1 0,0-1 0,0 0 0,0 0 1,0-1-1,0 1 0,0 0 0,0-1 0,0 1 0,0-1 0,0 1 0,0-1 0,0 0 0,-1 0 1,1 0-1,0 0 0,2-2 0,21-16-2659,-5 0-3795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4.1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248 121 15743,'1'-1'211,"1"0"0,-1-1 0,1 1 0,-1 0 0,1-1 0,-1 1 0,0-1 0,0 1 0,0-1 0,0 0 0,0 1 0,0-1 0,0 0 0,-1 0 0,1 0 0,-1 1 0,1-4 0,-1 2-126,0 1-1,0 0 0,-1-1 1,1 1-1,-1 0 0,1 0 0,-1 0 1,0 0-1,0-1 0,0 1 1,0 0-1,0 1 0,-1-1 1,-2-4-1,2 4-29,-3-5 146,-1 0 0,0 1 0,0 0 1,-10-8-1,15 12-158,-1 1 1,0 0-1,0 0 1,-1 0-1,1 0 1,0 0-1,0 0 1,0 0-1,-1 1 0,1-1 1,0 1-1,-1 0 1,1 0-1,-1 0 1,1 0-1,0 0 1,-1 0-1,1 0 1,0 1-1,-1-1 1,-2 2-1,-5 2-35,-1 1 0,1 0 0,0 1-1,0 0 1,0 0 0,1 1 0,0 1 0,-13 13 0,15-14-42,1 0 0,0 1 1,1 0-1,0-1 0,0 2 1,0-1-1,1 1 0,0 0 1,1-1-1,-4 19 0,6-21 58,1-1 0,-1 1-1,2 0 1,-1 0 0,1 0-1,0 0 1,0 0 0,0 0-1,1-1 1,0 1 0,0-1-1,0 1 1,1-1 0,0 0 0,5 7-1,-6-8-55,0-1-1,1 0 1,-1 0 0,1 0-1,0 0 1,0 0-1,0 0 1,0-1 0,1 1-1,-1-1 1,0 0-1,1 0 1,0 0 0,0-1-1,-1 1 1,1-1-1,0 0 1,0 0 0,0-1-1,0 1 1,0-1-1,0 1 1,5-2 0,-4 0-54,0 0 0,0-1 0,-1 1 0,1-1 0,0 0 0,-1-1 0,0 1 0,1-1 0,-1 0 1,0 0-1,-1 0 0,1 0 0,0-1 0,-1 0 0,0 0 0,0 1 0,5-9 0,-1 0-30,0 0-1,-1-1 1,-1 1-1,0-1 1,4-16-1,-3 8 102,1-3 119,6-45-1,-12 60 707,-3 20-428,3 2-213,-1-1 0,2 1 0,0 0 0,1-1 0,6 20 0,-1-3-82,21 75-76,-28-101-36,0-1 0,0 1 0,1 0 0,-1-1-1,1 1 1,-1-1 0,1 0 0,0 1 0,-1-1 0,1 0-1,1 0 1,-1 0 0,0 0 0,3 1 0,-4-2-8,0-1 1,0 0-1,0 1 0,0-1 1,0 0-1,0 0 0,0 0 1,0 0-1,0 0 0,0 0 1,0 0-1,0 0 1,0 0-1,0-1 0,0 1 1,0 0-1,0 0 0,0-1 1,0 1-1,0-1 0,0 1 1,1-1-1,16-14-423,-5 3 109,0-2 0,-1 0-1,18-27 1,23-50-531,-41 68 749,8-7 137,-19 28 500,0 4-358,2 1-55,-1 0 1,0 0-1,0 0 1,0 1-1,0-1 1,0 1-1,-1 0 1,0-1 0,1 1-1,-1 0 1,-1 0-1,1 0 1,-1 0-1,1 0 1,-1 5-1,-1 10 182,0 0 0,-4 19 0,1-14 142,-1 1-123,2-7 246,7-20-448,5-12-263,2-1 27,0 1 1,1 0-1,1 0 1,0 1-1,0 1 1,2 0-1,-1 1 1,1 0-1,1 1 0,0 1 1,0 1-1,19-7 1,-20 8 111,0 2 0,1 0 0,22-4-1,-34 8 40,1 0 1,-1 1-1,1 0 0,-1 0 0,1 0 0,-1 0 0,1 1 0,-1 0 0,1 0 0,-1 0 0,0 0 0,1 1 0,-1-1 0,0 1 0,0 0 0,0 1 0,5 3 1,-5-2-13,0 0 1,-1 0 0,0 0 0,0 0 0,0 1 0,0 0 0,0-1 0,2 9 0,0 0-10,-1-1 1,3 19-1,-4-1-100,-3-24 68,0-1 0,1 1 0,-1 0 0,1-1 0,3 9 0,-4-13-84,6 0-1580,-3-1 1640,0 0 0,0-1 0,-1 1 0,1-1 0,0 1 0,0-1 0,0 0 0,-1 0 0,1 0 0,-1 0 0,1 0 0,-1-1 0,1 1 0,2-3 0,5-5-7,-1 0 0,-1-1 0,11-15 0,9-9 447,-25 31-199,1-1-1,-1 0 1,0 0-1,0 0 0,-1-1 1,1 1-1,-1 0 1,0-1-1,0 0 1,1-5-1,-2 7-80,-1 0 0,0 1 0,0-1 0,0 0 0,0 0 0,0 1 0,-1-1 0,1 0 0,-1 0 0,0 1 0,0-1 0,0 1-1,0-1 1,0 1 0,0-1 0,-1 1 0,1 0 0,-1-1 0,0 1 0,-2-3 0,2 3-22,0 0-1,-1-1 0,1 1 1,0 0-1,-1 0 1,0 1-1,1-1 1,-1 0-1,0 1 0,0 0 1,0-1-1,0 1 1,0 0-1,0 1 1,0-1-1,0 0 1,-4 1-1,3 0-18,0 0 0,0 1 0,0-1 0,0 1 0,0 0 0,1 0 0,-1 1 0,0-1 0,1 1 0,-1 0 0,1 0 0,0 0 0,-6 5 0,1-1-48,1 1 1,-1 0-1,1 0 0,1 1 0,-1 0 1,2 0-1,-1 0 0,-7 16 0,11-20-22,0 0 1,1 0-1,-1 0 0,1 1 0,0-1 0,0 1 0,0-1 0,0 1 0,1 0 0,0-1 0,0 1 0,0-1 0,1 1 1,0-1-1,-1 1 0,1-1 0,1 1 0,-1-1 0,1 1 0,3 6 0,-4-9-173,1-2-54,0 1 193,-1-1-1,1 1 0,0-1 0,-1 0 0,1 1 0,0-1 1,-1 0-1,1 0 0,3-1 0,0 0-59,0 0 1,0-1-1,0 0 0,0-1 1,-1 1-1,1-1 0,-1 0 0,1 0 1,-1 0-1,0 0 0,0-1 0,0 0 1,6-8-1,1-2-385,0-2 0,14-26 0,-18 32 281,-5 7 204,0 0 0,-1 0 0,1 0-1,-1 0 1,1 0 0,-1-1 0,0 1-1,0-1 1,0-3 0,-1 6 258,2 2-155,3 1-21,-1 1 0,0-1 1,-1 1-1,1 0 1,0 0-1,-1 0 1,0 1-1,1-1 1,-2 1-1,1 0 1,0 0-1,-1 0 1,3 4-1,4 12 50,12 31 0,-14-31-65,14 40 303,-3 1 0,-2 1 0,-4 0 0,-1 1 0,1 75 0,-11-125-309,-2 0-1,1 0 1,-2 0 0,0 0-1,0 0 1,-1 0-1,0-1 1,-2 1-1,-7 17 1,10-25-75,0-1 0,-1 0 1,1 0-1,-1-1 0,0 1 0,0 0 0,0-1 1,0 0-1,0 0 0,-1 0 0,0 0 1,1 0-1,-1-1 0,0 1 0,-1-1 0,1 0 1,0 0-1,0-1 0,-1 1 0,1-1 0,-1 0 1,1 0-1,-1-1 0,0 1 0,1-1 0,-1 0 1,1 0-1,-1-1 0,-8-1 0,7 0-235,0 1 0,1-1-1,-1 0 1,1-1 0,-1 1 0,1-1-1,0 0 1,0 0 0,0-1 0,1 0-1,-1 0 1,1 0 0,0 0 0,0 0-1,0-1 1,1 0 0,0 0 0,0 0-1,0 0 1,0 0 0,1-1 0,-4-9-1,1-4-5665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4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0 560 18175,'0'0'776,"1"1"-169,8 88 1297,1 5-1116,-8-80-688,1 0 0,1 0 1,0 0-1,9 18 0,-6-17-34,14 21-1,-18-31-82,0-1 0,1 1 0,0-1 0,0 0 0,0 0 0,0 0 0,10 6 0,-13-10 9,0 1 1,0-1 0,-1 1-1,1-1 1,0 0-1,0 1 1,0-1 0,0 0-1,0 0 1,0 1-1,0-1 1,0 0 0,0 0-1,0 0 1,0 0-1,0-1 1,0 1 0,0 0-1,0 0 1,0-1-1,2 0 1,-1 0-19,0 0 1,0 0-1,-1-1 1,1 1-1,0-1 1,-1 1-1,1-1 1,-1 0-1,3-2 1,0-4-118,1 0 0,-1-1-1,6-13 1,8-32-551,-1 0-1,-3-1 0,8-70 1,-21 110 450,0 1 0,-1-1 1,-1 0-1,0 0 1,-4-16 1158,6 33-598,4 20 383,3 34 0,-6-37-478,0 0-1,2 0 1,0 0-1,8 21 1,-10-35-201,0 0 0,1-1 0,-1 1 0,1-1-1,0 1 1,0-1 0,0 0 0,1 0 0,-1 0 0,1-1 0,0 1 0,0-1 0,0 0 0,1 0-1,-1-1 1,1 1 0,-1-1 0,1 0 0,0 0 0,6 1 0,-5-1-72,0-2 0,1 1-1,-1-1 1,0 0 0,0 0 0,1 0 0,-1-1 0,0 0 0,0 0-1,0-1 1,0 0 0,0 0 0,0 0 0,7-5 0,9-5-259,0-1 1,23-19-1,-32 23 167,12-10-363,-2 0 0,39-40-1,-49 44 308,-1 0-1,0-1 1,-1 0-1,-1-1 1,12-26-1,-9 9 25,-2 0 0,-1 0 0,-1-1-1,-2 0 1,-2 0 0,-1-1 0,-2 1 0,-1-1-1,-5-40 1,2 31-38,2 43 562,-2 3-267,0 0 0,0 1 0,0-1-1,0 1 1,0-1 0,0 1 0,1-1 0,-1 1 0,0 0-1,1 0 1,-1 0 0,1 0 0,-2 3 0,-3 9 174,0 0 1,1 1 0,0 0 0,1 0 0,1 0 0,-1 16 0,2-23-177,-14 172 1194,9-92-678,4-47-96,3 65 1,1-91-393,1 1 0,0-1 0,1 0 0,1 0 1,1 0-1,0 0 0,10 19 0,-13-30-126,0 0-1,0-1 1,0 1-1,1-1 1,0 1-1,0-1 1,0 0-1,0 0 1,0 0-1,1 0 1,-1-1-1,1 1 1,0-1-1,-1 0 0,6 2 1,-6-3-124,1 0 0,-1-1 0,0 1-1,0-1 1,0 0 0,1 1 0,-1-1 0,0-1 0,0 1 0,1 0-1,-1-1 1,0 0 0,0 0 0,0 0 0,0 0 0,0 0-1,0-1 1,0 1 0,0-1 0,4-3 0,18-16-3443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5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252 184 14463,'0'0'1286,"-2"-8"527,1 5-1719,-1 1 0,1 0 0,0 0-1,0-1 1,-1 1 0,1 0 0,-1 1 0,0-1 0,0 0 0,0 0 0,1 1-1,-1-1 1,-1 1 0,1 0 0,0-1 0,0 1 0,0 0 0,-1 0 0,1 0-1,-1 1 1,1-1 0,0 1 0,-1-1 0,1 1 0,-5 0 0,-2-1 48,0 1 0,0 0 1,0 1-1,1 0 0,-1 0 1,-9 3-1,12-2-104,0 0-1,0 1 1,1-1-1,-1 1 0,1 1 1,0-1-1,0 1 1,0 0-1,0 0 1,1 0-1,-1 0 1,-4 7-1,1 0-26,0 1 1,0 0-1,1 1 1,-7 16-1,13-26 3,0 0-1,0-1 1,0 1 0,0 0-1,1 0 1,-1-1 0,1 1-1,-1 0 1,1 0-1,0 0 1,0 0 0,0-1-1,1 1 1,-1 0 0,1 0-1,-1 0 1,1-1-1,2 4 1,-1-1 30,1-1 0,0 0-1,0 0 1,0-1 0,0 1-1,1 0 1,-1-1 0,1 0-1,8 5 1,-8-5-85,1 0-1,0 0 1,0-1 0,0 0-1,0 0 1,0 0-1,1 0 1,-1-1 0,1 0-1,-1 0 1,11 0-1,-7-1-43,-1-1 1,1 0-1,0 0 0,-1-1 0,1 0 0,14-6 0,2-3-168,-2-2 0,1 0 0,39-31-1,-58 41 234,0-1 0,0 0-1,0 1 1,-1-2 0,1 1 0,-1 0-1,0-1 1,-1 0 0,1 0-1,-1 0 1,0 0 0,0-1 0,0 1-1,-1-1 1,0 0 0,0 1-1,-1-1 1,1 0 0,-1 0 0,-1 0-1,1 0 1,-1 0 0,0-8 0,0 13 378,-1 2-262,-3 3-65,1 0-1,0 0 1,1 1 0,-1-1-1,1 1 1,0 0-1,0 0 1,0 0 0,1 0-1,-1 0 1,1 0-1,0 0 1,1 0 0,-1 0-1,1 1 1,0-1-1,1 0 1,-1 0 0,1 0-1,2 7 1,-2-5 3,1 1 0,0-1 0,1 1 0,-1-1 0,2 0 0,-1 0 0,1-1 1,0 1-1,0-1 0,0 1 0,1-2 0,0 1 0,8 7 0,-8-9-25,0-1-1,0 1 0,0-1 1,0 0-1,0-1 0,1 1 1,-1-1-1,1 0 0,0 0 1,0-1-1,0 0 0,-1 0 1,1 0-1,0-1 0,11 0 1,-10-1-62,0 0 1,-1-1 0,1 0 0,-1 0 0,0 0 0,0-1 0,1 0 0,-2 0 0,1-1 0,0 1-1,-1-1 1,0 0 0,9-10 0,0-1-260,-1-1-1,0-1 1,-1 0-1,-1-1 1,-1 0 0,-1-1-1,0 0 1,11-39-1,-16 45 379,-1-1-1,0 0 1,-1 0 0,0-20-1,7 74 615,-9-38-650,13 160 1964,-13-132-1311,0 1 0,-2 0-1,-7 37 1,8-67-542,-7-9-92,4 3-48,1-1-1,-1 1 0,1-1 0,0 0 0,1-1 1,0 1-1,0 0 0,0-1 0,1 1 0,-1-1 1,1-11-1,0 6 39,1 1 0,1-1 0,0 1 0,0 0 0,1-1 0,4-11 0,-1 7 42,1 1-1,0 0 1,1 1-1,0-1 1,2 1-1,-1 1 1,15-17-1,-16 22-1,0 0 0,1 0 0,0 1 0,1 0 0,-1 0 0,2 1 0,-1 1 0,0-1 0,1 1 0,0 1 0,18-6 0,19-2 74,16-4-2120,-80 4-5042,-1 10 635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81 25343,'9'-7'352,"1"0"-96,2-3-32,1-1-640,-1-1-128,0 2-24,-1 1-8,-1 2-1608,-1 2-328,1 3-64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1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95 271 19711,'-49'283'2875,"45"-249"-2722,0 2 226,-1-1 0,-16 57 0,21-92-382,0 0-1,0 1 0,0-1 1,0 0-1,0 0 0,0 0 0,0 1 1,0-1-1,0 0 0,0 0 0,0 0 1,0 1-1,0-1 0,0 0 0,0 0 1,0 0-1,0 0 0,0 1 1,0-1-1,-1 0 0,1 0 0,0 0 1,0 0-1,0 1 0,0-1 0,0 0 1,-1 0-1,1 0 0,0 0 0,0 0 1,0 0-1,0 0 0,-1 0 1,1 0-1,0 0 0,0 1 0,0-1 1,-1 0-1,1 0 0,0 0 0,0 0 1,-4-9-130,0-17-232,5-18-259,1 1 0,13-69 0,-4 52-365,3 1-1,2 0 1,25-57 0,-27 80 831,-5 8 312,1 2 0,2-1 0,1 1 0,21-32 0,-32 56-59,0 0 0,0-1 1,0 1-1,0 0 1,0 0-1,0 0 1,0 1-1,1-1 1,-1 0-1,1 1 1,-1-1-1,1 1 1,5-2-1,-6 3-47,-1 0 0,1 0 0,0 0 0,0 0 0,-1 0 1,1 0-1,0 0 0,0 1 0,-1-1 0,1 1 0,0-1 0,-1 1 0,1 0 0,0-1 0,-1 1 0,1 0 1,-1 0-1,1 0 0,-1 0 0,0 1 0,1-1 0,-1 0 0,2 3 0,3 4 56,0-1-1,-1 1 0,0 0 0,-1 1 1,0-1-1,4 11 0,14 58 359,-6-21-23,22 44 58,0-1-362,-23-53-151,31 87-296,-45-131 125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1.6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315 1 18815,'-155'51'4875,"129"-44"-4440,-1-1 1,0-1-1,-51 1 0,76-6-375,17-1-5729,2 0-1626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2.0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23935,'-29'257'1811,"28"-251"-1833,0 0 0,1 1 0,0-1 0,0 0 0,0 1 0,1-1 0,0 0 0,0 0 0,1 0 0,2 9 0,-3-13-188,0-2 87,-1 1 1,1-1 0,-1 0-1,1 1 1,0-1 0,-1 1-1,1-1 1,0 0-1,-1 1 1,1-1 0,0 0-1,-1 0 1,1 0-1,0 0 1,-1 1 0,1-1-1,0 0 1,0 0 0,-1 0-1,1 0 1,0-1-1,0 1 1,-1 0 0,1 0-1,0 0 1,-1-1 0,2 1-1,17-17-7833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2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21119,'11'202'1971,"11"-53"-2519,-22-147 122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2.7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0 186 17791,'1'-1'1019,"10"-23"292,30-45-1,-36 62-1331,0-1 0,1 1 0,0 0 0,1 1 1,-1 0-1,1 0 0,0 0 0,0 1 0,1 0 0,0 0 0,0 1 0,14-6 0,-17 8 8,1 0-1,0 1 0,0-1 1,0 1-1,0 0 1,0 1-1,0 0 0,0 0 1,1 0-1,-1 0 1,0 1-1,0 0 0,0 0 1,0 1-1,0 0 1,-1 0-1,1 0 0,0 1 1,7 4-1,-10-5 15,0 1 0,0-1 1,0 0-1,0 1 0,-1 0 0,1-1 0,-1 1 0,0 0 0,0 0 0,0 0 0,0 1 1,-1-1-1,3 6 0,-2-4 24,-1 1-1,0 0 1,0 0 0,0 0 0,-1 0 0,0 0-1,-1 10 1,-1-4 67,0 0 1,0 0-1,-2-1 0,1 1 0,-2-1 1,1 0-1,-12 19 0,7-17 53,-1 0 0,0 0 0,-1-1-1,-19 17 1,-55 36 243,71-56-461,14-10 71,0 1-1,0 0 0,0 0 1,0 0-1,0 0 0,0 0 0,0 0 1,0 0-1,0 0 0,0 0 0,0 0 1,1 0-1,-1 0 0,0 0 1,0 0-1,0 0 0,0 0 0,0 0 1,0 0-1,0 0 0,0-1 0,0 1 1,0 0-1,0 0 0,0 0 1,0 0-1,0 0 0,0 0 0,0 0 1,0 0-1,0 0 0,0 0 0,0 0 1,0 0-1,0 0 0,0 0 0,0-1 1,0 1-1,0 0 0,0 0 1,-1 0-1,1 0 0,0 0 0,0 0 1,0 0-1,0 0 0,0 0 0,0 0 1,0 0-1,0 0 0,0 0 1,0 0-1,0 0 0,0 0 0,0 0 1,0 0-1,0 0 0,0 0 0,0 0 1,-1 0-1,1 0 0,0 0 0,0 0 1,0 0-1,0 0 0,0 0 1,10-12 1,-7 9-29,0 0 1,1 1-1,-1 0 0,1 0 0,0 0 1,0 0-1,-1 1 0,1-1 0,0 1 1,0 0-1,0 0 0,1 1 0,-1-1 1,6 1-1,4 0-151,1 1 0,25 6 1,-13-3 123,-23-3 52,15 1-39,1 2 1,18 5-1,-33-7 55,-1-1 1,0 1 0,1 0-1,-1 0 1,0 0 0,0 0-1,0 1 1,0-1 0,-1 1-1,1 0 1,-1 1 0,1-1-1,-1 0 1,4 6 0,-6-6 32,0 0 1,0-1 0,0 1 0,0 0 0,-1-1 0,1 1 0,-1 0 0,1 0 0,-1 0-1,0-1 1,0 1 0,-1 0 0,1 0 0,0 0 0,-1-1 0,0 1 0,-1 4 0,-3 5 115,0 0 0,-11 17 0,9-15-30,-9 15 54,0-1-1,-2 0 1,-1-2-1,-34 38 0,50-62-195,1 0-1,-1 1 1,1-1-1,-1 0 1,1 0-1,-1-1 1,0 1-1,0-1 1,0 1-1,0-1 1,-6 2-1,7-3-8,0 0 0,0 0 0,0 0 0,0 0-1,0 0 1,1 0 0,-1-1 0,0 1 0,0-1 0,0 1-1,1-1 1,-1 0 0,0 1 0,1-1 0,-1 0-1,0 0 1,1 0 0,-1 0 0,1-1 0,0 1 0,-1 0-1,0-2 1,-16-20-2391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7.9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153 68 17535,'2'-1'39,"13"-10"154,0 1-1,0 0 1,2 1-1,19-9 1,-31 17-167,0-1 0,1 0 0,-1 1 0,0 0 0,0 0 0,1 1 1,-1 0-1,0 0 0,1 0 0,-1 0 0,0 1 0,1 0 0,-1 0 0,0 0 1,0 1-1,0-1 0,0 1 0,0 1 0,6 2 0,-2 1 56,0 1 0,-1 0 0,0 0 0,0 1-1,-1 0 1,1 0 0,-2 0 0,1 1 0,-1 0 0,-1 1 0,1-1-1,-2 1 1,1 0 0,-1 0 0,-1 1 0,3 11 0,-1 0 41,-1 1 1,-1-1 0,-1 1-1,-1 0 1,-1 0 0,-5 39 0,0-31 85,-1 0 0,-1 0 1,-2-1-1,-14 34 0,17-50-161,-1 1-1,0-2 0,-1 1 1,-1-1-1,0 0 1,0 0-1,-2-1 0,1-1 1,-2 0-1,-15 12 0,21-18-11,-1-1 0,0 0 0,0 0 0,0-1 0,0 0 0,0-1-1,-1 1 1,1-1 0,-1-1 0,0 1 0,1-1 0,-15 0 0,16-1-43,0-1 1,-1 0 0,1 0 0,0 0 0,0 0 0,0-1 0,0 0 0,0-1 0,0 1 0,1-1 0,-1 0 0,1-1-1,0 1 1,0-1 0,0 0 0,-6-6 0,0-3-7,-1 0 0,2-1 0,0-1 0,1 1-1,0-2 1,1 1 0,1-1 0,0 0 0,-8-33 0,13 40-11,0 0 0,0-1 0,1 0 0,1 1 1,-1-1-1,1 0 0,1 1 0,0-1 0,0 0 0,1 1 1,0-1-1,1 1 0,0 0 0,0 0 0,1 0 0,0 0 1,1 1-1,0-1 0,8-10 0,-2 7-108,1 0 1,1 0-1,25-18 0,47-26-1479,-38 28-69,0-2-1726,-28 16-2354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3.1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20991,'10'51'1129,"-3"1"0,0 56-1,-1-24-410,-5-76-701,0 1 1,0 0-1,1-1 0,5 13 1,-7-20-109,9-21-1418,-2-14-1816,-5 13-4117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3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20607,'26'256'3664,"-22"-196"-3267,-4-44-380,0 1-1,1-1 1,1 0-1,1-1 0,0 1 1,7 19-1,-9-34-139,-1 0 0,0 0 1,1 0-1,-1 0 0,0 0 0,1 0 0,0 0 0,-1 0 0,1 0 0,-1 0 1,1 0-1,0-1 0,0 1 0,-1 0 0,1-1 0,0 1 0,0 0 1,0-1-1,0 1 0,0-1 0,0 1 0,0-1 0,0 0 0,0 1 1,0-1-1,1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3.8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20351,'6'1'225,"165"20"2227,-138-15-2476,-1 1 0,1 2-1,33 14 1,-57-20 3,0 1 0,-1 1-1,1-1 1,-1 1 0,0 1-1,10 7 1,-15-9 36,0-1 0,1 1 0,-1 0 0,-1 0 1,1 0-1,0 0 0,-1 1 0,0-1 0,0 0 0,0 1 0,-1 0 0,0-1 0,0 1 0,1 6 0,-1 2 37,0 0 0,-1-1 0,-1 1 0,0 0 0,-4 15 0,-18 62 41,18-73-43,0 1-4,-1-1-1,-1-1 1,0 1-1,-18 27 1,22-38-55,-1 0 1,0-1-1,0 0 1,0 0-1,-1 0 0,0-1 1,0 1-1,0-1 0,0 0 1,-1-1-1,1 1 1,-1-1-1,0 0 0,0 0 1,-1-1-1,-8 3 0,12-5-17,0 0 0,1 1 0,-1-1 0,0 0 0,0 0 0,0-1 0,0 1 0,0-1 0,1 1 0,-1-1-1,0 0 1,0 0 0,-3-2 0,5 2-96,0 1 0,-1-1 0,1 0 0,-1 0 0,1 0 0,0-1 0,0 1 0,-1 0 0,1 0 0,0-1 0,0 1 0,0-1 0,1 1 0,-1-1 0,0 1 0,1-1 0,-1 1 0,0-1 0,1 0 0,0 1 0,-1-1 0,1 0 0,0-2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4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22783,'0'222'2088,"0"-221"-2120,0 0-1,0 0 1,0 0-1,1 0 1,-1-1 0,0 1-1,0 0 1,0 0-1,1 0 1,-1-1-1,0 1 1,1 0 0,-1 0-1,0-1 1,1 1-1,-1 0 1,1-1 0,-1 1-1,1 0 1,0-1-1,-1 1 1,1-1-1,0 1 1,-1-1 0,1 1-1,0-1 1,-1 0-1,1 1 1,0-1-1,0 0 1,0 1 0,-1-1-1,1 0 1,0 0-1,0 0 1,0 0 0,0 0-1,-1 0 1,3 0-1,0 0-247,1-1 0,0 1 1,-1-1-1,1 0 0,0 0 0,-1 0 0,5-3 0,-3 2-289,-1-1-1,0 0 1,0 0-1,0 0 0,5-6 1,7-8-6062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4.5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120 106 22335,'3'12'446,"1"5"13,0 0-1,1 0 1,8 18-1,-12-33-202,0-2-259,0-1 0,0 1 0,0 0 0,0-1 0,0 1 0,-1-1 0,1 1 0,0-1 0,0 1 0,0-1 0,-1 0 0,1 1 0,0-1 0,-1 0 0,1 0 0,0 1 0,-1-1 0,1 0 0,-1 0 0,1 0 0,-1-1 0,8-20-230,-6 14 99,-1 0-1,-1 0 0,1 0 0,-1 0 0,-1 0 0,1 0 0,-1 0 0,-1 0 0,-3-13 0,3 16 111,0 0-1,0 0 1,0 1 0,-1-1-1,1 0 1,-1 1 0,0 0 0,-1 0-1,1 0 1,-1 0 0,1 0-1,-1 1 1,0 0 0,0-1-1,-1 2 1,-4-4 0,7 5 52,1 1 1,-1-1-1,1 1 1,-1-1-1,1 1 1,-1-1-1,0 1 1,1 0-1,-1 0 1,1 0-1,-1 0 1,0 0-1,1 0 1,-1 0-1,0 0 1,1 1-1,-1-1 1,-1 2-1,0-1-10,0 0 0,0 1 0,1 0 0,-1 0 0,1-1 0,-1 1 0,1 1 0,0-1 0,-2 3 0,-2 3 37,1-1 0,0 1 0,0 1 0,1-1 0,-5 14-1,5-7 91,0 0 0,1 0 0,1 0 0,0 0 0,1 1 0,0-1 0,2 0 0,2 22 0,1-13-105,0-1 0,2 1 1,1-1-1,16 38 0,-20-55-48,0 1 1,1-1-1,0 0 0,0 0 1,0 0-1,1-1 0,0 0 1,0 1-1,0-2 1,1 1-1,-1-1 0,7 5 1,-3-4 12,1-1 1,-1 0 0,0 0-1,1-1 1,0 0 0,0 0-1,18 1 1,-8-2-70,1-2 0,-1 0 0,1-1-1,-1-1 1,0-1 0,0-1 0,39-13 0,-40 10-82,-1-1 0,1-1 1,-1 0-1,22-16 0,-30 18-165,-1-1 1,0 1-1,0-1 1,0-1-1,-1 0 1,0 0-1,-1-1 1,10-16-1,-10 8-1830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5.6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125 193 19711,'-1'7'217,"1"0"1,-1 0-1,0 0 0,-1 0 1,1-1-1,-1 1 0,-5 9 0,-2 3 168,-14 20 0,17-30-236,0 1 0,1-1 1,0 1-1,0 0 0,1 0 0,0 1 0,1-1 1,-4 22-1,4 6 451,3-19-363,-2 1 1,0-1-1,-1 0 0,-7 25 0,0-7-151,9-35-33,1-4-10,-1-4-153,1 1 1,-1-1 0,1 0-1,0 0 1,1 0 0,-1 1-1,3-8 1,13-43-521,-11 41 396,0 0 1,4-25-1,-2 1-351,2 0-1,1 1 1,24-56-1,-7 16 17,-20 58 479,18-50-112,-22 62 215,1 1-1,0-1 1,1 1 0,-1 0 0,1 0-1,8-9 1,-7 11 40,-5 5-19,1 0-1,-1 1 1,0-1 0,0 0-1,0 0 1,0 1-1,0-1 1,0 1-1,0-1 1,0 1 0,0-1-1,0 1 1,0 0-1,0-1 1,2 3 0,1 2 44,0 0 1,0 0-1,-1 1 1,1 0 0,-1-1-1,-1 1 1,1 0 0,-1 1-1,2 7 1,7 15 71,-3-12-81,1 1 1,1-2 0,1 1-1,0-1 1,1-1 0,0 0-1,2-1 1,-1 0 0,2-1-1,23 17 1,-11-9 58,0 1 0,-2 1 0,-1 1 0,-1 1 0,-1 1 0,21 34 0,-39-54-115,0 0-1,-1 1 0,1 0 1,-1 0-1,3 11 1,-5-17-11,-1 0 0,1 0-1,-1 0 1,0 0 0,1 0 0,-1 0 0,0 0 0,0 0 0,0 0 0,0 0 0,0 1-1,0-1 1,0 0 0,0 0 0,0 0 0,-1 0 0,1 0 0,0 0 0,-1 0 0,1 0 0,-1 0-1,1 0 1,-1 0 0,1 0 0,-2 1 0,0 1 2,-3 3-12,0-1 0,0 0 0,0 0 0,0 0 0,-1 0 1,0-1-1,1 0 0,-2 0 0,1-1 0,0 1 0,-1-1 0,-8 2 0,-6 2 77,-1-1 1,-36 5-1,8-6-151,-1-3-1,-85-6 0,14 0 545,60 5-77,61-1-249,1 2-741,0-1 491,1 1 0,-1 0 0,1-1 0,-1 1 0,1-1 0,0 0 0,0 1 0,0-1 0,-1 1 0,1-1 0,1 0 0,-1 0 0,0 0 0,0 0 0,0 1 0,1-2 0,-1 1 0,0 0 0,1 0 0,-1 0 0,1-1-1,-1 1 1,1 0 0,-1-1 0,1 0 0,-1 1 0,1-1 0,2 0 0,41 6-7286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6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18047,'23'76'2322,"26"103"-129,-45-152-2009,0 0 1,0 36-1,-4-61-264,-2-13-2756,-6-46-3664,4 43 1256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6.8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0 150 17663,'0'0'3940,"1"-2"-3769,3-4-137,1 0 1,0 1 0,-1-1-1,2 1 1,-1 0 0,1 0-1,0 1 1,0 0 0,0 0-1,7-4 1,14-4 179,33-13 0,-34 15-174,-14 6-42,9-5-44,2 1 1,-1 1 0,26-5 0,-42 11 37,0 0-1,1 1 1,-1-1 0,0 1-1,1 0 1,-1 1-1,1 0 1,-1 0 0,0 0-1,0 1 1,1 0 0,-1 0-1,0 0 1,-1 1 0,1 0-1,7 4 1,-11-5 23,0-1 0,-1 1 0,1-1 1,0 1-1,0 0 0,-1 0 0,1 0 0,-1-1 1,1 1-1,-1 1 0,0-1 0,0 0 0,0 0 0,0 0 1,0 1-1,0-1 0,-1 0 0,1 1 0,-1-1 1,0 1-1,0-1 0,1 0 0,-2 1 0,1-1 1,0 1-1,0-1 0,-1 0 0,1 1 0,-2 3 0,-3 5 113,0 0-1,0 0 0,-1-1 1,-14 19-1,-1 4 295,17-24-406,0-3 7,0 1 1,1-1 0,-2 0 0,1 0-1,-1 0 1,-9 9 0,13-14-67,0-1-74,-5 0 117,11-1 4,-1 0 1,1 0-1,-1 0 1,1 0-1,-1-1 1,1 0 0,-1 0-1,5-3 1,-4 3-55,0-1 0,0 1 0,1 0 0,-1 0 0,10-2 0,-9 3 14,0 1-1,-1 0 1,1 1-1,0-1 1,0 1 0,0 0-1,-1 0 1,1 1-1,0 0 1,-1 0-1,0 0 1,1 0 0,-1 1-1,0 0 1,7 6-1,-7-6 79,-1 0-1,0 1 0,-1 0 1,1 0-1,0 0 0,-1 0 1,0 1-1,0-1 0,0 1 1,-1-1-1,0 1 0,0 0 1,0 0-1,0 0 0,-1 1 1,2 9-1,-2-4 27,-1 0 1,-1-1-1,0 1 0,0-1 0,-1 1 1,0-1-1,-1 1 0,-5 12 0,-6 9 382,-21 36 0,16-33-35,18-34-413,-4 10 70,-1 0-1,-14 18 1,18-27-91,0 1 1,0-1-1,0 0 1,0 0-1,0 0 1,0 0-1,-1-1 1,1 1-1,-1-1 1,1 1 0,-1-1-1,1 0 1,-1 0-1,0 0 1,0 0-1,1 0 1,-1-1-1,-4 1 1,5-1-61,0-1 1,1 1-1,-1-1 1,0 1-1,0-1 1,1 1-1,-1-1 1,0 0-1,1 0 1,-1 0-1,1 0 1,-1 0-1,1 0 1,0-1-1,-1 1 0,1 0 1,0-1-1,0 1 1,0-1-1,0 1 1,0-1-1,0 1 1,0-1-1,0 0 1,0-1-1,-1-4-413,0 1-1,0 0 0,0-1 1,1 1-1,-1-12 1,0-20-3299,0 20-2456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7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17279,'0'0'579,"0"2"-124,22 60 1311,-3 0 0,11 66 0,-9 8-1013,-21-134-882,0-11-3475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7.6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17663,'0'0'3463,"1"-1"-3014,14-6-404,0 0-1,1 1 1,-1 1-1,1 0 1,0 1-1,0 1 1,1 1-1,-1 0 1,0 1-1,1 1 1,-1 0-1,1 1 1,-1 1-1,0 1 1,29 8-1,-26-5-32,-1 0-1,0 2 1,-1 0 0,31 19-1,-41-22-19,0 1-1,0-1 1,0 1-1,-1 1 1,0-1-1,0 1 1,-1 0-1,0 0 1,0 1 0,-1 0-1,1 0 1,4 14-1,-5-9 99,-1 0 0,0 0 0,-1 0 0,-1 1 1,0-1-1,0 1 0,-2-1 0,1 0 0,-2 1 0,0-1 0,-4 15 0,1-11 38,0 0 0,-1 0-1,-1-1 1,-1 1 0,0-2-1,-1 1 1,-22 26 0,27-36-117,-1 0 1,0-1-1,-1 0 0,1 0 1,-1 0-1,0-1 0,-13 8 1,15-11-42,1 1 1,-1-1-1,0 0 1,1 0-1,-1 0 1,0 0-1,0-1 1,1 1-1,-1-1 1,0 0-1,0 0 1,0 0-1,0-1 1,1 0-1,-1 1 1,-7-4-1,6 3-75,0-1 0,0-1 0,0 1 0,0-1 0,1 0 0,-1 0 0,1 0 0,0 0 0,0-1 0,0 0 0,0 0 0,0 0 0,1 0 0,0-1 0,0 1 0,0-1 0,0 0 0,1 1 0,0-1 0,0-1 0,0 1 0,1 0 0,-2-10 0,3 14-20,-1-1 0,1 1-1,0 0 1,0 0 0,1 0 0,-1-1 0,0 1-1,0 0 1,0 0 0,1 0 0,-1 0-1,1 0 1,0-2 0,18-21-6978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8.3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86 19327,'10'-1'1592,"-12"-10"-1488,2 1-8,0-1 0,0 2-96,0 1 72,2-1-72,3 2 64,4 0-280,2 0-56,-1 2-16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27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379 1 21375,'-60'15'1208,"-52"15"-301,90-23-809,0 1 0,-40 21-1,55-25-73,0 1 1,0-1-1,0 1 1,1 0-1,0 1 0,0 0 1,0 0-1,1 0 0,0 0 1,0 1-1,0 0 0,1 0 1,0 0-1,1 1 0,-1-1 1,1 1-1,1 0 0,0 0 1,0 0-1,0 0 0,1 0 1,0 0-1,1 0 0,-1 1 1,2-1-1,1 13 0,1-5 26,1 0 0,1-1 0,0 1 0,1-1 0,1-1-1,0 1 1,1-1 0,0 0 0,2-1 0,-1 0-1,2 0 1,-1-1 0,2 0 0,-1-1 0,2 0 0,-1-1-1,2-1 1,-1 0 0,1 0 0,0-2 0,1 0 0,0 0-1,0-1 1,0-1 0,1-1 0,0 0 0,0-1-1,0-1 1,24 1 0,-34-3-89,0 0 0,0 0 0,0-1 0,0 0 0,0 0 0,0-1-1,0 1 1,-1-1 0,1 0 0,0-1 0,-1 1 0,0-1 0,0-1 0,1 1 0,-2-1 0,1 1-1,0-1 1,-1-1 0,0 1 0,0-1 0,0 1 0,0-1 0,-1 0 0,0 0 0,0-1 0,0 1 0,3-9-1,4-13-1390,13-45-1,-20 56-621,0 1-1,1-23 1,-3 17-3979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42.8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469 6 19711,'-34'-4'197,"0"2"0,-58 4-1,70 1-180,1 0-1,-1 1 0,1 1 0,0 1 0,-26 12 1,30-11 35,-46 22 439,55-25-340,1 0-1,0 1 1,0 0-1,0 0 1,-10 11-1,14-14-109,1 1-1,0 0 1,0-1 0,0 1-1,0 0 1,1 0-1,-1 0 1,1 1 0,-2 3-1,2-5-37,1 0 0,0-1 0,0 1-1,0-1 1,0 1 0,0-1 0,0 1 0,1 0-1,-1-1 1,0 1 0,1-1 0,-1 1 0,1-1-1,0 1 1,-1-1 0,1 0 0,0 1 0,0-1-1,0 0 1,0 0 0,0 1 0,2 0-1,9 10 21,1-1 0,1-1 0,22 14 0,49 22-119,-47-27-58,9 6 10,-9-6 200,40 26 0,-67-37-49,0 0 0,0 1 1,-1 0-1,-1 0 0,0 1 1,0 0-1,13 20 0,-18-22-7,0-1 0,-1 1 0,0 0 0,0 0 1,-1 0-1,0 0 0,-1 0 0,1 0 0,-2 0 0,1 1 0,-1-1 0,-1 13 0,0-14 0,0 0 1,0 0-1,-1 0 0,0 0 0,0 0 0,0 0 1,-1 0-1,0-1 0,-1 1 0,1-1 0,-1 0 1,-1 0-1,1 0 0,-9 8 0,12-13 1,-1 0 0,0 1 0,0-1 0,1 0 0,-1 0 0,0 0 0,0-1 0,0 1 0,0 0 0,0-1 0,0 1 0,0-1 0,0 0 0,-4 1 0,2-1 0,-1-1 0,1 1 0,0-1 0,-1 0 0,1 0 0,-7-3 0,3 1 0,-1-1 0,2 0 0,-1-1 0,0 0 0,1 0 0,-10-8 0,9 5 41,0-1 0,0 0 0,1 0 0,0 0 0,1-1 0,0 0 0,-7-16 0,10 21-19,1 0-1,0 0 1,1 0-1,0 0 1,0-1-1,0 1 0,0-1 1,1 1-1,-1-1 1,2 1-1,-1-1 1,0 1-1,1 0 1,0-1-1,1 1 1,-1 0-1,1-1 1,2-4-1,9-11 246,0 1 0,1 0 1,2 0-1,0 2 0,20-19 0,-13 14-65,-1-1-1,22-32 1,-25 24-306,19-43 0,-18 35-1088,-17 30 727,5-6-2872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43.3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97 48 18431,'5'-5'98,"0"1"0,0 0 1,0 0-1,1 0 0,-1 0 0,1 1 0,0 0 0,0 0 0,0 0 0,0 1 0,0 0 1,1 0-1,-1 1 0,1 0 0,-1 0 0,1 0 0,-1 1 0,1 0 0,0 0 0,-1 0 1,1 1-1,-1 0 0,8 3 0,-4-2-33,-1 1-1,1 0 1,0 1 0,-1 0 0,0 0 0,0 1-1,0 0 1,-1 1 0,0 0 0,0 0 0,0 1-1,0 0 1,-1 0 0,-1 1 0,1 0 0,-1 0-1,0 0 1,-1 1 0,7 14 0,-3-2 31,-1 0 1,0 1 0,-2 0-1,0 0 1,3 33-1,-8-42-16,0 0-1,0-1 0,-1 1 0,-1 0 1,0 0-1,-1-1 0,-1 1 0,0-1 1,0 0-1,-1 1 0,-7 14 0,7-20-58,0 0-1,-1 0 1,0-1-1,0 0 1,0 0-1,0 0 0,-1 0 1,0-1-1,0 0 1,-1 0-1,1-1 0,-1 0 1,0 0-1,0 0 1,-8 2-1,5-3 12,-1 0-1,1 0 1,-1-1 0,0-1 0,0 0-1,0 0 1,0-1 0,0 0-1,1-1 1,-16-3 0,14 2-23,0-1-1,0-1 1,1 0 0,-1 0 0,1-1-1,0-1 1,0 0 0,1 0 0,-12-10-1,15 10-40,0 0-1,1 0 1,0 0-1,0-1 0,0 0 1,1 0-1,0-1 1,0 0-1,1 1 1,0-1-1,1-1 0,0 1 1,-3-10-1,4 7-59,1 0 0,0 0-1,1 0 1,0 0 0,0 0-1,1 0 1,1 0 0,0 0-1,0 1 1,5-13 0,-2 6-191,2 1 0,0-1 0,1 1 1,1 0-1,15-21 0,-18 28 19,-1 2 1,0 0 0,0 0-1,1 1 1,0-1 0,0 1 0,1 1 0,-1-1 0,1 1-1,9-5 1,36-11-6393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43.7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 0 21119,'36'3'437,"0"0"-1,0 3 1,0 1 0,-1 1-1,47 18 1,-70-21-428,1 0 1,-1 1-1,0 0 0,0 1 0,0 0 1,-1 1-1,0 0 0,-1 1 1,0 0-1,0 0 0,-1 1 0,0 1 1,-1 0-1,0 0 0,-1 0 0,0 1 1,-1 0-1,0 0 0,-1 1 1,5 17-1,-2-4 28,-2 1 1,-1 0-1,0 0 0,-1 35 1,-3-44 65,-2 0-1,0 0 1,-1 0 0,0-1 0,-2 1 0,0-1-1,-11 28 1,12-37-88,-1 0 0,0 0 0,0 0 0,-1-1 0,0 0 0,0 0 0,-1 0 0,0-1 0,0 1 0,0-2 0,-1 1 0,0-1 0,0 0-1,-1 0 1,1 0 0,-1-1 0,0-1 0,0 1 0,0-1 0,-1-1 0,1 1 0,0-2 0,-1 1 0,0-1 0,1 0 0,-1-1 0,-13 0 0,5-2-41,0 0 1,0 0-1,0-2 1,1 0-1,-1-1 1,1 0-1,0-1 1,-24-15-1,30 16 25,1-1 0,0 0 0,0-1-1,1 0 1,0-1 0,0 1 0,1-2-1,0 1 1,0-1 0,1 0 0,0 0-1,1-1 1,0 1 0,-6-17 0,4 4 79,2 0 1,0-1 0,2 0-1,0 0 1,2 0 0,0 0-1,2 0 1,0 0 0,2 0-1,0 1 1,2-1 0,0 1-1,12-32 1,-12 44-56,0-1-1,1 0 0,0 1 1,0 0-1,1 1 1,1-1-1,-1 1 1,1 1-1,1-1 0,14-10 1,-8 9-330,0 0 0,0 0 1,1 2-1,0 0 0,0 1 1,23-7-1,-19 9-1937,4 1-5796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46.2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296 325 19071,'5'-11'131,"-1"0"0,0 0 0,-1-1-1,0 1 1,0-1 0,-2 1 0,1-1 0,-1 0 0,-1 0-1,0 1 1,-1-1 0,-4-21 0,4 24-118,-1 0 0,-1 0-1,0 0 1,0 1 0,-1-1 0,0 1 0,0 0 0,-1 0 0,0 0 0,0 1 0,-1 0 0,0 0 0,0 0-1,-1 1 1,1-1 0,-16-9 0,19 15-7,0-1 1,0 1-1,0-1 0,0 1 0,-1 0 0,1 0 0,0 0 1,-1 0-1,1 1 0,-1 0 0,1-1 0,-1 1 1,-6 1-1,5 0 25,0 0 1,0 0-1,0 1 1,0 0-1,0 0 0,0 0 1,0 1-1,-6 3 1,3 1 49,0-1 0,0 1 0,0 0 0,1 1 0,0-1 0,1 1 0,0 1 0,-10 16 0,8-9-48,1 1-1,0 0 1,1 0 0,-6 30 0,10-35-44,0 0 1,1 0-1,0 0 1,1 1-1,1-1 1,0 0-1,0 0 1,4 12-1,-3-17-5,0 0 1,0-1-1,1 1 0,0-1 1,0 1-1,1-1 0,0 0 1,0 0-1,6 7 0,-8-12 2,-1 1-1,1 0 1,0-1-1,-1 1 0,1-1 1,0 0-1,0 0 0,0 0 1,0 0-1,0 0 0,1 0 1,-1 0-1,0-1 0,0 1 1,0-1-1,1 1 0,-1-1 1,0 0-1,0 0 1,1 0-1,-1 0 0,0-1 1,1 1-1,-1 0 0,0-1 1,0 0-1,0 1 0,0-1 1,1 0-1,-1 0 0,0 0 1,2-2-1,6-4-25,0 0 0,-1-1 0,1 0 0,-2 0 0,1-1 0,-1 0 0,-1-1 1,11-16-1,-8 8 20,-1 0 0,-1-1 0,0 0 0,6-25 1,9-32 865,-58 386 1249,29-178-1219,5-73-371,-11 77-1,10-122-408,3-4-72,0-9-72,-1 0-1,1 0 1,-1 0-1,1-1 1,0 1-1,-1 0 1,1 0-1,0-1 1,-1 1-1,1 0 1,0-1-1,0 1 1,0-1-1,0 1 1,-1-1-1,1 0 1,0 1-1,0-1 1,0 0-1,0 0 1,0 1-1,0-1 1,0 0-1,0 0 1,0 0-1,0 0 1,0 0-1,0 0 1,2-1-1,-1 0-249,0 1 0,1-1 1,-1 0-1,0 0 0,0 0 0,0 0 0,0 0 0,0-1 0,0 1 0,0-1 0,0 1 0,3-4 0,14-20-7254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46.7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0 19327,'-1'3'822,"-7"23"15,-2 0 1,-1-1 0,-23 40 0,-13 28 136,27-42-601,1 1 1,3 1 0,2 0-1,-8 67 1,20-110-336,2 0 1,-1 1-1,1-1 1,1 0-1,0 1 1,0-1-1,1 0 1,0 0-1,5 13 1,-4-17-19,-1-1-1,1 0 1,-1 0-1,2 0 1,-1 0 0,0-1-1,1 1 1,0-1 0,0 0-1,0 0 1,1 0 0,-1 0-1,1-1 1,0 0 0,0 0-1,0 0 1,0-1 0,6 3-1,4-1-96,-1 0 0,1 0 0,0-2 0,0 1 0,0-2-1,26-1 1,-29 0-20,-1-1 0,1 0 1,-1-1-1,1-1 0,-1 0 0,0 0 0,0-1 0,0-1 0,13-7 0,-17 8-16,-1-1-1,0 0 1,-1 0-1,1-1 1,-1 1 0,0-1-1,0 0 1,-1-1-1,6-9 1,-7 10 50,0 1 0,0-1 0,-1 0 0,0 0 0,0 0 1,0 0-1,-1 0 0,0 0 0,0 0 0,-1-1 0,0 1 0,0-7 0,0 10 68,-1 0 0,0 0 0,1 0-1,-1 0 1,0 0 0,0 1 0,-1-1 0,1 0-1,0 1 1,-1-1 0,0 0 0,1 1 0,-1 0 0,0-1-1,-1 1 1,1 0 0,0 0 0,0 0 0,-1 1-1,1-1 1,-1 0 0,0 1 0,1 0 0,-1-1-1,0 1 1,-5-1 0,2 1 38,1 0 0,0 0 0,0 1 0,0 0 0,0 0 1,-1 0-1,1 1 0,0 0 0,0 0 0,0 0 0,0 0 0,0 1 0,0 0 0,-8 4 0,5-1 51,1 0-1,0 0 1,0 0-1,1 1 0,-1 0 1,1 0-1,1 1 1,-1 0-1,-4 7 1,8-10-73,0-1 0,0 0 0,0 1 1,0 0-1,1-1 0,-1 1 0,1 0 1,0 0-1,0 0 0,1 0 0,-1 0 0,1 0 1,0 0-1,0 0 0,0 0 0,0 0 0,1 0 1,-1 0-1,1 0 0,0 0 0,3 6 0,-3-8-139,0 0-1,1 0 0,-1 0 0,1 0 0,-1 0 0,1 0 0,-1 0 0,1-1 0,0 1 0,0-1 0,0 1 0,0-1 0,0 0 1,0 0-1,0 0 0,0 0 0,1 0 0,-1 0 0,0-1 0,0 1 0,1-1 0,-1 1 0,1-1 0,-1 0 0,5 0 0,18-5-8094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47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 1 19199,'5'11'661,"0"1"-1,-1 0 0,0 0 1,4 24-1,0 49-11,-5-49 272,-14-61-1121,-22-37 0,27 55 200,-1 4 0,5 4 16,0-1 0,-1 1 0,1 0 0,0-1 0,0 1-1,0 0 1,0 0 0,0 0 0,0 0 0,0 1 0,0-1 0,0 0 0,1 1-1,-1-1 1,-2 4 0,-22 27 199,25-30-221,-8 12 95,0 1 0,1 0 0,0 0 0,1 0 1,1 1-1,-6 25 0,9-30-28,1 0 0,0 1 0,1-1 0,0 0 0,1 1 0,0-1 0,1 1 1,0-1-1,1 0 0,5 19 0,-5-26-92,0 1 0,0-1 0,0 1 0,0-1 0,1 0 0,0 0 0,0 0 0,0 0 0,0 0 0,1-1 0,5 5 0,-2-3-62,0 0 1,0-1-1,0-1 1,0 1-1,0-1 1,13 4-1,-2-3-53,1 0-1,0-1 1,1-1 0,-1-1 0,22-1-1,-17-2-258,-1-1 0,1-1-1,33-10 1,66-30-1475,-106 38 1366,0-2 1,-1 0-1,29-20 0,-40 25 302,-1-1 0,1 0-1,-1 0 1,0 0 0,0 0 0,-1 0-1,1-1 1,-1 0 0,0 0-1,0 0 1,-1 0 0,1 0-1,-1 0 1,0-1 0,-1 1 0,3-10-1,-3 3 209,0-1 0,-1 1 0,0-1 0,-1 1-1,-1-1 1,0 1 0,0-1 0,-1 1 0,-1 0 0,0 0-1,0 1 1,-1-1 0,-1 1 0,-14-21 0,10 22 1041,9 10-977,1 0 0,0 0 1,-1 0-1,1 0 0,0 0 0,-1 0 0,1 0 0,0 0 0,-1 0 0,1 0 0,0 0 0,-1 0 0,1 0 0,0 0 0,-1 0 1,1 0-1,0 0 0,-1 0 0,1 1 0,0-1 0,-1 0 0,1 0 0,0 0 0,-1 1 0,0 1 73,0-1 0,-1 1 0,1 0 0,0 0 0,0 0 0,0 0-1,1 0 1,-1 0 0,0 0 0,0 3 0,-1 5 195,1 0 0,0 0 0,0 0 0,1 0 0,0 0 0,3 18 0,16 61 1149,-4-29-792,-7-29-238,1 0-1,14 30 0,-23-60-151,-4-5-603,0-1 311,0 0 0,0 0-1,1 0 1,-1-1 0,1 1 0,1-1 0,-1 0-1,1 1 1,-3-12 0,3 7-43,1 0 0,0 0 0,0-1 1,1 1-1,0 0 0,2-12 0,2 1-115,0 1 1,2-1-1,0 0 0,1 1 1,18-33-1,-9 22-102,23-33 0,-32 54 211,0 1 0,1 0 1,0 0-1,0 0 0,1 1 1,0 1-1,12-9 0,-10 11-18,3 3 22,-9 5 22,-5-2 18,4 2 16,-1 0 0,1 1 0,-1-1-1,0 1 1,0 0 0,0-1 0,-1 2 0,1-1 0,-1 0-1,0 0 1,0 1 0,1 4 0,2 7 101,5 35-1,-6-22 375,-2 58 0,-3-58-51,7 56 0,-6-83-550,1 0-41,-1-2 183,0 1 1,0-1-1,0 0 1,0 0-1,0 0 0,0 0 1,0 1-1,0-1 0,0 0 1,0 0-1,0 0 1,1 0-1,-1 1 0,0-1 1,0 0-1,0 0 0,0 0 1,0 0-1,0 0 0,0 1 1,0-1-1,1 0 1,-1 0-1,0 0 0,0 0 1,0 0-1,0 0 0,0 0 1,1 0-1,-1 1 1,0-1-1,0 0 0,0 0 1,0 0-1,0 0 0,1 0 1,-1 0-1,11-14-301,-1 0-1,-1 0 1,0-1 0,-1 0-1,7-20 1,23-85-701,-36 111 921,1 1 0,0 0 0,0-1-1,1 1 1,0 0 0,0 0 0,6-7 0,-2 8 36,0 6 26,-6 2 2,0 0-1,-1-1 1,1 2 0,0-1 0,-1 0 0,1 0-1,-1 0 1,1 1 0,-1-1 0,1 1 0,-1-1 0,0 1-1,0 0 1,0-1 0,0 1 0,1 2 0,11 32 150,-11-30-147,15 50 138,-8-23 308,27 63-1,-31-86-405,0 0-1,1 0 1,1 0 0,-1-1-1,1 0 1,1-1-1,-1 1 1,2-2-1,-1 1 1,11 6-1,-9-6-279,0-2 1,1 0-1,0 0 0,0-1 0,14 5 0,-22-9 144,0 0-1,1 0 0,-1 0 0,1-1 0,-1 1 0,1-1 0,-1 0 0,1 0 0,-1 0 0,1-1 0,0 1 0,-1-1 0,0 0 0,1 0 0,-1 0 0,1 0 0,-1-1 0,0 1 0,0-1 0,0 0 0,0 0 0,4-3 0,0-3-2136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48.5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99 16383,'0'0'5484,"-3"-9"-5027,3 5-434,1 0-1,-1 0 0,1 0 0,0 0 0,0 0 0,0 0 0,1 1 0,-1-1 1,1 0-1,0 1 0,0-1 0,0 1 0,1-1 0,-1 1 0,1 0 0,3-3 0,-3 4-36,-1-1-1,1 1 0,0 0 1,0 0-1,0 0 0,0 0 1,0 1-1,1-1 0,-1 1 1,0 0-1,1 0 0,-1 0 1,1 0-1,-1 1 0,8-1 1,-9 1 42,-1 0 0,1 0 0,0 0 0,0 0 1,0 0-1,0 1 0,-1-1 0,1 0 0,0 1 0,0 0 1,-1-1-1,1 1 0,0 0 0,-1 0 0,1 0 0,-1 0 1,1 0-1,-1 0 0,1 0 0,-1 1 0,0-1 0,1 0 1,-1 1-1,0-1 0,0 1 0,0-1 0,0 1 0,-1 0 1,1-1-1,0 1 0,0 3 0,0 4 44,0 0-1,0 0 0,-1 0 1,0 0-1,-1 0 0,0-1 1,-3 11-1,-19 62-597,16-61 270,-9 25-398,8-24 948,1 1-1,-5 26 1,12-44-187,0-3-102,0 0 1,0 0-1,0 0 1,0 0-1,1 0 0,-1 0 1,0 0-1,0 0 1,1 0-1,-1 0 1,1-1-1,-1 1 1,1 0-1,-1 0 1,1 0-1,0 0 0,-1-1 1,1 1-1,0 0 1,0 0-1,-1-1 1,1 1-1,0-1 1,0 1-1,0-1 0,0 1 1,0-1-1,0 1 1,0-1-1,0 0 1,0 0-1,0 1 1,0-1-1,0 0 0,0 0 1,2 0-1,-1 0 48,4 0-46,0 0-1,0 0 0,0 0 0,0-1 0,0 1 1,0-1-1,-1-1 0,1 1 0,0-1 0,-1 0 0,1-1 1,-1 1-1,1-1 0,5-4 0,0-2-372,0-1 0,0 0-1,-1 0 1,16-22 0,17-30-7979,-25 36 2891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49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16511,'0'0'972,"0"2"-217,3 7-402,-1 0 0,0 0 0,-1 1 0,0-1 0,0 14 1,-6 52 253,0-14-105,5-16-26,2 0 0,2 0 1,1 0-1,22 80 0,-22-117-1923,2-13-1187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0.3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4 138 21279,'5'213'2505,"-4"-210"-2535,-1 1 108,0 1 0,0-1 1,0 0-1,0 0 0,-1 0 1,1 0-1,-1 0 0,0 0 1,-1 0-1,-2 7 0,4-10-154,0-20-248,1 0-24,2 0 0,0 0 0,1 0 0,11-31-1,-3 9 27,-6 19 90,1-4-49,1 0 1,14-33-1,-19 53 256,0 0 0,1 0-1,-1 0 1,1 0 0,0 0 0,1 1-1,-1 0 1,1 0 0,0 0 0,0 0-1,1 1 1,0 0 0,-1 0-1,9-4 1,-11 7 26,-1 0 0,1 0 0,-1 0 0,1 1 1,-1-1-1,1 1 0,0-1 0,-1 1 0,1 0 0,0 0 0,0 0 0,-1 0 0,1 1 0,-1-1 0,1 1 0,4 1 0,-3 0 20,0 0 0,-1 0-1,1 0 1,-1 0 0,0 1 0,0-1-1,0 1 1,0 0 0,0 0-1,2 4 1,2 3 58,0 1 0,-1-1-1,0 2 1,-1-1 0,0 1 0,3 14 0,17 96 1322,-18-79-833,14 45 1,-20-84-512,1 1-1,0 0 1,0-1-1,0 1 1,0-1-1,1 0 1,0 1-1,0-1 1,0 0-1,5 4 1,-7-7-74,1 1 0,0-1 0,0 1 1,0-1-1,0 0 0,1 0 1,-1 0-1,0 0 0,0 0 0,1-1 1,-1 1-1,0-1 0,1 1 0,-1-1 1,0 0-1,1 0 0,-1 0 1,1 0-1,-1 0 0,0-1 0,1 1 1,-1-1-1,4-1 0,2-1-554,0 0-1,0-1 1,-1-1 0,1 1 0,10-9-1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8.9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8 191 17151,'0'0'1658,"0"-9"-1580,0 1-90,0 1 1,0-1-1,1 0 0,1 1 1,-1-1-1,1 1 0,0 0 0,1-1 1,0 1-1,0 0 0,0 0 0,1 1 1,0-1-1,6-7 0,2-4 81,-8 12-19,0-1 1,1 1 0,5-7 0,-8 12-52,-1-1 1,0 1-1,1 0 0,-1-1 0,1 1 1,-1 0-1,1 0 0,0 0 0,-1 0 1,1 1-1,0-1 0,0 0 0,0 1 1,-1-1-1,1 1 0,0-1 0,0 1 1,0 0-1,4 0 0,-3 0 7,-1 0 4,0 1 1,0-1-1,1 1 0,-1-1 1,0 1-1,0 0 0,0 0 1,0 0-1,0 0 0,0 0 1,0 0-1,0 0 0,0 1 1,0-1-1,-1 1 0,4 3 1,-2-1 14,1 0 1,-1 1-1,0 0 1,0-1 0,3 8-1,-2-1 8,-1-1-1,0 1 1,-1-1-1,0 1 1,0 0 0,-1 19-1,-6 67 292,1-71-181,0 0 0,-13 37-1,-22 49 124,9-28-8,23-63-193,3-7-31,-1 0 1,0 0 0,0-1 0,-2 1 0,-15 23 0,22-36-40,-1 0 0,1-1 0,-1 1 1,1 0-1,-1-1 0,0 1 0,1-1 1,-1 1-1,0-1 0,1 1 1,-1-1-1,0 1 0,0-1 0,1 0 1,-2 1-1,-3-3 20,4 2-17,0-1 4,-1 0 1,1 1-1,-1-1 1,1 0-1,-1 0 0,1-1 1,0 1-1,-1 0 1,1 0-1,0-1 0,0 1 1,0 0-1,0-1 1,0 1-1,0-1 1,1 1-1,-1-1 0,0 0 1,1 1-1,-1-1 1,1 0-1,0 1 0,-1-3 1,0-5-4,0 0 0,1 0-1,0-10 1,1-2 45,1-1 0,2 1 0,0 0 0,1 0 0,10-28 0,-12 43-66,1-1 0,-1 1 0,1 0-1,0 0 1,0 0 0,1 1 0,-1 0-1,9-7 1,-13 11 22,1 0 0,-1 1 0,1-1 0,-1 1 0,1-1 0,-1 1 0,1-1 0,-1 1 0,1 0 0,-1-1 0,1 1 0,0-1 0,-1 1 0,1 0 0,0 0 0,-1-1 0,1 1 0,0 0 0,-1 0 0,1 0 0,0 0 0,-1 0 0,1 0 0,0 0 0,1 0 0,0 1 0,2-1 13,0 0 0,-1 0 0,1 1 0,0 0 0,0 0 0,-1 0 0,1 0 0,-1 0 0,1 1 0,-1 0 0,0-1 0,1 1 0,-1 1 0,0-1 0,3 3 0,6 6 70,0 1 0,11 13 0,-17-18-76,10 14 10,0 1-1,-2 0 1,0 1-1,15 36 1,-23-47-80,1 1 0,16 22 0,-23-35 11,0 0 1,0 0 0,0 1 0,0-1-1,1 0 1,-1 1 0,0-1 0,0 0-1,0 0 1,1 1 0,-1-1 0,0 0-1,0 0 1,1 0 0,-1 0 0,0 1 0,1-1-1,-1 0 1,0 0 0,1 0 0,-1 0-1,0 0 1,1 0 0,-1 0 0,0 0-1,0 0 1,1 0 0,-1 0 0,0 0 0,1 0-1,-1 0 1,0 0 0,1 0 0,-1 0-1,0 0 1,1 0 0,-1 0 0,0 0-1,1-1 1,6-15-6945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0.7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21375,'16'4'0,"-1"-1"72,1 2-72,-2 1-264,0-1-96,2 0-24,3 0 0,2 1-1432,0-3-288,3-1-56,3-4-3648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1.1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11 151 17791,'0'0'1290,"-6"-19"-293,5 15-949,0 0 0,0 0 1,1 0-1,-1 0 0,1 1 1,0-1-1,0 0 0,0 0 0,1 0 1,-1 0-1,1 0 0,0 0 0,0 0 1,0 1-1,1-1 0,-1 0 1,1 1-1,0-1 0,0 1 0,0 0 1,0-1-1,5-3 0,-4 3-40,0 1-1,0-1 0,0 1 1,1 0-1,0 0 1,-1 0-1,1 1 1,0 0-1,0-1 0,1 1 1,-1 0-1,0 1 1,1-1-1,-1 1 0,1 0 1,-1 0-1,1 0 1,0 1-1,5 0 1,-7 0-10,0 1 0,0-1 0,0 1 0,0 0 0,0 0 0,-1 0 0,1 0 0,0 1 0,-1-1 0,1 1 0,-1-1 0,0 1 0,1 0 0,-1 0 0,0 0 0,0 0 0,0 1 0,0-1 0,-1 0 0,1 1 0,-1-1 0,1 1 0,-1 0 0,0 0 0,2 5 0,-2-3 49,1 1 0,-1 0 0,0 0-1,0 0 1,-1 0 0,1-1 0,-2 1 0,1 0 0,0 0 0,-1 0 0,0 0 0,-2 6 0,-17 37 309,-43 83 0,50-108-332,-30 64-35,42-86-131,16 2 725,-14-3-554,1-1-1,0 1 1,-1-1 0,1 1 0,0-1 0,-1 1 0,1-1 0,3 0-1,105-16 567,-38 4-223,12-5 18,-18 3-469,-64 14-48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1.9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1 19839,'-9'217'2423,"2"-122"-270,11 161-1,11-162-2248,-15-92-409,9-17-3366,-4 7 2963,0-5-1553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2.5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445 24 20735,'-42'6'300,"0"-2"0,0-2-1,0-2 1,0-2-1,0-2 1,0-1 0,-50-13-1,85 15-299,5 2-10,0 1 0,0-1 0,0 1 0,0-1 0,0 1-1,0 0 1,0 0 0,0 0 0,0 0 0,0 0 0,0 0 0,0 0 0,-4 2 0,5-1-6,-1 0-1,1 0 0,0 0 1,0 0-1,0 0 1,0 1-1,0-1 0,0 0 1,0 1-1,0-1 1,0 0-1,0 1 0,1-1 1,-1 1-1,1 0 1,-1-1-1,0 3 0,0 5 36,0-1-1,1 0 0,-1 1 0,2-1 1,-1 1-1,1-1 0,3 12 0,-2-9 12,0 1 0,-1 21-1,-4 10 186,1-22 9,1-1 0,1 0 1,1 0-1,5 35 0,-5-40-209,-1-14-13,0 0 1,0-1-1,0 1 0,0 0 1,0-1-1,0 1 0,0 0 1,0-1-1,0 1 0,0 0 1,0-1-1,1 1 1,-1 0-1,0-1 0,1 2 1,0-2-3,0 0 0,0 0 1,-1 0-1,1 0 1,0 0-1,0 0 1,-1 0-1,1 0 1,0 0-1,0-1 0,-1 1 1,1 0-1,0 0 1,0-1-1,-1 1 1,1-1-1,0 1 1,-1 0-1,2-2 0,15-7-21,1 0-1,-1 2 1,2 0-1,-1 1 1,1 0-1,0 2 0,0 0 1,0 1-1,0 2 1,1-1-1,-1 2 1,1 1-1,-1 0 1,0 1-1,1 2 0,35 10 1,-49-13 42,-1 1 0,0 0 0,0 0 0,-1 0 0,1 1-1,0 0 1,-1 0 0,0 0 0,1 0 0,-1 1 0,0 0 0,-1 0 0,1 0 0,-1 0 0,0 0 0,0 1 0,0-1 0,0 1 0,-1 0 0,0 0 0,0 0 0,0 0 0,-1 0 0,1 0-1,-1 1 1,0-1 0,-1 0 0,0 1 0,1-1 0,-2 0 0,1 1 0,-1-1 0,1 0 0,-1 1 0,-1-1 0,1 0 0,-4 8 0,-3 4-12,0 0 0,0-1 0,-2 0 0,0-1 0,-1 0 0,0-1 0,-1 0 0,-1 0 0,0-2 0,-1 1 0,0-2 0,-24 15 0,32-22-7,0-2 1,-1 1-1,1-1 0,-1 0 0,1 0 1,-1 0-1,0-1 0,0 0 0,0-1 1,1 1-1,-1-1 0,0-1 0,0 1 1,0-1-1,0 0 0,1-1 0,-12-3 1,10 2-90,1-1 0,-1 1 1,1-1-1,0 0 1,0-1-1,1 0 0,-1 0 1,1 0-1,0-1 1,0 0-1,1 0 0,0 0 1,0-1-1,-7-12 0,10 16-173,1-1-1,-1 1 0,1-1 0,0 0 0,0 1 0,1-1 0,-1 0 0,1 1 0,-1-1 0,1 0 0,1 0 1,-1 0-1,0 1 0,1-1 0,0 0 0,0 1 0,0-1 0,2-5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2.9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0 18559,'0'0'822,"-1"2"-180,-11 62 1157,6-39-1189,1 0 0,1 1 0,1 0 0,2 51 0,6 2 566,4 31-257,-7-96-819,-1-5-146,0 0-1,1-1 1,4 15 0,-6-21-88,1-2 86,-1 1 0,0-1 0,1 1 0,-1 0 0,0-1 0,1 1 0,-1-1 0,1 1 0,-1-1 0,1 1 0,-1-1 0,1 1 0,-1-1 0,1 0 0,0 1 0,-1-1 0,1 0 0,-1 1 0,1-1 0,0 0 0,16 5-3073,5-3-3121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3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33 21503,'0'0'712,"0"-8"-1744,2-1 488,2 0-48,1 2-16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3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 55 18943,'-5'-7'289,"-1"1"0,0 0 0,0 0 0,0 1 0,-1 0 0,-12-7 1,17 11-261,-1 0 1,1 0-1,-1 0 1,1 0-1,-1 0 1,0 0-1,1 1 1,-1-1-1,0 1 1,0 0-1,1 0 1,-1 0-1,0 0 1,0 1-1,1-1 1,-1 1-1,0-1 1,1 1 0,-1 0-1,1 0 1,-1 0-1,1 1 1,-5 1-1,1 2-2,0 1 0,0-1 0,0 1-1,1 0 1,0 0 0,0 1 0,1-1-1,-1 1 1,1 0 0,-4 11 0,1-2-133,1 1 0,1 0 0,-6 28 0,10-39 119,0 0 0,1 0 0,0-1 0,0 1 0,0 0 0,0 0 0,1-1 0,0 1 0,0 0 1,1-1-1,0 1 0,-1-1 0,2 0 0,-1 1 0,1-1 0,0 0 0,0 0 0,0-1 0,1 1 0,-1-1 0,1 1 0,0-1 0,0 0 0,1-1 0,-1 1 1,1-1-1,0 0 0,0 0 0,10 4 0,37 15 334,-30-14-427,36 20-1,-46-21 145,0 1 0,-1 0-1,0 1 1,-1 0-1,0 0 1,14 18-1,-19-21-67,-1 0-1,1 0 1,-2 1 0,1 0-1,-1 0 1,0 0 0,0 0-1,-1 0 1,0 0 0,0 1-1,-1-1 1,0 1 0,1 10-1,-3-8 41,0-1 0,0 0 0,0 0 0,-1 1 0,-1-1 0,0 0-1,0-1 1,0 1 0,-1-1 0,-8 13 0,10-17-25,-1 0 0,0 0 0,0 0-1,0 0 1,0 0 0,-1-1 0,0 1 0,1-1 0,-1 0 0,0 0 0,-1-1 0,1 1 0,0-1 0,-1 0 0,1 0 0,-1 0-1,0-1 1,1 0 0,-1 0 0,0 0 0,-7 0 0,9-1-7,0-1 1,0 1-1,0-1 0,0 0 0,0 0 0,0 0 1,0-1-1,0 1 0,0-1 0,1 1 0,-1-1 1,1 0-1,-1 0 0,1 0 0,-1 0 1,1-1-1,0 1 0,-3-5 0,-3-4 8,1-1 0,1 1 0,-6-14 0,4 9 6,1-1 1,1 0-1,1 0 0,0 0 1,1-1-1,-2-28 0,6 39-10,-1 0-1,1 1 0,1-1 0,-1 0 0,1 1 0,1-1 1,-1 0-1,1 1 0,0 0 0,1-1 0,-1 1 0,1 0 1,0 0-1,1 0 0,-1 1 0,1-1 0,0 1 0,1 0 0,-1 0 1,9-7-1,-3 6 13,-1-1 0,0 1 1,1 1-1,0 0 0,1 0 0,-1 1 1,1 0-1,-1 1 0,17-3 0,5 2-846,61 0 0,4 0-4223,-74 1-1307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4.2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262 167 18687,'-1'-14'324,"-2"0"-1,0 0 1,0 0-1,-1 0 1,-8-17 0,10 26-262,0 1 1,-1 0-1,1 0 1,-1 0-1,0 0 1,0 0-1,0 0 1,0 1-1,-1 0 1,0 0-1,1 0 1,-1 0-1,0 0 1,0 1 0,-1-1-1,1 1 1,0 0-1,-1 1 1,-7-3-1,9 4-54,1-1-1,-1 1 1,0 0-1,1 0 1,-1 1-1,0-1 1,1 0 0,-1 1-1,0 0 1,1-1-1,-1 1 1,1 0-1,-1 0 1,1 1-1,0-1 1,-1 0 0,1 1-1,0 0 1,0-1-1,0 1 1,0 0-1,0 0 1,0 0-1,1 0 1,-3 4 0,-4 5-3,1 1 1,0 1 0,-7 20 0,10-24 33,-37 102 187,37-97-196,0 1 0,2 0 0,-1 0 0,2 0-1,0 27 1,1-40-30,0 0 0,0 0 0,1 0 1,-1 0-1,0 0 0,1 0 0,0 0 0,-1 0 0,1 0 0,0 0 0,0 0 0,0 0 0,0 0 0,0 0 1,1-1-1,-1 1 0,0 0 0,1-1 0,-1 1 0,1-1 0,0 0 0,-1 0 0,1 1 0,0-1 1,0 0-1,0 0 0,0-1 0,0 1 0,0 0 0,0-1 0,2 1 0,2 0-3,0-1-1,-1 1 1,1-2-1,-1 1 0,1-1 1,-1 1-1,1-1 1,-1-1-1,1 1 1,9-5-1,-4 0-25,0 0 0,0 0 1,-1-1-1,0-1 0,0 0 0,-1 0 0,0-1 0,0 0 0,-1-1 1,0 1-1,-1-2 0,0 1 0,11-22 0,-13 21 29,-5 11 0,0 0 0,0 1 0,0-1 0,0 0 0,0 0 0,0 1 0,1-1 0,-1 0 0,0 0 0,0 1 0,0-1 0,0 0 0,0 0 0,0 0 0,1 1 0,-1-1 0,0 0 0,0 0 0,0 0 0,0 1 0,1-1 0,-1 0 0,0 0 0,0 0 0,1 0 0,-1 0 0,0 0 0,0 1 0,1-1 0,-1 0 0,0 0 0,0 0 0,1 0 0,-1 0 0,0 0 0,0 0 0,1 0 0,-1 0 0,0 0 0,0 0 0,1 0 0,-1 0 0,0 0 0,0 0 0,1-1 0,-1 1 0,0 0 0,0 0 0,1 0 0,-1 0 0,0 0 0,0-1 0,0 1 0,1 0 0,-1 0 0,0 0 0,0-1 0,0 1 0,0 0 0,0 0 0,1 0 0,-1-1 0,0 1 0,0 0 0,0 0 0,0-1 0,0 1 0,0 0 0,0-1 0,4 11 1,0 0 0,0 1 0,-1-1 0,-1 1 0,0-1 0,0 1 0,-1 0 0,-1 11 0,1-8 11,-2 167 1495,0-2-95,5-90-880,-4-87-441,-2-11-2294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5.2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78 17855,'-6'-7'83,"3"2"-37,1 0 1,-1 0-1,1 0 0,0 0 0,0-1 1,0 1-1,1 0 0,0-1 1,0 1-1,-1-13 4921,2 28-4108,-6 86 413,2-67-1225,2 0 0,2 41 0,2-45 64,3 30 184,-4-50-265,0 0-1,0 0 1,1 0-1,-1 0 0,1 0 1,0 0-1,6 9 1,-7-13-35,1 1 0,0 0 0,-1-1 0,1 0 0,0 1 0,0-1 0,0 0 0,-1 0 0,1 0 0,1 0 0,-1 0 0,0 0 0,0-1 0,0 1 0,0-1 0,0 0 0,1 1 0,-1-1 0,0 0 0,0 0 0,0 0 0,1-1 0,-1 1 0,4-1 0,4-2-52,-1 1 0,0-1 0,1-1-1,10-5 1,-1-1-297,0-1 0,0-1 0,-1 0-1,-1-2 1,0 0 0,21-21 0,-31 27 277,0 0 1,-1-1-1,1 1 1,-2-1-1,1-1 1,-1 1-1,0-1 1,-1 1-1,0-1 0,-1-1 1,0 1-1,-1 0 1,0-1-1,0 1 1,-1-12-1,-1 16 98,0 1-1,0 0 1,-1-1-1,0 1 1,0 0 0,-2-6-1,2 10 44,1 1-57,-1 0 0,1 0 0,-1 1 0,1-1-1,-1 0 1,1 1 0,-1-1 0,1 1 0,-1-1 0,1 1 0,-1-1-1,1 1 1,0-1 0,-1 1 0,1-1 0,0 1 0,-1-1 0,1 1-1,0 0 1,0-1 0,0 1 0,0-1 0,-1 1 0,1 0 0,-3 17 94,4 5 145,0 0 0,1 0-1,2 0 1,8 33 0,1 7 187,20 153 1479,-26-156-2196,-3 97 1,-7-122 318,-1 0 0,-2 0 1,-1 0-1,-14 40 0,5-30 3,-1-2 0,-39 68-1,46-92-2,-1-1 0,-1-1 0,-18 21 0,26-34-27,0 1-1,0-1 0,0 0 1,-1-1-1,0 1 1,1-1-1,-1 0 1,0 0-1,0 0 1,-1-1-1,1 1 1,-1-1-1,1-1 1,-1 1-1,1-1 1,-12 1-1,13-2-49,-1-1 0,1 1 0,0-1 0,0 0 1,-1 0-1,1-1 0,0 0 0,0 1 0,0-1 0,1 0 0,-1-1 0,0 1 0,1-1 0,0 1 0,-1-1 0,1 0 0,0-1 1,0 1-1,-3-7 0,-3-3-278,0-1 1,1 0 0,-11-29-1,-7-30-2314,15 36-5148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6.0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223 1 17535,'4'6'417,"-1"1"1,0 0-1,-1 0 0,1 0 0,-1 0 0,-1 0 0,2 9 1,1 54 639,-2-24-171,5 10-139,2 0-1,32 104 0,-20-88-343,-21-70-319,-1-3-540,-7-5 299,-21-16-257,-1 0 0,-59-30 0,84 50 442,1 0-1,-1 0 1,0 1-1,1-1 0,-1 1 1,0 0-1,0 1 1,0-1-1,0 1 1,0 0-1,0 0 1,0 0-1,0 1 1,0 0-1,0 0 1,0 0-1,1 0 1,-1 1-1,0 0 0,1 0 1,-1 0-1,1 0 1,0 1-1,-1 0 1,1 0-1,1 0 1,-1 0-1,0 1 1,1-1-1,0 1 1,-1 0-1,1 0 1,1 0-1,-1 1 0,1-1 1,0 1-1,0-1 1,0 1-1,-2 8 1,1 1 2,2-1 1,-1 1 0,2-1-1,0 1 1,0 0 0,5 25-1,2-6 14,17 52-1,-20-72-29,0-1 1,1 1-1,1-1 0,0-1 0,1 1 1,0-1-1,10 12 0,-14-19-12,0-1-1,0 0 1,1 0-1,-1 0 1,1 0-1,0-1 1,0 1-1,0-1 1,0 0-1,0 0 1,0 0-1,0-1 1,1 0-1,-1 0 1,1 0-1,-1 0 1,1 0-1,-1-1 1,1 0-1,-1 0 1,1 0 0,-1-1-1,1 1 1,5-2-1,4-3-42,0 1 0,0-2 0,0 0 0,-1 0 0,23-16 0,59-50-401,-74 55 234,-14 11 128,36-27-963,-2-2 0,43-48 0,-81 80 704,-1 0-1,0 0 1,0 0 0,0 0-1,2-5 1,8-29-6648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9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18175,'5'26'1530,"2"30"1,-5-39-1341,0 0 1,1 0 0,0 0 0,2 0 0,8 22-1,-12-36-170,1 0-1,0 1 0,0-1 1,0 0-1,0 0 0,1 0 0,-1 0 1,1-1-1,-1 1 0,1-1 1,0 1-1,0-1 0,0 0 1,1 0-1,5 3 0,-4-4-21,0 1-1,0-1 1,0 0 0,0 0-1,0-1 1,1 1-1,-1-1 1,0 0 0,0-1-1,7 0 1,-1-2-165,0 1-1,0-2 1,0 1 0,-1-1 0,0-1 0,0 0 0,0-1 0,0 0-1,16-13 1,-18 12-461,0-1 0,0-1 0,-1 1 0,1-1 0,7-14 0,-10 15-778,-1-1-1,1-1 1,3-14 0,-2 3-3113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6.5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81 21887,'0'0'464,"0"-11"-195,1 10-266,-1 0 0,1 0-1,-1 0 1,1 0-1,-1 0 1,1 0 0,0 0-1,-1 0 1,1 0-1,0 1 1,0-1-1,0 0 1,0 0 0,0 1-1,0-1 1,0 0-1,0 1 1,0-1-1,0 1 1,0-1 0,0 1-1,0 0 1,1-1-1,0 1 1,4-1 18,34-23-118,-31 18-17,1 0-1,14-7 1,-23 13 127,0 0 1,0 0-1,0-1 1,0 1-1,1 0 1,-1 0-1,0 0 1,0 0 0,0 0-1,0 0 1,1 0-1,-1 1 1,0-1-1,0 0 1,0 1-1,0-1 1,0 1-1,0-1 1,0 1-1,0-1 1,0 1-1,0 0 1,0-1-1,0 1 1,0 0-1,-1 0 1,2 1-1,0 0-1,-1 0-1,1 0 1,-1 0-1,1 0 0,-1 0 1,0 1-1,0-1 1,0 1-1,0-1 0,0 5 1,0 4 40,-2 0 0,0 1 0,0-1 1,-1 0-1,0 1 0,-1-1 0,-5 13 0,1 0 88,-45 147 1016,12-43-199,39-124-971,0-2 27,0 0 1,0 0 0,1 0-1,-1 0 1,1 0 0,-1 0-1,1 1 1,0-1 0,0 0 0,0 0-1,0 0 1,0 0 0,0 0-1,1 3 1,0-3-4,0-1-1,0 1 0,1-1 1,-1 1-1,0-1 0,0 1 1,1-1-1,-1 0 1,1 0-1,-1 0 0,1 0 1,-1 0-1,1 0 1,0 0-1,-1 0 0,1-1 1,0 1-1,0-1 1,0 1-1,-1-1 0,1 0 1,0 1-1,0-1 1,0 0-1,2-1 0,2 1-1,0-2 0,-1 1-1,1-1 1,0 1-1,8-6 1,-10 5-10,12-3-126,27-7-1,-28 8 272,28-10 1,-39 11-544,1 1 0,-1 0 1,0-1-1,1 0 0,-1 0 0,0 0 0,-1 0 1,1-1-1,6-7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8.0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242 84 19199,'-6'-8'9,"0"-3"43,-1 2 0,0-1 1,-1 1-1,-12-12 0,18 19-39,0 0 0,0 1 0,0-1-1,0 1 1,0 0 0,-1 0-1,1-1 1,-1 2 0,1-1 0,0 0-1,-4 0 1,4 1-9,0 0 0,0 0 0,0 0 0,1 0 0,-1 0 0,0 1 0,0-1 0,1 0 0,-1 1 0,0 0 0,0-1 0,1 1 0,-1 0 0,1 0 0,-1 0 0,1 0 0,-1 0 0,0 2 0,-9 8 85,1 2 0,0-1 1,1 1-1,1 0 0,0 1 1,-7 18-1,-5 6-93,15-29 10,0-1 53,0 0 0,1 1 0,0 0 0,1 0 0,-4 13 0,7-20-42,0 0 0,0 0 0,0 0-1,0 0 1,1 0 0,-1 0 0,1 0 0,-1-1-1,1 1 1,0 0 0,-1 0 0,1 0 0,0-1-1,0 1 1,1 0 0,-1-1 0,2 3 0,1 0-18,0 1 0,1-1 0,9 7 0,-6-6 37,1 0 0,0 0 0,1-1 0,15 4 1,15 8 13,-23-9-83,-1 1 0,-1 1 0,0 1 0,0 0 1,-1 1-1,14 13 0,-22-18 50,0 1 0,-1-1 0,0 1-1,0 0 1,-1 0 0,0 1 0,0-1 0,0 1-1,-1 0 1,0 0 0,-1 0 0,0 1 0,0-1-1,1 17 1,-3-6 109,0 1 0,-2 0 1,0-1-1,-1 1 0,-1-1 0,-1 0 0,-1 0 0,0-1 1,-1 0-1,-1 0 0,-1 0 0,-16 23 0,21-35-102,-1 0 0,1-1 1,-1 1-1,-1-1 0,1 0 0,-1-1 0,0 1 0,0-1 1,-10 6-1,13-9-24,1 0-1,-1 0 1,1 0 0,-1 0 0,1-1 0,-1 1 0,0-1 0,1 0-1,-1 1 1,0-1 0,0 0 0,1-1 0,-1 1 0,0 0 0,1-1-1,-1 1 1,1-1 0,-1 0 0,0 0 0,1 0 0,0 0 0,-1-1-1,1 1 1,0 0 0,-1-1 0,1 0 0,0 0 0,0 1 0,-1-3-1,-3-3-34,1 0-1,0 0 0,0-1 0,1 0 0,0 1 0,1-1 0,-1 0 0,2-1 1,-1 1-1,1-1 0,-2-14 0,2 3 16,0-1-1,2 0 1,4-37-1,-1 41 32,0-1 0,2 1 0,0 0-1,1 0 1,0 1 0,2 0-1,14-24 1,4-2 390,46-54 0,5 5-306,-76 90-170,4-8-3318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8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18 113 19711,'0'0'532,"-11"0"499,8-1-979,-1-1 858,4 0-903,0 0-1,1 0 0,-1 1 0,0-1 0,1 0 0,-1 1 1,1-1-1,-1 0 0,1 1 0,0-1 0,0 1 0,0-1 0,0 1 1,0-1-1,0 1 0,0-1 0,0 1 0,0 0 0,1 0 1,-1 0-1,0 0 0,1 0 0,2-1 0,0-1 49,13-9-14,1 1-1,0 0 1,1 1-1,36-13 1,-53 23-42,0-1 0,1 0 0,-1 1 0,0-1 0,0 1 0,1-1 0,-1 1 0,0 0 0,0 0 0,1 0 0,-1 0 0,0 1 0,1-1 0,-1 1 0,0-1 0,0 1 0,0 0 1,1 0-1,-1 0 0,0 0 0,0 0 0,0 0 0,0 0 0,-1 1 0,4 2 0,-3-1-13,0 0 0,0 0 0,0 0 0,0 0 0,0 1 0,-1-1 0,1 1 0,-1-1 0,0 1 0,0-1 1,0 1-1,-1 0 0,0-1 0,1 1 0,-1 4 0,-2 16 51,-1 0 0,-1 0 1,-1 0-1,-16 43 0,10-33-18,-53 146-140,60-172 126,2-2 47,0 0 0,0-1 0,1 1 0,-2 12 0,3-17-53,-1 0 0,1-1 1,0 1-1,0 0 0,0 0 0,0 0 0,0 0 0,0 0 0,0 0 0,0 0 0,1 0 1,-1 0-1,0 0 0,1 0 0,-1-1 0,0 1 0,1 0 0,-1 0 0,1 0 1,-1 0-1,1-1 0,-1 1 0,1 0 0,0-1 0,-1 1 0,1 0 0,0-1 0,0 1 1,0-1-1,-1 1 0,1-1 0,0 1 0,0-1 0,0 0 0,0 0 0,0 1 1,1-1-1,1 1-34,16 4 49,0-1 0,1-1 0,-1-1-1,1 0 1,30-2 0,-42 0-13,1 0-51,-1 0 0,0 0 0,1-1 0,-1 0-1,0-1 1,0 0 0,0 0 0,0-1 0,0 0 0,0 0-1,-1-1 1,9-4 0,-15 7-328,1-1 0,-1 1 0,1-1 0,-1 1-1,0-1 1,1 0 0,-1 0 0,1-3 0,7-8-5255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9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23551,'0'0'3501,"10"5"-3702,-8-4 224,1 1-4,3 11 46,-5-8-127,1-1-1,-1 1 1,-1-1 0,2 9 0,1-12-280,0-1-1,1 0 0,-1 0 1,1-1-1,-1 1 1,0-1-1,1 1 1,-1-1-1,0 0 1,1 0-1,-1-1 0,4-1 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9.3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22015,'10'143'3591,"-8"71"-2862,-1-202-580,0 0-1,5 19 0,0 14-2741,-5-49 2093,-1 0-1,1 0 0,0 1 1,0-1-1,1-3 0,2-6-591,0-3-1272,2-1-4228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6:59.7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1 21503,'0'14'388,"-1"0"-1,-1 1 1,0-1-1,0 0 1,-1 0-1,-1 0 1,-7 16-1,9-26-363,1 1 0,-1 0-1,1-1 1,0 1 0,0 0 0,0 0-1,1 0 1,-1-1 0,1 1 0,1 7 0,-1-10-36,1 1 1,0-1 0,0 1-1,-1-1 1,1 0-1,1 1 1,-1-1 0,0 0-1,1 0 1,-1 0 0,1 0-1,-1 0 1,1 0 0,0 0-1,0-1 1,0 1 0,0 0-1,0-1 1,0 0 0,0 0-1,4 2 1,6 1 8,0 0 0,1 0 0,-1-2 0,1 1 0,15 0 0,-1 0 5,-14-1-29,5 1-206,0 0-1,0-2 0,0 0 0,1-1 1,28-3-1,-43 2 102,0 0 1,-1 0-1,1 0 1,-1-1-1,1 1 1,-1-1 0,0 0-1,0 0 1,6-4-1,-2-1-922,-1 0 1,10-12-1,-14 17 686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00.0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19967,'7'171'5580,"0"-4"-3660,25 82-2108,-32-245 186,1 0-439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00.4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179 123 18783,'1'-10'156,"0"0"-1,-1 0 1,0-1-1,-1 1 1,-4-18-1,5 26-133,-1-1 1,0 0-1,0 0 0,-1 0 0,1 1 1,0-1-1,-1 0 0,0 1 0,0-1 1,-2-2-1,2 4-10,1-1 0,-1 1 0,0 0 0,1 0 0,-1 0 0,0 0 0,1 1 0,-1-1 0,0 0 0,0 1 0,0-1 0,1 1 0,-1 0 0,0 0 0,0-1 0,0 1 0,0 0 0,-2 1 0,2-1-6,-1 1 0,1 0 0,0-1 0,-1 1 0,1 0 0,0 0 0,0 1 0,0-1 0,0 0 0,0 1 0,0-1 0,0 1 0,0 0 0,0-1 0,1 1 0,-1 0 0,-2 4 0,-1 3 145,0 0 1,-7 18-1,0 1 4,1 1 0,2 1 0,1 0 0,1 0-1,2 1 1,1-1 0,1 1 0,2 0 0,1 0 0,1 0 0,2 0-1,1-1 1,9 34 0,0-12-179,-2 0 0,-3 0 0,-2 1 0,-2-1 0,-3 1 0,-7 75 0,5-122-227,0 0-1,0 0 1,0-1-1,-3 8 1,3-12-260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00.7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336 361 19711,'-35'12'2479,"-54"14"-1,36-12-2291,27-7-537,0-1 0,0-1 0,-53 3 0,77-8-215</inkml:trace>
  <inkml:trace contextRef="#ctx0" brushRef="#br0" timeOffset="1">761 0 19839,'-1'21'851,"-1"1"-1,0-1 1,-6 21 0,-21 61-232,22-77-289,-16 41 178,13-40-239,2 1 0,-10 51 0,14-49-227,2 0 1,1 0 0,4 32 0,-1-41-19,1 0 1,1 0 0,0-1-1,2 0 1,10 25-1,-13-39-75,-1 0 0,1 0 0,1-1 0,-1 1 0,1-1 0,0 0 0,0 0 0,1 0 0,0 0 0,6 5 0,-8-8-125,0 0 0,0-1 0,0 1 0,0-1 0,0 1-1,1-1 1,-1 0 0,0 0 0,1 0 0,-1-1 0,1 1 0,-1-1 0,1 0-1,-1 0 1,1 0 0,-1-1 0,1 1 0,-1-1 0,0 1 0,7-3 0,7-5-2087,1-2-4840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01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 0 21759,'-264'8'1344,"258"-7"-2012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39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0 15103,'-14'384'6923,"11"-324"-6567,-3 124 386,7-153-697,1 0-1,2 0 0,14 56 1,-18-87-83,0 0 0,0 0 0,0 1 0,0-1 1,0 0-1,0 0 0,0 0 0,0 1 0,0-1 0,0 0 1,0 0-1,1 0 0,-1 1 0,0-1 0,0 0 0,0 0 1,0 0-1,0 0 0,1 1 0,-1-1 0,0 0 0,0 0 0,0 0 1,1 0-1,-1 0 0,0 0 0,0 1 0,0-1 0,1 0 1,-1 0-1,0 0 0,0 0 0,1 0 0,-1 0 0,0 0 1,0 0-1,0 0 0,1 0 0,-1 0 0,0 0 0,0 0 1,1 0-1,-1-1 0,0 1 0,0 0 0,0 0 0,1 0 0,-1 0 1,13-13-1691,11-24-3709,-22 34 4233,9-14-2466,1-1-396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0.2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54 9855,'5'-8'6674,"26"3"-5452,-25 3-980,1 0-1,0 1 1,9 0 0,-6 0-83,0 0-1,0 0 1,1-2 0,15-4-1,-16 4 57,0 0-1,0 1 0,1 0 1,17-1-1,5-1 229,-21 2-384,1 1-1,23-1 1,-34 2 188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1.7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95 12927,'0'0'5286,"-3"-10"-4964,6 4-271,1 0 0,0 0-1,0 1 1,0-1 0,1 1-1,0 0 1,0 0 0,0 0-1,0 1 1,1 0 0,0 0-1,0 1 1,0-1 0,11-4-1,-12 6-61,0 1 1,0-1-1,0 1 0,0 0 1,1 0-1,-1 1 0,0-1 0,0 1 1,1 0-1,-1 1 0,0-1 0,0 1 1,0 0-1,0 0 0,0 1 0,0-1 1,0 1-1,8 5 0,-12-7 23,0 1 0,0 0 0,0 0 0,-1-1 1,1 1-1,0 0 0,-1 0 0,1 0 0,-1 0 0,1 0 0,-1 0 0,0 0 0,1 0 0,-1 0 0,0 0 0,0 0 0,1 2 0,-1 16 35,-1-7-16,0-1 0,-1 0 1,-1 0-1,0 0 0,-8 18 0,-29 51 266,9-21-193,-3 2-108,33-59 232,12 1-36,-1-2-32,-1 0 0,1-1 0,0 0-1,0-1 1,-1 0 0,1 0 0,15-5-1,8-1 107,21-1 139,0-3 1,54-19-1,-98 26-472,1-1-1,12-7 0,-21 11-52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3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8 294 19199,'0'0'691,"0"-2"-472,-2-2-214,1 0 0,0-1 0,0 1 0,0-1 0,0 1 0,1-1 0,-1 1 0,1-1 0,1 1 0,-1-1 0,2-6 0,0 4-14,0 0 1,0-1 0,1 2 0,0-1 0,0 0 0,7-9 0,-2 4-5,1 1 1,0 0 0,1 0 0,1 1-1,-1 0 1,24-15 0,-19 16 69,0 0 0,1 1 0,29-9 0,53-13-198,-74 24 79,-20 5 81,1 0-1,0 0 1,-1 0 0,1 1-1,0-1 1,-1 1 0,1 0-1,0 1 1,-1-1-1,9 3 1,-11-2-18,0-1 0,1 1 0,-1 0 0,0 0 0,0 0 0,-1 1 0,1-1 0,0 0 0,0 1 0,-1-1 0,1 1 0,0 0 0,-1-1 0,0 1 0,1 0 0,-1 0 0,0 0 0,0 0 0,0 0 0,0 0 0,-1 0 0,1 0 0,0 1 0,0 2 0,0 6 114,0-1 1,-1 0-1,0 1 1,-1-1-1,-2 17 1,-15 52 44,15-67-135,-8 27 146,-1-1 0,-2 0-1,-26 50 1,26-63-126,-1-1-1,0-1 1,-2-1 0,-1 0-1,-35 34 1,4-16-316,35-30 339,-1 1 0,2 1 0,-17 18 0,24-22-81,5-7-51,3-2-56,2-4 124,1 1-1,1 0 1,-1 1 0,1-1-1,-1 1 1,12-5 0,43-12 159,-16 6-147,16-5-127,1 2 0,78-11 0,-131 26 104,-6 2 21,-1-1 0,1 1 1,0 0-1,0-1 0,-1 1 1,1 0-1,0 0 0,0 1 1,0-1-1,-1 0 0,3 1 1,5 3 67,1 0 0,14 10 0,-23-12-132,2 1-27,10-1 38,-11-2-41,0 0 0,-1 0 0,1 0 0,0 0 0,-1 0 0,1 0 1,0-1-1,-1 1 0,1 0 0,0-1 0,-1 0 0,1 1 0,-1-1 0,1 0 0,-1 0 0,1 0 0,-1 0 0,0 0 0,1 0 0,-1 0 0,0 0 0,0 0 0,0-1 0,0 1 0,0 0 1,1-3-1,4-13-2768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3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1 16127,'0'0'1900,"0"2"-1213,-3 11-357,-1-1 0,0 1 1,-1-1-1,0 0 0,-1 0 1,-7 11-1,4-7 66,1 0 1,-10 28-1,11-20-13,-6 42 0,11-55-242,1 0 0,1 0 1,0 0-1,0 0 0,1 0 0,3 15 1,-3-25-135,0 1 1,0 0-1,-1-1 0,1 1 1,0-1-1,0 1 0,1-1 1,-1 1-1,0-1 0,0 1 1,1-1-1,-1 0 0,0 0 1,1 0-1,0 0 0,-1 0 1,1 0-1,-1 0 1,1-1-1,0 1 0,0 0 1,-1-1-1,1 1 0,0-1 1,0 0-1,2 0 0,6 1-18,1 0 0,0-1-1,13-2 1,-17 2 35,60-4 219,-34 3-293,1-1 0,0-2 0,60-15 0,-88 17-43,0 0 0,-1 0 0,0-1 0,1 1 0,-1-1 0,0 0 0,0-1 0,-1 1 0,1-1 0,5-6 0,-8 8-157,0 0-1,-1-1 1,1 0 0,0 1 0,-1-1-1,1 0 1,-1 0 0,0 1-1,0-1 1,0 0 0,-1 0-1,1 0 1,-1 0 0,1-1 0,-1 1-1,0 0 1,0 0 0,0 0-1,-1 0 1,1 0 0,-2-4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4.2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 1 19583,'-16'124'3667,"-8"89"-1923,21-160-1539,2 0-1,6 54 0,-2-91-265,-1-1 0,2 0 0,0 1 0,1-1 0,0-1 0,1 1 0,12 20 0,-18-34-15,1 0 0,0 0 0,0 0 0,0-1 0,0 1 0,0 0 0,0 0 0,0 0 0,0-1 0,0 1 0,0-1 0,1 1 0,-1-1 0,0 1 0,0-1 0,1 0 0,-1 1 0,0-1 0,0 0 0,1 0 0,-1 0 0,3 0-1,-3 0-96,1 0 0,0-1-1,-1 1 1,1 0-1,-1-1 1,1 1-1,0-1 1,-1 1 0,1-1-1,-1 0 1,1 0-1,-1 0 1,0 0-1,1 0 1,-1 0 0,0 0-1,0 0 1,2-2-1,9-21-7142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4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66 15359,'0'0'2794,"1"-2"-2420,2-2-334,0-1 0,0 1 0,1-1 0,0 1-1,0 0 1,0 0 0,0 1 0,1-1 0,-1 1 0,1 0 0,0 0-1,0 0 1,0 1 0,0 0 0,0 0 0,8-2 0,-5 2-6,1 1-1,0 0 1,0 0 0,0 1 0,-1 0 0,1 1 0,0 0 0,0 0-1,15 4 1,-3 1 88,-2 0-1,1 1 0,-1 1 1,0 1-1,21 13 0,-32-16-28,-1-1-1,0 1 0,0 0 0,0 0 1,-1 1-1,0 0 0,0 0 0,0 1 1,-1 0-1,0-1 0,-1 2 0,0-1 1,0 0-1,3 12 0,-2 0 10,-1 0-1,-1 0 1,0 0-1,-2 0 1,0 0 0,-4 38-1,-1-28 1,-1-1-1,-1 0 1,-2 0-1,-11 29 1,13-44-50,0 1-1,-1-2 1,-1 1 0,0-1 0,0 0 0,-2-1 0,-15 18-1,16-22-18,0 0 0,0-1-1,0 0 1,-1 0 0,0-1-1,0 0 1,0-1-1,-1 0 1,0-1 0,-17 5-1,23-8-39,0 1-1,-1-2 1,1 1-1,0-1 1,-1 1-1,1-2 1,0 1-1,0 0 1,-1-1-1,1 0 1,0 0 0,0-1-1,0 0 1,0 1-1,0-2 1,0 1-1,0 0 1,1-1-1,-7-5 1,6 4-2,0-1 0,0 0 0,0 0 0,1-1 0,0 1 0,0-1 1,0 0-1,0 0 0,1 0 0,0-1 0,1 1 0,-1-1 0,1 0 0,-1-9 0,-3-23 51,1 0 0,2 0 0,2 0 0,2 0 0,1 0-1,2 0 1,9-40 0,-10 68-81,0-1 0,1 1-1,0 0 1,1 0 0,0 0-1,0 1 1,2-1 0,-1 1-1,12-13 1,-13 17-131,1 0 0,0 1 0,0 0 0,0 0 0,0 0 0,1 1 0,0 0 0,0 0 0,0 0 0,1 1 0,-1 0 0,1 1 0,-1 0 0,17-3 1,19 4-3035,-24 2-3278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5.5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0 15103,'0'0'2463,"-1"2"-2031,-2 15-154,0 0 0,0 0 0,2 0 1,0 0-1,2 22 0,-1-10-58,-8 262 1436,7-283-1535,0 1 0,1-1 0,0 1 0,1 0 0,0-1-1,0 1 1,1-1 0,3 12 0,-5-19 199,1-2-296,3-14-167,-1 0 0,-1 0 0,0 0 0,-1-16 0,2-19 443,-2 41-263,16-108-267,-13 94 6,2 0 0,15-43 0,-18 59 189,0 1-1,1-1 0,-1 1 1,1 0-1,0 0 0,1 0 1,-1 1-1,1 0 0,9-8 1,-10 10 48,-1 1 0,1-1 1,-1 1-1,1 1 0,0-1 0,0 0 1,0 1-1,0 0 0,0 0 1,0 0-1,0 0 0,0 1 0,0-1 1,0 1-1,1 0 0,-1 0 1,0 1-1,4 0 0,-1 1-25,0 0 0,0 1 0,0-1 0,0 1 0,-1 1 0,0-1 0,1 1 0,-1 0 0,0 1 0,-1 0 0,1 0 0,-1 0 0,0 0 0,0 1 0,-1-1 0,0 1 0,6 10 0,4 11 190,-1 0 0,18 55 0,-25-64-8,11 33 301,19 97-1,-36-146-122,4-8-483,0 0 120,0 0 1,0 0-1,-1 0 1,0-1-1,0 1 1,-1-1 0,0 0-1,0 0 1,1-11-1,3-9-138,10-38-52,15-49-386,-26 100 496,1 1 0,-1 0 1,2 0-1,0 1 1,1-1-1,9-11 1,-13 20 85,0-1 0,0 1 0,1 0 0,-1 0 1,1 1-1,0-1 0,0 1 0,8-4 1,-11 6 24,0 1-1,-1-1 1,1 0 0,0 1 0,0-1 0,-1 1-1,1-1 1,0 1 0,0 0 0,0 0-1,0 0 1,-1 0 0,1 0 0,0 0 0,0 1-1,0-1 1,-1 1 0,1-1 0,0 1 0,0 0-1,-1-1 1,1 1 0,0 0 0,-1 0 0,1 0-1,-1 0 1,1 0 0,-1 1 0,0-1 0,1 0-1,0 3 1,3 3 50,-1 0-1,0 0 1,0 1-1,-1 0 1,4 13-1,8 42 133,-14-59-176,26 214 1294,-18-115-1261,-3-66-108,-6-36 8,0 0 0,0 0 0,0 0 0,1 0 1,-1 0-1,0 0 0,1 0 0,-1 0 0,0 0 0,1 0 0,-1 0 1,1-1-1,0 1 0,-1 0 0,1 0 0,0 0 0,-1-1 0,1 1 1,0 0-1,0-1 0,0 1 0,0-1 0,-1 1 0,1-1 0,0 1 1,2 0-1,-1-1-787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6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8 186 18943,'0'0'2190,"-1"-1"-2028,0 0-151,1 0-1,-1 0 1,0 0-1,1 0 0,-1 0 1,1-1-1,-1 1 1,1 0-1,-1 0 1,1 0-1,0-1 1,0 1-1,-1 0 1,1-1-1,0 1 1,0 0-1,1 0 0,-1-1 1,0 1-1,0 0 1,0 0-1,1-1 1,0 0-1,0-1-5,1-1-1,0 1 1,0 0-1,0 0 1,5-5-1,-2 2 6,-3 4-12,15-21-40,24-24-1,-35 41 69,0 0 0,0 0-1,1 1 1,0 0 0,0 1 0,0-1 0,1 1 0,12-5 0,-19 9-10,1-1 0,-1 1 0,0-1 0,0 1 0,0 0 0,0 0 0,1-1 1,-1 1-1,0 0 0,0 0 0,0 0 0,1 0 0,-1 0 0,0 1 0,0-1 1,0 0-1,0 0 0,1 1 0,-1-1 0,0 1 0,0-1 0,0 1 0,0-1 1,0 1-1,0 0 0,0-1 0,0 1 0,0 0 0,0 0 0,-1 0 0,1 0 1,0 0-1,0 0 0,-1 0 0,1 0 0,-1 0 0,1 0 0,-1 0 0,1 0 1,-1 0-1,0 1 0,1-1 0,-1 0 0,0 0 0,0 2 0,1 7 30,-1 0 0,1 0 0,-2 0 0,-2 14 0,3-17 32,-6 41 358,-2-1 1,-23 83-1,18-85-12,12-42-377,1 1-1,-1-1 0,1 1 1,0-1-1,0 1 1,0-1-1,0 1 1,1-1-1,-1 1 0,2 4 1,-1-6-17,0-1 0,0 1 0,0-1-1,1 1 1,-1-1 0,0 1 0,0-1 0,1 0 0,-1 0 0,1 0 0,-1 0 0,1 0 0,0 0-1,-1 0 1,1 0 0,0-1 0,0 1 0,-1-1 0,1 1 0,0-1 0,2 1 0,5 0 144,-1-1-1,1 1 1,8-2 0,11-2-349,1-1 0,-1-1 0,-1-2-1,46-16 1,-57 16-1848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7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390 11 15743,'0'0'3606,"-1"0"-3220,-39 15 914,29-10-1059,0 0 0,0-1 0,-1-1 0,1 0-1,-1 0 1,0-1 0,1 0 0,-18-1 0,19-1-218,-1-1 0,1-1 0,-1 0 0,1 0 0,0-1 0,0 0 0,0 0 0,0-1 0,1-1 0,-1 0 0,1 0 0,-16-13 0,24 17-82,-1 13-190,-8 45 602,-29 96 0,10-84 74,26-63-289,3-6-136,0 0 0,0 0 1,0 0-1,0 0 0,0 0 0,0 0 0,1 0 0,-1 0 0,0 0 0,0 0 0,0 0 0,0 0 0,0 0 0,0 0 1,0 0-1,0 0 0,0 0 0,0 0 0,0 0 0,0 0 0,0 0 0,0 0 0,0 0 0,0 0 0,0 0 0,0 0 0,0 0 1,1 0-1,-1 0 0,0 0 0,0 0 0,0 0 0,0 1 0,0-1 0,0 0 0,0 0 0,0 0 0,0 0 0,0 0 1,0 0-1,0 0 0,0 0 0,0 0 0,0 0 0,0 0 0,0 0 0,0 0 0,4-1-72,37-7-195,-11 2 190,0 1 0,60-3 0,-82 8 63,0 0-1,0 1 1,0 0-1,0 0 0,0 1 1,0 0-1,0 0 1,-1 1-1,1 0 0,-1 0 1,0 1-1,1 0 1,-2 0-1,1 0 0,0 1 1,6 6-1,-10-6 24,1-1-1,-1 1 1,0 0-1,0 0 1,-1 0-1,1 0 1,-1 0 0,0 0-1,0 0 1,-1 1-1,0-1 1,0 1-1,0 0 1,0 6-1,-1 4 160,0 0-1,-1 0 1,-6 29-1,4-29-138,-2 0 0,0-1-1,0 1 1,-1-1 0,-1 0-1,-1-1 1,-17 26 0,20-33-2,0-1 0,-1 1 0,1-1 1,-1 0-1,-1 0 0,1-1 0,-1 0 1,0 0-1,0-1 0,0 0 0,0 0 1,-1 0-1,0-1 0,0 0 0,0-1 1,0 1-1,-10 0 0,12-3-119,0 0 0,0 0 0,-1-1-1,1 0 1,0 0 0,0 0 0,0-1 0,1 0 0,-1 0-1,0 0 1,1-1 0,-1 0 0,1 0 0,0 0-1,0-1 1,0 1 0,0-1 0,1-1 0,-1 1 0,1-1-1,0 1 1,1-1 0,-1 0 0,1 0 0,0-1 0,0 1-1,0-1 1,1 1 0,0-1 0,0 0 0,1 0 0,-1 0-1,1 0 1,1 0 0,-1 0 0,1-1 0,1-9-1,7-22-2831,-1 20-4049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8.0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300 0 17791,'-9'10'1094,"-1"-1"0,-13 10 0,19-16-1024,0-1 1,-1 1-1,1-1 0,-1 0 0,1 0 0,-1-1 0,0 1 0,1-1 0,-8 1 0,-50 1-206,48-3 229,0 0 1,0 1-1,1 0 1,-1 1 0,-23 7-1,28-5 40,8-4-117,0 1-1,-1-1 1,1 1-1,0 0 1,0-1-1,0 1 0,0 0 1,-1 0-1,1 0 1,0 0-1,1 0 0,-1 0 1,0 0-1,0 0 1,0 1-1,1-1 0,-1 0 1,0 0-1,1 1 1,-1-1-1,1 0 1,0 1-1,-1-1 0,1 1 1,0 1-1,-1 2-18,-2 12 37,1 0 0,1 0 0,1 33 1,11 50 622,-8-85-403,7 23-1,-9-37-125,-1 0-111,0-1 1,0 1-1,0-1 0,0 1 0,0-1 1,1 1-1,-1-1 0,0 1 1,0-1-1,0 0 0,1 1 0,-1-1 1,0 0-1,1 1 0,-1-1 0,0 1 1,1-1-1,-1 0 0,0 0 1,1 1-1,3-1-9,0-1 0,0 1 0,0-1 0,0 0 0,0 0 0,0 0 0,-1-1 0,8-3 0,31-22 18,-2 2-287,-35 22 266,0 1 0,0 0 0,0 0 0,0 0 1,0 1-1,0-1 0,0 2 0,1-1 0,-1 0 0,0 1 0,1 0 0,-1 0 0,0 1 0,1-1 0,-1 1 1,0 0-1,0 1 0,0-1 0,0 1 0,0 0 0,0 0 0,0 0 0,0 1 0,-1 0 0,1 0 1,-1 0-1,0 1 0,0-1 0,0 1 0,-1 0 0,1 0 0,4 7 0,-2-3 30,-1 1 0,0 0 1,0 0-1,-1 0 0,0 0 0,-1 1 0,0-1 1,0 1-1,-1 0 0,1 13 0,-3-15-18,1-1-1,-2 1 1,1 0 0,-1-1-1,0 1 1,-1-1-1,0 1 1,0-1 0,0 0-1,-1 0 1,0 0-1,-1 0 1,1 0 0,-7 7-1,10-13-17,-9 11-36,0 1 1,-1-1 0,-1 0-1,-15 12 1,23-21 34,0-1 0,0 1 0,0-1 0,0 0 1,-1-1-1,1 1 0,-1 0 0,1-1 0,-1 0 0,0 0 0,1 0 0,-1 0 1,0-1-1,0 1 0,0-1 0,1 0 0,-1 0 0,0-1 0,0 1 1,0-1-1,1 1 0,-1-1 0,-4-2 0,-6-3-224,0 0-1,-18-12 1,26 15 124,1-1 0,0 0 1,0 0-1,0 0 0,0-1 1,1 0-1,0 0 0,-5-6 0,8 8-189,0 0-1,0 0 0,0 0 1,0 0-1,1 0 0,0 0 1,-1 0-1,1 0 0,0 0 1,0 0-1,1 0 0,-1 0 1,1 0-1,-1 0 0,1 0 1,1-4-1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1.3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179 301 15743,'0'0'1383,"-11"-15"-110,8 9-1183,1 1 1,0-1-1,0 0 0,0 0 0,0 0 1,1 0-1,0 0 0,1 0 0,-1-1 1,1 1-1,0 0 0,1 0 0,-1-1 1,1 1-1,0 0 0,1 0 0,3-10 1,0 3-48,1 0 0,0 0 1,0 1-1,1-1 0,1 2 1,17-22-1,-19 27-29,0 0 0,0 1 0,1 0 0,-1 0 0,1 0 0,0 1 0,0 0 0,1 1 0,-1-1 0,1 1 0,11-2 0,-15 4-24,-1 0-1,1 1 1,0-1 0,0 1 0,-1 0-1,1 0 1,0 0 0,-1 1 0,1 0-1,0-1 1,6 4 0,-7-3 7,-1 0 1,1 1-1,-1-1 1,1 1-1,-1 0 1,0 0 0,1 0-1,-1 0 1,0 0-1,-1 0 1,1 1-1,0-1 1,-1 1-1,1-1 1,-1 1-1,3 5 1,-1 1 56,-1 0 0,0 0 0,0 1 1,0-1-1,-1 18 0,-4 49-36,2-60-64,0 12 112,-2 0 0,-1 0 0,-1-1-1,-1 0 1,-2 0 0,0-1 0,-2 0 0,-1 0 0,-1-1-1,-21 32 1,-13 7 39,-3-3 0,-81 81 0,126-138-108,1-1 0,-1 0 0,1 0 0,-1 0-1,0 0 1,0-1 0,0 0 0,-1 0 0,-4 2 0,8-3-7,-1-1-1,1 0 1,0 0 0,-1 1-1,1-1 1,0 0 0,-1 0-1,1-1 1,0 1 0,0 0-1,-1 0 1,1-1 0,0 1-1,-1 0 1,1-1 0,0 0-1,0 1 1,0-1 0,-1 1-1,1-1 1,0 0 0,0 0-1,0 0 1,0 0 0,0 0 0,1 0-1,-1 0 1,0 0 0,0 0-1,1 0 1,-1 0 0,0-1-1,1 1 1,-1 0 0,0-3-1,0 0-8,0-1 0,0 0 1,0 1-1,0-1 0,1 0 0,0 0 0,0 0 0,0 1 0,0-1 0,1 0 1,0 0-1,1-4 0,-1 6 23,-1 0 0,1 0 0,0 1 0,0-1 0,1 0 0,-1 1 0,1-1 0,-1 1 0,1-1 0,0 1 0,0 0 0,2-3 0,4-3-3,-2 0 3,0 1 0,1-1 0,0 1 0,0 0 0,11-7 0,-15 12 8,1 0 0,0 0-1,-1 0 1,1 1 0,0-1 0,0 1-1,0 0 1,0 0 0,0 1 0,0-1-1,0 1 1,0 0 0,0 0 0,0 0-1,7 2 1,32 5 156,52 8 263,-85-14-342,-1 1 1,0 0 0,1 1-1,-1 0 1,0 0-1,-1 0 1,15 9-1,-1 2 112,29 24-1,-21-15 8,-28-22-200,0 0 0,0 0 0,0 0 0,0-1 0,0 1-1,0-1 1,0 1 0,0-1 0,0 0 0,0 1 0,0-1 0,0 0 0,1-1-1,-1 1 1,0 0 0,0 0 0,0-1 0,0 0 0,0 1 0,4-3 0,1 0-113,0 0 1,0-1-1,13-9 1,-15 10-170,-1 0-1,0-1 1,0 0 0,0 0-1,0 0 1,0 0 0,-1-1-1,0 1 1,0-1 0,0 0-1,0 0 1,-1 0 0,0 0-1,0 0 1,0 0 0,1-9-1,13-39-5288,-8 31 1338,-4 10 665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0.2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 18687,'0'1'678,"1"9"-399,0 0 1,-1 0-1,-1 0 1,-2 17-1,0 17-56,4 283 399,-1-319-726,0 0 0,1 0 0,0 0-1,0 0 1,1 0 0,3 11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8.5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160 1 17919,'-32'47'2058,"-34"73"0,55-95-1861,0 0-1,2 0 1,1 1 0,2 0-1,-5 31 1,8-38-29,2 0 0,0 0 0,1-1-1,0 1 1,2 0 0,7 34 0,-7-44-135,1 0 1,0 0-1,1-1 1,0 1-1,0-1 1,1 1-1,0-1 1,0-1-1,1 1 1,0-1-1,1 0 1,-1 0-1,1-1 1,0 0-1,13 8 1,-8-7-70,0 0 1,1-1-1,0-1 1,1 0-1,-1 0 1,1-1-1,0-1 1,17 2-1,-14-4-66,0 0 0,0-1 0,0 0-1,1-2 1,-1 0 0,25-6 0,-37 7 122,1-1-1,0 0 0,-1 0 1,1-1-1,-1 1 1,0-1-1,1 0 1,-1 0-1,-1-1 0,8-6 1,-9 7-111,0-1 1,0 1 0,-1-1-1,0 0 1,0 0-1,0 0 1,0 0-1,0 0 1,-1 0-1,1 0 1,-1 0 0,0-1-1,-1 1 1,1-1-1,-1-3 1,0-3 56,0 1-1,-1 0 1,0-1 0,-1 1-1,0 0 1,-1 0 0,-6-16-1,8 22 25,-1 0-1,0-1 0,0 1 0,0 0 0,-1 0 0,1 0 0,-1 1 0,0-1 0,0 1 0,-1-1 0,1 1 0,0 0 0,-1 0 0,0 1 0,0-1 0,0 1 0,0-1 0,0 1 0,-6-1 0,7 2 34,-1 1-1,1 0 1,-1 0-1,1 0 0,0 0 1,-1 1-1,1-1 0,0 1 1,0 0-1,-1 0 0,1 0 1,0 0-1,0 1 1,0-1-1,0 1 0,0 0 1,1-1-1,-1 2 0,0-1 1,-3 4-1,-5 5 210,1 0 1,1 1-1,-11 15 0,-19 37 235,35-58-360,1 0-1,0 1 1,1-1 0,-1 1-1,1-1 1,1 1-1,-1 0 1,0 11 0,2-16-105,1 0 1,-1 1-1,0-1 0,1 0 1,-1 0-1,1 0 0,0 0 1,0 0-1,-1 0 0,1 0 1,1 0-1,-1 0 1,0 0-1,0 0 0,1 0 1,-1-1-1,1 1 0,-1-1 1,1 1-1,0-1 0,0 0 1,0 1-1,-1-1 1,1 0-1,0 0 0,0-1 1,1 1-1,-1 0 0,0-1 1,0 1-1,3 0 0,1 0-136,0 0 0,1-1 0,-1 1-1,0-1 1,0 0 0,0-1 0,0 0-1,1 0 1,-1 0 0,6-2-1,-8 1-375,1 0-1,-1 0 0,0 0 1,0 0-1,5-5 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19.5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16383,'1'2'1814,"2"3"-1524,-1 1 0,1-1 0,-1 1 1,-1 0-1,1 0 0,-1 0 0,1 7 1,2 47 603,-4-42-612,0 66 479,2 31 198,-2-18 33,-2-19-616,2-76-339,1-16-364,0 0 149,1 0 0,6-25 0,1 8-283,5-48 0,4-13-289,-13 71 584,2-6 81,11-28-1,-15 48 30,0 0 0,0 0 0,1 1 0,-1-1 0,2 1 1,-1 0-1,1 0 0,10-10 0,-14 15 50,0-1-1,1 1 1,-1 0-1,0 0 1,1 0-1,-1 0 1,1 1-1,-1-1 1,1 0 0,0 1-1,-1-1 1,1 0-1,0 1 1,-1 0-1,1 0 1,0-1-1,-1 1 1,1 0-1,0 0 1,0 0-1,-1 1 1,3-1-1,-2 1 25,1 0-1,-1 1 1,0-1-1,0 0 0,0 1 1,0-1-1,0 1 0,0 0 1,0-1-1,-1 1 0,1 0 1,-1 0-1,3 4 1,2 6 84,1 0 0,-2 1 0,0 0 0,4 17 1,-1-4-77,68 222 1266,-76-246-1165,9-9-698,-5 1 422,-1 1-1,1-1 1,-1 1-1,-1-1 1,1 0-1,-1 0 1,0 0-1,0-1 1,2-11-1,1-2-316,10-37-553,-7 23 560,1 1 1,2 0-1,24-52 1,-33 82 488,0-1 1,0 1 0,0 1 0,0-1 0,0 0 0,0 0-1,1 1 1,0-1 0,-1 1 0,1 0 0,0 0 0,0 0-1,0 0 1,0 1 0,5-3 0,-5 3 39,0 1-1,0-1 1,-1 1 0,1 0-1,0 0 1,0 0 0,0 0-1,0 0 1,0 0 0,0 1-1,-1 0 1,1-1 0,0 1-1,0 0 1,-1 0 0,1 1-1,0-1 1,-1 0 0,3 3-1,4 2 126,-1 1-1,0 0 1,-1 0 0,1 1-1,-2 0 1,1 0-1,-1 1 1,8 13 0,3 11 336,14 38 1,-17-37-235,39 118 1079,-15-37-1077,-29-94-695,-8-19 28,3-4-841,-4 2 1111,1-1 0,0 1 0,0-1 0,-1 1 1,1-1-1,0 1 0,-1-1 0,1 0 0,-1 1 0,1-1 0,-1 0 0,1 0 1,-1 0-1,1-1 0,7-15-1428,-6 10-1295,0-1 0,0 0 0,1-11 0,-1 3-1051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20.1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70 20223,'5'48'1463,"-1"-1"-618,2 0 0,19 75 1,10 18-272,-27-438-2147,-7 282 1496,0 0-1,1 1 0,1-1 1,10-28-1,-11 39 55,0-1 0,1 1 1,-1 0-1,1 0 0,0 1 0,1-1 0,5-6 0,-7 9 18,1 0-1,-1 0 1,1 0-1,-1 0 1,1 0-1,0 1 1,0-1-1,0 1 1,0-1-1,0 1 1,0 0-1,0 1 1,7-2-1,-6 2 14,-1 0 0,1 0-1,0 0 1,-1 0 0,1 1 0,0-1-1,-1 1 1,1 0 0,-1 0 0,1 0-1,-1 1 1,6 2 0,-3 0 25,-1-1 0,0 1 0,-1 0 0,1 0 0,-1 1 0,8 9 0,-2 0 54,-1 1 0,0 1 0,-1-1 0,8 24 0,52 183 910,-54-157-73,-14-64-748,1-2-29,24-81-104,-4 10-892,-1 14-138,30-76 280,-48 130 648,-1 1 0,1-1 0,0 1 1,1-1-1,-1 1 0,0 0 0,1 0 0,0 0 0,0 0 1,0 0-1,0 1 0,6-5 0,-8 7 49,1-1 0,0 0 0,0 1 0,0-1 0,0 1 0,0-1 0,0 1 0,0 0-1,0 0 1,0 0 0,0 0 0,0 0 0,0 0 0,0 1 0,0-1 0,-1 1 0,1-1 0,0 1 0,0 0 0,0-1 0,0 1 0,-1 0 0,1 0-1,0 0 1,-1 1 0,1-1 0,1 2 0,2 2 54,0 0-1,-1 0 1,1 1-1,-1 0 1,-1-1-1,1 1 1,-1 1-1,0-1 1,3 9 0,3 11 249,5 28 1,-7-24-230,4 23 156,-7-30-65,9 27-1,-3-26-402,-7-20 79,-2-2-199,9-5-3972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20.6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16 100 19711,'0'0'631,"-2"0"-535,1 0-1,0 0 1,0-1 0,0 1 0,0 0 0,0-1-1,0 1 1,0-1 0,0 1 0,0-1 0,0 0-1,-1 0 1,6-6-21,2 0 1,-1 0-1,0 1 0,1 0 0,0 0 1,1 1-1,-1-1 0,1 2 0,0-1 1,0 1-1,15-7 0,-14 7 36,2 1 0,-1 0 0,0 0 0,1 1 0,-1 0 0,1 1 0,0 0 0,-1 0 0,1 1 0,11 1 0,-19-1-102,0 0-1,0 1 1,0-1 0,0 0-1,0 1 1,-1-1-1,1 1 1,0 0 0,0-1-1,-1 1 1,1 0-1,0 0 1,-1 0 0,1 0-1,-1 0 1,1 1-1,-1-1 1,0 0 0,1 1-1,-1-1 1,0 1-1,0-1 1,0 1 0,0 0-1,0-1 1,-1 1-1,1 0 1,0 0 0,-1-1-1,1 1 1,-1 0-1,0 0 1,0 0 0,1 0-1,-1 0 1,0 0-1,-1 3 1,0 3 91,-1 1 0,0 0 0,0 0 0,-1-1 0,0 1 0,-8 12 0,-18 36-214,-24 49 63,43-83 460,1 1-1,-10 40 1,18-57-395,0-1 0,0 1 0,0-1-1,1 1 1,0 0 0,0 0 0,0-1 0,1 1-1,2 6 1,-3-10-13,1 0-1,0-1 0,0 1 0,1-1 1,-1 1-1,1-1 0,-1 1 1,1-1-1,0 0 0,-1 1 1,1-1-1,1 0 0,-1 0 0,0-1 1,0 1-1,1 0 0,-1-1 1,1 1-1,-1-1 0,1 0 1,-1 0-1,1 0 0,3 1 0,5 0 6,1 0-1,-1-1 0,0 0 0,0-1 0,1 0 0,-1-1 1,0-1-1,0 1 0,1-1 0,18-7 0,-17 4 11,1 0 1,0-1-1,-1-1 0,0 0 0,-1 0 1,0-1-1,21-18 0,-28 21-82,0 0-1,0-1 1,0 1 0,-1-1 0,0 0-1,0 0 1,-1 0 0,5-10-1,-6 12-328,-1 0-1,0 0 1,0-1-1,-1 1 1,1 0-1,-1-6 1,0 6-710,0-1-1,-1 1 1,0 0 0,0 0 0,0 0 0,0 0 0,-2-4 0,-5-8-3935,0 0 826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1.3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99 242 17279,'0'0'1034,"-2"-9"-409,-4-10-197,4 14-359,0 0 0,0 0 0,1 0 0,-1 0 0,1 0 0,1 0-1,-1 0 1,1 0 0,0-1 0,0 1 0,0 0 0,1 0 0,1-10 0,0 10-55,1 0 0,-1 0 0,1 1-1,-1-1 1,1 0 0,1 1 0,-1 0-1,8-8 1,-5 6-14,0-1 0,7-11 0,-10 15 5,-1-1 0,1 1-1,-1 0 1,1 1 0,0-1-1,1 0 1,-1 1 0,0 0-1,1 0 1,-1 0 0,1 0-1,-1 0 1,6-1 0,3-1 15,1 1 0,23-4 0,-33 6-55,2 0 6,10 5-97,-13-3 133,0 0 0,0 0 0,0 0 0,0 1 0,0-1 0,-1 0 0,1 1 0,0 0 0,-1-1 0,1 1 0,-1 0 0,0 0 0,1 0 0,-1 0 0,0 0 0,0 0 0,0 0 0,-1 0 0,1 0 0,0 1 0,0 3 0,1 6 81,0 0 1,-1 22-1,-1-25-75,1 39 60,-3 0 0,-1 0 0,-3 0 0,-2 0 0,-2-1 0,-2 0-1,-2-1 1,-21 46 0,30-80-36,-1-1-1,0 0 1,-1-1-1,0 0 0,-1 0 1,0 0-1,0-1 1,-1 0-1,0 0 1,-1-1-1,-11 7 1,16-13-50,1 0 1,0 0-1,-1-1 1,1 1 0,-1-1-1,1 0 1,-1-1-1,0 1 1,1-1-1,-1 0 1,0 0 0,1 0-1,-1-1 1,0 1-1,1-1 1,-1 0 0,1-1-1,-1 1 1,-4-3 0,8 4 17,0-1 1,0 1-1,0-1 1,0 1-1,0-1 1,0 1 0,0-1-1,0 0 1,0 0-1,1 1 1,-1-1-1,0 0 1,1 0 0,-1 0-1,0 0 1,1 0-1,-1 0 1,1 0 0,-1 0-1,1 0 1,0 0-1,-1-1 1,0-1 7,1 1-32,-1 0 0,1 0 0,-1-1 0,1 1 0,0 0 0,-1 0 0,1 0 0,0 0 0,1-1 0,-1 1 0,0 0 0,1 0 0,-1 0 0,1 0 0,0 0 0,1-4 0,0 0-37,0 1 36,1 0-1,-1 0 1,1 0-1,0 1 1,0-1 0,0 1-1,0 0 1,1 0-1,0 0 1,0 0-1,0 0 1,0 1 0,1 0-1,-1 0 1,9-4-1,-3 2 74,0 1-1,1 0 1,-1 0-1,1 1 0,0 1 1,20-3-1,-27 5 17,0 0-1,0 1 1,0-1-1,1 1 1,-1 0-1,0 0 1,0 0-1,0 0 1,-1 1-1,1-1 1,0 1 0,0 0-1,4 4 1,6 4 424,24 23 0,-16-13 273,-11-10-475,3 1-255,0 0 1,26 16-1,-38-26-58,-1 0-1,1-1 0,0 1 1,-1 0-1,1-1 1,0 1-1,0-1 0,-1 0 1,1 1-1,0-1 1,0 0-1,0 0 0,-1 0 1,1 0-1,0-1 1,0 1-1,2-1 0,1-1-450,0 0-1,-1 0 0,1 0 0,-1-1 1,6-3-1,10-8-7245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1.8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93 120 17791,'0'0'1282,"1"-2"-1082,4-11-6,-1 3-135,0-1-1,1 1 1,9-15-1,-12 22-65,1-1 1,0 1-1,0 0 1,0 0-1,0 0 1,0 1-1,1-1 1,-1 1-1,1-1 1,0 1-1,-1 0 1,1 1-1,5-3 1,-4 3 14,1-1 9,0 0 0,-1 0 1,1 1-1,0 0 0,0 0 1,0 1-1,0-1 0,0 1 1,8 1-1,-10 0-14,0 0 0,0 0 1,0 0-1,0 0 0,-1 1 0,1-1 0,-1 1 0,1 0 0,-1 0 1,1 0-1,-1 1 0,0-1 0,0 1 0,0 0 0,-1 0 0,1 0 0,-1 0 1,1 0-1,-1 0 0,0 1 0,0-1 0,2 7 0,1 1 13,-1 1 0,0 0 0,0 0 0,-2 1 0,3 24 0,-3-12 75,-2 0 0,-1 0 0,-2-1 0,-7 39 0,-1-17 241,-25 65 1,32-99-262,-2 0-1,0 0 1,0 0-1,-1-1 1,0 0 0,-1 0-1,0-1 1,-16 16-1,20-22-67,0-1-1,0 0 1,0 1-1,0-2 1,-1 1-1,0 0 1,1-1 0,-1 0-1,0 0 1,0 0-1,0 0 1,0-1-1,-1 0 1,1 0-1,0-1 1,0 1-1,-1-1 1,1 0 0,0-1-1,-1 1 1,1-1-1,0 0 1,0 0-1,-6-3 1,6 2-10,0 0 0,1-1 0,-1 0 0,1 0 0,0 0 0,0-1 0,0 1 0,0-1 0,0 0-1,1 0 1,0-1 0,-1 1 0,2 0 0,-1-1 0,0 0 0,1 0 0,0 0 0,0 0 0,-2-10 0,1-1 6,0 0 0,0 0 0,2 0 0,0 0 0,1-22 0,2 13-78,0 0 0,2 1-1,1-1 1,1 1 0,1 0 0,1 1 0,11-24-1,-11 32-263,0-1 1,1 2-1,1-1 0,0 1 0,1 1 0,0 0 0,1 0 0,0 1 1,1 1-1,29-20 0,-22 19-1678,-2 1-3633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2.4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356 9 19967,'-90'-5'1559,"57"3"-1510,0 0-1,-37 4 0,33 4 118,22-4-238,-27 2 0,41-2 104,-1-1 1,1 1 0,0-1-1,0 1 1,0-1 0,0 1-1,-1 2 1,2-3-20,-3 7 2,1-1 0,0 1-1,0 0 1,1-1 0,0 1-1,0 0 1,1 0 0,0 12 0,0 17-137,-1-12 471,1-24-112,0-1-218,0 1-1,0-1 1,0 0-1,0 1 0,0-1 1,0 0-1,0 1 1,0-1-1,0 0 0,0 0 1,0 1-1,0-1 0,1 0 1,-1 1-1,0-1 1,0 0-1,0 0 0,0 1 1,0-1-1,1 0 0,-1 0 1,0 1-1,0-1 1,0 0-1,1 0 0,-1 0 1,0 1-1,6-7-15,1 1 0,-1 1 0,1-1 0,-1 1 1,1 0-1,1 0 0,-1 1 0,0 0 0,1 0 0,-1 1 0,1 0 0,9-1 0,-2 2-10,0 0 0,0 1 0,0 0 0,1 1 1,-1 1-1,0 1 0,0 0 0,-1 1 0,27 10 0,-33-10 13,0 0 0,-1 0-1,1 0 1,-1 1 0,0 0 0,-1 0 0,1 1-1,-1 0 1,0 0 0,0 1 0,-1-1 0,0 1 0,0 0-1,-1 1 1,0-1 0,0 1 0,0 0 0,4 14-1,-5-7 18,0 0 0,-1 1 0,0-1-1,-1 1 1,-1-1 0,-1 1 0,0-1-1,-1 1 1,-4 17 0,3-21-7,0 1-1,-1-1 1,-1 0 0,0-1-1,0 1 1,-1-1 0,-1 0 0,0-1-1,0 0 1,-1 0 0,-15 15-1,16-19 32,-1-1 0,1 1 0,-2-1 0,1-1-1,0 0 1,-1 0 0,0 0 0,0-1-1,0-1 1,0 1 0,0-1 0,-13 0 0,10-1-37,0 0 1,0-1 0,0-1 0,0 0 0,0 0-1,0-1 1,0-1 0,1 0 0,-15-6-1,20 6-25,1 1 0,0-1-1,1 0 1,-1 0-1,1-1 1,-1 1-1,1-1 1,0 0-1,-6-8 1,8 9-17,0 0 0,0 0 0,0 0 0,0 0 1,1 0-1,0 0 0,-1 0 0,1-1 0,1 1 0,-1 0 0,0-1 1,1 1-1,-1-1 0,1 1 0,0-1 0,1 1 0,-1-4 0,0 6-109,1 0-1,-1-1 0,0 1 0,1 0 0,-1 0 0,1 0 1,-1 0-1,1 0 0,-1 0 0,1 0 0,0 0 0,1-1 1,21-16-7685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2.8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 20991,'0'0'3024,"1"-9"-3552,3 0-144,1 0-24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3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0 111 20223,'0'0'486,"7"-5"176,19-15-482,48-26 1,-61 39-310,0 1 1,1 1 0,0 0-1,1 0 1,27-4 0,-36 8 124,0 0 0,0 1 1,0 0-1,0 0 0,0 0 0,0 1 1,-1 0-1,1 0 0,0 1 1,11 3-1,-15-4 14,0 0-1,0 1 1,0-1 0,0 0 0,-1 1-1,1-1 1,0 1 0,0-1 0,-1 1-1,1 0 1,-1 0 0,0 0 0,1 0-1,-1 0 1,0 0 0,0 0 0,0 0-1,-1 0 1,1 1 0,0-1 0,-1 0-1,1 0 1,-1 1 0,0-1 0,0 0-1,0 1 1,0-1 0,0 0 0,-1 1-1,0 2 1,-1 5 39,-1 0 0,0 0 0,-1-1 0,0 1 0,-1-1 0,1 0 0,-2-1 0,-10 15 0,-7 5 141,-29 26-1,26-30-135,24-22-40,-1 0 0,1 0 0,-1 0 0,1-1 0,-1 1 0,0-1 0,0 0 0,1 0 0,-5 1 0,51-13-82,-38 8 73,1 1-1,0 0 0,0 0 1,0 1-1,0 0 0,0 0 1,0 1-1,0 0 0,13 1 1,-15 0-10,-1 0 0,0 0 1,1 0-1,-1 1 1,0 0-1,0-1 1,0 2-1,0-1 1,0 0-1,0 1 1,0 0-1,-1 0 1,0 0-1,1 0 1,2 4-1,-3-2 27,1 0-1,-1 1 1,0-1 0,-1 1 0,1-1-1,-1 1 1,-1 0 0,1 0-1,-1 0 1,1 6 0,-1 7 41,0 0 0,-2 0 0,0 1 0,-1-1 0,-1 0 0,-6 20 0,6-27 14,0 0-1,-1 0 1,-1 0-1,0 0 1,0-1-1,-12 18 1,12-22-34,0-1 0,0 0 0,0-1 0,-1 1 0,0-1-1,0 0 1,0 0 0,-1-1 0,0 0 0,1 0 0,-15 5 0,8-4-325,0-1-1,-26 5 1,34-8 169,-1 0 0,1-1-1,-1 0 1,1 0 0,-1 0 0,0-1 0,1 0 0,0 0 0,-11-3 0,15 3-115,0 0 1,1 1 0,-1-1-1,0 0 1,0 0 0,0-1-1,1 1 1,-1 0 0,0 0-1,1 0 1,-1 0 0,1 0 0,-1-1-1,1 1 1,0 0 0,-1-1-1,1 1 1,0 0 0,0 0-1,0-1 1,0 1 0,0 0 0,0-1-1,1 0 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3.8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395 166 13439,'1'-4'202,"0"-1"-1,0 1 1,-1-1 0,0 0-1,0 1 1,0-1-1,0 0 1,-1 1 0,0-1-1,0 0 1,0 1-1,-1-1 1,1 1 0,-1 0-1,0-1 1,0 1-1,-1 0 1,1 0-1,-6-5 1,3 3-8,-1 0-1,0 1 0,0 0 1,0 1-1,-1-1 1,0 1-1,0 1 1,0-1-1,0 1 1,-14-4-1,10 4-57,-1 0 0,1 1-1,0 1 1,-1 0 0,1 0-1,-1 1 1,1 1 0,0 0-1,-1 0 1,1 1 0,-17 5-1,19-4-47,1 0 0,0 0-1,0 1 1,0 0 0,0 1 0,0 0-1,1 0 1,0 0 0,0 1 0,0 0-1,1 0 1,0 1 0,0 0 0,1 0-1,-7 10 1,10-12-98,0 0 0,0 0 0,0 1 0,0-1 0,1 0 0,0 1 0,0-1 0,0 1 0,1-1 0,0 9-1,1-4-7,0 1-1,1-1 0,0 0 0,5 17 0,-5-22 22,0 0 0,1 0 0,0 0 0,0-1 0,0 1 1,0 0-1,1-1 0,-1 0 0,1 0 0,0 0 0,1 0 0,-1-1 1,7 5-1,8 2-36,0 0 1,24 10 0,-14-8-1,-7-2 27,18 8 155,50 30 1,-79-41-125,-1 0 1,0 0-1,0 1 1,-1 0-1,0 1 0,0 0 1,-1 1-1,0 0 1,9 15-1,-15-20-23,1-1 0,-1 1-1,0 0 1,-1 0 0,1 0 0,-1 0-1,0 0 1,0 0 0,-1 0 0,1 7-1,-2-8 17,1-1 0,0 1-1,-1-1 1,0 1 0,0-1-1,0 0 1,0 0 0,-1 1 0,1-1-1,-1 0 1,0 0 0,1 0-1,-1-1 1,-1 1 0,1 0-1,-4 2 1,0 1-13,-1-1-1,0 0 1,0 0 0,0 0-1,-1-1 1,0-1-1,0 1 1,0-1 0,0 0-1,0-1 1,-1 0-1,-13 1 1,11-2-34,1 0 1,-1-1-1,0-1 0,0 0 1,0 0-1,1-1 0,-1-1 1,1 1-1,-18-8 0,23 7 31,0 1-1,1-1 1,-1 0-1,0 0 1,1 0-1,0 0 0,0-1 1,0 0-1,0 0 1,0 0-1,1 0 0,-5-9 1,4 6-7,0 0 0,1-1 0,0 0 0,0 1 0,1-1 0,0 0 0,-1-16 0,2 10 20,1 0-1,0 0 0,1 0 0,1 0 0,0 0 0,0 0 0,2 0 0,0 1 0,9-22 0,-2 13 149,1 1 0,1 1 0,1 0 0,29-33 0,75-62 810,-71 72-942,-34 31 28,-2 0-1,15-19 1,-21 24-903,0 0 0,-1-1 0,6-11 0,-12 8-3442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0.7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63 106 17535,'-1'2'1066,"-10"32"682,5-15-1410,0 0 1,2 0 0,-3 22-1,2 32 321,2-25-577,-10 54 0,13-101-14,-1-2-183,0-4 79,-1 0 1,1 1-1,0-1 0,1 0 0,-1 1 0,1-1 1,0 0-1,1-6 0,8-43-287,-4 21 176,0-4 18,-2 10-130,12-51 0,-13 70 210,1 0-1,0 0 1,1 0 0,-1 1 0,2-1-1,-1 1 1,1 0 0,0 0-1,0 0 1,9-8 0,-2 4-25,1 1 0,0 0 1,0 0-1,1 2 0,0-1 0,29-10 1,-33 15 63,-1 1 1,0 0-1,1 1 1,-1 0-1,1 0 1,0 1 0,0 1-1,-1 0 1,1 0-1,0 1 1,0 0 0,17 4-1,-23-4 47,0 1 0,-1 0 0,1 0 0,-1 0 0,1 0 0,-1 0 0,0 1 0,0-1 0,0 1 0,0 0 0,0 0 0,0 0 0,-1 0 0,0 0 0,1 1 0,-1-1 0,0 1 0,-1 0 0,1-1 0,-1 1 0,0 0 0,1 0 0,-1 4 0,2 11 125,0-1 1,-1 1-1,-2 31 0,0-36-95,-6 94 525,2-72-491,2 0 1,4 51-1,-2-83-94,1 0-1,-1 0 1,1 0-1,0 0 1,1-1-1,-1 1 1,0 0-1,1-1 1,4 7-1,-6-9-17,1 0 1,0 0-1,0 0 0,0 0 0,0 0 0,0 0 1,0 0-1,0-1 0,1 1 0,-1 0 1,0-1-1,0 1 0,0-1 0,1 1 0,-1-1 1,0 0-1,1 1 0,-1-1 0,0 0 1,1 0-1,-1 0 0,0 0 0,1 0 0,-1 0 1,0-1-1,1 1 0,-1 0 0,0-1 1,1 1-1,-1 0 0,0-1 0,2-1 0,1 0-190,1-1 0,-1 1 0,0-1 0,0 0 0,0-1 0,-1 1 0,1-1 0,2-3 0,26-37-4267,-22 29 1071,0-3-80,-1-1-377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4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 46 20351,'-26'-7'917,"-30"-6"-1,49 12-845,-1 0 0,0 0 0,0 1 0,0 0 0,0 0 0,0 1 0,0 0 0,-11 3 0,13-1-18,0-1-1,0 1 1,1 0-1,-1 0 1,1 1-1,0 0 1,0 0-1,1 0 1,-1 0-1,1 1 1,0 0-1,0-1 1,0 2-1,0-1 1,1 0-1,-4 9 1,0 2 24,1 0 1,0 1-1,1-1 1,-5 31-1,8-37-38,1 0-1,0-1 0,1 1 1,0 0-1,1 0 1,0-1-1,0 1 1,1-1-1,1 1 1,-1-1-1,1 0 1,1 0-1,0 0 0,7 13 1,-5-13-87,0-1 0,1 1 0,0-1 0,0-1 1,0 0-1,1 0 0,0 0 0,1-1 0,-1 0 0,1 0 0,0-1 1,1 0-1,13 4 0,-7-4-128,-1 0 1,1-1 0,1-1-1,-1 0 1,0-1-1,1-1 1,0-1 0,-1 0-1,1-1 1,-1-1-1,0 0 1,17-5 0,-22 4-93,0-1 0,-1 0 0,0 0 0,1-1 0,-2 0 0,1 0 0,0-1 0,-1-1 0,0 0 0,-1 0 0,0 0 0,0-1 0,0-1 0,-1 1 0,0-1 0,-1 0 0,0-1 0,8-15 0,-7 7-309,0 1 1,-1-1-1,-2 0 1,1 0-1,-2-1 0,2-29 1,-5 34 584,0 0 1,-1 0-1,0 0 1,-1 0-1,-1 0 0,0 1 1,0-1-1,-2 1 1,-10-19 2912,13 38-2614,-1-1 0,1 1 0,0-1 0,0 1 0,1 0 0,-1 0 0,0 11 0,0 48 587,2-20-400,-1-25-278,-5 197 1580,13-157-1164,-7-58-320,1-4-304,0 0 0,0 1 1,0-1-1,0 0 0,0 0 0,-1 1 0,1-1 0,-1 0 1,1 0-1,0-3 0,-1 4-2,5-32-94,-1 0 0,-1-67-1,-4 70-51,2 1-1,1 0 0,1 0 1,12-49-1,-12 66 131,0 1 0,1-1 0,1 1 0,0 0 0,0 0 0,1 0 0,9-11 0,-14 21 13,-1 1 0,1-1-1,-1 1 1,0-1 0,1 0-1,-1 1 1,1-1 0,0 1 0,-1-1-1,1 1 1,-1 0 0,1-1-1,0 1 1,-1-1 0,1 1-1,0 0 1,-1 0 0,1-1 0,0 1-1,-1 0 1,1 0 0,0 0-1,0 0 1,-1 0 0,1 0 0,0 0-1,-1 0 1,1 0 0,0 0-1,0 0 1,0 1 0,0 0 4,0 0 1,1 0 0,-1 0-1,-1 0 1,1 0-1,0 0 1,0 0-1,0 0 1,0 0 0,0 2-1,0 0-39,10 19 40,-1 0 1,-1 1 0,-1 1 0,7 31 0,-9-26 358,-1 0 0,-2 1 0,1 48 1,-4-77-171,0-2-117,59-242-1561,-57 238 1474,0-1 1,0 1-1,1 0 1,-1 0-1,1 0 0,0 0 1,0 0-1,1 1 1,-1 0-1,1-1 1,7-5-1,-10 10 8,0 0 1,-1-1-1,1 1 0,0 0 0,0 0 1,-1 0-1,1 0 0,0 0 1,0 0-1,-1 0 0,1 0 0,0 0 1,-1 0-1,1 0 0,0 0 0,0 1 1,-1-1-1,1 0 0,0 1 0,-1-1 1,1 0-1,0 1 0,14 9-190,-7-2 245,0 0 1,0 1-1,-1 0 0,0 0 0,-1 1 1,0 0-1,0 0 0,-1 0 0,4 12 1,4 15 285,12 49 1,-13-31-48,-7-28-186,1-1-1,2 0 1,11 29-1,-7-35-324,-11-19 114,8 0-149,-7-2 182,1 1 0,-1-1 0,0 0 0,0 0 1,1 0-1,-1-1 0,0 1 0,0 0 0,0-1 0,0 1 0,0-1 0,-1 0 0,1 1 0,0-1 0,-1 0 0,3-4 0,2-3-648,-1 0 0,7-15-1,-4 6-4286,8-31 0,-10 25 808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5.4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1 144 20607,'0'0'290,"1"-1"-64,38-37 240,-28 26-457,25-21 0,-24 24-22,0 1 0,1 1 0,0 0 0,14-6 0,-18 10 10,-1 0 0,1 1 1,0 0-1,-1 0 0,1 0 0,0 1 0,17 1 0,-14 1 3,1 5 0,-11-1 0,-1-3 0,0 1 15,0 0 1,0 0-1,0 0 0,0 0 0,-1 0 1,1 1-1,-1-1 0,0 0 0,0 0 1,0 1-1,0-1 0,-1 0 0,1 0 1,-2 5-1,-3 6 170,-10 25-1,13-33-184,-2 3 41,0 1 1,-1-1 0,0 0 0,-7 9 0,3-8 31,0 0 1,-1 0 0,0-1 0,-13 8 0,33-13-87,1-2 16,1-1-1,12 0 1,-17-1 2,0 0 0,0 1 0,0 0 0,0 0 0,1 0 0,-1 1 0,-1 0 0,12 4 0,-16-5 29,0 1 0,0-1 0,0 1 0,0-1-1,0 1 1,0 0 0,0 0 0,-1 0 0,1 0 0,-1 0 0,1 0-1,-1 0 1,0 0 0,0 1 0,0-1 0,0 0 0,0 1 0,-1-1-1,1 1 1,-1-1 0,1 1 0,-1-1 0,0 1 0,0-1 0,0 1-1,-1-1 1,1 4 0,-1-2 19,0 0-1,0-1 1,0 1 0,0 0-1,-1-1 1,0 1 0,1-1-1,-1 1 1,0-1 0,-1 0-1,1 0 1,0 0 0,-1 0-1,0 0 1,0-1 0,0 1-1,-3 2 1,-9 4-139,-31 13-1,42-20 62,0-1 0,0 1 0,0-1 0,-1 0-1,1 0 1,-1 0 0,1-1 0,-1 0 0,1 0 0,-1 0-1,1 0 1,-9-2 0,3-3-1831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6.2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99 135 16383,'2'-9'526,"0"-3"-163,0-1 0,1 1 1,1 0-1,0 0 0,6-11 1,-8 20-310,-1 1 0,1-1 0,0 0-1,0 0 1,0 1 0,0 0 0,1-1 0,-1 1 0,1 0 0,-1 0 0,1 0 0,0 0 0,0 1 0,0-1-1,0 1 1,0 0 0,0-1 0,0 1 0,0 1 0,0-1 0,1 0 0,-1 1 0,0 0 0,5 0 0,-1 0-2,0 1 1,1 0 0,-1 1 0,0 0 0,0 0-1,0 1 1,0-1 0,0 2 0,-1-1 0,1 1 0,-1 0-1,0 0 1,0 0 0,0 1 0,7 7 0,-2 0-8,-1 0 1,0 0-1,0 0 1,-1 2-1,-1-1 1,8 18-1,-11-21-1,-1 0-1,0 0 0,-1 1 0,0-1 0,-1 1 0,0 0 0,-1 0 1,0 0-1,-1 0 0,0 0 0,0 0 0,-1 0 0,-1-1 0,0 1 0,0 0 1,-1 0-1,-1-1 0,1 0 0,-9 15 0,-10 18 125,-2 0 1,-2-2-1,-48 59 0,63-87-92,-1 0 0,-1-1 0,-14 12-1,23-21-72,0-1 0,0 1 0,0 0 1,0-1-1,-1 0 0,1 0 0,-1 0 0,1-1 0,-1 1 0,0-1 0,1 0 0,-1-1 0,0 1 0,0-1 0,1 0 0,-7 0 0,8-1-3,0 0 0,0 0 0,0 0 0,0-1 0,0 1-1,0-1 1,0 0 0,1 0 0,-1 0 0,0 0 0,1 0 0,0 0 0,-1-1 0,1 1 0,0-1-1,0 0 1,1 1 0,-1-1 0,0 0 0,-1-5 0,-2-5 15,0 0 1,1 0 0,-4-20-1,3 6-37,0-1 0,2 0 0,1 1 1,4-52-1,-1 63-34,1 1 0,1 0 1,1 0-1,0 0 1,1 1-1,0 0 0,1 0 1,1 0-1,0 0 0,13-16 1,-11 16-210,1 1 0,1 1 0,16-16 0,-23 25 54,-1 0 0,1 0-1,0 0 1,0 1-1,0-1 1,0 1-1,0 0 1,1 1-1,-1-1 1,1 1-1,-1 0 1,1 0-1,-1 0 1,1 0-1,-1 1 1,10 0-1,26 5-4653,-17-5-326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6.6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85 21503,'0'0'1560,"-4"-9"-968,1 2-448,-1 0-64,2-2-80,1 1 0,1-1-112,1 0 16,3 0-512,-1 1 24,3-1-24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6.9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1 19711,'-4'12'239,"1"1"-1,0 0 1,0-1-1,1 1 1,1 0-1,0 0 1,1 0 0,0 0-1,1 1 1,5 22-1,-6-35-249,0 1-1,0 0 1,1-1 0,-1 1-1,1 0 1,-1-1 0,1 1-1,0-1 1,-1 1 0,1-1-1,0 1 1,0-1 0,0 0-1,0 1 1,0-1 0,0 0-1,1 0 1,-1 1 0,3 0-1,1 2-6,2 2 44,0-1 0,0 0 0,1 0 0,0-1 0,-1 0 0,2 0 0,-1-1 1,0 0-1,1 0 0,-1-1 0,1 0 0,11 0 0,-12-1-126,0-1 0,0 0 0,0 0 0,0-1 0,0 0 0,0 0 0,0-1 1,0 0-1,-1 0 0,1-1 0,-1 0 0,1 0 0,12-9 0,-15 8-267,0-1 1,0 1-1,-1-1 0,1 0 1,-1 0-1,-1-1 0,1 1 1,-1-1-1,0 0 0,0 0 1,0 0-1,-1 0 0,0-1 1,0 1-1,1-10 0,1-6-5261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7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0 14847,'-43'335'6755,"39"-283"-6373,4 1 0,1 0 0,3 0-1,14 70 1,-16-113-442,0 0-1,1-1 1,1 1-1,-1-1 1,9 15-1,-12-24-24,0 0-1,1 1 0,-1-1 0,0 1 0,1-1 1,-1 1-1,0-1 0,1 1 0,-1-1 1,0 0-1,1 1 0,-1-1 0,1 0 0,-1 0 1,1 1-1,-1-1 0,1 0 0,-1 0 0,2 1 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7.6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192 192 17919,'-5'-27'520,"1"4"14,-14-40 0,16 57-494,0 0 0,-1 0 0,0 0 0,0 1-1,0-1 1,0 1 0,-1 0 0,0 0 0,0 0 0,-1 1 0,-6-6 0,9 9-36,1 0 1,-1 0-1,1 0 0,0 0 1,-1 0-1,0 0 0,1 1 1,-1-1-1,1 1 0,-1-1 1,0 1-1,1 0 0,-1 0 1,0-1-1,1 1 0,-1 0 1,0 1-1,1-1 0,-1 0 1,0 0-1,-1 1 0,0 0 9,0 1 0,1-1 0,-1 1 0,1-1 0,0 1 0,-1 0 0,1 0 0,0 0 0,0 0 0,0 0-1,-2 3 1,-2 4 60,0 1-1,1-1 1,0 1-1,1 0 1,-5 16-1,5-13-40,0 1 1,2 1-1,-1-1 0,2 0 1,0 0-1,1 25 0,1-31-31,0 0-1,1 0 1,-1 0-1,2 0 1,-1 0-1,1 0 1,0-1-1,1 1 1,-1-1-1,2 0 1,-1 0-1,1 0 1,6 7 0,1-3 60,0 0 1,1-1 0,14 9 0,-13-10-95,-1 1-1,-1 0 0,14 13 1,-21-16 40,0 0 1,0 0-1,-1 0 0,0 0 1,-1 1-1,0-1 1,0 1-1,0 0 0,-1 0 1,0 0-1,-1 0 0,1 1 1,-1 7-1,0-1 35,-1-1 0,-1 0 0,0 1 0,-1-1 0,0 0 0,-8 24 0,8-31-2,0-1-1,-1 1 1,0-1-1,0 0 1,-1 0-1,0 0 1,-8 10 0,11-15-33,-1 1 0,1-1-1,0 0 1,0 0 0,-1 0 0,1 0 0,-1 0 0,1-1 0,-1 1 0,1 0 0,-1-1 0,1 1 0,-1-1 0,1 1 0,-1-1 0,0 0 0,1 0 0,-1 0 0,0 0 0,1 0 0,-1 0 0,0 0 0,1 0 0,-1-1 0,0 1 0,1 0 0,-1-1 0,1 0 0,-1 1 0,1-1-1,-1 0 1,1 0 0,-1 0 0,1 0 0,0 0 0,0 0 0,-1 0 0,0-2 0,-4-2-24,1-1 0,0-1-1,0 1 1,1-1 0,0 0-1,0 1 1,-5-13 0,4 6 5,1 0 0,0 0 1,-4-22-1,7 25 58,1 0 0,0-1 1,0 1-1,1 0 0,1 0 0,-1 0 1,2 0-1,-1 1 0,1-1 1,1 1-1,0-1 0,9-15 0,-6 13-29,0 1 0,1 0 0,0 0 1,1 0-1,0 1 0,1 1 0,0 0 0,0 0 0,13-8 0,-10 9-809,1 1 0,0 1 0,22-8 0,-15 7-6247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8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0 19519,'-7'37'676,"-1"6"162,2-1 0,-1 84-1,8-118-815,-1 0-1,2-1 1,-1 1-1,1-1 0,0 0 1,0 1-1,1-1 1,0 0-1,1-1 0,6 12 1,-8-15-29,0 0 0,0 0-1,1-1 1,-1 1 0,1-1 0,-1 0 0,1 0 0,-1 0 0,1 0-1,0 0 1,0 0 0,0-1 0,0 1 0,1-1 0,-1 0 0,0 0-1,0 0 1,1 0 0,-1-1 0,0 0 0,1 1 0,-1-1 0,1 0 0,-1-1-1,1 1 1,2-1 0,3-1-444,-1-1 1,1 1-1,-1-2 1,0 1-1,12-8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8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1 16255,'-16'267'5408,"1"-35"-3142,13-203-1964,0-2-56,1 1 0,1 0 0,2-1 0,1 1 0,11 46 0,-4-50-1982,0-32 213,14-15-1695,-14 12 1018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8.7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46 17023,'0'-3'169,"-1"1"-1,1-1 1,-1 1-1,0 0 1,0-1-1,0 1 1,0 0-1,0-1 1,0 1-1,0 0 1,-1 0-1,1 0 1,-1 0 0,0 0-1,1 1 1,-4-3-1,4 3-135,-1 0 1,1 1-1,-1-1 0,0 0 1,1 1-1,-1-1 0,0 1 0,1-1 1,-1 1-1,0 0 0,1 0 1,-1 0-1,0 0 0,0 0 1,1 0-1,-1 1 0,0-1 0,0 0 1,1 1-1,-1-1 0,1 1 1,-1 0-1,0 0 0,-1 1 1,-10 6 145,0 1 0,1 0 0,0 1 0,1 0 1,0 1-1,1 0 0,0 0 0,0 2 1,2-1-1,-1 1 0,1 0 0,1 1 1,-9 23-1,15-34-160,0 0 1,0 0 0,0 0 0,0 0-1,1 0 1,-1 1 0,1-1-1,0 0 1,0 0 0,0 0-1,0 0 1,1 0 0,-1 1-1,1-1 1,0 0 0,2 5-1,-1-4-18,0 0 0,1 1-1,0-1 1,0 0 0,0-1-1,1 1 1,-1 0 0,1-1-1,8 6 1,6 4-94,-3-1 7,1-1 0,28 15 0,-38-23 82,0 0 0,0-1 0,0 0 0,0 0 0,1-1 0,-1 0 0,1 0 0,-1 0 0,1-1 0,-1 0 0,13-2 0,2-2-256,-1-1 0,-1-1-1,1-1 1,-1-1 0,0-1-1,27-16 1,-31 13-1513,2-11-5309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1.3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42 201 16959,'0'0'2343,"-8"-2"-1728,7 1-608,-2 0-6,-4-9 19,6 7 8,0 0 1,0 0-1,0 0 1,0-1 0,0 1-1,0 0 1,1 0 0,0-1-1,0 1 1,0 0 0,0 0-1,0-1 1,1 1-1,-1 0 1,1 0 0,0-1-1,1-3 1,4-7-21,0 1 0,13-21 0,-8 14-125,-9 17 131,-1 1 0,1-1-1,0 0 1,-1 1 0,1-1-1,5-3 1,-3 2 2,1 2 0,-1-1 0,1 0 0,0 1 0,6-2 0,-10 3-14,0 1 1,0-1-1,1 1 0,-1-1 0,0 1 0,0 0 0,1 0 1,-1 0-1,0-1 0,0 1 0,1 1 0,-1-1 0,0 0 1,0 0-1,1 0 0,-1 1 0,0-1 0,0 0 0,0 1 1,0-1-1,1 1 0,-1 0 0,0-1 0,0 1 1,0 0-1,0-1 0,0 1 0,0 0 0,-1 0 0,1 0 1,1 1-1,-1 0 3,2 1 0,-1 1 0,0-1-1,0 1 1,0 0 0,0 0 0,-1 0 0,1 0 0,-1 0-1,0 0 1,0 0 0,0 9 0,0 1-7,-1 0 1,-2 18-1,0-10-6,-2 1 0,0-1 0,-2 0 0,-14 37 0,3-21 87,-36 60 0,28-58-19,-14 24 282,38-63-8,10-1-317,-1-1 1,0-1 0,1 0 0,10-4 0,13-2 87,46-2 130,9-1-86,-48 3-452,66-24 1,-104 32-273,-14-34-11998,6 19 8782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39.5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 17023,'0'0'2840,"0"1"-2481,-7 181 1346,9-150-918,10 57 1,-8-70-363,-4-17-470,-2-11-1406,2 2 1414,0 0-1,1 0 0,-1 0 1,1 0-1,1 0 0,-1 0 1,1 0-1,0 0 0,1 0 1,4-7-1,4-9-364,23-30-1,-31 49 368,3-5-6,1 1 1,0-1 0,0 2 0,1-1-1,0 1 1,0 0 0,1 1 0,14-9-1,-15 11 12,-1 0 0,1 1 0,-1 0-1,1 0 1,0 0 0,1 1 0,-1 0-1,0 1 1,0 0 0,1 0-1,12 1 1,-15 1 55,-1 0 0,1 1 0,0 0 0,0 0 0,-1 0 1,1 1-1,-1 0 0,1 0 0,-1 0 0,0 0 0,-1 1 0,1 0 0,0 0 0,-1 0 0,0 1 0,0-1 0,0 1 0,-1 0 0,4 6 0,0 0 128,-1 1-1,0 0 1,-1 1-1,0-1 1,-1 1-1,0 0 1,3 22-1,-6-22-71,1 1 0,-2-1 0,0 0 0,0 0-1,-4 22 1,3-33-174,3-13-415,-1 6 519,0 1-1,0 0 0,1-1 1,-1 1-1,1 0 0,0 0 1,0 0-1,1 0 0,4-7 0,4-2-342,18-16-1,2-2 25,-22 21 424,-2 0-137,1 1 0,0 0 0,1 1 0,0 0 0,16-12 1,-23 19 33,0 0 0,1 0 0,-1-1 1,1 1-1,-1 1 0,1-1 0,-1 0 1,1 1-1,-1-1 0,1 1 0,0 0 1,-1 0-1,1 0 0,0 0 0,-1 0 1,1 1-1,-1-1 0,1 1 0,0-1 1,-1 1-1,1 0 0,-1 0 0,0 0 1,1 1-1,-1-1 0,0 0 0,0 1 1,0 0-1,0-1 0,0 1 0,3 3 1,1 1 98,-1 1 1,0-1-1,0 1 1,-1 0 0,1 0-1,-2 1 1,6 11 0,-1 6 102,6 27 0,-8-29 27,13 37-1,-16-56-230,-1-1-4,4 20-20,-6-21-372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0.0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86 22399,'0'0'516,"2"-9"-320,0 6-197,-1 0 0,0 0 0,1 0 0,0 0 0,0 0 0,0 1 0,0-1 0,0 0 0,0 1 0,1 0 0,-1-1 0,1 1 0,0 0-1,-1 0 1,1 1 0,0-1 0,0 0 0,0 1 0,5-2 0,6-1-5,0 0-1,1 1 1,16-2-1,-20 3 6,12-2 63,0 1 0,0 1 0,0 1 0,0 1 0,28 3 0,-49-2-82,0-1 0,0 0-1,0 1 1,0-1 0,0 1-1,0-1 1,-1 1 0,1 0 0,0 0-1,0 0 1,-1 0 0,1 0-1,-1 0 1,1 1 0,-1-1 0,1 0-1,-1 1 1,0-1 0,0 1-1,2 2 1,-3-2 47,1 0 0,0 0 0,-1 0 0,1 0 0,-1 1 0,0-1 0,0 0 0,0 0 0,0 1 0,0-1 0,-1 0 0,1 0 0,0 1 0,-1-1 0,0 0 0,1 0 0,-3 3 0,0 1-10,0 0-1,0 0 1,-1 0-1,0 0 1,0-1 0,0 1-1,-1-1 1,0 0-1,0-1 1,0 1-1,0-1 1,-8 4 0,-5 3 79,-1-2 0,-31 12 0,27-12-63,22-9 213,12 0-101,36-3-36,-27 1-260,26 1 0,-40 1 96,-1 1 1,1 0 0,-1 0-1,0 0 1,1 0-1,-1 1 1,0 0 0,0 0-1,8 4 1,-10-3 105,1 0-1,-1 0 1,0 0 0,0 0 0,0 1 0,0-1-1,-1 1 1,1 0 0,-1 0 0,0 0 0,0 0 0,-1 0-1,1 0 1,-1 0 0,0 1 0,0-1 0,1 6-1,-1 1-4,0 0-1,0 0 0,-1 0 0,-1 1 0,-2 18 0,-1-15 36,0 0 0,-1 0 0,0-1 1,-1 1-1,-1-1 0,0 0 0,-1-1 0,0 0 0,-1 0 0,-14 15 0,17-21-79,-1 0 0,0 0 0,-1 0 0,0-1 0,0 0-1,0 0 1,0-1 0,-1 0 0,0-1 0,0 0 0,0 0-1,0-1 1,-1 0 0,0-1 0,1 0 0,-1 0 0,-11 0-1,15-2-41,0 0 0,1-1 0,-1 0 0,0 0 0,1 0 0,-1-1 0,1 0 0,-1 0 0,-7-4 0,12 6-54,0-1-1,0 1 1,0-1-1,0 0 1,1 1-1,-1-1 1,0 0-1,0 1 1,1-1-1,-1 0 1,0 0-1,1 0 1,-1 0-1,1 1 0,-1-1 1,1 0-1,0 0 1,-1 0-1,1-2 1,-1-3-2017,1-1 1,-1 0-1,3-11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1.0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15 147 19583,'0'0'336,"-5"-7"148,4 5-434,0 0 1,0 0-1,0 0 0,0 0 1,0-1-1,0 1 0,1 0 0,-1 0 1,1 0-1,-1-1 0,1 1 1,0 0-1,0 0 0,0-1 0,0 1 1,0 0-1,1 0 0,0-3 1,0 1 6,1 1 1,-1 0 0,1-1 0,0 1 0,0 0 0,0 0-1,0 0 1,1 0 0,-1 1 0,4-4 0,3-1-27,0 0 1,1 0-1,0 2 1,0-1-1,0 1 1,13-5-1,-16 8-32,1-1 0,-1 1 0,1 1 0,-1 0 0,1 0 0,0 0 1,-1 1-1,1 0 0,14 2 0,-19-2 6,-1 1 1,1-1-1,0 1 0,0 0 1,-1 0-1,1 0 1,0 0-1,-1 1 1,1-1-1,-1 1 0,0-1 1,1 1-1,-1 0 1,0 0-1,0 0 1,0 0-1,0 0 0,-1 1 1,1-1-1,-1 0 1,1 1-1,-1 0 1,0-1-1,0 1 0,0-1 1,0 1-1,0 0 1,0 5-1,0 3 76,-1 1-1,0-1 1,0 0-1,-2 0 1,1 1-1,-1-1 0,-1 0 1,-5 14-1,-2 1 243,-1 0 0,-18 29-1,24-45-308,-2-1-1,1 1 1,-2-1-1,1-1 0,-1 1 1,0-1-1,-1 0 1,1-1-1,-20 12 1,26-18 54,5-2-474,7-1 355,0 0 0,1 1 0,0 0 0,-1 1-1,1 0 1,-1 0 0,1 1 0,0 0 0,-1 1-1,0 1 1,1-1 0,-1 2 0,15 6-1,-20-8 46,1 1 0,-1 0 0,0 1 0,0-1 0,0 1 0,0 0 0,-1 0 0,0 1 0,1-1-1,-2 1 1,5 5 0,-6-6 55,0 1 0,0-1-1,0 0 1,0 1-1,-1-1 1,0 1 0,0 0-1,0-1 1,0 1 0,-1 0-1,0-1 1,0 1 0,0 0-1,-1 0 1,-1 8-1,-1-4 144,0 1-1,0-1 0,-1 0 1,-1 0-1,1 0 1,-1-1-1,-7 9 0,1-2-96,0-1-1,-27 25 1,33-35-113,0 0 1,-1 0-1,1 0 0,-1 0 1,0-1-1,0 0 1,0 0-1,0-1 0,0 0 1,0 0-1,-1 0 0,1-1 1,-1 0-1,0 0 0,1 0 1,-1-1-1,0 0 0,1 0 1,-1-1-1,0 0 0,1 0 1,-1-1-1,1 1 0,-11-6 1,13 6-180,-13-5-613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1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71 24319,'0'0'3952,"2"0"-4276,19-11-250,30-15-2880,-43 22 1948,-1 0 0,0-1 1,-1 0-1,11-10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1.8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65 22271,'0'0'677,"2"-1"-146,203-26 752,-179 23-1694,39-10 1,-47 9 227,0 1 0,0 0-1,0 1 1,1 2 0,20-1 0,-29 6 172,-10-4 12,1 1 1,-1 0-1,1 1 0,-1-1 0,0 0 1,1 0-1,-1 0 0,0 0 0,0 0 1,0 0-1,0 0 0,0 0 0,0 0 1,0 0-1,0 1 0,0-1 0,-1 0 1,1 0-1,-1 1 0,-8 23 42,7-21-36,-15 37 52,-86 223 476,73-162 289,-25 147 0,51-205-1030,23-51-1044,2-10-1875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2.1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 1 21631,'-28'126'2863,"2"-14"-2054,20-83-562,-13 92 463,17-98-603,0 0 0,2 1-1,3 26 1,-2-44-96,0 0 0,1 0 0,0 0-1,0-1 1,0 1 0,1 0 0,0-1 0,0 0-1,0 0 1,1 0 0,0 0 0,0 0 0,0-1 0,0 1-1,1-1 1,0 0 0,0-1 0,0 1 0,8 4-1,0-2-100,0 1 0,1-1 0,-1-1 0,1-1-1,0 0 1,0-1 0,18 3 0,-18-6-161,0 1 1,0-2 0,0 0-1,0-1 1,0 0 0,0-1-1,0 0 1,-1-1 0,0-1-1,0 0 1,0-1 0,21-12-1,-31 16 211,0 0 0,0-1 0,0 1 0,-1-1 0,1 1 0,0-1 0,-1 0 0,0 0 0,0 0 0,0 0 0,0 0 0,0-1 0,2-6 0,-3 8 36,-1-1 0,1 0 0,-1 0-1,0 0 1,0 0 0,0 1 0,0-1-1,-1 0 1,1 0 0,-1 0 0,0 1 0,1-1-1,-1 0 1,-1 1 0,1-1 0,0 1 0,-1-1-1,-2-3 1,0 0 2,-1 0-1,0 0 1,0 1 0,-1-1-1,1 1 1,-1 0 0,0 1-1,0 0 1,-1 0-1,1 0 1,-10-3 0,13 5 36,0 1 0,0 0 0,-1 0 0,1 0 0,-1 1 0,1-1 0,-1 1 0,1 0 0,-1 0 0,1 0 0,-1 0 0,1 0 0,-1 1 0,1 0 0,-1-1 0,1 1 0,0 1 0,0-1 0,-1 0 0,1 1 0,0 0 0,0-1 0,0 1 0,0 1 0,-4 3 0,-5 5 214,1 1 0,1 0 0,0 0 0,1 1 0,-13 21 0,19-25-248,3 0-23,1-7-15,0 0 0,0-1-1,0 1 1,0 0 0,0-1-1,0 1 1,1-1 0,-1 1-1,0-1 1,1 1 0,-1-1-1,1 0 1,0 0 0,-1 0-1,1 0 1,3 2 0,1-1-623,-1 0-1,1 0 1,0-1 0,8 2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2.6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206 34 20735,'-2'-3'92,"0"1"0,0-1 0,0 0 0,-1 1 0,1-1 0,-1 1 0,0 0 0,0 0 0,1 0-1,-1 0 1,-1 0 0,-3-1 0,5 2-71,1 1 0,-1-1 1,0 1-1,0 0 0,0 0 0,0 0 0,0 0 0,0 0 0,0 0 0,0 1 0,0-1 0,0 1 0,0-1 1,1 1-1,-1 0 0,0-1 0,0 1 0,1 0 0,-1 0 0,0 0 0,1 1 0,-1-1 0,-2 2 0,-17 20 266,0 0 0,1 1-1,-17 27 1,34-47-284,1 0-1,-1 0 1,1 1-1,0-1 0,0 1 1,0-1-1,0 1 1,1 0-1,0-1 1,0 1-1,0 0 1,1 0-1,0 0 1,0 5-1,1-4 0,0 0 0,0-1 0,1 1 0,-1 0 0,1-1 0,1 1 0,-1-1 0,1 0 0,0 0 0,4 6 0,8 7 1,0-2-1,1 0 1,1-1-1,34 25 1,-42-33-3,15 11 165,-1 1 0,41 43 0,-57-54-124,-1 0 0,1 1 0,-1-1 0,-1 1 0,0 0 1,0 1-1,-1-1 0,0 1 0,0 0 0,-1 0 0,-1 0 0,2 11 0,-4-16-9,0 0-1,0 0 0,0 0 0,-1 0 1,0 0-1,0 0 0,0 0 0,-1-1 1,0 1-1,0 0 0,0-1 0,0 1 1,0-1-1,-1 0 0,0 0 1,0 0-1,0 0 0,-1 0 0,1-1 1,-6 4-1,6-4-27,0 0 0,0-1 0,-1 0 0,1 0 0,-1 0 0,0 0 0,1-1 0,-1 1 0,0-1 0,0 0 0,0 0 0,0 0 0,0-1 0,0 1 0,0-1 0,-1 0 0,1 0 0,0-1 0,0 1 0,0-1 0,0 0-1,0 0 1,0 0 0,-6-3 0,-2-3-19,1-1-1,0 0 1,1 0-1,0-1 0,0 0 1,1-1-1,0 0 1,1 0-1,-8-14 0,13 20 10,1 0 0,0-1-1,0 1 1,1-1 0,-1 0-1,1 1 1,0-1 0,0 0-1,1 0 1,-1 0 0,1 0-1,0 0 1,0 1 0,1-1-1,0 0 1,-1 0 0,3-6-1,3-7 55,1 1-1,0-1 0,12-18 1,-7 13 39,-4 7-52,2 0-1,0 0 0,18-19 1,40-39 100,-32 38 56,-28 27-584,-1 1 1,0-1-1,0 0 0,-1-1 1,0 1-1,-1-1 0,0 0 1,0-1-1,-1 1 1,-1-1-1,0 0 0,0 0 1,2-19-1,0-7-3820,-2 18-1909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3.2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19967,'8'41'928,"-1"1"0,-3 0 0,-2 79 0,-5-80-706,2 0 1,7 80-1,0-79-408,-5-40 60,11-27-10205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3.9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94 20223,'-2'75'1956,"-23"136"0,24-197-1769,-3 7 402,38-68-1080,21-34-578,-25 29 597,29-49-23,-46 82 355,0 1 0,1 1-1,19-19 1,-28 31 105,1 0 0,0 1 0,-1-1 0,1 1 0,1 1 0,-1-1-1,1 1 1,-1 0 0,9-2 0,-13 4 43,1 1 0,-1-1 1,0 1-1,0 0 0,1-1 0,-1 1 1,0 0-1,0 0 0,1 1 0,-1-1 0,0 0 1,0 1-1,1-1 0,-1 1 0,0 0 0,0 0 1,0 0-1,0 0 0,0 0 0,0 0 1,0 0-1,0 1 0,-1-1 0,1 1 0,0-1 1,-1 1-1,1 0 0,-1 0 0,0 0 1,0-1-1,1 1 0,0 4 0,3 5 93,-2-1-1,1 1 1,-1 0 0,-1 0-1,2 22 1,-1 59 578,-4-67-462,3 18 216,-1-22-101,-1-1 0,-1 1 0,-6 39 0,7-59-478,4-3-1247,-3 1 1111,1 0 0,0-1-1,-1 1 1,1 0 0,-1-1-1,0 1 1,3-4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44.2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0 132 22143,'27'-19'45,"0"1"0,1 1 0,0 2 0,1 0 0,1 2 0,1 2 0,33-9 0,-60 19-27,-1 0 0,1 1 0,0-1 0,0 1 0,0 0 0,-1 0 0,1 0 0,0 1 0,0-1 0,0 1 0,4 1 0,-6-1-6,-1-1 0,1 1-1,-1 0 1,1 0 0,-1 0-1,0 0 1,1 0 0,-1 0 0,0 0-1,0 0 1,0 1 0,0-1-1,0 0 1,0 1 0,0-1 0,0 1-1,0-1 1,-1 1 0,1-1-1,-1 1 1,1-1 0,-1 1 0,0 0-1,1-1 1,-1 1 0,0 0-1,0 2 1,-1 3 66,1-1 0,-1 0 0,0 0 0,-1 0 0,0 0 0,0 0 0,0 0 0,0 0 0,-1-1 0,0 1 0,0-1 0,-1 0 0,1 0 0,-1 0 0,0 0 0,-5 4 0,-9 7 253,0-1 0,-36 23 0,51-35-287,-3 1-35,4-3-68,4 0-6,3 1 84,0 0 0,1 0 0,-1-1 0,0 0-1,1 0 1,-1 0 0,1 0 0,5-1 0,49-3 46,-40 1-145,19 0 0,-32 2 102,-1 1 1,1-1-1,-1 1 0,0 0 1,1 1-1,-1-1 1,0 1-1,11 6 0,-13-6 23,-1 0-1,0 0 1,0 1-1,-1-1 1,1 1-1,0 0 1,-1 0-1,0 0 0,1 0 1,-1 0-1,0 0 1,-1 1-1,1-1 1,-1 1-1,1-1 1,0 7-1,0-2 34,0 0 0,-1 0 0,0 1 0,-1-1 0,0 1 0,0-1 0,-1 0 0,-3 15 0,3-18-41,0 0 0,0 0 0,-1 0 1,0-1-1,0 1 0,0-1 0,0 1 0,-1-1 0,0 0 0,1 0 0,-2 0 1,1 0-1,0 0 0,-1-1 0,-7 6 0,8-7-95,-1 0-1,1 0 1,0-1-1,-1 1 1,0-1-1,1 0 1,-1 0 0,0 0-1,1-1 1,-1 0-1,0 1 1,0-1-1,-5-1 1,2 0-179,1 0-1,0-1 1,0 1-1,1-1 1,-1-1 0,0 1-1,-8-6 1,-1-2-505,0-1 0,0-1 0,1 0 0,-17-21 1,13 14-4262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3.9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11295,'1'2'1346,"2"3"-849,0 1 1,-1 0-1,0 0 1,0 0 0,-1 0-1,0 0 1,0 0-1,1 10 1,-3 57 1905,0-51-1846,-7 78 767,0 28-395,8-118-900,0-6-11,0-1-1,0 1 0,0 0 1,0-1-1,1 1 0,-1 0 1,1-1-1,0 1 1,0-1-1,0 1 0,1-1 1,1 4-1,-2-5-3,0 0 1,1 0-1,-1-1 0,1 1 0,-1 0 1,1 0-1,0-1 0,-1 1 0,1-1 0,0 1 1,0-1-1,0 0 0,0 0 0,0 0 1,1 0-1,-1 0 0,0 0 0,0-1 1,4 1-1,3 1-9,1-1 1,0-1-1,13 0 0,-9-1 106,2 1-171,1 0 0,-1-1 0,1-2 0,-1 1 0,17-6 0,-26 5-66,0 1 0,0-1 0,0 0 0,0-1 0,0 0 0,-1 0 0,0-1 0,1 1 0,-2-1-1,1-1 1,-1 1 0,1-1 0,4-6 0,-2-1-1093,0 1 0,10-25 0,-8 15-5116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0.6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66 190 11007,'0'0'2936,"-9"4"-242,7-3-2532,0 0 0,0-1 0,0 1 1,0-1-1,0 1 0,0-1 1,0 0-1,0 0 0,0 0 0,0 0 1,0 0-1,0-1 0,-5-1 1475,6 3-1593,0-1 1,0 0-1,0 0 0,1 0 1,-1 0-1,0-1 0,0 1 0,0 0 1,1 0-1,-1 0 0,0-1 1,0 1-1,1 0 0,-1-1 0,0 1 1,0-1-1,1 1 0,-1 0 0,1-1 1,-1 0-1,0 1 0,1-1 1,-1 1-1,1-1 0,-1 0 0,1 1 1,-1-1-1,1 0 0,0 0 0,-1 1 1,1-1-1,0 0 0,0 0 1,0 1-1,-1-2 0,1-1-4,-1 0 0,1 0 0,0 0 0,0 0 1,0 0-1,0 0 0,1 0 0,0-4 0,0 3-46,1 0 0,0 1 0,0-1 0,0 0 0,0 1 0,1 0-1,-1-1 1,1 1 0,0 0 0,0 0 0,4-3 0,8-6 248,19-10 0,-17 11-285,-1 0-63,2 0 0,31-14 1,-44 23 99,0 0 0,0 0 0,0 1 0,1-1 0,-1 1 1,0 0-1,0 1 0,1-1 0,-1 1 0,1 0 0,-1 1 1,0-1-1,1 1 0,-1 0 0,9 3 0,-11-3 23,-1 0 0,1 1 0,-1-1 0,0 1 0,0 0-1,0-1 1,1 1 0,-2 0 0,1 0 0,0 0 0,0 1 0,-1-1 0,1 0 0,-1 1-1,1-1 1,-1 1 0,0-1 0,0 1 0,-1-1 0,1 1 0,0 0 0,-1 0 0,1-1-1,-1 6 1,0 6 22,-1 0 0,0 0-1,-5 25 1,2-21-11,-7 39 91,-3 0-1,-2-1 1,-3 0-1,-2-2 1,-3 0-1,-45 75 1,3-33-86,65-95 415,24-2-135,-1 0 0,0-2 0,32-8 0,62-23-96,-37 9-271,-10 10-21,-68 14-46,0 1 0,0 0 0,0-1 0,0 1 0,0 0 1,0-1-1,0 1 0,0-1 0,0 0 0,0 1 0,0-1 0,-1 0 0,1 1 0,0-1 0,0 0 0,-1 0 0,1 0 0,0 0 0,-1 0 0,1 0 1,-1 1-1,1-1 0,-1-2 0,5-24-3704,-5 26 3323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1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0 18943,'0'2'579,"2"3"-372,-1-1 1,0 1-1,-1 0 1,1 0-1,-1-1 1,0 1-1,0 0 0,-1 0 1,0 5-1,-3 8 401,-7 20 1,7-26-310,1-1 1,0 1 0,1 0-1,-2 21 1,4-17 196,5 25 0,-5-39-208,2-1-128,5 3-52,0-1 1,1 0-1,0-1 1,-1 0-1,1 0 0,0-1 1,16 2-1,6 1 62,-3 1-176,1-1 0,0-2 0,0 0 0,0-2 0,0-1 0,0-1 0,30-7 0,-52 7-109,0 1 0,0-2 0,0 1 0,0-1-1,0 0 1,-1 0 0,11-8 0,-12 8-549,0-1 1,0 0 0,0 0 0,0 0-1,4-8 1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1.5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21503,'2'136'3418,"0"-6"-2172,5 169-590,-4-260-761,-3-38-37,7-3-2357,-5 0 2152,0 1 0,0 0 0,0-1-1,0 1 1,0-1 0,0 1 0,-1-1 0,1 0-1,-1 0 1,3-3 0,11-15-7096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1.8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22655,'13'169'2566,"-3"-31"-2028,-5-72-386,5 51 83,-6-96-222,0 0 1,1-1 0,11 30-1,-16-47-53,1-1 0,0 0 0,0 0 0,1 1 0,-1-1 0,0 0 0,1 0 0,-1 0 0,1 0-1,0 0 1,0-1 0,-1 1 0,5 2 0,-5-4-12,0 1 0,0-1 1,1 0-1,-1 1 0,0-1 0,0 0 0,1 0 0,-1 0 0,0 0 1,1 0-1,-1 0 0,0 0 0,1 0 0,-1-1 0,0 1 0,0 0 1,1-1-1,-1 1 0,0-1 0,0 1 0,0-1 0,0 0 0,1 0 1,-1 1-1,0-1 0,0 0 0,1-1 0,3-3-686,0-1 0,0 1 0,7-11 0,2-6-7002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2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19583,'9'42'1100,"-3"1"-1,-1-1 1,-2 1-1,-3 56 0,-7 278 988,8-363-1923,-1-1-289,0-1-1,1 1 1,1-1-1,0 0 1,1 0-1,0 0 1,5 13-1,-7-23-381,10-5-653,-8 2 742,0-1 0,0 0 0,0 1 0,0-1 0,0-1 0,0 1-1,3-4 1,0 1-1115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2.5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90 23423,'0'0'3495,"-8"-5"-3345,7 4-214,0 1 1,0-1-1,0 0 0,0 0 0,1 0 0,-1 0 0,0 0 0,1 0 0,-1 0 0,0-1 0,1 1 0,-1 0 0,1 0 0,0 0 1,-1 0-1,1-1 0,0 1 0,0 0 0,0 0 0,0-1 0,0 1 0,0 0 0,0-1 0,0 1 0,0 0 0,0 0 0,1 0 0,-1-1 1,1 1-1,-1 0 0,2-2 0,2-4-1094,0 0 1,0 0-1,11-12 0,-9 12-283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3.0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0 20927,'-24'39'2311,"23"-37"-2118,1-1-33,-3 6-128,1-3-25,1 0 0,-1 0 0,1 0 0,0 0 0,1 0 0,-1 0 0,1 0 0,-1 0 0,1 1 0,0-1 0,1 0 0,0 6-1,0-7 11,0 0-1,0 0 0,1 0 0,-1 0 0,1 0 1,-1 0-1,1 0 0,0-1 0,0 1 1,0-1-1,1 1 0,3 2 0,4 2 44,0 0 0,1-1 0,0 0 0,0-1 0,0-1 0,17 6 1,-9-4-26,23 8 110,-1 2-1,0 2 0,57 35 0,-86-44-87,0-1 0,-1 1 0,0 1 0,0 0 0,-1 1 0,11 14 0,-16-17 27,0 0 1,0 1 0,0 0-1,-1-1 1,0 1-1,-1 1 1,0-1-1,-1 0 1,0 1-1,2 13 1,-4-15-42,1-1 0,-1 1 1,-1 0-1,1-1 0,-1 1 1,-1-1-1,1 0 0,-1 1 0,-1-1 1,1 0-1,-1 0 0,0 0 1,-9 12-1,7-12-7,0 0 1,-1-1-1,0 1 0,0-2 1,-1 1-1,0-1 0,0 1 1,0-2-1,0 1 0,-1-1 1,0 0-1,-8 2 0,5-2-40,0 0 0,-1-1 0,0-1 0,1 0 0,-1 0 0,0-1 0,0-1 0,0 0 0,1 0 0,-1-1 0,-14-3-1,17 1-138,0 1-1,0-1 1,0 0-1,1-1 1,-1 0 0,1 0-1,0-1 1,0 0-1,1-1 1,-1 1-1,1-1 1,0-1-1,1 1 1,-11-14-1,3-3-959,1 0 0,0-1 0,2 0 0,-13-40 0,20 53 274,-6-17-6135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3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60 22911,'21'4'920,"0"-2"-280,0-1-48,0-1-528,0 0-64,0-1-88,0-5 24,0-1-80,0-1-16,-2-1 0,0 0 0,-1 0-824,-1 1-168,1-1-32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5.7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13 147 17407,'0'0'2526,"-3"-10"-1921,2 8-577,0 1 1,0-1 0,0 0-1,0 1 1,0-1 0,0 0-1,1 0 1,-1 0 0,1 1-1,-1-1 1,1 0-1,0 0 1,0 0 0,0 0-1,0 0 1,0 0 0,0 0-1,1-3 1,0 2-14,0-1 0,0 1 0,1-1-1,-1 1 1,1 0 0,0 0 0,0 0 0,0 0 0,4-4 0,-1 2-74,0 0 0,0 0 0,0 0 0,1 1 0,0 0 1,0 0-1,0 1 0,0-1 0,1 1 0,7-2 0,4 0 246,1 1-1,-1 2 1,21-2-1,-30 4-170,1 0 0,-1 0 0,0 1 0,0 0 0,1 1 0,-1 0 0,0 0 0,10 5-1,-17-6 0,1 0-1,-1 1 1,0-1-1,0 1 0,1-1 1,-1 1-1,0 0 1,0 0-1,-1 0 0,1 0 1,0 0-1,-1 0 1,1 1-1,-1-1 0,0 0 1,1 1-1,-1-1 1,0 1-1,-1-1 0,1 1 1,0 0-1,-1-1 1,1 1-1,-1 0 0,0-1 1,0 1-1,0 0 1,-1 2-1,0 9 73,-2-1-1,0 0 1,0 0 0,-7 18 0,6-21 4,-120 313 696,82-221-699,38-92-34,2-4 25,-1 0 0,1-1-1,0 1 1,1 0 0,-2 8-1,4-4 6,3 3 72,0-11-121,-2-1-3,1 1-11,1 0 1,-1 0-1,1 0 0,0 0 1,0-1-1,0 0 0,0 0 1,0 0-1,0 0 0,4 0 1,45 1 207,-42-2-217,22 0-683,0-2 0,0 0 1,0-3-1,35-8 0,-54 9 332,0 0 0,-1-1 0,0-1 1,0 0-1,0 0 0,-1-1 0,0-1 1,0 0-1,-1-1 0,0 0 0,-1-1 0,12-12 1,-16 11-2441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6.1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291 70 20607,'2'3'29,"7"6"1374,-6-9-719,-2-7-607,-1 5-76,0-1 0,0 1 0,-1-1 0,1 1-1,-1 0 1,1-1 0,-1 1 0,0 0-1,0 0 1,0-1 0,0 1 0,0 0-1,0 0 1,-1 0 0,-2-2 0,1 1-15,0 0 1,0 0 0,0 1-1,-1-1 1,1 1 0,-1 0-1,0 0 1,-5-2-1,0 1-19,0 1-1,0-1 0,0 1 1,-1 1-1,1 0 0,-1 0 1,-9 1-1,12 0 45,0 1 1,0 0-1,1 0 0,-1 1 0,1 0 1,-1 0-1,1 1 0,0-1 0,-1 1 1,1 1-1,1-1 0,-1 1 0,0 0 0,1 0 1,0 0-1,0 1 0,0 0 0,1 0 1,0 0-1,-7 11 0,5-5 44,0 0 0,0 1 0,2 0 0,-1 0 0,1 0 0,1 1 0,0-1-1,1 1 1,1 0 0,-1 14 0,1 1 63,2 1 0,1 0 1,11 54-1,-10-69-93,1-1 1,0 1 0,1-1-1,1 0 1,0-1 0,0 1-1,1-1 1,1 0 0,0-1-1,11 12 1,-12-16-29,1-1 0,-1 0 0,1 0 0,1-1 0,-1 0 0,1 0 0,0-1 0,0 0 0,0-1 0,0 0 0,1 0 0,19 2-1,-13-3 2,0-1 0,1 0-1,-1-1 1,0-1-1,0-1 1,1 0 0,15-5-1,-23 5-110,-1-1 0,0 0 0,0 0 0,0-1 0,-1 0 0,1-1 0,-1 1 0,0-1 0,0-1 0,-1 1 0,1-1 0,7-10 0,-3 1-275,0 0-1,-1-1 0,-1 0 1,13-30-1,-13 27-1729,-1 1-4656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4.3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 19071,'-4'153'3201,"-7"99"-1610,6-205-1292,-4 53 248,8-82-581,1 1 0,1 0-1,4 23 1,1-21-283,-5-19 98,11-1-2835,7-13-4561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7:56.8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4 17919,'4'30'1077,"-2"1"0,0 39 0,-10 62 58,0-25-509,4-61-41,1-36 83,0-31-593,3 2-298,1 1-1,0 0 1,5-23-1,15-55-653,-8 42 408,-10 39 381,1 1-1,0-1 1,1 1 0,1 0-1,7-14 1,-11 24 66,1-1 1,0 1-1,0 0 0,0 0 1,0 1-1,1-1 0,-1 1 0,1-1 1,0 1-1,0 0 0,0 1 1,0-1-1,1 1 0,-1 0 1,1 0-1,0 0 0,-1 0 1,1 1-1,5-1 0,-2 1 74,0 0 0,-1 0 0,1 1 0,0 0 0,0 0 0,0 1 0,-1 0 0,1 0 0,0 1 0,-1 0 0,10 4 0,-12-3-7,1-1-1,-2 1 1,1 0 0,0 1-1,-1-1 1,1 1 0,-1 0-1,0 0 1,0 0-1,-1 0 1,1 1 0,-1 0-1,0-1 1,0 1 0,-1 0-1,3 7 1,4 14 240,-1 0 1,-2 0-1,7 51 1,-3 82 953,-10-69-527,0-93-704,1 1 0,-1 0 0,1-1 0,0 1 0,0 0 0,0 0 0,1-4 0,3-5-23,35-140-1228,-11 32 162,-26 108 987,4-14-326,16-38 0,-20 57 350,1-1 0,-1 1-1,1 0 1,0 0 0,0 0-1,0 1 1,1 0 0,0 0-1,0 0 1,11-8-1,-15 12 85,0 0-1,0 1 1,0-1-1,-1 1 0,1-1 1,0 1-1,0-1 1,0 1-1,0 0 0,0 0 1,0-1-1,0 1 1,0 0-1,1 0 0,-1 0 1,0 0-1,0 0 0,0 0 1,0 0-1,0 0 1,0 1-1,0-1 0,0 0 1,0 1-1,0-1 1,0 0-1,0 1 0,0-1 1,0 1-1,-1 0 1,1-1-1,0 1 0,0 0 1,0-1-1,-1 1 0,1 0 1,0 0-1,-1 0 1,2 1-1,-1 0 2,4 6 128,0 0 0,0 0 0,-1 0 0,0 1 0,4 13 0,11 48 446,-17-60-500,31 157 952,15 57-638,-45-215-335,-3-7-67,6-6-1416,-2 2 1042,0-1-1,-1 0 0,1 0 1,-1-1-1,1 1 0,-1-1 1,0 1-1,-1-1 0,4-6 1,5-8-6933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00.7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24 208 19455,'0'0'191,"-15"-12"746,10 7-750,2-3-150,4 2-37,0 0 0,1 0 0,3-11 0,-1 9 32,1 0-1,-1 0 1,1 1 0,0-1-1,1 1 1,0 0 0,0 1-1,0-1 1,13-9 0,-4 5-10,0 1 0,0 1 0,32-14 1,-42 20-51,0 1 1,0 0-1,1 1 1,-1-1-1,1 1 1,-1 0-1,1 1 1,0-1-1,-1 1 1,1 0-1,11 2 1,-14-1 71,-1 0 1,1 0 0,0-1-1,-1 2 1,1-1-1,-1 0 1,0 0 0,1 1-1,-1-1 1,0 1-1,0 0 1,0 0 0,0 0-1,0 0 1,0 0 0,-1 0-1,1 0 1,-1 1-1,1-1 1,-1 0 0,0 1-1,0-1 1,0 1-1,0 0 1,0-1 0,0 5-1,0 0-5,0 0 0,-1 1 0,0-1 0,0 0 1,-1 1-1,0-1 0,0 0 0,0 0 0,-1 0 0,-5 12 0,-3 5 207,-23 38 0,8-19 176,14-20-200,-68 143 41,72-145-201,0 0 0,1 0 0,1 1 0,1-1 0,0 1 0,1 30 0,3-47 5,0 1 1,0 0-1,1 0 1,0 0 0,0 0-1,1-1 1,0 1-1,0 0 1,4 8-1,-4-11-40,-1-1-1,1 1 1,0-1-1,0 0 1,0 0-1,0 0 1,0 0-1,0 0 0,0 0 1,1 0-1,-1-1 1,1 1-1,-1-1 1,1 0-1,-1 0 0,1 0 1,0 0-1,0 0 1,-1 0-1,1-1 1,5 1-1,5-1-24,-1-1-1,0 0 1,1 0-1,-1-1 1,0-1-1,0 0 0,0-1 1,15-7-1,2-3 14,54-33 0,0-12 47,-75 52-165,0 0 0,0-1 0,0 0-1,-1 0 1,-1-1 0,1 0 0,5-11 0,-8 11-1808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39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191 140 4735,'-7'-7'15243,"6"5"-15182,1 0-1,-1 0 1,1 1 0,0-1-1,0 0 1,0 0 0,0 0-1,1 0 1,-1 0 0,0 0-1,2-3 1,-1 2-46,0 0 0,1 1 1,0-1-1,0 0 0,0 1 1,0-1-1,0 1 0,0 0 0,1 0 1,4-4-1,-4 4 18,-1 1 0,1-1 0,-1 1 1,1-1-1,0 1 0,0 0 0,0 0 0,0 0 1,0 0-1,-1 1 0,1-1 0,1 1 0,-1-1 0,0 1 1,4 1-1,-3-1-54,0 1 1,1 0 0,-1 0-1,0 1 1,0-1 0,0 1-1,0 0 1,0 0-1,6 5 1,-3-2 0,-1 0 0,0 0 1,0 1-1,-1 0 0,0 0 0,0 1 0,0-1 0,-1 1 1,0 0-1,0 0 0,3 12 0,-3-6 92,-1 1 1,0 0-1,-1 1 0,-1-1 0,0 0 0,-1 1 1,0-1-1,-2 0 0,1 0 0,-2 1 0,0-1 1,-9 26-1,2-14 88,-1 0 0,-2-1 0,0-1 1,-1 0-1,-31 38 0,42-58-154,1-1 0,-1 1 0,-1-1 0,1 0-1,0 0 1,-1 0 0,1 0 0,-1-1 0,0 0 0,0 0-1,0 0 1,-5 2 0,6-3-1,0-1-1,-1 1 1,1-1-1,-1 0 1,1 0-1,0 0 0,-1 0 1,1-1-1,0 1 1,-1-1-1,1 0 1,0 0-1,0 0 1,-1 0-1,1-1 1,-4-2-1,-3-2-43,1 0 0,0-1 0,0 0 0,1-1 0,-1 0 0,2 0 0,-1-1 0,1 0 0,1 0 0,-1-1 0,2 0 0,-7-14 0,3 5-60,2 0 1,0-1-1,2 0 0,0-1 0,-4-37 0,8 44-43,1 0 0,1 0-1,0 1 1,1-1 0,0 0-1,1 1 1,1 0 0,0 0-1,8-19 1,2 4-926,0 0-1,2 1 0,20-25 1,-17 27-4879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39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 83 17535,'0'0'947,"0"-1"-626,2-4-290,0 0 0,0 1-1,0-1 1,1 1 0,-1-1 0,1 1-1,0 0 1,0 0 0,1 0-1,-1 1 1,1-1 0,0 1 0,0-1-1,0 1 1,0 1 0,0-1 0,1 1-1,-1-1 1,1 1 0,0 0-1,0 1 1,0-1 0,9 0 0,-5 1 46,0 1 1,0 0 0,0 1-1,-1 0 1,1 1 0,0-1-1,-1 2 1,1-1 0,-1 1-1,0 0 1,16 9 0,-15-7-11,0 1 0,0 0 1,0 0-1,-1 1 1,0-1-1,0 2 1,7 9-1,-11-12-39,0 1-1,0 0 1,0 0 0,-1 1-1,0-1 1,0 1-1,-1 0 1,0 0-1,0 0 1,-1 0 0,2 10-1,-2 7 147,-1 0 0,0 0-1,-2 0 1,-1 0 0,-9 37-1,3-29-9,-1 0-1,-2-1 1,-22 44-1,28-63-131,-2 1-1,0-1 1,0 0-1,-1-1 1,0 0-1,-1 0 1,0-1-1,-22 17 1,27-23-35,0-1 0,0 0 0,-1 0 0,1-1 0,-1 1 1,1-1-1,-1 0 0,0-1 0,1 1 0,-1-1 0,0 0 0,0-1 1,0 1-1,0-1 0,0 0 0,0-1 0,0 0 0,0 0 0,0 0 0,1 0 1,-1-1-1,0 0 0,1 0 0,-6-3 0,2 0 22,2-1 0,-1 1 0,0-1 0,1-1 0,0 1 0,1-1 0,0-1 0,0 1 0,0-1 0,1 0 0,0 0-1,0-1 1,1 1 0,-4-12 0,0-3-88,1 0 1,1 0-1,1 0 0,-3-37 0,6 44 26,2 1 0,0-1-1,0 1 1,2-1 0,0 1 0,1-1-1,8-26 1,-8 32-11,1 1-1,1-1 1,-1 1-1,2 1 1,-1-1 0,1 1-1,0-1 1,1 2-1,0-1 1,0 1 0,1 0-1,14-11 1,-2 7-545,1 0 1,0 2 0,0 0-1,0 1 1,39-8-1,-8 1-2674,-25 7-2482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40.2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338 198 17279,'0'-13'257,"-1"-1"0,-1 0-1,0 1 1,0 0 0,-1-1 0,-1 1-1,0 0 1,-7-12 0,9 20-236,-1 0 0,0 0 0,0 0-1,0 1 1,-1-1 0,0 1 0,0 0 0,0 0 0,-7-5 0,8 7 7,-1 0 1,1 0-1,-1 0 1,0 1-1,1-1 1,-1 1-1,0 0 1,0 0-1,0 1 1,1-1 0,-1 1-1,0 0 1,0 0-1,0 0 1,-4 1-1,2 0 7,0 0 0,1 1-1,0 0 1,-1 0-1,1 1 1,0-1 0,0 1-1,0 0 1,0 0 0,1 1-1,-1-1 1,-4 6 0,-3 4 123,1 0 1,-18 25 0,16-18-59,0 1 0,1 1 1,2 0-1,0 0 0,-9 32 0,18-50-75,0 0 0,0 0 0,1 0 0,0 0 0,-1 0-1,1 0 1,0 0 0,1 0 0,-1 0 0,1 0 0,0 0 0,0-1-1,2 7 1,-2-8-39,0 0-1,0 0 0,0 0 1,1 0-1,-1 0 1,0 0-1,1-1 0,0 1 1,-1-1-1,1 1 0,0-1 1,-1 0-1,1 1 1,0-1-1,0 0 0,0 0 1,0-1-1,0 1 1,1 0-1,-1-1 0,0 1 1,0-1-1,0 1 0,1-1 1,3 0-1,14-2-9,0-1 0,0 0 0,0-2 0,0 0 0,23-10 0,-22 7-67,-1-1 0,0-1 1,-1 0-1,23-17 0,65-57-53,-67 51-46,-40 32 215,1 1 0,-1 0 0,0-1 0,1 1 0,-1 0 0,1-1 0,-1 1 0,1 0 0,-1-1 0,1 1 0,-1 0 0,1 0 0,-1 0 0,1 0 1,-1 0-1,1 0 0,-1 0 0,1 0 0,0 0 0,-1 0 0,1 0 0,-1 0 0,1 0 0,-1 0 0,1 0 0,-1 0 0,1 0 0,0 1 0,0 0 14,0 0 0,0-1 1,0 1-1,0 0 0,0 0 1,-1 0-1,1 0 0,0 1 1,-1-1-1,1 0 0,0 2 1,1 2 25,0 0-1,-1 0 1,0 0 0,0 0 0,0 9 0,-3 27 193,-2-1-1,-19 79 1,3-25 146,16-67-308,-4 14 147,2-1-1,1 1 1,2 56 0,6-80-259,0-15-39,-1-1 10,-2 0-20,1-1 0,0 1 0,0-1 0,0 1-1,0-1 1,-1 1 0,1-1 0,0 1 0,0-1 0,0 0 0,0 1 0,0-1 0,0 0 0,0 0 0,0 0 0,0 0 0,2 0 0,15-1-752,-11-1-338,1 0-1,-1-1 1,12-4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40.5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21 23007,'0'0'3115,"39"-20"-11216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41.5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176 0 18815,'-101'181'3136,"90"-164"-2951,0 0 0,2 1 0,0 0 0,0 1 0,-10 37-1,17-47-125,1 0 0,-1 0 0,1 1 0,1-1 0,0 0-1,0 1 1,1-1 0,0 0 0,0 0 0,1 0 0,0 0-1,1 0 1,0 0 0,0 0 0,6 9 0,-3-7-57,1-1 1,0 0-1,0 0 1,1-1-1,0 0 1,0 0-1,1-1 1,0 0-1,1-1 1,0 0 0,0 0-1,16 7 1,-19-11-42,1 0 1,-1 0 0,1 0 0,0-1 0,0 0 0,0-1-1,1 0 1,-1 0 0,0-1 0,0 0 0,1 0 0,-1-1-1,0 0 1,0 0 0,0-1 0,0 0 0,0-1-1,0 1 1,7-5 0,9-6-469,42-28 1,-55 32 309,0 1 0,-1-2 1,0 1-1,0-1 0,12-18 1,-20 25 183,1-1-1,-1 0 1,0 1 0,0-1 0,-1 0 0,1 0-1,-1-1 1,0 1 0,0 0 0,0 0 0,-1 0-1,0-1 1,1 1 0,-1 0 0,-1-1 0,1 1 0,-1 0-1,1 0 1,-1-1 0,-1 1 0,1 0 0,0 0-1,-1 0 1,0 0 0,0 1 0,0-1 0,0 0-1,-1 1 1,0-1 0,1 1 0,-1 0 0,0 0-1,-1 0 1,1 0 0,0 1 0,-1-1 0,0 1-1,-6-3 1,6 3 44,1 0 1,-1 1-1,0 0 0,0 0 1,0 0-1,1 0 0,-1 0 1,0 1-1,0 0 0,0 0 0,0 0 1,0 0-1,0 1 0,0-1 1,-7 3-1,6-1 74,-1 0 0,1 1 1,0 0-1,0 0 0,0 0 0,0 0 0,0 1 1,1 0-1,-8 8 0,4-3 47,0 2-1,0-1 1,1 1-1,1 0 1,0 1-1,0 0 1,1 0-1,1 0 1,-4 14-1,6-16-162,2-9-63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42.2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 49 18943,'-2'-1'86,"-18"-8"500,-1 0 1,1 1-1,-1 1 0,-28-5 0,44 11-524,0 0 0,0 1-1,-1-1 1,1 1 0,0 0-1,-1 0 1,1 1-1,0 0 1,0 0 0,0 0-1,0 1 1,0-1-1,0 1 1,0 0 0,0 1-1,0-1 1,1 1-1,-1 0 1,1 0 0,0 0-1,0 1 1,0-1 0,-6 8-1,6-4 20,-1 0 0,1 1 1,1-1-1,-1 1 0,1-1 0,1 1 0,-1 0 0,-1 16 0,0 3-59,0 37-1,4-34-27,1 0 0,2 0-1,0 0 1,3 0-1,0 0 1,12 30-1,-17-54 9,2-1 1,-1 0-1,1 0 0,-1 0 1,1 0-1,1 0 0,-1-1 1,1 0-1,-1 1 0,1-1 0,1 0 1,-1-1-1,9 7 0,-5-6-62,-1 0-1,1-1 1,0 0 0,0 0-1,0 0 1,0-1-1,0 0 1,14 0 0,-4-1-62,0-1 0,-1 0 0,1-2 0,0 0 0,-1-1 1,1-1-1,-1 0 0,22-9 0,-23 5-107,1 0 0,-2-1 0,1-1 0,-1 0 0,-1-1 0,0 0 1,23-25-1,-20 17-920,-1-1 1,0 0 0,-2-1 0,24-46 0,-29 48-4376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42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82 21119,'12'112'3474,"-4"54"-2748,-8-164-499,-1-3-306,0-10-133,0 0 0,0 1 0,1-1-1,1 0 1,-1 0 0,5-16 0,19-66-681,-14 55-61,-2 6 330,-6 22 562,0-1 0,1 1 0,0 0 0,0 0 0,1 0 0,7-12 0,-10 21 76,0-1 0,0 0 0,1 1 1,-1-1-1,1 1 0,-1 0 0,1-1 1,-1 1-1,1 0 0,-1 0 1,1 0-1,0 0 0,0 0 0,0 0 1,0 0-1,0 1 0,-1-1 0,1 1 1,0 0-1,0-1 0,0 1 1,0 0-1,0 0 0,0 0 0,1 0 1,-1 0-1,0 1 0,-1-1 0,1 1 1,0-1-1,0 1 0,2 1 1,1 0 69,0 0 0,-1 1 0,1 0 0,-1 0 1,0 0-1,1 0 0,-1 1 0,-1 0 0,1-1 0,-1 2 1,4 3-1,2 8 126,-1-1 0,0 1 0,-1 1 1,-1-1-1,-1 1 0,0 0 0,-1 1 0,-1-1 0,-1 1 1,1 27-1,-3-44-81,-1 0-134,2-1-1,-1 0 1,0 1-1,0-1 1,0 0 0,0 1-1,0-1 1,0 0-1,0 1 1,0-1-1,0 0 1,1 1-1,-1-1 1,0 0 0,0 0-1,0 1 1,1-1-1,-1 0 1,0 0-1,0 1 1,1-1 0,-1 0-1,0 0 1,0 0-1,1 1 1,11-18-295,17-32 1,-21 35-99,0-1 0,1 2 0,0-1 0,16-17 0,-19 26 331,-1 0 0,1 0 0,0 0 0,0 1 0,0 0 0,1 0 0,0 0 0,-1 1 0,9-3 0,-11 5 106,1 0 0,-1 0 0,1 0 0,-1 1 0,0 0 0,1 0 0,-1 0 0,1 0 1,-1 0-1,1 1 0,-1 0 0,0 0 0,1 0 0,-1 1 0,0-1 0,6 5 0,-1-1 80,-1 0 0,0 1 0,-1 1 0,1-1 0,-1 1 0,-1 0 0,1 1 1,-1 0-1,0 0 0,-1 0 0,8 16 0,-2-1 79,-2 0-1,0 1 1,7 34 0,-6-13-97,-6-23-33,1 0 1,1 0-1,11 26 1,-16-47-111,-1-1 0,0 1 0,1 0 0,-1 0 0,0 0 0,1-1 0,-1 1 0,1 0 0,0 0 0,-1-1 0,1 1 0,0 0 1,-1-1-1,1 1 0,0-1 0,-1 1 0,1-1 0,0 1 0,0-1 0,0 1 0,0-1 0,-1 0 0,1 0 0,0 1 0,1-1 0,-1 0 24,0-1 0,0 1 0,0 0 0,0-1-1,0 1 1,0-1 0,0 1 0,0-1 0,0 1 0,0-1-1,0 0 1,0 0 0,0 1 0,-1-1 0,1 0 0,0 0-1,0 0 1,-1 0 0,1 0 0,0-2 0,2-4-759,1 0 0,-2 0 0,1-1 0,-1 1 0,1-10 1,1-4-6174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44.9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52 13055,'0'0'7119,"0"10"-7047,1-8-146,3-5 44,12-12 65,9-7 113,-19 18-184,0 1 1,1 0 0,0 0-1,-1 1 1,1 0 0,0 0-1,0 1 1,12-2 0,-7 2 35,1 1 0,0 1 0,24 3 0,-36-4 5,0 0-1,-1 0 0,1 0 1,0 0-1,-1 1 0,1-1 1,0 0-1,-1 0 0,1 1 1,-1-1-1,1 0 0,-1 1 1,1-1-1,0 0 0,-1 1 1,1-1-1,-1 1 0,0-1 1,1 1-1,-1-1 0,1 1 1,-1 0-1,0-1 0,1 1 1,-1-1-1,0 1 0,0 0 1,1-1-1,-1 1 0,0 0 1,0-1-1,0 1 0,0 0 1,0-1-1,0 1 0,0 0 1,0-1-1,0 1 0,-1 1 1,1-1 13,0 3 34,-1 1 0,0-1 0,0 1-1,0-1 1,0 0 0,-1 0 0,0 0 0,0 1-1,0-2 1,0 1 0,-1 0 0,1 0 0,-7 5-1,0 2 126,-1-1 0,-23 17 0,30-24-164,-14 6 61,16-8 503,22-5-449,23-8-48,-28 6-117,0 2 0,0 0 0,1 1 0,-1 1 1,28-1-1,-42 3 36,11 0-15,1 1 1,-1 0-1,0 1 0,15 5 0,-25-6 26,0 0-1,0 0 1,0 0-1,0 1 1,0-1-1,-1 1 1,1 0-1,-1 0 1,1 0-1,2 3 0,-3-4 9,-1 1 0,0-1 0,0 1 0,0 0 0,-1-1-1,1 1 1,0 0 0,-1-1 0,1 1 0,-1 0 0,1 0-1,-1 0 1,0 0 0,0-1 0,0 1 0,0 0 0,0 0-1,0 0 1,-1 2 0,0 1 36,0-1-1,-1 1 1,0-1-1,1 1 1,-2-1-1,1 0 1,-5 6-1,-24 29 364,17-23-254,7-7-57,-64 72 529,63-74-691,1-1-1,-1 1 1,0-1-1,0-1 1,-1 1 0,0-1-1,0-1 1,-14 6-1,19-9-71,0 0-1,1 0 0,-1-1 0,0 1 0,0-1 0,0 0 0,0 0 0,0 0 0,0 0 0,1-1 0,-1 0 0,-6-1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4.7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243 89 16991,'0'-5'172,"0"0"-1,0 0 1,-1 0-1,1 0 0,-1 0 1,-1 1-1,1-1 1,0 0-1,-1 1 0,0-1 1,0 1-1,-3-5 1,3 7-168,1 0 0,-1 1 0,0-1 1,0 0-1,1 1 0,-1-1 0,0 1 1,0 0-1,-1-1 0,1 1 0,0 0 0,0 0 1,0 1-1,-1-1 0,1 0 0,0 1 1,-1-1-1,1 1 0,-1 0 0,1 0 1,0 0-1,-1 0 0,1 0 0,-1 0 0,1 1 1,-3 0-1,-2 1 69,1 0-1,-1 1 1,1-1 0,0 1-1,0 0 1,1 1 0,-1-1-1,1 1 1,-1 1 0,1-1-1,-6 7 1,-1 2 59,1 1 1,1 0-1,-11 18 0,16-23-94,0 0 1,0 0-1,1 1 0,0 0 1,1 0-1,-3 11 0,5-15-22,0-1 0,1 1-1,0-1 1,0 1 0,0-1-1,0 1 1,1 0 0,0-1 0,0 0-1,1 1 1,-1-1 0,1 0-1,3 7 1,-3-8-34,0 0 0,1 0 0,-1-1 0,1 1 0,0-1 0,0 1 0,0-1-1,0 0 1,1 0 0,-1 0 0,1 0 0,0-1 0,0 0 0,0 1 0,0-1 0,0-1 0,0 1-1,0-1 1,1 1 0,-1-1 0,1-1 0,-1 1 0,1 0 0,-1-1 0,1 0 0,-1 0 0,1-1 0,-1 1-1,1-1 1,-1 0 0,0 0 0,1 0 0,-1-1 0,0 1 0,0-1 0,0 0 0,0 0 0,0-1-1,0 1 1,0-1 0,3-3 0,2-2-132,0-1 0,-1-1 0,1 0-1,-2 0 1,0 0 0,0-1 0,8-16 0,-3-1 106,-1 1 0,6-30 0,-14 47 101,-2 9 219,2 15-33,-1 3-74,-2-1-1,0 1 1,0 0-1,-7 30 1,2-3 121,-1 128 301,6-108-111,-12 92 1,11-149-452,-2 14 85,-1 28-1,4-47-70,10-2-3263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0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89 13727,'0'0'2528,"-1"-19"-1410,3 15-1037,0 1-1,0-1 1,1 1 0,-1 0 0,1 0 0,0 0 0,0 1 0,0-1 0,1 1 0,-1 0 0,0-1 0,1 1 0,7-2 0,3-2 91,0 0 1,23-5-1,-30 10-142,0-1 1,1 1-1,-1 0 0,1 0 0,-1 1 1,1 0-1,-1 1 0,13 2 0,-16-2-6,-1 0-1,0 0 0,0 0 0,0 0 1,0 1-1,0 0 0,0-1 0,0 1 1,0 0-1,-1 1 0,1-1 1,-1 0-1,1 1 0,-1-1 0,0 1 1,0 0-1,0 0 0,0-1 0,-1 1 1,1 0-1,0 5 0,0-2 10,0 0 0,-1 0 1,0 0-1,0 0 0,-1 0 0,0 0 0,0 0 0,0 0 0,-1 0 1,1 0-1,-1 0 0,-1 0 0,0 0 0,1 0 0,-2 0 0,-2 5 1,-1 1 37,0 0 1,-1-1-1,0 0 1,-1 0-1,-1 0 1,-10 10-1,16-18-69,0 0-1,-1-1 1,1 1-1,0-1 1,-1 1 0,1-1-1,-1 0 1,0 0-1,0-1 1,0 1-1,-7 1 1,10-3 195,11 0-146,10 0-41,0 2 0,0 0 1,-1 1-1,0 0 0,1 2 1,24 9-1,-41-13 4,-1 0 1,0 0-1,0 0 1,-1 0-1,1 1 1,0-1-1,0 1 1,-1-1-1,1 1 1,0 0-1,-1-1 1,0 1-1,1 0 1,-1 0-1,0 0 1,0 0-1,0 0 1,0 0-1,-1 0 1,1 1 0,0-1-1,-1 0 1,0 0-1,1 0 1,-1 1-1,0-1 1,0 0-1,0 1 1,0-1-1,-1 0 1,1 0-1,-2 4 1,1 0 69,-1 0 1,0 1 0,-1-1-1,0 0 1,1 0 0,-2-1-1,1 1 1,-1 0-1,-6 6 1,2-4-40,-1 0 1,0-1-1,0 0 0,-1-1 1,1 0-1,-1-1 0,-1 0 1,-10 4-1,-4 0 54,0-1-1,-36 5 1,56-12-113,0-1 1,0 1-1,1-1 0,-1 0 1,0-1-1,0 1 0,0-1 0,0 0 1,1-1-1,-1 1 0,0-1 1,1 0-1,-6-3 0,3 2-18,1-1 0,0 0 0,0-1 0,0 1 0,1-1 0,0 0 0,0-1 0,-6-7 0,11 12-100,-1 1 0,0-1 1,1 0-1,-1 0 0,1 0 0,-1 0 0,1 0 0,-1 0 0,1-1 0,0 1 1,0 0-1,-1 0 0,1 0 0,0 0 0,0 0 0,0 0 0,0 0 0,0-1 0,1 1 1,-1 0-1,1-2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3.8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 15615,'0'0'2943,"0"1"-2636,-10 50 973,3-11-152,-4 47 1,0 317 1228,11-385-2216,-6 31-1,5-48-248,0-34-12153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4.5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472 32 17663,'-6'4'268,"-1"-1"1,-1 0-1,1 0 0,0 0 0,-1-1 1,1 0-1,-1-1 0,0 0 0,1 0 1,-1 0-1,-15-2 0,-7-1 12,-49-11 0,-86-26-459,164 39 115,-15 7 206,13-5-129,1 1 0,-1-1 0,1 1 0,-1 0 0,1 0 0,0 0 0,0 0 0,0 0 0,1 1 0,-4 6 0,-8 40 68,8-26 57,-22 116 775,22-114 498,24-41-2967,-9 6 1697,0 2-1,0 0 0,18-10 1,-22 14-164,1 1 0,0-1 0,-1 1 0,1 0 0,0 1 0,0 0 0,13-1-1,2 1 62,-1 1 0,0 1 0,0 1 0,1 1 0,-1 1 0,-1 1 0,30 10 0,-42-12-30,1 1 1,-1 0-1,0 0 0,0 1 0,0 0 0,-1 0 0,0 1 0,0 0 0,0 0 0,-1 1 0,1-1 0,-2 1 0,1 1 0,-1-1 0,0 1 1,-1 0-1,1 0 0,-2 1 0,6 14 0,-6-9 14,0 1 0,0 0 1,-1 0-1,-1 0 0,-1 1 1,0-1-1,-1 0 0,0 0 1,-2 0-1,1 0 0,-2 0 1,0-1-1,-10 25 0,10-29 15,-1-1-1,0-1 0,0 1 0,0-1 1,-1 0-1,-1 0 0,1 0 0,-1-1 0,0 0 1,-1 0-1,0-1 0,0 0 0,0-1 0,-1 1 1,1-2-1,-1 1 0,-1-1 0,1 0 0,0-1 1,-1 0-1,-16 2 0,12-3-27,0-1-1,0-1 1,0 0 0,0-1 0,-14-3-1,19 3-51,1-1 1,-1 0-1,1-1 0,-1 0 0,1 0 0,0-1 1,0 0-1,1 0 0,-9-6 0,13 7-60,1 1 0,-1-1 0,1 1 0,-1-1 0,1 0 0,0 0 0,0 0 0,1-1 0,-1 1-1,1 0 1,-1-1 0,1 1 0,0-1 0,0 1 0,-1-8 0,2 4-511,0 1-1,0-1 1,0 0-1,0 0 0,1 0 1,0 1-1,4-12 1,2-1-5869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4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72 17407,'-1'-1'103,"1"-1"0,-1 1 0,1 0 0,-1-1 0,1 1 0,-1-1 0,1 1-1,0 0 1,0-1 0,0 1 0,0-1 0,0 1 0,0-1 0,0 1 0,0-1 0,1 1 0,-1 0 0,0-1-1,1 1 1,0-3 0,1 2-60,-1 0 1,1 0-1,-1 0 0,1 0 0,0 0 0,-1 0 0,1 1 0,0-1 1,1 1-1,3-3 0,-1 1-44,0 0 1,1 1 0,-1 0-1,1 0 1,-1 1 0,1-1-1,0 1 1,-1 0 0,12 1-1,1 2 78,0 2-1,-1 0 0,0 1 1,0 1-1,20 9 0,-2-1 20,-22-9-25,14 5 50,0 0 0,25 16 0,-44-21-132,-1-1 1,0 1 0,0 1 0,0-1 0,-1 1 0,1 1-1,-2-1 1,1 1 0,-1 0 0,1 0 0,3 9 0,-1 1 94,-1 1 0,-1-1 0,-1 1 0,-1 1 0,0-1 0,-1 1 0,-1-1 1,-1 1-1,0 0 0,-2 0 0,0 0 0,-1-1 0,-1 1 0,0-1 0,-2 1 1,0-1-1,-1-1 0,-1 1 0,0-1 0,-20 32 0,23-42-71,-1-1 0,0 0 0,-1 0 0,1 0 0,-1 0 0,0-1 0,-1 0 0,1 0 0,-1-1 0,0 0 0,0 0 0,0 0 0,-1-1 0,1 0 0,-14 2 0,11-3-4,0 0 1,0-1-1,0-1 0,0 0 1,0 0-1,0-1 0,0 0 1,0-1-1,0 0 0,0-1 1,-19-7-1,21 7-27,1-1 0,-1 0 1,1 0-1,0 0 0,0-1 0,1 0 0,-1-1 0,1 1 0,-9-11 0,9 7-9,-1 0-1,1-1 0,1 0 0,0 0 0,0 0 1,-5-18-1,3 4-96,1-1 1,1 0 0,1 0-1,1 0 1,2-46-1,1 50 2,2 0 0,1 0 1,1 0-1,0 1 0,1-1 0,2 1 0,12-27 0,-17 42-49,0 0-63,0 1 1,0-1-1,1 1 0,0 0 1,0 0-1,0 0 0,0 0 1,0 0-1,1 0 0,4-3 1,39-20-6417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5.3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29 20607,'2'-3'24,"1"1"0,-1 0 0,0-1 0,1 1 0,0 0 0,0 0 0,0 0 0,0 1 0,0-1 0,0 1 0,0 0 0,0-1-1,0 2 1,1-1 0,-1 0 0,0 0 0,1 1 0,-1 0 0,6 0 0,5 1-48,0 1 1,-1 0-1,22 6 0,-10-1 119,2-2-42,-2 2 0,1 1 0,39 19 1,-55-22-62,0 0 0,-1 1 0,1 1 0,-1-1 0,-1 1 0,1 1 0,-1 0 0,-1 0 0,1 0 0,-1 1 0,8 14 0,-5-4 74,-1 0 0,-1 1-1,0 0 1,-2 0 0,0 1 0,-1 0-1,2 30 1,-4-27-12,-2-1-1,-1 2 0,-1-1 1,-1-1-1,-1 1 1,-8 32-1,8-47-35,1 0 0,-1-1 0,-1 1 0,0-1 0,0 0 0,0 0 0,-1 0 0,-12 13 0,13-16 18,-1 0 1,0-1-1,0 0 1,0 0-1,0-1 0,-1 1 1,0-1-1,0 0 1,1-1-1,-2 1 1,1-1-1,0 0 1,-8 1-1,1-1-2,0-1 0,1 0 0,-1-1 0,1 0 0,-1-1 0,0-1 0,1 0 0,-1 0 0,1-1 0,0-1 0,0 0 0,0-1 0,-19-10 0,19 8-3,0-1-1,1 0 1,0 0-1,1-1 0,0 0 1,0-1-1,1 0 1,0 0-1,1-1 1,0 0-1,1-1 1,-10-20-1,11 18-163,0-2 0,1 1 0,1 0 0,0-1 0,1 0 0,1 0 0,1 0 0,0 0 0,1 0 0,0-1 0,6-30-1,-3 34-97,0 1 0,1-1 0,0 0 0,1 1 0,0 0 0,1 0 0,1 0 0,0 1 0,0 0 0,1 1 0,0-1 0,1 1 0,0 1 0,1 0 0,11-8 0,8-3-6428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6.2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21503,'0'43'504,"1"-1"0,2 0 0,1 0 0,3 0 0,20 72 0,-25-108-503,0-1 1,0 0-1,1 1 0,5 8 1,-7-13-252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6.6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1 173 21759,'1'7'58,"4"31"374,-2 0-1,-1 0 1,-6 61-1,4-97 274,-1-4-883,0-18-297,0 0 1,1 0-1,2-1 1,4-27 0,0-1 375,-5 32-89,1-1 1,1 1-1,0 0 0,2 0 1,0 0-1,10-22 0,-13 34 184,0 1-1,1-1 1,0 1-1,0-1 1,0 1-1,0 0 0,1 0 1,0 0-1,-1 1 1,1-1-1,1 1 1,-1 0-1,0 0 1,1 0-1,0 1 1,-1 0-1,1-1 1,0 2-1,0-1 0,0 1 1,1-1-1,-1 2 1,0-1-1,0 0 1,7 1-1,-8 0 26,-1 0 0,1 1 0,0-1 0,-1 1 0,1-1 0,0 1 0,-1 1 0,1-1 0,-1 0 0,0 1 0,1 0-1,-1-1 1,0 1 0,3 3 0,-2-1 46,0 0-1,0 0 1,0 0-1,0 1 0,-1-1 1,0 1-1,0 0 1,3 8-1,1 3 97,-1 0 0,-1 0 0,-1 1 0,4 30 0,1 71 598,-5-55-292,-3-44-358,-1-9-25,0-1-1,1 0 0,0 1 0,1-1 0,0 0 0,0 0 0,1 0 1,4 8-1,-6-15-113,0 0 0,0-1 1,0 1-1,0 0 0,0-1 1,1 1-1,-1-1 0,2 2 1,4-1-567,-5-2 519,-2 0 31,0 0 0,0 0-1,1 0 1,-1-1-1,0 1 1,0 0-1,0 0 1,0 0-1,1 0 1,-1 0-1,0 0 1,0 0-1,0 0 1,0 0 0,0 0-1,1 0 1,-1-1-1,0 1 1,0 0-1,0 0 1,0 0-1,0 0 1,0 0-1,0 0 1,0-1-1,0 1 1,1 0 0,-1 0-1,0 0 1,0 0-1,0-1 1,0 1-1,0 0 1,0 0-1,0 0 1,0 0-1,0-1 1,0 1-1,0 0 1,0 0-1,0 0 1,-1-1 0,10-26-7610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7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20735,'11'2'328,"-1"0"-96,-1 0-16,0-1-392,0 1-80,1 0-8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7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92 18719,'0'0'902,"3"-11"-644,0 5-164,1-1-1,0 1 1,0 0 0,1 0-1,0 0 1,0 0 0,8-6-1,-10 10-77,1-1 1,-1 0-1,1 1 0,0 0 0,0 0 1,0 0-1,0 0 0,0 0 0,0 1 0,1 0 1,-1 0-1,0 0 0,10 0 0,-12 1 10,-1 0 1,1 1-1,0-1 0,0 1 0,0-1 0,0 1 1,-1 0-1,1 0 0,0-1 0,-1 1 1,1 0-1,0 1 0,-1-1 0,0 0 0,1 0 1,-1 1-1,0-1 0,1 1 0,1 2 0,0 1 102,0 0 0,0 0 0,0 1 0,3 8 0,-5-10-123,0 1 0,0-1 0,0 1 0,0-1 0,-1 1 0,1-1 0,-1 1 0,0-1 0,-1 1 0,1-1 0,-1 1 0,0-1 0,0 1 0,0-1 0,-3 5 0,2-3 99,-1 0 0,0-1 1,0 0-1,-1 0 1,0 0-1,0 0 0,0 0 1,0-1-1,-1 1 1,-6 3-1,5-3 336,20-12 579,-7 6-985,-1 0 0,1 0 1,-1 0-1,1 1 0,0 0 1,-1 1-1,1-1 0,-1 1 0,1 0 1,-1 1-1,11 3 0,-13-4-32,-1 1 0,1-1 0,-1 1 0,0 0 0,1-1 0,-1 1-1,0 1 1,0-1 0,-1 0 0,1 1 0,0-1 0,-1 1 0,1 0 0,-1 0-1,0 0 1,0 0 0,0 0 0,-1 1 0,1-1 0,-1 0 0,0 1 0,2 5-1,-3-4 24,0 0 0,0 1-1,0-1 1,-1 0-1,0 0 1,0 0-1,0 0 1,0 0-1,-1 0 1,0 0-1,-4 7 1,1-2 24,-1 0 1,0 0 0,-1-1-1,-9 11 1,12-16-110,0 0-1,-1 0 1,1-1 0,0 0-1,-1 0 1,0 0 0,0 0-1,0-1 1,0 1 0,0-1-1,0-1 1,0 1-1,-7 0 1,9-1 28,1-1 0,0 0 0,-1 0-1,1 0 1,0 0 0,0 0 0,-1-1-1,1 1 1,0-1 0,-1 1 0,1-1 0,0 0-1,0 0 1,0 0 0,0 0 0,0 0 0,0-1-1,0 1 1,0 0 0,0-1 0,1 0 0,-1 1-1,1-1 1,-1 0 0,1 0 0,-1 0 0,1 0-1,0 0 1,0 0 0,0 0 0,0 0 0,1 0-1,-2-4 1,0-17-1402,2 14-69,0-19-6036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8.7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13823,'1'1'6096,"5"6"-5719,0 0 0,-1 0 0,0 0 0,0 1 0,-1 0 0,0 0 0,4 11-1,-1 3 181,8 38-1,-8-14-92,1 87-1,-7-93-430,1-1 0,2 0 0,11 51 0,-7-71-216,-7-18-150,1 0-93,-1-1 217,1 1 0,0-1 0,0 0 0,0 1 0,-1-1 0,1 0 0,0 0 0,0 0 0,0-1 0,0 1 0,-1 0 0,1-1 0,0 1 0,0-1 0,0 0 0,-1 1 0,1-1 0,-1 0 0,1 0 0,0 0 0,-1 0 0,0-1 0,1 1 0,-1 0 0,0 0 0,3-4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5.0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 21375,'0'0'2128,"7"-7"-2128,0 0 0,0 0-440,0-1-440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9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28 166 18207,'0'0'1775,"-1"-1"-1614,-1-1-131,0 1-1,0-1 0,0 1 1,0-1-1,0 0 0,0 0 1,1 0-1,-1 0 0,1 0 1,0-1-1,0 1 1,0 0-1,0-1 0,0 1 1,0 0-1,0-1 0,1 1 1,-1-1-1,1 1 0,0-1 1,0 1-1,0-1 0,0 0 1,0 1-1,0-1 1,1 1-1,-1-1 0,1 1 1,0-1-1,0 1 0,0 0 1,0-1-1,1-1 0,3-4 105,-1 0-1,2 0 0,-1 1 0,1 0 1,0 0-1,1 0 0,8-6 0,-12 10-119,-1 1 0,1 0 0,0 0 0,0 0 0,0 1 0,1-1 0,-1 1 0,0 0 0,1-1 0,-1 1 0,1 1 0,-1-1 0,1 1 1,-1-1-1,1 1 0,3 0 0,-2 1-9,0 0 1,0 0 0,0 0 0,0 0 0,0 1-1,-1 0 1,1 0 0,-1 1 0,1-1 0,5 5-1,-2-1 45,0 1-1,-1 0 0,1 0 0,-2 1 0,1 0 0,-1 0 0,0 0 0,-1 1 1,0 0-1,7 17 0,-8-14 0,-1 0 0,0 0 0,-1 0 0,0 0 0,-1 0 0,0 1 0,-1-1 0,-1 0 0,0 1 0,-4 22 0,-5 1 210,-1 1 0,-19 40 0,-1 2-98,14-21-449,15-52 234,1 1 1,0 0-1,0-1 0,1 1 1,0 0-1,1 10 0,-1-15 67,1-1-1,-1 0 1,0 0-1,1 0 1,-1 0-1,1 0 1,0 0-1,-1 0 0,1 0 1,0 0-1,-1-1 1,1 1-1,0 0 1,0 0-1,0-1 1,0 1-1,0 0 1,0-1-1,0 1 1,0-1-1,0 1 1,0-1-1,0 1 1,0-1-1,1 0 1,3 1 26,-1 0 0,0 0 0,0-1 1,0 0-1,5 0 0,52-4-20,0-3-1,-1-2 1,0-3 0,68-22-1,-120 31-314,-1 0-1,0 0 0,13-8 0,-18 9-24,0 1-1,0-1 1,0 1-1,0-1 0,0 0 1,0 0-1,-1 0 1,1 0-1,-1 0 1,1 0-1,-1 0 1,0 0-1,0-1 1,0 1-1,1-5 1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8:59.8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1 113 17727,'0'0'2502,"1"-2"-2446,12-23 152,-11 19-127,1 1 0,0 0-1,-1 0 1,2 0 0,-1 0-1,1 0 1,-1 1 0,1-1-1,1 1 1,4-4 0,-3 4-25,0 0 0,0 1 0,0 0 0,0 0 0,0 1 0,1 0 0,-1 0 0,1 0 0,0 1 0,-1 0 0,1 0 0,0 1 0,0-1 0,-1 2 0,11 0 0,-12 0-58,-1 0-1,0 0 1,1 0-1,-1 0 1,0 1 0,0-1-1,0 1 1,0 0-1,0 1 1,0-1-1,0 1 1,-1-1 0,1 1-1,-1 0 1,0 0-1,0 1 1,0-1-1,0 1 1,-1-1 0,0 1-1,1 0 1,-1 0-1,0 0 1,1 6-1,-1-4 56,0 0 0,-1 0 0,0 1-1,0-1 1,-1 0 0,0 1 0,0-1-1,0 1 1,-1-1 0,0 0 0,0 1-1,-1-1 1,0 0 0,0 0 0,0 0-1,0 0 1,-1 0 0,0-1 0,-1 1-1,1-1 1,-1 0 0,0 0 0,0 0-1,-1 0 1,1-1 0,-10 7-1,-2 1 219,7-6-254,1 0-1,0 1 0,-7 7 0,11-9-4,3-4-78,2 0-16,5-1 54,-1 0 0,0 0 0,1 0 0,-1 0-1,1-1 1,8-2 0,24-2 81,10 6 79,0 2-1,94 19 0,-137-21-136,-1 0 1,1 1-1,-1-1 1,0 1-1,1 0 1,-1 0 0,0 0-1,0 1 1,0-1-1,-1 1 1,7 6-1,-8-7 9,0 0 0,0 1-1,-1 0 1,1-1 0,-1 1 0,1 0-1,-1 0 1,0 0 0,0 0-1,0 0 1,0 0 0,-1 0 0,1 0-1,-1 0 1,0 0 0,0 0-1,0 7 1,-2 2 34,0 0-1,-1-1 0,0 1 1,-1 0-1,0-1 1,-1 0-1,-11 19 1,7-15-11,-2 1 1,0-1-1,-1-1 1,-18 18-1,18-20-50,-2-1-1,1-1 0,-1 0 0,-22 10 0,26-14 0,-1-1 0,0-1 0,0 0 0,-1 0 0,1-1 1,-1-1-1,-12 2 0,23-4-78,0 1 0,0-1 1,0 0-1,0 0 0,0 0 1,-1 0-1,1 0 0,0 0 0,0 0 1,0 0-1,0-1 0,0 1 1,0 0-1,0 0 0,0-1 0,0 1 1,0-1-1,0 1 0,0-1 1,1 1-1,-1-1 0,0 0 1,0 1-1,0-1 0,1 0 0,-1 0 1,0 0-1,1 1 0,-1-1 1,0 0-1,0-2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0.2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 18431,'12'-3'347,"1"0"0,-1 1 0,1 0-1,-1 1 1,1 1 0,-1-1 0,19 4 0,3 1-249,49 14 1,-71-15-44,1 1-1,0 0 0,-1 1 1,0 1-1,0 0 1,0 0-1,-1 2 1,0-1-1,10 10 0,-14-10-5,0-1-1,-1 1 0,1 0 1,-2 1-1,1 0 0,-1 0 0,-1 0 1,1 0-1,-1 1 0,-1-1 0,1 1 1,-1 0-1,2 15 0,-3-6 22,0 1 1,-1-1-1,-1 1 0,-1 0 0,-1-1 1,0 0-1,-6 23 0,2-19 58,0-2-1,-2 1 1,0-1 0,-1 0-1,-22 34 1,27-48-102,0 0 0,0-1 0,-1 0-1,0 0 1,0 0 0,0 0 0,0-1 0,0 0-1,-1 0 1,-11 5 0,13-7-16,0-1 0,0 1 0,0-1 0,0 0 0,0 0-1,-1-1 1,1 1 0,0-1 0,0 0 0,-1 0 0,1-1 0,0 1 0,0-1 0,0 0 0,-1 0-1,1 0 1,0 0 0,-5-4 0,-1 0 10,1-1 0,-1 0 0,1-1 1,1 0-1,0 0 0,0-1 0,0 0 0,1 0 0,0-1 0,0 0 0,1 0 1,0 0-1,-5-14 0,2 3 45,1 0 0,1-1 1,0 0-1,2-1 0,-5-36 0,8 48-100,1-1 1,1 1-1,0 0 0,0 0 0,1-1 0,1 1 0,-1 0 0,2 0 0,-1 0 0,1 0 0,1 1 0,0-1 0,0 1 0,1 0 0,0 0 0,0 0 0,1 1 0,1 0 1,-1 0-1,1 0 0,0 1 0,1 0 0,16-11 0,31-17-2756,-13 7-5013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0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19839,'4'21'737,"-1"0"1,0 0-1,-1 1 0,-2 26 1,2 15-390,-1-32-329,11 95-30,-9-108 10,0-1 0,1 0 0,1 0 0,1 0 0,8 17 0,-13-33-39,0 1 0,-1-1-1,1 1 1,0-1-1,0 0 1,0 1-1,0-1 1,0 0-1,0 0 1,0 0-1,1 0 1,-1 0-1,0 0 1,1 0 0,-1 0-1,0 0 1,1 0-1,-1-1 1,1 1-1,2 0 1,-2-1-88,0 0 1,1 0 0,-1 0-1,0-1 1,0 1 0,1 0-1,-1-1 1,0 0 0,0 1-1,0-1 1,0 0 0,0 0-1,0 0 1,3-3 0,7-4-1905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1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0 127 20479,'6'50'1395,"-3"1"0,-3 64 0,-2-20-1188,3-108-373,1 0-1,0 0 0,1 0 1,4-13-1,0 2-36,1-11-253,2 1-1,1 0 1,2 0-1,1 1 1,29-48 0,-38 75 424,-1 1 0,1-1 1,0 1-1,0 0 1,1 1-1,0-1 1,0 1-1,0 0 1,0 0-1,10-4 1,-3 3 38,0-1 0,1 2 0,0 0 1,18-3-1,-24 6 75,1 0 0,0 0 0,-1 1 0,1 0 0,0 1 0,0 0 0,-1 0 0,1 1 0,-1 0 0,12 5 1,-15-6-31,-1 1 1,1 1 0,-1-1-1,0 1 1,0-1 0,0 1 0,0 0-1,0 1 1,0-1 0,-1 1 0,0 0-1,0-1 1,0 1 0,0 1-1,0-1 1,-1 0 0,0 1 0,0-1-1,2 7 1,0 4 60,-2 0 1,1 0-1,-2 0 0,0 0 0,-2 25 1,-14 76 512,6-60-387,5-22 174,0 37 0,4-71-423,0 1 0,0-1 0,0 1 0,0-1 0,0 1 0,1-1 0,-1 0 0,0 1 0,0-1 0,1 1 0,-1-1 0,0 0 0,0 1 0,1-1 0,-1 0 0,0 1 0,1-1 1,-1 0-1,1 1 0,-1-1 0,0 0 0,1 0 0,-1 0 0,1 1 0,-1-1 0,1 0 0,-1 0 0,1 0 0,-1 0 0,1 0 0,-1 0 0,1 0 0,-1 0 0,0 0 0,1 0 0,-1 0 0,1 0 0,0-1 0,18-2-391,-13 0-90,1 1-1,-1-1 1,0 0-1,0-1 1,8-6-1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1.9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21 146 19199,'0'0'1038,"-1"-2"-930,-2-2-121,0-1 1,1 0-1,-1 0 1,1 0-1,1 0 1,-1 0 0,1 0-1,-2-8 1,3 10 31,0-1 1,0 1-1,0 0 0,1-1 1,-1 1-1,1 0 1,0-1-1,0 1 0,0 0 1,0 0-1,1 0 1,-1 0-1,1 0 0,0 0 1,2-3-1,-1 3-28,-1 0-1,0 0 0,1 0 1,-1 1-1,1-1 0,0 1 1,0-1-1,0 1 1,0 0-1,0 1 0,1-1 1,-1 0-1,0 1 0,1 0 1,-1 0-1,1 0 1,6-1-1,-6 2 82,1 0 0,-1 0 0,1 1 1,-1-1-1,1 1 0,-1 0 0,1 1 0,-1-1 1,1 1-1,-1-1 0,0 1 0,0 1 0,7 4 1,-6-4-29,-1 0 1,0 1 0,0-1 0,-1 1 0,1-1 0,-1 1-1,0 1 1,0-1 0,0 0 0,0 1 0,-1-1-1,0 1 1,0 0 0,0-1 0,0 1 0,-1 0 0,2 10-1,-3-6 1,1-1 0,-1 1 0,-1-1-1,0 1 1,0-1 0,-1 1-1,0-1 1,0 0 0,-1 0-1,-4 10 1,4-10 36,1-3-50,0 0 0,0 0-1,-1 0 1,0 0 0,0 0-1,0-1 1,0 1 0,-1-1-1,0 0 1,1 0 0,-9 6-1,21-4-103,9 0 218,0-1 0,24 3 0,-27-6-13,0 1 0,0 1 1,-1 0-1,21 10 0,-33-13-102,0-1 0,-1 1-1,1 0 1,0 0 0,-1 0 0,0 0-1,1 1 1,-1-1 0,0 0 0,1 1-1,-1-1 1,0 0 0,0 1 0,0-1-1,0 1 1,0 0 0,-1-1 0,1 1 0,0 2-1,0-1-7,-1-1 0,0 1 0,0-1 0,0 0 0,0 1 0,-1-1 0,1 1 0,-1-1 0,1 0 0,-1 0 0,0 1 0,0-1 0,-1 3 0,-1 0 17,-1 1 1,1-1-1,-1 0 0,0 0 1,-1 0-1,1 0 1,-1-1-1,0 0 0,0 0 1,-6 4-1,9-7-25,-1 0-1,0 1 0,0-1 1,1 0-1,-1 0 1,0 0-1,0-1 1,0 1-1,0-1 0,0 0 1,0 1-1,0-1 1,0 0-1,0-1 1,0 1-1,0-1 1,0 1-1,1-1 0,-5-1 1,-1-2-682,-1 0 0,1-1 1,0 0-1,-12-10 0,13 10-343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3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79 19711,'0'0'678,"2"0"-148,3 2-413,0-1 0,0 0-1,0-1 1,0 1 0,1-1-1,9-1 1,36-6 132,-16 1-16,32-2-113,0-2 0,77-24 0,-119 27 2,25-2 0,-39 7-76,-10 2-36,-1 0 0,1 0-1,0 0 1,-1 0 0,1 0-1,0 1 1,-1-1 0,1 0-1,-1 0 1,1 0-1,0 1 1,-1-1 0,1 0-1,-1 1 1,1-1 0,-1 0-1,1 1 1,-1-1 0,1 1-1,-1-1 1,1 1-1,-1-1 1,0 1 0,1-1-1,-1 1 1,0-1 0,1 2-1,5 14 244,-5-3-234,-1 0 0,0 0 0,0 0 1,-2 0-1,0-1 0,-4 17 0,-1 9 70,-40 189-22,23-123-28,22-95 20,-2 6-69,1 0-1,0 0 1,1 0-1,1 1 1,0-1-1,3 24 1,-2-38-5,0 0 1,0 0-1,0 0 1,0 1 0,0-1-1,0 0 1,1 0-1,-1 0 1,0 0-1,1 0 1,-1 0 0,1 0-1,0 0 1,-1 0-1,1 0 1,0 0-1,-1 0 1,1 0-1,0 0 1,0-1 0,0 1-1,0 0 1,1 1-1,-1-2-107,1 0 0,-1 0-1,0 0 1,0 0 0,0-1 0,0 1-1,0 0 1,0 0 0,0-1 0,0 1-1,0 0 1,0-1 0,0 1-1,1-2 1,1 1-666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4.1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 1 20223,'-17'46'885,"-1"-1"99,-18 80 0,35-123-972,1 0-1,0-1 0,-1 1 0,1 0 0,0 0 0,0-1 0,0 1 0,1 0 0,-1-1 1,0 1-1,1 0 0,-1-1 0,1 1 0,-1 0 0,1-1 0,0 1 0,1 2 0,0-2-3,-1-1 0,1 1 0,-1-1 0,1 0 0,0 1 0,0-1 0,0 0 0,-1 0 0,1 0 0,0 0 0,0 0 0,1-1 0,3 2 0,10 1-4,0-1-1,0 0 0,32-2 1,49-9-7,-71 5-296,0-1 0,-1-1 0,33-13 0,-48 15-7,-1 0-1,1-1 1,0 0-1,-1-1 0,0 0 1,0 0-1,-1-1 1,0 0-1,0 0 1,12-16-1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4.4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0 20095,'-22'234'3138,"3"-55"-1769,16-151-1291,2 1-1,1 0 1,2 0 0,0-1 0,8 33-1,-10-59-163,0-1 0,1 0 0,-1 0 0,0 1 0,1-1 0,-1 0-1,0 0 1,1 1 0,0-1 0,-1 0 0,1 0 0,0 0-1,-1 0 1,1 0 0,0 0 0,0 0 0,0 0 0,0 0-1,0 0 1,0-1 0,0 1 0,0 0 0,0-1 0,1 1 0,-1-1-1,0 1 1,0-1 0,1 1 0,-1-1 0,0 0 0,2 1-1,0-2-546,0 1-1,0-1 1,0 1-1,0-1 1,-1 0-1,1 0 1,0 0-1,-1-1 1,1 1-1,-1 0 1,1-1-1,-1 0 0,3-2 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4.8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86 23935,'0'0'1356,"25"-14"-3092,22-15-2728,-2-2-6062,-31 20 6672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5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0 20607,'-24'80'2550,"-5"16"-865,26-84-1644,1 0-1,1 1 1,0-1 0,0 0 0,1 0-1,2 13 1,0-13-201,3 2 122,0-11 41,-3-2 0,4 3-10,0 0 0,0-1-1,0 1 1,1-1 0,-1-1-1,1 1 1,0-1 0,-1 0 0,1-1-1,8 1 1,0 0-19,1-1 0,0 0 0,22-3 0,-28 1-159,0-1-1,-1 0 0,0-1 1,1 0-1,-1 0 1,0-1-1,0 0 1,-1 0-1,1-1 0,-1 0 1,0-1-1,0 0 1,-1 0-1,13-14 1,-11 10-556,-1 0 0,-1 0 0,0 0 0,9-18 1,-10 15-1259,-1 0 1,0 0-1,6-27 1,-8 19-1869,-2-1-33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5.1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5 19199,'7'-2'71,"0"1"-1,0 0 0,0 1 0,1-1 1,-1 1-1,0 0 0,0 1 1,0 0-1,0 0 0,0 1 1,0 0-1,0 0 0,0 0 0,-1 1 1,1 0-1,-1 0 0,0 1 1,0 0-1,0 0 0,0 0 1,-1 1-1,1-1 0,-1 1 0,0 1 1,-1-1-1,0 1 0,1 0 1,-2 0-1,1 0 0,-1 0 1,0 1-1,4 11 0,0 11 212,-2 0 1,0 1-1,-1 30 0,-4 91 892,-1-138-1075,0 0 1,-1 0-1,0 0 0,-1 0 1,0-1-1,-6 16 0,7-25-62,1 1 0,-1-1 0,0 0 0,0 0 0,0 0 0,-1 0 0,1 0 0,-1 0 0,1 0-1,-1-1 1,-5 4 0,6-5-26,0 0-1,0 0 1,-1 0-1,1 0 1,-1 0-1,1-1 1,0 1-1,-1-1 0,0 0 1,1 1-1,-1-1 1,1 0-1,-1-1 1,1 1-1,-1 0 1,1-1-1,-1 1 1,-3-3-1,-3 0-36,1 0 1,0-1-1,0 0 0,1 0 1,-1-1-1,1 0 0,0 0 1,0 0-1,1-1 0,0-1 1,0 1-1,-7-9 0,7 5-57,-1 0-1,2 0 1,-1-1-1,1 0 1,1 0-1,0 0 1,1 0-1,-4-19 1,5 16 4,0 0 1,1 0 0,1 0-1,0-1 1,1 1 0,0 0-1,1 0 1,1 0 0,0 0-1,1 1 1,0-1 0,1 1-1,1 0 1,0 0 0,15-22-1,-16 28-121,1 0 0,0 1-1,0 0 1,1 0 0,0 1-1,-1-1 1,15-6-1,-15 9-529,0 0-1,0 0 1,0 1-1,1 0 0,-1 0 1,10-1-1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5.5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394 37 18431,'-12'-6'278,"-1"0"0,0 1 0,0 1 1,0 0-1,-1 0 0,1 2 0,-1-1 0,0 2 0,-27-1 0,16 4 14,0 1 0,0 0 0,0 2-1,-38 13 1,59-17-277,1 0 1,-1 1-1,0-1 0,0 1 1,1 0-1,-1 0 0,1 0 1,-1 1-1,1-1 0,0 1 1,0 0-1,0 0 0,1 0 1,-1 0-1,0 0 0,1 1 1,0-1-1,0 1 0,0-1 0,0 1 1,1 0-1,0 0 0,-1 0 1,1 0-1,1 0 0,-1 0 1,0 0-1,1 0 0,0 0 1,0 0-1,0 0 0,1 0 1,-1 0-1,3 7 0,-1 0 17,1-1 0,1 1 0,0-1 0,0 1 0,1-1 0,1 0 0,0-1-1,0 0 1,0 0 0,1 0 0,1 0 0,-1-1 0,1-1 0,1 1 0,9 6 0,20 12-106,44 22 0,18 12 13,-85-50 58,0 1 0,-1 1-1,0 1 1,15 17-1,-26-26 20,1 1 0,-1 0 0,0 0 0,0 0 0,0 0 0,-1 1-1,0-1 1,0 1 0,0-1 0,-1 1 0,1 0 0,-1-1 0,-1 1-1,1 0 1,-1 0 0,0 0 0,-1 0 0,1 0 0,-1-1-1,0 1 1,-1 0 0,1 0 0,-1-1 0,0 1 0,0-1 0,-1 0-1,0 0 1,0 1 0,0-2 0,-1 1 0,1 0 0,-1-1 0,0 0-1,0 1 1,-6 3 0,5-4 7,0-1 1,-1 1-1,1-1 0,-1 0 1,0-1-1,0 1 0,0-1 1,0 0-1,0 0 0,0-1 0,-9 1 1,5-2 4,1 1 0,0-2 1,0 1-1,0-2 0,0 1 1,0-1-1,-12-4 0,7 1-25,-1-1-1,1-1 1,0 0 0,1-1-1,0-1 1,0 0-1,1 0 1,0-1 0,-12-13-1,20 19 2,1 1 1,0-1-1,0 0 0,1 0 0,-1 0 0,1-1 1,0 1-1,0 0 0,-2-6 0,3 8-15,1-1-1,0 0 1,-1 1-1,1-1 1,0 0-1,0 1 1,0-1-1,1 0 1,-1 0-1,1 1 1,-1-1-1,1 1 0,0-1 1,0 0-1,0 1 1,0 0-1,3-5 1,4-4-188,0 0 0,1 1 1,1 0-1,-1 0 1,2 1-1,-1 0 0,1 1 1,21-13-1,-3 5-600,1 2 0,47-17 0,-14 10-2372,-35 12-3144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5.9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416 44 17023,'-13'-7'499,"0"1"0,-1 0 0,1 1 0,-1 0 0,0 2 0,-1-1 0,1 1 0,-22 0 0,20 2-334,-1 0-1,1 2 1,-1 0 0,1 1-1,0 0 1,0 2 0,-21 6-1,29-7-92,-1 1-1,1 0 1,0 1-1,0-1 1,1 2-1,-1-1 1,-12 13-1,16-13-33,-1-1 0,1 1 0,0 0 0,1 1-1,-1-1 1,1 1 0,0-1 0,0 1 0,1 0 0,0 0-1,0 0 1,-2 8 0,4-11-15,0 1 0,0 0 0,1-1 1,-1 1-1,1 0 0,0-1 0,0 1 0,0 0 0,0-1 0,0 0 0,1 1 0,0-1 0,0 0 0,3 6 0,4 2 110,0 1-1,15 13 0,11 7 23,56 39-1,-61-50-187,-2 1-1,-1 1 0,49 52 0,-70-67 62,-1-1 0,0 0 0,0 1 0,-1 0 0,0 0 0,0 1 0,-1-1 0,0 1 0,2 11 0,-4-14-13,0 0 0,-1 0 0,1 0 0,-1 0 1,-1 0-1,1 0 0,-1 0 0,0 0 0,-1 0 0,1 0 0,-1 0 1,0-1-1,-1 1 0,-4 9 0,3-9-8,0 0 1,0 1-1,-1-2 0,0 1 1,0 0-1,0-1 0,-1 0 1,1 0-1,-1-1 0,-1 1 1,1-1-1,0 0 0,-1-1 0,0 0 1,0 0-1,0 0 0,0-1 1,0 0-1,0-1 0,-1 1 1,1-1-1,-1-1 0,1 1 1,-1-1-1,1-1 0,-1 1 1,1-1-1,-1-1 0,1 1 0,0-1 1,0 0-1,-11-6 0,8 4-6,0-2 0,0 1-1,1-1 1,0-1 0,0 0-1,0 0 1,1 0 0,0-1-1,1-1 1,-13-16 0,17 20-8,0-1 0,0 1 0,0-1 0,0 0 0,1 0 1,0 0-1,1 0 0,-3-13 0,4 14-7,0 1 0,0-1 0,0 0 0,0 0 0,1 1-1,0-1 1,0 0 0,0 1 0,1-1 0,-1 1 0,1 0 0,0-1 0,3-4-1,3-2-24,1 0-1,0 0 0,0 0 1,1 1-1,1 0 0,-1 1 1,1 1-1,1-1 0,0 2 0,14-8 1,18-6-1059,73-24 0,-89 35 628,36-13-2258,-37 14-4375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6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28 19071,'-7'43'829,"2"0"0,1 0 0,3 0 0,4 46 0,2-50-292,0 6-62,6-65-647,-7 8 169,0-1 0,-1 0 0,0 0 0,-1-1 0,0 1 0,-1-1 0,-1-14-1,1 10-92,0 0 0,1 0 0,5-21 0,-5 30 78,1 0 0,0 0-1,1 0 1,0 0 0,1 1 0,-1-1 0,2 1-1,8-11 1,-12 17 16,-1 0-1,1 0 1,0 0 0,0 1-1,0-1 1,1 0-1,-1 1 1,0 0 0,1-1-1,-1 1 1,0 0-1,1 0 1,0 0 0,-1 1-1,1-1 1,-1 0-1,1 1 1,0 0 0,-1 0-1,1 0 1,0 0-1,0 0 1,-1 0 0,1 1-1,0-1 1,-1 1-1,1 0 1,-1 0 0,1 0-1,-1 0 1,1 0-1,-1 0 1,0 1 0,3 1-1,3 3 27,0 1-1,0 0 0,-1 0 1,0 1-1,0 0 1,0 0-1,-1 0 1,5 11-1,35 76 263,-44-90-279,38 97 524,-39-101-478,6-12-108,4-9-218,-1-1-1,12-37 0,5-8-130,-20 49 400,25-47-60,-27 56 48,0 0-1,0 1 1,0 0-1,1 0 1,12-11-1,-17 17 9,0 0 0,0 0-1,1 0 1,-1 0 0,0 1-1,0-1 1,0 0-1,0 1 1,1-1 0,-1 1-1,0 0 1,0-1-1,1 1 1,-1 0 0,0 0-1,1-1 1,-1 1-1,0 0 1,1 1 0,-1-1-1,0 0 1,1 0-1,-1 0 1,0 1 0,1-1-1,-1 1 1,0-1-1,0 1 1,1-1 0,-1 1-1,0 0 1,0 0-1,0-1 1,0 1 0,0 0-1,0 0 1,0 0-1,0 0 1,0 0 0,0 2-1,5 6 175,0-1 0,-1 1 0,-1 1 0,6 12-1,-4-6-32,9 18-22,-2 1 0,-2 0 0,-1 1 0,8 54-1,-15-72-556,-3-16 634,7-11-2023,-5 5 1267,0 0 0,-1 0 0,1 1 0,1-9 0,1-2-1688,3-5-4120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7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65 18303,'0'0'2644,"0"-2"-2512,3-2-93,-1 1-1,1-1 0,0 1 1,0-1-1,0 1 1,0 0-1,1 0 0,-1 0 1,1 0-1,-1 1 1,1 0-1,0-1 0,0 2 1,0-1-1,1 0 1,-1 1-1,0-1 0,1 1 1,6 0-1,9-4 1,1 2 0,0 1 0,0 0 0,0 2-1,0 0 1,28 5 0,-47-5-20,0 0-1,-1 0 0,1 1 1,0-1-1,0 1 1,0 0-1,-1-1 0,1 1 1,0 0-1,0 0 1,-1 0-1,1 0 1,-1 1-1,1-1 0,-1 0 1,0 0-1,1 1 1,-1-1-1,0 1 0,0-1 1,0 1-1,0 0 1,0-1-1,0 1 1,-1 0-1,1 0 0,-1 0 1,1 0-1,-1-1 1,1 1-1,-1 0 0,0 0 1,0 0-1,0 0 1,0 0-1,0 0 0,-1 3 1,-1 1 40,1-1 0,-1 0 0,0 1 0,0-1 0,0 0 0,-1 0 0,0 0 0,0-1 0,0 1 0,0-1 0,-8 9 0,3-6-13,0 0 0,0-1 1,0 1-1,-1-1 0,1-1 0,-1 0 0,-17 7 0,49-13-60,-6 1 19,-2-1-16,-1 0 1,1 1-1,-1 1 0,1 0 1,-1 1-1,0 1 0,0 0 1,0 1-1,0 0 0,0 1 1,-1 1-1,23 13 0,-33-17 37,0 0 0,1 1 0,-1 0 0,0 0 0,0 0 0,0 0 0,-1 0 0,1 1 0,-1-1 0,0 1-1,0-1 1,0 1 0,0 0 0,-1 0 0,2 4 0,-2-2-9,0 1 0,0-1-1,0 0 1,-1 1 0,0-1 0,0 1 0,-1-1-1,1 1 1,-3 6 0,0-2 41,0-1 1,0 0-1,-1 0 0,-1 0 1,0 0-1,0-1 0,-1 0 1,0 0-1,0 0 0,-1-1 1,-12 13-1,15-18-41,0-1 0,0 1 0,0 0-1,0-1 1,0 0 0,-1 0 0,1 0 0,-1-1 0,1 1-1,-1-1 1,1 0 0,-1 0 0,0-1 0,0 1-1,1-1 1,-1 0 0,0 0 0,0-1 0,0 0 0,1 0-1,-1 0 1,1 0 0,-6-2 0,4 0-170,-1 0 1,0 0-1,1-1 1,0 1-1,-1-2 1,2 1-1,-1-1 1,0 1-1,1-2 1,0 1-1,0 0 1,0-1-1,1 0 1,-5-9-1,8 14 12,1 0 0,-1 0 0,1 1 0,0-1 0,-1 0 0,1 0 0,0 0 0,0 1 0,0-1 0,0 0-1,-1 0 1,1 0 0,0 0 0,1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8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 0 15999,'0'0'3331,"0"2"-2775,-4 15 654,-12 31 0,-1 5-125,5-5-850,2 0-1,2 1 0,3 0 1,1 1-1,3 55 1,2-96-221,10 97 177,-9-95-186,0 0 1,1 1 0,1-1 0,0 0-1,0-1 1,1 1 0,7 10-1,-10-18-27,1 1-1,0-1 1,-1 1-1,2-1 0,-1 0 1,0 0-1,0-1 1,1 1-1,0 0 0,-1-1 1,1 0-1,0 0 1,6 2-1,-4-2-63,0-1 0,1 1-1,-1-1 1,1-1 0,-1 1 0,1-1 0,-1 0-1,9-1 1,-3-1-79,-1 0 1,0 0-1,0-2 0,0 1 0,0-1 1,-1-1-1,0 0 0,0 0 0,19-14 0,-20 11 14,0 0-1,0 0 1,-1-1-1,0-1 1,0 1-1,-1-1 1,-1-1-1,1 1 1,-2-1-1,1 0 1,5-19-1,-8 22 124,-1-1-1,0 0 1,0 0 0,-1 0-1,0 0 1,-1 0-1,0 0 1,0 0 0,-1 0-1,0 0 1,-1 0-1,0 0 1,0 0-1,-1 0 1,0 1 0,-5-9-1,6 12 48,-1 0 1,1 0-1,-1 1 0,0-1 0,-1 1 0,1 0 0,-1 0 0,-6-5 1,8 8 13,0-1 1,-1 1 0,1 0 0,0 0 0,-1 0 0,1 0-1,-1 0 1,1 1 0,-1-1 0,1 1 0,-1-1 0,1 1 0,-1 0-1,0 0 1,1 0 0,-1 1 0,1-1 0,-1 1 0,-3 0 0,1 1 67,0-1 0,0 1 1,0 1-1,0-1 0,1 1 1,-1 0-1,0 0 0,1 0 1,0 0-1,0 1 1,0 0-1,0 0 0,1 0 1,0 0-1,-1 0 0,1 1 1,1-1-1,-4 8 1,-2 7 132,1-1 0,1 1 0,-5 32 0,8-38-186,1-4-73,0 1-1,1-1 1,0 1 0,1-1-1,2 20 1,-2-29-63,0 1 0,0 0 0,1-1-1,-1 1 1,0 0 0,1-1 0,-1 1 0,1-1-1,-1 1 1,0-1 0,1 1 0,-1-1 0,1 1-1,0-1 1,-1 1 0,1-1 0,-1 1 0,1-1-1,0 0 1,-1 0 0,1 1 0,0-1 0,-1 0-1,1 0 1,0 0 0,-1 1 0,1-1 0,0 0-1,-1 0 1,1 0 0,0 0 0,0 0 0,1-1 0,27-5-7378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9.3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175 1 17535,'-1'15'598,"0"1"-1,-1-1 1,0 0 0,-1 0-1,-1 0 1,-10 25-1,-46 80 1570,5-11-1178,49-93-862,0-1 1,1 1 0,0 1 0,2-1 0,-3 21-1,5-26-101,1 1-1,0 0 1,0-1-1,1 1 0,0-1 1,1 0-1,1 1 1,0-1-1,0 0 0,1 0 1,1-1-1,-1 1 1,2-1-1,-1 0 0,2 0 1,-1-1-1,1 0 1,1 0-1,14 14 0,-12-14-163,1-1 0,0 0-1,1 0 1,0-1-1,22 10 1,-24-14 4,0 0 0,0 0 0,1 0-1,-1-2 1,0 1 0,1-1 0,-1-1 0,13 0 0,-11-1-24,0-1 0,-1 0 0,1 0 0,-1-1 0,0-1 0,0 1 0,0-2 0,-1 0 0,1 0 0,-1-1 0,0 0 0,12-10 0,-17 11 110,0 1 0,-1 0 0,1-1 0,-1 0 0,0 0-1,0 0 1,-1-1 0,0 1 0,0-1 0,0 1 0,-1-1 0,1 0 0,-1 0 0,-1-1 0,1 1 0,-1 0 0,0 0 0,-1-1 0,1 1 0,-1-1-1,0 1 1,-1 0 0,0-1 0,-1-5 0,-1 2 54,0 1 1,-1 0-1,0 0 0,0 0 1,-1 1-1,0-1 0,-1 1 0,-11-12 1,-6-6 176,-28-23 1,44 42-90,-1 1-1,1 0 0,-1 0 1,0 0-1,-13-5 1,19 10-68,0 0 0,0 0 1,0 0-1,0 1 0,0-1 1,0 1-1,0 0 0,0-1 1,0 1-1,-1 0 0,1 0 1,0 0-1,0 1 0,0-1 1,0 1-1,0-1 0,-1 1 1,1-1-1,0 1 0,0 0 1,1 0-1,-1 0 0,0 0 1,0 0-1,0 1 0,1-1 1,-1 1-1,0-1 0,-2 4 1,0-1-2,1 1 0,-1 1 1,1-1-1,-1 0 0,2 1 0,-1-1 1,0 1-1,1 0 0,0 0 1,1 0-1,-1 0 0,1 0 0,0 1 1,1-1-1,0 0 0,0 0 0,0 1 1,0-1-1,1 0 0,0 0 0,2 7 1,-1-6-188,1 0 0,0-1 0,0 1 0,0 0 0,1-1 1,-1 0-1,9 10 0,-7-10-541,1-1 1,-1 1-1,1-2 1,0 1 0,0 0-1,0-1 1,13 6-1,-2-3-5417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09.7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22143,'0'9'3348,"19"-61"-10726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10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0 19839,'4'7'333,"-1"0"1,1 0-1,-1 0 0,-1 1 0,1-1 1,-1 1-1,0 0 0,-1-1 0,0 1 1,0 0-1,-1 9 0,-1 7-59,-2 1 0,-6 29-1,1-9 131,-11 102 1245,17-118-1429,2 1-1,5 57 1,-5-85-161,11-1-1206,-10 0 1060,0-1-1,1 0 0,-1 0 0,0 0 0,1 0 0,-1 0 0,0 0 0,0 0 0,1 0 0,-1 0 0,0-1 0,0 1 0,2-1 0,1-1-351,-1 0-1,0 0 0,1 0 0,-1 0 1,0-1-1,4-4 0,-2 3-876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10.3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275 0 19295,'-32'24'1981,"6"-6"-1286,2 1 0,0 0 0,-39 43 0,63-61-669,0-1-1,-1 1 0,1-1 0,0 1 0,-1-1 1,1 1-1,0-1 0,0 1 0,0-1 0,-1 1 1,1-1-1,0 1 0,0-1 0,0 1 0,0 0 1,0-1-1,0 1 0,0-1 0,0 1 0,0-1 1,0 1-1,1 0 0,-1-1 0,0 2 0,1-1-8,0 1-1,0-1 0,0 0 0,0 1 0,0-1 1,0 0-1,1 0 0,1 2 0,27 14-41,49 23 242,29 13-123,-97-48-72,-1 0 0,1 0 1,-1 1-1,0 1 1,-1 0-1,14 11 0,-19-13-2,1 0-1,-1 0 1,-1 0-1,1 0 1,-1 0-1,0 1 1,0-1-1,0 1 1,-1 0-1,0 0 1,0 0-1,0 0 1,1 12-1,-2-8 74,-1 1-1,0-1 1,-1 1 0,0-1-1,0 0 1,-1 1-1,-5 15 1,5-20-84,0-1 0,0 1-1,0-1 1,-1 0 0,0 0 0,0 0-1,0 0 1,-1 0 0,1-1 0,-1 1 0,0-1-1,-1 0 1,1 0 0,-1-1 0,-5 4-1,5-4-21,0-2 0,0 1 0,0-1 0,0 0 0,-1 0 0,1 0 0,0 0 0,0-1 0,-1 0 0,1 0 0,0-1 0,-1 0 0,1 1 0,0-2 0,-9-2 0,-7-3-444,2-1 1,-29-16 0,17 7-916,1-1-1,-29-25 0,36 25-1620,-24-27-1,27 24-2657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5.7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0 17151,'-9'61'2913,"-2"89"-1,12 61-1662,0-165-942,-1-27-272,1 46 466,15 110 1,-8-142-342,-8-31-355,1 0 0,0 0 0,0 0 0,0-1 0,0 1 0,0 0 0,0 0 0,0-1 0,0 1-1,1 0 1,-1-1 0,1 1 0,2 1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10.7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 23039,'40'-3'768,"0"-1"-232,2 1-48,2-1-360,-1 1-128,-2-1 72,-6 1-72,-6-1-136,-2 1-72,-6-1-16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11.3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71 20223,'1'74'960,"-7"147"343,2-174-1189,-8 54 312,15-123-589,-2-1 1,-2-37-1,0-14-393,3 18 466,0 7-368,1 0 1,15-71-1,-17 115 418,0-1 1,1 1-1,0 0 0,0 0 0,0 0 0,1 0 1,3-5-1,-6 9 42,1 0-1,0 0 1,0 0 0,0 0 0,0 0 0,0 0 0,0 0-1,0 0 1,1 0 0,-1 1 0,0-1 0,0 0 0,0 1-1,1-1 1,-1 1 0,0 0 0,1-1 0,-1 1 0,1 0-1,-1 0 1,0 0 0,1 0 0,-1 0 0,0 0 0,1 0 0,-1 0-1,1 0 1,-1 1 0,0-1 0,0 1 0,1-1 0,-1 1-1,2 1 1,1 0 58,0 1 0,0 0-1,0 0 1,0 0-1,-1 1 1,1-1 0,-1 1-1,0 0 1,0 0 0,-1 0-1,4 7 1,1 3 197,0 0 1,5 20-1,-1 6 294,11 70-1,-4 44 320,-17-138-730,1 53 241,-2-56-266,0-12 78,0-3-129,-2-15-71,1-1 0,0 1-1,2 0 1,4-32 0,18-68-990,-18 98 771,0 1-1,2 1 1,0-1 0,1 1 0,0 0 0,21-30 0,-22 38 200,0-1 1,1 2 0,0-1 0,0 1 0,1 0 0,0 0-1,0 1 1,1 1 0,0 0 0,0 0 0,1 1-1,13-6 1,-17 9 68,-1 0 0,1 1 0,0-1 0,-1 1 0,1 0 0,0 1 0,0 0 0,0 0 0,0 0 0,0 1 0,-1 0 0,1 1 0,0-1 0,-1 1 0,1 0 0,-1 1 0,1 0 0,-1 0 0,0 0 0,0 1 0,-1-1 0,1 2 0,-1-1 0,0 0 0,0 1 0,0 0 0,0 0 0,-1 1 0,0-1 0,0 1 0,3 7 0,1 4 194,-2 0 0,0 1 0,5 30 1,5 57 326,-16-101-549,3 42 160,-4-32-2762,3-37-5409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19:11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1 159 20863,'0'0'1384,"0"-2"-1249,0-3-131,1 0 1,0 0 0,0 0-1,0 0 1,1 0-1,-1 0 1,1 1-1,0-1 1,1 1-1,-1-1 1,1 1 0,0 0-1,0-1 1,0 2-1,1-1 1,-1 0-1,1 1 1,0-1-1,0 1 1,5-3 0,3-2-4,1 0 1,0 1-1,1 1 1,0 0 0,25-7-1,-26 9 45,0 1 0,1 0 0,-1 0 0,1 2 0,-1 0 0,16 1 0,-25 0-14,0 0 1,-1 1-1,1-1 1,0 1 0,0 0-1,-1 1 1,1-1-1,0 1 1,-1-1-1,1 1 1,-1 0-1,0 0 1,0 1 0,0-1-1,0 1 1,0-1-1,0 1 1,-1 0-1,1 0 1,-1 0-1,0 0 1,0 1 0,0-1-1,0 1 1,2 6-1,-1-1 34,-1 0 0,0 0 1,0 0-1,-1 0 0,0 1 0,0-1 0,-1 1 1,-1-1-1,0 0 0,0 1 0,0-1 0,-1 0 0,-1 0 1,-4 13-1,3-12-35,0-1 1,-1 1-1,0-1 1,-1 0-1,1-1 0,-1 0 1,-1 0-1,0 0 1,0 0-1,-1-1 1,1 0-1,-18 10 0,24-16 189,3 0-353,0-1 148,0 1 0,0-1 0,0 0 0,0 0 0,0 1 0,0-1 0,0-1 0,0 1-1,2 0 1,-2 0 1,39-4 107,33 0-240,-65 4 145,1 1-1,0 0 1,-1 0-1,1 1 1,14 5-1,-22-7-7,0 1 0,-1 0 0,1 0 0,0 0 0,0 0 0,0 0 0,-1 0 0,1 0 0,0 1 0,-1-1 0,0 0 0,1 1 0,-1 0 0,0-1 0,1 1 0,-1 0 0,0-1 1,0 1-1,1 3 0,-1-1 21,-1 0 1,1-1 0,-1 1 0,1-1-1,-1 1 1,0 0 0,0-1 0,-1 1 0,1 0-1,-2 4 1,-1 3 61,-1 0 1,0-1-1,-1 1 1,0-1-1,0 0 1,-9 11-1,9-15-82,0 1-1,0-2 0,-1 1 1,0-1-1,0 1 1,0-2-1,-1 1 1,0-1-1,1 0 0,-2 0 1,1-1-1,0 0 1,-1 0-1,1-1 0,-1 0 1,0 0-1,-15 1 1,13-2-364,1-1 0,-1 0 0,1-1 0,-1 0 0,1 0 0,-1-1 0,1 0 1,0-1-1,0 0 0,0-1 0,0 1 0,1-2 0,0 1 0,-15-11 0,2-3-7825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6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174 206 21119,'0'0'1232,"1"-2"-1288,1 0 38,-1 0 0,0-1 0,0 1 0,0-1 0,0 1 0,0-1 0,0 1 0,0-1 0,-1 0 0,0 1 0,1-1 0,-1 0 0,0 0 0,0 1 0,0-1 0,-1 0 0,1 1 0,-2-5 0,-2-7 266,0 0 0,-9-18-1,2 4-527,10 25 275,-13-34-170,13 36 175,0-1 1,0 1-1,1 0 0,-1-1 1,0 1-1,0-1 1,0 1-1,-1 0 0,1 0 1,0 0-1,0 0 0,-1 0 1,1 0-1,0 0 0,-1 0 1,1 0-1,-1 0 0,0 1 1,-2-2-1,3 3 8,-1-1-1,1 0 0,0 0 1,-1 1-1,1-1 0,0 1 1,0-1-1,-1 1 0,1-1 1,0 1-1,0 0 0,0 0 1,-1-1-1,1 1 0,0 0 1,0 0-1,0 1 1,-17 19 44,9-7-37,1 0-1,0 0 0,1 0 0,0 1 0,2 0 0,-1 0 0,2 1 0,-5 28 0,6-20 52,1 0 0,1 0 0,1 0 0,1 0 0,6 30 0,-5-42-32,1 0 0,0 0 1,1-1-1,0 1 0,1-1 0,0 0 0,13 20 0,-14-25-38,0 0 0,1 0 0,0 0 0,0-1 0,0 0 0,1 0 0,0-1 0,0 0 0,0 0 0,1 0-1,-1 0 1,1-1 0,0 0 0,8 2 0,-2-2-154,1 0 0,0-2 0,0 1 0,-1-2 0,1 0 0,0 0 0,0-1 1,21-5-1,-17 2-330,-2-1 0,1 0 0,0-1 1,-1-1-1,0 0 0,20-13 0,-30 16-15,-1-1-1,0 1 0,0-1 1,0 0-1,0 0 1,-1 0-1,0 0 0,0-1 1,6-11-1,-6 8-1397,0 0 0,0 0-1,3-15 1,-3 5-674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1.7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48 231 15359,'6'-13'477,"0"0"1,2 0-1,-1 0 0,1 1 0,1 0 0,0 1 0,1 0 1,0 0-1,15-11 0,-19 17-420,1 0 0,0 0-1,0 1 1,0 0 0,0 1 0,0 0 0,1 0 0,-1 0 0,1 1-1,0 0 1,0 1 0,0-1 0,0 2 0,0-1 0,0 1 0,0 0-1,0 1 1,11 1 0,-12 0-37,0 0 0,1 0 0,-1 1 0,0 0 0,-1 0 0,1 0 0,0 1 0,-1 0 0,0 0 0,0 1 0,10 9 0,-9-6 7,-1 0-1,0 0 1,0 0-1,-1 1 1,0 0 0,0 0-1,6 19 1,-5-8 41,-1 0 1,-1 1-1,0-1 0,-2 1 1,-1 0-1,0 0 0,-1 0 1,-4 21-1,2-25-16,-1 1-1,-1-1 1,-1 0 0,0 0-1,-1 0 1,-1-1-1,0 1 1,-2-2 0,-18 29-1,21-37-19,0 0 1,0 0-1,0-1 0,-1 0 1,0 0-1,0-1 0,-1 1 1,0-2-1,-8 5 0,9-6-20,0 0-1,0-1 0,-1 0 0,1 0 0,0-1 0,-1 0 0,1 0 0,-1 0 1,1-1-1,-1-1 0,1 1 0,-9-3 0,5 1-5,1-1 1,0 0-1,0 0 0,1-1 1,-1-1-1,1 0 0,0 0 1,0-1-1,0 0 0,1 0 1,0-1-1,0 0 0,1-1 1,0 1-1,0-1 0,0-1 0,1 1 1,-5-12-1,5 9 2,0 0-1,1 0 1,1-1-1,0 1 1,0-1-1,1 0 1,1 0-1,0 0 1,1-1-1,0 1 1,1 0-1,0 0 1,1-1-1,0 1 1,4-16-1,2 4-69,1 0-1,1 0 1,1 1-1,0 0 0,2 1 1,1 1-1,17-24 1,-20 32-190,1 1-1,0 0 1,1 0 0,0 1-1,0 1 1,1 0 0,1 0 0,-1 2-1,2 0 1,-1 0 0,1 1-1,15-5 1,0 7-1736,7 6-4516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6.6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 18303,'-3'79'1393,"4"0"0,3 0-1,25 133 1,-24-180-1253,-4-31-199,8-118-910,-7 67 623,13-69 1,-11 99 238,2 0 0,12-32 0,-15 44 45,1 0 1,1 0-1,-1 0 1,1 0-1,0 1 1,1 0-1,0 0 1,10-9 0,-15 14 61,0 1 1,0 0 0,1 1 0,-1-1 0,0 0 0,1 0 0,-1 0 0,0 1 0,1-1 0,-1 1 0,1-1-1,-1 1 1,1-1 0,-1 1 0,1 0 0,-1 0 0,1 0 0,-1 0 0,1 0 0,-1 0 0,3 1 0,-2-1 4,0 1 1,0 0 0,-1 0 0,1 0 0,0 1 0,0-1-1,-1 0 1,1 1 0,-1-1 0,1 1 0,-1-1 0,1 1-1,1 3 1,1 2 78,0 2-1,0-1 1,0 1-1,-1-1 1,4 18-1,43 264 2045,-49-288-1944,9-8-180,-7 3-40,0 0-1,0 0 1,0 0 0,0 0-1,-1-1 1,1 1 0,-1-1-1,0 0 1,0 1 0,1-6-1,14-44-552,-14 41 471,8-28-193,20-67-393,-25 92 640,0 1-1,0 0 0,1 0 0,1 0 0,10-12 1,-1 8 0,-16 18 66,-1-1 0,1 0 1,0 1-1,-1-1 0,1 1 1,0-1-1,0 1 0,-1-1 1,1 1-1,0 0 0,0-1 1,0 1-1,0 0 0,-1 0 1,1-1-1,0 1 0,0 0 1,0 0-1,0 0 0,0 0 1,0 0-1,0 0 0,0 0 1,0 1-1,-1-1 0,1 0 1,0 0-1,0 1 1,0-1-1,0 0 0,-1 1 1,1-1-1,0 1 0,0-1 1,-1 1-1,1 0 0,0-1 1,-1 1-1,1 0 0,0-1 1,0 2-1,0 0 31,5 5 80,-2 0-1,1 0 0,0 1 0,-1 0 1,-1 0-1,0 0 0,0 0 0,4 16 1,2 7 180,1-2-109,1-2-1,1 1 0,2-2 0,0 0 0,31 41 0,-37-57-159,0-1-1,1 0 1,0 0 0,0-1 0,1 0 0,0 0 0,0-1 0,1-1-1,0 0 1,0 0 0,0-1 0,1 0 0,0-1 0,0-1 0,0 0 0,16 2-1,-14-3-159,0-2 0,0 1 0,0-2 0,-1 0 0,1 0 0,0-2-1,0 0 1,-1 0 0,0-1 0,0-1 0,21-9 0,-20 6-612,0 0 1,-1-1 0,-1 0-1,1-1 1,-1 0 0,11-14-1,-2 0-5860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7.6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 18431,'-3'39'780,"1"1"0,2-1 0,7 44 0,17 329 1076,-26-376-1436,1-18-1526,1 23 0,0-45 562,0 1 1,1 0-1,0 0 0,-1 0 0,3-5 1,-1 4-665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8.0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0 15359,'3'21'1291,"-2"0"0,-1 0 0,-1 0 1,-6 37-1,-1 36-400,8 21-518,0-113-334,13-2-149,0-1 128,0 0-1,0-1 0,0 0 1,15-6-1,4-3-867,-1-2 0,0-1 0,-1-2 0,-1-1 0,42-30 0,-56 36-5698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8.3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17535,'47'522'5437,"-46"-506"-5431,1-1 0,0 0 0,1 0 0,1 0 0,0 0 0,1-1 0,13 27 0,-17-40-250,1 0-300,-2-1 497,0 1-1,0-1 1,1 0-1,-1 0 1,0 0-1,1 0 1,-1 0-1,0 0 1,1 0-1,-1 0 1,0 0-1,1 0 0,-1 0 1,0 0-1,1 0 1,-1 0-1,0 0 1,0 0-1,1 0 1,-1 0-1,0 0 1,1 0-1,-1-1 1,10-2-1024,-10 3 1060,9-7-2096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8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71 17407,'0'0'874,"6"-9"640,-4 5-1460,0-1 0,0 1 1,1-1-1,-1 1 0,1 0 0,0 0 0,0 0 0,1 1 0,-1-1 0,1 1 0,5-4 0,-7 6-54,0-1-1,0 1 0,0 0 0,0 0 0,0 0 0,0 0 0,1 1 0,-1-1 0,0 1 0,1-1 0,-1 1 0,1 0 1,-1 0-1,0 0 0,1 0 0,-1 0 0,1 0 0,-1 1 0,0-1 0,1 1 0,-1 0 0,0 0 0,0 0 0,0 0 0,4 2 1,-2 0 1,0 0 0,0 0 1,0 1-1,-1-1 0,0 1 1,0 0-1,0 0 0,4 7 1,18 37 100,-21-39-54,3 10 50,0 1 0,-1 0 0,-1 0 0,0 0 0,-2 0 0,0 1 0,-2-1 0,-1 28 0,-1-16 84,-2-1 0,-2 1 0,-1-1 0,-16 52 0,19-74-158,-2 5 46,-9 20 1,13-32-61,0 1-1,0 0 1,-1-1 0,0 1-1,1-1 1,-1 0 0,0 1-1,0-1 1,0 0-1,0 0 1,-1-1 0,1 1-1,-1 0 1,-2 1 0,4-3-6,-1 0 0,1 0 1,0 1-1,-1-1 0,1-1 1,-1 1-1,1 0 1,-1 0-1,1 0 0,0-1 1,-1 1-1,1-1 0,0 1 1,-1-1-1,1 1 1,0-1-1,0 0 0,-1 0 1,1 0-1,0 1 0,0-1 1,0 0-1,0 0 1,0-1-1,0 1 0,-1-2 1,-3-4 13,0 0 1,1 0-1,-5-9 0,-7-17-72,2-1 0,1-1-1,-15-61 1,23 70 68,1-1 0,1 1 1,1-1-1,1 0 0,6-50 0,-2 61-218,1 0 0,0 1-1,2-1 1,-1 1-1,16-27 1,-10 27-1505,11 0-5437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9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1 102 19199,'0'0'3396,"2"-8"-3024,-1 2-303,8-24 166,-6 24-499,0-1 0,1 1 0,0 0-1,0 0 1,0 0 0,1 0 0,8-8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9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18303,'4'18'558,"0"0"-1,-1 1 1,-1-1-1,0 0 1,-2 1-1,-1 18 0,3 49-312,-1-75-234,-1-1 20,1 0 0,1 0 0,4 18-1,-5-26-26,0 0 0,0 1 0,0-1-1,0 0 1,0 0 0,0 0 0,0 0 0,1 0-1,-1-1 1,1 1 0,-1 0 0,1-1-1,0 1 1,0-1 0,0 1 0,-1-1-1,1 0 1,1 0 0,-1 0 0,0 0 0,0 0-1,3 0 1,5 1-60,-1-1 0,1 0 0,0-1 0,0 0 0,0 0 0,0-1 0,0 0 0,17-5-1,5-4-314,37-16 0,-68 26 368,19-10-1799,10-11-5298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49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18047,'-1'120'3102,"3"172"116,21-2-2489,-20-273-1015,8 30-1,-11-45 67,3-3-176,-1 1 224,0-1-1,0 0 1,0 1 0,0-1-1,0 0 1,0 0 0,0 0 0,0-1-1,-1 1 1,1 0 0,0-1-1,-1 1 1,1-1 0,-1 1 0,1-1-1,-1 0 1,2-2 0,2-3-872,-1-1 1,9-16-1,-6 4-1428,-2-1-3284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0.7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153 152 20351,'0'0'616,"0"-2"-552,1-6-69,-1 0-1,0 0 1,0 0-1,-1-1 1,0 1-1,-1 0 1,1 0-1,-1 1 1,-1-1-1,0 0 1,0 1-1,0-1 1,-1 1-1,0 0 1,-7-9-1,10 15-2,0 0 1,0 0-1,0-1 0,0 1 0,0 0 1,0 0-1,-1 0 0,1 0 0,0 0 0,-1 0 1,1 0-1,-1 1 0,1-1 0,-1 1 1,1-1-1,-1 1 0,1-1 0,-1 1 0,1 0 1,-4-1-1,3 2 13,1-1 1,-1 0-1,0 1 1,0 0 0,0-1-1,0 1 1,0 0-1,1 0 1,-1 0-1,0 0 1,1 0-1,-1 0 1,1 1-1,-3 1 1,0 3 46,-1-1 1,1 1-1,0 0 1,0 0-1,1 0 1,0 1-1,0-1 1,-2 9-1,-2 12 114,2-1 0,1 1 0,1 0 0,0 33 0,4-18-132,13 83-1,-10-103 0,0-1 0,2 1 0,9 22 0,-11-35-111,-1-1 1,1 0-1,1-1 1,-1 1 0,1-1-1,1 0 1,-1 0 0,1 0-1,1-1 1,11 10 0,-13-13-18,0-1 1,0 1-1,0-1 1,0 0 0,0 0-1,1-1 1,-1 1 0,1-1-1,-1 0 1,1-1 0,0 0-1,-1 1 1,1-2 0,0 1-1,-1-1 1,1 0 0,8-2-1,-2 0-212,0-1-1,-1 0 0,1-1 0,-1 0 1,0-1-1,-1 0 0,11-8 1,-11 5-221,-1 0 1,0 0-1,0 0 1,-1-1 0,0 0-1,-1-1 1,0 0 0,-1 0-1,0 0 1,-1-1 0,0 0-1,-1 0 1,5-22 0,-1-2-313,-3 0 1,-1 0 0,0-58 0,-10-22 7956,4 178-3797,1 34-1583,16 83-174,-8-132-979,22 81 1,-19-98-201,-4-20-224,-1-5-117,-4-4-40,-1-1 1,1 0-1,0 0 1,-1 1-1,1-1 0,0 0 1,-1 0-1,1 0 1,0 0-1,-1 0 1,1 0-1,0 0 1,-1 0-1,1 0 0,0 0 1,-1 0-1,1 0 1,0 0-1,-1 0 1,1-1-1,0 1 0,-1 0 1,1 0-1,0-1 1,-1 1-1,1-1 1,-1 1-1,1 0 1,-1-1-1,2 0 0,11-16-2,-8 7-48,-1 1 1,0 0-1,-1-1 1,0 1-1,3-21 1,3-53-274,-8 60 233,2-41-122,-2 27-132,11-67-1,-10 95 275,0-1-1,0 0 0,2 1 1,-1-1-1,1 1 0,0 0 1,1 0-1,0 0 0,0 1 1,1 0-1,10-12 0,-14 19-1,-1 3 118,4 5 23,-1 0 0,1 1-1,-1-1 1,-1 1 0,0 0-1,0 0 1,0 0 0,-1 0-1,1 9 1,8 79 511,-8-1-38,4 51 318,-5-134-799,1-9-50,0-8-10,2-10-18,-5 14 10,24-124-647,-21 95 424,2 1 0,1 0 0,2 0 0,16-42 0,-14 50 103,2 1 0,0 0 0,21-23 0,-33 43 125,0-1 0,1 1 0,-1 0 0,1 0 0,-1 0 0,1 0 0,-1-1 1,0 1-1,1 0 0,-1 0 0,1 0 0,-1 0 0,1 0 0,-1 0 1,1 0-1,-1 0 0,1 0 0,-1 1 0,0-1 0,1 0 0,-1 0 1,1 0-1,-1 0 0,1 1 0,-1-1 0,10 6 68,-5-3-34,-1 1 0,0 0 0,-1 0 0,1 0 0,-1 1 0,0-1 0,0 1 0,0 0 0,3 8 1,2 7 156,6 23 1,-10-32-95,29 123 319,-21-79 432,29 81-1,-37-125-874,0-1-1,1 1 1,1-1 0,0 0-1,11 14 1,-15-22 5,0 1-1,1 0 1,-1-1-1,1 1 1,0-1-1,0 0 1,0 0-1,0 0 1,0 0-1,0 0 1,1-1-1,-1 0 1,0 1-1,1-1 1,-1 0-1,1-1 1,0 1-1,-1-1 1,1 1-1,-1-1 1,7-1-1,-9 1-109,0 0-1,1 0 0,-1-1 1,0 1-1,1-1 0,-1 1 1,0-1-1,0 1 0,1-1 1,-1 0-1,0 1 0,1-2 1,24-25-7419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1.2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6 227 21375,'0'0'700,"-5"-8"-296,5 2-418,1-1 1,1 1-1,-1 0 0,1-1 0,0 1 0,0 0 0,1 0 1,0 0-1,0 1 0,0-1 0,5-5 0,6-8-57,27-29-1,-30 37 52,0 0 1,0 1 0,15-10 0,-22 17 14,-1 1 1,1-1 0,1 1 0,-1 0 0,0 0 0,0 1 0,1-1 0,-1 1 0,1 0 0,-1 0 0,1 0-1,0 1 1,-1-1 0,8 2 0,-9-1 6,-1 1 0,0-1 0,0 1-1,0 0 1,0 0 0,0 0 0,1 0 0,-2 0-1,1 1 1,0-1 0,0 1 0,0-1 0,-1 1-1,1-1 1,-1 1 0,1 0 0,-1 0 0,1 0 0,-1 0-1,0 0 1,0 0 0,0 0 0,0 0 0,-1 0-1,1 1 1,-1-1 0,1 3 0,1 4 9,-1 0 0,0 1 0,-1-1 0,0 0 0,-1 14 0,-2-4 36,-1 0-1,0 1 0,-13 31 0,-28 53 206,25-62 164,-16 50-1,35-87-348,0-4-40,0 0 1,1 0 0,0 0 0,-1 0 0,1 0 0,0 1-1,-1-1 1,1 0 0,0 0 0,0 1 0,0-1 0,0 0 0,0 0-1,0 0 1,0 1 0,1-1 0,-1 0 0,0 0 0,1 0-1,-1 1 1,2 1 0,-1-3-13,0 1 0,0-1-1,1 0 1,-1 1 0,0-1-1,0 0 1,1 1 0,-1-1-1,0 0 1,1 0 0,-1 0-1,0 0 1,1-1 0,-1 1-1,0 0 1,0 0 0,2-1-1,-2 0 10,17-3 53,0-2 0,-1 0 0,0-1 0,0-1 0,-1 0 0,0-1 0,0-1 0,-1 0 0,-1-1 0,0-1 0,20-20 0,-24 23-384,0 1 0,0 0-1,21-11 1,-24 14-680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2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 0 13951,'0'0'3560,"-1"2"-3208,-1 1-231,0 0-1,0 1 1,0-1-1,0 1 1,1-1-1,-1 1 0,1 0 1,0 0-1,0 4 1,-4 39 615,3-22-405,-1 22 355,8 90-1,-1 14 112,-9-124-317,-7-49-384,9 5-163,0-1 1,0 1-1,2-1 0,0 0 1,3-26-1,-2 3-66,5-59-515,-4 89 629,1 1 1,0-1 0,1 0-1,0 1 1,0 0 0,1 0-1,7-12 1,-9 19 14,0-1-1,0 0 1,1 1-1,0 0 1,0 0-1,0 0 1,0 0 0,0 0-1,0 1 1,1-1-1,-1 1 1,1 0-1,0 0 1,-1 0-1,7-1 1,-5 1-1,1 1 1,0 0-1,-1 0 0,1 1 1,0 0-1,-1 0 0,1 0 1,0 1-1,-1 0 1,8 1-1,-1 2 9,-1 0 1,0 0-1,0 1 0,0 0 1,-1 1-1,1 0 0,-1 1 1,-1 0-1,0 1 0,11 10 1,-13-9-14,0-1 1,0 1-1,-1 0 1,-1 0 0,6 11-1,18 53 49,0 0 109,-28-72-47,-1-2-289,3-19 199,-2-33 1,0-2-58,1 38-130,0 0 0,9-32 0,-9 43 149,0 1 0,0-1 0,0 1-1,0 0 1,1 0 0,0 0 0,0 0 0,0 0-1,1 1 1,-1-1 0,1 1 0,8-7 0,-11 10 24,1 0 1,0 0 0,-1 0 0,1 0 0,0 0 0,-1 0-1,1 1 1,0-1 0,0 0 0,0 1 0,0 0 0,0-1 0,0 1-1,0 0 1,0 0 0,0 0 0,0 0 0,-1 0 0,1 1-1,3 0 1,-2 0 33,-1 0 0,1 0-1,-1 1 1,0-1-1,1 1 1,-1 0-1,0 0 1,0 0 0,0 0-1,0 0 1,0 0-1,2 4 1,3 6 107,-1 0 0,-1 0 1,0 0-1,6 22 0,28 130 361,-22-80-429,13 70 185,-30-152-284,11-3-864,-6-1 211,0 0 0,-1 0 0,1 0 0,0-1 1,-1 0-1,1 0 0,-1 0 0,0 0 0,0-1 0,0 1 1,-1-1-1,1 0 0,2-5 0,7-8-4198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2.5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26 247 18303,'-13'-12'1551,"11"9"-1513,1-1 0,-1 0 0,0 1-1,1-1 1,0 0 0,0 0 0,0 0 0,0 0 0,1 0 0,0 1 0,-1-1 0,2 0-1,-1 0 1,0 0 0,1 0 0,-1 0 0,1 0 0,3-6 0,0-5-55,2 0 0,0 0 0,12-19 0,-15 28 14,1 0 1,0 0-1,0 0 1,0 1-1,1-1 1,0 1-1,0 1 1,0-1-1,9-5 1,-10 7 13,1 1 0,-1 0 0,1 0 0,-1 0 0,1 0 0,0 1 1,0 0-1,-1 0 0,1 0 0,0 1 0,0 0 0,0 0 0,0 0 0,6 1 0,-4 0 8,-1-1 0,0 2 0,0-1 0,0 1 0,0 0 0,0 0 0,9 5 0,-12-5-30,0 0 0,0 0 0,-1 1 0,1-1 0,-1 1 0,1 0 0,-1-1 0,0 1 0,0 0 0,0 0 0,0 1 0,-1-1 0,1 0 0,1 7 0,0 1 16,-1 1 1,0-1 0,0 1-1,-1 0 1,-1-1 0,0 1-1,-2 14 1,-18 83-3,18-98-8,-14 57 72,-35 93 1,35-121 3,-2 0-1,-1-1 1,-37 53 0,53-89-71,3-3 0,-1 1 0,0-1 0,1 1 0,-1 0 0,1 0 0,-1-1 0,1 1 0,-1 0 0,1 0 0,-1-1 0,1 1 0,0 0 0,-1 0 0,1 0 0,0 0 0,0 0 0,0 0 0,0-1 0,0 3 0,0 5 0,2 0-14,-1-7-56,15-2 34,0 0-1,25-7 1,10-1 235,-21 6 7,1-2 1,-1-1 0,29-10-1,-24 7-273,-21 6 75,-1 0 1,26-11-1,-37 13-313,1 0 0,0-1 1,-1 1-1,1-1 1,-1 1-1,1-1 0,-1 0 1,0 0-1,0 0 0,0-1 1,0 1-1,0 0 0,0-1 1,-1 1-1,1-1 1,-1 1-1,1-1 0,0-5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3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0 265 19199,'0'0'2414,"1"-2"-2198,8-33 549,-8 27-791,0 1 0,1 0-1,0-1 1,5-9 0,3-1 279,1 2-1,1-1 1,23-24 0,-5 5 152,-26 30-414,1 1 1,0-1-1,0 1 0,1 0 0,-1 0 1,1 1-1,10-7 0,-14 10 4,0 0 0,0 1-1,0-1 1,0 0 0,1 0-1,-1 1 1,0 0 0,0-1-1,1 1 1,-1 0 0,0 0-1,1 0 1,-1 0 0,0 1-1,0-1 1,1 1 0,-1-1 0,0 1-1,0 0 1,0 0 0,0 0-1,1 0 1,-1 0 0,-1 0-1,1 0 1,0 1 0,0-1-1,1 3 1,0-1 4,0 0-1,0 1 0,0 0 1,-1-1-1,0 1 1,0 0-1,0 0 0,0 1 1,0-1-1,-1 0 1,0 0-1,0 1 0,1 6 1,0 9-25,-1 35 1,-1-38 10,-1 41-6,-1 0 1,-4 1-1,-2-2 0,-2 1 1,-24 74-1,-13-5-155,45-125 244,-1 3-29,-6-22-230,8 15 157,0-1-1,1 1 1,0-1-1,-1 0 1,1 1-1,0-1 1,0 1-1,1-1 1,-1 0 0,1 1-1,-1-1 1,1 0-1,2-4 1,0-1-72,1 0 0,1 1 0,10-15-1,-14 20 83,0 1 19,0 0 0,0 0 0,0 0 0,0 0 1,0 0-1,0 0 0,1 1 0,-1-1 0,0 0 0,0 1 0,1-1 0,-1 0 0,0 1 1,1 0-1,-1-1 0,0 1 0,1 0 0,1-1 0,5 0 4,0-1 0,0 1 0,0 0 0,0 1 1,0 0-1,1 0 0,-1 1 0,16 3 0,2 3 276,35 13 1,4 2-39,-41-15-213,-6-2 51,32 6 0,-42-10-99,-1-1 0,0 1 1,0-1-1,0-1 1,1 0-1,-1 0 1,0 0-1,7-3 0,-5 1-205,-1 0 0,0 0 0,1-1 0,12-9-1,-15 9-702,0 0-1,0-1 0,6-8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3.5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14975,'0'1'2954,"5"42"-248,-2 81 0,1 12-1032,5-45-1163,-9-91-572,0 1-1,0 0 1,0 0 0,1-1 0,-1 1-1,0-1 1,1 1 0,-1 0 0,0-1 0,1 1-1,-1-1 1,1 1 0,-1-1 0,1 1-1,-1-1 1,1 1 0,-1-1 0,1 1-1,0-1 1,-1 0 0,1 1 0,-1-1 0,1 0-1,0 1 1,-1-1 0,1 0 0,0 0-1,0 0 1,-1 0 0,1 0 0,0 0 0,-1 0-1,1 0 1,1 0 0,1 0-232,1 0 0,-1-1 0,0 1-1,0-1 1,1 0 0,2-1 0,15-10-3388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4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 7 20351,'-14'104'2805,"6"-46"-1980,-2 75 1,6-69-114,0 17-608,4-79 199,-1-5-306,-1-6-27,1-1 0,0 1 0,1-1 0,0 1 0,0-1 0,1 1 0,0-1 0,0 1 0,4-12 0,8-17-136,2 1-1,30-54 1,-35 73 90,1 0 1,2 1 0,-1 0-1,2 1 1,0 0 0,26-21-1,-35 33 47,1 0-1,0 0 0,0 0 0,0 1 1,0 0-1,0 0 0,0 1 1,14-4-1,-18 6 42,1-1 0,-1 1 0,1 0 1,0 0-1,-1 0 0,1 0 0,0 0 0,-1 0 0,1 1 1,-1-1-1,1 1 0,-1 0 0,1 0 0,-1 0 1,1 0-1,-1 0 0,0 1 0,0-1 0,0 1 0,0-1 1,0 1-1,0 0 0,0 0 0,0-1 0,0 2 1,1 1-1,2 4-36,0 0 0,-1 0 1,0 1-1,-1-1 0,5 18 1,6 46 258,1 6 141,-12-70-350,0 1 0,0-1 0,0 0 0,1 0 0,1 0-1,9 14 1,-9-17-13,-1 0-1,1-1 1,1 1-1,-1-1 1,0 0-1,1-1 1,0 1-1,0-1 1,0-1-1,0 1 1,0-1-1,1 0 0,-1 0 1,1 0-1,12 0 1,-5-1-83,-1 0 0,1-1 1,-1-1-1,1 0 0,-1-1 0,1 0 1,13-5-1,-12 3-353,-1-2 0,0 1 0,0-2 0,0 0 0,0-1 0,-1 0 0,22-19 0,-26 18-654,0 1 1,-1-2-1,15-20 1,-17 21-316,0 0 0,-1-1 0,-1 1 0,0-1 1,3-11-1,1-14-2550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4.4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1 18175,'-2'3'648,"0"1"-1,0-1 1,0 1 0,1 0-1,-1 0 1,1-1 0,0 1-1,0 0 1,-1 6-1,2-8-608,1 0 0,-1 0 0,0 0 0,1 0 0,-1 0 0,1 0 0,0 0 0,-1-1 0,1 1 0,0 0 0,0 0 0,0-1 0,0 1 0,1 0 0,-1-1 0,0 1 0,1-1 0,-1 1 0,1-1-1,-1 0 1,1 0 0,0 0 0,0 0 0,-1 0 0,1 0 0,2 1 0,36 15-1924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5.4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37 112 17535,'-8'-3'947,"7"2"-933,-1 1 24,1-1-1,-1 1 1,1-1 0,-1 0-1,1 0 1,-1 1-1,1-1 1,0 0-1,-1 0 1,1-1 0,0 1-1,0 0 1,0 0-1,0 0 1,-1-2-1,1 0-11,1 0-1,-1 1 0,1-1 0,0 0 0,0 0 1,0 1-1,0-1 0,1 0 0,-1 1 0,1-1 1,-1 0-1,1 1 0,0-1 0,0 1 0,2-4 1,-1 3-13,1 0 0,-1 0 1,0 0-1,1 1 0,0-1 1,-1 1-1,1 0 0,0 0 1,0 0-1,0 0 0,0 0 1,1 1-1,3-2 0,1 0 4,0 1 0,0 0 0,0 0 0,1 1 1,-1 0-1,0 0 0,1 1 0,-1 0 0,1 0 0,-1 1 0,0 1 0,1-1 0,-1 1 0,16 6 0,-21-6 14,1-1 0,-1 1 0,0 0-1,0 0 1,0 0 0,0 1 0,0-1 0,0 1-1,-1 0 1,1 0 0,-1 0 0,0 0 0,3 4-1,-2-1 61,0 0-1,-1 0 0,0 0 0,0 0 0,-1 0 0,1 0 0,-1 9 1,0 6 183,-1 0 0,-1 0 0,-7 36 0,-4 3 71,-2-1 0,-3 0 0,-26 59 0,37-101-294,-2-1-1,0 1 0,0-2 0,-2 1 0,0-1 0,-1-1 0,0 0 0,-19 18 0,20-23-71,0 1-1,-11 14 1,18-22-86,-3 0 99,6-3 2,-1 0 0,0 0 0,1 0 0,-1 0 0,1 0 0,-1 0 0,1 0 0,-1 0 0,1-1 0,0 1-1,-1 0 1,1 0 0,0-2 0,0-5-121,1 0 1,0 0-1,0 0 0,0 0 0,1 0 0,0 1 1,1-1-1,5-11 0,-6 15 89,-2 2 41,1 0 0,0 1-1,-1-1 1,1 0-1,0 0 1,0 0-1,1 0 1,-1 1 0,0-1-1,0 1 1,1-1-1,-1 1 1,1-1-1,0 1 1,-1 0 0,1 0-1,0 0 1,-1 0-1,1 0 1,0 0-1,0 0 1,0 1-1,0-1 1,0 1 0,3-1-1,4 0 73,1 1 0,-1 1-1,0 0 1,0 0 0,0 0 0,0 1-1,0 1 1,14 5 0,5 4 387,33 20 1,-33-16-181,-22-13-297,0 0-1,1-1 1,-1 0-1,1 0 1,0 0-1,0-1 1,-1 0 0,1-1-1,0 1 1,0-1-1,0 0 1,0-1-1,0 0 1,-1 0-1,12-3 1,-10 1-462,-1 1 1,1-1-1,0-1 1,-1 1-1,0-1 1,0-1-1,0 1 0,0-1 1,-1 0-1,0-1 1,0 0-1,9-10 1,-3-3-6242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5.7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20607,'2'49'1586,"10"59"-1,0-13-348,23 128-933,-34-216-290,1 0 1,0 0-1,0 0 0,0 0 0,1-1 0,0 1 1,0-1-1,5 7 0,-6-10-8,0-1 0,0 0 0,0 0-1,1 0 1,-1 0 0,0 0 0,1 0 0,-1-1-1,1 1 1,0-1 0,0 0 0,-1 1 0,1-1 0,0-1-1,0 1 1,0 0 0,0-1 0,0 1 0,0-1-1,0 0 1,5 0 0,3-2-88,-1 1-1,1-2 0,-1 1 1,0-1-1,0-1 1,0 0-1,0 0 1,-1-1-1,11-7 1,4-4-328,-1-1-1,25-24 1,-38 32-61,-1 0 0,0-1 1,0 0-1,-1-1 0,-1 0 0,9-16 0,0-10-6865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6.1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 20607,'-11'57'1362,"2"0"1,3 1-1,2 63 0,16 176-526,-8-245-518,-4-49-309,6 59-28,-5-56 44,1 0 0,-1 1 0,1-1 0,0 0 0,1-1-1,0 1 1,4 7 0,-6-11-118,0-1 0,1 0 0,-1 1 0,1-1 0,0 0 1,-1 0-1,1 0 0,0 0 0,0 0 0,-1 0 0,1 0 0,0-1 0,0 1 0,0-1 0,0 1 0,0-1 0,3 0 1,-2 1-298,0-1 0,0 0 0,0 0 0,0 0 1,0-1-1,0 1 0,0-1 0,-1 0 1,1 1-1,5-4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6.5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0 16895,'0'0'3279,"0"2"-2862,-8 48 899,1-9-250,-2 69 0,10 131 587,-1-235-1646,-1-4-12,1 0 0,0 0 0,0 0 0,0-1 0,0 1 0,1 0 0,-1 0 0,0 0 0,1 0 0,-1-1 0,1 1 0,1 3 0,-1-4-84,-1 0 0,0 0 0,1-1 0,-1 1 1,1 0-1,-1 0 0,1-1 0,-1 1 0,1 0 0,0-1 1,-1 1-1,1 0 0,0-1 0,-1 1 0,1-1 0,0 1 0,0-1 1,-1 0-1,1 1 0,0-1 0,0 0 0,0 1 0,0-1 1,0 0-1,-1 0 0,3 0 0,-1 0-248,0 0 0,0 0 0,0 0 0,0-1 0,0 1-1,0-1 1,0 1 0,-1-1 0,1 0 0,0 0 0,2-1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6.9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15 18303,'3'27'1533,"-1"0"-1,-3 37 1,0-20-1043,-10 107 543,0-35-418,11-75-654,0-39 197,0-4-364,35-146 431,-16 74-712,-12 46 352,0 1 0,3-1 0,0 2 0,1-1 0,2 1 0,1 1 0,24-34 0,-29 48 124,-2 6 11,-5 5-1,0 0 0,0 0 0,-1 0 0,1 1 0,0-1 0,0 1 0,-1-1 0,1 1-1,-1-1 1,1 1 0,0 0 0,-1 0 0,0 0 0,1 0 0,-1 0 0,1 0 0,-1 1 0,2 1 0,2 2-30,0 1 0,0-1 0,3 8 0,-4-7 53,-1 0-1,0 0 1,0 0-1,-1 0 1,0 1-1,0-1 1,-1 1-1,1 0 1,-1 10 0,0 6 118,-4 35 1,1-38-63,1 0 0,2 24 0,1-18 189,9 37 0,-9-56-259,0 0-1,0 0 1,1 0 0,0 0-1,0-1 1,1 1 0,-1-1-1,1 0 1,1 0 0,4 6-1,-6-10-43,-1 0-1,0 0 0,1 0 0,0-1 0,-1 1 0,1-1 1,0 1-1,0-1 0,0 0 0,-1 0 0,1 0 1,0-1-1,0 1 0,1-1 0,-1 1 0,0-1 0,0 0 1,0 0-1,0-1 0,0 1 0,0-1 0,0 1 0,0-1 1,0 0-1,0 0 0,0 0 0,-1-1 0,5-1 0,0-1-474,-1 0 0,1 0 0,-1-1 0,0 0 0,0 0 0,-1 0-1,1-1 1,-1 1 0,-1-1 0,7-10 0,-2-1-6188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2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11 171 19967,'0'0'1076,"-6"-9"-792,5 7-286,0-1 0,1 1 0,-1-1 1,0 1-1,1-1 0,0 1 0,-1-1 0,1 0 0,0 1 0,0-1 0,1 1 0,-1-1 0,1 0 1,-1 1-1,1-1 0,0 1 0,-1-1 0,1 1 0,1 0 0,1-4 0,3-3 11,1 0 1,0 1-1,1 0 0,0 0 0,0 1 1,1 0-1,0 0 0,0 1 0,0 0 1,1 0-1,0 1 0,0 1 0,21-7 1,-27 10-2,1 0 1,-1 0-1,0 0 1,1 1-1,-1-1 1,0 1-1,1 0 1,-1 1-1,0-1 1,1 1-1,-1 0 1,0 0-1,1 0 1,-1 0-1,0 1 1,5 2-1,-6-2-21,0 0-1,-1 0 0,1 0 1,0 1-1,-1-1 0,1 1 1,-1 0-1,0-1 0,0 1 0,0 0 1,0 0-1,-1 0 0,1 1 1,-1-1-1,0 0 0,0 1 1,0-1-1,0 1 0,0-1 1,0 7-1,-1 2 31,-1-1-1,1 1 1,-2 0 0,0 0 0,0-1 0,-1 1-1,0-1 1,-1 0 0,-1 0 0,1 0 0,-10 15-1,-4 3 7,-2 1 0,-36 41-1,25-35 40,30-35-170,2 0 117,1-1 0,-1 1 0,0-1 0,0 1 0,1-1 0,-1 0 0,0 1 0,1-1 0,-1 0 0,0 0 0,1 0 0,-1 0 0,3-1 0,-4 1-6,147-10 634,-128 9-551,0 0 0,0-2 0,26-6 0,-35 6-1158,-1 0 0,13-7 0,-21 0-2996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7.2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22271,'0'0'1864,"11"1"-1864,-1-1 0,1 0-448,-1 0-24,1 0-8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57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35 140 20607,'-8'-3'860,"5"2"-754,0-1-1,0 0 0,0 1 1,0-1-1,1 0 0,-1 0 1,-3-4-1,5 5-40,2-8 63,-1 5-119,1 1 0,1-1 0,-1 1 0,0 0 0,1-1 0,0 1 0,0 0 0,0 0 0,0 0 0,0 0 0,1 0 0,-1 0 0,1 1 0,0-1 0,4-2 0,5-4 28,1 0 1,17-8-1,-22 13-33,-1 1-1,0 0 1,1 0 0,-1 1-1,1 0 1,0 0 0,-1 1-1,1 0 1,0 0 0,0 1-1,14 1 1,-19-1-2,1 1 1,-1 0-1,0 0 0,1-1 0,-1 2 1,0-1-1,0 0 0,0 1 1,0-1-1,0 1 0,0 0 0,0 0 1,-1 0-1,1 1 0,-1-1 0,1 0 1,-1 1-1,0 0 0,0-1 0,0 1 1,0 0-1,-1 0 0,1 0 1,-1 0-1,0 0 0,0 1 0,0-1 1,0 0-1,0 6 0,0-1-13,0 0 0,-1 1 0,0-1 0,-1 1 0,1-1 0,-2 0 1,1 0-1,-1 0 0,-1 0 0,1 0 0,-1 0 0,-6 10 0,-5 8 96,-2-1 0,-22 27 0,7-10-281,12-13 306,-19 35-1,39-63-103,-1-1-1,0 1 1,1-1-1,-1 0 1,1 1-1,-1-1 1,0 0-1,1 1 1,-1-1-1,1 0 1,-1 0 0,1 1-1,-1-1 1,1 0-1,-1 0 1,1 0-1,-1 0 1,1 0-1,0 0 1,-1 0-2,12 2 6,-1-2-1,1 0 1,-1 0 0,1-1 0,-1 0-1,20-5 1,-23 4-6,4 0-167,-1-1 1,1-1 0,-1 0-1,1 0 1,-1-1 0,-1 0-1,1-1 1,-1 0 0,0-1-1,0 0 1,-1 0 0,14-16-1,-16 15-1985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0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 0 15999,'0'0'1464,"-1"2"-910,-7 14-86,1 1 1,1 1-1,0 0 1,-5 32-1,9-42-428,-66 476 1128,67-470-1104,0 0 0,1-1 0,1 1 0,0-1 0,0 1 0,6 19 0,-6-28-75,1 0 0,0 0 0,0 0 0,0-1 0,1 1 0,-1-1 0,1 1 0,0-1 0,0 0 0,1 0 0,-1-1 0,1 1 0,0-1 0,0 1 0,0-1-1,0-1 1,1 1 0,-1 0 0,1-1 0,6 2 0,-5-2-6,-1 0 0,1-1 0,1 1 0,-1-2 0,0 1 0,0-1 0,0 0 1,0 0-1,0 0 0,1-1 0,-1 0 0,0 0 0,0-1 0,0 1 0,-1-1 0,1-1 0,0 1 0,-1-1 0,1 0 0,6-5 0,-2 1-107,-1-1 1,1 0-1,-2-1 1,1 0-1,-1 0 1,0-1-1,-1 0 0,-1 0 1,9-16-1,-13 20 112,0 0-1,0-1 1,-1 1-1,0 0 1,0 0 0,0-1-1,-1 1 1,0-1-1,0 1 1,-1 0-1,0-1 1,0 1 0,0 0-1,-1 0 1,0 0-1,0 0 1,0 0 0,-1 0-1,0 0 1,0 1-1,0-1 1,-1 1-1,0 0 1,-9-9 0,11 12 31,-1 1 1,0-1 0,1 0 0,-1 1-1,0 0 1,0-1 0,0 1 0,0 1-1,-1-1 1,1 0 0,0 1 0,0-1-1,0 1 1,-1 0 0,1 0 0,0 0 0,0 1-1,0-1 1,0 1 0,-1 0 0,1 0-1,0 0 1,0 0 0,0 0 0,-3 3-1,-5 1 66,1 1 0,0 1 0,1 0 0,0 0-1,-13 14 1,15-14-39,1 0 1,0 0-1,0 1 0,1 0 0,0 0 1,0 1-1,1 0 0,0-1 0,0 1 0,-2 14 1,4-18-58,1 1 1,0 0-1,0 0 1,1 0 0,0 0-1,0 0 1,0 0-1,1 0 1,0-1 0,0 1-1,0 0 1,1 0-1,0-1 1,0 1-1,0-1 1,1 1 0,0-1-1,3 5 1,2-1-1529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0.5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 17663,'0'0'1384,"0"1"-1032,1 4-237,0 0 0,0 0 0,0-1-1,-1 1 1,0 0 0,0 0 0,-1 8 0,-9 39 389,5-28-159,-5 35 412,-1 93-1,13 61-114,-2-196-631,1 0 0,1 1 0,0-2 0,2 1 0,8 28 0,-9-39-5,-1 0 1,1 0-1,0 0 1,0-1-1,1 1 1,0-1-1,0 0 1,0 0-1,1 0 1,-1 0-1,1-1 1,0 0-1,0 0 1,1 0-1,-1-1 0,1 1 1,11 4-1,-6-5-58,0 0 0,0 0-1,1-1 1,-1 0 0,0-1-1,1-1 1,-1 1 0,0-2-1,1 0 1,-1 0 0,0-1-1,0 0 1,0-1 0,12-4-1,-8 1-63,0 0 0,-1-1 0,0-1 0,0-1 0,0 0 0,-1 0 0,0-1 0,-1-1 0,14-15 0,-21 20 64,0-1 1,-1 1-1,1-1 0,-2 1 0,1-1 0,-1 0 1,0-1-1,0 1 0,-1 0 0,0-1 0,0 0 1,-1 1-1,0-1 0,0 0 0,-1-11 0,-1 6 63,0 1-1,-1-1 1,0 1-1,-1 0 1,0-1-1,-1 1 1,-1 0-1,-10-20 1,13 29 1,0 0 0,0-1 1,0 1-1,0 0 0,0 0 1,-1 0-1,1 1 0,-1-1 1,0 1-1,0-1 1,0 1-1,-4-3 0,5 5 19,0-1-1,0 0 0,0 1 1,0-1-1,-1 1 0,1 0 1,0 0-1,0 0 0,-1 0 1,1 0-1,0 0 0,0 0 1,-1 1-1,1-1 0,0 1 1,0 0-1,0-1 0,0 1 1,0 0-1,0 0 0,-3 2 1,-9 7 243,0-1 0,1 2 0,0 0 1,-19 21-1,10-6 273,-25 37 0,41-54-413,0 1 1,0 0-1,1 0 1,0 0 0,-5 19-1,9-24-137,0 0-1,0 0 1,0 0 0,1 0-1,-1 0 1,1 0 0,1 1-1,-1-1 1,1 0 0,-1 0-1,2 0 1,-1 0 0,0 0-1,5 8 1,-5-11-23,0 0-1,0 0 0,0-1 1,0 1-1,1 0 1,-1-1-1,1 1 0,-1-1 1,1 1-1,0-1 1,-1 0-1,1 0 0,0 0 1,0 0-1,0 0 0,2 1 1,0-1-44,0 0 0,0 0 1,0-1-1,1 1 0,-1-1 0,0 0 1,8-1-1,0-1-357,0 0 0,0-1 0,0-1 0,19-7 0,-6-1-1769,-1-1-4971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1.4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0 11903,'0'0'4766,"0"2"-4156,1 10-186,-1 1-1,0-1 1,-1 0 0,0 1-1,-1-1 1,-6 19 0,-2 16 82,5-13-73,2 1 0,0-1 0,4 44 0,0-64-407,1-1 1,0 0-1,0 0 0,1 0 1,1-1-1,1 1 0,-1-1 1,2 0-1,0 0 0,0 0 1,14 17-1,-16-24-23,1 0 0,-1 0-1,1 0 1,0-1 0,0 0 0,1 0 0,-1-1-1,1 1 1,10 3 0,-14-6-23,1 0-1,-1 0 1,0 0 0,1-1 0,-1 1-1,0-1 1,1 0 0,-1 1 0,1-1-1,-1 0 1,0-1 0,1 1-1,-1 0 1,1-1 0,-1 1 0,0-1-1,1 0 1,-1 1 0,0-1 0,0 0-1,0-1 1,0 1 0,0 0 0,0-1-1,0 1 1,0-1 0,0 1 0,0-1-1,1-2 1,5-7-203,-1 0 0,0-1 0,0 0 0,-2 0 0,9-24 0,-6 10-262,8-51 0,-11 35 528,-2 1 0,-2-1-1,-5-46 1,3 79 10,0 7 183,0 17 144,-3 37 293,3 70-1,12 54-30,-7-125-569,15 291 323,-18-328-387,-2 0-1,0 1 1,0-1-1,-1-1 1,-1 1-1,0 0 1,-1 0-1,-6 14 1,8-24-12,0 0 0,0 0 0,0 1 0,-1-1 1,1-1-1,-1 1 0,0 0 0,0-1 1,-1 1-1,1-1 0,-1 0 0,0 0 0,0 0 1,0-1-1,0 0 0,0 1 0,0-1 1,-1 0-1,1-1 0,0 1 0,-1-1 0,0 0 1,1 0-1,-1-1 0,0 1 0,1-1 1,-8 0-1,6-1-94,0 1 0,0-1 0,0 0 0,0-1 0,0 1 0,1-1 1,-1 0-1,1 0 0,-1-1 0,1 0 0,0 0 0,0 0 0,0 0 0,0-1 0,1 0 1,-1 0-1,-3-5 0,3 2-218,0 1 0,1-1 0,-1 0 0,2-1 0,-1 1 0,1-1 0,0 0 0,1 0 0,-1 0 0,2 0 0,-3-14 0,2-3-1761,1-1-3723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2.0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372 0 18431,'0'0'1507,"1"1"-1335,2 1-123,-1 1 0,-1-1 0,1 0 0,0 1 0,-1 0 0,1-1 0,-1 1 0,1 0 0,-1-1 0,0 1-1,-1 0 1,1 0 0,0 0 0,-1 0 0,1 0 0,-1 5 0,0 9 209,-3 30 0,1-22-77,-1 79 107,20 205 0,-4-248-249,-9-45-283,-1 1 1,0-1-1,1 23 0,-5-41 163,0-1 0,0 1-1,0 0 1,0 0 0,-1 0 0,1 0-1,0 0 1,-4-4 0,-1-1-148,-8-12 150,-1 0 0,-1 1 0,0 0 0,-1 1 0,-2 1 0,1 1 0,-36-22 0,48 34 90,1 0 1,-1 0-1,0 1 0,0-1 0,0 1 0,0 1 0,-1-1 1,1 1-1,0 0 0,-1 0 0,-11 1 0,13 0 50,0 1 0,0 0 1,0 0-1,0 1 0,0-1 0,1 1 0,-1 0 0,0 0 0,1 0 0,-1 1 1,1 0-1,0 0 0,0 0 0,0 0 0,-5 6 0,1 1 62,0 0 0,1 0 0,0 0 0,0 1 0,1 0 0,1 1 0,0-1 0,0 1 0,-2 12 0,3-9-81,1 0 0,1 0 1,0 0-1,1 0 0,0 0 1,1 0-1,3 19 0,-2-29-29,-1-1 0,1 1 0,0-1 0,0 0 0,0 1 0,1-1 0,0 0 0,-1 0 0,2 0 0,-1 0 0,0 0 1,1 0-1,-1-1 0,1 1 0,0-1 0,0 1 0,1-1 0,-1 0 0,1-1 0,-1 1 0,1-1 0,0 1 0,0-1 0,0 0 0,0 0 0,1-1 0,-1 1 0,0-1 0,1 0 0,-1 0 0,1-1 0,-1 1 0,1-1 0,6 0 0,8-1 56,0-1 0,0 0 0,0-2 0,0 0-1,-1-1 1,1-1 0,18-9 0,6-5-1001,68-43 0,-88 49-6787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3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33 175 14207,'0'0'4360,"-3"-9"-3632,1 6-618,1 1 0,-1-1 0,0 0-1,0 1 1,0-1 0,0 1 0,-3-3-1,-6-6 69,11 11-168,0-1-1,0 1 1,0 0-1,0 0 1,0-1 0,0 1-1,0 0 1,0-1-1,0 1 1,0 0-1,0 0 1,0-1 0,1 1-1,-1 0 1,0-1-1,0 1 1,0 0-1,0 0 1,1 0-1,-1-1 1,0 1 0,0 0-1,0 0 1,1 0-1,-1-1 1,0 1-1,0 0 1,1 0-1,-1 0 1,10-6 126,-10 5-95,2 0-4,0 0-1,0-1 0,-1 0 1,1 1-1,-1-1 0,0 0 1,1 0-1,-1 1 0,0-1 1,0 0-1,0 0 1,0 0-1,0 0 0,0-5 1,0 5-29,0-1 0,0 1 0,0 0 0,0-1 0,0 1 0,0 0 0,0-1 0,1 1 0,-1 0 0,1 0 0,0 0 0,2-2 0,6-3-39,0 0 0,0 1 0,0 0 0,1 1 1,0 0-1,0 1 0,0 0 0,0 1 1,1 0-1,14-1 0,-16 3 27,0 0 0,-1 1-1,1 0 1,0 1 0,-1 0 0,1 1 0,0-1-1,-1 2 1,0 0 0,1 0 0,-1 0-1,16 9 1,-23-11 2,0 1-1,0-1 1,0 0-1,-1 0 0,1 1 1,0-1-1,-1 1 1,1 0-1,0-1 1,-1 1-1,0 0 1,1 0-1,-1 0 1,0 0-1,0 0 0,0 0 1,0 3-1,0-2 7,-1 1-1,0-1 0,0 1 0,0 0 0,0-1 1,-1 1-1,1-1 0,-1 1 0,0-1 0,-2 5 1,-6 19-9,-2-1 1,-1 0 0,-1-1 0,-30 42 0,-77 86 26,88-116-13,21-24 12,1 0-1,0 1 1,1 0-1,1 1 0,0 0 1,1 0-1,0 0 1,-8 32-1,14-41-5,-2 9-8,-2 0 1,-8 21 0,13-34 149,3-3-410,0 1 236,0-1 0,1 0 1,-1 0-1,0 0 0,0 0 0,0-1 0,0 1 1,0-1-1,0 0 0,4-4 0,29-26 118,-35 30-119,10-7 27,0 1 0,0 0-1,1 0 1,0 1 0,21-10 0,23-13 194,-49 26-113,0 0 1,1 0-1,-1 1 0,1 0 1,0 0-1,0 1 0,0 0 0,0 0 1,1 1-1,-1 0 0,0 1 0,1 0 1,-1 0-1,0 0 0,9 3 1,10 2 267,0 2 1,0 1 0,29 14 0,-31-12-183,-18-8-129,0 0-1,-1 0 1,1 0-1,0-1 1,0 0-1,13 0 1,-17-1-261,0 0 1,0 0-1,0-1 0,0 1 0,0-1 1,0 0-1,0 1 0,-1-1 1,1-1-1,0 1 0,0 0 0,-1-1 1,1 1-1,-1-1 0,1 0 1,-1 0-1,0 0 0,4-4 1,6-13-7317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4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 68 18047,'10'-5'1456,"29"-32"-888,-35 34-571,1 0-1,-1 0 1,1 1 0,-1 0-1,1-1 1,0 2 0,0-1-1,0 0 1,0 1-1,0 0 1,0 0 0,10 0-1,2 1-10,-1 0-1,29 4 0,-34-2 36,-1 0-1,0 1 0,0-1 1,-1 2-1,1 0 0,17 9 1,-23-11-14,-1 0 0,1 0 0,-1 1 0,1-1 1,-1 1-1,0 0 0,0 0 0,-1 0 0,1 1 0,-1-1 0,1 0 0,-1 1 1,0 0-1,0-1 0,-1 1 0,1 0 0,-1 0 0,0 0 0,2 8 1,-3 0 58,0 1 1,-1-1 0,0 0 0,-1 0 0,0 0 0,-1 0 0,0-1 0,-1 1-1,-11 21 1,1-6 178,-1-1 0,-33 45 1,-31 23 424,67-82-530,0-1 0,-1 0 0,-1 0 0,0-1 0,-17 9 0,29-18-124,0 0-1,-1 0 0,1 0 1,-1 0-1,1 0 1,-1-1-1,0 1 0,1-1 1,-1 1-1,0-1 1,1 0-1,-1 0 0,0-1 1,1 1-1,-1 0 1,1-1-1,-1 0 0,1 1 1,-1-1-1,1 0 1,-1 0-1,1 0 1,-1-1-1,1 1 0,0-1 1,0 1-1,0-1 1,0 0-1,0 0 0,0 0 1,0 0-1,1 0 1,-1 0-1,1 0 0,-1 0 1,1-1-1,0 1 1,0 0-1,0-1 0,0 1 1,0-1-1,1 0 1,-1 1-1,1-4 0,-15-123-249,13 107 207,1-35-1,0-1 160,0 50-127,-1-1 0,0 0 0,-6-16 1,5 16-65,0 1 0,1-1 0,-2-11 0,4 17 13,0-1 1,0 1-1,0 0 0,0-1 0,0 1 1,1 0-1,0 0 0,0-1 1,-1 1-1,2 0 0,-1 0 1,3-5-1,0 1-276,0 0 1,1 1 0,0-1-1,0 1 1,0 0 0,1 1 0,0-1-1,0 1 1,8-5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4.9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253 107 17535,'-2'-11'482,"-2"-1"-1,1 1 0,-2 0 1,1 0-1,-13-20 0,16 30-434,0-1-1,0 1 0,0-1 1,-1 1-1,1 0 1,-1 0-1,1-1 0,-1 1 1,1 0-1,-1 0 1,1 1-1,-1-1 0,0 0 1,1 0-1,-1 1 1,0-1-1,0 1 0,0 0 1,0-1-1,1 1 1,-1 0-1,0 0 0,0 0 1,0 0-1,0 0 1,-2 1-1,-1 0 33,-1 0 1,1 1-1,0-1 1,-1 1-1,1 0 0,0 0 1,-8 5-1,2 1 39,0 0-1,0 1 1,1 0 0,0 1-1,0 0 1,-10 14-1,15-17-131,1-1 0,0 1 0,0 0 0,0 0 0,1 0 0,0 1 0,0-1 0,1 1 0,0-1-1,0 1 1,1 0 0,-1 10 0,3-13 19,-1-1 0,1 0-1,0 1 1,0-1 0,0 0-1,0 1 1,1-1 0,0 0 0,0 0-1,0 0 1,0 0 0,0-1-1,1 1 1,0-1 0,0 1 0,0-1-1,0 0 1,0 0 0,1 0-1,-1-1 1,1 1 0,6 3 0,-6-4-49,1 0 0,0 0 0,-1 0-1,1 0 1,0 0 0,0-1 0,0 0 0,0 0 0,1-1 0,-1 1 0,0-1 0,0 0 0,0-1 0,0 1 0,0-1 0,1 0 0,-1 0 0,0 0 0,5-3 0,-5 1-67,0 0-1,0 0 1,0-1-1,-1 1 1,1-1-1,6-8 1,23-31-301,-24 29 320,-8 11 67,9-10-9,-2 0 0,0-1 0,0 0 0,11-27 1,-11 23 451,-6 13 579,-6 13-611,-7 15-341,2 0 1,0 0 0,2 1-1,1 0 1,-3 28-1,-2 126 346,7-75 82,3-45-212,1-39-45,-1-1-1,-1 0 0,-3 21 1,-7-9-106,10-28-251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5.7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 1 17407,'-7'21'681,"0"1"-1,1 0 1,1 0-1,1 1 1,-1 34-1,4-25-474,2 0-1,1 0 0,8 42 0,-8-65-153,0 1 0,1-1-1,0 0 1,0 0 0,1 0-1,0-1 1,1 1 0,0-1 0,9 12-1,-12-17-53,0-1 0,0 0-1,0 0 1,0 0 0,1 0-1,-1 0 1,0-1-1,1 1 1,0-1 0,-1 1-1,1-1 1,0 0 0,-1 0-1,1 0 1,0 0 0,0-1-1,0 1 1,0-1 0,0 1-1,0-1 1,0 0-1,0-1 1,0 1 0,0 0-1,0-1 1,-1 1 0,1-1-1,0 0 1,0 0 0,0 0-1,-1-1 1,1 1 0,-1 0-1,4-3 1,-1 0-28,-1 1 1,0-1-1,0 0 1,0 0-1,-1-1 0,1 1 1,-1-1-1,0 1 1,0-1-1,0 0 1,-1 0-1,4-11 0,0-5-230,7-41-1,-12 56 220,10-57-201,-3 0-1,0-81 0,-8 143 307,-2 14 0,0 20 92,1 0 1,6 41-1,-2-17-2,3 37 61,-2-33-81,-2 0 0,-9 93 0,-5-47-63,5-32-11,-23 94 1,26-149-64,-20 65-48,20-74 47,0 0 1,-1-1 0,0 1 0,-1-1 0,-10 14 0,15-23 9,0 1 0,-1-1 1,1 1-1,0-1 0,-1 1 0,1-1 0,-1 0 1,1 0-1,-1 0 0,0 0 0,0 0 1,1 0-1,-1 0 0,0 0 0,0-1 0,0 1 1,0-1-1,0 1 0,0-1 0,-2 0 1,1 0-34,1 0 0,-1-1 0,0 0 0,1 1 0,-1-1 0,1 0 0,-1 0 0,1 0 0,0-1 0,0 1 0,-1-1 0,1 1 0,-3-3 0,-1-3-90,0 1 0,0-1 0,1 0-1,0 0 1,0 0 0,0-1 0,1 1 0,-4-11 0,3 2-609,0 0 0,1-1 1,-3-23-1,4 5-5949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7: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1 16767,'0'0'631,"0"1"-140,-7 42 872,0 53 1,3-38-853,2-29-301,2 0 0,0 1 0,9 55 0,-8-83-219,0 0-1,0 0 0,0 0 1,0 0-1,0 0 1,0 0-1,1 0 1,-1 0-1,1-1 1,-1 1-1,1 0 0,0-1 1,-1 0-1,1 1 1,0-1-1,0 0 1,4 2-1,-1-1 49,0 0-1,-1 0 1,1 0 0,0-1-1,1 1 1,6 0 0,-5-2-35,0 0 0,-1-1 1,1 0-1,0 0 0,-1 0 0,1-1 1,-1 0-1,11-4 0,48-28-517,-55 28 337,0 1-96,-1-1 0,0 0-1,16-14 1,-22 17-13,0 0 0,-1 0 0,1-1 0,-1 1 0,1 0 0,-1-1 0,0 0 0,0 0 0,-1 1 0,1-1 0,-1 0 1,0 0-1,1-8 0,0-14-5709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6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439 0 18815,'0'0'388,"1"2"-85,2 6-58,0 1 0,-1 0 0,0 0 1,0 0-1,0 16 0,-5 48 673,4 142 615,2-154-1114,-1 23-406,-2-82-103,0-4-9,1-9 15,0 1-1,0-1 1,-1 1 0,0-1-1,-1 1 1,-1-1-1,1 1 1,-1 0 0,-1-1-1,0 1 1,-1 0-1,0 1 1,-7-14 0,7 16 81,0 1 1,0-1 0,-1 1 0,0 1 0,0-1 0,0 1 0,0 0 0,-1 0-1,0 0 1,0 1 0,-1 0 0,1 0 0,-1 0 0,0 1 0,0 0 0,0 1 0,0-1-1,0 1 1,-13-1 0,7 1 20,0 1 0,0 1 0,0 1 0,0 0-1,0 0 1,0 1 0,1 1 0,-1 0 0,-13 5 0,17-4 29,1-1 1,-1 1 0,1 1 0,0 0 0,0 0 0,1 0-1,0 1 1,-1 0 0,2 1 0,-1 0 0,1 0-1,0 0 1,-6 10 0,4-3 0,2-1-1,-1 1 1,2 1-1,0-1 1,1 1-1,-5 24 1,8-28-53,-1 0 0,2 0 1,-1 0-1,2 0 1,-1 1-1,1-1 1,1 0-1,0 0 0,7 18 1,-6-21 9,1 0 0,1 0 0,-1-1 0,2 1 0,-1-1 0,1-1 0,-1 1 0,2-1 0,-1 0 0,1 0 0,0-1 0,0 0 0,1 0 0,-1-1 0,1 0 0,0 0 0,11 4 0,3-1-125,-1-1 0,1-1-1,1 0 1,-1-2 0,37 1 0,-48-4-8,1 0-1,0-1 1,-1-1 0,0 0-1,1 0 1,-1-1 0,0 0-1,0-1 1,-1-1 0,1 0-1,-1 0 1,13-9 0,-11 5-638,0 0 0,0-1 0,-1-1 0,0 0 0,-1 0 0,0-1 0,-1 0 0,14-25 0,-11 13-4648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7.1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17 151 15231,'0'0'3371,"-6"-9"-2478,4 4-784,0-1-1,0 1 1,1-1-1,0 1 1,0-1-1,0 0 0,1 0 1,0 1-1,0-1 1,1-8-1,0 11-106,0 0-1,-1-1 0,1 1 0,1 0 0,-1-1 1,0 1-1,1 0 0,0 0 0,-1 0 0,1 0 1,1 0-1,-1 1 0,0-1 0,1 1 0,-1-1 1,1 1-1,-1 0 0,6-3 0,-4 3 19,-1 0 0,0 0 0,1 0 0,-1 1 0,1 0 0,0-1 0,0 1 0,-1 1 0,1-1 1,6 0-1,-8 1-13,0 0 0,0 1 1,0-1-1,0 1 0,-1-1 1,1 1-1,0 0 0,0-1 1,-1 1-1,1 0 0,0 0 1,-1 0-1,1 0 0,-1 0 1,0 1-1,1-1 0,-1 0 1,0 1-1,0-1 0,0 1 1,0-1-1,0 1 1,0 0-1,1 1 0,2 6 34,-1-1-1,0 1 0,0 0 1,-1 0-1,0 0 1,-1 1-1,0-1 1,-1 0-1,1 0 0,-2 1 1,-1 11-1,1-10 15,-1 0-1,-1 0 0,0 1 1,0-2-1,-1 1 1,-1 0-1,0-1 0,-11 17 1,-7 6 117,13-21-153,1 1 0,0 1 0,1-1 0,1 1-1,-6 15 1,5-6-3,5-16 64,3-5 272,1-2-299,29 5 18,40 1 0,-56-6-50,0-1 0,0 0-1,0-1 1,0 0 0,16-5 0,13-4-590,57-8-1,-98 19 973,11-3-2271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8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59 197 17407,'2'-9'516,"1"1"-471,0 1 1,1-1-1,-1 1 0,2-1 0,-1 1 0,1 0 0,0 1 1,11-12-1,-7 10 28,-1 0 0,1 1-1,1 0 1,-1 0 0,20-9 0,-2 3-53,35-16-36,-53 26 19,0 0 0,0 0 1,0 1-1,18-3 0,-25 5 3,0 0 0,0 0 0,1 0 0,-1 0 0,0 0 0,0 0 0,0 1 0,1-1 0,-1 1-1,0-1 1,0 1 0,0 0 0,0 0 0,0 0 0,0 0 0,0 0 0,0 0 0,-1 1 0,3 1 0,-2-1-1,-1 0-1,0 0 1,1 0 0,-1 1 0,0-1 0,0 1 0,0-1 0,0 1 0,0-1 0,-1 1 0,1-1 0,-1 1 0,0 4-1,0 4 14,-1 0 0,0-1 0,-1 1 1,0 0-1,-1-1 0,-6 16 0,-4 6 46,-1 0 0,-2-1 1,-1-1-1,-2 0 0,-1-1 1,-34 38-1,38-53-62,5-5-24,13-8 63,9-4 68,5 0-25,-1 0 0,1 1 1,22-1-1,-3 0 33,-25 2-88,-1 1 0,0 0 0,0 0 0,0 0 0,0 1 1,12 3-1,-18-3-36,0 0-1,0 0 1,0 0 0,0 0 0,-1 1 0,1-1 0,0 1 0,-1-1 0,1 1 0,-1 0-1,0 0 1,1 0 0,-1 0 0,0 1 0,0-1 0,-1 0 0,1 1 0,0 0 0,-1-1 0,0 1-1,1 0 1,0 4 0,0-1 82,0 1 0,-1 0 0,1 0 0,-2 0 0,1 10 1,-1-13-24,-1 0 1,1 0 0,-1 1 0,0-1 0,-1 0 0,1 0 0,-1-1 0,1 1-1,-1 0 1,-4 5 0,-7 11 59,-1 0 0,0-1-1,-2-1 1,-34 32 0,44-45-104,0 0 0,-1 0 0,0 0 0,0-1 0,0 0 0,0-1 0,0 1 0,-1-1 0,0-1 0,0 1 0,0-2 0,0 1 0,0-1 0,0 0 0,0 0 0,0-1 0,0 0 0,-11-2 0,9-1-9,0 1 0,0-2 0,0 1 0,0-2 0,0 1 0,-17-12 0,9 3-247,0 0-1,-20-20 1,35 30 153,0 1 1,1-1-1,-1 0 1,1 0 0,0 0-1,-4-6 1,6 8 12,-1 0 0,1-1 0,-1 1 1,1 0-1,0 0 0,0-1 1,0 1-1,0 0 0,0 0 1,0-1-1,0 1 0,0 0 0,0 0 1,0-1-1,1 1 0,-1 0 1,0 0-1,1-1 0,-1 1 0,1 0 1,-1 0-1,1 0 0,0 0 1,1-2-1,24-25-3971,-12 13-1429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9.1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81 19583,'0'0'1712,"2"0"-1564,79-17 390,-66 13-541,-9 3-18,0 0-1,-1-1 0,1 0 0,0 0 0,-1 0 0,1-1 1,-1 0-1,8-5 0,-5 3 55,0 0 0,1 1-1,-1 0 1,1 1 0,0-1 0,0 2 0,0-1 0,0 1-1,0 1 1,17-1 0,-24 2-36,-1 0 0,0 0 1,0 0-1,1 1 0,-1-1 0,0 1 0,0-1 0,0 1 0,1-1 0,-1 1 1,0-1-1,0 1 0,0 0 0,0 0 0,0-1 0,0 1 0,-1 0 0,1 0 1,0 0-1,0 0 0,-1 0 0,1 0 0,0 0 0,-1 1 0,1-1 0,-1 0 0,1 1 1,1 3-2,-1 0 1,0 0-1,0 0 1,0 0-1,-1 6 1,1 7 39,-2 1 0,0-1 0,-6 25 0,-17 54-39,16-68-11,0 0 1,2 1-1,2 0 1,-2 33-1,6-44 44,-2 46 279,1-58-272,0-1 0,0 1 1,-1-1-1,1 0 0,-2 1 0,1-1 0,-6 10 0,5-11-32,-20 36 61,23-39 63,17 10-577,-16-12 260,1 1-1,-1 0 1,1 0-1,-1-1 1,1 1 0,0-1-1,-1 0 1,1 1-1,-1-1 1,1 0 0,0 0-1,-1 0 1,1 0-1,0 0 1,-1-1-1,1 1 1,0 0 0,1-1-1,18-11-6719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9.5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72 21759,'0'0'560,"3"-8"-168,-1-1-32,0 0-360,-2 0 0,3 1-144,2 1-160,2 0-16,-2 0-400,2 0-976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09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116 1 18047,'0'2'972,"-2"14"-344,-1 0 0,0 0-1,-1 0 1,0 0 0,-13 27-1,8-18-374,-41 131 815,43-128-892,1 0 0,1 0 1,-1 50-1,6-70-168,1-1-1,0 1 1,0 0 0,0-1-1,1 1 1,0-1 0,1 0-1,0 1 1,0-1 0,0 0-1,1-1 1,0 1 0,0-1-1,0 0 1,1 0 0,0 0-1,1 0 1,-1-1 0,1 0-1,0 0 1,0 0 0,1-1-1,-1 0 1,1 0 0,0-1-1,0 0 1,0 0 0,0-1-1,1 1 1,12 1-1,5 0-168,0-2-1,1 0 0,-1-2 1,0-1-1,1-1 0,-1-1 0,0-1 1,0-1-1,36-12 0,-54 14 63,0 0-1,0-1 0,-1 0 1,1 0-1,-1 0 1,0-1-1,0 0 1,0 0-1,8-10 0,-12 13 91,0 0 0,-1 0-1,0 0 1,1 0-1,-1 0 1,0 0 0,0 0-1,0-1 1,0 1 0,-1 0-1,1-1 1,-1 1-1,1-1 1,-1 1 0,0 0-1,0-1 1,0 1 0,0-1-1,0 1 1,-1-1-1,1 1 1,-1-1 0,1 1-1,-1 0 1,0-1 0,0 1-1,0 0 1,0 0-1,0 0 1,-1 0 0,1 0-1,-1 0 1,-2-3 0,0 1 2,1 1 1,-1 0 0,0 0 0,1 0 0,-1 1 0,0-1 0,-1 1 0,1 0 0,0 0 0,-1 0 0,1 1 0,-5-2 0,1 2 18,0 0 0,1 0 0,-1 1 0,0 0 0,1 0-1,-15 3 1,6 0 0,1 1-1,0 0 1,1 2-1,-1 0 1,1 0-1,-24 15 1,26-13-6,0 1 0,0 0 0,-15 17 0,22-22-56,1 1 0,0 0 0,1-1 0,-1 1 0,1 1-1,0-1 1,0 0 0,0 1 0,1-1 0,0 1 0,-2 7 0,4-13-19,0 1 0,0-1 0,0 1 0,0-1 0,0 1 0,0-1 1,0 1-1,0-1 0,0 1 0,0-1 0,0 1 0,1-1 0,-1 0 1,0 1-1,0-1 0,0 1 0,1-1 0,-1 1 0,0-1 1,0 0-1,1 1 0,-1-1 0,0 1 0,1-1 0,-1 0 0,1 1 1,-1-1-51,20 12-6961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0.4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320 117 18943,'-2'-7'173,"1"-1"0,-1 0 0,0 0-1,-1 1 1,0 0 0,0-1 0,0 1 0,-7-8-1,8 11-157,-1 1 0,1 0-1,-1 0 1,0 0-1,0 0 1,-1 0-1,1 1 1,-1 0-1,1-1 1,-1 1 0,0 1-1,1-1 1,-1 0-1,0 1 1,0 0-1,0 0 1,-7-1 0,5 2 27,0 0 1,-1 0 0,1 1 0,0-1 0,-1 1-1,1 1 1,0-1 0,0 1 0,0 0 0,0 1 0,0-1-1,1 1 1,-1 1 0,1-1 0,-1 1 0,-8 7 0,5-3-39,1 0 1,-1 1 0,2 0 0,-1 0-1,1 1 1,0 0 0,1 0-1,-6 12 1,4-2 5,1 0 0,0 0-1,-6 35 1,11-42 14,1 0-1,0 1 1,0-1-1,1 0 1,1 1 0,5 25-1,-5-33 2,1-1-1,0 1 1,1 0-1,-1-1 1,1 0-1,0 0 1,1 0 0,-1 0-1,1 0 1,0 0-1,0-1 1,0 0-1,1 0 1,7 5-1,6 3 22,0-1-1,35 15 1,-20-10 78,17 7-131,-32-16-2,-1 0 0,0 2 0,0 0-1,-1 1 1,23 19 0,-35-26 19,-1 0 0,0 1 0,0-1 0,0 1 0,0-1 1,-1 1-1,0 0 0,1 0 0,-1 0 0,-1 0 0,1 1 0,-1-1 0,1 0 0,-1 1 1,-1-1-1,1 1 0,0 7 0,-2-4-12,0-1 1,0 1-1,0-1 1,-1 1-1,0-1 1,-1 0-1,0 0 1,0 0-1,-8 12 0,-1 1-7,-27 34 0,33-47 24,0-1-1,0 1 1,-1-1 0,0-1-1,0 1 1,0-1 0,-16 8-1,20-11-9,-1-1 0,1 0 0,-1 0 0,1 0 0,-1 0-1,1 0 1,-1-1 0,1 0 0,-1 1 0,1-2 0,-1 1 0,0 0 0,1 0-1,-1-1 1,1 0 0,-5-1 0,4 0-9,-1 0-1,1-1 1,0 1 0,-1-1-1,1 0 1,0 0 0,1 0-1,-1-1 1,1 1 0,-6-7-1,3 1-25,-1-1-1,1 0 0,1-1 1,0 1-1,0-1 0,1 0 0,1 0 1,0 0-1,-2-14 0,3 14 117,2 1 1,0-1-1,0 0 0,1 1 0,0-1 1,1 1-1,0 0 0,1-1 0,0 1 1,0 0-1,1 1 0,6-12 0,-2 6 36,1 1-1,0 1 0,1-1 0,0 2 0,1-1 0,1 2 1,14-13-1,106-74 429,-27 22-3478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1.2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 0 14239,'0'0'3414,"-1"2"-3012,-12 43 533,1 0 0,-9 89 1,18 35 92,4-101-1035,-1-66 387,-2-23-864,3-1 439,1 0 1,9-37-1,1-2 63,-8 23 89,-1 15-23,10-45 1,-12 64-114,1 0 1,0-1-1,0 2 1,0-1-1,0 0 1,1 0-1,0 1 1,0-1-1,0 1 1,0 0-1,0 0 0,0 0 1,1 0-1,0 1 1,-1-1-1,1 1 1,0 0-1,0 0 1,7-2-1,-10 4 29,0-1 0,1 1 0,-1 0-1,1 0 1,-1 0 0,0 0 0,1 0 0,-1 0-1,1 0 1,-1 0 0,0 0 0,1 0 0,-1 1 0,1-1-1,-1 1 1,0-1 0,0 1 0,1 0 0,-1-1-1,0 1 1,0 0 0,0 0 0,0 0 0,0 0-1,0 0 1,0 0 0,0 0 0,0 0 0,0 0 0,0 0-1,1 3 1,-1-1 1,3 3 21,0 0 1,-1 1-1,0-1 0,-1 1 1,1 0-1,2 14 0,3 43 78,-4 60 306,-4-101-332,0-21-21,2-3 0,3-2-51,-1 1-1,1-1 1,0 0-1,-1-1 1,0 1-1,1-1 1,-1 0-1,4-5 0,29-41-15,-12 13-73,-11 19 68,34-31 0,-39 41 27,0 1 0,0 0 1,0 1-1,1-1 0,19-7 0,-28 13 120,0 1-121,1 1-1,-1-1 1,0 1-1,0-1 1,0 1-1,0 0 1,0-1-1,0 1 1,0 0-1,0 0 1,0 0 0,0 0-1,0 0 1,-1 0-1,1 0 1,0 0-1,0 2 1,11 20-88,-4 7 98,-1 2-1,4 39 1,4 21 73,-11-77-81,0 0 1,1-1-1,0 1 1,8 13-1,-9-21-145,0 0-1,0 0 0,0-1 1,1 0-1,0 0 0,1 0 1,-1 0-1,11 7 0,-15-12 86,1 0 0,0 1 0,0-1 0,0 0 0,0 0 0,1 0 0,-1 0 0,0-1 0,0 1 0,1 0 1,-1-1-1,0 0 0,1 1 0,-1-1 0,0 0 0,1 0 0,-1 0 0,0-1 0,1 1 0,-1-1 0,0 1 0,1-1 0,-1 0 0,0 1 0,0-1 0,0 0 0,0-1 0,0 1 0,0 0 0,0-1 0,0 1 0,2-2 0,16-20-2886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1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80 17023,'-5'7'468,"1"0"-1,0 0 0,0 1 1,1-1-1,-4 15 0,-9 42 15,14-53-222,-6 43 503,-3 82 1,11-136-768,-1 55 127,9-69 47,-3 6-264,2-12-39,0-1 0,-1 0 0,-1 0 0,4-29 0,6-29 346,-10 57-169,2 1 0,0 0 0,12-21 0,-17 36-54,1 0 0,0 1-1,1 0 1,-1-1 0,1 1-1,0 1 1,0-1 0,1 1-1,0-1 1,-1 1 0,1 0-1,0 1 1,1-1 0,-1 1-1,10-4 1,-14 7 13,1-1-1,-1 1 1,1 0 0,-1 0 0,0 0 0,1-1 0,-1 1-1,1 1 1,-1-1 0,0 0 0,1 0 0,-1 0-1,1 1 1,-1-1 0,0 1 0,1-1 0,-1 1-1,0 0 1,0-1 0,1 1 0,-1 0 0,0 0 0,0 0-1,0 0 1,0 0 0,0 0 0,0 0 0,0 0-1,0 0 1,-1 0 0,1 1 0,0-1 0,-1 0-1,1 0 1,0 3 0,2 3 26,-1 1 0,0 0 0,0-1 0,-1 1 0,1 8-1,1 30 208,-5 52-1,-1-20-60,3-77-83,2-1-187,0-1 69,0 0-1,-1 1 1,1-1-1,-1 0 0,1 0 1,-1 0-1,1 0 1,-1 0-1,0-1 1,3-1-1,-1 0-4,17-18-27,0-2-1,27-40 1,-30 38-19,2 0 1,30-30-1,-27 33 76,1 2 0,1 1 0,40-25 0,-62 43 2,-1 0 0,1 0 0,-1 0 0,1 0 0,0 1 0,-1-1 0,1 0 0,0 1 0,-1 0 0,1-1 0,0 1 0,0 0 0,0 0 0,-1 0 0,1 0 0,0 0 0,0 0 0,-1 0-1,1 1 1,0-1 0,0 1 0,2 0 0,-2 1 33,-1-1 1,1 1-1,0-1 0,-1 1 0,1-1 0,-1 1 0,0 0 0,0 0 0,1 0 0,-1 0 0,0 0 1,-1 0-1,1 0 0,0 0 0,-1 0 0,1 1 0,0 3 0,8 79 603,-7-56-349,10 50 0,-5-51-119,17 47 0,-21-67-143,1-1 0,-1 1 1,2-1-1,-1 0 0,1 0 1,0 0-1,0-1 0,1 1 1,-1-1-1,12 8 0,-12-11-78,0 0-1,1 0 1,-1-1 0,1 0-1,-1 0 1,1 0 0,0-1-1,0 0 1,0 0 0,0 0-1,0-1 1,0 0 0,0 0-1,0 0 1,0-1 0,0 0-1,0 0 1,7-3-1,1 0-162,-1-1 0,1-1 0,-2 0 0,1 0-1,-1-1 1,20-15 0,-21 13-1455,19-20 0,-13 10-5217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6T19:08:12.8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0 17407,'-1'2'822,"-1"5"-563,0 1 1,1 0-1,0 0 1,0-1 0,1 1-1,-1 0 1,2 0-1,-1 0 1,1 0-1,4 13 1,-3-8-162,0 0 0,-1 0 0,0 16 1,-15 73 792,1-21-344,12-73-487,-11 141 414,11-120-394,2-1-1,0 1 1,8 35-1,-9-61-241,6 17 414,-6-19-373,0-1-1,1 1 0,-1 0 1,0 0-1,1-1 0,-1 1 1,1-1-1,-1 1 0,1 0 1,-1-1-1,1 1 0,0-1 1,-1 1-1,1-1 0,0 1 1,-1-1-1,1 0 0,0 1 1,-1-1-1,1 0 0,0 1 1,0-1-1,0 0 0,-1 0 1,2 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F6C12-2956-40A3-BBE6-DBEABA9E59C5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4FD01-4642-4DAC-86D4-3C4754983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6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8F5259-290B-4D23-B4C9-D2A728F04D80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6661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8BE8-2F0C-4C54-B2BD-56E0CCF9D93D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5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F7BC-F777-4AAF-8E93-7B24A9E5139D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3726-3FA8-452E-AF11-21D994C53A14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1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B4E24A-753E-4B5A-8F34-C66D21EDFC5D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3460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271-9286-46EB-B2F0-BF830FA81D67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9272C-0DF4-4DF3-8B6D-8C8FDF79DB64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7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00A1-8E72-4E29-AF27-C743BBD8384A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9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E0D6-3E69-4127-8543-34A4512BAA64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0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C7027-76A3-4B43-AA0F-E08BAA9B6FA5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431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6D10F2-44E9-4FBB-A309-DE9E79FFB493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16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606AB51-0D5F-4B2A-9F41-F52FD0BAD5A8}" type="datetime1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60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pngimg.com/download/5157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oval-png" TargetMode="External"/><Relationship Id="rId11" Type="http://schemas.openxmlformats.org/officeDocument/2006/relationships/hyperlink" Target="http://pngimg.com/download/5911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://www.cordovacarter.weebly.com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://pngimg.com/download/6981" TargetMode="External"/><Relationship Id="rId14" Type="http://schemas.openxmlformats.org/officeDocument/2006/relationships/hyperlink" Target="http://www.deltamath.com" TargetMode="External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6.png"/><Relationship Id="rId21" Type="http://schemas.openxmlformats.org/officeDocument/2006/relationships/image" Target="../media/image28.png"/><Relationship Id="rId42" Type="http://schemas.openxmlformats.org/officeDocument/2006/relationships/customXml" Target="../ink/ink21.xml"/><Relationship Id="rId63" Type="http://schemas.openxmlformats.org/officeDocument/2006/relationships/image" Target="../media/image49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image" Target="../media/image97.png"/><Relationship Id="rId170" Type="http://schemas.openxmlformats.org/officeDocument/2006/relationships/customXml" Target="../ink/ink85.xml"/><Relationship Id="rId191" Type="http://schemas.openxmlformats.org/officeDocument/2006/relationships/image" Target="../media/image113.png"/><Relationship Id="rId205" Type="http://schemas.openxmlformats.org/officeDocument/2006/relationships/image" Target="../media/image120.png"/><Relationship Id="rId107" Type="http://schemas.openxmlformats.org/officeDocument/2006/relationships/image" Target="../media/image71.png"/><Relationship Id="rId11" Type="http://schemas.openxmlformats.org/officeDocument/2006/relationships/image" Target="../media/image23.png"/><Relationship Id="rId32" Type="http://schemas.openxmlformats.org/officeDocument/2006/relationships/customXml" Target="../ink/ink16.xml"/><Relationship Id="rId53" Type="http://schemas.openxmlformats.org/officeDocument/2006/relationships/image" Target="../media/image44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92.png"/><Relationship Id="rId5" Type="http://schemas.openxmlformats.org/officeDocument/2006/relationships/image" Target="../media/image20.png"/><Relationship Id="rId95" Type="http://schemas.openxmlformats.org/officeDocument/2006/relationships/image" Target="../media/image65.png"/><Relationship Id="rId160" Type="http://schemas.openxmlformats.org/officeDocument/2006/relationships/customXml" Target="../ink/ink80.xml"/><Relationship Id="rId181" Type="http://schemas.openxmlformats.org/officeDocument/2006/relationships/image" Target="../media/image108.png"/><Relationship Id="rId216" Type="http://schemas.openxmlformats.org/officeDocument/2006/relationships/customXml" Target="../ink/ink108.xml"/><Relationship Id="rId22" Type="http://schemas.openxmlformats.org/officeDocument/2006/relationships/customXml" Target="../ink/ink11.xml"/><Relationship Id="rId43" Type="http://schemas.openxmlformats.org/officeDocument/2006/relationships/image" Target="../media/image39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87.png"/><Relationship Id="rId85" Type="http://schemas.openxmlformats.org/officeDocument/2006/relationships/image" Target="../media/image60.png"/><Relationship Id="rId150" Type="http://schemas.openxmlformats.org/officeDocument/2006/relationships/customXml" Target="../ink/ink75.xml"/><Relationship Id="rId171" Type="http://schemas.openxmlformats.org/officeDocument/2006/relationships/image" Target="../media/image103.png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12" Type="http://schemas.openxmlformats.org/officeDocument/2006/relationships/customXml" Target="../ink/ink6.xml"/><Relationship Id="rId33" Type="http://schemas.openxmlformats.org/officeDocument/2006/relationships/image" Target="../media/image34.png"/><Relationship Id="rId108" Type="http://schemas.openxmlformats.org/officeDocument/2006/relationships/customXml" Target="../ink/ink54.xml"/><Relationship Id="rId129" Type="http://schemas.openxmlformats.org/officeDocument/2006/relationships/image" Target="../media/image82.png"/><Relationship Id="rId54" Type="http://schemas.openxmlformats.org/officeDocument/2006/relationships/customXml" Target="../ink/ink27.xml"/><Relationship Id="rId75" Type="http://schemas.openxmlformats.org/officeDocument/2006/relationships/image" Target="../media/image55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image" Target="../media/image98.png"/><Relationship Id="rId182" Type="http://schemas.openxmlformats.org/officeDocument/2006/relationships/customXml" Target="../ink/ink91.xml"/><Relationship Id="rId217" Type="http://schemas.openxmlformats.org/officeDocument/2006/relationships/image" Target="../media/image126.png"/><Relationship Id="rId6" Type="http://schemas.openxmlformats.org/officeDocument/2006/relationships/customXml" Target="../ink/ink3.xml"/><Relationship Id="rId23" Type="http://schemas.openxmlformats.org/officeDocument/2006/relationships/image" Target="../media/image29.png"/><Relationship Id="rId119" Type="http://schemas.openxmlformats.org/officeDocument/2006/relationships/image" Target="../media/image77.png"/><Relationship Id="rId44" Type="http://schemas.openxmlformats.org/officeDocument/2006/relationships/customXml" Target="../ink/ink22.xml"/><Relationship Id="rId65" Type="http://schemas.openxmlformats.org/officeDocument/2006/relationships/image" Target="../media/image50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51" Type="http://schemas.openxmlformats.org/officeDocument/2006/relationships/image" Target="../media/image93.png"/><Relationship Id="rId172" Type="http://schemas.openxmlformats.org/officeDocument/2006/relationships/customXml" Target="../ink/ink86.xml"/><Relationship Id="rId193" Type="http://schemas.openxmlformats.org/officeDocument/2006/relationships/image" Target="../media/image114.png"/><Relationship Id="rId207" Type="http://schemas.openxmlformats.org/officeDocument/2006/relationships/image" Target="../media/image121.png"/><Relationship Id="rId13" Type="http://schemas.openxmlformats.org/officeDocument/2006/relationships/image" Target="../media/image24.png"/><Relationship Id="rId109" Type="http://schemas.openxmlformats.org/officeDocument/2006/relationships/image" Target="../media/image72.png"/><Relationship Id="rId34" Type="http://schemas.openxmlformats.org/officeDocument/2006/relationships/customXml" Target="../ink/ink17.xml"/><Relationship Id="rId55" Type="http://schemas.openxmlformats.org/officeDocument/2006/relationships/image" Target="../media/image45.png"/><Relationship Id="rId76" Type="http://schemas.openxmlformats.org/officeDocument/2006/relationships/customXml" Target="../ink/ink38.xml"/><Relationship Id="rId97" Type="http://schemas.openxmlformats.org/officeDocument/2006/relationships/image" Target="../media/image66.png"/><Relationship Id="rId120" Type="http://schemas.openxmlformats.org/officeDocument/2006/relationships/customXml" Target="../ink/ink60.xml"/><Relationship Id="rId141" Type="http://schemas.openxmlformats.org/officeDocument/2006/relationships/image" Target="../media/image88.png"/><Relationship Id="rId7" Type="http://schemas.openxmlformats.org/officeDocument/2006/relationships/image" Target="../media/image21.png"/><Relationship Id="rId162" Type="http://schemas.openxmlformats.org/officeDocument/2006/relationships/customXml" Target="../ink/ink81.xml"/><Relationship Id="rId183" Type="http://schemas.openxmlformats.org/officeDocument/2006/relationships/image" Target="../media/image109.png"/><Relationship Id="rId24" Type="http://schemas.openxmlformats.org/officeDocument/2006/relationships/customXml" Target="../ink/ink12.xml"/><Relationship Id="rId45" Type="http://schemas.openxmlformats.org/officeDocument/2006/relationships/image" Target="../media/image40.png"/><Relationship Id="rId66" Type="http://schemas.openxmlformats.org/officeDocument/2006/relationships/customXml" Target="../ink/ink33.xml"/><Relationship Id="rId87" Type="http://schemas.openxmlformats.org/officeDocument/2006/relationships/image" Target="../media/image61.png"/><Relationship Id="rId110" Type="http://schemas.openxmlformats.org/officeDocument/2006/relationships/customXml" Target="../ink/ink55.xml"/><Relationship Id="rId131" Type="http://schemas.openxmlformats.org/officeDocument/2006/relationships/image" Target="../media/image83.png"/><Relationship Id="rId152" Type="http://schemas.openxmlformats.org/officeDocument/2006/relationships/customXml" Target="../ink/ink76.xml"/><Relationship Id="rId173" Type="http://schemas.openxmlformats.org/officeDocument/2006/relationships/image" Target="../media/image104.png"/><Relationship Id="rId194" Type="http://schemas.openxmlformats.org/officeDocument/2006/relationships/customXml" Target="../ink/ink97.xml"/><Relationship Id="rId208" Type="http://schemas.openxmlformats.org/officeDocument/2006/relationships/customXml" Target="../ink/ink104.xml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35.png"/><Relationship Id="rId56" Type="http://schemas.openxmlformats.org/officeDocument/2006/relationships/customXml" Target="../ink/ink28.xml"/><Relationship Id="rId77" Type="http://schemas.openxmlformats.org/officeDocument/2006/relationships/image" Target="../media/image56.png"/><Relationship Id="rId100" Type="http://schemas.openxmlformats.org/officeDocument/2006/relationships/customXml" Target="../ink/ink50.xml"/><Relationship Id="rId105" Type="http://schemas.openxmlformats.org/officeDocument/2006/relationships/image" Target="../media/image70.png"/><Relationship Id="rId126" Type="http://schemas.openxmlformats.org/officeDocument/2006/relationships/customXml" Target="../ink/ink63.xml"/><Relationship Id="rId147" Type="http://schemas.openxmlformats.org/officeDocument/2006/relationships/image" Target="../media/image91.png"/><Relationship Id="rId168" Type="http://schemas.openxmlformats.org/officeDocument/2006/relationships/customXml" Target="../ink/ink84.xml"/><Relationship Id="rId8" Type="http://schemas.openxmlformats.org/officeDocument/2006/relationships/customXml" Target="../ink/ink4.xml"/><Relationship Id="rId51" Type="http://schemas.openxmlformats.org/officeDocument/2006/relationships/image" Target="../media/image43.png"/><Relationship Id="rId72" Type="http://schemas.openxmlformats.org/officeDocument/2006/relationships/customXml" Target="../ink/ink36.xml"/><Relationship Id="rId93" Type="http://schemas.openxmlformats.org/officeDocument/2006/relationships/image" Target="../media/image64.png"/><Relationship Id="rId98" Type="http://schemas.openxmlformats.org/officeDocument/2006/relationships/customXml" Target="../ink/ink49.xml"/><Relationship Id="rId121" Type="http://schemas.openxmlformats.org/officeDocument/2006/relationships/image" Target="../media/image78.png"/><Relationship Id="rId142" Type="http://schemas.openxmlformats.org/officeDocument/2006/relationships/customXml" Target="../ink/ink71.xml"/><Relationship Id="rId163" Type="http://schemas.openxmlformats.org/officeDocument/2006/relationships/image" Target="../media/image99.png"/><Relationship Id="rId184" Type="http://schemas.openxmlformats.org/officeDocument/2006/relationships/customXml" Target="../ink/ink92.xml"/><Relationship Id="rId189" Type="http://schemas.openxmlformats.org/officeDocument/2006/relationships/image" Target="../media/image112.png"/><Relationship Id="rId3" Type="http://schemas.openxmlformats.org/officeDocument/2006/relationships/image" Target="../media/image19.png"/><Relationship Id="rId214" Type="http://schemas.openxmlformats.org/officeDocument/2006/relationships/customXml" Target="../ink/ink107.xml"/><Relationship Id="rId25" Type="http://schemas.openxmlformats.org/officeDocument/2006/relationships/image" Target="../media/image30.png"/><Relationship Id="rId46" Type="http://schemas.openxmlformats.org/officeDocument/2006/relationships/customXml" Target="../ink/ink23.xml"/><Relationship Id="rId67" Type="http://schemas.openxmlformats.org/officeDocument/2006/relationships/image" Target="../media/image51.png"/><Relationship Id="rId116" Type="http://schemas.openxmlformats.org/officeDocument/2006/relationships/customXml" Target="../ink/ink58.xml"/><Relationship Id="rId137" Type="http://schemas.openxmlformats.org/officeDocument/2006/relationships/image" Target="../media/image86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38.png"/><Relationship Id="rId62" Type="http://schemas.openxmlformats.org/officeDocument/2006/relationships/customXml" Target="../ink/ink31.xml"/><Relationship Id="rId83" Type="http://schemas.openxmlformats.org/officeDocument/2006/relationships/image" Target="../media/image59.png"/><Relationship Id="rId88" Type="http://schemas.openxmlformats.org/officeDocument/2006/relationships/customXml" Target="../ink/ink44.xml"/><Relationship Id="rId111" Type="http://schemas.openxmlformats.org/officeDocument/2006/relationships/image" Target="../media/image73.png"/><Relationship Id="rId132" Type="http://schemas.openxmlformats.org/officeDocument/2006/relationships/customXml" Target="../ink/ink66.xml"/><Relationship Id="rId153" Type="http://schemas.openxmlformats.org/officeDocument/2006/relationships/image" Target="../media/image94.png"/><Relationship Id="rId174" Type="http://schemas.openxmlformats.org/officeDocument/2006/relationships/customXml" Target="../ink/ink87.xml"/><Relationship Id="rId179" Type="http://schemas.openxmlformats.org/officeDocument/2006/relationships/image" Target="../media/image107.png"/><Relationship Id="rId195" Type="http://schemas.openxmlformats.org/officeDocument/2006/relationships/image" Target="../media/image115.png"/><Relationship Id="rId209" Type="http://schemas.openxmlformats.org/officeDocument/2006/relationships/image" Target="../media/image122.png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15" Type="http://schemas.openxmlformats.org/officeDocument/2006/relationships/image" Target="../media/image25.png"/><Relationship Id="rId36" Type="http://schemas.openxmlformats.org/officeDocument/2006/relationships/customXml" Target="../ink/ink18.xml"/><Relationship Id="rId57" Type="http://schemas.openxmlformats.org/officeDocument/2006/relationships/image" Target="../media/image46.png"/><Relationship Id="rId106" Type="http://schemas.openxmlformats.org/officeDocument/2006/relationships/customXml" Target="../ink/ink53.xml"/><Relationship Id="rId127" Type="http://schemas.openxmlformats.org/officeDocument/2006/relationships/image" Target="../media/image81.png"/><Relationship Id="rId10" Type="http://schemas.openxmlformats.org/officeDocument/2006/relationships/customXml" Target="../ink/ink5.xml"/><Relationship Id="rId31" Type="http://schemas.openxmlformats.org/officeDocument/2006/relationships/image" Target="../media/image33.png"/><Relationship Id="rId52" Type="http://schemas.openxmlformats.org/officeDocument/2006/relationships/customXml" Target="../ink/ink26.xml"/><Relationship Id="rId73" Type="http://schemas.openxmlformats.org/officeDocument/2006/relationships/image" Target="../media/image54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67.png"/><Relationship Id="rId101" Type="http://schemas.openxmlformats.org/officeDocument/2006/relationships/image" Target="../media/image68.png"/><Relationship Id="rId122" Type="http://schemas.openxmlformats.org/officeDocument/2006/relationships/customXml" Target="../ink/ink61.xml"/><Relationship Id="rId143" Type="http://schemas.openxmlformats.org/officeDocument/2006/relationships/image" Target="../media/image89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102.png"/><Relationship Id="rId185" Type="http://schemas.openxmlformats.org/officeDocument/2006/relationships/image" Target="../media/image110.png"/><Relationship Id="rId4" Type="http://schemas.openxmlformats.org/officeDocument/2006/relationships/customXml" Target="../ink/ink2.xml"/><Relationship Id="rId9" Type="http://schemas.openxmlformats.org/officeDocument/2006/relationships/image" Target="../media/image22.png"/><Relationship Id="rId180" Type="http://schemas.openxmlformats.org/officeDocument/2006/relationships/customXml" Target="../ink/ink90.xml"/><Relationship Id="rId210" Type="http://schemas.openxmlformats.org/officeDocument/2006/relationships/customXml" Target="../ink/ink105.xml"/><Relationship Id="rId215" Type="http://schemas.openxmlformats.org/officeDocument/2006/relationships/image" Target="../media/image125.png"/><Relationship Id="rId26" Type="http://schemas.openxmlformats.org/officeDocument/2006/relationships/customXml" Target="../ink/ink13.xml"/><Relationship Id="rId47" Type="http://schemas.openxmlformats.org/officeDocument/2006/relationships/image" Target="../media/image41.png"/><Relationship Id="rId68" Type="http://schemas.openxmlformats.org/officeDocument/2006/relationships/customXml" Target="../ink/ink34.xml"/><Relationship Id="rId89" Type="http://schemas.openxmlformats.org/officeDocument/2006/relationships/image" Target="../media/image62.png"/><Relationship Id="rId112" Type="http://schemas.openxmlformats.org/officeDocument/2006/relationships/customXml" Target="../ink/ink56.xml"/><Relationship Id="rId133" Type="http://schemas.openxmlformats.org/officeDocument/2006/relationships/image" Target="../media/image84.png"/><Relationship Id="rId154" Type="http://schemas.openxmlformats.org/officeDocument/2006/relationships/customXml" Target="../ink/ink77.xml"/><Relationship Id="rId175" Type="http://schemas.openxmlformats.org/officeDocument/2006/relationships/image" Target="../media/image105.png"/><Relationship Id="rId196" Type="http://schemas.openxmlformats.org/officeDocument/2006/relationships/customXml" Target="../ink/ink98.xml"/><Relationship Id="rId200" Type="http://schemas.openxmlformats.org/officeDocument/2006/relationships/customXml" Target="../ink/ink100.xml"/><Relationship Id="rId16" Type="http://schemas.openxmlformats.org/officeDocument/2006/relationships/customXml" Target="../ink/ink8.xml"/><Relationship Id="rId37" Type="http://schemas.openxmlformats.org/officeDocument/2006/relationships/image" Target="../media/image36.png"/><Relationship Id="rId58" Type="http://schemas.openxmlformats.org/officeDocument/2006/relationships/customXml" Target="../ink/ink29.xml"/><Relationship Id="rId79" Type="http://schemas.openxmlformats.org/officeDocument/2006/relationships/image" Target="../media/image57.png"/><Relationship Id="rId102" Type="http://schemas.openxmlformats.org/officeDocument/2006/relationships/customXml" Target="../ink/ink51.xml"/><Relationship Id="rId123" Type="http://schemas.openxmlformats.org/officeDocument/2006/relationships/image" Target="../media/image79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100.png"/><Relationship Id="rId186" Type="http://schemas.openxmlformats.org/officeDocument/2006/relationships/customXml" Target="../ink/ink93.xml"/><Relationship Id="rId211" Type="http://schemas.openxmlformats.org/officeDocument/2006/relationships/image" Target="../media/image123.png"/><Relationship Id="rId27" Type="http://schemas.openxmlformats.org/officeDocument/2006/relationships/image" Target="../media/image31.png"/><Relationship Id="rId48" Type="http://schemas.openxmlformats.org/officeDocument/2006/relationships/customXml" Target="../ink/ink24.xml"/><Relationship Id="rId69" Type="http://schemas.openxmlformats.org/officeDocument/2006/relationships/image" Target="../media/image52.png"/><Relationship Id="rId113" Type="http://schemas.openxmlformats.org/officeDocument/2006/relationships/image" Target="../media/image74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95.png"/><Relationship Id="rId176" Type="http://schemas.openxmlformats.org/officeDocument/2006/relationships/customXml" Target="../ink/ink88.xml"/><Relationship Id="rId197" Type="http://schemas.openxmlformats.org/officeDocument/2006/relationships/image" Target="../media/image116.png"/><Relationship Id="rId201" Type="http://schemas.openxmlformats.org/officeDocument/2006/relationships/image" Target="../media/image118.png"/><Relationship Id="rId17" Type="http://schemas.openxmlformats.org/officeDocument/2006/relationships/image" Target="../media/image26.png"/><Relationship Id="rId38" Type="http://schemas.openxmlformats.org/officeDocument/2006/relationships/customXml" Target="../ink/ink19.xml"/><Relationship Id="rId59" Type="http://schemas.openxmlformats.org/officeDocument/2006/relationships/image" Target="../media/image47.png"/><Relationship Id="rId103" Type="http://schemas.openxmlformats.org/officeDocument/2006/relationships/image" Target="../media/image69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63.png"/><Relationship Id="rId145" Type="http://schemas.openxmlformats.org/officeDocument/2006/relationships/image" Target="../media/image90.png"/><Relationship Id="rId166" Type="http://schemas.openxmlformats.org/officeDocument/2006/relationships/customXml" Target="../ink/ink83.xml"/><Relationship Id="rId18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06.xml"/><Relationship Id="rId28" Type="http://schemas.openxmlformats.org/officeDocument/2006/relationships/customXml" Target="../ink/ink14.xml"/><Relationship Id="rId49" Type="http://schemas.openxmlformats.org/officeDocument/2006/relationships/image" Target="../media/image42.png"/><Relationship Id="rId114" Type="http://schemas.openxmlformats.org/officeDocument/2006/relationships/customXml" Target="../ink/ink57.xml"/><Relationship Id="rId60" Type="http://schemas.openxmlformats.org/officeDocument/2006/relationships/customXml" Target="../ink/ink30.xml"/><Relationship Id="rId81" Type="http://schemas.openxmlformats.org/officeDocument/2006/relationships/image" Target="../media/image58.png"/><Relationship Id="rId135" Type="http://schemas.openxmlformats.org/officeDocument/2006/relationships/image" Target="../media/image85.png"/><Relationship Id="rId156" Type="http://schemas.openxmlformats.org/officeDocument/2006/relationships/customXml" Target="../ink/ink78.xml"/><Relationship Id="rId177" Type="http://schemas.openxmlformats.org/officeDocument/2006/relationships/image" Target="../media/image106.png"/><Relationship Id="rId198" Type="http://schemas.openxmlformats.org/officeDocument/2006/relationships/customXml" Target="../ink/ink99.xml"/><Relationship Id="rId202" Type="http://schemas.openxmlformats.org/officeDocument/2006/relationships/customXml" Target="../ink/ink101.xml"/><Relationship Id="rId18" Type="http://schemas.openxmlformats.org/officeDocument/2006/relationships/customXml" Target="../ink/ink9.xml"/><Relationship Id="rId39" Type="http://schemas.openxmlformats.org/officeDocument/2006/relationships/image" Target="../media/image37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80.png"/><Relationship Id="rId146" Type="http://schemas.openxmlformats.org/officeDocument/2006/relationships/customXml" Target="../ink/ink73.xml"/><Relationship Id="rId167" Type="http://schemas.openxmlformats.org/officeDocument/2006/relationships/image" Target="../media/image101.png"/><Relationship Id="rId188" Type="http://schemas.openxmlformats.org/officeDocument/2006/relationships/customXml" Target="../ink/ink94.xml"/><Relationship Id="rId71" Type="http://schemas.openxmlformats.org/officeDocument/2006/relationships/image" Target="../media/image53.png"/><Relationship Id="rId92" Type="http://schemas.openxmlformats.org/officeDocument/2006/relationships/customXml" Target="../ink/ink46.xml"/><Relationship Id="rId213" Type="http://schemas.openxmlformats.org/officeDocument/2006/relationships/image" Target="../media/image124.png"/><Relationship Id="rId2" Type="http://schemas.openxmlformats.org/officeDocument/2006/relationships/image" Target="../media/image18.png"/><Relationship Id="rId29" Type="http://schemas.openxmlformats.org/officeDocument/2006/relationships/image" Target="../media/image32.png"/><Relationship Id="rId40" Type="http://schemas.openxmlformats.org/officeDocument/2006/relationships/customXml" Target="../ink/ink20.xml"/><Relationship Id="rId115" Type="http://schemas.openxmlformats.org/officeDocument/2006/relationships/image" Target="../media/image75.png"/><Relationship Id="rId136" Type="http://schemas.openxmlformats.org/officeDocument/2006/relationships/customXml" Target="../ink/ink68.xml"/><Relationship Id="rId157" Type="http://schemas.openxmlformats.org/officeDocument/2006/relationships/image" Target="../media/image96.png"/><Relationship Id="rId178" Type="http://schemas.openxmlformats.org/officeDocument/2006/relationships/customXml" Target="../ink/ink89.xml"/><Relationship Id="rId61" Type="http://schemas.openxmlformats.org/officeDocument/2006/relationships/image" Target="../media/image48.png"/><Relationship Id="rId82" Type="http://schemas.openxmlformats.org/officeDocument/2006/relationships/customXml" Target="../ink/ink41.xml"/><Relationship Id="rId199" Type="http://schemas.openxmlformats.org/officeDocument/2006/relationships/image" Target="../media/image117.png"/><Relationship Id="rId203" Type="http://schemas.openxmlformats.org/officeDocument/2006/relationships/image" Target="../media/image119.png"/><Relationship Id="rId1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6.png"/><Relationship Id="rId21" Type="http://schemas.openxmlformats.org/officeDocument/2006/relationships/image" Target="../media/image138.png"/><Relationship Id="rId42" Type="http://schemas.openxmlformats.org/officeDocument/2006/relationships/customXml" Target="../ink/ink128.xml"/><Relationship Id="rId47" Type="http://schemas.openxmlformats.org/officeDocument/2006/relationships/image" Target="../media/image151.png"/><Relationship Id="rId63" Type="http://schemas.openxmlformats.org/officeDocument/2006/relationships/image" Target="../media/image159.png"/><Relationship Id="rId68" Type="http://schemas.openxmlformats.org/officeDocument/2006/relationships/customXml" Target="../ink/ink141.xml"/><Relationship Id="rId84" Type="http://schemas.openxmlformats.org/officeDocument/2006/relationships/customXml" Target="../ink/ink149.xml"/><Relationship Id="rId89" Type="http://schemas.openxmlformats.org/officeDocument/2006/relationships/image" Target="../media/image172.png"/><Relationship Id="rId112" Type="http://schemas.openxmlformats.org/officeDocument/2006/relationships/customXml" Target="../ink/ink163.xml"/><Relationship Id="rId16" Type="http://schemas.openxmlformats.org/officeDocument/2006/relationships/customXml" Target="../ink/ink115.xml"/><Relationship Id="rId107" Type="http://schemas.openxmlformats.org/officeDocument/2006/relationships/image" Target="../media/image181.png"/><Relationship Id="rId11" Type="http://schemas.openxmlformats.org/officeDocument/2006/relationships/image" Target="../media/image133.png"/><Relationship Id="rId32" Type="http://schemas.openxmlformats.org/officeDocument/2006/relationships/customXml" Target="../ink/ink123.xml"/><Relationship Id="rId37" Type="http://schemas.openxmlformats.org/officeDocument/2006/relationships/image" Target="../media/image146.png"/><Relationship Id="rId53" Type="http://schemas.openxmlformats.org/officeDocument/2006/relationships/image" Target="../media/image154.png"/><Relationship Id="rId58" Type="http://schemas.openxmlformats.org/officeDocument/2006/relationships/customXml" Target="../ink/ink136.xml"/><Relationship Id="rId74" Type="http://schemas.openxmlformats.org/officeDocument/2006/relationships/customXml" Target="../ink/ink144.xml"/><Relationship Id="rId79" Type="http://schemas.openxmlformats.org/officeDocument/2006/relationships/image" Target="../media/image167.png"/><Relationship Id="rId102" Type="http://schemas.openxmlformats.org/officeDocument/2006/relationships/customXml" Target="../ink/ink158.xml"/><Relationship Id="rId123" Type="http://schemas.openxmlformats.org/officeDocument/2006/relationships/image" Target="../media/image189.png"/><Relationship Id="rId128" Type="http://schemas.openxmlformats.org/officeDocument/2006/relationships/customXml" Target="../ink/ink171.xml"/><Relationship Id="rId5" Type="http://schemas.openxmlformats.org/officeDocument/2006/relationships/image" Target="../media/image130.png"/><Relationship Id="rId90" Type="http://schemas.openxmlformats.org/officeDocument/2006/relationships/customXml" Target="../ink/ink152.xml"/><Relationship Id="rId95" Type="http://schemas.openxmlformats.org/officeDocument/2006/relationships/image" Target="../media/image175.png"/><Relationship Id="rId22" Type="http://schemas.openxmlformats.org/officeDocument/2006/relationships/customXml" Target="../ink/ink118.xml"/><Relationship Id="rId27" Type="http://schemas.openxmlformats.org/officeDocument/2006/relationships/image" Target="../media/image141.png"/><Relationship Id="rId43" Type="http://schemas.openxmlformats.org/officeDocument/2006/relationships/image" Target="../media/image149.png"/><Relationship Id="rId48" Type="http://schemas.openxmlformats.org/officeDocument/2006/relationships/customXml" Target="../ink/ink131.xml"/><Relationship Id="rId64" Type="http://schemas.openxmlformats.org/officeDocument/2006/relationships/customXml" Target="../ink/ink139.xml"/><Relationship Id="rId69" Type="http://schemas.openxmlformats.org/officeDocument/2006/relationships/image" Target="../media/image162.png"/><Relationship Id="rId113" Type="http://schemas.openxmlformats.org/officeDocument/2006/relationships/image" Target="../media/image184.png"/><Relationship Id="rId118" Type="http://schemas.openxmlformats.org/officeDocument/2006/relationships/customXml" Target="../ink/ink166.xml"/><Relationship Id="rId80" Type="http://schemas.openxmlformats.org/officeDocument/2006/relationships/customXml" Target="../ink/ink147.xml"/><Relationship Id="rId85" Type="http://schemas.openxmlformats.org/officeDocument/2006/relationships/image" Target="../media/image170.png"/><Relationship Id="rId12" Type="http://schemas.openxmlformats.org/officeDocument/2006/relationships/customXml" Target="../ink/ink113.xml"/><Relationship Id="rId17" Type="http://schemas.openxmlformats.org/officeDocument/2006/relationships/image" Target="../media/image136.png"/><Relationship Id="rId33" Type="http://schemas.openxmlformats.org/officeDocument/2006/relationships/image" Target="../media/image144.png"/><Relationship Id="rId38" Type="http://schemas.openxmlformats.org/officeDocument/2006/relationships/customXml" Target="../ink/ink126.xml"/><Relationship Id="rId59" Type="http://schemas.openxmlformats.org/officeDocument/2006/relationships/image" Target="../media/image157.png"/><Relationship Id="rId103" Type="http://schemas.openxmlformats.org/officeDocument/2006/relationships/image" Target="../media/image179.png"/><Relationship Id="rId108" Type="http://schemas.openxmlformats.org/officeDocument/2006/relationships/customXml" Target="../ink/ink161.xml"/><Relationship Id="rId124" Type="http://schemas.openxmlformats.org/officeDocument/2006/relationships/customXml" Target="../ink/ink169.xml"/><Relationship Id="rId129" Type="http://schemas.openxmlformats.org/officeDocument/2006/relationships/image" Target="../media/image192.png"/><Relationship Id="rId54" Type="http://schemas.openxmlformats.org/officeDocument/2006/relationships/customXml" Target="../ink/ink134.xml"/><Relationship Id="rId70" Type="http://schemas.openxmlformats.org/officeDocument/2006/relationships/customXml" Target="../ink/ink142.xml"/><Relationship Id="rId75" Type="http://schemas.openxmlformats.org/officeDocument/2006/relationships/image" Target="../media/image165.png"/><Relationship Id="rId91" Type="http://schemas.openxmlformats.org/officeDocument/2006/relationships/image" Target="../media/image173.png"/><Relationship Id="rId96" Type="http://schemas.openxmlformats.org/officeDocument/2006/relationships/customXml" Target="../ink/ink15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0.xml"/><Relationship Id="rId23" Type="http://schemas.openxmlformats.org/officeDocument/2006/relationships/image" Target="../media/image139.png"/><Relationship Id="rId28" Type="http://schemas.openxmlformats.org/officeDocument/2006/relationships/customXml" Target="../ink/ink121.xml"/><Relationship Id="rId49" Type="http://schemas.openxmlformats.org/officeDocument/2006/relationships/image" Target="../media/image152.png"/><Relationship Id="rId114" Type="http://schemas.openxmlformats.org/officeDocument/2006/relationships/customXml" Target="../ink/ink164.xml"/><Relationship Id="rId119" Type="http://schemas.openxmlformats.org/officeDocument/2006/relationships/image" Target="../media/image187.png"/><Relationship Id="rId44" Type="http://schemas.openxmlformats.org/officeDocument/2006/relationships/customXml" Target="../ink/ink129.xml"/><Relationship Id="rId60" Type="http://schemas.openxmlformats.org/officeDocument/2006/relationships/customXml" Target="../ink/ink137.xml"/><Relationship Id="rId65" Type="http://schemas.openxmlformats.org/officeDocument/2006/relationships/image" Target="../media/image160.png"/><Relationship Id="rId81" Type="http://schemas.openxmlformats.org/officeDocument/2006/relationships/image" Target="../media/image168.png"/><Relationship Id="rId86" Type="http://schemas.openxmlformats.org/officeDocument/2006/relationships/customXml" Target="../ink/ink150.xml"/><Relationship Id="rId130" Type="http://schemas.openxmlformats.org/officeDocument/2006/relationships/customXml" Target="../ink/ink172.xml"/><Relationship Id="rId13" Type="http://schemas.openxmlformats.org/officeDocument/2006/relationships/image" Target="../media/image134.png"/><Relationship Id="rId18" Type="http://schemas.openxmlformats.org/officeDocument/2006/relationships/customXml" Target="../ink/ink116.xml"/><Relationship Id="rId39" Type="http://schemas.openxmlformats.org/officeDocument/2006/relationships/image" Target="../media/image147.png"/><Relationship Id="rId109" Type="http://schemas.openxmlformats.org/officeDocument/2006/relationships/image" Target="../media/image182.png"/><Relationship Id="rId34" Type="http://schemas.openxmlformats.org/officeDocument/2006/relationships/customXml" Target="../ink/ink124.xml"/><Relationship Id="rId50" Type="http://schemas.openxmlformats.org/officeDocument/2006/relationships/customXml" Target="../ink/ink132.xml"/><Relationship Id="rId55" Type="http://schemas.openxmlformats.org/officeDocument/2006/relationships/image" Target="../media/image155.png"/><Relationship Id="rId76" Type="http://schemas.openxmlformats.org/officeDocument/2006/relationships/customXml" Target="../ink/ink145.xml"/><Relationship Id="rId97" Type="http://schemas.openxmlformats.org/officeDocument/2006/relationships/image" Target="../media/image176.png"/><Relationship Id="rId104" Type="http://schemas.openxmlformats.org/officeDocument/2006/relationships/customXml" Target="../ink/ink159.xml"/><Relationship Id="rId120" Type="http://schemas.openxmlformats.org/officeDocument/2006/relationships/customXml" Target="../ink/ink167.xml"/><Relationship Id="rId125" Type="http://schemas.openxmlformats.org/officeDocument/2006/relationships/image" Target="../media/image190.png"/><Relationship Id="rId7" Type="http://schemas.openxmlformats.org/officeDocument/2006/relationships/image" Target="../media/image131.png"/><Relationship Id="rId71" Type="http://schemas.openxmlformats.org/officeDocument/2006/relationships/image" Target="../media/image163.png"/><Relationship Id="rId92" Type="http://schemas.openxmlformats.org/officeDocument/2006/relationships/customXml" Target="../ink/ink153.xml"/><Relationship Id="rId2" Type="http://schemas.openxmlformats.org/officeDocument/2006/relationships/image" Target="../media/image18.png"/><Relationship Id="rId29" Type="http://schemas.openxmlformats.org/officeDocument/2006/relationships/image" Target="../media/image142.png"/><Relationship Id="rId24" Type="http://schemas.openxmlformats.org/officeDocument/2006/relationships/customXml" Target="../ink/ink119.xml"/><Relationship Id="rId40" Type="http://schemas.openxmlformats.org/officeDocument/2006/relationships/customXml" Target="../ink/ink127.xml"/><Relationship Id="rId45" Type="http://schemas.openxmlformats.org/officeDocument/2006/relationships/image" Target="../media/image150.png"/><Relationship Id="rId66" Type="http://schemas.openxmlformats.org/officeDocument/2006/relationships/customXml" Target="../ink/ink140.xml"/><Relationship Id="rId87" Type="http://schemas.openxmlformats.org/officeDocument/2006/relationships/image" Target="../media/image171.png"/><Relationship Id="rId110" Type="http://schemas.openxmlformats.org/officeDocument/2006/relationships/customXml" Target="../ink/ink162.xml"/><Relationship Id="rId115" Type="http://schemas.openxmlformats.org/officeDocument/2006/relationships/image" Target="../media/image185.png"/><Relationship Id="rId131" Type="http://schemas.openxmlformats.org/officeDocument/2006/relationships/image" Target="../media/image193.png"/><Relationship Id="rId61" Type="http://schemas.openxmlformats.org/officeDocument/2006/relationships/image" Target="../media/image158.png"/><Relationship Id="rId82" Type="http://schemas.openxmlformats.org/officeDocument/2006/relationships/customXml" Target="../ink/ink148.xml"/><Relationship Id="rId19" Type="http://schemas.openxmlformats.org/officeDocument/2006/relationships/image" Target="../media/image137.png"/><Relationship Id="rId14" Type="http://schemas.openxmlformats.org/officeDocument/2006/relationships/customXml" Target="../ink/ink114.xml"/><Relationship Id="rId30" Type="http://schemas.openxmlformats.org/officeDocument/2006/relationships/customXml" Target="../ink/ink122.xml"/><Relationship Id="rId35" Type="http://schemas.openxmlformats.org/officeDocument/2006/relationships/image" Target="../media/image145.png"/><Relationship Id="rId56" Type="http://schemas.openxmlformats.org/officeDocument/2006/relationships/customXml" Target="../ink/ink135.xml"/><Relationship Id="rId77" Type="http://schemas.openxmlformats.org/officeDocument/2006/relationships/image" Target="../media/image166.png"/><Relationship Id="rId100" Type="http://schemas.openxmlformats.org/officeDocument/2006/relationships/customXml" Target="../ink/ink157.xml"/><Relationship Id="rId105" Type="http://schemas.openxmlformats.org/officeDocument/2006/relationships/image" Target="../media/image180.png"/><Relationship Id="rId126" Type="http://schemas.openxmlformats.org/officeDocument/2006/relationships/customXml" Target="../ink/ink170.xml"/><Relationship Id="rId8" Type="http://schemas.openxmlformats.org/officeDocument/2006/relationships/customXml" Target="../ink/ink111.xml"/><Relationship Id="rId51" Type="http://schemas.openxmlformats.org/officeDocument/2006/relationships/image" Target="../media/image153.png"/><Relationship Id="rId72" Type="http://schemas.openxmlformats.org/officeDocument/2006/relationships/customXml" Target="../ink/ink143.xml"/><Relationship Id="rId93" Type="http://schemas.openxmlformats.org/officeDocument/2006/relationships/image" Target="../media/image174.png"/><Relationship Id="rId98" Type="http://schemas.openxmlformats.org/officeDocument/2006/relationships/customXml" Target="../ink/ink156.xml"/><Relationship Id="rId121" Type="http://schemas.openxmlformats.org/officeDocument/2006/relationships/image" Target="../media/image188.png"/><Relationship Id="rId3" Type="http://schemas.openxmlformats.org/officeDocument/2006/relationships/image" Target="../media/image129.png"/><Relationship Id="rId25" Type="http://schemas.openxmlformats.org/officeDocument/2006/relationships/image" Target="../media/image140.png"/><Relationship Id="rId46" Type="http://schemas.openxmlformats.org/officeDocument/2006/relationships/customXml" Target="../ink/ink130.xml"/><Relationship Id="rId67" Type="http://schemas.openxmlformats.org/officeDocument/2006/relationships/image" Target="../media/image161.png"/><Relationship Id="rId116" Type="http://schemas.openxmlformats.org/officeDocument/2006/relationships/customXml" Target="../ink/ink165.xml"/><Relationship Id="rId20" Type="http://schemas.openxmlformats.org/officeDocument/2006/relationships/customXml" Target="../ink/ink117.xml"/><Relationship Id="rId41" Type="http://schemas.openxmlformats.org/officeDocument/2006/relationships/image" Target="../media/image148.png"/><Relationship Id="rId62" Type="http://schemas.openxmlformats.org/officeDocument/2006/relationships/customXml" Target="../ink/ink138.xml"/><Relationship Id="rId83" Type="http://schemas.openxmlformats.org/officeDocument/2006/relationships/image" Target="../media/image169.png"/><Relationship Id="rId88" Type="http://schemas.openxmlformats.org/officeDocument/2006/relationships/customXml" Target="../ink/ink151.xml"/><Relationship Id="rId111" Type="http://schemas.openxmlformats.org/officeDocument/2006/relationships/image" Target="../media/image183.png"/><Relationship Id="rId15" Type="http://schemas.openxmlformats.org/officeDocument/2006/relationships/image" Target="../media/image135.png"/><Relationship Id="rId36" Type="http://schemas.openxmlformats.org/officeDocument/2006/relationships/customXml" Target="../ink/ink125.xml"/><Relationship Id="rId57" Type="http://schemas.openxmlformats.org/officeDocument/2006/relationships/image" Target="../media/image156.png"/><Relationship Id="rId106" Type="http://schemas.openxmlformats.org/officeDocument/2006/relationships/customXml" Target="../ink/ink160.xml"/><Relationship Id="rId127" Type="http://schemas.openxmlformats.org/officeDocument/2006/relationships/image" Target="../media/image191.png"/><Relationship Id="rId10" Type="http://schemas.openxmlformats.org/officeDocument/2006/relationships/customXml" Target="../ink/ink112.xml"/><Relationship Id="rId31" Type="http://schemas.openxmlformats.org/officeDocument/2006/relationships/image" Target="../media/image143.png"/><Relationship Id="rId52" Type="http://schemas.openxmlformats.org/officeDocument/2006/relationships/customXml" Target="../ink/ink133.xml"/><Relationship Id="rId73" Type="http://schemas.openxmlformats.org/officeDocument/2006/relationships/image" Target="../media/image164.png"/><Relationship Id="rId78" Type="http://schemas.openxmlformats.org/officeDocument/2006/relationships/customXml" Target="../ink/ink146.xml"/><Relationship Id="rId94" Type="http://schemas.openxmlformats.org/officeDocument/2006/relationships/customXml" Target="../ink/ink154.xml"/><Relationship Id="rId99" Type="http://schemas.openxmlformats.org/officeDocument/2006/relationships/image" Target="../media/image177.png"/><Relationship Id="rId101" Type="http://schemas.openxmlformats.org/officeDocument/2006/relationships/image" Target="../media/image178.png"/><Relationship Id="rId122" Type="http://schemas.openxmlformats.org/officeDocument/2006/relationships/customXml" Target="../ink/ink168.xml"/><Relationship Id="rId4" Type="http://schemas.openxmlformats.org/officeDocument/2006/relationships/customXml" Target="../ink/ink109.xml"/><Relationship Id="rId9" Type="http://schemas.openxmlformats.org/officeDocument/2006/relationships/image" Target="../media/image132.png"/><Relationship Id="rId26" Type="http://schemas.openxmlformats.org/officeDocument/2006/relationships/customXml" Target="../ink/ink1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84.xml"/><Relationship Id="rId21" Type="http://schemas.openxmlformats.org/officeDocument/2006/relationships/image" Target="../media/image207.png"/><Relationship Id="rId42" Type="http://schemas.openxmlformats.org/officeDocument/2006/relationships/customXml" Target="../ink/ink192.xml"/><Relationship Id="rId47" Type="http://schemas.openxmlformats.org/officeDocument/2006/relationships/image" Target="../media/image220.png"/><Relationship Id="rId63" Type="http://schemas.openxmlformats.org/officeDocument/2006/relationships/image" Target="../media/image228.png"/><Relationship Id="rId68" Type="http://schemas.openxmlformats.org/officeDocument/2006/relationships/customXml" Target="../ink/ink205.xml"/><Relationship Id="rId16" Type="http://schemas.openxmlformats.org/officeDocument/2006/relationships/customXml" Target="../ink/ink179.xml"/><Relationship Id="rId11" Type="http://schemas.openxmlformats.org/officeDocument/2006/relationships/image" Target="../media/image202.png"/><Relationship Id="rId32" Type="http://schemas.openxmlformats.org/officeDocument/2006/relationships/customXml" Target="../ink/ink187.xml"/><Relationship Id="rId37" Type="http://schemas.openxmlformats.org/officeDocument/2006/relationships/image" Target="../media/image215.png"/><Relationship Id="rId53" Type="http://schemas.openxmlformats.org/officeDocument/2006/relationships/image" Target="../media/image223.png"/><Relationship Id="rId58" Type="http://schemas.openxmlformats.org/officeDocument/2006/relationships/customXml" Target="../ink/ink200.xml"/><Relationship Id="rId74" Type="http://schemas.openxmlformats.org/officeDocument/2006/relationships/customXml" Target="../ink/ink208.xml"/><Relationship Id="rId79" Type="http://schemas.openxmlformats.org/officeDocument/2006/relationships/image" Target="../media/image236.png"/><Relationship Id="rId5" Type="http://schemas.openxmlformats.org/officeDocument/2006/relationships/image" Target="../media/image199.png"/><Relationship Id="rId61" Type="http://schemas.openxmlformats.org/officeDocument/2006/relationships/image" Target="../media/image227.png"/><Relationship Id="rId82" Type="http://schemas.openxmlformats.org/officeDocument/2006/relationships/customXml" Target="../ink/ink212.xml"/><Relationship Id="rId19" Type="http://schemas.openxmlformats.org/officeDocument/2006/relationships/image" Target="../media/image206.png"/><Relationship Id="rId14" Type="http://schemas.openxmlformats.org/officeDocument/2006/relationships/customXml" Target="../ink/ink178.xml"/><Relationship Id="rId22" Type="http://schemas.openxmlformats.org/officeDocument/2006/relationships/customXml" Target="../ink/ink182.xml"/><Relationship Id="rId27" Type="http://schemas.openxmlformats.org/officeDocument/2006/relationships/image" Target="../media/image210.png"/><Relationship Id="rId30" Type="http://schemas.openxmlformats.org/officeDocument/2006/relationships/customXml" Target="../ink/ink186.xml"/><Relationship Id="rId35" Type="http://schemas.openxmlformats.org/officeDocument/2006/relationships/image" Target="../media/image214.png"/><Relationship Id="rId43" Type="http://schemas.openxmlformats.org/officeDocument/2006/relationships/image" Target="../media/image218.png"/><Relationship Id="rId48" Type="http://schemas.openxmlformats.org/officeDocument/2006/relationships/customXml" Target="../ink/ink195.xml"/><Relationship Id="rId56" Type="http://schemas.openxmlformats.org/officeDocument/2006/relationships/customXml" Target="../ink/ink199.xml"/><Relationship Id="rId64" Type="http://schemas.openxmlformats.org/officeDocument/2006/relationships/customXml" Target="../ink/ink203.xml"/><Relationship Id="rId69" Type="http://schemas.openxmlformats.org/officeDocument/2006/relationships/image" Target="../media/image231.png"/><Relationship Id="rId77" Type="http://schemas.openxmlformats.org/officeDocument/2006/relationships/image" Target="../media/image235.png"/><Relationship Id="rId8" Type="http://schemas.openxmlformats.org/officeDocument/2006/relationships/customXml" Target="../ink/ink175.xml"/><Relationship Id="rId51" Type="http://schemas.openxmlformats.org/officeDocument/2006/relationships/image" Target="../media/image222.png"/><Relationship Id="rId72" Type="http://schemas.openxmlformats.org/officeDocument/2006/relationships/customXml" Target="../ink/ink207.xml"/><Relationship Id="rId80" Type="http://schemas.openxmlformats.org/officeDocument/2006/relationships/customXml" Target="../ink/ink211.xml"/><Relationship Id="rId3" Type="http://schemas.openxmlformats.org/officeDocument/2006/relationships/image" Target="../media/image198.png"/><Relationship Id="rId12" Type="http://schemas.openxmlformats.org/officeDocument/2006/relationships/customXml" Target="../ink/ink177.xml"/><Relationship Id="rId17" Type="http://schemas.openxmlformats.org/officeDocument/2006/relationships/image" Target="../media/image205.png"/><Relationship Id="rId25" Type="http://schemas.openxmlformats.org/officeDocument/2006/relationships/image" Target="../media/image209.png"/><Relationship Id="rId33" Type="http://schemas.openxmlformats.org/officeDocument/2006/relationships/image" Target="../media/image213.png"/><Relationship Id="rId38" Type="http://schemas.openxmlformats.org/officeDocument/2006/relationships/customXml" Target="../ink/ink190.xml"/><Relationship Id="rId46" Type="http://schemas.openxmlformats.org/officeDocument/2006/relationships/customXml" Target="../ink/ink194.xml"/><Relationship Id="rId59" Type="http://schemas.openxmlformats.org/officeDocument/2006/relationships/image" Target="../media/image226.png"/><Relationship Id="rId67" Type="http://schemas.openxmlformats.org/officeDocument/2006/relationships/image" Target="../media/image230.png"/><Relationship Id="rId20" Type="http://schemas.openxmlformats.org/officeDocument/2006/relationships/customXml" Target="../ink/ink181.xml"/><Relationship Id="rId41" Type="http://schemas.openxmlformats.org/officeDocument/2006/relationships/image" Target="../media/image217.png"/><Relationship Id="rId54" Type="http://schemas.openxmlformats.org/officeDocument/2006/relationships/customXml" Target="../ink/ink198.xml"/><Relationship Id="rId62" Type="http://schemas.openxmlformats.org/officeDocument/2006/relationships/customXml" Target="../ink/ink202.xml"/><Relationship Id="rId70" Type="http://schemas.openxmlformats.org/officeDocument/2006/relationships/customXml" Target="../ink/ink206.xml"/><Relationship Id="rId75" Type="http://schemas.openxmlformats.org/officeDocument/2006/relationships/image" Target="../media/image234.png"/><Relationship Id="rId83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4.xml"/><Relationship Id="rId15" Type="http://schemas.openxmlformats.org/officeDocument/2006/relationships/image" Target="../media/image204.png"/><Relationship Id="rId23" Type="http://schemas.openxmlformats.org/officeDocument/2006/relationships/image" Target="../media/image208.png"/><Relationship Id="rId28" Type="http://schemas.openxmlformats.org/officeDocument/2006/relationships/customXml" Target="../ink/ink185.xml"/><Relationship Id="rId36" Type="http://schemas.openxmlformats.org/officeDocument/2006/relationships/customXml" Target="../ink/ink189.xml"/><Relationship Id="rId49" Type="http://schemas.openxmlformats.org/officeDocument/2006/relationships/image" Target="../media/image221.png"/><Relationship Id="rId57" Type="http://schemas.openxmlformats.org/officeDocument/2006/relationships/image" Target="../media/image225.png"/><Relationship Id="rId10" Type="http://schemas.openxmlformats.org/officeDocument/2006/relationships/customXml" Target="../ink/ink176.xml"/><Relationship Id="rId31" Type="http://schemas.openxmlformats.org/officeDocument/2006/relationships/image" Target="../media/image212.png"/><Relationship Id="rId44" Type="http://schemas.openxmlformats.org/officeDocument/2006/relationships/customXml" Target="../ink/ink193.xml"/><Relationship Id="rId52" Type="http://schemas.openxmlformats.org/officeDocument/2006/relationships/customXml" Target="../ink/ink197.xml"/><Relationship Id="rId60" Type="http://schemas.openxmlformats.org/officeDocument/2006/relationships/customXml" Target="../ink/ink201.xml"/><Relationship Id="rId65" Type="http://schemas.openxmlformats.org/officeDocument/2006/relationships/image" Target="../media/image229.png"/><Relationship Id="rId73" Type="http://schemas.openxmlformats.org/officeDocument/2006/relationships/image" Target="../media/image233.png"/><Relationship Id="rId78" Type="http://schemas.openxmlformats.org/officeDocument/2006/relationships/customXml" Target="../ink/ink210.xml"/><Relationship Id="rId81" Type="http://schemas.openxmlformats.org/officeDocument/2006/relationships/image" Target="../media/image237.png"/><Relationship Id="rId4" Type="http://schemas.openxmlformats.org/officeDocument/2006/relationships/customXml" Target="../ink/ink173.xml"/><Relationship Id="rId9" Type="http://schemas.openxmlformats.org/officeDocument/2006/relationships/image" Target="../media/image201.png"/><Relationship Id="rId13" Type="http://schemas.openxmlformats.org/officeDocument/2006/relationships/image" Target="../media/image203.png"/><Relationship Id="rId18" Type="http://schemas.openxmlformats.org/officeDocument/2006/relationships/customXml" Target="../ink/ink180.xml"/><Relationship Id="rId39" Type="http://schemas.openxmlformats.org/officeDocument/2006/relationships/image" Target="../media/image216.png"/><Relationship Id="rId34" Type="http://schemas.openxmlformats.org/officeDocument/2006/relationships/customXml" Target="../ink/ink188.xml"/><Relationship Id="rId50" Type="http://schemas.openxmlformats.org/officeDocument/2006/relationships/customXml" Target="../ink/ink196.xml"/><Relationship Id="rId55" Type="http://schemas.openxmlformats.org/officeDocument/2006/relationships/image" Target="../media/image224.png"/><Relationship Id="rId76" Type="http://schemas.openxmlformats.org/officeDocument/2006/relationships/customXml" Target="../ink/ink209.xml"/><Relationship Id="rId7" Type="http://schemas.openxmlformats.org/officeDocument/2006/relationships/image" Target="../media/image200.png"/><Relationship Id="rId71" Type="http://schemas.openxmlformats.org/officeDocument/2006/relationships/image" Target="../media/image232.png"/><Relationship Id="rId2" Type="http://schemas.openxmlformats.org/officeDocument/2006/relationships/image" Target="../media/image18.png"/><Relationship Id="rId29" Type="http://schemas.openxmlformats.org/officeDocument/2006/relationships/image" Target="../media/image211.png"/><Relationship Id="rId24" Type="http://schemas.openxmlformats.org/officeDocument/2006/relationships/customXml" Target="../ink/ink183.xml"/><Relationship Id="rId40" Type="http://schemas.openxmlformats.org/officeDocument/2006/relationships/customXml" Target="../ink/ink191.xml"/><Relationship Id="rId45" Type="http://schemas.openxmlformats.org/officeDocument/2006/relationships/image" Target="../media/image219.png"/><Relationship Id="rId66" Type="http://schemas.openxmlformats.org/officeDocument/2006/relationships/customXml" Target="../ink/ink2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0.png"/><Relationship Id="rId299" Type="http://schemas.openxmlformats.org/officeDocument/2006/relationships/image" Target="../media/image391.png"/><Relationship Id="rId21" Type="http://schemas.openxmlformats.org/officeDocument/2006/relationships/image" Target="../media/image252.png"/><Relationship Id="rId63" Type="http://schemas.openxmlformats.org/officeDocument/2006/relationships/image" Target="../media/image273.png"/><Relationship Id="rId159" Type="http://schemas.openxmlformats.org/officeDocument/2006/relationships/image" Target="../media/image321.png"/><Relationship Id="rId324" Type="http://schemas.openxmlformats.org/officeDocument/2006/relationships/customXml" Target="../ink/ink373.xml"/><Relationship Id="rId366" Type="http://schemas.openxmlformats.org/officeDocument/2006/relationships/customXml" Target="../ink/ink394.xml"/><Relationship Id="rId170" Type="http://schemas.openxmlformats.org/officeDocument/2006/relationships/customXml" Target="../ink/ink296.xml"/><Relationship Id="rId226" Type="http://schemas.openxmlformats.org/officeDocument/2006/relationships/customXml" Target="../ink/ink324.xml"/><Relationship Id="rId433" Type="http://schemas.openxmlformats.org/officeDocument/2006/relationships/image" Target="../media/image458.png"/><Relationship Id="rId268" Type="http://schemas.openxmlformats.org/officeDocument/2006/relationships/customXml" Target="../ink/ink345.xml"/><Relationship Id="rId475" Type="http://schemas.openxmlformats.org/officeDocument/2006/relationships/image" Target="../media/image479.png"/><Relationship Id="rId32" Type="http://schemas.openxmlformats.org/officeDocument/2006/relationships/customXml" Target="../ink/ink227.xml"/><Relationship Id="rId74" Type="http://schemas.openxmlformats.org/officeDocument/2006/relationships/customXml" Target="../ink/ink248.xml"/><Relationship Id="rId128" Type="http://schemas.openxmlformats.org/officeDocument/2006/relationships/customXml" Target="../ink/ink275.xml"/><Relationship Id="rId335" Type="http://schemas.openxmlformats.org/officeDocument/2006/relationships/image" Target="../media/image409.png"/><Relationship Id="rId377" Type="http://schemas.openxmlformats.org/officeDocument/2006/relationships/image" Target="../media/image430.png"/><Relationship Id="rId5" Type="http://schemas.openxmlformats.org/officeDocument/2006/relationships/image" Target="../media/image244.png"/><Relationship Id="rId181" Type="http://schemas.openxmlformats.org/officeDocument/2006/relationships/image" Target="../media/image332.png"/><Relationship Id="rId237" Type="http://schemas.openxmlformats.org/officeDocument/2006/relationships/image" Target="../media/image360.png"/><Relationship Id="rId402" Type="http://schemas.openxmlformats.org/officeDocument/2006/relationships/customXml" Target="../ink/ink412.xml"/><Relationship Id="rId279" Type="http://schemas.openxmlformats.org/officeDocument/2006/relationships/image" Target="../media/image381.png"/><Relationship Id="rId444" Type="http://schemas.openxmlformats.org/officeDocument/2006/relationships/customXml" Target="../ink/ink433.xml"/><Relationship Id="rId486" Type="http://schemas.openxmlformats.org/officeDocument/2006/relationships/customXml" Target="../ink/ink454.xml"/><Relationship Id="rId43" Type="http://schemas.openxmlformats.org/officeDocument/2006/relationships/image" Target="../media/image263.png"/><Relationship Id="rId139" Type="http://schemas.openxmlformats.org/officeDocument/2006/relationships/image" Target="../media/image311.png"/><Relationship Id="rId290" Type="http://schemas.openxmlformats.org/officeDocument/2006/relationships/customXml" Target="../ink/ink356.xml"/><Relationship Id="rId304" Type="http://schemas.openxmlformats.org/officeDocument/2006/relationships/customXml" Target="../ink/ink363.xml"/><Relationship Id="rId346" Type="http://schemas.openxmlformats.org/officeDocument/2006/relationships/customXml" Target="../ink/ink384.xml"/><Relationship Id="rId388" Type="http://schemas.openxmlformats.org/officeDocument/2006/relationships/customXml" Target="../ink/ink405.xml"/><Relationship Id="rId85" Type="http://schemas.openxmlformats.org/officeDocument/2006/relationships/image" Target="../media/image284.png"/><Relationship Id="rId150" Type="http://schemas.openxmlformats.org/officeDocument/2006/relationships/customXml" Target="../ink/ink286.xml"/><Relationship Id="rId192" Type="http://schemas.openxmlformats.org/officeDocument/2006/relationships/customXml" Target="../ink/ink307.xml"/><Relationship Id="rId206" Type="http://schemas.openxmlformats.org/officeDocument/2006/relationships/customXml" Target="../ink/ink314.xml"/><Relationship Id="rId413" Type="http://schemas.openxmlformats.org/officeDocument/2006/relationships/image" Target="../media/image448.png"/><Relationship Id="rId248" Type="http://schemas.openxmlformats.org/officeDocument/2006/relationships/customXml" Target="../ink/ink335.xml"/><Relationship Id="rId455" Type="http://schemas.openxmlformats.org/officeDocument/2006/relationships/image" Target="../media/image469.png"/><Relationship Id="rId497" Type="http://schemas.openxmlformats.org/officeDocument/2006/relationships/image" Target="../media/image490.png"/><Relationship Id="rId12" Type="http://schemas.openxmlformats.org/officeDocument/2006/relationships/customXml" Target="../ink/ink217.xml"/><Relationship Id="rId108" Type="http://schemas.openxmlformats.org/officeDocument/2006/relationships/customXml" Target="../ink/ink265.xml"/><Relationship Id="rId315" Type="http://schemas.openxmlformats.org/officeDocument/2006/relationships/image" Target="../media/image399.png"/><Relationship Id="rId357" Type="http://schemas.openxmlformats.org/officeDocument/2006/relationships/image" Target="../media/image420.png"/><Relationship Id="rId54" Type="http://schemas.openxmlformats.org/officeDocument/2006/relationships/customXml" Target="../ink/ink238.xml"/><Relationship Id="rId96" Type="http://schemas.openxmlformats.org/officeDocument/2006/relationships/customXml" Target="../ink/ink259.xml"/><Relationship Id="rId161" Type="http://schemas.openxmlformats.org/officeDocument/2006/relationships/image" Target="../media/image322.png"/><Relationship Id="rId217" Type="http://schemas.openxmlformats.org/officeDocument/2006/relationships/image" Target="../media/image350.png"/><Relationship Id="rId399" Type="http://schemas.openxmlformats.org/officeDocument/2006/relationships/image" Target="../media/image441.png"/><Relationship Id="rId259" Type="http://schemas.openxmlformats.org/officeDocument/2006/relationships/image" Target="../media/image371.png"/><Relationship Id="rId424" Type="http://schemas.openxmlformats.org/officeDocument/2006/relationships/customXml" Target="../ink/ink423.xml"/><Relationship Id="rId466" Type="http://schemas.openxmlformats.org/officeDocument/2006/relationships/customXml" Target="../ink/ink444.xml"/><Relationship Id="rId23" Type="http://schemas.openxmlformats.org/officeDocument/2006/relationships/image" Target="../media/image253.png"/><Relationship Id="rId119" Type="http://schemas.openxmlformats.org/officeDocument/2006/relationships/image" Target="../media/image301.png"/><Relationship Id="rId270" Type="http://schemas.openxmlformats.org/officeDocument/2006/relationships/customXml" Target="../ink/ink346.xml"/><Relationship Id="rId326" Type="http://schemas.openxmlformats.org/officeDocument/2006/relationships/customXml" Target="../ink/ink374.xml"/><Relationship Id="rId65" Type="http://schemas.openxmlformats.org/officeDocument/2006/relationships/image" Target="../media/image274.png"/><Relationship Id="rId130" Type="http://schemas.openxmlformats.org/officeDocument/2006/relationships/customXml" Target="../ink/ink276.xml"/><Relationship Id="rId368" Type="http://schemas.openxmlformats.org/officeDocument/2006/relationships/customXml" Target="../ink/ink395.xml"/><Relationship Id="rId172" Type="http://schemas.openxmlformats.org/officeDocument/2006/relationships/customXml" Target="../ink/ink297.xml"/><Relationship Id="rId228" Type="http://schemas.openxmlformats.org/officeDocument/2006/relationships/customXml" Target="../ink/ink325.xml"/><Relationship Id="rId435" Type="http://schemas.openxmlformats.org/officeDocument/2006/relationships/image" Target="../media/image459.png"/><Relationship Id="rId477" Type="http://schemas.openxmlformats.org/officeDocument/2006/relationships/image" Target="../media/image480.png"/><Relationship Id="rId281" Type="http://schemas.openxmlformats.org/officeDocument/2006/relationships/image" Target="../media/image382.png"/><Relationship Id="rId337" Type="http://schemas.openxmlformats.org/officeDocument/2006/relationships/image" Target="../media/image410.png"/><Relationship Id="rId34" Type="http://schemas.openxmlformats.org/officeDocument/2006/relationships/customXml" Target="../ink/ink228.xml"/><Relationship Id="rId76" Type="http://schemas.openxmlformats.org/officeDocument/2006/relationships/customXml" Target="../ink/ink249.xml"/><Relationship Id="rId141" Type="http://schemas.openxmlformats.org/officeDocument/2006/relationships/image" Target="../media/image312.png"/><Relationship Id="rId379" Type="http://schemas.openxmlformats.org/officeDocument/2006/relationships/image" Target="../media/image431.png"/><Relationship Id="rId7" Type="http://schemas.openxmlformats.org/officeDocument/2006/relationships/image" Target="../media/image245.png"/><Relationship Id="rId183" Type="http://schemas.openxmlformats.org/officeDocument/2006/relationships/image" Target="../media/image333.png"/><Relationship Id="rId239" Type="http://schemas.openxmlformats.org/officeDocument/2006/relationships/image" Target="../media/image361.png"/><Relationship Id="rId390" Type="http://schemas.openxmlformats.org/officeDocument/2006/relationships/customXml" Target="../ink/ink406.xml"/><Relationship Id="rId404" Type="http://schemas.openxmlformats.org/officeDocument/2006/relationships/customXml" Target="../ink/ink413.xml"/><Relationship Id="rId446" Type="http://schemas.openxmlformats.org/officeDocument/2006/relationships/customXml" Target="../ink/ink434.xml"/><Relationship Id="rId250" Type="http://schemas.openxmlformats.org/officeDocument/2006/relationships/customXml" Target="../ink/ink336.xml"/><Relationship Id="rId292" Type="http://schemas.openxmlformats.org/officeDocument/2006/relationships/customXml" Target="../ink/ink357.xml"/><Relationship Id="rId306" Type="http://schemas.openxmlformats.org/officeDocument/2006/relationships/customXml" Target="../ink/ink364.xml"/><Relationship Id="rId488" Type="http://schemas.openxmlformats.org/officeDocument/2006/relationships/customXml" Target="../ink/ink455.xml"/><Relationship Id="rId45" Type="http://schemas.openxmlformats.org/officeDocument/2006/relationships/image" Target="../media/image264.png"/><Relationship Id="rId87" Type="http://schemas.openxmlformats.org/officeDocument/2006/relationships/image" Target="../media/image285.png"/><Relationship Id="rId110" Type="http://schemas.openxmlformats.org/officeDocument/2006/relationships/customXml" Target="../ink/ink266.xml"/><Relationship Id="rId348" Type="http://schemas.openxmlformats.org/officeDocument/2006/relationships/customXml" Target="../ink/ink385.xml"/><Relationship Id="rId152" Type="http://schemas.openxmlformats.org/officeDocument/2006/relationships/customXml" Target="../ink/ink287.xml"/><Relationship Id="rId194" Type="http://schemas.openxmlformats.org/officeDocument/2006/relationships/customXml" Target="../ink/ink308.xml"/><Relationship Id="rId208" Type="http://schemas.openxmlformats.org/officeDocument/2006/relationships/customXml" Target="../ink/ink315.xml"/><Relationship Id="rId415" Type="http://schemas.openxmlformats.org/officeDocument/2006/relationships/image" Target="../media/image449.png"/><Relationship Id="rId457" Type="http://schemas.openxmlformats.org/officeDocument/2006/relationships/image" Target="../media/image470.png"/><Relationship Id="rId261" Type="http://schemas.openxmlformats.org/officeDocument/2006/relationships/image" Target="../media/image372.png"/><Relationship Id="rId499" Type="http://schemas.openxmlformats.org/officeDocument/2006/relationships/image" Target="../media/image491.png"/><Relationship Id="rId14" Type="http://schemas.openxmlformats.org/officeDocument/2006/relationships/customXml" Target="../ink/ink218.xml"/><Relationship Id="rId56" Type="http://schemas.openxmlformats.org/officeDocument/2006/relationships/customXml" Target="../ink/ink239.xml"/><Relationship Id="rId317" Type="http://schemas.openxmlformats.org/officeDocument/2006/relationships/image" Target="../media/image400.png"/><Relationship Id="rId359" Type="http://schemas.openxmlformats.org/officeDocument/2006/relationships/image" Target="../media/image421.png"/><Relationship Id="rId98" Type="http://schemas.openxmlformats.org/officeDocument/2006/relationships/customXml" Target="../ink/ink260.xml"/><Relationship Id="rId121" Type="http://schemas.openxmlformats.org/officeDocument/2006/relationships/image" Target="../media/image302.png"/><Relationship Id="rId163" Type="http://schemas.openxmlformats.org/officeDocument/2006/relationships/image" Target="../media/image323.png"/><Relationship Id="rId219" Type="http://schemas.openxmlformats.org/officeDocument/2006/relationships/image" Target="../media/image351.png"/><Relationship Id="rId370" Type="http://schemas.openxmlformats.org/officeDocument/2006/relationships/customXml" Target="../ink/ink396.xml"/><Relationship Id="rId426" Type="http://schemas.openxmlformats.org/officeDocument/2006/relationships/customXml" Target="../ink/ink424.xml"/><Relationship Id="rId230" Type="http://schemas.openxmlformats.org/officeDocument/2006/relationships/customXml" Target="../ink/ink326.xml"/><Relationship Id="rId468" Type="http://schemas.openxmlformats.org/officeDocument/2006/relationships/customXml" Target="../ink/ink445.xml"/><Relationship Id="rId25" Type="http://schemas.openxmlformats.org/officeDocument/2006/relationships/image" Target="../media/image254.png"/><Relationship Id="rId67" Type="http://schemas.openxmlformats.org/officeDocument/2006/relationships/image" Target="../media/image275.png"/><Relationship Id="rId272" Type="http://schemas.openxmlformats.org/officeDocument/2006/relationships/customXml" Target="../ink/ink347.xml"/><Relationship Id="rId328" Type="http://schemas.openxmlformats.org/officeDocument/2006/relationships/customXml" Target="../ink/ink375.xml"/><Relationship Id="rId132" Type="http://schemas.openxmlformats.org/officeDocument/2006/relationships/customXml" Target="../ink/ink277.xml"/><Relationship Id="rId174" Type="http://schemas.openxmlformats.org/officeDocument/2006/relationships/customXml" Target="../ink/ink298.xml"/><Relationship Id="rId381" Type="http://schemas.openxmlformats.org/officeDocument/2006/relationships/image" Target="../media/image432.png"/><Relationship Id="rId241" Type="http://schemas.openxmlformats.org/officeDocument/2006/relationships/image" Target="../media/image362.png"/><Relationship Id="rId437" Type="http://schemas.openxmlformats.org/officeDocument/2006/relationships/image" Target="../media/image460.png"/><Relationship Id="rId479" Type="http://schemas.openxmlformats.org/officeDocument/2006/relationships/image" Target="../media/image481.png"/><Relationship Id="rId36" Type="http://schemas.openxmlformats.org/officeDocument/2006/relationships/customXml" Target="../ink/ink229.xml"/><Relationship Id="rId283" Type="http://schemas.openxmlformats.org/officeDocument/2006/relationships/image" Target="../media/image383.png"/><Relationship Id="rId339" Type="http://schemas.openxmlformats.org/officeDocument/2006/relationships/image" Target="../media/image411.png"/><Relationship Id="rId490" Type="http://schemas.openxmlformats.org/officeDocument/2006/relationships/customXml" Target="../ink/ink456.xml"/><Relationship Id="rId78" Type="http://schemas.openxmlformats.org/officeDocument/2006/relationships/customXml" Target="../ink/ink250.xml"/><Relationship Id="rId101" Type="http://schemas.openxmlformats.org/officeDocument/2006/relationships/image" Target="../media/image292.png"/><Relationship Id="rId143" Type="http://schemas.openxmlformats.org/officeDocument/2006/relationships/image" Target="../media/image313.png"/><Relationship Id="rId185" Type="http://schemas.openxmlformats.org/officeDocument/2006/relationships/image" Target="../media/image334.png"/><Relationship Id="rId350" Type="http://schemas.openxmlformats.org/officeDocument/2006/relationships/customXml" Target="../ink/ink386.xml"/><Relationship Id="rId406" Type="http://schemas.openxmlformats.org/officeDocument/2006/relationships/customXml" Target="../ink/ink414.xml"/><Relationship Id="rId9" Type="http://schemas.openxmlformats.org/officeDocument/2006/relationships/image" Target="../media/image246.png"/><Relationship Id="rId210" Type="http://schemas.openxmlformats.org/officeDocument/2006/relationships/customXml" Target="../ink/ink316.xml"/><Relationship Id="rId392" Type="http://schemas.openxmlformats.org/officeDocument/2006/relationships/customXml" Target="../ink/ink407.xml"/><Relationship Id="rId448" Type="http://schemas.openxmlformats.org/officeDocument/2006/relationships/customXml" Target="../ink/ink435.xml"/><Relationship Id="rId252" Type="http://schemas.openxmlformats.org/officeDocument/2006/relationships/customXml" Target="../ink/ink337.xml"/><Relationship Id="rId294" Type="http://schemas.openxmlformats.org/officeDocument/2006/relationships/customXml" Target="../ink/ink358.xml"/><Relationship Id="rId308" Type="http://schemas.openxmlformats.org/officeDocument/2006/relationships/customXml" Target="../ink/ink365.xml"/><Relationship Id="rId47" Type="http://schemas.openxmlformats.org/officeDocument/2006/relationships/image" Target="../media/image265.png"/><Relationship Id="rId89" Type="http://schemas.openxmlformats.org/officeDocument/2006/relationships/image" Target="../media/image286.png"/><Relationship Id="rId112" Type="http://schemas.openxmlformats.org/officeDocument/2006/relationships/customXml" Target="../ink/ink267.xml"/><Relationship Id="rId154" Type="http://schemas.openxmlformats.org/officeDocument/2006/relationships/customXml" Target="../ink/ink288.xml"/><Relationship Id="rId361" Type="http://schemas.openxmlformats.org/officeDocument/2006/relationships/image" Target="../media/image422.png"/><Relationship Id="rId196" Type="http://schemas.openxmlformats.org/officeDocument/2006/relationships/customXml" Target="../ink/ink309.xml"/><Relationship Id="rId417" Type="http://schemas.openxmlformats.org/officeDocument/2006/relationships/image" Target="../media/image450.png"/><Relationship Id="rId459" Type="http://schemas.openxmlformats.org/officeDocument/2006/relationships/image" Target="../media/image471.png"/><Relationship Id="rId16" Type="http://schemas.openxmlformats.org/officeDocument/2006/relationships/customXml" Target="../ink/ink219.xml"/><Relationship Id="rId221" Type="http://schemas.openxmlformats.org/officeDocument/2006/relationships/image" Target="../media/image352.png"/><Relationship Id="rId263" Type="http://schemas.openxmlformats.org/officeDocument/2006/relationships/image" Target="../media/image373.png"/><Relationship Id="rId319" Type="http://schemas.openxmlformats.org/officeDocument/2006/relationships/image" Target="../media/image401.png"/><Relationship Id="rId470" Type="http://schemas.openxmlformats.org/officeDocument/2006/relationships/customXml" Target="../ink/ink446.xml"/><Relationship Id="rId58" Type="http://schemas.openxmlformats.org/officeDocument/2006/relationships/customXml" Target="../ink/ink240.xml"/><Relationship Id="rId123" Type="http://schemas.openxmlformats.org/officeDocument/2006/relationships/image" Target="../media/image303.png"/><Relationship Id="rId330" Type="http://schemas.openxmlformats.org/officeDocument/2006/relationships/customXml" Target="../ink/ink376.xml"/><Relationship Id="rId165" Type="http://schemas.openxmlformats.org/officeDocument/2006/relationships/image" Target="../media/image324.png"/><Relationship Id="rId372" Type="http://schemas.openxmlformats.org/officeDocument/2006/relationships/customXml" Target="../ink/ink397.xml"/><Relationship Id="rId428" Type="http://schemas.openxmlformats.org/officeDocument/2006/relationships/customXml" Target="../ink/ink425.xml"/><Relationship Id="rId232" Type="http://schemas.openxmlformats.org/officeDocument/2006/relationships/customXml" Target="../ink/ink327.xml"/><Relationship Id="rId274" Type="http://schemas.openxmlformats.org/officeDocument/2006/relationships/customXml" Target="../ink/ink348.xml"/><Relationship Id="rId481" Type="http://schemas.openxmlformats.org/officeDocument/2006/relationships/image" Target="../media/image482.png"/><Relationship Id="rId27" Type="http://schemas.openxmlformats.org/officeDocument/2006/relationships/image" Target="../media/image255.png"/><Relationship Id="rId69" Type="http://schemas.openxmlformats.org/officeDocument/2006/relationships/image" Target="../media/image276.png"/><Relationship Id="rId134" Type="http://schemas.openxmlformats.org/officeDocument/2006/relationships/customXml" Target="../ink/ink278.xml"/><Relationship Id="rId80" Type="http://schemas.openxmlformats.org/officeDocument/2006/relationships/customXml" Target="../ink/ink251.xml"/><Relationship Id="rId176" Type="http://schemas.openxmlformats.org/officeDocument/2006/relationships/customXml" Target="../ink/ink299.xml"/><Relationship Id="rId341" Type="http://schemas.openxmlformats.org/officeDocument/2006/relationships/image" Target="../media/image412.png"/><Relationship Id="rId383" Type="http://schemas.openxmlformats.org/officeDocument/2006/relationships/image" Target="../media/image433.png"/><Relationship Id="rId439" Type="http://schemas.openxmlformats.org/officeDocument/2006/relationships/image" Target="../media/image461.png"/><Relationship Id="rId201" Type="http://schemas.openxmlformats.org/officeDocument/2006/relationships/image" Target="../media/image342.png"/><Relationship Id="rId243" Type="http://schemas.openxmlformats.org/officeDocument/2006/relationships/image" Target="../media/image363.png"/><Relationship Id="rId285" Type="http://schemas.openxmlformats.org/officeDocument/2006/relationships/image" Target="../media/image384.png"/><Relationship Id="rId450" Type="http://schemas.openxmlformats.org/officeDocument/2006/relationships/customXml" Target="../ink/ink436.xml"/><Relationship Id="rId38" Type="http://schemas.openxmlformats.org/officeDocument/2006/relationships/customXml" Target="../ink/ink230.xml"/><Relationship Id="rId103" Type="http://schemas.openxmlformats.org/officeDocument/2006/relationships/image" Target="../media/image293.png"/><Relationship Id="rId310" Type="http://schemas.openxmlformats.org/officeDocument/2006/relationships/customXml" Target="../ink/ink366.xml"/><Relationship Id="rId492" Type="http://schemas.openxmlformats.org/officeDocument/2006/relationships/customXml" Target="../ink/ink457.xml"/><Relationship Id="rId91" Type="http://schemas.openxmlformats.org/officeDocument/2006/relationships/image" Target="../media/image287.png"/><Relationship Id="rId145" Type="http://schemas.openxmlformats.org/officeDocument/2006/relationships/image" Target="../media/image314.png"/><Relationship Id="rId187" Type="http://schemas.openxmlformats.org/officeDocument/2006/relationships/image" Target="../media/image335.png"/><Relationship Id="rId352" Type="http://schemas.openxmlformats.org/officeDocument/2006/relationships/customXml" Target="../ink/ink387.xml"/><Relationship Id="rId394" Type="http://schemas.openxmlformats.org/officeDocument/2006/relationships/customXml" Target="../ink/ink408.xml"/><Relationship Id="rId408" Type="http://schemas.openxmlformats.org/officeDocument/2006/relationships/customXml" Target="../ink/ink415.xml"/><Relationship Id="rId212" Type="http://schemas.openxmlformats.org/officeDocument/2006/relationships/customXml" Target="../ink/ink317.xml"/><Relationship Id="rId254" Type="http://schemas.openxmlformats.org/officeDocument/2006/relationships/customXml" Target="../ink/ink338.xml"/><Relationship Id="rId49" Type="http://schemas.openxmlformats.org/officeDocument/2006/relationships/image" Target="../media/image266.png"/><Relationship Id="rId114" Type="http://schemas.openxmlformats.org/officeDocument/2006/relationships/customXml" Target="../ink/ink268.xml"/><Relationship Id="rId296" Type="http://schemas.openxmlformats.org/officeDocument/2006/relationships/customXml" Target="../ink/ink359.xml"/><Relationship Id="rId461" Type="http://schemas.openxmlformats.org/officeDocument/2006/relationships/image" Target="../media/image472.png"/><Relationship Id="rId60" Type="http://schemas.openxmlformats.org/officeDocument/2006/relationships/customXml" Target="../ink/ink241.xml"/><Relationship Id="rId156" Type="http://schemas.openxmlformats.org/officeDocument/2006/relationships/customXml" Target="../ink/ink289.xml"/><Relationship Id="rId198" Type="http://schemas.openxmlformats.org/officeDocument/2006/relationships/customXml" Target="../ink/ink310.xml"/><Relationship Id="rId321" Type="http://schemas.openxmlformats.org/officeDocument/2006/relationships/image" Target="../media/image402.png"/><Relationship Id="rId363" Type="http://schemas.openxmlformats.org/officeDocument/2006/relationships/image" Target="../media/image423.png"/><Relationship Id="rId419" Type="http://schemas.openxmlformats.org/officeDocument/2006/relationships/image" Target="../media/image451.png"/><Relationship Id="rId223" Type="http://schemas.openxmlformats.org/officeDocument/2006/relationships/image" Target="../media/image353.png"/><Relationship Id="rId430" Type="http://schemas.openxmlformats.org/officeDocument/2006/relationships/customXml" Target="../ink/ink426.xml"/><Relationship Id="rId18" Type="http://schemas.openxmlformats.org/officeDocument/2006/relationships/customXml" Target="../ink/ink220.xml"/><Relationship Id="rId265" Type="http://schemas.openxmlformats.org/officeDocument/2006/relationships/image" Target="../media/image374.png"/><Relationship Id="rId472" Type="http://schemas.openxmlformats.org/officeDocument/2006/relationships/customXml" Target="../ink/ink447.xml"/><Relationship Id="rId125" Type="http://schemas.openxmlformats.org/officeDocument/2006/relationships/image" Target="../media/image304.png"/><Relationship Id="rId167" Type="http://schemas.openxmlformats.org/officeDocument/2006/relationships/image" Target="../media/image325.png"/><Relationship Id="rId332" Type="http://schemas.openxmlformats.org/officeDocument/2006/relationships/customXml" Target="../ink/ink377.xml"/><Relationship Id="rId374" Type="http://schemas.openxmlformats.org/officeDocument/2006/relationships/customXml" Target="../ink/ink398.xml"/><Relationship Id="rId71" Type="http://schemas.openxmlformats.org/officeDocument/2006/relationships/image" Target="../media/image277.png"/><Relationship Id="rId234" Type="http://schemas.openxmlformats.org/officeDocument/2006/relationships/customXml" Target="../ink/ink328.xml"/><Relationship Id="rId2" Type="http://schemas.openxmlformats.org/officeDocument/2006/relationships/image" Target="../media/image18.png"/><Relationship Id="rId29" Type="http://schemas.openxmlformats.org/officeDocument/2006/relationships/image" Target="../media/image256.png"/><Relationship Id="rId276" Type="http://schemas.openxmlformats.org/officeDocument/2006/relationships/customXml" Target="../ink/ink349.xml"/><Relationship Id="rId441" Type="http://schemas.openxmlformats.org/officeDocument/2006/relationships/image" Target="../media/image462.png"/><Relationship Id="rId483" Type="http://schemas.openxmlformats.org/officeDocument/2006/relationships/image" Target="../media/image483.png"/><Relationship Id="rId40" Type="http://schemas.openxmlformats.org/officeDocument/2006/relationships/customXml" Target="../ink/ink231.xml"/><Relationship Id="rId136" Type="http://schemas.openxmlformats.org/officeDocument/2006/relationships/customXml" Target="../ink/ink279.xml"/><Relationship Id="rId178" Type="http://schemas.openxmlformats.org/officeDocument/2006/relationships/customXml" Target="../ink/ink300.xml"/><Relationship Id="rId301" Type="http://schemas.openxmlformats.org/officeDocument/2006/relationships/image" Target="../media/image392.png"/><Relationship Id="rId343" Type="http://schemas.openxmlformats.org/officeDocument/2006/relationships/image" Target="../media/image413.png"/><Relationship Id="rId82" Type="http://schemas.openxmlformats.org/officeDocument/2006/relationships/customXml" Target="../ink/ink252.xml"/><Relationship Id="rId203" Type="http://schemas.openxmlformats.org/officeDocument/2006/relationships/image" Target="../media/image343.png"/><Relationship Id="rId385" Type="http://schemas.openxmlformats.org/officeDocument/2006/relationships/image" Target="../media/image434.png"/><Relationship Id="rId245" Type="http://schemas.openxmlformats.org/officeDocument/2006/relationships/image" Target="../media/image364.png"/><Relationship Id="rId287" Type="http://schemas.openxmlformats.org/officeDocument/2006/relationships/image" Target="../media/image385.png"/><Relationship Id="rId410" Type="http://schemas.openxmlformats.org/officeDocument/2006/relationships/customXml" Target="../ink/ink416.xml"/><Relationship Id="rId452" Type="http://schemas.openxmlformats.org/officeDocument/2006/relationships/customXml" Target="../ink/ink437.xml"/><Relationship Id="rId494" Type="http://schemas.openxmlformats.org/officeDocument/2006/relationships/customXml" Target="../ink/ink458.xml"/><Relationship Id="rId105" Type="http://schemas.openxmlformats.org/officeDocument/2006/relationships/image" Target="../media/image294.png"/><Relationship Id="rId147" Type="http://schemas.openxmlformats.org/officeDocument/2006/relationships/image" Target="../media/image315.png"/><Relationship Id="rId312" Type="http://schemas.openxmlformats.org/officeDocument/2006/relationships/customXml" Target="../ink/ink367.xml"/><Relationship Id="rId354" Type="http://schemas.openxmlformats.org/officeDocument/2006/relationships/customXml" Target="../ink/ink388.xml"/><Relationship Id="rId51" Type="http://schemas.openxmlformats.org/officeDocument/2006/relationships/image" Target="../media/image267.png"/><Relationship Id="rId93" Type="http://schemas.openxmlformats.org/officeDocument/2006/relationships/image" Target="../media/image288.png"/><Relationship Id="rId189" Type="http://schemas.openxmlformats.org/officeDocument/2006/relationships/image" Target="../media/image336.png"/><Relationship Id="rId396" Type="http://schemas.openxmlformats.org/officeDocument/2006/relationships/customXml" Target="../ink/ink409.xml"/><Relationship Id="rId214" Type="http://schemas.openxmlformats.org/officeDocument/2006/relationships/customXml" Target="../ink/ink318.xml"/><Relationship Id="rId256" Type="http://schemas.openxmlformats.org/officeDocument/2006/relationships/customXml" Target="../ink/ink339.xml"/><Relationship Id="rId298" Type="http://schemas.openxmlformats.org/officeDocument/2006/relationships/customXml" Target="../ink/ink360.xml"/><Relationship Id="rId421" Type="http://schemas.openxmlformats.org/officeDocument/2006/relationships/image" Target="../media/image452.png"/><Relationship Id="rId463" Type="http://schemas.openxmlformats.org/officeDocument/2006/relationships/image" Target="../media/image473.png"/><Relationship Id="rId116" Type="http://schemas.openxmlformats.org/officeDocument/2006/relationships/customXml" Target="../ink/ink269.xml"/><Relationship Id="rId158" Type="http://schemas.openxmlformats.org/officeDocument/2006/relationships/customXml" Target="../ink/ink290.xml"/><Relationship Id="rId323" Type="http://schemas.openxmlformats.org/officeDocument/2006/relationships/image" Target="../media/image403.png"/><Relationship Id="rId20" Type="http://schemas.openxmlformats.org/officeDocument/2006/relationships/customXml" Target="../ink/ink221.xml"/><Relationship Id="rId62" Type="http://schemas.openxmlformats.org/officeDocument/2006/relationships/customXml" Target="../ink/ink242.xml"/><Relationship Id="rId365" Type="http://schemas.openxmlformats.org/officeDocument/2006/relationships/image" Target="../media/image424.png"/><Relationship Id="rId225" Type="http://schemas.openxmlformats.org/officeDocument/2006/relationships/image" Target="../media/image354.png"/><Relationship Id="rId267" Type="http://schemas.openxmlformats.org/officeDocument/2006/relationships/image" Target="../media/image375.png"/><Relationship Id="rId432" Type="http://schemas.openxmlformats.org/officeDocument/2006/relationships/customXml" Target="../ink/ink427.xml"/><Relationship Id="rId474" Type="http://schemas.openxmlformats.org/officeDocument/2006/relationships/customXml" Target="../ink/ink448.xml"/><Relationship Id="rId106" Type="http://schemas.openxmlformats.org/officeDocument/2006/relationships/customXml" Target="../ink/ink264.xml"/><Relationship Id="rId127" Type="http://schemas.openxmlformats.org/officeDocument/2006/relationships/image" Target="../media/image305.png"/><Relationship Id="rId313" Type="http://schemas.openxmlformats.org/officeDocument/2006/relationships/image" Target="../media/image398.png"/><Relationship Id="rId495" Type="http://schemas.openxmlformats.org/officeDocument/2006/relationships/image" Target="../media/image489.png"/><Relationship Id="rId10" Type="http://schemas.openxmlformats.org/officeDocument/2006/relationships/customXml" Target="../ink/ink216.xml"/><Relationship Id="rId31" Type="http://schemas.openxmlformats.org/officeDocument/2006/relationships/image" Target="../media/image257.png"/><Relationship Id="rId52" Type="http://schemas.openxmlformats.org/officeDocument/2006/relationships/customXml" Target="../ink/ink237.xml"/><Relationship Id="rId73" Type="http://schemas.openxmlformats.org/officeDocument/2006/relationships/image" Target="../media/image278.png"/><Relationship Id="rId94" Type="http://schemas.openxmlformats.org/officeDocument/2006/relationships/customXml" Target="../ink/ink258.xml"/><Relationship Id="rId148" Type="http://schemas.openxmlformats.org/officeDocument/2006/relationships/customXml" Target="../ink/ink285.xml"/><Relationship Id="rId169" Type="http://schemas.openxmlformats.org/officeDocument/2006/relationships/image" Target="../media/image326.png"/><Relationship Id="rId334" Type="http://schemas.openxmlformats.org/officeDocument/2006/relationships/customXml" Target="../ink/ink378.xml"/><Relationship Id="rId355" Type="http://schemas.openxmlformats.org/officeDocument/2006/relationships/image" Target="../media/image419.png"/><Relationship Id="rId376" Type="http://schemas.openxmlformats.org/officeDocument/2006/relationships/customXml" Target="../ink/ink399.xml"/><Relationship Id="rId397" Type="http://schemas.openxmlformats.org/officeDocument/2006/relationships/image" Target="../media/image440.png"/><Relationship Id="rId4" Type="http://schemas.openxmlformats.org/officeDocument/2006/relationships/customXml" Target="../ink/ink213.xml"/><Relationship Id="rId180" Type="http://schemas.openxmlformats.org/officeDocument/2006/relationships/customXml" Target="../ink/ink301.xml"/><Relationship Id="rId215" Type="http://schemas.openxmlformats.org/officeDocument/2006/relationships/image" Target="../media/image349.png"/><Relationship Id="rId236" Type="http://schemas.openxmlformats.org/officeDocument/2006/relationships/customXml" Target="../ink/ink329.xml"/><Relationship Id="rId257" Type="http://schemas.openxmlformats.org/officeDocument/2006/relationships/image" Target="../media/image370.png"/><Relationship Id="rId278" Type="http://schemas.openxmlformats.org/officeDocument/2006/relationships/customXml" Target="../ink/ink350.xml"/><Relationship Id="rId401" Type="http://schemas.openxmlformats.org/officeDocument/2006/relationships/image" Target="../media/image442.png"/><Relationship Id="rId422" Type="http://schemas.openxmlformats.org/officeDocument/2006/relationships/customXml" Target="../ink/ink422.xml"/><Relationship Id="rId443" Type="http://schemas.openxmlformats.org/officeDocument/2006/relationships/image" Target="../media/image463.png"/><Relationship Id="rId464" Type="http://schemas.openxmlformats.org/officeDocument/2006/relationships/customXml" Target="../ink/ink443.xml"/><Relationship Id="rId303" Type="http://schemas.openxmlformats.org/officeDocument/2006/relationships/image" Target="../media/image393.png"/><Relationship Id="rId485" Type="http://schemas.openxmlformats.org/officeDocument/2006/relationships/image" Target="../media/image484.png"/><Relationship Id="rId42" Type="http://schemas.openxmlformats.org/officeDocument/2006/relationships/customXml" Target="../ink/ink232.xml"/><Relationship Id="rId84" Type="http://schemas.openxmlformats.org/officeDocument/2006/relationships/customXml" Target="../ink/ink253.xml"/><Relationship Id="rId138" Type="http://schemas.openxmlformats.org/officeDocument/2006/relationships/customXml" Target="../ink/ink280.xml"/><Relationship Id="rId345" Type="http://schemas.openxmlformats.org/officeDocument/2006/relationships/image" Target="../media/image414.png"/><Relationship Id="rId387" Type="http://schemas.openxmlformats.org/officeDocument/2006/relationships/image" Target="../media/image435.png"/><Relationship Id="rId191" Type="http://schemas.openxmlformats.org/officeDocument/2006/relationships/image" Target="../media/image337.png"/><Relationship Id="rId205" Type="http://schemas.openxmlformats.org/officeDocument/2006/relationships/image" Target="../media/image344.png"/><Relationship Id="rId247" Type="http://schemas.openxmlformats.org/officeDocument/2006/relationships/image" Target="../media/image365.png"/><Relationship Id="rId412" Type="http://schemas.openxmlformats.org/officeDocument/2006/relationships/customXml" Target="../ink/ink417.xml"/><Relationship Id="rId107" Type="http://schemas.openxmlformats.org/officeDocument/2006/relationships/image" Target="../media/image295.png"/><Relationship Id="rId289" Type="http://schemas.openxmlformats.org/officeDocument/2006/relationships/image" Target="../media/image386.png"/><Relationship Id="rId454" Type="http://schemas.openxmlformats.org/officeDocument/2006/relationships/customXml" Target="../ink/ink438.xml"/><Relationship Id="rId496" Type="http://schemas.openxmlformats.org/officeDocument/2006/relationships/customXml" Target="../ink/ink459.xml"/><Relationship Id="rId11" Type="http://schemas.openxmlformats.org/officeDocument/2006/relationships/image" Target="../media/image247.png"/><Relationship Id="rId53" Type="http://schemas.openxmlformats.org/officeDocument/2006/relationships/image" Target="../media/image268.png"/><Relationship Id="rId149" Type="http://schemas.openxmlformats.org/officeDocument/2006/relationships/image" Target="../media/image316.png"/><Relationship Id="rId314" Type="http://schemas.openxmlformats.org/officeDocument/2006/relationships/customXml" Target="../ink/ink368.xml"/><Relationship Id="rId356" Type="http://schemas.openxmlformats.org/officeDocument/2006/relationships/customXml" Target="../ink/ink389.xml"/><Relationship Id="rId398" Type="http://schemas.openxmlformats.org/officeDocument/2006/relationships/customXml" Target="../ink/ink410.xml"/><Relationship Id="rId95" Type="http://schemas.openxmlformats.org/officeDocument/2006/relationships/image" Target="../media/image289.png"/><Relationship Id="rId160" Type="http://schemas.openxmlformats.org/officeDocument/2006/relationships/customXml" Target="../ink/ink291.xml"/><Relationship Id="rId216" Type="http://schemas.openxmlformats.org/officeDocument/2006/relationships/customXml" Target="../ink/ink319.xml"/><Relationship Id="rId423" Type="http://schemas.openxmlformats.org/officeDocument/2006/relationships/image" Target="../media/image453.png"/><Relationship Id="rId258" Type="http://schemas.openxmlformats.org/officeDocument/2006/relationships/customXml" Target="../ink/ink340.xml"/><Relationship Id="rId465" Type="http://schemas.openxmlformats.org/officeDocument/2006/relationships/image" Target="../media/image474.png"/><Relationship Id="rId22" Type="http://schemas.openxmlformats.org/officeDocument/2006/relationships/customXml" Target="../ink/ink222.xml"/><Relationship Id="rId64" Type="http://schemas.openxmlformats.org/officeDocument/2006/relationships/customXml" Target="../ink/ink243.xml"/><Relationship Id="rId118" Type="http://schemas.openxmlformats.org/officeDocument/2006/relationships/customXml" Target="../ink/ink270.xml"/><Relationship Id="rId325" Type="http://schemas.openxmlformats.org/officeDocument/2006/relationships/image" Target="../media/image404.png"/><Relationship Id="rId367" Type="http://schemas.openxmlformats.org/officeDocument/2006/relationships/image" Target="../media/image425.png"/><Relationship Id="rId171" Type="http://schemas.openxmlformats.org/officeDocument/2006/relationships/image" Target="../media/image327.png"/><Relationship Id="rId227" Type="http://schemas.openxmlformats.org/officeDocument/2006/relationships/image" Target="../media/image355.png"/><Relationship Id="rId269" Type="http://schemas.openxmlformats.org/officeDocument/2006/relationships/image" Target="../media/image376.png"/><Relationship Id="rId434" Type="http://schemas.openxmlformats.org/officeDocument/2006/relationships/customXml" Target="../ink/ink428.xml"/><Relationship Id="rId476" Type="http://schemas.openxmlformats.org/officeDocument/2006/relationships/customXml" Target="../ink/ink449.xml"/><Relationship Id="rId33" Type="http://schemas.openxmlformats.org/officeDocument/2006/relationships/image" Target="../media/image258.png"/><Relationship Id="rId129" Type="http://schemas.openxmlformats.org/officeDocument/2006/relationships/image" Target="../media/image306.png"/><Relationship Id="rId280" Type="http://schemas.openxmlformats.org/officeDocument/2006/relationships/customXml" Target="../ink/ink351.xml"/><Relationship Id="rId336" Type="http://schemas.openxmlformats.org/officeDocument/2006/relationships/customXml" Target="../ink/ink379.xml"/><Relationship Id="rId75" Type="http://schemas.openxmlformats.org/officeDocument/2006/relationships/image" Target="../media/image279.png"/><Relationship Id="rId140" Type="http://schemas.openxmlformats.org/officeDocument/2006/relationships/customXml" Target="../ink/ink281.xml"/><Relationship Id="rId182" Type="http://schemas.openxmlformats.org/officeDocument/2006/relationships/customXml" Target="../ink/ink302.xml"/><Relationship Id="rId378" Type="http://schemas.openxmlformats.org/officeDocument/2006/relationships/customXml" Target="../ink/ink400.xml"/><Relationship Id="rId403" Type="http://schemas.openxmlformats.org/officeDocument/2006/relationships/image" Target="../media/image443.png"/><Relationship Id="rId6" Type="http://schemas.openxmlformats.org/officeDocument/2006/relationships/customXml" Target="../ink/ink214.xml"/><Relationship Id="rId238" Type="http://schemas.openxmlformats.org/officeDocument/2006/relationships/customXml" Target="../ink/ink330.xml"/><Relationship Id="rId445" Type="http://schemas.openxmlformats.org/officeDocument/2006/relationships/image" Target="../media/image464.png"/><Relationship Id="rId487" Type="http://schemas.openxmlformats.org/officeDocument/2006/relationships/image" Target="../media/image485.png"/><Relationship Id="rId291" Type="http://schemas.openxmlformats.org/officeDocument/2006/relationships/image" Target="../media/image387.png"/><Relationship Id="rId305" Type="http://schemas.openxmlformats.org/officeDocument/2006/relationships/image" Target="../media/image394.png"/><Relationship Id="rId347" Type="http://schemas.openxmlformats.org/officeDocument/2006/relationships/image" Target="../media/image415.png"/><Relationship Id="rId44" Type="http://schemas.openxmlformats.org/officeDocument/2006/relationships/customXml" Target="../ink/ink233.xml"/><Relationship Id="rId86" Type="http://schemas.openxmlformats.org/officeDocument/2006/relationships/customXml" Target="../ink/ink254.xml"/><Relationship Id="rId151" Type="http://schemas.openxmlformats.org/officeDocument/2006/relationships/image" Target="../media/image317.png"/><Relationship Id="rId389" Type="http://schemas.openxmlformats.org/officeDocument/2006/relationships/image" Target="../media/image436.png"/><Relationship Id="rId193" Type="http://schemas.openxmlformats.org/officeDocument/2006/relationships/image" Target="../media/image338.png"/><Relationship Id="rId207" Type="http://schemas.openxmlformats.org/officeDocument/2006/relationships/image" Target="../media/image345.png"/><Relationship Id="rId249" Type="http://schemas.openxmlformats.org/officeDocument/2006/relationships/image" Target="../media/image366.png"/><Relationship Id="rId414" Type="http://schemas.openxmlformats.org/officeDocument/2006/relationships/customXml" Target="../ink/ink418.xml"/><Relationship Id="rId456" Type="http://schemas.openxmlformats.org/officeDocument/2006/relationships/customXml" Target="../ink/ink439.xml"/><Relationship Id="rId498" Type="http://schemas.openxmlformats.org/officeDocument/2006/relationships/customXml" Target="../ink/ink460.xml"/><Relationship Id="rId13" Type="http://schemas.openxmlformats.org/officeDocument/2006/relationships/image" Target="../media/image248.png"/><Relationship Id="rId109" Type="http://schemas.openxmlformats.org/officeDocument/2006/relationships/image" Target="../media/image296.png"/><Relationship Id="rId260" Type="http://schemas.openxmlformats.org/officeDocument/2006/relationships/customXml" Target="../ink/ink341.xml"/><Relationship Id="rId316" Type="http://schemas.openxmlformats.org/officeDocument/2006/relationships/customXml" Target="../ink/ink369.xml"/><Relationship Id="rId55" Type="http://schemas.openxmlformats.org/officeDocument/2006/relationships/image" Target="../media/image269.png"/><Relationship Id="rId97" Type="http://schemas.openxmlformats.org/officeDocument/2006/relationships/image" Target="../media/image290.png"/><Relationship Id="rId120" Type="http://schemas.openxmlformats.org/officeDocument/2006/relationships/customXml" Target="../ink/ink271.xml"/><Relationship Id="rId358" Type="http://schemas.openxmlformats.org/officeDocument/2006/relationships/customXml" Target="../ink/ink390.xml"/><Relationship Id="rId162" Type="http://schemas.openxmlformats.org/officeDocument/2006/relationships/customXml" Target="../ink/ink292.xml"/><Relationship Id="rId218" Type="http://schemas.openxmlformats.org/officeDocument/2006/relationships/customXml" Target="../ink/ink320.xml"/><Relationship Id="rId425" Type="http://schemas.openxmlformats.org/officeDocument/2006/relationships/image" Target="../media/image454.png"/><Relationship Id="rId467" Type="http://schemas.openxmlformats.org/officeDocument/2006/relationships/image" Target="../media/image475.png"/><Relationship Id="rId271" Type="http://schemas.openxmlformats.org/officeDocument/2006/relationships/image" Target="../media/image377.png"/><Relationship Id="rId24" Type="http://schemas.openxmlformats.org/officeDocument/2006/relationships/customXml" Target="../ink/ink223.xml"/><Relationship Id="rId66" Type="http://schemas.openxmlformats.org/officeDocument/2006/relationships/customXml" Target="../ink/ink244.xml"/><Relationship Id="rId131" Type="http://schemas.openxmlformats.org/officeDocument/2006/relationships/image" Target="../media/image307.png"/><Relationship Id="rId327" Type="http://schemas.openxmlformats.org/officeDocument/2006/relationships/image" Target="../media/image405.png"/><Relationship Id="rId369" Type="http://schemas.openxmlformats.org/officeDocument/2006/relationships/image" Target="../media/image426.png"/><Relationship Id="rId173" Type="http://schemas.openxmlformats.org/officeDocument/2006/relationships/image" Target="../media/image328.png"/><Relationship Id="rId229" Type="http://schemas.openxmlformats.org/officeDocument/2006/relationships/image" Target="../media/image356.png"/><Relationship Id="rId380" Type="http://schemas.openxmlformats.org/officeDocument/2006/relationships/customXml" Target="../ink/ink401.xml"/><Relationship Id="rId436" Type="http://schemas.openxmlformats.org/officeDocument/2006/relationships/customXml" Target="../ink/ink429.xml"/><Relationship Id="rId240" Type="http://schemas.openxmlformats.org/officeDocument/2006/relationships/customXml" Target="../ink/ink331.xml"/><Relationship Id="rId478" Type="http://schemas.openxmlformats.org/officeDocument/2006/relationships/customXml" Target="../ink/ink450.xml"/><Relationship Id="rId35" Type="http://schemas.openxmlformats.org/officeDocument/2006/relationships/image" Target="../media/image259.png"/><Relationship Id="rId77" Type="http://schemas.openxmlformats.org/officeDocument/2006/relationships/image" Target="../media/image280.png"/><Relationship Id="rId100" Type="http://schemas.openxmlformats.org/officeDocument/2006/relationships/customXml" Target="../ink/ink261.xml"/><Relationship Id="rId282" Type="http://schemas.openxmlformats.org/officeDocument/2006/relationships/customXml" Target="../ink/ink352.xml"/><Relationship Id="rId338" Type="http://schemas.openxmlformats.org/officeDocument/2006/relationships/customXml" Target="../ink/ink380.xml"/><Relationship Id="rId8" Type="http://schemas.openxmlformats.org/officeDocument/2006/relationships/customXml" Target="../ink/ink215.xml"/><Relationship Id="rId142" Type="http://schemas.openxmlformats.org/officeDocument/2006/relationships/customXml" Target="../ink/ink282.xml"/><Relationship Id="rId184" Type="http://schemas.openxmlformats.org/officeDocument/2006/relationships/customXml" Target="../ink/ink303.xml"/><Relationship Id="rId391" Type="http://schemas.openxmlformats.org/officeDocument/2006/relationships/image" Target="../media/image437.png"/><Relationship Id="rId405" Type="http://schemas.openxmlformats.org/officeDocument/2006/relationships/image" Target="../media/image444.png"/><Relationship Id="rId447" Type="http://schemas.openxmlformats.org/officeDocument/2006/relationships/image" Target="../media/image465.png"/><Relationship Id="rId251" Type="http://schemas.openxmlformats.org/officeDocument/2006/relationships/image" Target="../media/image367.png"/><Relationship Id="rId489" Type="http://schemas.openxmlformats.org/officeDocument/2006/relationships/image" Target="../media/image486.png"/><Relationship Id="rId46" Type="http://schemas.openxmlformats.org/officeDocument/2006/relationships/customXml" Target="../ink/ink234.xml"/><Relationship Id="rId293" Type="http://schemas.openxmlformats.org/officeDocument/2006/relationships/image" Target="../media/image388.png"/><Relationship Id="rId307" Type="http://schemas.openxmlformats.org/officeDocument/2006/relationships/image" Target="../media/image395.png"/><Relationship Id="rId349" Type="http://schemas.openxmlformats.org/officeDocument/2006/relationships/image" Target="../media/image416.png"/><Relationship Id="rId88" Type="http://schemas.openxmlformats.org/officeDocument/2006/relationships/customXml" Target="../ink/ink255.xml"/><Relationship Id="rId111" Type="http://schemas.openxmlformats.org/officeDocument/2006/relationships/image" Target="../media/image297.png"/><Relationship Id="rId153" Type="http://schemas.openxmlformats.org/officeDocument/2006/relationships/image" Target="../media/image318.png"/><Relationship Id="rId195" Type="http://schemas.openxmlformats.org/officeDocument/2006/relationships/image" Target="../media/image339.png"/><Relationship Id="rId209" Type="http://schemas.openxmlformats.org/officeDocument/2006/relationships/image" Target="../media/image346.png"/><Relationship Id="rId360" Type="http://schemas.openxmlformats.org/officeDocument/2006/relationships/customXml" Target="../ink/ink391.xml"/><Relationship Id="rId416" Type="http://schemas.openxmlformats.org/officeDocument/2006/relationships/customXml" Target="../ink/ink419.xml"/><Relationship Id="rId220" Type="http://schemas.openxmlformats.org/officeDocument/2006/relationships/customXml" Target="../ink/ink321.xml"/><Relationship Id="rId458" Type="http://schemas.openxmlformats.org/officeDocument/2006/relationships/customXml" Target="../ink/ink440.xml"/><Relationship Id="rId15" Type="http://schemas.openxmlformats.org/officeDocument/2006/relationships/image" Target="../media/image249.png"/><Relationship Id="rId57" Type="http://schemas.openxmlformats.org/officeDocument/2006/relationships/image" Target="../media/image270.png"/><Relationship Id="rId262" Type="http://schemas.openxmlformats.org/officeDocument/2006/relationships/customXml" Target="../ink/ink342.xml"/><Relationship Id="rId318" Type="http://schemas.openxmlformats.org/officeDocument/2006/relationships/customXml" Target="../ink/ink370.xml"/><Relationship Id="rId99" Type="http://schemas.openxmlformats.org/officeDocument/2006/relationships/image" Target="../media/image291.png"/><Relationship Id="rId122" Type="http://schemas.openxmlformats.org/officeDocument/2006/relationships/customXml" Target="../ink/ink272.xml"/><Relationship Id="rId164" Type="http://schemas.openxmlformats.org/officeDocument/2006/relationships/customXml" Target="../ink/ink293.xml"/><Relationship Id="rId371" Type="http://schemas.openxmlformats.org/officeDocument/2006/relationships/image" Target="../media/image427.png"/><Relationship Id="rId427" Type="http://schemas.openxmlformats.org/officeDocument/2006/relationships/image" Target="../media/image455.png"/><Relationship Id="rId469" Type="http://schemas.openxmlformats.org/officeDocument/2006/relationships/image" Target="../media/image476.png"/><Relationship Id="rId26" Type="http://schemas.openxmlformats.org/officeDocument/2006/relationships/customXml" Target="../ink/ink224.xml"/><Relationship Id="rId231" Type="http://schemas.openxmlformats.org/officeDocument/2006/relationships/image" Target="../media/image357.png"/><Relationship Id="rId273" Type="http://schemas.openxmlformats.org/officeDocument/2006/relationships/image" Target="../media/image378.png"/><Relationship Id="rId329" Type="http://schemas.openxmlformats.org/officeDocument/2006/relationships/image" Target="../media/image406.png"/><Relationship Id="rId480" Type="http://schemas.openxmlformats.org/officeDocument/2006/relationships/customXml" Target="../ink/ink451.xml"/><Relationship Id="rId68" Type="http://schemas.openxmlformats.org/officeDocument/2006/relationships/customXml" Target="../ink/ink245.xml"/><Relationship Id="rId133" Type="http://schemas.openxmlformats.org/officeDocument/2006/relationships/image" Target="../media/image308.png"/><Relationship Id="rId175" Type="http://schemas.openxmlformats.org/officeDocument/2006/relationships/image" Target="../media/image329.png"/><Relationship Id="rId340" Type="http://schemas.openxmlformats.org/officeDocument/2006/relationships/customXml" Target="../ink/ink381.xml"/><Relationship Id="rId200" Type="http://schemas.openxmlformats.org/officeDocument/2006/relationships/customXml" Target="../ink/ink311.xml"/><Relationship Id="rId382" Type="http://schemas.openxmlformats.org/officeDocument/2006/relationships/customXml" Target="../ink/ink402.xml"/><Relationship Id="rId438" Type="http://schemas.openxmlformats.org/officeDocument/2006/relationships/customXml" Target="../ink/ink430.xml"/><Relationship Id="rId242" Type="http://schemas.openxmlformats.org/officeDocument/2006/relationships/customXml" Target="../ink/ink332.xml"/><Relationship Id="rId284" Type="http://schemas.openxmlformats.org/officeDocument/2006/relationships/customXml" Target="../ink/ink353.xml"/><Relationship Id="rId491" Type="http://schemas.openxmlformats.org/officeDocument/2006/relationships/image" Target="../media/image487.png"/><Relationship Id="rId37" Type="http://schemas.openxmlformats.org/officeDocument/2006/relationships/image" Target="../media/image260.png"/><Relationship Id="rId79" Type="http://schemas.openxmlformats.org/officeDocument/2006/relationships/image" Target="../media/image281.png"/><Relationship Id="rId102" Type="http://schemas.openxmlformats.org/officeDocument/2006/relationships/customXml" Target="../ink/ink262.xml"/><Relationship Id="rId144" Type="http://schemas.openxmlformats.org/officeDocument/2006/relationships/customXml" Target="../ink/ink283.xml"/><Relationship Id="rId90" Type="http://schemas.openxmlformats.org/officeDocument/2006/relationships/customXml" Target="../ink/ink256.xml"/><Relationship Id="rId186" Type="http://schemas.openxmlformats.org/officeDocument/2006/relationships/customXml" Target="../ink/ink304.xml"/><Relationship Id="rId351" Type="http://schemas.openxmlformats.org/officeDocument/2006/relationships/image" Target="../media/image417.png"/><Relationship Id="rId393" Type="http://schemas.openxmlformats.org/officeDocument/2006/relationships/image" Target="../media/image438.png"/><Relationship Id="rId407" Type="http://schemas.openxmlformats.org/officeDocument/2006/relationships/image" Target="../media/image445.png"/><Relationship Id="rId449" Type="http://schemas.openxmlformats.org/officeDocument/2006/relationships/image" Target="../media/image466.png"/><Relationship Id="rId211" Type="http://schemas.openxmlformats.org/officeDocument/2006/relationships/image" Target="../media/image347.png"/><Relationship Id="rId253" Type="http://schemas.openxmlformats.org/officeDocument/2006/relationships/image" Target="../media/image368.png"/><Relationship Id="rId295" Type="http://schemas.openxmlformats.org/officeDocument/2006/relationships/image" Target="../media/image389.png"/><Relationship Id="rId309" Type="http://schemas.openxmlformats.org/officeDocument/2006/relationships/image" Target="../media/image396.png"/><Relationship Id="rId460" Type="http://schemas.openxmlformats.org/officeDocument/2006/relationships/customXml" Target="../ink/ink441.xml"/><Relationship Id="rId48" Type="http://schemas.openxmlformats.org/officeDocument/2006/relationships/customXml" Target="../ink/ink235.xml"/><Relationship Id="rId113" Type="http://schemas.openxmlformats.org/officeDocument/2006/relationships/image" Target="../media/image298.png"/><Relationship Id="rId320" Type="http://schemas.openxmlformats.org/officeDocument/2006/relationships/customXml" Target="../ink/ink371.xml"/><Relationship Id="rId155" Type="http://schemas.openxmlformats.org/officeDocument/2006/relationships/image" Target="../media/image319.png"/><Relationship Id="rId197" Type="http://schemas.openxmlformats.org/officeDocument/2006/relationships/image" Target="../media/image340.png"/><Relationship Id="rId362" Type="http://schemas.openxmlformats.org/officeDocument/2006/relationships/customXml" Target="../ink/ink392.xml"/><Relationship Id="rId418" Type="http://schemas.openxmlformats.org/officeDocument/2006/relationships/customXml" Target="../ink/ink420.xml"/><Relationship Id="rId222" Type="http://schemas.openxmlformats.org/officeDocument/2006/relationships/customXml" Target="../ink/ink322.xml"/><Relationship Id="rId264" Type="http://schemas.openxmlformats.org/officeDocument/2006/relationships/customXml" Target="../ink/ink343.xml"/><Relationship Id="rId471" Type="http://schemas.openxmlformats.org/officeDocument/2006/relationships/image" Target="../media/image477.png"/><Relationship Id="rId17" Type="http://schemas.openxmlformats.org/officeDocument/2006/relationships/image" Target="../media/image250.png"/><Relationship Id="rId59" Type="http://schemas.openxmlformats.org/officeDocument/2006/relationships/image" Target="../media/image271.png"/><Relationship Id="rId124" Type="http://schemas.openxmlformats.org/officeDocument/2006/relationships/customXml" Target="../ink/ink273.xml"/><Relationship Id="rId70" Type="http://schemas.openxmlformats.org/officeDocument/2006/relationships/customXml" Target="../ink/ink246.xml"/><Relationship Id="rId166" Type="http://schemas.openxmlformats.org/officeDocument/2006/relationships/customXml" Target="../ink/ink294.xml"/><Relationship Id="rId331" Type="http://schemas.openxmlformats.org/officeDocument/2006/relationships/image" Target="../media/image407.png"/><Relationship Id="rId373" Type="http://schemas.openxmlformats.org/officeDocument/2006/relationships/image" Target="../media/image428.png"/><Relationship Id="rId429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358.png"/><Relationship Id="rId440" Type="http://schemas.openxmlformats.org/officeDocument/2006/relationships/customXml" Target="../ink/ink431.xml"/><Relationship Id="rId28" Type="http://schemas.openxmlformats.org/officeDocument/2006/relationships/customXml" Target="../ink/ink225.xml"/><Relationship Id="rId275" Type="http://schemas.openxmlformats.org/officeDocument/2006/relationships/image" Target="../media/image379.png"/><Relationship Id="rId300" Type="http://schemas.openxmlformats.org/officeDocument/2006/relationships/customXml" Target="../ink/ink361.xml"/><Relationship Id="rId482" Type="http://schemas.openxmlformats.org/officeDocument/2006/relationships/customXml" Target="../ink/ink452.xml"/><Relationship Id="rId81" Type="http://schemas.openxmlformats.org/officeDocument/2006/relationships/image" Target="../media/image282.png"/><Relationship Id="rId135" Type="http://schemas.openxmlformats.org/officeDocument/2006/relationships/image" Target="../media/image309.png"/><Relationship Id="rId177" Type="http://schemas.openxmlformats.org/officeDocument/2006/relationships/image" Target="../media/image330.png"/><Relationship Id="rId342" Type="http://schemas.openxmlformats.org/officeDocument/2006/relationships/customXml" Target="../ink/ink382.xml"/><Relationship Id="rId384" Type="http://schemas.openxmlformats.org/officeDocument/2006/relationships/customXml" Target="../ink/ink403.xml"/><Relationship Id="rId202" Type="http://schemas.openxmlformats.org/officeDocument/2006/relationships/customXml" Target="../ink/ink312.xml"/><Relationship Id="rId244" Type="http://schemas.openxmlformats.org/officeDocument/2006/relationships/customXml" Target="../ink/ink333.xml"/><Relationship Id="rId39" Type="http://schemas.openxmlformats.org/officeDocument/2006/relationships/image" Target="../media/image261.png"/><Relationship Id="rId286" Type="http://schemas.openxmlformats.org/officeDocument/2006/relationships/customXml" Target="../ink/ink354.xml"/><Relationship Id="rId451" Type="http://schemas.openxmlformats.org/officeDocument/2006/relationships/image" Target="../media/image467.png"/><Relationship Id="rId493" Type="http://schemas.openxmlformats.org/officeDocument/2006/relationships/image" Target="../media/image488.png"/><Relationship Id="rId50" Type="http://schemas.openxmlformats.org/officeDocument/2006/relationships/customXml" Target="../ink/ink236.xml"/><Relationship Id="rId104" Type="http://schemas.openxmlformats.org/officeDocument/2006/relationships/customXml" Target="../ink/ink263.xml"/><Relationship Id="rId146" Type="http://schemas.openxmlformats.org/officeDocument/2006/relationships/customXml" Target="../ink/ink284.xml"/><Relationship Id="rId188" Type="http://schemas.openxmlformats.org/officeDocument/2006/relationships/customXml" Target="../ink/ink305.xml"/><Relationship Id="rId311" Type="http://schemas.openxmlformats.org/officeDocument/2006/relationships/image" Target="../media/image397.png"/><Relationship Id="rId353" Type="http://schemas.openxmlformats.org/officeDocument/2006/relationships/image" Target="../media/image418.png"/><Relationship Id="rId395" Type="http://schemas.openxmlformats.org/officeDocument/2006/relationships/image" Target="../media/image439.png"/><Relationship Id="rId409" Type="http://schemas.openxmlformats.org/officeDocument/2006/relationships/image" Target="../media/image446.png"/><Relationship Id="rId92" Type="http://schemas.openxmlformats.org/officeDocument/2006/relationships/customXml" Target="../ink/ink257.xml"/><Relationship Id="rId213" Type="http://schemas.openxmlformats.org/officeDocument/2006/relationships/image" Target="../media/image348.png"/><Relationship Id="rId420" Type="http://schemas.openxmlformats.org/officeDocument/2006/relationships/customXml" Target="../ink/ink421.xml"/><Relationship Id="rId255" Type="http://schemas.openxmlformats.org/officeDocument/2006/relationships/image" Target="../media/image369.png"/><Relationship Id="rId297" Type="http://schemas.openxmlformats.org/officeDocument/2006/relationships/image" Target="../media/image390.png"/><Relationship Id="rId462" Type="http://schemas.openxmlformats.org/officeDocument/2006/relationships/customXml" Target="../ink/ink442.xml"/><Relationship Id="rId115" Type="http://schemas.openxmlformats.org/officeDocument/2006/relationships/image" Target="../media/image299.png"/><Relationship Id="rId157" Type="http://schemas.openxmlformats.org/officeDocument/2006/relationships/image" Target="../media/image320.png"/><Relationship Id="rId322" Type="http://schemas.openxmlformats.org/officeDocument/2006/relationships/customXml" Target="../ink/ink372.xml"/><Relationship Id="rId364" Type="http://schemas.openxmlformats.org/officeDocument/2006/relationships/customXml" Target="../ink/ink393.xml"/><Relationship Id="rId61" Type="http://schemas.openxmlformats.org/officeDocument/2006/relationships/image" Target="../media/image272.png"/><Relationship Id="rId199" Type="http://schemas.openxmlformats.org/officeDocument/2006/relationships/image" Target="../media/image341.png"/><Relationship Id="rId19" Type="http://schemas.openxmlformats.org/officeDocument/2006/relationships/image" Target="../media/image251.png"/><Relationship Id="rId224" Type="http://schemas.openxmlformats.org/officeDocument/2006/relationships/customXml" Target="../ink/ink323.xml"/><Relationship Id="rId266" Type="http://schemas.openxmlformats.org/officeDocument/2006/relationships/customXml" Target="../ink/ink344.xml"/><Relationship Id="rId431" Type="http://schemas.openxmlformats.org/officeDocument/2006/relationships/image" Target="../media/image457.png"/><Relationship Id="rId473" Type="http://schemas.openxmlformats.org/officeDocument/2006/relationships/image" Target="../media/image478.png"/><Relationship Id="rId30" Type="http://schemas.openxmlformats.org/officeDocument/2006/relationships/customXml" Target="../ink/ink226.xml"/><Relationship Id="rId126" Type="http://schemas.openxmlformats.org/officeDocument/2006/relationships/customXml" Target="../ink/ink274.xml"/><Relationship Id="rId168" Type="http://schemas.openxmlformats.org/officeDocument/2006/relationships/customXml" Target="../ink/ink295.xml"/><Relationship Id="rId333" Type="http://schemas.openxmlformats.org/officeDocument/2006/relationships/image" Target="../media/image408.png"/><Relationship Id="rId72" Type="http://schemas.openxmlformats.org/officeDocument/2006/relationships/customXml" Target="../ink/ink247.xml"/><Relationship Id="rId375" Type="http://schemas.openxmlformats.org/officeDocument/2006/relationships/image" Target="../media/image429.png"/><Relationship Id="rId3" Type="http://schemas.openxmlformats.org/officeDocument/2006/relationships/image" Target="../media/image242.png"/><Relationship Id="rId235" Type="http://schemas.openxmlformats.org/officeDocument/2006/relationships/image" Target="../media/image359.png"/><Relationship Id="rId277" Type="http://schemas.openxmlformats.org/officeDocument/2006/relationships/image" Target="../media/image380.png"/><Relationship Id="rId400" Type="http://schemas.openxmlformats.org/officeDocument/2006/relationships/customXml" Target="../ink/ink411.xml"/><Relationship Id="rId442" Type="http://schemas.openxmlformats.org/officeDocument/2006/relationships/customXml" Target="../ink/ink432.xml"/><Relationship Id="rId484" Type="http://schemas.openxmlformats.org/officeDocument/2006/relationships/customXml" Target="../ink/ink453.xml"/><Relationship Id="rId137" Type="http://schemas.openxmlformats.org/officeDocument/2006/relationships/image" Target="../media/image310.png"/><Relationship Id="rId302" Type="http://schemas.openxmlformats.org/officeDocument/2006/relationships/customXml" Target="../ink/ink362.xml"/><Relationship Id="rId344" Type="http://schemas.openxmlformats.org/officeDocument/2006/relationships/customXml" Target="../ink/ink383.xml"/><Relationship Id="rId41" Type="http://schemas.openxmlformats.org/officeDocument/2006/relationships/image" Target="../media/image262.png"/><Relationship Id="rId83" Type="http://schemas.openxmlformats.org/officeDocument/2006/relationships/image" Target="../media/image283.png"/><Relationship Id="rId179" Type="http://schemas.openxmlformats.org/officeDocument/2006/relationships/image" Target="../media/image331.png"/><Relationship Id="rId386" Type="http://schemas.openxmlformats.org/officeDocument/2006/relationships/customXml" Target="../ink/ink404.xml"/><Relationship Id="rId190" Type="http://schemas.openxmlformats.org/officeDocument/2006/relationships/customXml" Target="../ink/ink306.xml"/><Relationship Id="rId204" Type="http://schemas.openxmlformats.org/officeDocument/2006/relationships/customXml" Target="../ink/ink313.xml"/><Relationship Id="rId246" Type="http://schemas.openxmlformats.org/officeDocument/2006/relationships/customXml" Target="../ink/ink334.xml"/><Relationship Id="rId288" Type="http://schemas.openxmlformats.org/officeDocument/2006/relationships/customXml" Target="../ink/ink355.xml"/><Relationship Id="rId411" Type="http://schemas.openxmlformats.org/officeDocument/2006/relationships/image" Target="../media/image447.png"/><Relationship Id="rId453" Type="http://schemas.openxmlformats.org/officeDocument/2006/relationships/image" Target="../media/image4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72.xml"/><Relationship Id="rId21" Type="http://schemas.openxmlformats.org/officeDocument/2006/relationships/image" Target="../media/image507.png"/><Relationship Id="rId42" Type="http://schemas.openxmlformats.org/officeDocument/2006/relationships/customXml" Target="../ink/ink480.xml"/><Relationship Id="rId47" Type="http://schemas.openxmlformats.org/officeDocument/2006/relationships/image" Target="../media/image520.png"/><Relationship Id="rId63" Type="http://schemas.openxmlformats.org/officeDocument/2006/relationships/image" Target="../media/image528.png"/><Relationship Id="rId68" Type="http://schemas.openxmlformats.org/officeDocument/2006/relationships/customXml" Target="../ink/ink493.xml"/><Relationship Id="rId84" Type="http://schemas.openxmlformats.org/officeDocument/2006/relationships/customXml" Target="../ink/ink501.xml"/><Relationship Id="rId89" Type="http://schemas.openxmlformats.org/officeDocument/2006/relationships/image" Target="../media/image541.png"/><Relationship Id="rId16" Type="http://schemas.openxmlformats.org/officeDocument/2006/relationships/customXml" Target="../ink/ink467.xml"/><Relationship Id="rId11" Type="http://schemas.openxmlformats.org/officeDocument/2006/relationships/image" Target="../media/image502.png"/><Relationship Id="rId32" Type="http://schemas.openxmlformats.org/officeDocument/2006/relationships/customXml" Target="../ink/ink475.xml"/><Relationship Id="rId37" Type="http://schemas.openxmlformats.org/officeDocument/2006/relationships/image" Target="../media/image515.png"/><Relationship Id="rId53" Type="http://schemas.openxmlformats.org/officeDocument/2006/relationships/image" Target="../media/image523.png"/><Relationship Id="rId58" Type="http://schemas.openxmlformats.org/officeDocument/2006/relationships/customXml" Target="../ink/ink488.xml"/><Relationship Id="rId74" Type="http://schemas.openxmlformats.org/officeDocument/2006/relationships/customXml" Target="../ink/ink496.xml"/><Relationship Id="rId79" Type="http://schemas.openxmlformats.org/officeDocument/2006/relationships/image" Target="../media/image536.png"/><Relationship Id="rId5" Type="http://schemas.openxmlformats.org/officeDocument/2006/relationships/image" Target="../media/image499.png"/><Relationship Id="rId14" Type="http://schemas.openxmlformats.org/officeDocument/2006/relationships/customXml" Target="../ink/ink466.xml"/><Relationship Id="rId22" Type="http://schemas.openxmlformats.org/officeDocument/2006/relationships/customXml" Target="../ink/ink470.xml"/><Relationship Id="rId27" Type="http://schemas.openxmlformats.org/officeDocument/2006/relationships/image" Target="../media/image510.png"/><Relationship Id="rId30" Type="http://schemas.openxmlformats.org/officeDocument/2006/relationships/customXml" Target="../ink/ink474.xml"/><Relationship Id="rId35" Type="http://schemas.openxmlformats.org/officeDocument/2006/relationships/image" Target="../media/image514.png"/><Relationship Id="rId43" Type="http://schemas.openxmlformats.org/officeDocument/2006/relationships/image" Target="../media/image518.png"/><Relationship Id="rId48" Type="http://schemas.openxmlformats.org/officeDocument/2006/relationships/customXml" Target="../ink/ink483.xml"/><Relationship Id="rId56" Type="http://schemas.openxmlformats.org/officeDocument/2006/relationships/customXml" Target="../ink/ink487.xml"/><Relationship Id="rId64" Type="http://schemas.openxmlformats.org/officeDocument/2006/relationships/customXml" Target="../ink/ink491.xml"/><Relationship Id="rId69" Type="http://schemas.openxmlformats.org/officeDocument/2006/relationships/image" Target="../media/image531.png"/><Relationship Id="rId77" Type="http://schemas.openxmlformats.org/officeDocument/2006/relationships/image" Target="../media/image535.png"/><Relationship Id="rId8" Type="http://schemas.openxmlformats.org/officeDocument/2006/relationships/customXml" Target="../ink/ink463.xml"/><Relationship Id="rId51" Type="http://schemas.openxmlformats.org/officeDocument/2006/relationships/image" Target="../media/image522.png"/><Relationship Id="rId72" Type="http://schemas.openxmlformats.org/officeDocument/2006/relationships/customXml" Target="../ink/ink495.xml"/><Relationship Id="rId80" Type="http://schemas.openxmlformats.org/officeDocument/2006/relationships/customXml" Target="../ink/ink499.xml"/><Relationship Id="rId85" Type="http://schemas.openxmlformats.org/officeDocument/2006/relationships/image" Target="../media/image539.png"/><Relationship Id="rId3" Type="http://schemas.openxmlformats.org/officeDocument/2006/relationships/image" Target="../media/image497.png"/><Relationship Id="rId12" Type="http://schemas.openxmlformats.org/officeDocument/2006/relationships/customXml" Target="../ink/ink465.xml"/><Relationship Id="rId17" Type="http://schemas.openxmlformats.org/officeDocument/2006/relationships/image" Target="../media/image505.png"/><Relationship Id="rId25" Type="http://schemas.openxmlformats.org/officeDocument/2006/relationships/image" Target="../media/image509.png"/><Relationship Id="rId33" Type="http://schemas.openxmlformats.org/officeDocument/2006/relationships/image" Target="../media/image513.png"/><Relationship Id="rId38" Type="http://schemas.openxmlformats.org/officeDocument/2006/relationships/customXml" Target="../ink/ink478.xml"/><Relationship Id="rId46" Type="http://schemas.openxmlformats.org/officeDocument/2006/relationships/customXml" Target="../ink/ink482.xml"/><Relationship Id="rId59" Type="http://schemas.openxmlformats.org/officeDocument/2006/relationships/image" Target="../media/image526.png"/><Relationship Id="rId67" Type="http://schemas.openxmlformats.org/officeDocument/2006/relationships/image" Target="../media/image530.png"/><Relationship Id="rId20" Type="http://schemas.openxmlformats.org/officeDocument/2006/relationships/customXml" Target="../ink/ink469.xml"/><Relationship Id="rId41" Type="http://schemas.openxmlformats.org/officeDocument/2006/relationships/image" Target="../media/image517.png"/><Relationship Id="rId54" Type="http://schemas.openxmlformats.org/officeDocument/2006/relationships/customXml" Target="../ink/ink486.xml"/><Relationship Id="rId62" Type="http://schemas.openxmlformats.org/officeDocument/2006/relationships/customXml" Target="../ink/ink490.xml"/><Relationship Id="rId70" Type="http://schemas.openxmlformats.org/officeDocument/2006/relationships/customXml" Target="../ink/ink494.xml"/><Relationship Id="rId75" Type="http://schemas.openxmlformats.org/officeDocument/2006/relationships/image" Target="../media/image534.png"/><Relationship Id="rId83" Type="http://schemas.openxmlformats.org/officeDocument/2006/relationships/image" Target="../media/image538.png"/><Relationship Id="rId88" Type="http://schemas.openxmlformats.org/officeDocument/2006/relationships/customXml" Target="../ink/ink50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62.xml"/><Relationship Id="rId15" Type="http://schemas.openxmlformats.org/officeDocument/2006/relationships/image" Target="../media/image504.png"/><Relationship Id="rId23" Type="http://schemas.openxmlformats.org/officeDocument/2006/relationships/image" Target="../media/image508.png"/><Relationship Id="rId28" Type="http://schemas.openxmlformats.org/officeDocument/2006/relationships/customXml" Target="../ink/ink473.xml"/><Relationship Id="rId36" Type="http://schemas.openxmlformats.org/officeDocument/2006/relationships/customXml" Target="../ink/ink477.xml"/><Relationship Id="rId49" Type="http://schemas.openxmlformats.org/officeDocument/2006/relationships/image" Target="../media/image521.png"/><Relationship Id="rId57" Type="http://schemas.openxmlformats.org/officeDocument/2006/relationships/image" Target="../media/image525.png"/><Relationship Id="rId10" Type="http://schemas.openxmlformats.org/officeDocument/2006/relationships/customXml" Target="../ink/ink464.xml"/><Relationship Id="rId31" Type="http://schemas.openxmlformats.org/officeDocument/2006/relationships/image" Target="../media/image512.png"/><Relationship Id="rId44" Type="http://schemas.openxmlformats.org/officeDocument/2006/relationships/customXml" Target="../ink/ink481.xml"/><Relationship Id="rId52" Type="http://schemas.openxmlformats.org/officeDocument/2006/relationships/customXml" Target="../ink/ink485.xml"/><Relationship Id="rId60" Type="http://schemas.openxmlformats.org/officeDocument/2006/relationships/customXml" Target="../ink/ink489.xml"/><Relationship Id="rId65" Type="http://schemas.openxmlformats.org/officeDocument/2006/relationships/image" Target="../media/image529.png"/><Relationship Id="rId73" Type="http://schemas.openxmlformats.org/officeDocument/2006/relationships/image" Target="../media/image533.png"/><Relationship Id="rId78" Type="http://schemas.openxmlformats.org/officeDocument/2006/relationships/customXml" Target="../ink/ink498.xml"/><Relationship Id="rId81" Type="http://schemas.openxmlformats.org/officeDocument/2006/relationships/image" Target="../media/image537.png"/><Relationship Id="rId86" Type="http://schemas.openxmlformats.org/officeDocument/2006/relationships/customXml" Target="../ink/ink502.xml"/><Relationship Id="rId4" Type="http://schemas.openxmlformats.org/officeDocument/2006/relationships/customXml" Target="../ink/ink461.xml"/><Relationship Id="rId9" Type="http://schemas.openxmlformats.org/officeDocument/2006/relationships/image" Target="../media/image501.png"/><Relationship Id="rId13" Type="http://schemas.openxmlformats.org/officeDocument/2006/relationships/image" Target="../media/image503.png"/><Relationship Id="rId18" Type="http://schemas.openxmlformats.org/officeDocument/2006/relationships/customXml" Target="../ink/ink468.xml"/><Relationship Id="rId39" Type="http://schemas.openxmlformats.org/officeDocument/2006/relationships/image" Target="../media/image516.png"/><Relationship Id="rId34" Type="http://schemas.openxmlformats.org/officeDocument/2006/relationships/customXml" Target="../ink/ink476.xml"/><Relationship Id="rId50" Type="http://schemas.openxmlformats.org/officeDocument/2006/relationships/customXml" Target="../ink/ink484.xml"/><Relationship Id="rId55" Type="http://schemas.openxmlformats.org/officeDocument/2006/relationships/image" Target="../media/image524.png"/><Relationship Id="rId76" Type="http://schemas.openxmlformats.org/officeDocument/2006/relationships/customXml" Target="../ink/ink497.xml"/><Relationship Id="rId7" Type="http://schemas.openxmlformats.org/officeDocument/2006/relationships/image" Target="../media/image500.png"/><Relationship Id="rId71" Type="http://schemas.openxmlformats.org/officeDocument/2006/relationships/image" Target="../media/image532.png"/><Relationship Id="rId2" Type="http://schemas.openxmlformats.org/officeDocument/2006/relationships/image" Target="../media/image18.png"/><Relationship Id="rId29" Type="http://schemas.openxmlformats.org/officeDocument/2006/relationships/image" Target="../media/image511.png"/><Relationship Id="rId24" Type="http://schemas.openxmlformats.org/officeDocument/2006/relationships/customXml" Target="../ink/ink471.xml"/><Relationship Id="rId40" Type="http://schemas.openxmlformats.org/officeDocument/2006/relationships/customXml" Target="../ink/ink479.xml"/><Relationship Id="rId45" Type="http://schemas.openxmlformats.org/officeDocument/2006/relationships/image" Target="../media/image519.png"/><Relationship Id="rId66" Type="http://schemas.openxmlformats.org/officeDocument/2006/relationships/customXml" Target="../ink/ink492.xml"/><Relationship Id="rId87" Type="http://schemas.openxmlformats.org/officeDocument/2006/relationships/image" Target="../media/image540.png"/><Relationship Id="rId61" Type="http://schemas.openxmlformats.org/officeDocument/2006/relationships/image" Target="../media/image527.png"/><Relationship Id="rId82" Type="http://schemas.openxmlformats.org/officeDocument/2006/relationships/customXml" Target="../ink/ink500.xml"/><Relationship Id="rId19" Type="http://schemas.openxmlformats.org/officeDocument/2006/relationships/image" Target="../media/image50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5.png"/><Relationship Id="rId21" Type="http://schemas.openxmlformats.org/officeDocument/2006/relationships/image" Target="../media/image557.png"/><Relationship Id="rId42" Type="http://schemas.openxmlformats.org/officeDocument/2006/relationships/customXml" Target="../ink/ink523.xml"/><Relationship Id="rId63" Type="http://schemas.openxmlformats.org/officeDocument/2006/relationships/image" Target="../media/image578.png"/><Relationship Id="rId84" Type="http://schemas.openxmlformats.org/officeDocument/2006/relationships/customXml" Target="../ink/ink544.xml"/><Relationship Id="rId138" Type="http://schemas.openxmlformats.org/officeDocument/2006/relationships/customXml" Target="../ink/ink571.xml"/><Relationship Id="rId159" Type="http://schemas.openxmlformats.org/officeDocument/2006/relationships/image" Target="../media/image626.png"/><Relationship Id="rId107" Type="http://schemas.openxmlformats.org/officeDocument/2006/relationships/image" Target="../media/image600.png"/><Relationship Id="rId11" Type="http://schemas.openxmlformats.org/officeDocument/2006/relationships/image" Target="../media/image552.png"/><Relationship Id="rId32" Type="http://schemas.openxmlformats.org/officeDocument/2006/relationships/customXml" Target="../ink/ink518.xml"/><Relationship Id="rId53" Type="http://schemas.openxmlformats.org/officeDocument/2006/relationships/image" Target="../media/image573.png"/><Relationship Id="rId74" Type="http://schemas.openxmlformats.org/officeDocument/2006/relationships/customXml" Target="../ink/ink539.xml"/><Relationship Id="rId128" Type="http://schemas.openxmlformats.org/officeDocument/2006/relationships/customXml" Target="../ink/ink566.xml"/><Relationship Id="rId149" Type="http://schemas.openxmlformats.org/officeDocument/2006/relationships/image" Target="../media/image621.png"/><Relationship Id="rId5" Type="http://schemas.openxmlformats.org/officeDocument/2006/relationships/image" Target="../media/image549.png"/><Relationship Id="rId95" Type="http://schemas.openxmlformats.org/officeDocument/2006/relationships/image" Target="../media/image594.png"/><Relationship Id="rId160" Type="http://schemas.openxmlformats.org/officeDocument/2006/relationships/customXml" Target="../ink/ink582.xml"/><Relationship Id="rId22" Type="http://schemas.openxmlformats.org/officeDocument/2006/relationships/customXml" Target="../ink/ink513.xml"/><Relationship Id="rId43" Type="http://schemas.openxmlformats.org/officeDocument/2006/relationships/image" Target="../media/image568.png"/><Relationship Id="rId64" Type="http://schemas.openxmlformats.org/officeDocument/2006/relationships/customXml" Target="../ink/ink534.xml"/><Relationship Id="rId118" Type="http://schemas.openxmlformats.org/officeDocument/2006/relationships/customXml" Target="../ink/ink561.xml"/><Relationship Id="rId139" Type="http://schemas.openxmlformats.org/officeDocument/2006/relationships/image" Target="../media/image616.png"/><Relationship Id="rId85" Type="http://schemas.openxmlformats.org/officeDocument/2006/relationships/image" Target="../media/image589.png"/><Relationship Id="rId150" Type="http://schemas.openxmlformats.org/officeDocument/2006/relationships/customXml" Target="../ink/ink577.xml"/><Relationship Id="rId12" Type="http://schemas.openxmlformats.org/officeDocument/2006/relationships/customXml" Target="../ink/ink508.xml"/><Relationship Id="rId17" Type="http://schemas.openxmlformats.org/officeDocument/2006/relationships/image" Target="../media/image555.png"/><Relationship Id="rId33" Type="http://schemas.openxmlformats.org/officeDocument/2006/relationships/image" Target="../media/image563.png"/><Relationship Id="rId38" Type="http://schemas.openxmlformats.org/officeDocument/2006/relationships/customXml" Target="../ink/ink521.xml"/><Relationship Id="rId59" Type="http://schemas.openxmlformats.org/officeDocument/2006/relationships/image" Target="../media/image576.png"/><Relationship Id="rId103" Type="http://schemas.openxmlformats.org/officeDocument/2006/relationships/image" Target="../media/image598.png"/><Relationship Id="rId108" Type="http://schemas.openxmlformats.org/officeDocument/2006/relationships/customXml" Target="../ink/ink556.xml"/><Relationship Id="rId124" Type="http://schemas.openxmlformats.org/officeDocument/2006/relationships/customXml" Target="../ink/ink564.xml"/><Relationship Id="rId129" Type="http://schemas.openxmlformats.org/officeDocument/2006/relationships/image" Target="../media/image611.png"/><Relationship Id="rId54" Type="http://schemas.openxmlformats.org/officeDocument/2006/relationships/customXml" Target="../ink/ink529.xml"/><Relationship Id="rId70" Type="http://schemas.openxmlformats.org/officeDocument/2006/relationships/customXml" Target="../ink/ink537.xml"/><Relationship Id="rId75" Type="http://schemas.openxmlformats.org/officeDocument/2006/relationships/image" Target="../media/image584.png"/><Relationship Id="rId91" Type="http://schemas.openxmlformats.org/officeDocument/2006/relationships/image" Target="../media/image592.png"/><Relationship Id="rId96" Type="http://schemas.openxmlformats.org/officeDocument/2006/relationships/customXml" Target="../ink/ink550.xml"/><Relationship Id="rId140" Type="http://schemas.openxmlformats.org/officeDocument/2006/relationships/customXml" Target="../ink/ink572.xml"/><Relationship Id="rId145" Type="http://schemas.openxmlformats.org/officeDocument/2006/relationships/image" Target="../media/image619.png"/><Relationship Id="rId161" Type="http://schemas.openxmlformats.org/officeDocument/2006/relationships/image" Target="../media/image6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5.xml"/><Relationship Id="rId23" Type="http://schemas.openxmlformats.org/officeDocument/2006/relationships/image" Target="../media/image558.png"/><Relationship Id="rId28" Type="http://schemas.openxmlformats.org/officeDocument/2006/relationships/customXml" Target="../ink/ink516.xml"/><Relationship Id="rId49" Type="http://schemas.openxmlformats.org/officeDocument/2006/relationships/image" Target="../media/image571.png"/><Relationship Id="rId114" Type="http://schemas.openxmlformats.org/officeDocument/2006/relationships/customXml" Target="../ink/ink559.xml"/><Relationship Id="rId119" Type="http://schemas.openxmlformats.org/officeDocument/2006/relationships/image" Target="../media/image606.png"/><Relationship Id="rId44" Type="http://schemas.openxmlformats.org/officeDocument/2006/relationships/customXml" Target="../ink/ink524.xml"/><Relationship Id="rId60" Type="http://schemas.openxmlformats.org/officeDocument/2006/relationships/customXml" Target="../ink/ink532.xml"/><Relationship Id="rId65" Type="http://schemas.openxmlformats.org/officeDocument/2006/relationships/image" Target="../media/image579.png"/><Relationship Id="rId81" Type="http://schemas.openxmlformats.org/officeDocument/2006/relationships/image" Target="../media/image587.png"/><Relationship Id="rId86" Type="http://schemas.openxmlformats.org/officeDocument/2006/relationships/customXml" Target="../ink/ink545.xml"/><Relationship Id="rId130" Type="http://schemas.openxmlformats.org/officeDocument/2006/relationships/customXml" Target="../ink/ink567.xml"/><Relationship Id="rId135" Type="http://schemas.openxmlformats.org/officeDocument/2006/relationships/image" Target="../media/image614.png"/><Relationship Id="rId151" Type="http://schemas.openxmlformats.org/officeDocument/2006/relationships/image" Target="../media/image622.png"/><Relationship Id="rId156" Type="http://schemas.openxmlformats.org/officeDocument/2006/relationships/customXml" Target="../ink/ink580.xml"/><Relationship Id="rId13" Type="http://schemas.openxmlformats.org/officeDocument/2006/relationships/image" Target="../media/image553.png"/><Relationship Id="rId18" Type="http://schemas.openxmlformats.org/officeDocument/2006/relationships/customXml" Target="../ink/ink511.xml"/><Relationship Id="rId39" Type="http://schemas.openxmlformats.org/officeDocument/2006/relationships/image" Target="../media/image566.png"/><Relationship Id="rId109" Type="http://schemas.openxmlformats.org/officeDocument/2006/relationships/image" Target="../media/image601.png"/><Relationship Id="rId34" Type="http://schemas.openxmlformats.org/officeDocument/2006/relationships/customXml" Target="../ink/ink519.xml"/><Relationship Id="rId50" Type="http://schemas.openxmlformats.org/officeDocument/2006/relationships/customXml" Target="../ink/ink527.xml"/><Relationship Id="rId55" Type="http://schemas.openxmlformats.org/officeDocument/2006/relationships/image" Target="../media/image574.png"/><Relationship Id="rId76" Type="http://schemas.openxmlformats.org/officeDocument/2006/relationships/customXml" Target="../ink/ink540.xml"/><Relationship Id="rId97" Type="http://schemas.openxmlformats.org/officeDocument/2006/relationships/image" Target="../media/image595.png"/><Relationship Id="rId104" Type="http://schemas.openxmlformats.org/officeDocument/2006/relationships/customXml" Target="../ink/ink554.xml"/><Relationship Id="rId120" Type="http://schemas.openxmlformats.org/officeDocument/2006/relationships/customXml" Target="../ink/ink562.xml"/><Relationship Id="rId125" Type="http://schemas.openxmlformats.org/officeDocument/2006/relationships/image" Target="../media/image609.png"/><Relationship Id="rId141" Type="http://schemas.openxmlformats.org/officeDocument/2006/relationships/image" Target="../media/image617.png"/><Relationship Id="rId146" Type="http://schemas.openxmlformats.org/officeDocument/2006/relationships/customXml" Target="../ink/ink575.xml"/><Relationship Id="rId7" Type="http://schemas.openxmlformats.org/officeDocument/2006/relationships/image" Target="../media/image550.png"/><Relationship Id="rId71" Type="http://schemas.openxmlformats.org/officeDocument/2006/relationships/image" Target="../media/image582.png"/><Relationship Id="rId92" Type="http://schemas.openxmlformats.org/officeDocument/2006/relationships/customXml" Target="../ink/ink548.xml"/><Relationship Id="rId2" Type="http://schemas.openxmlformats.org/officeDocument/2006/relationships/image" Target="../media/image18.png"/><Relationship Id="rId29" Type="http://schemas.openxmlformats.org/officeDocument/2006/relationships/image" Target="../media/image561.png"/><Relationship Id="rId24" Type="http://schemas.openxmlformats.org/officeDocument/2006/relationships/customXml" Target="../ink/ink514.xml"/><Relationship Id="rId40" Type="http://schemas.openxmlformats.org/officeDocument/2006/relationships/customXml" Target="../ink/ink522.xml"/><Relationship Id="rId45" Type="http://schemas.openxmlformats.org/officeDocument/2006/relationships/image" Target="../media/image569.png"/><Relationship Id="rId66" Type="http://schemas.openxmlformats.org/officeDocument/2006/relationships/customXml" Target="../ink/ink535.xml"/><Relationship Id="rId87" Type="http://schemas.openxmlformats.org/officeDocument/2006/relationships/image" Target="../media/image590.png"/><Relationship Id="rId110" Type="http://schemas.openxmlformats.org/officeDocument/2006/relationships/customXml" Target="../ink/ink557.xml"/><Relationship Id="rId115" Type="http://schemas.openxmlformats.org/officeDocument/2006/relationships/image" Target="../media/image604.png"/><Relationship Id="rId131" Type="http://schemas.openxmlformats.org/officeDocument/2006/relationships/image" Target="../media/image612.png"/><Relationship Id="rId136" Type="http://schemas.openxmlformats.org/officeDocument/2006/relationships/customXml" Target="../ink/ink570.xml"/><Relationship Id="rId157" Type="http://schemas.openxmlformats.org/officeDocument/2006/relationships/image" Target="../media/image625.png"/><Relationship Id="rId61" Type="http://schemas.openxmlformats.org/officeDocument/2006/relationships/image" Target="../media/image577.png"/><Relationship Id="rId82" Type="http://schemas.openxmlformats.org/officeDocument/2006/relationships/customXml" Target="../ink/ink543.xml"/><Relationship Id="rId152" Type="http://schemas.openxmlformats.org/officeDocument/2006/relationships/customXml" Target="../ink/ink578.xml"/><Relationship Id="rId19" Type="http://schemas.openxmlformats.org/officeDocument/2006/relationships/image" Target="../media/image556.png"/><Relationship Id="rId14" Type="http://schemas.openxmlformats.org/officeDocument/2006/relationships/customXml" Target="../ink/ink509.xml"/><Relationship Id="rId30" Type="http://schemas.openxmlformats.org/officeDocument/2006/relationships/customXml" Target="../ink/ink517.xml"/><Relationship Id="rId35" Type="http://schemas.openxmlformats.org/officeDocument/2006/relationships/image" Target="../media/image564.png"/><Relationship Id="rId56" Type="http://schemas.openxmlformats.org/officeDocument/2006/relationships/customXml" Target="../ink/ink530.xml"/><Relationship Id="rId77" Type="http://schemas.openxmlformats.org/officeDocument/2006/relationships/image" Target="../media/image585.png"/><Relationship Id="rId100" Type="http://schemas.openxmlformats.org/officeDocument/2006/relationships/customXml" Target="../ink/ink552.xml"/><Relationship Id="rId105" Type="http://schemas.openxmlformats.org/officeDocument/2006/relationships/image" Target="../media/image599.png"/><Relationship Id="rId126" Type="http://schemas.openxmlformats.org/officeDocument/2006/relationships/customXml" Target="../ink/ink565.xml"/><Relationship Id="rId147" Type="http://schemas.openxmlformats.org/officeDocument/2006/relationships/image" Target="../media/image620.png"/><Relationship Id="rId8" Type="http://schemas.openxmlformats.org/officeDocument/2006/relationships/customXml" Target="../ink/ink506.xml"/><Relationship Id="rId51" Type="http://schemas.openxmlformats.org/officeDocument/2006/relationships/image" Target="../media/image572.png"/><Relationship Id="rId72" Type="http://schemas.openxmlformats.org/officeDocument/2006/relationships/customXml" Target="../ink/ink538.xml"/><Relationship Id="rId93" Type="http://schemas.openxmlformats.org/officeDocument/2006/relationships/image" Target="../media/image593.png"/><Relationship Id="rId98" Type="http://schemas.openxmlformats.org/officeDocument/2006/relationships/customXml" Target="../ink/ink551.xml"/><Relationship Id="rId121" Type="http://schemas.openxmlformats.org/officeDocument/2006/relationships/image" Target="../media/image607.png"/><Relationship Id="rId142" Type="http://schemas.openxmlformats.org/officeDocument/2006/relationships/customXml" Target="../ink/ink573.xml"/><Relationship Id="rId3" Type="http://schemas.openxmlformats.org/officeDocument/2006/relationships/image" Target="../media/image547.png"/><Relationship Id="rId25" Type="http://schemas.openxmlformats.org/officeDocument/2006/relationships/image" Target="../media/image559.png"/><Relationship Id="rId46" Type="http://schemas.openxmlformats.org/officeDocument/2006/relationships/customXml" Target="../ink/ink525.xml"/><Relationship Id="rId67" Type="http://schemas.openxmlformats.org/officeDocument/2006/relationships/image" Target="../media/image580.png"/><Relationship Id="rId116" Type="http://schemas.openxmlformats.org/officeDocument/2006/relationships/customXml" Target="../ink/ink560.xml"/><Relationship Id="rId137" Type="http://schemas.openxmlformats.org/officeDocument/2006/relationships/image" Target="../media/image615.png"/><Relationship Id="rId158" Type="http://schemas.openxmlformats.org/officeDocument/2006/relationships/customXml" Target="../ink/ink581.xml"/><Relationship Id="rId20" Type="http://schemas.openxmlformats.org/officeDocument/2006/relationships/customXml" Target="../ink/ink512.xml"/><Relationship Id="rId41" Type="http://schemas.openxmlformats.org/officeDocument/2006/relationships/image" Target="../media/image567.png"/><Relationship Id="rId62" Type="http://schemas.openxmlformats.org/officeDocument/2006/relationships/customXml" Target="../ink/ink533.xml"/><Relationship Id="rId83" Type="http://schemas.openxmlformats.org/officeDocument/2006/relationships/image" Target="../media/image588.png"/><Relationship Id="rId88" Type="http://schemas.openxmlformats.org/officeDocument/2006/relationships/customXml" Target="../ink/ink546.xml"/><Relationship Id="rId111" Type="http://schemas.openxmlformats.org/officeDocument/2006/relationships/image" Target="../media/image602.png"/><Relationship Id="rId132" Type="http://schemas.openxmlformats.org/officeDocument/2006/relationships/customXml" Target="../ink/ink568.xml"/><Relationship Id="rId153" Type="http://schemas.openxmlformats.org/officeDocument/2006/relationships/image" Target="../media/image623.png"/><Relationship Id="rId15" Type="http://schemas.openxmlformats.org/officeDocument/2006/relationships/image" Target="../media/image554.png"/><Relationship Id="rId36" Type="http://schemas.openxmlformats.org/officeDocument/2006/relationships/customXml" Target="../ink/ink520.xml"/><Relationship Id="rId57" Type="http://schemas.openxmlformats.org/officeDocument/2006/relationships/image" Target="../media/image575.png"/><Relationship Id="rId106" Type="http://schemas.openxmlformats.org/officeDocument/2006/relationships/customXml" Target="../ink/ink555.xml"/><Relationship Id="rId127" Type="http://schemas.openxmlformats.org/officeDocument/2006/relationships/image" Target="../media/image610.png"/><Relationship Id="rId10" Type="http://schemas.openxmlformats.org/officeDocument/2006/relationships/customXml" Target="../ink/ink507.xml"/><Relationship Id="rId31" Type="http://schemas.openxmlformats.org/officeDocument/2006/relationships/image" Target="../media/image562.png"/><Relationship Id="rId52" Type="http://schemas.openxmlformats.org/officeDocument/2006/relationships/customXml" Target="../ink/ink528.xml"/><Relationship Id="rId73" Type="http://schemas.openxmlformats.org/officeDocument/2006/relationships/image" Target="../media/image583.png"/><Relationship Id="rId78" Type="http://schemas.openxmlformats.org/officeDocument/2006/relationships/customXml" Target="../ink/ink541.xml"/><Relationship Id="rId94" Type="http://schemas.openxmlformats.org/officeDocument/2006/relationships/customXml" Target="../ink/ink549.xml"/><Relationship Id="rId99" Type="http://schemas.openxmlformats.org/officeDocument/2006/relationships/image" Target="../media/image596.png"/><Relationship Id="rId101" Type="http://schemas.openxmlformats.org/officeDocument/2006/relationships/image" Target="../media/image597.png"/><Relationship Id="rId122" Type="http://schemas.openxmlformats.org/officeDocument/2006/relationships/customXml" Target="../ink/ink563.xml"/><Relationship Id="rId143" Type="http://schemas.openxmlformats.org/officeDocument/2006/relationships/image" Target="../media/image618.png"/><Relationship Id="rId148" Type="http://schemas.openxmlformats.org/officeDocument/2006/relationships/customXml" Target="../ink/ink576.xml"/><Relationship Id="rId4" Type="http://schemas.openxmlformats.org/officeDocument/2006/relationships/customXml" Target="../ink/ink504.xml"/><Relationship Id="rId9" Type="http://schemas.openxmlformats.org/officeDocument/2006/relationships/image" Target="../media/image551.png"/><Relationship Id="rId26" Type="http://schemas.openxmlformats.org/officeDocument/2006/relationships/customXml" Target="../ink/ink515.xml"/><Relationship Id="rId47" Type="http://schemas.openxmlformats.org/officeDocument/2006/relationships/image" Target="../media/image570.png"/><Relationship Id="rId68" Type="http://schemas.openxmlformats.org/officeDocument/2006/relationships/customXml" Target="../ink/ink536.xml"/><Relationship Id="rId89" Type="http://schemas.openxmlformats.org/officeDocument/2006/relationships/image" Target="../media/image591.png"/><Relationship Id="rId112" Type="http://schemas.openxmlformats.org/officeDocument/2006/relationships/customXml" Target="../ink/ink558.xml"/><Relationship Id="rId133" Type="http://schemas.openxmlformats.org/officeDocument/2006/relationships/image" Target="../media/image613.png"/><Relationship Id="rId154" Type="http://schemas.openxmlformats.org/officeDocument/2006/relationships/customXml" Target="../ink/ink579.xml"/><Relationship Id="rId16" Type="http://schemas.openxmlformats.org/officeDocument/2006/relationships/customXml" Target="../ink/ink510.xml"/><Relationship Id="rId37" Type="http://schemas.openxmlformats.org/officeDocument/2006/relationships/image" Target="../media/image565.png"/><Relationship Id="rId58" Type="http://schemas.openxmlformats.org/officeDocument/2006/relationships/customXml" Target="../ink/ink531.xml"/><Relationship Id="rId79" Type="http://schemas.openxmlformats.org/officeDocument/2006/relationships/image" Target="../media/image586.png"/><Relationship Id="rId102" Type="http://schemas.openxmlformats.org/officeDocument/2006/relationships/customXml" Target="../ink/ink553.xml"/><Relationship Id="rId123" Type="http://schemas.openxmlformats.org/officeDocument/2006/relationships/image" Target="../media/image608.png"/><Relationship Id="rId144" Type="http://schemas.openxmlformats.org/officeDocument/2006/relationships/customXml" Target="../ink/ink574.xml"/><Relationship Id="rId90" Type="http://schemas.openxmlformats.org/officeDocument/2006/relationships/customXml" Target="../ink/ink547.xml"/><Relationship Id="rId27" Type="http://schemas.openxmlformats.org/officeDocument/2006/relationships/image" Target="../media/image560.png"/><Relationship Id="rId48" Type="http://schemas.openxmlformats.org/officeDocument/2006/relationships/customXml" Target="../ink/ink526.xml"/><Relationship Id="rId69" Type="http://schemas.openxmlformats.org/officeDocument/2006/relationships/image" Target="../media/image581.png"/><Relationship Id="rId113" Type="http://schemas.openxmlformats.org/officeDocument/2006/relationships/image" Target="../media/image603.png"/><Relationship Id="rId134" Type="http://schemas.openxmlformats.org/officeDocument/2006/relationships/customXml" Target="../ink/ink569.xml"/><Relationship Id="rId80" Type="http://schemas.openxmlformats.org/officeDocument/2006/relationships/customXml" Target="../ink/ink542.xml"/><Relationship Id="rId155" Type="http://schemas.openxmlformats.org/officeDocument/2006/relationships/image" Target="../media/image6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bird standing on a beach&#10;&#10;Description automatically generated">
            <a:extLst>
              <a:ext uri="{FF2B5EF4-FFF2-40B4-BE49-F238E27FC236}">
                <a16:creationId xmlns:a16="http://schemas.microsoft.com/office/drawing/2014/main" id="{79579AE7-F3A7-418C-802A-CF538CFA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4736494"/>
            <a:ext cx="12203501" cy="2115163"/>
          </a:xfrm>
          <a:prstGeom prst="rect">
            <a:avLst/>
          </a:prstGeom>
        </p:spPr>
      </p:pic>
      <p:pic>
        <p:nvPicPr>
          <p:cNvPr id="8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EBBD0567-1717-4706-9322-03153A6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9"/>
            <a:ext cx="12160367" cy="4730167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7B42429-07B5-493B-81EA-645AC0D05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5" t="14737" r="20419" b="-1053"/>
          <a:stretch/>
        </p:blipFill>
        <p:spPr>
          <a:xfrm>
            <a:off x="483079" y="2057400"/>
            <a:ext cx="2801873" cy="4064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ED9A6F-3462-4772-AE40-E246396641E8}"/>
              </a:ext>
            </a:extLst>
          </p:cNvPr>
          <p:cNvSpPr/>
          <p:nvPr/>
        </p:nvSpPr>
        <p:spPr>
          <a:xfrm>
            <a:off x="3122762" y="700177"/>
            <a:ext cx="5707809" cy="2846715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​</a:t>
            </a:r>
            <a:endParaRPr lang="en-US" dirty="0"/>
          </a:p>
        </p:txBody>
      </p:sp>
      <p:pic>
        <p:nvPicPr>
          <p:cNvPr id="14" name="Picture 14" descr="A picture containing bowl, plate, cup, food&#10;&#10;Description automatically generated">
            <a:extLst>
              <a:ext uri="{FF2B5EF4-FFF2-40B4-BE49-F238E27FC236}">
                <a16:creationId xmlns:a16="http://schemas.microsoft.com/office/drawing/2014/main" id="{6EAD7B4E-CF42-465B-AFE8-B224AFFC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7" t="3279" r="984" b="-1422"/>
          <a:stretch/>
        </p:blipFill>
        <p:spPr>
          <a:xfrm>
            <a:off x="2910643" y="4770954"/>
            <a:ext cx="6197359" cy="2125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D94AB2-B6F6-4739-96FB-8EBC22EE8ECB}"/>
              </a:ext>
            </a:extLst>
          </p:cNvPr>
          <p:cNvSpPr txBox="1"/>
          <p:nvPr/>
        </p:nvSpPr>
        <p:spPr>
          <a:xfrm>
            <a:off x="5270740" y="63545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27C15-63EA-4F81-831D-84F92DFCAD27}"/>
              </a:ext>
            </a:extLst>
          </p:cNvPr>
          <p:cNvSpPr txBox="1"/>
          <p:nvPr/>
        </p:nvSpPr>
        <p:spPr>
          <a:xfrm>
            <a:off x="4724400" y="43672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id="{B8A87B96-117F-475B-9698-3DEE51504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871" y="1978694"/>
            <a:ext cx="2743199" cy="3446952"/>
          </a:xfrm>
          <a:prstGeom prst="rect">
            <a:avLst/>
          </a:prstGeom>
        </p:spPr>
      </p:pic>
      <p:pic>
        <p:nvPicPr>
          <p:cNvPr id="23" name="Picture 23" descr="A table that has some furniture in it&#10;&#10;Description automatically generated">
            <a:extLst>
              <a:ext uri="{FF2B5EF4-FFF2-40B4-BE49-F238E27FC236}">
                <a16:creationId xmlns:a16="http://schemas.microsoft.com/office/drawing/2014/main" id="{F85CBA25-68D1-4641-AB09-8B0F2232C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20000">
            <a:off x="7556739" y="4201254"/>
            <a:ext cx="2743199" cy="1877301"/>
          </a:xfrm>
          <a:prstGeom prst="rect">
            <a:avLst/>
          </a:prstGeom>
        </p:spPr>
      </p:pic>
      <p:pic>
        <p:nvPicPr>
          <p:cNvPr id="26" name="Picture 2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C9262316-85F7-470E-988D-3A6E6AE84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33758" y="3551773"/>
            <a:ext cx="1506747" cy="890265"/>
          </a:xfrm>
          <a:prstGeom prst="rect">
            <a:avLst/>
          </a:prstGeom>
        </p:spPr>
      </p:pic>
      <p:pic>
        <p:nvPicPr>
          <p:cNvPr id="30" name="Picture 30" descr="A clock is shown at the time&#10;&#10;Description automatically generated">
            <a:extLst>
              <a:ext uri="{FF2B5EF4-FFF2-40B4-BE49-F238E27FC236}">
                <a16:creationId xmlns:a16="http://schemas.microsoft.com/office/drawing/2014/main" id="{ED6CC4EC-9CCF-40E3-A292-BFA9728AB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892287" y="1576016"/>
            <a:ext cx="715992" cy="9742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424835F-5AB4-4849-A0E2-1DB0E0DEBE61}"/>
              </a:ext>
            </a:extLst>
          </p:cNvPr>
          <p:cNvSpPr txBox="1"/>
          <p:nvPr/>
        </p:nvSpPr>
        <p:spPr>
          <a:xfrm>
            <a:off x="4724400" y="52673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BF07D-9D51-4082-A084-0B48DAB2B72D}"/>
              </a:ext>
            </a:extLst>
          </p:cNvPr>
          <p:cNvSpPr txBox="1"/>
          <p:nvPr/>
        </p:nvSpPr>
        <p:spPr>
          <a:xfrm>
            <a:off x="4479455" y="741683"/>
            <a:ext cx="3252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      Welcome to Algebra 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5499A8-4AA8-4DE7-92DA-A87AB109820D}"/>
              </a:ext>
            </a:extLst>
          </p:cNvPr>
          <p:cNvSpPr/>
          <p:nvPr/>
        </p:nvSpPr>
        <p:spPr>
          <a:xfrm>
            <a:off x="6372878" y="1608088"/>
            <a:ext cx="138965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Delta Math</a:t>
            </a:r>
            <a:endParaRPr lang="en-US" dirty="0">
              <a:solidFill>
                <a:srgbClr val="92D050"/>
              </a:solidFill>
              <a:cs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7DB9AF1-8308-4041-B151-11C162461989}"/>
              </a:ext>
            </a:extLst>
          </p:cNvPr>
          <p:cNvSpPr/>
          <p:nvPr/>
        </p:nvSpPr>
        <p:spPr>
          <a:xfrm>
            <a:off x="4149198" y="1632768"/>
            <a:ext cx="140897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Mrs. Carter's Website</a:t>
            </a:r>
            <a:endParaRPr lang="en-US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14:cNvPr>
              <p14:cNvContentPartPr/>
              <p14:nvPr/>
            </p14:nvContentPartPr>
            <p14:xfrm>
              <a:off x="6790315" y="244193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81315" y="24329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5-2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8B933-0F8C-4915-BCF1-5B0027C98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12" y="1161247"/>
            <a:ext cx="8722045" cy="53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6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5-2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8B933-0F8C-4915-BCF1-5B0027C98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12" y="1161247"/>
            <a:ext cx="8722045" cy="53352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0305D8A-A4BC-4DE5-9DFF-FBB32F233D20}"/>
              </a:ext>
            </a:extLst>
          </p:cNvPr>
          <p:cNvGrpSpPr/>
          <p:nvPr/>
        </p:nvGrpSpPr>
        <p:grpSpPr>
          <a:xfrm>
            <a:off x="2156249" y="3329955"/>
            <a:ext cx="948960" cy="715680"/>
            <a:chOff x="2156249" y="3329955"/>
            <a:chExt cx="948960" cy="71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E04671A-F989-4B8A-A821-F633D42C3CEA}"/>
                    </a:ext>
                  </a:extLst>
                </p14:cNvPr>
                <p14:cNvContentPartPr/>
                <p14:nvPr/>
              </p14:nvContentPartPr>
              <p14:xfrm>
                <a:off x="2192249" y="3332835"/>
                <a:ext cx="185760" cy="280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E04671A-F989-4B8A-A821-F633D42C3CE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74249" y="3315195"/>
                  <a:ext cx="2214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3CACF41-FB93-4A14-AC5D-760F93E37F74}"/>
                    </a:ext>
                  </a:extLst>
                </p14:cNvPr>
                <p14:cNvContentPartPr/>
                <p14:nvPr/>
              </p14:nvContentPartPr>
              <p14:xfrm>
                <a:off x="2410769" y="3329955"/>
                <a:ext cx="145800" cy="273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3CACF41-FB93-4A14-AC5D-760F93E37F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92769" y="3312315"/>
                  <a:ext cx="1814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64F6A84-DFD7-46BA-80D3-1EEA755EA091}"/>
                    </a:ext>
                  </a:extLst>
                </p14:cNvPr>
                <p14:cNvContentPartPr/>
                <p14:nvPr/>
              </p14:nvContentPartPr>
              <p14:xfrm>
                <a:off x="2649449" y="3363075"/>
                <a:ext cx="354600" cy="215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64F6A84-DFD7-46BA-80D3-1EEA755EA09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31449" y="3345435"/>
                  <a:ext cx="390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4CD4490-3B94-4402-B2BE-67B662732FFD}"/>
                    </a:ext>
                  </a:extLst>
                </p14:cNvPr>
                <p14:cNvContentPartPr/>
                <p14:nvPr/>
              </p14:nvContentPartPr>
              <p14:xfrm>
                <a:off x="2156249" y="3669795"/>
                <a:ext cx="234720" cy="300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4CD4490-3B94-4402-B2BE-67B662732FF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38609" y="3652155"/>
                  <a:ext cx="270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CBA7CF1-DE0F-485F-A2AA-076E675DCF7A}"/>
                    </a:ext>
                  </a:extLst>
                </p14:cNvPr>
                <p14:cNvContentPartPr/>
                <p14:nvPr/>
              </p14:nvContentPartPr>
              <p14:xfrm>
                <a:off x="2402489" y="3705075"/>
                <a:ext cx="167040" cy="243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CBA7CF1-DE0F-485F-A2AA-076E675DCF7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84849" y="3687435"/>
                  <a:ext cx="2026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9298974-E01B-4811-9CE5-B706CD92FB24}"/>
                    </a:ext>
                  </a:extLst>
                </p14:cNvPr>
                <p14:cNvContentPartPr/>
                <p14:nvPr/>
              </p14:nvContentPartPr>
              <p14:xfrm>
                <a:off x="2655569" y="3848715"/>
                <a:ext cx="263160" cy="196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9298974-E01B-4811-9CE5-B706CD92FB2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37569" y="3830715"/>
                  <a:ext cx="2988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69B14D8-36FE-4A75-BCAC-B0EB02C72ACB}"/>
                    </a:ext>
                  </a:extLst>
                </p14:cNvPr>
                <p14:cNvContentPartPr/>
                <p14:nvPr/>
              </p14:nvContentPartPr>
              <p14:xfrm>
                <a:off x="2955809" y="3758355"/>
                <a:ext cx="149400" cy="145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69B14D8-36FE-4A75-BCAC-B0EB02C72A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37809" y="3740355"/>
                  <a:ext cx="18504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D3863D-8837-491E-A5CA-2D76041E9C5D}"/>
              </a:ext>
            </a:extLst>
          </p:cNvPr>
          <p:cNvGrpSpPr/>
          <p:nvPr/>
        </p:nvGrpSpPr>
        <p:grpSpPr>
          <a:xfrm>
            <a:off x="4161449" y="3280995"/>
            <a:ext cx="1289520" cy="854280"/>
            <a:chOff x="4161449" y="3280995"/>
            <a:chExt cx="1289520" cy="85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022E47F-C4D3-4242-80C5-3628F241993B}"/>
                    </a:ext>
                  </a:extLst>
                </p14:cNvPr>
                <p14:cNvContentPartPr/>
                <p14:nvPr/>
              </p14:nvContentPartPr>
              <p14:xfrm>
                <a:off x="4161449" y="3338595"/>
                <a:ext cx="111960" cy="150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022E47F-C4D3-4242-80C5-3628F241993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43809" y="3320955"/>
                  <a:ext cx="1476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F9EE9D3-AE2E-48AB-8D53-16AD7AE6A8A3}"/>
                    </a:ext>
                  </a:extLst>
                </p14:cNvPr>
                <p14:cNvContentPartPr/>
                <p14:nvPr/>
              </p14:nvContentPartPr>
              <p14:xfrm>
                <a:off x="4244969" y="3362715"/>
                <a:ext cx="23400" cy="28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F9EE9D3-AE2E-48AB-8D53-16AD7AE6A8A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26969" y="3344715"/>
                  <a:ext cx="5904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2EA221E-07BC-45C6-A6AB-0EE2B7742D60}"/>
                    </a:ext>
                  </a:extLst>
                </p14:cNvPr>
                <p14:cNvContentPartPr/>
                <p14:nvPr/>
              </p14:nvContentPartPr>
              <p14:xfrm>
                <a:off x="4373849" y="3383235"/>
                <a:ext cx="78480" cy="244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2EA221E-07BC-45C6-A6AB-0EE2B7742D6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56209" y="3365595"/>
                  <a:ext cx="1141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D2EBA68-69CF-4A39-A769-DD5B815C11B9}"/>
                    </a:ext>
                  </a:extLst>
                </p14:cNvPr>
                <p14:cNvContentPartPr/>
                <p14:nvPr/>
              </p14:nvContentPartPr>
              <p14:xfrm>
                <a:off x="4514249" y="3596355"/>
                <a:ext cx="24120" cy="12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D2EBA68-69CF-4A39-A769-DD5B815C11B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96609" y="3578355"/>
                  <a:ext cx="597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318DC38-3811-4757-8833-B14E81DD8B3B}"/>
                    </a:ext>
                  </a:extLst>
                </p14:cNvPr>
                <p14:cNvContentPartPr/>
                <p14:nvPr/>
              </p14:nvContentPartPr>
              <p14:xfrm>
                <a:off x="4660769" y="3386115"/>
                <a:ext cx="150120" cy="225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318DC38-3811-4757-8833-B14E81DD8B3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42769" y="3368115"/>
                  <a:ext cx="1857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4E75554-0343-4550-9246-549AFD0E0C67}"/>
                    </a:ext>
                  </a:extLst>
                </p14:cNvPr>
                <p14:cNvContentPartPr/>
                <p14:nvPr/>
              </p14:nvContentPartPr>
              <p14:xfrm>
                <a:off x="4951289" y="3280995"/>
                <a:ext cx="69120" cy="353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4E75554-0343-4550-9246-549AFD0E0C6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33289" y="3263355"/>
                  <a:ext cx="1047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B8ECCA4-DB80-4A8F-BD22-951C1B9473CE}"/>
                    </a:ext>
                  </a:extLst>
                </p14:cNvPr>
                <p14:cNvContentPartPr/>
                <p14:nvPr/>
              </p14:nvContentPartPr>
              <p14:xfrm>
                <a:off x="4884329" y="3468915"/>
                <a:ext cx="106200" cy="60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B8ECCA4-DB80-4A8F-BD22-951C1B9473C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66689" y="3451275"/>
                  <a:ext cx="14184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A91541B-0FB6-4A05-9E58-7019534EA0C5}"/>
                    </a:ext>
                  </a:extLst>
                </p14:cNvPr>
                <p14:cNvContentPartPr/>
                <p14:nvPr/>
              </p14:nvContentPartPr>
              <p14:xfrm>
                <a:off x="5038769" y="3336075"/>
                <a:ext cx="138240" cy="279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A91541B-0FB6-4A05-9E58-7019534EA0C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020769" y="3318435"/>
                  <a:ext cx="17388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63AF8B-B8CC-412E-90EA-207FCC76010A}"/>
                    </a:ext>
                  </a:extLst>
                </p14:cNvPr>
                <p14:cNvContentPartPr/>
                <p14:nvPr/>
              </p14:nvContentPartPr>
              <p14:xfrm>
                <a:off x="4182689" y="3809475"/>
                <a:ext cx="14760" cy="272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63AF8B-B8CC-412E-90EA-207FCC76010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64689" y="3791835"/>
                  <a:ext cx="5040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55655E3-D51D-4DB8-B4A6-A92F4CE74EE7}"/>
                    </a:ext>
                  </a:extLst>
                </p14:cNvPr>
                <p14:cNvContentPartPr/>
                <p14:nvPr/>
              </p14:nvContentPartPr>
              <p14:xfrm>
                <a:off x="4261889" y="3845475"/>
                <a:ext cx="31320" cy="245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55655E3-D51D-4DB8-B4A6-A92F4CE74EE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44249" y="3827475"/>
                  <a:ext cx="6696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22436BB-B577-4F0E-9098-7DD0787942BA}"/>
                    </a:ext>
                  </a:extLst>
                </p14:cNvPr>
                <p14:cNvContentPartPr/>
                <p14:nvPr/>
              </p14:nvContentPartPr>
              <p14:xfrm>
                <a:off x="4371689" y="3830355"/>
                <a:ext cx="95760" cy="283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22436BB-B577-4F0E-9098-7DD0787942B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53689" y="3812355"/>
                  <a:ext cx="131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0D8606E-987B-4C78-B98B-C2202B443E83}"/>
                    </a:ext>
                  </a:extLst>
                </p14:cNvPr>
                <p14:cNvContentPartPr/>
                <p14:nvPr/>
              </p14:nvContentPartPr>
              <p14:xfrm>
                <a:off x="4574009" y="4122315"/>
                <a:ext cx="12960" cy="12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0D8606E-987B-4C78-B98B-C2202B443E8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56369" y="4104675"/>
                  <a:ext cx="486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8F9F08F-9DE3-4076-8F0D-1981EC052DFF}"/>
                    </a:ext>
                  </a:extLst>
                </p14:cNvPr>
                <p14:cNvContentPartPr/>
                <p14:nvPr/>
              </p14:nvContentPartPr>
              <p14:xfrm>
                <a:off x="4673009" y="3826035"/>
                <a:ext cx="114840" cy="249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8F9F08F-9DE3-4076-8F0D-1981EC052DF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55009" y="3808395"/>
                  <a:ext cx="1504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B6CF663-892F-45C8-8DAE-9D1388AA370A}"/>
                    </a:ext>
                  </a:extLst>
                </p14:cNvPr>
                <p14:cNvContentPartPr/>
                <p14:nvPr/>
              </p14:nvContentPartPr>
              <p14:xfrm>
                <a:off x="4877129" y="3819555"/>
                <a:ext cx="118440" cy="231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B6CF663-892F-45C8-8DAE-9D1388AA370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59129" y="3801915"/>
                  <a:ext cx="1540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7E44FCA-A97E-4D7F-8DCF-C47661BDA258}"/>
                    </a:ext>
                  </a:extLst>
                </p14:cNvPr>
                <p14:cNvContentPartPr/>
                <p14:nvPr/>
              </p14:nvContentPartPr>
              <p14:xfrm>
                <a:off x="4916729" y="3787875"/>
                <a:ext cx="120600" cy="41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7E44FCA-A97E-4D7F-8DCF-C47661BDA25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98729" y="3770235"/>
                  <a:ext cx="1562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4C2AC94-0498-4F05-B0AE-0AAC2A5EA256}"/>
                    </a:ext>
                  </a:extLst>
                </p14:cNvPr>
                <p14:cNvContentPartPr/>
                <p14:nvPr/>
              </p14:nvContentPartPr>
              <p14:xfrm>
                <a:off x="5123729" y="3791835"/>
                <a:ext cx="60120" cy="32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4C2AC94-0498-4F05-B0AE-0AAC2A5EA25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05729" y="3774195"/>
                  <a:ext cx="957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0C997B3-3FCF-45B2-A407-B7ECE01A3E7A}"/>
                    </a:ext>
                  </a:extLst>
                </p14:cNvPr>
                <p14:cNvContentPartPr/>
                <p14:nvPr/>
              </p14:nvContentPartPr>
              <p14:xfrm>
                <a:off x="5062529" y="3913155"/>
                <a:ext cx="129240" cy="33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0C997B3-3FCF-45B2-A407-B7ECE01A3E7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44889" y="3895155"/>
                  <a:ext cx="1648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2D84A11-DB96-450A-AF4C-AB73E8FE0061}"/>
                    </a:ext>
                  </a:extLst>
                </p14:cNvPr>
                <p14:cNvContentPartPr/>
                <p14:nvPr/>
              </p14:nvContentPartPr>
              <p14:xfrm>
                <a:off x="5252609" y="3830355"/>
                <a:ext cx="40680" cy="248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2D84A11-DB96-450A-AF4C-AB73E8FE006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234969" y="3812355"/>
                  <a:ext cx="763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7A98FDF-EBE9-4BCA-9337-6D31694069AE}"/>
                    </a:ext>
                  </a:extLst>
                </p14:cNvPr>
                <p14:cNvContentPartPr/>
                <p14:nvPr/>
              </p14:nvContentPartPr>
              <p14:xfrm>
                <a:off x="5219849" y="3899475"/>
                <a:ext cx="107280" cy="23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7A98FDF-EBE9-4BCA-9337-6D31694069A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02209" y="3881835"/>
                  <a:ext cx="1429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CEC0416-1294-4C75-9523-CC72AE31689A}"/>
                    </a:ext>
                  </a:extLst>
                </p14:cNvPr>
                <p14:cNvContentPartPr/>
                <p14:nvPr/>
              </p14:nvContentPartPr>
              <p14:xfrm>
                <a:off x="5350889" y="3650355"/>
                <a:ext cx="100080" cy="197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CEC0416-1294-4C75-9523-CC72AE31689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33249" y="3632715"/>
                  <a:ext cx="13572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C6F562-18AA-43FD-A49D-8FF648BEB2C8}"/>
              </a:ext>
            </a:extLst>
          </p:cNvPr>
          <p:cNvGrpSpPr/>
          <p:nvPr/>
        </p:nvGrpSpPr>
        <p:grpSpPr>
          <a:xfrm>
            <a:off x="6412169" y="3331035"/>
            <a:ext cx="693360" cy="287640"/>
            <a:chOff x="6412169" y="3331035"/>
            <a:chExt cx="69336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89D1C65-27B8-4ABA-B5BC-52054E83DFC2}"/>
                    </a:ext>
                  </a:extLst>
                </p14:cNvPr>
                <p14:cNvContentPartPr/>
                <p14:nvPr/>
              </p14:nvContentPartPr>
              <p14:xfrm>
                <a:off x="6412169" y="3331035"/>
                <a:ext cx="116280" cy="286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89D1C65-27B8-4ABA-B5BC-52054E83DFC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394169" y="3313395"/>
                  <a:ext cx="1519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D49A4BC-0FE6-4406-BA72-10322BAE8D2C}"/>
                    </a:ext>
                  </a:extLst>
                </p14:cNvPr>
                <p14:cNvContentPartPr/>
                <p14:nvPr/>
              </p14:nvContentPartPr>
              <p14:xfrm>
                <a:off x="6587129" y="3353715"/>
                <a:ext cx="155520" cy="264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D49A4BC-0FE6-4406-BA72-10322BAE8D2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569489" y="3336075"/>
                  <a:ext cx="1911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3F50639-623B-49DA-A29D-8CC50F6972A8}"/>
                    </a:ext>
                  </a:extLst>
                </p14:cNvPr>
                <p14:cNvContentPartPr/>
                <p14:nvPr/>
              </p14:nvContentPartPr>
              <p14:xfrm>
                <a:off x="6830489" y="3467115"/>
                <a:ext cx="275040" cy="141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3F50639-623B-49DA-A29D-8CC50F6972A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812489" y="3449115"/>
                  <a:ext cx="31068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15DD8F9-B684-4B57-8AAA-541E25EDA6A8}"/>
              </a:ext>
            </a:extLst>
          </p:cNvPr>
          <p:cNvGrpSpPr/>
          <p:nvPr/>
        </p:nvGrpSpPr>
        <p:grpSpPr>
          <a:xfrm>
            <a:off x="6413249" y="3776715"/>
            <a:ext cx="862200" cy="295200"/>
            <a:chOff x="6413249" y="3776715"/>
            <a:chExt cx="86220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B9F377C-8A43-47D7-9605-5C3B6814F13D}"/>
                    </a:ext>
                  </a:extLst>
                </p14:cNvPr>
                <p14:cNvContentPartPr/>
                <p14:nvPr/>
              </p14:nvContentPartPr>
              <p14:xfrm>
                <a:off x="6413249" y="3799035"/>
                <a:ext cx="126000" cy="253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B9F377C-8A43-47D7-9605-5C3B6814F13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95609" y="3781035"/>
                  <a:ext cx="1616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30709BC-5BE3-4242-AC2A-6645B3FCA226}"/>
                    </a:ext>
                  </a:extLst>
                </p14:cNvPr>
                <p14:cNvContentPartPr/>
                <p14:nvPr/>
              </p14:nvContentPartPr>
              <p14:xfrm>
                <a:off x="6562289" y="3776715"/>
                <a:ext cx="198360" cy="230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30709BC-5BE3-4242-AC2A-6645B3FCA22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44649" y="3759075"/>
                  <a:ext cx="2340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0ABF8EE-0E61-470E-AA56-75389EAF3F95}"/>
                    </a:ext>
                  </a:extLst>
                </p14:cNvPr>
                <p14:cNvContentPartPr/>
                <p14:nvPr/>
              </p14:nvContentPartPr>
              <p14:xfrm>
                <a:off x="6863969" y="3864195"/>
                <a:ext cx="245880" cy="207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0ABF8EE-0E61-470E-AA56-75389EAF3F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846329" y="3846555"/>
                  <a:ext cx="2815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5AA914D-3986-4082-BD94-46BBC68CBBBC}"/>
                    </a:ext>
                  </a:extLst>
                </p14:cNvPr>
                <p14:cNvContentPartPr/>
                <p14:nvPr/>
              </p14:nvContentPartPr>
              <p14:xfrm>
                <a:off x="7137209" y="3797235"/>
                <a:ext cx="138240" cy="163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5AA914D-3986-4082-BD94-46BBC68CBBB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19569" y="3779235"/>
                  <a:ext cx="173880" cy="19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C88C1D3-E3E4-4048-8583-BDB6BB3B4662}"/>
              </a:ext>
            </a:extLst>
          </p:cNvPr>
          <p:cNvGrpSpPr/>
          <p:nvPr/>
        </p:nvGrpSpPr>
        <p:grpSpPr>
          <a:xfrm>
            <a:off x="8479649" y="3221595"/>
            <a:ext cx="1550880" cy="821520"/>
            <a:chOff x="8479649" y="3221595"/>
            <a:chExt cx="1550880" cy="82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C65F8F7-0F59-4742-A6DB-D6DBB14A2FAB}"/>
                    </a:ext>
                  </a:extLst>
                </p14:cNvPr>
                <p14:cNvContentPartPr/>
                <p14:nvPr/>
              </p14:nvContentPartPr>
              <p14:xfrm>
                <a:off x="8508089" y="3330675"/>
                <a:ext cx="113040" cy="242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C65F8F7-0F59-4742-A6DB-D6DBB14A2FA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490449" y="3312675"/>
                  <a:ext cx="14868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94B8D61-8749-4BF8-BA84-CA3A89082E26}"/>
                    </a:ext>
                  </a:extLst>
                </p14:cNvPr>
                <p14:cNvContentPartPr/>
                <p14:nvPr/>
              </p14:nvContentPartPr>
              <p14:xfrm>
                <a:off x="8671889" y="3337515"/>
                <a:ext cx="142920" cy="236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94B8D61-8749-4BF8-BA84-CA3A89082E2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653889" y="3319515"/>
                  <a:ext cx="1785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C9CEC38-1F10-4917-90C7-84003FEA74DE}"/>
                    </a:ext>
                  </a:extLst>
                </p14:cNvPr>
                <p14:cNvContentPartPr/>
                <p14:nvPr/>
              </p14:nvContentPartPr>
              <p14:xfrm>
                <a:off x="8875289" y="3553515"/>
                <a:ext cx="11160" cy="3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C9CEC38-1F10-4917-90C7-84003FEA74D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857289" y="3535515"/>
                  <a:ext cx="46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83C782F-B0CB-4E5B-9C26-46C24CAD46DC}"/>
                    </a:ext>
                  </a:extLst>
                </p14:cNvPr>
                <p14:cNvContentPartPr/>
                <p14:nvPr/>
              </p14:nvContentPartPr>
              <p14:xfrm>
                <a:off x="9017849" y="3360915"/>
                <a:ext cx="33480" cy="221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83C782F-B0CB-4E5B-9C26-46C24CAD46D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000209" y="3342915"/>
                  <a:ext cx="69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BC374FA-F1CB-4EFD-9AD5-C25C0DD38D2B}"/>
                    </a:ext>
                  </a:extLst>
                </p14:cNvPr>
                <p14:cNvContentPartPr/>
                <p14:nvPr/>
              </p14:nvContentPartPr>
              <p14:xfrm>
                <a:off x="9106769" y="3352635"/>
                <a:ext cx="212400" cy="257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BC374FA-F1CB-4EFD-9AD5-C25C0DD38D2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089129" y="3334635"/>
                  <a:ext cx="2480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03D45B3-D104-4775-BC37-6F86E64B2306}"/>
                    </a:ext>
                  </a:extLst>
                </p14:cNvPr>
                <p14:cNvContentPartPr/>
                <p14:nvPr/>
              </p14:nvContentPartPr>
              <p14:xfrm>
                <a:off x="9440849" y="3417435"/>
                <a:ext cx="36720" cy="189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03D45B3-D104-4775-BC37-6F86E64B230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423209" y="3399795"/>
                  <a:ext cx="723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DF16CFD-7370-4202-A5A5-220C8B1F45B9}"/>
                    </a:ext>
                  </a:extLst>
                </p14:cNvPr>
                <p14:cNvContentPartPr/>
                <p14:nvPr/>
              </p14:nvContentPartPr>
              <p14:xfrm>
                <a:off x="9580889" y="3427155"/>
                <a:ext cx="231840" cy="170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DF16CFD-7370-4202-A5A5-220C8B1F45B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562889" y="3409155"/>
                  <a:ext cx="2674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B43E1BA-9676-4176-A8B1-C3362FA14650}"/>
                    </a:ext>
                  </a:extLst>
                </p14:cNvPr>
                <p14:cNvContentPartPr/>
                <p14:nvPr/>
              </p14:nvContentPartPr>
              <p14:xfrm>
                <a:off x="9583409" y="3221595"/>
                <a:ext cx="17280" cy="22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B43E1BA-9676-4176-A8B1-C3362FA1465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565409" y="3203955"/>
                  <a:ext cx="529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84D9E26-B60F-4D82-9690-6E4B949F5D1D}"/>
                    </a:ext>
                  </a:extLst>
                </p14:cNvPr>
                <p14:cNvContentPartPr/>
                <p14:nvPr/>
              </p14:nvContentPartPr>
              <p14:xfrm>
                <a:off x="8479649" y="3756555"/>
                <a:ext cx="147240" cy="255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84D9E26-B60F-4D82-9690-6E4B949F5D1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461649" y="3738555"/>
                  <a:ext cx="1828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1619181-C46B-4191-AED9-11CF80D6132C}"/>
                    </a:ext>
                  </a:extLst>
                </p14:cNvPr>
                <p14:cNvContentPartPr/>
                <p14:nvPr/>
              </p14:nvContentPartPr>
              <p14:xfrm>
                <a:off x="8667209" y="3748635"/>
                <a:ext cx="175320" cy="269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1619181-C46B-4191-AED9-11CF80D6132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649209" y="3730995"/>
                  <a:ext cx="2109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80A57A7-1783-4E20-B562-67B240002E7E}"/>
                    </a:ext>
                  </a:extLst>
                </p14:cNvPr>
                <p14:cNvContentPartPr/>
                <p14:nvPr/>
              </p14:nvContentPartPr>
              <p14:xfrm>
                <a:off x="8891489" y="3952395"/>
                <a:ext cx="16560" cy="31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80A57A7-1783-4E20-B562-67B240002E7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873849" y="3934755"/>
                  <a:ext cx="522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EA8C8C0-6BA1-40F4-9A54-133B649A3686}"/>
                    </a:ext>
                  </a:extLst>
                </p14:cNvPr>
                <p14:cNvContentPartPr/>
                <p14:nvPr/>
              </p14:nvContentPartPr>
              <p14:xfrm>
                <a:off x="9053849" y="3776355"/>
                <a:ext cx="126360" cy="249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EA8C8C0-6BA1-40F4-9A54-133B649A368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036209" y="3758355"/>
                  <a:ext cx="1620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DF1F318-992B-4C85-BE02-9194EF82E688}"/>
                    </a:ext>
                  </a:extLst>
                </p14:cNvPr>
                <p14:cNvContentPartPr/>
                <p14:nvPr/>
              </p14:nvContentPartPr>
              <p14:xfrm>
                <a:off x="9291809" y="3810195"/>
                <a:ext cx="126720" cy="93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DF1F318-992B-4C85-BE02-9194EF82E68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274169" y="3792555"/>
                  <a:ext cx="1623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7AA84BB-43F3-4ECA-A3C4-0925E5E689CA}"/>
                    </a:ext>
                  </a:extLst>
                </p14:cNvPr>
                <p14:cNvContentPartPr/>
                <p14:nvPr/>
              </p14:nvContentPartPr>
              <p14:xfrm>
                <a:off x="9397649" y="3750435"/>
                <a:ext cx="34560" cy="292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7AA84BB-43F3-4ECA-A3C4-0925E5E689C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379649" y="3732435"/>
                  <a:ext cx="702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38CAA0E-A2B0-4D2E-8C25-4CBE4CA16642}"/>
                    </a:ext>
                  </a:extLst>
                </p14:cNvPr>
                <p14:cNvContentPartPr/>
                <p14:nvPr/>
              </p14:nvContentPartPr>
              <p14:xfrm>
                <a:off x="9609689" y="3849075"/>
                <a:ext cx="4680" cy="182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38CAA0E-A2B0-4D2E-8C25-4CBE4CA1664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592049" y="3831435"/>
                  <a:ext cx="403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B86B9C3-79F9-471B-9D9A-8B2CE7E407BE}"/>
                    </a:ext>
                  </a:extLst>
                </p14:cNvPr>
                <p14:cNvContentPartPr/>
                <p14:nvPr/>
              </p14:nvContentPartPr>
              <p14:xfrm>
                <a:off x="9672329" y="3844755"/>
                <a:ext cx="205920" cy="189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B86B9C3-79F9-471B-9D9A-8B2CE7E407B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654329" y="3827115"/>
                  <a:ext cx="2415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5D399E2-38A3-45B7-B857-3F09F2B5621D}"/>
                    </a:ext>
                  </a:extLst>
                </p14:cNvPr>
                <p14:cNvContentPartPr/>
                <p14:nvPr/>
              </p14:nvContentPartPr>
              <p14:xfrm>
                <a:off x="9887969" y="3703995"/>
                <a:ext cx="142560" cy="187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5D399E2-38A3-45B7-B857-3F09F2B5621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869969" y="3685995"/>
                  <a:ext cx="178200" cy="22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95413F3-8DE4-4E43-BA97-6D62191DEAD6}"/>
              </a:ext>
            </a:extLst>
          </p:cNvPr>
          <p:cNvGrpSpPr/>
          <p:nvPr/>
        </p:nvGrpSpPr>
        <p:grpSpPr>
          <a:xfrm>
            <a:off x="2075609" y="5627475"/>
            <a:ext cx="1310040" cy="303840"/>
            <a:chOff x="2075609" y="5627475"/>
            <a:chExt cx="131004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29B2AC3-65DD-4987-8794-C9A6E2567758}"/>
                    </a:ext>
                  </a:extLst>
                </p14:cNvPr>
                <p14:cNvContentPartPr/>
                <p14:nvPr/>
              </p14:nvContentPartPr>
              <p14:xfrm>
                <a:off x="2075609" y="5680395"/>
                <a:ext cx="132840" cy="172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29B2AC3-65DD-4987-8794-C9A6E256775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57969" y="5662395"/>
                  <a:ext cx="1684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B0B1628-C874-4E48-A1B5-527994754890}"/>
                    </a:ext>
                  </a:extLst>
                </p14:cNvPr>
                <p14:cNvContentPartPr/>
                <p14:nvPr/>
              </p14:nvContentPartPr>
              <p14:xfrm>
                <a:off x="2159849" y="5688315"/>
                <a:ext cx="16200" cy="243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B0B1628-C874-4E48-A1B5-52799475489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142209" y="5670675"/>
                  <a:ext cx="518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41D72D2-ACFD-4790-995F-DDDA759FEC7F}"/>
                    </a:ext>
                  </a:extLst>
                </p14:cNvPr>
                <p14:cNvContentPartPr/>
                <p14:nvPr/>
              </p14:nvContentPartPr>
              <p14:xfrm>
                <a:off x="2241569" y="5637195"/>
                <a:ext cx="108000" cy="266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41D72D2-ACFD-4790-995F-DDDA759FEC7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223929" y="5619555"/>
                  <a:ext cx="1436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8A13B5E-A61B-4D2F-A37A-49852A69A808}"/>
                    </a:ext>
                  </a:extLst>
                </p14:cNvPr>
                <p14:cNvContentPartPr/>
                <p14:nvPr/>
              </p14:nvContentPartPr>
              <p14:xfrm>
                <a:off x="2424449" y="5881635"/>
                <a:ext cx="10440" cy="11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8A13B5E-A61B-4D2F-A37A-49852A69A80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406809" y="5863995"/>
                  <a:ext cx="46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790D0FF-6810-4330-844D-23231CB6AB3D}"/>
                    </a:ext>
                  </a:extLst>
                </p14:cNvPr>
                <p14:cNvContentPartPr/>
                <p14:nvPr/>
              </p14:nvContentPartPr>
              <p14:xfrm>
                <a:off x="2534249" y="5675355"/>
                <a:ext cx="144360" cy="122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790D0FF-6810-4330-844D-23231CB6AB3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516249" y="5657355"/>
                  <a:ext cx="1800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53C2B2B-CDF2-42E6-9E16-80501F176B86}"/>
                    </a:ext>
                  </a:extLst>
                </p14:cNvPr>
                <p14:cNvContentPartPr/>
                <p14:nvPr/>
              </p14:nvContentPartPr>
              <p14:xfrm>
                <a:off x="2631089" y="5627475"/>
                <a:ext cx="16560" cy="283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53C2B2B-CDF2-42E6-9E16-80501F176B8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613449" y="5609475"/>
                  <a:ext cx="5220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C5BDD6B-F771-438E-A87D-A89093BCD45B}"/>
                    </a:ext>
                  </a:extLst>
                </p14:cNvPr>
                <p14:cNvContentPartPr/>
                <p14:nvPr/>
              </p14:nvContentPartPr>
              <p14:xfrm>
                <a:off x="2802809" y="5681835"/>
                <a:ext cx="181440" cy="201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C5BDD6B-F771-438E-A87D-A89093BCD45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784809" y="5663835"/>
                  <a:ext cx="2170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1E058B0-A409-4902-BB94-BFBCAFE79914}"/>
                    </a:ext>
                  </a:extLst>
                </p14:cNvPr>
                <p14:cNvContentPartPr/>
                <p14:nvPr/>
              </p14:nvContentPartPr>
              <p14:xfrm>
                <a:off x="2974529" y="5721075"/>
                <a:ext cx="411120" cy="174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1E058B0-A409-4902-BB94-BFBCAFE7991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956529" y="5703435"/>
                  <a:ext cx="44676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7BF3F67-CB09-431C-9EF6-68F7E7753FB9}"/>
              </a:ext>
            </a:extLst>
          </p:cNvPr>
          <p:cNvGrpSpPr/>
          <p:nvPr/>
        </p:nvGrpSpPr>
        <p:grpSpPr>
          <a:xfrm>
            <a:off x="2065529" y="6052995"/>
            <a:ext cx="1312920" cy="341280"/>
            <a:chOff x="2065529" y="6052995"/>
            <a:chExt cx="1312920" cy="34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88CE450-7BC8-4AB6-B2A1-FF45150DAE08}"/>
                    </a:ext>
                  </a:extLst>
                </p14:cNvPr>
                <p14:cNvContentPartPr/>
                <p14:nvPr/>
              </p14:nvContentPartPr>
              <p14:xfrm>
                <a:off x="2065529" y="6094395"/>
                <a:ext cx="12600" cy="255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88CE450-7BC8-4AB6-B2A1-FF45150DAE0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047529" y="6076755"/>
                  <a:ext cx="482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2E14EAE-95A0-466F-AB1E-4F215BC20A37}"/>
                    </a:ext>
                  </a:extLst>
                </p14:cNvPr>
                <p14:cNvContentPartPr/>
                <p14:nvPr/>
              </p14:nvContentPartPr>
              <p14:xfrm>
                <a:off x="2123849" y="6098355"/>
                <a:ext cx="119880" cy="127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2E14EAE-95A0-466F-AB1E-4F215BC20A3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105849" y="6080355"/>
                  <a:ext cx="1555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3579B5E-DC48-419A-A7D1-6F6B587465CD}"/>
                    </a:ext>
                  </a:extLst>
                </p14:cNvPr>
                <p14:cNvContentPartPr/>
                <p14:nvPr/>
              </p14:nvContentPartPr>
              <p14:xfrm>
                <a:off x="2239409" y="6123915"/>
                <a:ext cx="41760" cy="242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3579B5E-DC48-419A-A7D1-6F6B587465C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221769" y="6106275"/>
                  <a:ext cx="77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63DC811-EFCA-4038-AE76-D2517E054B29}"/>
                    </a:ext>
                  </a:extLst>
                </p14:cNvPr>
                <p14:cNvContentPartPr/>
                <p14:nvPr/>
              </p14:nvContentPartPr>
              <p14:xfrm>
                <a:off x="2304929" y="6108795"/>
                <a:ext cx="84600" cy="221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63DC811-EFCA-4038-AE76-D2517E054B2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286929" y="6091155"/>
                  <a:ext cx="1202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FEBD9A6-8B8A-4D46-BED5-A57324363C10}"/>
                    </a:ext>
                  </a:extLst>
                </p14:cNvPr>
                <p14:cNvContentPartPr/>
                <p14:nvPr/>
              </p14:nvContentPartPr>
              <p14:xfrm>
                <a:off x="2489969" y="6245955"/>
                <a:ext cx="19080" cy="36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FEBD9A6-8B8A-4D46-BED5-A57324363C1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472329" y="6228315"/>
                  <a:ext cx="547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E8F6474-BB7A-4B7B-A51C-842B64833737}"/>
                    </a:ext>
                  </a:extLst>
                </p14:cNvPr>
                <p14:cNvContentPartPr/>
                <p14:nvPr/>
              </p14:nvContentPartPr>
              <p14:xfrm>
                <a:off x="2590049" y="6102675"/>
                <a:ext cx="116640" cy="123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E8F6474-BB7A-4B7B-A51C-842B6483373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572409" y="6084675"/>
                  <a:ext cx="1522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22A1517-13C6-43FB-9333-167751EC68F3}"/>
                    </a:ext>
                  </a:extLst>
                </p14:cNvPr>
                <p14:cNvContentPartPr/>
                <p14:nvPr/>
              </p14:nvContentPartPr>
              <p14:xfrm>
                <a:off x="2737289" y="6068115"/>
                <a:ext cx="39600" cy="2768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22A1517-13C6-43FB-9333-167751EC68F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719289" y="6050115"/>
                  <a:ext cx="752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F53ADEF-A824-4710-BAF9-D3AEAFEBCCA8}"/>
                    </a:ext>
                  </a:extLst>
                </p14:cNvPr>
                <p14:cNvContentPartPr/>
                <p14:nvPr/>
              </p14:nvContentPartPr>
              <p14:xfrm>
                <a:off x="2848169" y="6147675"/>
                <a:ext cx="427320" cy="246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F53ADEF-A824-4710-BAF9-D3AEAFEBCCA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830169" y="6129675"/>
                  <a:ext cx="4629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4BAD6F4-999E-45D0-BD9D-3FEAF6B50F63}"/>
                    </a:ext>
                  </a:extLst>
                </p14:cNvPr>
                <p14:cNvContentPartPr/>
                <p14:nvPr/>
              </p14:nvContentPartPr>
              <p14:xfrm>
                <a:off x="3220769" y="6052995"/>
                <a:ext cx="157680" cy="179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4BAD6F4-999E-45D0-BD9D-3FEAF6B50F6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203129" y="6034995"/>
                  <a:ext cx="193320" cy="21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3AAC5CB-B080-4DE2-9604-5309D925EB7D}"/>
              </a:ext>
            </a:extLst>
          </p:cNvPr>
          <p:cNvGrpSpPr/>
          <p:nvPr/>
        </p:nvGrpSpPr>
        <p:grpSpPr>
          <a:xfrm>
            <a:off x="4160729" y="5530275"/>
            <a:ext cx="891000" cy="400680"/>
            <a:chOff x="4160729" y="5530275"/>
            <a:chExt cx="891000" cy="40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235CC9E-D690-4896-BEBE-14C679CBAE14}"/>
                    </a:ext>
                  </a:extLst>
                </p14:cNvPr>
                <p14:cNvContentPartPr/>
                <p14:nvPr/>
              </p14:nvContentPartPr>
              <p14:xfrm>
                <a:off x="4160729" y="5652675"/>
                <a:ext cx="173880" cy="277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235CC9E-D690-4896-BEBE-14C679CBAE1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142729" y="5635035"/>
                  <a:ext cx="2095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B39BE26-F23E-425D-9ADC-3CC72E559266}"/>
                    </a:ext>
                  </a:extLst>
                </p14:cNvPr>
                <p14:cNvContentPartPr/>
                <p14:nvPr/>
              </p14:nvContentPartPr>
              <p14:xfrm>
                <a:off x="4343249" y="5661315"/>
                <a:ext cx="249480" cy="2620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B39BE26-F23E-425D-9ADC-3CC72E55926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25249" y="5643315"/>
                  <a:ext cx="2851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31E0193-3543-4FF4-B8C2-040A7BDBBD53}"/>
                    </a:ext>
                  </a:extLst>
                </p14:cNvPr>
                <p14:cNvContentPartPr/>
                <p14:nvPr/>
              </p14:nvContentPartPr>
              <p14:xfrm>
                <a:off x="4647089" y="5763915"/>
                <a:ext cx="31680" cy="147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31E0193-3543-4FF4-B8C2-040A7BDBBD5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629449" y="5746275"/>
                  <a:ext cx="673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37106F4-6960-4C29-925F-48E219A4C95D}"/>
                    </a:ext>
                  </a:extLst>
                </p14:cNvPr>
                <p14:cNvContentPartPr/>
                <p14:nvPr/>
              </p14:nvContentPartPr>
              <p14:xfrm>
                <a:off x="4738529" y="5769315"/>
                <a:ext cx="313200" cy="161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37106F4-6960-4C29-925F-48E219A4C95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720889" y="5751675"/>
                  <a:ext cx="3488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A227445-2327-4BEE-97FB-30F2FE6468A8}"/>
                    </a:ext>
                  </a:extLst>
                </p14:cNvPr>
                <p14:cNvContentPartPr/>
                <p14:nvPr/>
              </p14:nvContentPartPr>
              <p14:xfrm>
                <a:off x="4842929" y="5530275"/>
                <a:ext cx="26280" cy="37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A227445-2327-4BEE-97FB-30F2FE6468A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824929" y="5512635"/>
                  <a:ext cx="6192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BF651CA-F38A-4AF4-85C4-370B58E17C2A}"/>
              </a:ext>
            </a:extLst>
          </p:cNvPr>
          <p:cNvGrpSpPr/>
          <p:nvPr/>
        </p:nvGrpSpPr>
        <p:grpSpPr>
          <a:xfrm>
            <a:off x="4179449" y="6086835"/>
            <a:ext cx="1009440" cy="327960"/>
            <a:chOff x="4179449" y="6086835"/>
            <a:chExt cx="100944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6C8F266-EFF9-42FF-B0B0-8DF2AE1D5D17}"/>
                    </a:ext>
                  </a:extLst>
                </p14:cNvPr>
                <p14:cNvContentPartPr/>
                <p14:nvPr/>
              </p14:nvContentPartPr>
              <p14:xfrm>
                <a:off x="4179449" y="6144795"/>
                <a:ext cx="181440" cy="262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6C8F266-EFF9-42FF-B0B0-8DF2AE1D5D1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161809" y="6127155"/>
                  <a:ext cx="2170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C536413-CF0A-4B65-937C-BFBBF6EB63C5}"/>
                    </a:ext>
                  </a:extLst>
                </p14:cNvPr>
                <p14:cNvContentPartPr/>
                <p14:nvPr/>
              </p14:nvContentPartPr>
              <p14:xfrm>
                <a:off x="4412369" y="6113115"/>
                <a:ext cx="159120" cy="205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C536413-CF0A-4B65-937C-BFBBF6EB63C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394729" y="6095475"/>
                  <a:ext cx="1947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4E82750-D763-4E3A-BDEC-78CB79C05033}"/>
                    </a:ext>
                  </a:extLst>
                </p14:cNvPr>
                <p14:cNvContentPartPr/>
                <p14:nvPr/>
              </p14:nvContentPartPr>
              <p14:xfrm>
                <a:off x="4536209" y="6133995"/>
                <a:ext cx="41760" cy="280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4E82750-D763-4E3A-BDEC-78CB79C0503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518569" y="6116355"/>
                  <a:ext cx="774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1DB253F-13F5-46E3-8301-B9C3692618F0}"/>
                    </a:ext>
                  </a:extLst>
                </p14:cNvPr>
                <p14:cNvContentPartPr/>
                <p14:nvPr/>
              </p14:nvContentPartPr>
              <p14:xfrm>
                <a:off x="4735289" y="6208515"/>
                <a:ext cx="18360" cy="177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1DB253F-13F5-46E3-8301-B9C3692618F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717649" y="6190515"/>
                  <a:ext cx="54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2651882-349C-4496-B020-2223D65022A2}"/>
                    </a:ext>
                  </a:extLst>
                </p14:cNvPr>
                <p14:cNvContentPartPr/>
                <p14:nvPr/>
              </p14:nvContentPartPr>
              <p14:xfrm>
                <a:off x="4872449" y="6189435"/>
                <a:ext cx="170280" cy="175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2651882-349C-4496-B020-2223D65022A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54809" y="6171795"/>
                  <a:ext cx="2059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6C64230-719A-4817-ADBF-B88B731E99CD}"/>
                    </a:ext>
                  </a:extLst>
                </p14:cNvPr>
                <p14:cNvContentPartPr/>
                <p14:nvPr/>
              </p14:nvContentPartPr>
              <p14:xfrm>
                <a:off x="4863089" y="6094395"/>
                <a:ext cx="19080" cy="1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6C64230-719A-4817-ADBF-B88B731E99C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845089" y="6076755"/>
                  <a:ext cx="54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F727D40-DE3C-45EA-978C-6344E032F70F}"/>
                    </a:ext>
                  </a:extLst>
                </p14:cNvPr>
                <p14:cNvContentPartPr/>
                <p14:nvPr/>
              </p14:nvContentPartPr>
              <p14:xfrm>
                <a:off x="5056409" y="6086835"/>
                <a:ext cx="132480" cy="155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F727D40-DE3C-45EA-978C-6344E032F70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038409" y="6068835"/>
                  <a:ext cx="168120" cy="19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16B87FA-7D34-4EF2-981A-9A5114F2E94C}"/>
              </a:ext>
            </a:extLst>
          </p:cNvPr>
          <p:cNvGrpSpPr/>
          <p:nvPr/>
        </p:nvGrpSpPr>
        <p:grpSpPr>
          <a:xfrm>
            <a:off x="6285809" y="5667795"/>
            <a:ext cx="1133640" cy="945360"/>
            <a:chOff x="6285809" y="5667795"/>
            <a:chExt cx="1133640" cy="94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517C872-6B1F-40E9-B816-0451AD3C7105}"/>
                    </a:ext>
                  </a:extLst>
                </p14:cNvPr>
                <p14:cNvContentPartPr/>
                <p14:nvPr/>
              </p14:nvContentPartPr>
              <p14:xfrm>
                <a:off x="6392009" y="5675355"/>
                <a:ext cx="114120" cy="2944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517C872-6B1F-40E9-B816-0451AD3C710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374009" y="5657355"/>
                  <a:ext cx="14976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ED75C78-F0AE-457A-856F-CE43BFCE7860}"/>
                    </a:ext>
                  </a:extLst>
                </p14:cNvPr>
                <p14:cNvContentPartPr/>
                <p14:nvPr/>
              </p14:nvContentPartPr>
              <p14:xfrm>
                <a:off x="6566969" y="5683995"/>
                <a:ext cx="174960" cy="282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ED75C78-F0AE-457A-856F-CE43BFCE786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549329" y="5666355"/>
                  <a:ext cx="2106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DB63F83-7A59-4958-A3E8-3403B3F0F4B5}"/>
                    </a:ext>
                  </a:extLst>
                </p14:cNvPr>
                <p14:cNvContentPartPr/>
                <p14:nvPr/>
              </p14:nvContentPartPr>
              <p14:xfrm>
                <a:off x="6919409" y="5755275"/>
                <a:ext cx="106200" cy="388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DB63F83-7A59-4958-A3E8-3403B3F0F4B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901409" y="5737275"/>
                  <a:ext cx="14184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8D04ABF-9916-4427-B87C-335E4BE74BD3}"/>
                    </a:ext>
                  </a:extLst>
                </p14:cNvPr>
                <p14:cNvContentPartPr/>
                <p14:nvPr/>
              </p14:nvContentPartPr>
              <p14:xfrm>
                <a:off x="7060169" y="5667795"/>
                <a:ext cx="166320" cy="3200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8D04ABF-9916-4427-B87C-335E4BE74BD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042169" y="5649795"/>
                  <a:ext cx="20196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8A0FD44-1544-4935-87DA-64877D4C60AC}"/>
                    </a:ext>
                  </a:extLst>
                </p14:cNvPr>
                <p14:cNvContentPartPr/>
                <p14:nvPr/>
              </p14:nvContentPartPr>
              <p14:xfrm>
                <a:off x="6285809" y="6114195"/>
                <a:ext cx="234720" cy="252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8A0FD44-1544-4935-87DA-64877D4C60A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268169" y="6096195"/>
                  <a:ext cx="2703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2BCBA4C-DEA1-45E1-A3C1-174FC8ADC588}"/>
                    </a:ext>
                  </a:extLst>
                </p14:cNvPr>
                <p14:cNvContentPartPr/>
                <p14:nvPr/>
              </p14:nvContentPartPr>
              <p14:xfrm>
                <a:off x="6514769" y="6143715"/>
                <a:ext cx="150480" cy="197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2BCBA4C-DEA1-45E1-A3C1-174FC8ADC58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497129" y="6126075"/>
                  <a:ext cx="1861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D60A9A6-2A58-483C-89C4-01422B330053}"/>
                    </a:ext>
                  </a:extLst>
                </p14:cNvPr>
                <p14:cNvContentPartPr/>
                <p14:nvPr/>
              </p14:nvContentPartPr>
              <p14:xfrm>
                <a:off x="6713849" y="6126435"/>
                <a:ext cx="114480" cy="2628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D60A9A6-2A58-483C-89C4-01422B33005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695849" y="6108795"/>
                  <a:ext cx="15012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8CE9162-14FE-44AF-AC58-DF83D0EB865F}"/>
                    </a:ext>
                  </a:extLst>
                </p14:cNvPr>
                <p14:cNvContentPartPr/>
                <p14:nvPr/>
              </p14:nvContentPartPr>
              <p14:xfrm>
                <a:off x="6942089" y="6196275"/>
                <a:ext cx="98640" cy="416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8CE9162-14FE-44AF-AC58-DF83D0EB865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924449" y="6178635"/>
                  <a:ext cx="13428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6560427-1EB2-491D-932C-79AFEFF23D15}"/>
                    </a:ext>
                  </a:extLst>
                </p14:cNvPr>
                <p14:cNvContentPartPr/>
                <p14:nvPr/>
              </p14:nvContentPartPr>
              <p14:xfrm>
                <a:off x="7080689" y="6112755"/>
                <a:ext cx="210600" cy="272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6560427-1EB2-491D-932C-79AFEFF23D1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62689" y="6094755"/>
                  <a:ext cx="2462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1306389-2874-4A81-B42E-290D2F157466}"/>
                    </a:ext>
                  </a:extLst>
                </p14:cNvPr>
                <p14:cNvContentPartPr/>
                <p14:nvPr/>
              </p14:nvContentPartPr>
              <p14:xfrm>
                <a:off x="7286249" y="6037155"/>
                <a:ext cx="133200" cy="156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1306389-2874-4A81-B42E-290D2F15746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268609" y="6019155"/>
                  <a:ext cx="168840" cy="19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BCE1676-BA1B-4ECE-9715-FAA8DEF74889}"/>
              </a:ext>
            </a:extLst>
          </p:cNvPr>
          <p:cNvGrpSpPr/>
          <p:nvPr/>
        </p:nvGrpSpPr>
        <p:grpSpPr>
          <a:xfrm>
            <a:off x="8406569" y="5692275"/>
            <a:ext cx="1713600" cy="724680"/>
            <a:chOff x="8406569" y="5692275"/>
            <a:chExt cx="1713600" cy="72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F5202DF-B4D8-4A0B-B985-F872C404A8B7}"/>
                    </a:ext>
                  </a:extLst>
                </p14:cNvPr>
                <p14:cNvContentPartPr/>
                <p14:nvPr/>
              </p14:nvContentPartPr>
              <p14:xfrm>
                <a:off x="8406569" y="5715315"/>
                <a:ext cx="166680" cy="262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F5202DF-B4D8-4A0B-B985-F872C404A8B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388569" y="5697675"/>
                  <a:ext cx="20232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67726D7-8F53-4C39-95F6-11964A18AC30}"/>
                    </a:ext>
                  </a:extLst>
                </p14:cNvPr>
                <p14:cNvContentPartPr/>
                <p14:nvPr/>
              </p14:nvContentPartPr>
              <p14:xfrm>
                <a:off x="8619689" y="5708475"/>
                <a:ext cx="109080" cy="231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67726D7-8F53-4C39-95F6-11964A18AC3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601689" y="5690835"/>
                  <a:ext cx="1447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2779CDE-7098-45FC-A6D4-98B6521B11DC}"/>
                    </a:ext>
                  </a:extLst>
                </p14:cNvPr>
                <p14:cNvContentPartPr/>
                <p14:nvPr/>
              </p14:nvContentPartPr>
              <p14:xfrm>
                <a:off x="8806529" y="5913675"/>
                <a:ext cx="12960" cy="26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2779CDE-7098-45FC-A6D4-98B6521B11D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788889" y="5896035"/>
                  <a:ext cx="486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422F0F3-FBD6-48B2-A193-218421B05B97}"/>
                    </a:ext>
                  </a:extLst>
                </p14:cNvPr>
                <p14:cNvContentPartPr/>
                <p14:nvPr/>
              </p14:nvContentPartPr>
              <p14:xfrm>
                <a:off x="8887169" y="5705955"/>
                <a:ext cx="189720" cy="234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422F0F3-FBD6-48B2-A193-218421B05B9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869169" y="5688315"/>
                  <a:ext cx="2253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0AF334A-A7BB-45C3-8F5F-B284BC92F0D1}"/>
                    </a:ext>
                  </a:extLst>
                </p14:cNvPr>
                <p14:cNvContentPartPr/>
                <p14:nvPr/>
              </p14:nvContentPartPr>
              <p14:xfrm>
                <a:off x="9094529" y="5692275"/>
                <a:ext cx="160560" cy="3272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0AF334A-A7BB-45C3-8F5F-B284BC92F0D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076529" y="5674635"/>
                  <a:ext cx="19620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3C98094-4322-4D38-841E-83017D70A231}"/>
                    </a:ext>
                  </a:extLst>
                </p14:cNvPr>
                <p14:cNvContentPartPr/>
                <p14:nvPr/>
              </p14:nvContentPartPr>
              <p14:xfrm>
                <a:off x="9378569" y="5842755"/>
                <a:ext cx="246600" cy="2044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3C98094-4322-4D38-841E-83017D70A23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360929" y="5824755"/>
                  <a:ext cx="2822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45BD397-D858-414F-A4B9-C3BB728C8198}"/>
                    </a:ext>
                  </a:extLst>
                </p14:cNvPr>
                <p14:cNvContentPartPr/>
                <p14:nvPr/>
              </p14:nvContentPartPr>
              <p14:xfrm>
                <a:off x="9642449" y="5879475"/>
                <a:ext cx="367920" cy="164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45BD397-D858-414F-A4B9-C3BB728C819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624449" y="5861835"/>
                  <a:ext cx="4035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9953EFD-52B1-4E29-B249-799112F990C9}"/>
                    </a:ext>
                  </a:extLst>
                </p14:cNvPr>
                <p14:cNvContentPartPr/>
                <p14:nvPr/>
              </p14:nvContentPartPr>
              <p14:xfrm>
                <a:off x="8442929" y="6148035"/>
                <a:ext cx="15120" cy="250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9953EFD-52B1-4E29-B249-799112F990C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424929" y="6130035"/>
                  <a:ext cx="507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E9B2897-C2F6-4C5F-846C-5659A5C839DD}"/>
                    </a:ext>
                  </a:extLst>
                </p14:cNvPr>
                <p14:cNvContentPartPr/>
                <p14:nvPr/>
              </p14:nvContentPartPr>
              <p14:xfrm>
                <a:off x="8559929" y="6151635"/>
                <a:ext cx="13320" cy="2239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E9B2897-C2F6-4C5F-846C-5659A5C839D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541929" y="6133995"/>
                  <a:ext cx="489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09BBE9E-F057-41FD-9763-7E2DCE78DCEF}"/>
                    </a:ext>
                  </a:extLst>
                </p14:cNvPr>
                <p14:cNvContentPartPr/>
                <p14:nvPr/>
              </p14:nvContentPartPr>
              <p14:xfrm>
                <a:off x="8628329" y="6140835"/>
                <a:ext cx="160200" cy="235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09BBE9E-F057-41FD-9763-7E2DCE78DCE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610689" y="6123195"/>
                  <a:ext cx="1958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4BE78C9-A5CF-449C-A748-878FF9153EED}"/>
                    </a:ext>
                  </a:extLst>
                </p14:cNvPr>
                <p14:cNvContentPartPr/>
                <p14:nvPr/>
              </p14:nvContentPartPr>
              <p14:xfrm>
                <a:off x="8832449" y="6349275"/>
                <a:ext cx="13680" cy="21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4BE78C9-A5CF-449C-A748-878FF9153EE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814449" y="6331635"/>
                  <a:ext cx="493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F26E3B9-A343-4E8C-801E-BC5D8D3E0C31}"/>
                    </a:ext>
                  </a:extLst>
                </p14:cNvPr>
                <p14:cNvContentPartPr/>
                <p14:nvPr/>
              </p14:nvContentPartPr>
              <p14:xfrm>
                <a:off x="8931809" y="6140115"/>
                <a:ext cx="155160" cy="2494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F26E3B9-A343-4E8C-801E-BC5D8D3E0C3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914169" y="6122475"/>
                  <a:ext cx="1908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09DA760-1C19-4761-A190-5733CD52ECDF}"/>
                    </a:ext>
                  </a:extLst>
                </p14:cNvPr>
                <p14:cNvContentPartPr/>
                <p14:nvPr/>
              </p14:nvContentPartPr>
              <p14:xfrm>
                <a:off x="9139529" y="6166755"/>
                <a:ext cx="162360" cy="135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09DA760-1C19-4761-A190-5733CD52ECD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121529" y="6149115"/>
                  <a:ext cx="1980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A1DDDED-1EDB-4652-A38E-CC091A66F283}"/>
                    </a:ext>
                  </a:extLst>
                </p14:cNvPr>
                <p14:cNvContentPartPr/>
                <p14:nvPr/>
              </p14:nvContentPartPr>
              <p14:xfrm>
                <a:off x="9269129" y="6121395"/>
                <a:ext cx="21600" cy="295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A1DDDED-1EDB-4652-A38E-CC091A66F28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251489" y="6103755"/>
                  <a:ext cx="5724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FC58A22-B7A8-4A29-A532-5057E78B4136}"/>
                    </a:ext>
                  </a:extLst>
                </p14:cNvPr>
                <p14:cNvContentPartPr/>
                <p14:nvPr/>
              </p14:nvContentPartPr>
              <p14:xfrm>
                <a:off x="9407729" y="6225795"/>
                <a:ext cx="246960" cy="1774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FC58A22-B7A8-4A29-A532-5057E78B413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389729" y="6207795"/>
                  <a:ext cx="2826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85F7FBB-C483-4ECA-877B-BE631F81BFBF}"/>
                    </a:ext>
                  </a:extLst>
                </p14:cNvPr>
                <p14:cNvContentPartPr/>
                <p14:nvPr/>
              </p14:nvContentPartPr>
              <p14:xfrm>
                <a:off x="9653249" y="6223995"/>
                <a:ext cx="250920" cy="174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85F7FBB-C483-4ECA-877B-BE631F81BFB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635249" y="6205995"/>
                  <a:ext cx="286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C3EE6EC-5287-4193-9E3B-518425C56152}"/>
                    </a:ext>
                  </a:extLst>
                </p14:cNvPr>
                <p14:cNvContentPartPr/>
                <p14:nvPr/>
              </p14:nvContentPartPr>
              <p14:xfrm>
                <a:off x="9939809" y="6099075"/>
                <a:ext cx="180360" cy="146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C3EE6EC-5287-4193-9E3B-518425C5615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922169" y="6081435"/>
                  <a:ext cx="216000" cy="181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3741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5 Perimeter, Circumference, &amp; Area</a:t>
            </a:r>
            <a:br>
              <a:rPr lang="en-US" sz="3600" dirty="0"/>
            </a:br>
            <a:r>
              <a:rPr lang="en-US" sz="3600" dirty="0"/>
              <a:t>     Standard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B.G.GMD.A.1</a:t>
            </a:r>
            <a:r>
              <a:rPr lang="en-US" b="1" dirty="0"/>
              <a:t> </a:t>
            </a:r>
            <a:r>
              <a:rPr lang="en-US" dirty="0"/>
              <a:t>Use relationships involving area, perimeter, and volume of geometric figures to compute another measure.</a:t>
            </a:r>
          </a:p>
          <a:p>
            <a:endParaRPr lang="en-US" dirty="0"/>
          </a:p>
          <a:p>
            <a:r>
              <a:rPr lang="en-US" b="1" u="sng" dirty="0"/>
              <a:t>B.G.MG.A.1</a:t>
            </a:r>
            <a:r>
              <a:rPr lang="en-US" b="1" dirty="0"/>
              <a:t> </a:t>
            </a:r>
            <a:r>
              <a:rPr lang="en-US" dirty="0"/>
              <a:t>Use appropriate technology to find the mathematical model for a set of non-linear data.</a:t>
            </a:r>
          </a:p>
          <a:p>
            <a:endParaRPr lang="en-US" dirty="0"/>
          </a:p>
          <a:p>
            <a:r>
              <a:rPr lang="en-US" b="1" u="sng" dirty="0"/>
              <a:t>B.G.GMD.A.3</a:t>
            </a:r>
            <a:r>
              <a:rPr lang="en-US" b="1" dirty="0"/>
              <a:t> </a:t>
            </a:r>
            <a:r>
              <a:rPr lang="en-US" dirty="0"/>
              <a:t>Apply a variety of strategies using relationships between perimeter, area, and volume to calculate desired measures in composite figures (i.e., combinations of basic figures).</a:t>
            </a:r>
          </a:p>
          <a:p>
            <a:endParaRPr lang="en-US" dirty="0"/>
          </a:p>
          <a:p>
            <a:r>
              <a:rPr lang="en-US" b="1" u="sng" dirty="0"/>
              <a:t>B.G.MG.A.2</a:t>
            </a:r>
            <a:r>
              <a:rPr lang="en-US" b="1" dirty="0"/>
              <a:t> </a:t>
            </a:r>
            <a:r>
              <a:rPr lang="en-US" dirty="0"/>
              <a:t>Solve problems involving surface area and volume in real-world</a:t>
            </a:r>
          </a:p>
          <a:p>
            <a:r>
              <a:rPr lang="en-US" dirty="0"/>
              <a:t>context.</a:t>
            </a:r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67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5-3 Probability &amp; Area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use area IOT determine </a:t>
            </a:r>
            <a:r>
              <a:rPr lang="en-US" dirty="0">
                <a:highlight>
                  <a:srgbClr val="00FFFF"/>
                </a:highlight>
              </a:rPr>
              <a:t>probabilities.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>
            <a:off x="4492488" y="2019930"/>
            <a:ext cx="715601" cy="48713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2988364" y="1315948"/>
            <a:ext cx="346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The likelihood an event will occur.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6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A5FA3D-F32B-4F79-A855-13B37DB5C445}"/>
                  </a:ext>
                </a:extLst>
              </p:cNvPr>
              <p:cNvSpPr/>
              <p:nvPr/>
            </p:nvSpPr>
            <p:spPr>
              <a:xfrm>
                <a:off x="875582" y="1801610"/>
                <a:ext cx="7539547" cy="1600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______________________- the likelihood an event will occur.</a:t>
                </a:r>
              </a:p>
              <a:p>
                <a:pPr indent="4572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295400" algn="l"/>
                  </a:tabLs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P(any event)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favorable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outcomes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possible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outcomes</m:t>
                        </m:r>
                      </m:den>
                    </m:f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A5FA3D-F32B-4F79-A855-13B37DB5C4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82" y="1801610"/>
                <a:ext cx="7539547" cy="1600310"/>
              </a:xfrm>
              <a:prstGeom prst="rect">
                <a:avLst/>
              </a:prstGeom>
              <a:blipFill>
                <a:blip r:embed="rId2"/>
                <a:stretch>
                  <a:fillRect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4000" dirty="0"/>
              <a:t>5-3 Probability &amp; Area</a:t>
            </a:r>
            <a:br>
              <a:rPr lang="en-US" sz="4000" dirty="0"/>
            </a:b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area IOT determine probabilities.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682EA-6AA2-432F-81A0-D2274DB1E0F0}"/>
              </a:ext>
            </a:extLst>
          </p:cNvPr>
          <p:cNvSpPr txBox="1"/>
          <p:nvPr/>
        </p:nvSpPr>
        <p:spPr>
          <a:xfrm>
            <a:off x="1463927" y="1773115"/>
            <a:ext cx="215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03948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use area IOT determine probabilities.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53D5B-E1DB-489B-A6D3-84ABC613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916" y="1377052"/>
            <a:ext cx="8692918" cy="336500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28D93D-F1AD-4C5E-945B-FAB90661F3E4}"/>
              </a:ext>
            </a:extLst>
          </p:cNvPr>
          <p:cNvCxnSpPr>
            <a:cxnSpLocks/>
          </p:cNvCxnSpPr>
          <p:nvPr/>
        </p:nvCxnSpPr>
        <p:spPr>
          <a:xfrm>
            <a:off x="5498824" y="2059885"/>
            <a:ext cx="0" cy="41522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98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use area IOT determine probabilities.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07088-2C51-474D-ADF8-7FFDE0740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552575"/>
            <a:ext cx="3994590" cy="2436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9818D-7E7E-4A6F-A59F-EB94B1106D5B}"/>
              </a:ext>
            </a:extLst>
          </p:cNvPr>
          <p:cNvSpPr txBox="1"/>
          <p:nvPr/>
        </p:nvSpPr>
        <p:spPr>
          <a:xfrm>
            <a:off x="1007166" y="119031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#1 </a:t>
            </a:r>
            <a:r>
              <a:rPr lang="en-US" dirty="0" err="1"/>
              <a:t>cont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83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use area IOT determine probabilities.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60A8FC-2808-46FC-B93C-4BC21DD5036D}"/>
              </a:ext>
            </a:extLst>
          </p:cNvPr>
          <p:cNvSpPr/>
          <p:nvPr/>
        </p:nvSpPr>
        <p:spPr>
          <a:xfrm>
            <a:off x="1126435" y="1203660"/>
            <a:ext cx="9276522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AutoNum type="arabicPeriod" startAt="2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(We do) A treasure chest was buried long ago beneath what is now Cordova High school   property. No one knows where the chest lies. If the school property is a rectangle measuring 600 ft by 540 ft, what is the probability that the chest could be found by excavating the baseball diamond, a square with sides of 90 ft each?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0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use area IOT determine probabilities.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010ED3-9CF6-4645-A52E-D38E181528DF}"/>
              </a:ext>
            </a:extLst>
          </p:cNvPr>
          <p:cNvSpPr/>
          <p:nvPr/>
        </p:nvSpPr>
        <p:spPr>
          <a:xfrm>
            <a:off x="1232451" y="1161246"/>
            <a:ext cx="8761665" cy="1364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AutoNum type="arabicPeriod" startAt="3"/>
              <a:tabLst>
                <a:tab pos="1295400" algn="l"/>
              </a:tabLs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(They do) Twenty-five darts are randomly thrown at a circular dartboard and all the darts       land within the dartboard. Four hit the bull’s-eye. If the diameter of the bulls-eye is 24 cm, what is the approximate area of the dartboard?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295400" algn="l"/>
              </a:tabLs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16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C44D2C-412B-4547-85F5-45FAE0B4CCA2}"/>
              </a:ext>
            </a:extLst>
          </p:cNvPr>
          <p:cNvPicPr/>
          <p:nvPr/>
        </p:nvPicPr>
        <p:blipFill rotWithShape="1">
          <a:blip r:embed="rId3"/>
          <a:srcRect t="13480"/>
          <a:stretch/>
        </p:blipFill>
        <p:spPr bwMode="auto">
          <a:xfrm>
            <a:off x="1215886" y="1161247"/>
            <a:ext cx="8656983" cy="5244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696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56117506-5EA2-48E1-9422-2825F64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4217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5 Overview </a:t>
            </a:r>
            <a:br>
              <a:rPr lang="en-US" dirty="0"/>
            </a:br>
            <a:r>
              <a:rPr lang="en-US" dirty="0"/>
              <a:t>Perimeter, Circumference, &amp; Area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E35A3E0-D326-4D09-B6D1-BE4C8E2D1CB6}"/>
              </a:ext>
            </a:extLst>
          </p:cNvPr>
          <p:cNvSpPr txBox="1">
            <a:spLocks/>
          </p:cNvSpPr>
          <p:nvPr/>
        </p:nvSpPr>
        <p:spPr>
          <a:xfrm>
            <a:off x="3931711" y="1972497"/>
            <a:ext cx="258835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Real World Applications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CC2DD56-6C10-457D-81BA-256BFB1444E0}"/>
              </a:ext>
            </a:extLst>
          </p:cNvPr>
          <p:cNvSpPr txBox="1">
            <a:spLocks/>
          </p:cNvSpPr>
          <p:nvPr/>
        </p:nvSpPr>
        <p:spPr>
          <a:xfrm>
            <a:off x="885888" y="1972498"/>
            <a:ext cx="2926804" cy="4613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Lessons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5-2 Perimeter, Circumference &amp;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5-3 Probability &amp;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5-4 Irregular Shapes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5-5 3-D Figures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5-6 Surface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5-7 Volume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1EB6C91-6FDE-4F8D-B64D-9A1EFDFB8D1D}"/>
              </a:ext>
            </a:extLst>
          </p:cNvPr>
          <p:cNvSpPr txBox="1">
            <a:spLocks/>
          </p:cNvSpPr>
          <p:nvPr/>
        </p:nvSpPr>
        <p:spPr>
          <a:xfrm>
            <a:off x="6639088" y="1972497"/>
            <a:ext cx="290247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Assignments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Delta Math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Work on Challenge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Study: Complete Independent Practice 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pic>
        <p:nvPicPr>
          <p:cNvPr id="21" name="Picture 20" descr="C:\Users\cartertn2\AppData\Local\Microsoft\Windows\INetCache\Content.MSO\C30EDC4.tmp">
            <a:extLst>
              <a:ext uri="{FF2B5EF4-FFF2-40B4-BE49-F238E27FC236}">
                <a16:creationId xmlns:a16="http://schemas.microsoft.com/office/drawing/2014/main" id="{FCC800BC-D629-4B59-B43C-6DC9B9884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46" y="0"/>
            <a:ext cx="1241771" cy="1223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7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C44D2C-412B-4547-85F5-45FAE0B4CCA2}"/>
              </a:ext>
            </a:extLst>
          </p:cNvPr>
          <p:cNvPicPr/>
          <p:nvPr/>
        </p:nvPicPr>
        <p:blipFill rotWithShape="1">
          <a:blip r:embed="rId3"/>
          <a:srcRect t="13480"/>
          <a:stretch/>
        </p:blipFill>
        <p:spPr bwMode="auto">
          <a:xfrm>
            <a:off x="1215886" y="1161247"/>
            <a:ext cx="8656983" cy="5244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DC3B951-0F06-490D-9F2D-FF78F039E2A1}"/>
              </a:ext>
            </a:extLst>
          </p:cNvPr>
          <p:cNvGrpSpPr/>
          <p:nvPr/>
        </p:nvGrpSpPr>
        <p:grpSpPr>
          <a:xfrm>
            <a:off x="1871489" y="3603915"/>
            <a:ext cx="199800" cy="447840"/>
            <a:chOff x="1871489" y="3603915"/>
            <a:chExt cx="199800" cy="4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2742FE3-F859-4DA2-B0F2-4ABB935C68D9}"/>
                    </a:ext>
                  </a:extLst>
                </p14:cNvPr>
                <p14:cNvContentPartPr/>
                <p14:nvPr/>
              </p14:nvContentPartPr>
              <p14:xfrm>
                <a:off x="1959329" y="3603915"/>
                <a:ext cx="6480" cy="124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2742FE3-F859-4DA2-B0F2-4ABB935C68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41689" y="3585915"/>
                  <a:ext cx="421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92CA0BB-E96D-4493-BFD1-FF74494208E8}"/>
                    </a:ext>
                  </a:extLst>
                </p14:cNvPr>
                <p14:cNvContentPartPr/>
                <p14:nvPr/>
              </p14:nvContentPartPr>
              <p14:xfrm>
                <a:off x="1871489" y="3799035"/>
                <a:ext cx="199800" cy="11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92CA0BB-E96D-4493-BFD1-FF74494208E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53489" y="3781035"/>
                  <a:ext cx="2354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86D4868-333E-4CE6-BFD3-21711E469223}"/>
                    </a:ext>
                  </a:extLst>
                </p14:cNvPr>
                <p14:cNvContentPartPr/>
                <p14:nvPr/>
              </p14:nvContentPartPr>
              <p14:xfrm>
                <a:off x="1916849" y="3844395"/>
                <a:ext cx="123480" cy="207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86D4868-333E-4CE6-BFD3-21711E46922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99209" y="3826395"/>
                  <a:ext cx="159120" cy="24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5D0D10-3812-499A-8CE7-DF97B47521D9}"/>
              </a:ext>
            </a:extLst>
          </p:cNvPr>
          <p:cNvGrpSpPr/>
          <p:nvPr/>
        </p:nvGrpSpPr>
        <p:grpSpPr>
          <a:xfrm>
            <a:off x="2249489" y="3742155"/>
            <a:ext cx="103680" cy="92520"/>
            <a:chOff x="2249489" y="3742155"/>
            <a:chExt cx="103680" cy="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3C1B2ED-20A1-4850-B4BC-155010A43839}"/>
                    </a:ext>
                  </a:extLst>
                </p14:cNvPr>
                <p14:cNvContentPartPr/>
                <p14:nvPr/>
              </p14:nvContentPartPr>
              <p14:xfrm>
                <a:off x="2249489" y="3742155"/>
                <a:ext cx="79920" cy="42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3C1B2ED-20A1-4850-B4BC-155010A4383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31849" y="3724155"/>
                  <a:ext cx="1155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73A85DC-334C-4611-B4AB-65B663A0005F}"/>
                    </a:ext>
                  </a:extLst>
                </p14:cNvPr>
                <p14:cNvContentPartPr/>
                <p14:nvPr/>
              </p14:nvContentPartPr>
              <p14:xfrm>
                <a:off x="2289809" y="3831435"/>
                <a:ext cx="63360" cy="3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73A85DC-334C-4611-B4AB-65B663A0005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72169" y="3813435"/>
                  <a:ext cx="9900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866426-C519-4700-8B70-AE5003B3F525}"/>
              </a:ext>
            </a:extLst>
          </p:cNvPr>
          <p:cNvGrpSpPr/>
          <p:nvPr/>
        </p:nvGrpSpPr>
        <p:grpSpPr>
          <a:xfrm>
            <a:off x="2549729" y="3688155"/>
            <a:ext cx="474480" cy="210240"/>
            <a:chOff x="2549729" y="3688155"/>
            <a:chExt cx="474480" cy="21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A8F59CE-27B2-428B-880C-15C7ABC0FB34}"/>
                    </a:ext>
                  </a:extLst>
                </p14:cNvPr>
                <p14:cNvContentPartPr/>
                <p14:nvPr/>
              </p14:nvContentPartPr>
              <p14:xfrm>
                <a:off x="2549729" y="3707595"/>
                <a:ext cx="92520" cy="190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8F59CE-27B2-428B-880C-15C7ABC0FB3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32089" y="3689955"/>
                  <a:ext cx="1281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B95414F-4C44-41FD-8B44-BA36377C5C98}"/>
                    </a:ext>
                  </a:extLst>
                </p14:cNvPr>
                <p14:cNvContentPartPr/>
                <p14:nvPr/>
              </p14:nvContentPartPr>
              <p14:xfrm>
                <a:off x="2777609" y="3854835"/>
                <a:ext cx="24120" cy="8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B95414F-4C44-41FD-8B44-BA36377C5C9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59969" y="3836835"/>
                  <a:ext cx="597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3B33E8D-7FFE-4D0B-8887-E81737A5686E}"/>
                    </a:ext>
                  </a:extLst>
                </p14:cNvPr>
                <p14:cNvContentPartPr/>
                <p14:nvPr/>
              </p14:nvContentPartPr>
              <p14:xfrm>
                <a:off x="2882729" y="3688155"/>
                <a:ext cx="23040" cy="204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3B33E8D-7FFE-4D0B-8887-E81737A5686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65089" y="3670155"/>
                  <a:ext cx="586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AAD00D3-2CFB-48EF-839D-6EB39F2067DD}"/>
                    </a:ext>
                  </a:extLst>
                </p14:cNvPr>
                <p14:cNvContentPartPr/>
                <p14:nvPr/>
              </p14:nvContentPartPr>
              <p14:xfrm>
                <a:off x="3020249" y="3698955"/>
                <a:ext cx="3960" cy="164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AAD00D3-2CFB-48EF-839D-6EB39F2067D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02609" y="3680955"/>
                  <a:ext cx="3960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B72C04-EBFD-4C89-B1AB-40F14B63C5BB}"/>
              </a:ext>
            </a:extLst>
          </p:cNvPr>
          <p:cNvGrpSpPr/>
          <p:nvPr/>
        </p:nvGrpSpPr>
        <p:grpSpPr>
          <a:xfrm>
            <a:off x="3954089" y="3506715"/>
            <a:ext cx="328680" cy="543240"/>
            <a:chOff x="3954089" y="3506715"/>
            <a:chExt cx="32868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6A1F61E-DA6C-4E5F-A1A7-A440B2D9CF7A}"/>
                    </a:ext>
                  </a:extLst>
                </p14:cNvPr>
                <p14:cNvContentPartPr/>
                <p14:nvPr/>
              </p14:nvContentPartPr>
              <p14:xfrm>
                <a:off x="4054889" y="3506715"/>
                <a:ext cx="119160" cy="206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6A1F61E-DA6C-4E5F-A1A7-A440B2D9CF7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37249" y="3489075"/>
                  <a:ext cx="1548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9B327D9-9261-41D5-89CC-8A122D193CD3}"/>
                    </a:ext>
                  </a:extLst>
                </p14:cNvPr>
                <p14:cNvContentPartPr/>
                <p14:nvPr/>
              </p14:nvContentPartPr>
              <p14:xfrm>
                <a:off x="3972449" y="3768075"/>
                <a:ext cx="208080" cy="30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9B327D9-9261-41D5-89CC-8A122D193CD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54809" y="3750075"/>
                  <a:ext cx="2437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F3007A7-47F5-4298-81D3-5CB889DCDDA0}"/>
                    </a:ext>
                  </a:extLst>
                </p14:cNvPr>
                <p14:cNvContentPartPr/>
                <p14:nvPr/>
              </p14:nvContentPartPr>
              <p14:xfrm>
                <a:off x="3954089" y="3838275"/>
                <a:ext cx="177840" cy="211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F3007A7-47F5-4298-81D3-5CB889DCDDA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36449" y="3820275"/>
                  <a:ext cx="2134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FEA3C43-F666-4226-8F16-6471F3A559F4}"/>
                    </a:ext>
                  </a:extLst>
                </p14:cNvPr>
                <p14:cNvContentPartPr/>
                <p14:nvPr/>
              </p14:nvContentPartPr>
              <p14:xfrm>
                <a:off x="4158569" y="3844755"/>
                <a:ext cx="124200" cy="187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FEA3C43-F666-4226-8F16-6471F3A559F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40929" y="3826755"/>
                  <a:ext cx="159840" cy="22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F8A8CCB-D40F-488C-BED2-97C76378C850}"/>
                  </a:ext>
                </a:extLst>
              </p14:cNvPr>
              <p14:cNvContentPartPr/>
              <p14:nvPr/>
            </p14:nvContentPartPr>
            <p14:xfrm>
              <a:off x="4446929" y="3685635"/>
              <a:ext cx="110520" cy="14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F8A8CCB-D40F-488C-BED2-97C76378C8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29289" y="3667995"/>
                <a:ext cx="1461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90F35B5-1CD3-4831-B4CB-181305F6F66B}"/>
                  </a:ext>
                </a:extLst>
              </p14:cNvPr>
              <p14:cNvContentPartPr/>
              <p14:nvPr/>
            </p14:nvContentPartPr>
            <p14:xfrm>
              <a:off x="4489769" y="3815235"/>
              <a:ext cx="87840" cy="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90F35B5-1CD3-4831-B4CB-181305F6F66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72129" y="3797595"/>
                <a:ext cx="123480" cy="4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3CDE771B-4C92-4B9B-AB08-34808CF48859}"/>
              </a:ext>
            </a:extLst>
          </p:cNvPr>
          <p:cNvGrpSpPr/>
          <p:nvPr/>
        </p:nvGrpSpPr>
        <p:grpSpPr>
          <a:xfrm>
            <a:off x="4742129" y="3624435"/>
            <a:ext cx="579960" cy="254880"/>
            <a:chOff x="4742129" y="3624435"/>
            <a:chExt cx="57996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9BFAA51-6952-4813-97A2-2B02490B9ADB}"/>
                    </a:ext>
                  </a:extLst>
                </p14:cNvPr>
                <p14:cNvContentPartPr/>
                <p14:nvPr/>
              </p14:nvContentPartPr>
              <p14:xfrm>
                <a:off x="4742129" y="3656115"/>
                <a:ext cx="170640" cy="223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9BFAA51-6952-4813-97A2-2B02490B9AD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24489" y="3638475"/>
                  <a:ext cx="2062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C4E3D4E-E695-419A-9D1B-8D8ED68A3DA7}"/>
                    </a:ext>
                  </a:extLst>
                </p14:cNvPr>
                <p14:cNvContentPartPr/>
                <p14:nvPr/>
              </p14:nvContentPartPr>
              <p14:xfrm>
                <a:off x="4969289" y="3820995"/>
                <a:ext cx="9720" cy="12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C4E3D4E-E695-419A-9D1B-8D8ED68A3DA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51649" y="3802995"/>
                  <a:ext cx="453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CB6B550-8EA3-4114-9A0D-7942F4C7EEEC}"/>
                    </a:ext>
                  </a:extLst>
                </p14:cNvPr>
                <p14:cNvContentPartPr/>
                <p14:nvPr/>
              </p14:nvContentPartPr>
              <p14:xfrm>
                <a:off x="5092769" y="3655395"/>
                <a:ext cx="32400" cy="203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CB6B550-8EA3-4114-9A0D-7942F4C7EEE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75129" y="3637395"/>
                  <a:ext cx="680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F06F447-2F56-4F3B-9B29-308FC62F1E77}"/>
                    </a:ext>
                  </a:extLst>
                </p14:cNvPr>
                <p14:cNvContentPartPr/>
                <p14:nvPr/>
              </p14:nvContentPartPr>
              <p14:xfrm>
                <a:off x="5176649" y="3661515"/>
                <a:ext cx="87120" cy="195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F06F447-2F56-4F3B-9B29-308FC62F1E7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58649" y="3643875"/>
                  <a:ext cx="1227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72E58B9-1ED0-4C2F-A9B8-A10941FADC93}"/>
                    </a:ext>
                  </a:extLst>
                </p14:cNvPr>
                <p14:cNvContentPartPr/>
                <p14:nvPr/>
              </p14:nvContentPartPr>
              <p14:xfrm>
                <a:off x="5182769" y="3624435"/>
                <a:ext cx="139320" cy="25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72E58B9-1ED0-4C2F-A9B8-A10941FADC9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65129" y="3606435"/>
                  <a:ext cx="174960" cy="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533615-7C4B-4BE2-8671-F74F194D3792}"/>
              </a:ext>
            </a:extLst>
          </p:cNvPr>
          <p:cNvGrpSpPr/>
          <p:nvPr/>
        </p:nvGrpSpPr>
        <p:grpSpPr>
          <a:xfrm>
            <a:off x="6134249" y="3511755"/>
            <a:ext cx="148680" cy="445680"/>
            <a:chOff x="6134249" y="3511755"/>
            <a:chExt cx="14868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3DEF6CA-DC7E-4436-AE02-37B0D054A5C0}"/>
                    </a:ext>
                  </a:extLst>
                </p14:cNvPr>
                <p14:cNvContentPartPr/>
                <p14:nvPr/>
              </p14:nvContentPartPr>
              <p14:xfrm>
                <a:off x="6227129" y="3511755"/>
                <a:ext cx="10080" cy="112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3DEF6CA-DC7E-4436-AE02-37B0D054A5C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09129" y="3494115"/>
                  <a:ext cx="457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A99415D-2F48-4439-8ABD-D2C3EA7F99A9}"/>
                    </a:ext>
                  </a:extLst>
                </p14:cNvPr>
                <p14:cNvContentPartPr/>
                <p14:nvPr/>
              </p14:nvContentPartPr>
              <p14:xfrm>
                <a:off x="6152969" y="3673035"/>
                <a:ext cx="129960" cy="9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A99415D-2F48-4439-8ABD-D2C3EA7F99A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34969" y="3655035"/>
                  <a:ext cx="1656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F2719F2-53DB-45D6-9AAA-FB13E1392385}"/>
                    </a:ext>
                  </a:extLst>
                </p14:cNvPr>
                <p14:cNvContentPartPr/>
                <p14:nvPr/>
              </p14:nvContentPartPr>
              <p14:xfrm>
                <a:off x="6134249" y="3738915"/>
                <a:ext cx="139680" cy="218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F2719F2-53DB-45D6-9AAA-FB13E139238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16609" y="3721275"/>
                  <a:ext cx="17532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EB58AA2-DD7B-47F2-A1D9-72B991AB11BA}"/>
                  </a:ext>
                </a:extLst>
              </p14:cNvPr>
              <p14:cNvContentPartPr/>
              <p14:nvPr/>
            </p14:nvContentPartPr>
            <p14:xfrm>
              <a:off x="6438449" y="3652155"/>
              <a:ext cx="66960" cy="12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EB58AA2-DD7B-47F2-A1D9-72B991AB11B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420809" y="3634155"/>
                <a:ext cx="102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DF98800-6DC1-43FE-91F7-5B6938A41AF6}"/>
                  </a:ext>
                </a:extLst>
              </p14:cNvPr>
              <p14:cNvContentPartPr/>
              <p14:nvPr/>
            </p14:nvContentPartPr>
            <p14:xfrm>
              <a:off x="6470129" y="3752235"/>
              <a:ext cx="50760" cy="18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DF98800-6DC1-43FE-91F7-5B6938A41AF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452129" y="3734595"/>
                <a:ext cx="86400" cy="5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3FE77-666F-4745-BAE3-EDAE3D53DFCB}"/>
              </a:ext>
            </a:extLst>
          </p:cNvPr>
          <p:cNvGrpSpPr/>
          <p:nvPr/>
        </p:nvGrpSpPr>
        <p:grpSpPr>
          <a:xfrm>
            <a:off x="6694769" y="3618315"/>
            <a:ext cx="522000" cy="252720"/>
            <a:chOff x="6694769" y="3618315"/>
            <a:chExt cx="522000" cy="25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3EFD0A9-77BD-467F-99BF-97B229DFA872}"/>
                    </a:ext>
                  </a:extLst>
                </p14:cNvPr>
                <p14:cNvContentPartPr/>
                <p14:nvPr/>
              </p14:nvContentPartPr>
              <p14:xfrm>
                <a:off x="6694769" y="3621555"/>
                <a:ext cx="118080" cy="232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3EFD0A9-77BD-467F-99BF-97B229DFA87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76769" y="3603555"/>
                  <a:ext cx="1537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C679C90-0BB7-484C-98CE-70A4E7B22F0D}"/>
                    </a:ext>
                  </a:extLst>
                </p14:cNvPr>
                <p14:cNvContentPartPr/>
                <p14:nvPr/>
              </p14:nvContentPartPr>
              <p14:xfrm>
                <a:off x="6883049" y="3824595"/>
                <a:ext cx="7200" cy="12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C679C90-0BB7-484C-98CE-70A4E7B22F0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65049" y="3806955"/>
                  <a:ext cx="428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A5E9E1-D75E-4840-AB0B-A1FD1B01630B}"/>
                    </a:ext>
                  </a:extLst>
                </p14:cNvPr>
                <p14:cNvContentPartPr/>
                <p14:nvPr/>
              </p14:nvContentPartPr>
              <p14:xfrm>
                <a:off x="6972329" y="3618315"/>
                <a:ext cx="244440" cy="252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A5E9E1-D75E-4840-AB0B-A1FD1B01630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54689" y="3600315"/>
                  <a:ext cx="280080" cy="28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37742FB-8D27-498B-AE59-5FD0EF8A8562}"/>
              </a:ext>
            </a:extLst>
          </p:cNvPr>
          <p:cNvGrpSpPr/>
          <p:nvPr/>
        </p:nvGrpSpPr>
        <p:grpSpPr>
          <a:xfrm>
            <a:off x="8132969" y="3473235"/>
            <a:ext cx="234360" cy="626400"/>
            <a:chOff x="8132969" y="3473235"/>
            <a:chExt cx="234360" cy="62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9B18062-1824-481B-8A33-6791C3330378}"/>
                    </a:ext>
                  </a:extLst>
                </p14:cNvPr>
                <p14:cNvContentPartPr/>
                <p14:nvPr/>
              </p14:nvContentPartPr>
              <p14:xfrm>
                <a:off x="8185169" y="3473235"/>
                <a:ext cx="163440" cy="18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9B18062-1824-481B-8A33-6791C333037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167529" y="3455595"/>
                  <a:ext cx="1990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ACBB653-063F-41E1-928B-46E507415790}"/>
                    </a:ext>
                  </a:extLst>
                </p14:cNvPr>
                <p14:cNvContentPartPr/>
                <p14:nvPr/>
              </p14:nvContentPartPr>
              <p14:xfrm>
                <a:off x="8132969" y="3710115"/>
                <a:ext cx="233280" cy="36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ACBB653-063F-41E1-928B-46E50741579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115329" y="3692475"/>
                  <a:ext cx="268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B77E570-DFCF-4900-BB5B-8E26A92F5855}"/>
                    </a:ext>
                  </a:extLst>
                </p14:cNvPr>
                <p14:cNvContentPartPr/>
                <p14:nvPr/>
              </p14:nvContentPartPr>
              <p14:xfrm>
                <a:off x="8168249" y="3822435"/>
                <a:ext cx="199080" cy="277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B77E570-DFCF-4900-BB5B-8E26A92F585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50609" y="3804795"/>
                  <a:ext cx="23472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4D7935-F111-4449-A08A-3541BFCCECAC}"/>
              </a:ext>
            </a:extLst>
          </p:cNvPr>
          <p:cNvGrpSpPr/>
          <p:nvPr/>
        </p:nvGrpSpPr>
        <p:grpSpPr>
          <a:xfrm>
            <a:off x="8564969" y="3634515"/>
            <a:ext cx="941400" cy="363600"/>
            <a:chOff x="8564969" y="3634515"/>
            <a:chExt cx="94140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39B4BA6-8023-4E5A-AD08-891E49356770}"/>
                    </a:ext>
                  </a:extLst>
                </p14:cNvPr>
                <p14:cNvContentPartPr/>
                <p14:nvPr/>
              </p14:nvContentPartPr>
              <p14:xfrm>
                <a:off x="8564969" y="3693915"/>
                <a:ext cx="40680" cy="8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9B4BA6-8023-4E5A-AD08-891E4935677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546969" y="3675915"/>
                  <a:ext cx="763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4AF2416-D59F-4628-BD96-DA6E98DCBBE6}"/>
                    </a:ext>
                  </a:extLst>
                </p14:cNvPr>
                <p14:cNvContentPartPr/>
                <p14:nvPr/>
              </p14:nvContentPartPr>
              <p14:xfrm>
                <a:off x="8565329" y="3800835"/>
                <a:ext cx="94680" cy="18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4AF2416-D59F-4628-BD96-DA6E98DCBBE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547689" y="3782835"/>
                  <a:ext cx="1303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1EF790A-86DB-4FC6-9B09-3BCD68A52885}"/>
                    </a:ext>
                  </a:extLst>
                </p14:cNvPr>
                <p14:cNvContentPartPr/>
                <p14:nvPr/>
              </p14:nvContentPartPr>
              <p14:xfrm>
                <a:off x="8793209" y="3654675"/>
                <a:ext cx="110880" cy="223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1EF790A-86DB-4FC6-9B09-3BCD68A5288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775209" y="3636675"/>
                  <a:ext cx="1465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6736BFA-0826-4C91-AAB5-2A53F735E9B1}"/>
                    </a:ext>
                  </a:extLst>
                </p14:cNvPr>
                <p14:cNvContentPartPr/>
                <p14:nvPr/>
              </p14:nvContentPartPr>
              <p14:xfrm>
                <a:off x="8996249" y="3853755"/>
                <a:ext cx="2880" cy="11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6736BFA-0826-4C91-AAB5-2A53F735E9B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978249" y="3836115"/>
                  <a:ext cx="385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5AAEF56-A1FF-4B24-9324-97E9A3A737F5}"/>
                    </a:ext>
                  </a:extLst>
                </p14:cNvPr>
                <p14:cNvContentPartPr/>
                <p14:nvPr/>
              </p14:nvContentPartPr>
              <p14:xfrm>
                <a:off x="9102449" y="3634515"/>
                <a:ext cx="178920" cy="254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5AAEF56-A1FF-4B24-9324-97E9A3A737F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084449" y="3616875"/>
                  <a:ext cx="2145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261BB55-5D7B-4CB8-A00C-783FCA648F8F}"/>
                    </a:ext>
                  </a:extLst>
                </p14:cNvPr>
                <p14:cNvContentPartPr/>
                <p14:nvPr/>
              </p14:nvContentPartPr>
              <p14:xfrm>
                <a:off x="9333209" y="3640995"/>
                <a:ext cx="173160" cy="357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261BB55-5D7B-4CB8-A00C-783FCA648F8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315569" y="3622995"/>
                  <a:ext cx="208800" cy="39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7B7F02-455E-42C3-9418-9E5656BC68BD}"/>
              </a:ext>
            </a:extLst>
          </p:cNvPr>
          <p:cNvGrpSpPr/>
          <p:nvPr/>
        </p:nvGrpSpPr>
        <p:grpSpPr>
          <a:xfrm>
            <a:off x="1960769" y="5705235"/>
            <a:ext cx="1055160" cy="626760"/>
            <a:chOff x="1960769" y="5705235"/>
            <a:chExt cx="1055160" cy="62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1574726-E64D-46F6-820F-71BE9C73D03C}"/>
                    </a:ext>
                  </a:extLst>
                </p14:cNvPr>
                <p14:cNvContentPartPr/>
                <p14:nvPr/>
              </p14:nvContentPartPr>
              <p14:xfrm>
                <a:off x="2185409" y="5755995"/>
                <a:ext cx="114480" cy="226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1574726-E64D-46F6-820F-71BE9C73D03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167769" y="5737995"/>
                  <a:ext cx="1501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32DF7F5-757A-4672-9362-9C3159EBF58F}"/>
                    </a:ext>
                  </a:extLst>
                </p14:cNvPr>
                <p14:cNvContentPartPr/>
                <p14:nvPr/>
              </p14:nvContentPartPr>
              <p14:xfrm>
                <a:off x="2359289" y="5750235"/>
                <a:ext cx="101520" cy="185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32DF7F5-757A-4672-9362-9C3159EBF58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341289" y="5732235"/>
                  <a:ext cx="137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3CCB64A-7C96-4856-B4D4-BFF18065A5F5}"/>
                    </a:ext>
                  </a:extLst>
                </p14:cNvPr>
                <p14:cNvContentPartPr/>
                <p14:nvPr/>
              </p14:nvContentPartPr>
              <p14:xfrm>
                <a:off x="2430929" y="5727555"/>
                <a:ext cx="118080" cy="5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3CCB64A-7C96-4856-B4D4-BFF18065A5F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412929" y="5709555"/>
                  <a:ext cx="153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F798286-FE47-46FE-B633-9F9849F1113F}"/>
                    </a:ext>
                  </a:extLst>
                </p14:cNvPr>
                <p14:cNvContentPartPr/>
                <p14:nvPr/>
              </p14:nvContentPartPr>
              <p14:xfrm>
                <a:off x="2584289" y="5705235"/>
                <a:ext cx="90360" cy="221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F798286-FE47-46FE-B633-9F9849F1113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566649" y="5687235"/>
                  <a:ext cx="1260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8CC9E83-3161-426B-9D6B-1FEFC1EDB2B6}"/>
                    </a:ext>
                  </a:extLst>
                </p14:cNvPr>
                <p14:cNvContentPartPr/>
                <p14:nvPr/>
              </p14:nvContentPartPr>
              <p14:xfrm>
                <a:off x="1960769" y="5994315"/>
                <a:ext cx="766440" cy="69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8CC9E83-3161-426B-9D6B-1FEFC1EDB2B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942769" y="5976675"/>
                  <a:ext cx="8020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55A82FA-9795-4B8D-A03A-77511D6D1371}"/>
                    </a:ext>
                  </a:extLst>
                </p14:cNvPr>
                <p14:cNvContentPartPr/>
                <p14:nvPr/>
              </p14:nvContentPartPr>
              <p14:xfrm>
                <a:off x="2195489" y="6138315"/>
                <a:ext cx="130320" cy="52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55A82FA-9795-4B8D-A03A-77511D6D137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177489" y="6120675"/>
                  <a:ext cx="1659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535C689-38DF-4F72-8B1C-B49BADAD3E4A}"/>
                    </a:ext>
                  </a:extLst>
                </p14:cNvPr>
                <p14:cNvContentPartPr/>
                <p14:nvPr/>
              </p14:nvContentPartPr>
              <p14:xfrm>
                <a:off x="2322209" y="6103755"/>
                <a:ext cx="15840" cy="228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535C689-38DF-4F72-8B1C-B49BADAD3E4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304569" y="6086115"/>
                  <a:ext cx="514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DF997BD-AFCF-4083-8771-38C369DB2506}"/>
                    </a:ext>
                  </a:extLst>
                </p14:cNvPr>
                <p14:cNvContentPartPr/>
                <p14:nvPr/>
              </p14:nvContentPartPr>
              <p14:xfrm>
                <a:off x="2415089" y="6045435"/>
                <a:ext cx="173520" cy="252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DF997BD-AFCF-4083-8771-38C369DB250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397089" y="6027795"/>
                  <a:ext cx="2091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574801A-DD9F-47CB-BC04-CD9DCA5A6B0A}"/>
                    </a:ext>
                  </a:extLst>
                </p14:cNvPr>
                <p14:cNvContentPartPr/>
                <p14:nvPr/>
              </p14:nvContentPartPr>
              <p14:xfrm>
                <a:off x="2626049" y="6032475"/>
                <a:ext cx="184320" cy="290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574801A-DD9F-47CB-BC04-CD9DCA5A6B0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608409" y="6014835"/>
                  <a:ext cx="21996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6D75558-C4CB-4B71-9E25-28EAC687D1E6}"/>
                    </a:ext>
                  </a:extLst>
                </p14:cNvPr>
                <p14:cNvContentPartPr/>
                <p14:nvPr/>
              </p14:nvContentPartPr>
              <p14:xfrm>
                <a:off x="2862569" y="6043995"/>
                <a:ext cx="153360" cy="267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6D75558-C4CB-4B71-9E25-28EAC687D1E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844569" y="6026355"/>
                  <a:ext cx="18900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8F9BBBC-3013-4D58-8D39-F37B3D885AB1}"/>
              </a:ext>
            </a:extLst>
          </p:cNvPr>
          <p:cNvGrpSpPr/>
          <p:nvPr/>
        </p:nvGrpSpPr>
        <p:grpSpPr>
          <a:xfrm>
            <a:off x="3216449" y="5789835"/>
            <a:ext cx="982440" cy="289080"/>
            <a:chOff x="3216449" y="5789835"/>
            <a:chExt cx="9824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BD266FA-77E3-4E86-9AD1-4FFDC15CC47F}"/>
                    </a:ext>
                  </a:extLst>
                </p14:cNvPr>
                <p14:cNvContentPartPr/>
                <p14:nvPr/>
              </p14:nvContentPartPr>
              <p14:xfrm>
                <a:off x="3216449" y="5882355"/>
                <a:ext cx="83520" cy="6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BD266FA-77E3-4E86-9AD1-4FFDC15CC47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198809" y="5864355"/>
                  <a:ext cx="119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9EEC480-D4E0-494E-BE30-DAC3CC542F95}"/>
                    </a:ext>
                  </a:extLst>
                </p14:cNvPr>
                <p14:cNvContentPartPr/>
                <p14:nvPr/>
              </p14:nvContentPartPr>
              <p14:xfrm>
                <a:off x="3225809" y="5941395"/>
                <a:ext cx="169200" cy="28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9EEC480-D4E0-494E-BE30-DAC3CC542F9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208169" y="5923755"/>
                  <a:ext cx="2048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3275C60-4A62-487E-BE5A-B6961BAD05AC}"/>
                    </a:ext>
                  </a:extLst>
                </p14:cNvPr>
                <p14:cNvContentPartPr/>
                <p14:nvPr/>
              </p14:nvContentPartPr>
              <p14:xfrm>
                <a:off x="3492929" y="5795955"/>
                <a:ext cx="146160" cy="2732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3275C60-4A62-487E-BE5A-B6961BAD05A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475289" y="5778315"/>
                  <a:ext cx="18180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0B86D0D-BBBD-49E8-9513-532231FDE3CB}"/>
                    </a:ext>
                  </a:extLst>
                </p14:cNvPr>
                <p14:cNvContentPartPr/>
                <p14:nvPr/>
              </p14:nvContentPartPr>
              <p14:xfrm>
                <a:off x="3722609" y="5925555"/>
                <a:ext cx="68400" cy="17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0B86D0D-BBBD-49E8-9513-532231FDE3C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704609" y="5907915"/>
                  <a:ext cx="1040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E524700-3B4D-4C36-A87B-432C2E6D667A}"/>
                    </a:ext>
                  </a:extLst>
                </p14:cNvPr>
                <p14:cNvContentPartPr/>
                <p14:nvPr/>
              </p14:nvContentPartPr>
              <p14:xfrm>
                <a:off x="3850409" y="5818275"/>
                <a:ext cx="113040" cy="2149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E524700-3B4D-4C36-A87B-432C2E6D667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32409" y="5800275"/>
                  <a:ext cx="1486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4BFA861-9D4A-4681-AB7A-1057A8CF7F0D}"/>
                    </a:ext>
                  </a:extLst>
                </p14:cNvPr>
                <p14:cNvContentPartPr/>
                <p14:nvPr/>
              </p14:nvContentPartPr>
              <p14:xfrm>
                <a:off x="4017809" y="5789835"/>
                <a:ext cx="181080" cy="289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4BFA861-9D4A-4681-AB7A-1057A8CF7F0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99809" y="5771835"/>
                  <a:ext cx="216720" cy="32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3DEEC0E-FF16-43F6-9892-6F04F38BB90B}"/>
              </a:ext>
            </a:extLst>
          </p:cNvPr>
          <p:cNvGrpSpPr/>
          <p:nvPr/>
        </p:nvGrpSpPr>
        <p:grpSpPr>
          <a:xfrm>
            <a:off x="6490289" y="5663115"/>
            <a:ext cx="327600" cy="259920"/>
            <a:chOff x="6490289" y="5663115"/>
            <a:chExt cx="327600" cy="2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1FE2486-01F3-45C0-91DD-7E30402CBCE7}"/>
                    </a:ext>
                  </a:extLst>
                </p14:cNvPr>
                <p14:cNvContentPartPr/>
                <p14:nvPr/>
              </p14:nvContentPartPr>
              <p14:xfrm>
                <a:off x="6604769" y="5678235"/>
                <a:ext cx="22320" cy="207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1FE2486-01F3-45C0-91DD-7E30402CBCE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586769" y="5660595"/>
                  <a:ext cx="579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270F973-970D-41C4-9A72-34178D49DBC5}"/>
                    </a:ext>
                  </a:extLst>
                </p14:cNvPr>
                <p14:cNvContentPartPr/>
                <p14:nvPr/>
              </p14:nvContentPartPr>
              <p14:xfrm>
                <a:off x="6735089" y="5663115"/>
                <a:ext cx="5400" cy="195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270F973-970D-41C4-9A72-34178D49DBC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717089" y="5645475"/>
                  <a:ext cx="410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F76DDEF-CE8A-4066-8BAC-FD15F1376A80}"/>
                    </a:ext>
                  </a:extLst>
                </p14:cNvPr>
                <p14:cNvContentPartPr/>
                <p14:nvPr/>
              </p14:nvContentPartPr>
              <p14:xfrm>
                <a:off x="6490289" y="5911875"/>
                <a:ext cx="327600" cy="111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F76DDEF-CE8A-4066-8BAC-FD15F1376A8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472289" y="5893875"/>
                  <a:ext cx="363240" cy="4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68E806C-4F49-417E-BC74-EA2F8A236666}"/>
              </a:ext>
            </a:extLst>
          </p:cNvPr>
          <p:cNvGrpSpPr/>
          <p:nvPr/>
        </p:nvGrpSpPr>
        <p:grpSpPr>
          <a:xfrm>
            <a:off x="6493889" y="6017355"/>
            <a:ext cx="335160" cy="280800"/>
            <a:chOff x="6493889" y="6017355"/>
            <a:chExt cx="335160" cy="2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DB8E9CB-967B-4021-B2C2-3AEC233022AE}"/>
                    </a:ext>
                  </a:extLst>
                </p14:cNvPr>
                <p14:cNvContentPartPr/>
                <p14:nvPr/>
              </p14:nvContentPartPr>
              <p14:xfrm>
                <a:off x="6493889" y="6017355"/>
                <a:ext cx="116640" cy="261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DB8E9CB-967B-4021-B2C2-3AEC233022A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76249" y="5999355"/>
                  <a:ext cx="15228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37C2D6C-0978-4FBA-B3CC-ED2C7D751A3C}"/>
                    </a:ext>
                  </a:extLst>
                </p14:cNvPr>
                <p14:cNvContentPartPr/>
                <p14:nvPr/>
              </p14:nvContentPartPr>
              <p14:xfrm>
                <a:off x="6718529" y="6077475"/>
                <a:ext cx="110520" cy="2206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37C2D6C-0978-4FBA-B3CC-ED2C7D751A3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700529" y="6059475"/>
                  <a:ext cx="146160" cy="25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0F4E5A4-941E-434A-81DB-4130844CD159}"/>
              </a:ext>
            </a:extLst>
          </p:cNvPr>
          <p:cNvGrpSpPr/>
          <p:nvPr/>
        </p:nvGrpSpPr>
        <p:grpSpPr>
          <a:xfrm>
            <a:off x="7027049" y="5782995"/>
            <a:ext cx="1045080" cy="276120"/>
            <a:chOff x="7027049" y="5782995"/>
            <a:chExt cx="104508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92B8315-9729-44A4-AE1E-646BE4D4E867}"/>
                    </a:ext>
                  </a:extLst>
                </p14:cNvPr>
                <p14:cNvContentPartPr/>
                <p14:nvPr/>
              </p14:nvContentPartPr>
              <p14:xfrm>
                <a:off x="7027049" y="5873355"/>
                <a:ext cx="90720" cy="17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92B8315-9729-44A4-AE1E-646BE4D4E86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009409" y="5855715"/>
                  <a:ext cx="126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998519B-7321-46D8-86B2-5F32AB0035C2}"/>
                    </a:ext>
                  </a:extLst>
                </p14:cNvPr>
                <p14:cNvContentPartPr/>
                <p14:nvPr/>
              </p14:nvContentPartPr>
              <p14:xfrm>
                <a:off x="7047929" y="5948235"/>
                <a:ext cx="98640" cy="8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998519B-7321-46D8-86B2-5F32AB0035C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029929" y="5930595"/>
                  <a:ext cx="1342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6695313-D4B8-4AA8-B9D2-BAE305D2A27B}"/>
                    </a:ext>
                  </a:extLst>
                </p14:cNvPr>
                <p14:cNvContentPartPr/>
                <p14:nvPr/>
              </p14:nvContentPartPr>
              <p14:xfrm>
                <a:off x="7307489" y="5838795"/>
                <a:ext cx="184320" cy="220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6695313-D4B8-4AA8-B9D2-BAE305D2A27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89489" y="5821155"/>
                  <a:ext cx="2199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E534220-D0EF-407E-BEB3-8491048AF257}"/>
                    </a:ext>
                  </a:extLst>
                </p14:cNvPr>
                <p14:cNvContentPartPr/>
                <p14:nvPr/>
              </p14:nvContentPartPr>
              <p14:xfrm>
                <a:off x="7577129" y="5978115"/>
                <a:ext cx="6120" cy="162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E534220-D0EF-407E-BEB3-8491048AF25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59489" y="5960115"/>
                  <a:ext cx="417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0ADD759-E148-4414-9F85-DE816391CFE8}"/>
                    </a:ext>
                  </a:extLst>
                </p14:cNvPr>
                <p14:cNvContentPartPr/>
                <p14:nvPr/>
              </p14:nvContentPartPr>
              <p14:xfrm>
                <a:off x="7681169" y="5782995"/>
                <a:ext cx="149760" cy="257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0ADD759-E148-4414-9F85-DE816391CFE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663169" y="5764995"/>
                  <a:ext cx="1854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07A489A-CDFD-4218-94DF-1713BCE1B984}"/>
                    </a:ext>
                  </a:extLst>
                </p14:cNvPr>
                <p14:cNvContentPartPr/>
                <p14:nvPr/>
              </p14:nvContentPartPr>
              <p14:xfrm>
                <a:off x="7861169" y="5793795"/>
                <a:ext cx="210960" cy="259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07A489A-CDFD-4218-94DF-1713BCE1B98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843169" y="5776155"/>
                  <a:ext cx="246600" cy="295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54092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5 Perimeter, Circumference, &amp; Area</a:t>
            </a:r>
            <a:br>
              <a:rPr lang="en-US" sz="3600" dirty="0"/>
            </a:br>
            <a:r>
              <a:rPr lang="en-US" sz="3600" dirty="0"/>
              <a:t>     Standard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B.G.GMD.A.1</a:t>
            </a:r>
            <a:r>
              <a:rPr lang="en-US" b="1" dirty="0"/>
              <a:t> </a:t>
            </a:r>
            <a:r>
              <a:rPr lang="en-US" dirty="0"/>
              <a:t>Use relationships involving area, perimeter, and volume of geometric figures to compute another measure.</a:t>
            </a:r>
          </a:p>
          <a:p>
            <a:endParaRPr lang="en-US" dirty="0"/>
          </a:p>
          <a:p>
            <a:r>
              <a:rPr lang="en-US" b="1" u="sng" dirty="0"/>
              <a:t>B.G.MG.A.1</a:t>
            </a:r>
            <a:r>
              <a:rPr lang="en-US" b="1" dirty="0"/>
              <a:t> </a:t>
            </a:r>
            <a:r>
              <a:rPr lang="en-US" dirty="0"/>
              <a:t>Use appropriate technology to find the mathematical model for a set of non-linear data.</a:t>
            </a:r>
          </a:p>
          <a:p>
            <a:endParaRPr lang="en-US" dirty="0"/>
          </a:p>
          <a:p>
            <a:r>
              <a:rPr lang="en-US" b="1" u="sng" dirty="0"/>
              <a:t>B.G.GMD.A.3</a:t>
            </a:r>
            <a:r>
              <a:rPr lang="en-US" b="1" dirty="0"/>
              <a:t> </a:t>
            </a:r>
            <a:r>
              <a:rPr lang="en-US" dirty="0"/>
              <a:t>Apply a variety of strategies using relationships between perimeter, area, and volume to calculate desired measures in composite figures (i.e., combinations of basic figures).</a:t>
            </a:r>
          </a:p>
          <a:p>
            <a:endParaRPr lang="en-US" dirty="0"/>
          </a:p>
          <a:p>
            <a:r>
              <a:rPr lang="en-US" b="1" u="sng" dirty="0"/>
              <a:t>B.G.MG.A.2</a:t>
            </a:r>
            <a:r>
              <a:rPr lang="en-US" b="1" dirty="0"/>
              <a:t> </a:t>
            </a:r>
            <a:r>
              <a:rPr lang="en-US" dirty="0"/>
              <a:t>Solve problems involving surface area and volume in real-world</a:t>
            </a:r>
          </a:p>
          <a:p>
            <a:r>
              <a:rPr lang="en-US" dirty="0"/>
              <a:t>context.</a:t>
            </a:r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1747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5-4 Irregular Figures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</a:t>
            </a:r>
            <a:r>
              <a:rPr lang="en-US" dirty="0">
                <a:highlight>
                  <a:srgbClr val="FFFF00"/>
                </a:highlight>
              </a:rPr>
              <a:t>use</a:t>
            </a:r>
            <a:r>
              <a:rPr lang="en-US" dirty="0"/>
              <a:t> area IOT determine the area if irregular shapes (or combined figures).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 flipV="1">
            <a:off x="2677395" y="2851264"/>
            <a:ext cx="476622" cy="79445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2107027" y="3796991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Substitute, simplify and solve.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4000" dirty="0"/>
              <a:t>5-4 Irregular Figures</a:t>
            </a:r>
            <a:br>
              <a:rPr lang="en-US" sz="4000" dirty="0"/>
            </a:b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area IOT determine the area if irregular shapes (or combined figures).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2B6740-FF04-4F92-B9AF-ED94E28B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4" y="1720309"/>
            <a:ext cx="8082469" cy="29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23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5-4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use area IOT determine the area if irregular shapes (or combined figures).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8AC53-84B1-4567-A7FF-78C60E8EC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14" y="1292531"/>
            <a:ext cx="8648142" cy="28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24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5-4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use area IOT determine the area if irregular shapes (or combined figures).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A8ED0-BB9E-4600-900A-6E503DC41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84" y="1322101"/>
            <a:ext cx="9406002" cy="13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68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5-4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use area IOT determine the area if irregular shapes (or combined figures).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2EE9B-D824-4E0B-BAEE-1A42D5E82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69" y="1596887"/>
            <a:ext cx="6920685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9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28" y="18343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1BE31F-5DD4-4EA0-9BC7-6082B9AE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951" y="869257"/>
            <a:ext cx="7560987" cy="58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3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28" y="18343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1BE31F-5DD4-4EA0-9BC7-6082B9AE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951" y="869257"/>
            <a:ext cx="7560987" cy="58451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D31C64A-CFD5-4131-8887-FE927EC71548}"/>
              </a:ext>
            </a:extLst>
          </p:cNvPr>
          <p:cNvGrpSpPr/>
          <p:nvPr/>
        </p:nvGrpSpPr>
        <p:grpSpPr>
          <a:xfrm>
            <a:off x="1899209" y="2562075"/>
            <a:ext cx="986400" cy="325080"/>
            <a:chOff x="1899209" y="2562075"/>
            <a:chExt cx="98640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2C7DCD7-458C-4883-AE4A-A5A86B260811}"/>
                    </a:ext>
                  </a:extLst>
                </p14:cNvPr>
                <p14:cNvContentPartPr/>
                <p14:nvPr/>
              </p14:nvContentPartPr>
              <p14:xfrm>
                <a:off x="1899209" y="2587995"/>
                <a:ext cx="145440" cy="212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2C7DCD7-458C-4883-AE4A-A5A86B26081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81569" y="2569995"/>
                  <a:ext cx="1810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9A9080C-EBAB-498E-8744-0ED6A233A35E}"/>
                    </a:ext>
                  </a:extLst>
                </p14:cNvPr>
                <p14:cNvContentPartPr/>
                <p14:nvPr/>
              </p14:nvContentPartPr>
              <p14:xfrm>
                <a:off x="2045009" y="2599155"/>
                <a:ext cx="22320" cy="288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9A9080C-EBAB-498E-8744-0ED6A233A35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27369" y="2581515"/>
                  <a:ext cx="579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B7767D0-CF82-4B7C-A930-A6DDAE347121}"/>
                    </a:ext>
                  </a:extLst>
                </p14:cNvPr>
                <p14:cNvContentPartPr/>
                <p14:nvPr/>
              </p14:nvContentPartPr>
              <p14:xfrm>
                <a:off x="2109809" y="2603475"/>
                <a:ext cx="150840" cy="273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B7767D0-CF82-4B7C-A930-A6DDAE34712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92169" y="2585835"/>
                  <a:ext cx="1864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7F5DBDD-B2BC-46FB-858D-445D785BD4EA}"/>
                    </a:ext>
                  </a:extLst>
                </p14:cNvPr>
                <p14:cNvContentPartPr/>
                <p14:nvPr/>
              </p14:nvContentPartPr>
              <p14:xfrm>
                <a:off x="2320409" y="2609235"/>
                <a:ext cx="116640" cy="254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7F5DBDD-B2BC-46FB-858D-445D785BD4E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02409" y="2591595"/>
                  <a:ext cx="1522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FE35E98-5017-46F9-9CEB-F85351F55B96}"/>
                    </a:ext>
                  </a:extLst>
                </p14:cNvPr>
                <p14:cNvContentPartPr/>
                <p14:nvPr/>
              </p14:nvContentPartPr>
              <p14:xfrm>
                <a:off x="2586089" y="2628315"/>
                <a:ext cx="186120" cy="229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FE35E98-5017-46F9-9CEB-F85351F55B9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68449" y="2610315"/>
                  <a:ext cx="2217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31DA35D-FA7A-4EDF-82F5-8EA90F90FE3C}"/>
                    </a:ext>
                  </a:extLst>
                </p14:cNvPr>
                <p14:cNvContentPartPr/>
                <p14:nvPr/>
              </p14:nvContentPartPr>
              <p14:xfrm>
                <a:off x="2799569" y="2562075"/>
                <a:ext cx="86040" cy="200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31DA35D-FA7A-4EDF-82F5-8EA90F90FE3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81929" y="2544435"/>
                  <a:ext cx="12168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20765C-AE82-4C49-B4AB-2D9501588F3E}"/>
              </a:ext>
            </a:extLst>
          </p:cNvPr>
          <p:cNvGrpSpPr/>
          <p:nvPr/>
        </p:nvGrpSpPr>
        <p:grpSpPr>
          <a:xfrm>
            <a:off x="3006209" y="4143195"/>
            <a:ext cx="414000" cy="433440"/>
            <a:chOff x="3006209" y="4143195"/>
            <a:chExt cx="41400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778DD45-21A0-4D35-B8C3-FDBC6E23B397}"/>
                    </a:ext>
                  </a:extLst>
                </p14:cNvPr>
                <p14:cNvContentPartPr/>
                <p14:nvPr/>
              </p14:nvContentPartPr>
              <p14:xfrm>
                <a:off x="3006209" y="4307355"/>
                <a:ext cx="271080" cy="269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778DD45-21A0-4D35-B8C3-FDBC6E23B39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88569" y="4289715"/>
                  <a:ext cx="3067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D3ACA9C-7D65-44FF-BFAF-D6C17EC3FDF6}"/>
                    </a:ext>
                  </a:extLst>
                </p14:cNvPr>
                <p14:cNvContentPartPr/>
                <p14:nvPr/>
              </p14:nvContentPartPr>
              <p14:xfrm>
                <a:off x="3280169" y="4143195"/>
                <a:ext cx="140040" cy="214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D3ACA9C-7D65-44FF-BFAF-D6C17EC3FDF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62169" y="4125555"/>
                  <a:ext cx="175680" cy="24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2BFE4A-B85E-4742-8433-63955CE49E89}"/>
              </a:ext>
            </a:extLst>
          </p:cNvPr>
          <p:cNvGrpSpPr/>
          <p:nvPr/>
        </p:nvGrpSpPr>
        <p:grpSpPr>
          <a:xfrm>
            <a:off x="1931609" y="4277115"/>
            <a:ext cx="837720" cy="325440"/>
            <a:chOff x="1931609" y="4277115"/>
            <a:chExt cx="83772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351605C-29E9-4906-88E7-79396C56B979}"/>
                    </a:ext>
                  </a:extLst>
                </p14:cNvPr>
                <p14:cNvContentPartPr/>
                <p14:nvPr/>
              </p14:nvContentPartPr>
              <p14:xfrm>
                <a:off x="1931609" y="4314555"/>
                <a:ext cx="13320" cy="287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351605C-29E9-4906-88E7-79396C56B9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13969" y="4296555"/>
                  <a:ext cx="4896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06679-7018-4C98-96E5-8E6A4BBCCE69}"/>
                    </a:ext>
                  </a:extLst>
                </p14:cNvPr>
                <p14:cNvContentPartPr/>
                <p14:nvPr/>
              </p14:nvContentPartPr>
              <p14:xfrm>
                <a:off x="2066609" y="4277115"/>
                <a:ext cx="149400" cy="159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06679-7018-4C98-96E5-8E6A4BBCCE6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48609" y="4259475"/>
                  <a:ext cx="1850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BDA7E41-14D7-4081-BD89-23835511033C}"/>
                    </a:ext>
                  </a:extLst>
                </p14:cNvPr>
                <p14:cNvContentPartPr/>
                <p14:nvPr/>
              </p14:nvContentPartPr>
              <p14:xfrm>
                <a:off x="2205569" y="4344435"/>
                <a:ext cx="47160" cy="258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BDA7E41-14D7-4081-BD89-23835511033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87929" y="4326795"/>
                  <a:ext cx="828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94C564-84FD-45EF-BD94-9485D987F3F9}"/>
                    </a:ext>
                  </a:extLst>
                </p14:cNvPr>
                <p14:cNvContentPartPr/>
                <p14:nvPr/>
              </p14:nvContentPartPr>
              <p14:xfrm>
                <a:off x="2324009" y="4337235"/>
                <a:ext cx="151920" cy="256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94C564-84FD-45EF-BD94-9485D987F3F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06009" y="4319595"/>
                  <a:ext cx="1875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4DD93E4-98CB-4F71-8266-77BD89633785}"/>
                    </a:ext>
                  </a:extLst>
                </p14:cNvPr>
                <p14:cNvContentPartPr/>
                <p14:nvPr/>
              </p14:nvContentPartPr>
              <p14:xfrm>
                <a:off x="2551169" y="4522275"/>
                <a:ext cx="26280" cy="38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4DD93E4-98CB-4F71-8266-77BD8963378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33169" y="4504275"/>
                  <a:ext cx="619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475DE0A-7D11-4227-829E-8DCCB73C2660}"/>
                    </a:ext>
                  </a:extLst>
                </p14:cNvPr>
                <p14:cNvContentPartPr/>
                <p14:nvPr/>
              </p14:nvContentPartPr>
              <p14:xfrm>
                <a:off x="2601209" y="4301235"/>
                <a:ext cx="168120" cy="263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475DE0A-7D11-4227-829E-8DCCB73C266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83569" y="4283235"/>
                  <a:ext cx="20376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7405693-DA2E-445F-BF99-D38D41236158}"/>
                    </a:ext>
                  </a:extLst>
                </p14:cNvPr>
                <p14:cNvContentPartPr/>
                <p14:nvPr/>
              </p14:nvContentPartPr>
              <p14:xfrm>
                <a:off x="2196209" y="4300515"/>
                <a:ext cx="9720" cy="65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7405693-DA2E-445F-BF99-D38D4123615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78209" y="4282875"/>
                  <a:ext cx="453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AD335A-0E26-4155-BBF9-90E1D4BC5790}"/>
              </a:ext>
            </a:extLst>
          </p:cNvPr>
          <p:cNvGrpSpPr/>
          <p:nvPr/>
        </p:nvGrpSpPr>
        <p:grpSpPr>
          <a:xfrm>
            <a:off x="6749849" y="2079315"/>
            <a:ext cx="1020600" cy="288000"/>
            <a:chOff x="6749849" y="2079315"/>
            <a:chExt cx="1020600" cy="28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7417864-56B2-4EA5-8254-9922C5985AF5}"/>
                    </a:ext>
                  </a:extLst>
                </p14:cNvPr>
                <p14:cNvContentPartPr/>
                <p14:nvPr/>
              </p14:nvContentPartPr>
              <p14:xfrm>
                <a:off x="6749849" y="2079315"/>
                <a:ext cx="150480" cy="288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7417864-56B2-4EA5-8254-9922C5985AF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31849" y="2061675"/>
                  <a:ext cx="1861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C39C2B-99E3-4700-9691-F2D3FF628D25}"/>
                    </a:ext>
                  </a:extLst>
                </p14:cNvPr>
                <p14:cNvContentPartPr/>
                <p14:nvPr/>
              </p14:nvContentPartPr>
              <p14:xfrm>
                <a:off x="6975929" y="2094435"/>
                <a:ext cx="170280" cy="261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C39C2B-99E3-4700-9691-F2D3FF628D2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957929" y="2076435"/>
                  <a:ext cx="2059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758E48C-822D-4A23-B5DE-592C9BA5CBD9}"/>
                    </a:ext>
                  </a:extLst>
                </p14:cNvPr>
                <p14:cNvContentPartPr/>
                <p14:nvPr/>
              </p14:nvContentPartPr>
              <p14:xfrm>
                <a:off x="7242689" y="2079675"/>
                <a:ext cx="132480" cy="263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758E48C-822D-4A23-B5DE-592C9BA5CBD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224689" y="2062035"/>
                  <a:ext cx="1681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0406AF1-34AA-4497-ACB7-81010F7BBA02}"/>
                    </a:ext>
                  </a:extLst>
                </p14:cNvPr>
                <p14:cNvContentPartPr/>
                <p14:nvPr/>
              </p14:nvContentPartPr>
              <p14:xfrm>
                <a:off x="7487849" y="2317275"/>
                <a:ext cx="13680" cy="16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0406AF1-34AA-4497-ACB7-81010F7BBA0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470209" y="2299275"/>
                  <a:ext cx="493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C8AAEB7-8A91-4E3D-AE0D-3944F20A50C6}"/>
                    </a:ext>
                  </a:extLst>
                </p14:cNvPr>
                <p14:cNvContentPartPr/>
                <p14:nvPr/>
              </p14:nvContentPartPr>
              <p14:xfrm>
                <a:off x="7565609" y="2086875"/>
                <a:ext cx="204840" cy="275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C8AAEB7-8A91-4E3D-AE0D-3944F20A50C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547969" y="2068875"/>
                  <a:ext cx="240480" cy="31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21EFAB-0801-49D8-A11D-BD82E8D7D75D}"/>
              </a:ext>
            </a:extLst>
          </p:cNvPr>
          <p:cNvGrpSpPr/>
          <p:nvPr/>
        </p:nvGrpSpPr>
        <p:grpSpPr>
          <a:xfrm>
            <a:off x="7992209" y="1995075"/>
            <a:ext cx="389160" cy="335880"/>
            <a:chOff x="7992209" y="1995075"/>
            <a:chExt cx="38916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1540433-F089-4A8A-9646-FEAE108D0AC3}"/>
                    </a:ext>
                  </a:extLst>
                </p14:cNvPr>
                <p14:cNvContentPartPr/>
                <p14:nvPr/>
              </p14:nvContentPartPr>
              <p14:xfrm>
                <a:off x="7992209" y="2118915"/>
                <a:ext cx="239040" cy="212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1540433-F089-4A8A-9646-FEAE108D0AC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74209" y="2101275"/>
                  <a:ext cx="274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97F1354-08CC-43F1-984A-37E2EF4648A9}"/>
                    </a:ext>
                  </a:extLst>
                </p14:cNvPr>
                <p14:cNvContentPartPr/>
                <p14:nvPr/>
              </p14:nvContentPartPr>
              <p14:xfrm>
                <a:off x="8254649" y="1995075"/>
                <a:ext cx="126720" cy="208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97F1354-08CC-43F1-984A-37E2EF4648A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36649" y="1977075"/>
                  <a:ext cx="16236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840A1F8-D058-494F-B137-3EE75F55BB14}"/>
              </a:ext>
            </a:extLst>
          </p:cNvPr>
          <p:cNvGrpSpPr/>
          <p:nvPr/>
        </p:nvGrpSpPr>
        <p:grpSpPr>
          <a:xfrm>
            <a:off x="6764969" y="3342195"/>
            <a:ext cx="1664280" cy="419400"/>
            <a:chOff x="6764969" y="3342195"/>
            <a:chExt cx="1664280" cy="41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5E7A902-8026-4627-9EDF-759F160BDB1A}"/>
                    </a:ext>
                  </a:extLst>
                </p14:cNvPr>
                <p14:cNvContentPartPr/>
                <p14:nvPr/>
              </p14:nvContentPartPr>
              <p14:xfrm>
                <a:off x="6764969" y="3459195"/>
                <a:ext cx="184680" cy="302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5E7A902-8026-4627-9EDF-759F160BDB1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47329" y="3441195"/>
                  <a:ext cx="2203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52731CB-DF91-46DA-A7C9-28DA578787E8}"/>
                    </a:ext>
                  </a:extLst>
                </p14:cNvPr>
                <p14:cNvContentPartPr/>
                <p14:nvPr/>
              </p14:nvContentPartPr>
              <p14:xfrm>
                <a:off x="7037849" y="3475035"/>
                <a:ext cx="141840" cy="233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52731CB-DF91-46DA-A7C9-28DA578787E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019849" y="3457035"/>
                  <a:ext cx="1774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A1E375D-F24A-407C-91E5-ECDC47A47E33}"/>
                    </a:ext>
                  </a:extLst>
                </p14:cNvPr>
                <p14:cNvContentPartPr/>
                <p14:nvPr/>
              </p14:nvContentPartPr>
              <p14:xfrm>
                <a:off x="7258529" y="3460635"/>
                <a:ext cx="198360" cy="228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A1E375D-F24A-407C-91E5-ECDC47A47E3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40529" y="3442635"/>
                  <a:ext cx="234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BA78929-AF1C-4748-9140-F0141576DD87}"/>
                    </a:ext>
                  </a:extLst>
                </p14:cNvPr>
                <p14:cNvContentPartPr/>
                <p14:nvPr/>
              </p14:nvContentPartPr>
              <p14:xfrm>
                <a:off x="7530689" y="3643875"/>
                <a:ext cx="29160" cy="29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BA78929-AF1C-4748-9140-F0141576DD8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12689" y="3626235"/>
                  <a:ext cx="648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7647083-2FC9-4166-B7D4-91D72C35F569}"/>
                    </a:ext>
                  </a:extLst>
                </p14:cNvPr>
                <p14:cNvContentPartPr/>
                <p14:nvPr/>
              </p14:nvContentPartPr>
              <p14:xfrm>
                <a:off x="7683689" y="3492315"/>
                <a:ext cx="137520" cy="114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7647083-2FC9-4166-B7D4-91D72C35F56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66049" y="3474675"/>
                  <a:ext cx="1731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44017B6-0126-4A97-86CC-CB4AB2A5DC6B}"/>
                    </a:ext>
                  </a:extLst>
                </p14:cNvPr>
                <p14:cNvContentPartPr/>
                <p14:nvPr/>
              </p14:nvContentPartPr>
              <p14:xfrm>
                <a:off x="7796729" y="3473595"/>
                <a:ext cx="16920" cy="267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44017B6-0126-4A97-86CC-CB4AB2A5DC6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79089" y="3455595"/>
                  <a:ext cx="525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D0FE84C-6662-47AF-A43E-B90D0CF08E5C}"/>
                    </a:ext>
                  </a:extLst>
                </p14:cNvPr>
                <p14:cNvContentPartPr/>
                <p14:nvPr/>
              </p14:nvContentPartPr>
              <p14:xfrm>
                <a:off x="7987889" y="3473955"/>
                <a:ext cx="252000" cy="228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D0FE84C-6662-47AF-A43E-B90D0CF08E5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969889" y="3456315"/>
                  <a:ext cx="2876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E386057-D57D-464F-982B-7799726CF9AC}"/>
                    </a:ext>
                  </a:extLst>
                </p14:cNvPr>
                <p14:cNvContentPartPr/>
                <p14:nvPr/>
              </p14:nvContentPartPr>
              <p14:xfrm>
                <a:off x="8276969" y="3342195"/>
                <a:ext cx="152280" cy="201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E386057-D57D-464F-982B-7799726CF9A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258969" y="3324195"/>
                  <a:ext cx="18792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7D9AFFC-B6FA-4455-B3C3-F092A868772B}"/>
              </a:ext>
            </a:extLst>
          </p:cNvPr>
          <p:cNvGrpSpPr/>
          <p:nvPr/>
        </p:nvGrpSpPr>
        <p:grpSpPr>
          <a:xfrm>
            <a:off x="3610649" y="5510475"/>
            <a:ext cx="1169640" cy="463680"/>
            <a:chOff x="3610649" y="5510475"/>
            <a:chExt cx="1169640" cy="46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4616C5F-9EF1-433F-8D53-01FAF800A357}"/>
                    </a:ext>
                  </a:extLst>
                </p14:cNvPr>
                <p14:cNvContentPartPr/>
                <p14:nvPr/>
              </p14:nvContentPartPr>
              <p14:xfrm>
                <a:off x="3610649" y="5657715"/>
                <a:ext cx="165960" cy="316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4616C5F-9EF1-433F-8D53-01FAF800A35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592649" y="5640075"/>
                  <a:ext cx="20160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9B85E54-607F-4762-BC46-7413F5BAD845}"/>
                    </a:ext>
                  </a:extLst>
                </p14:cNvPr>
                <p14:cNvContentPartPr/>
                <p14:nvPr/>
              </p14:nvContentPartPr>
              <p14:xfrm>
                <a:off x="3797489" y="5660955"/>
                <a:ext cx="133560" cy="270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9B85E54-607F-4762-BC46-7413F5BAD84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79849" y="5643315"/>
                  <a:ext cx="1692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68DC50B-E4F7-4B68-81F1-D0E0A204B737}"/>
                    </a:ext>
                  </a:extLst>
                </p14:cNvPr>
                <p14:cNvContentPartPr/>
                <p14:nvPr/>
              </p14:nvContentPartPr>
              <p14:xfrm>
                <a:off x="4049129" y="5882715"/>
                <a:ext cx="33840" cy="20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68DC50B-E4F7-4B68-81F1-D0E0A204B73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31489" y="5865075"/>
                  <a:ext cx="694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8C51EF1-A441-4944-83BF-3A9F829FECED}"/>
                    </a:ext>
                  </a:extLst>
                </p14:cNvPr>
                <p14:cNvContentPartPr/>
                <p14:nvPr/>
              </p14:nvContentPartPr>
              <p14:xfrm>
                <a:off x="4166129" y="5622435"/>
                <a:ext cx="182880" cy="28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8C51EF1-A441-4944-83BF-3A9F829FECE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48489" y="5604435"/>
                  <a:ext cx="21852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1B4FAA-7343-459F-89C1-81964FF7FD33}"/>
                    </a:ext>
                  </a:extLst>
                </p14:cNvPr>
                <p14:cNvContentPartPr/>
                <p14:nvPr/>
              </p14:nvContentPartPr>
              <p14:xfrm>
                <a:off x="4416689" y="5654475"/>
                <a:ext cx="256680" cy="234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1B4FAA-7343-459F-89C1-81964FF7FD3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398689" y="5636475"/>
                  <a:ext cx="2923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1EB1FC5-C154-416A-96EC-A89C890A738E}"/>
                    </a:ext>
                  </a:extLst>
                </p14:cNvPr>
                <p14:cNvContentPartPr/>
                <p14:nvPr/>
              </p14:nvContentPartPr>
              <p14:xfrm>
                <a:off x="4668689" y="5510475"/>
                <a:ext cx="111600" cy="198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1EB1FC5-C154-416A-96EC-A89C890A738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51049" y="5492835"/>
                  <a:ext cx="147240" cy="23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2B9129B-5991-490F-BAC9-40A6F6E4BE5A}"/>
              </a:ext>
            </a:extLst>
          </p:cNvPr>
          <p:cNvGrpSpPr/>
          <p:nvPr/>
        </p:nvGrpSpPr>
        <p:grpSpPr>
          <a:xfrm>
            <a:off x="7266809" y="5470515"/>
            <a:ext cx="1031760" cy="382320"/>
            <a:chOff x="7266809" y="5470515"/>
            <a:chExt cx="1031760" cy="38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53DAFEC-4D92-4A4D-99F7-38395FDC986C}"/>
                    </a:ext>
                  </a:extLst>
                </p14:cNvPr>
                <p14:cNvContentPartPr/>
                <p14:nvPr/>
              </p14:nvContentPartPr>
              <p14:xfrm>
                <a:off x="7266809" y="5581395"/>
                <a:ext cx="230040" cy="271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53DAFEC-4D92-4A4D-99F7-38395FDC986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49169" y="5563755"/>
                  <a:ext cx="2656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7BA804A-BAF8-4BCB-9E63-B2D9CBA53776}"/>
                    </a:ext>
                  </a:extLst>
                </p14:cNvPr>
                <p14:cNvContentPartPr/>
                <p14:nvPr/>
              </p14:nvContentPartPr>
              <p14:xfrm>
                <a:off x="7513769" y="5564475"/>
                <a:ext cx="262080" cy="257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7BA804A-BAF8-4BCB-9E63-B2D9CBA5377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95769" y="5546475"/>
                  <a:ext cx="297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F7CA9DE-3B65-40F2-9C72-D82B59076D25}"/>
                    </a:ext>
                  </a:extLst>
                </p14:cNvPr>
                <p14:cNvContentPartPr/>
                <p14:nvPr/>
              </p14:nvContentPartPr>
              <p14:xfrm>
                <a:off x="7864049" y="5619195"/>
                <a:ext cx="293760" cy="216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7CA9DE-3B65-40F2-9C72-D82B59076D2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46409" y="5601195"/>
                  <a:ext cx="3294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26E976D-44D3-4473-8FEC-D804853FEE65}"/>
                    </a:ext>
                  </a:extLst>
                </p14:cNvPr>
                <p14:cNvContentPartPr/>
                <p14:nvPr/>
              </p14:nvContentPartPr>
              <p14:xfrm>
                <a:off x="8122889" y="5470515"/>
                <a:ext cx="175680" cy="21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26E976D-44D3-4473-8FEC-D804853FEE6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104889" y="5452875"/>
                  <a:ext cx="211320" cy="253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78888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5 Perimeter, Circumference, &amp; Area</a:t>
            </a:r>
            <a:br>
              <a:rPr lang="en-US" sz="3600" dirty="0"/>
            </a:br>
            <a:r>
              <a:rPr lang="en-US" sz="3600" dirty="0"/>
              <a:t>     Standard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B.G.GMD.A.1</a:t>
            </a:r>
            <a:r>
              <a:rPr lang="en-US" b="1" dirty="0"/>
              <a:t> </a:t>
            </a:r>
            <a:r>
              <a:rPr lang="en-US" dirty="0"/>
              <a:t>Use relationships involving area, perimeter, and volume of geometric figures to compute another measure.</a:t>
            </a:r>
          </a:p>
          <a:p>
            <a:endParaRPr lang="en-US" dirty="0"/>
          </a:p>
          <a:p>
            <a:r>
              <a:rPr lang="en-US" b="1" u="sng" dirty="0"/>
              <a:t>B.G.MG.A.1</a:t>
            </a:r>
            <a:r>
              <a:rPr lang="en-US" b="1" dirty="0"/>
              <a:t> </a:t>
            </a:r>
            <a:r>
              <a:rPr lang="en-US" dirty="0"/>
              <a:t>Use appropriate technology to find the mathematical model for a set of non-linear data.</a:t>
            </a:r>
          </a:p>
          <a:p>
            <a:endParaRPr lang="en-US" dirty="0"/>
          </a:p>
          <a:p>
            <a:r>
              <a:rPr lang="en-US" b="1" u="sng" dirty="0"/>
              <a:t>B.G.GMD.A.3</a:t>
            </a:r>
            <a:r>
              <a:rPr lang="en-US" b="1" dirty="0"/>
              <a:t> </a:t>
            </a:r>
            <a:r>
              <a:rPr lang="en-US" dirty="0"/>
              <a:t>Apply a variety of strategies using relationships between perimeter, area, and volume to calculate desired measures in composite figures (i.e., combinations of basic figures).</a:t>
            </a:r>
          </a:p>
          <a:p>
            <a:endParaRPr lang="en-US" dirty="0"/>
          </a:p>
          <a:p>
            <a:r>
              <a:rPr lang="en-US" b="1" u="sng" dirty="0"/>
              <a:t>B.G.MG.A.2</a:t>
            </a:r>
            <a:r>
              <a:rPr lang="en-US" b="1" dirty="0"/>
              <a:t> </a:t>
            </a:r>
            <a:r>
              <a:rPr lang="en-US" dirty="0"/>
              <a:t>Solve problems involving surface area and volume in real-world</a:t>
            </a:r>
          </a:p>
          <a:p>
            <a:r>
              <a:rPr lang="en-US" dirty="0"/>
              <a:t>context.</a:t>
            </a:r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57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5 Perimeter, Circumference, &amp; Area</a:t>
            </a:r>
            <a:br>
              <a:rPr lang="en-US" sz="3600" dirty="0"/>
            </a:br>
            <a:r>
              <a:rPr lang="en-US" sz="3600" dirty="0"/>
              <a:t>     Standard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B.G.GMD.A.1</a:t>
            </a:r>
            <a:r>
              <a:rPr lang="en-US" b="1" dirty="0"/>
              <a:t> </a:t>
            </a:r>
            <a:r>
              <a:rPr lang="en-US" dirty="0"/>
              <a:t>Use relationships involving area, perimeter, and volume of geometric figures to compute another measure.</a:t>
            </a:r>
          </a:p>
          <a:p>
            <a:endParaRPr lang="en-US" dirty="0"/>
          </a:p>
          <a:p>
            <a:r>
              <a:rPr lang="en-US" b="1" u="sng" dirty="0"/>
              <a:t>B.G.MG.A.1</a:t>
            </a:r>
            <a:r>
              <a:rPr lang="en-US" b="1" dirty="0"/>
              <a:t> </a:t>
            </a:r>
            <a:r>
              <a:rPr lang="en-US" dirty="0"/>
              <a:t>Use appropriate technology to find the mathematical model for a set of non-linear data.</a:t>
            </a:r>
          </a:p>
          <a:p>
            <a:endParaRPr lang="en-US" dirty="0"/>
          </a:p>
          <a:p>
            <a:r>
              <a:rPr lang="en-US" b="1" u="sng" dirty="0"/>
              <a:t>B.G.GMD.A.3</a:t>
            </a:r>
            <a:r>
              <a:rPr lang="en-US" b="1" dirty="0"/>
              <a:t> </a:t>
            </a:r>
            <a:r>
              <a:rPr lang="en-US" dirty="0"/>
              <a:t>Apply a variety of strategies using relationships between perimeter, area, and volume to calculate desired measures in composite figures (i.e., combinations of basic figures).</a:t>
            </a:r>
          </a:p>
          <a:p>
            <a:endParaRPr lang="en-US" dirty="0"/>
          </a:p>
          <a:p>
            <a:r>
              <a:rPr lang="en-US" b="1" u="sng" dirty="0"/>
              <a:t>B.G.MG.A.2</a:t>
            </a:r>
            <a:r>
              <a:rPr lang="en-US" b="1" dirty="0"/>
              <a:t> </a:t>
            </a:r>
            <a:r>
              <a:rPr lang="en-US" dirty="0"/>
              <a:t>Solve problems involving surface area and volume in real-world</a:t>
            </a:r>
          </a:p>
          <a:p>
            <a:r>
              <a:rPr lang="en-US" dirty="0"/>
              <a:t>context.</a:t>
            </a:r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865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5-5 Three-Dimensional Figures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</a:t>
            </a:r>
            <a:r>
              <a:rPr lang="en-US" dirty="0">
                <a:highlight>
                  <a:srgbClr val="00FFFF"/>
                </a:highlight>
              </a:rPr>
              <a:t>analyze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three-dimensional figures</a:t>
            </a:r>
            <a:r>
              <a:rPr lang="en-US" dirty="0"/>
              <a:t> IOT determine the </a:t>
            </a:r>
            <a:r>
              <a:rPr lang="en-US" dirty="0">
                <a:highlight>
                  <a:srgbClr val="00FF00"/>
                </a:highlight>
              </a:rPr>
              <a:t>surface area</a:t>
            </a:r>
            <a:r>
              <a:rPr lang="en-US" dirty="0"/>
              <a:t> and </a:t>
            </a:r>
            <a:r>
              <a:rPr lang="en-US" dirty="0">
                <a:highlight>
                  <a:srgbClr val="FF00FF"/>
                </a:highlight>
              </a:rPr>
              <a:t>volume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 flipV="1">
            <a:off x="4227443" y="2851264"/>
            <a:ext cx="410818" cy="57773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3087730" y="3429000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Figures having length, with and height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42B9-C60A-4902-AE6A-F936F181A1A1}"/>
              </a:ext>
            </a:extLst>
          </p:cNvPr>
          <p:cNvSpPr txBox="1"/>
          <p:nvPr/>
        </p:nvSpPr>
        <p:spPr>
          <a:xfrm flipH="1">
            <a:off x="7974164" y="1232703"/>
            <a:ext cx="2389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The amount of space filling an object 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306119-B9B3-4A21-8BE7-0A05FB6AB12C}"/>
              </a:ext>
            </a:extLst>
          </p:cNvPr>
          <p:cNvCxnSpPr>
            <a:cxnSpLocks/>
          </p:cNvCxnSpPr>
          <p:nvPr/>
        </p:nvCxnSpPr>
        <p:spPr>
          <a:xfrm>
            <a:off x="8998227" y="1947716"/>
            <a:ext cx="318051" cy="37141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065F5-C4DA-49D0-B31C-E72A35F80072}"/>
              </a:ext>
            </a:extLst>
          </p:cNvPr>
          <p:cNvSpPr txBox="1"/>
          <p:nvPr/>
        </p:nvSpPr>
        <p:spPr>
          <a:xfrm>
            <a:off x="6326090" y="3706854"/>
            <a:ext cx="310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The amount it takes to cover a geometric figure.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FE516D-E0C7-4D44-8244-6F4E41A8B498}"/>
              </a:ext>
            </a:extLst>
          </p:cNvPr>
          <p:cNvCxnSpPr>
            <a:cxnSpLocks/>
          </p:cNvCxnSpPr>
          <p:nvPr/>
        </p:nvCxnSpPr>
        <p:spPr>
          <a:xfrm flipV="1">
            <a:off x="7012802" y="2851264"/>
            <a:ext cx="686711" cy="855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D70068-B9A0-4DB7-95F4-D0B881611283}"/>
              </a:ext>
            </a:extLst>
          </p:cNvPr>
          <p:cNvSpPr txBox="1"/>
          <p:nvPr/>
        </p:nvSpPr>
        <p:spPr>
          <a:xfrm>
            <a:off x="1231251" y="3461052"/>
            <a:ext cx="1583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Name and identify parts needed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897D03-68CA-49EC-9DCC-E513F6BAA1A3}"/>
              </a:ext>
            </a:extLst>
          </p:cNvPr>
          <p:cNvCxnSpPr>
            <a:cxnSpLocks/>
          </p:cNvCxnSpPr>
          <p:nvPr/>
        </p:nvCxnSpPr>
        <p:spPr>
          <a:xfrm flipV="1">
            <a:off x="2105869" y="2851264"/>
            <a:ext cx="571043" cy="56669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293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FFE58F-D1B7-4821-901C-C83D7277A9D9}"/>
              </a:ext>
            </a:extLst>
          </p:cNvPr>
          <p:cNvSpPr/>
          <p:nvPr/>
        </p:nvSpPr>
        <p:spPr>
          <a:xfrm>
            <a:off x="875583" y="1840135"/>
            <a:ext cx="8772000" cy="253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______________________- a solid figure having length, width and height.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______________________- a solid figure having many plane (2-D) faces.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______________________- the polygons that make up a polyhedron.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4572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segments joining the faces of a polyhedron.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a point (corner) joining the segments of a polyhedron.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4000" dirty="0"/>
              <a:t>5-5 Three-Dimensional Figures</a:t>
            </a:r>
            <a:br>
              <a:rPr lang="en-US" sz="4000" dirty="0"/>
            </a:b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r>
              <a:rPr lang="en-US" b="1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17E7C-B2F7-41EF-A4D4-4AF3970AB8BC}"/>
              </a:ext>
            </a:extLst>
          </p:cNvPr>
          <p:cNvSpPr txBox="1"/>
          <p:nvPr/>
        </p:nvSpPr>
        <p:spPr>
          <a:xfrm>
            <a:off x="1967510" y="3406961"/>
            <a:ext cx="187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Edges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682EA-6AA2-432F-81A0-D2274DB1E0F0}"/>
              </a:ext>
            </a:extLst>
          </p:cNvPr>
          <p:cNvSpPr txBox="1"/>
          <p:nvPr/>
        </p:nvSpPr>
        <p:spPr>
          <a:xfrm>
            <a:off x="1967510" y="1894087"/>
            <a:ext cx="215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3-D Figure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90E7A-C48C-4004-A084-54363AF81396}"/>
              </a:ext>
            </a:extLst>
          </p:cNvPr>
          <p:cNvSpPr txBox="1"/>
          <p:nvPr/>
        </p:nvSpPr>
        <p:spPr>
          <a:xfrm>
            <a:off x="1967510" y="2925589"/>
            <a:ext cx="187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D30DD-24FE-4233-A88E-9FF83224300D}"/>
              </a:ext>
            </a:extLst>
          </p:cNvPr>
          <p:cNvSpPr txBox="1"/>
          <p:nvPr/>
        </p:nvSpPr>
        <p:spPr>
          <a:xfrm>
            <a:off x="1967510" y="2405372"/>
            <a:ext cx="215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Polyhedron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253AD0-7B37-4424-A3A0-347B742E3F2C}"/>
              </a:ext>
            </a:extLst>
          </p:cNvPr>
          <p:cNvSpPr txBox="1"/>
          <p:nvPr/>
        </p:nvSpPr>
        <p:spPr>
          <a:xfrm>
            <a:off x="1967510" y="3941252"/>
            <a:ext cx="215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Vertex</a:t>
            </a:r>
          </a:p>
        </p:txBody>
      </p:sp>
    </p:spTree>
    <p:extLst>
      <p:ext uri="{BB962C8B-B14F-4D97-AF65-F5344CB8AC3E}">
        <p14:creationId xmlns:p14="http://schemas.microsoft.com/office/powerpoint/2010/main" val="2477062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3600" dirty="0"/>
              <a:t>5-5 3-D Figures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r>
              <a:rPr lang="en-US" b="1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861D060-E9D5-48A8-B522-43A431EF4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 r="1089" b="8406"/>
          <a:stretch/>
        </p:blipFill>
        <p:spPr bwMode="auto">
          <a:xfrm>
            <a:off x="3954669" y="205695"/>
            <a:ext cx="6280830" cy="619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73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5-5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CE344-0448-4B17-A1B7-A9E8283B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29" y="1292532"/>
            <a:ext cx="7323459" cy="22590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28D93D-F1AD-4C5E-945B-FAB90661F3E4}"/>
              </a:ext>
            </a:extLst>
          </p:cNvPr>
          <p:cNvCxnSpPr>
            <a:cxnSpLocks/>
          </p:cNvCxnSpPr>
          <p:nvPr/>
        </p:nvCxnSpPr>
        <p:spPr>
          <a:xfrm>
            <a:off x="6096000" y="1635815"/>
            <a:ext cx="0" cy="41522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960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5-5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91371-56C8-4851-A6EF-15DA4B4FF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15" y="1292531"/>
            <a:ext cx="7011228" cy="26513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2FC7FE-FEC1-4256-A7F6-F9D221911578}"/>
              </a:ext>
            </a:extLst>
          </p:cNvPr>
          <p:cNvCxnSpPr>
            <a:cxnSpLocks/>
          </p:cNvCxnSpPr>
          <p:nvPr/>
        </p:nvCxnSpPr>
        <p:spPr>
          <a:xfrm>
            <a:off x="6096000" y="1635815"/>
            <a:ext cx="0" cy="41522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095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5-5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52589-C93F-4E83-803B-E69BA2596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0" y="1161245"/>
            <a:ext cx="8205351" cy="26667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22F432-7474-4D2A-9D4E-6F3E37260447}"/>
              </a:ext>
            </a:extLst>
          </p:cNvPr>
          <p:cNvCxnSpPr>
            <a:cxnSpLocks/>
          </p:cNvCxnSpPr>
          <p:nvPr/>
        </p:nvCxnSpPr>
        <p:spPr>
          <a:xfrm>
            <a:off x="6096000" y="1635815"/>
            <a:ext cx="0" cy="41522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025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28" y="18343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05594-A0BD-4AAA-80F3-4A27449D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947737"/>
            <a:ext cx="7551521" cy="58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23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28" y="18343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05594-A0BD-4AAA-80F3-4A27449D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947737"/>
            <a:ext cx="7551521" cy="58809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AE0E05E-C31F-4818-961D-2B6B0B29D8CD}"/>
                  </a:ext>
                </a:extLst>
              </p14:cNvPr>
              <p14:cNvContentPartPr/>
              <p14:nvPr/>
            </p14:nvContentPartPr>
            <p14:xfrm>
              <a:off x="2272889" y="2903355"/>
              <a:ext cx="1152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AE0E05E-C31F-4818-961D-2B6B0B29D8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5249" y="2885355"/>
                <a:ext cx="47160" cy="4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F70045C-1EF8-46B9-AC67-898112867C80}"/>
              </a:ext>
            </a:extLst>
          </p:cNvPr>
          <p:cNvGrpSpPr/>
          <p:nvPr/>
        </p:nvGrpSpPr>
        <p:grpSpPr>
          <a:xfrm>
            <a:off x="1473689" y="3045555"/>
            <a:ext cx="1803600" cy="574920"/>
            <a:chOff x="1473689" y="3045555"/>
            <a:chExt cx="1803600" cy="57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5BFD1C3-078C-4C50-A6CF-540147D7C9E2}"/>
                    </a:ext>
                  </a:extLst>
                </p14:cNvPr>
                <p14:cNvContentPartPr/>
                <p14:nvPr/>
              </p14:nvContentPartPr>
              <p14:xfrm>
                <a:off x="1589609" y="3074355"/>
                <a:ext cx="12960" cy="236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5BFD1C3-078C-4C50-A6CF-540147D7C9E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71609" y="3056355"/>
                  <a:ext cx="486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57D1CFE-260D-46EC-8273-23093B640BAC}"/>
                    </a:ext>
                  </a:extLst>
                </p14:cNvPr>
                <p14:cNvContentPartPr/>
                <p14:nvPr/>
              </p14:nvContentPartPr>
              <p14:xfrm>
                <a:off x="1473689" y="3045555"/>
                <a:ext cx="313920" cy="26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57D1CFE-260D-46EC-8273-23093B640BA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55689" y="3027555"/>
                  <a:ext cx="3495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E2D4698-2EA6-4858-A037-D8B5FDAD339F}"/>
                    </a:ext>
                  </a:extLst>
                </p14:cNvPr>
                <p14:cNvContentPartPr/>
                <p14:nvPr/>
              </p14:nvContentPartPr>
              <p14:xfrm>
                <a:off x="1663769" y="3123675"/>
                <a:ext cx="124560" cy="189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E2D4698-2EA6-4858-A037-D8B5FDAD339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45769" y="3105675"/>
                  <a:ext cx="1602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9A76A3A-F667-421E-A6C9-E931CDAFB1B2}"/>
                    </a:ext>
                  </a:extLst>
                </p14:cNvPr>
                <p14:cNvContentPartPr/>
                <p14:nvPr/>
              </p14:nvContentPartPr>
              <p14:xfrm>
                <a:off x="1831529" y="3145635"/>
                <a:ext cx="56880" cy="195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9A76A3A-F667-421E-A6C9-E931CDAFB1B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13889" y="3127635"/>
                  <a:ext cx="925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017D661-09EF-4CEF-89F6-8D2F66EDB263}"/>
                    </a:ext>
                  </a:extLst>
                </p14:cNvPr>
                <p14:cNvContentPartPr/>
                <p14:nvPr/>
              </p14:nvContentPartPr>
              <p14:xfrm>
                <a:off x="1908569" y="3138075"/>
                <a:ext cx="288000" cy="166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017D661-09EF-4CEF-89F6-8D2F66EDB26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90569" y="3120075"/>
                  <a:ext cx="3236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2409F27-23AB-4551-B9E9-4FCC16269391}"/>
                    </a:ext>
                  </a:extLst>
                </p14:cNvPr>
                <p14:cNvContentPartPr/>
                <p14:nvPr/>
              </p14:nvContentPartPr>
              <p14:xfrm>
                <a:off x="2193329" y="3141675"/>
                <a:ext cx="112680" cy="286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2409F27-23AB-4551-B9E9-4FCC1626939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75689" y="3123675"/>
                  <a:ext cx="1483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3D6F799-21CB-45DF-BE01-CDDF1520FA94}"/>
                    </a:ext>
                  </a:extLst>
                </p14:cNvPr>
                <p14:cNvContentPartPr/>
                <p14:nvPr/>
              </p14:nvContentPartPr>
              <p14:xfrm>
                <a:off x="2312489" y="3139155"/>
                <a:ext cx="179640" cy="156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3D6F799-21CB-45DF-BE01-CDDF1520FA9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94849" y="3121515"/>
                  <a:ext cx="2152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58FED48-8274-4D4A-9047-ACC6842DE28D}"/>
                    </a:ext>
                  </a:extLst>
                </p14:cNvPr>
                <p14:cNvContentPartPr/>
                <p14:nvPr/>
              </p14:nvContentPartPr>
              <p14:xfrm>
                <a:off x="2487809" y="3069315"/>
                <a:ext cx="348840" cy="242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58FED48-8274-4D4A-9047-ACC6842DE28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69809" y="3051675"/>
                  <a:ext cx="38448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C19BEC-AF24-4E1D-B484-FF51C980D5B6}"/>
                    </a:ext>
                  </a:extLst>
                </p14:cNvPr>
                <p14:cNvContentPartPr/>
                <p14:nvPr/>
              </p14:nvContentPartPr>
              <p14:xfrm>
                <a:off x="3000449" y="3135915"/>
                <a:ext cx="112680" cy="274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EC19BEC-AF24-4E1D-B484-FF51C980D5B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82809" y="3118275"/>
                  <a:ext cx="1483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B2083F-3CCF-43CB-A342-2EC9CD71B2D6}"/>
                    </a:ext>
                  </a:extLst>
                </p14:cNvPr>
                <p14:cNvContentPartPr/>
                <p14:nvPr/>
              </p14:nvContentPartPr>
              <p14:xfrm>
                <a:off x="3162809" y="3160755"/>
                <a:ext cx="114480" cy="172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B2083F-3CCF-43CB-A342-2EC9CD71B2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45169" y="3143115"/>
                  <a:ext cx="1501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D7B231B-4DDB-41C5-BEA8-A2F5669B3B00}"/>
                    </a:ext>
                  </a:extLst>
                </p14:cNvPr>
                <p14:cNvContentPartPr/>
                <p14:nvPr/>
              </p14:nvContentPartPr>
              <p14:xfrm>
                <a:off x="1551089" y="3367035"/>
                <a:ext cx="217080" cy="253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D7B231B-4DDB-41C5-BEA8-A2F5669B3B0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533089" y="3349395"/>
                  <a:ext cx="2527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C4D23A3-11D2-44F8-AA3E-062BB234CA33}"/>
                    </a:ext>
                  </a:extLst>
                </p14:cNvPr>
                <p14:cNvContentPartPr/>
                <p14:nvPr/>
              </p14:nvContentPartPr>
              <p14:xfrm>
                <a:off x="1574849" y="3517515"/>
                <a:ext cx="72720" cy="34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C4D23A3-11D2-44F8-AA3E-062BB234CA3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56849" y="3499515"/>
                  <a:ext cx="1083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866BAD6-C3E4-45AF-8EC1-6FD64655DC5E}"/>
                    </a:ext>
                  </a:extLst>
                </p14:cNvPr>
                <p14:cNvContentPartPr/>
                <p14:nvPr/>
              </p14:nvContentPartPr>
              <p14:xfrm>
                <a:off x="1802729" y="3382155"/>
                <a:ext cx="177120" cy="236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866BAD6-C3E4-45AF-8EC1-6FD64655DC5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85089" y="3364515"/>
                  <a:ext cx="2127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FAD6109-92E5-465B-A938-726E4A8BC49D}"/>
                    </a:ext>
                  </a:extLst>
                </p14:cNvPr>
                <p14:cNvContentPartPr/>
                <p14:nvPr/>
              </p14:nvContentPartPr>
              <p14:xfrm>
                <a:off x="2039969" y="3409155"/>
                <a:ext cx="187200" cy="194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FAD6109-92E5-465B-A938-726E4A8BC49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022329" y="3391515"/>
                  <a:ext cx="2228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6D8F7D3-FA49-4E00-AA47-C835F354E2D3}"/>
                    </a:ext>
                  </a:extLst>
                </p14:cNvPr>
                <p14:cNvContentPartPr/>
                <p14:nvPr/>
              </p14:nvContentPartPr>
              <p14:xfrm>
                <a:off x="2217449" y="3428955"/>
                <a:ext cx="49320" cy="149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6D8F7D3-FA49-4E00-AA47-C835F354E2D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199809" y="3410955"/>
                  <a:ext cx="849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A76665E-1D32-4309-B539-85F3AD3D7DE5}"/>
                    </a:ext>
                  </a:extLst>
                </p14:cNvPr>
                <p14:cNvContentPartPr/>
                <p14:nvPr/>
              </p14:nvContentPartPr>
              <p14:xfrm>
                <a:off x="2212409" y="3390435"/>
                <a:ext cx="162720" cy="201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A76665E-1D32-4309-B539-85F3AD3D7DE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94769" y="3372795"/>
                  <a:ext cx="1983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A660261-20F8-43C6-8F8C-FACB8C81B878}"/>
                    </a:ext>
                  </a:extLst>
                </p14:cNvPr>
                <p14:cNvContentPartPr/>
                <p14:nvPr/>
              </p14:nvContentPartPr>
              <p14:xfrm>
                <a:off x="2419769" y="3386115"/>
                <a:ext cx="192240" cy="207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A660261-20F8-43C6-8F8C-FACB8C81B87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02129" y="3368115"/>
                  <a:ext cx="2278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73DFC99-A8A2-40B9-90BD-3614CE2D573A}"/>
                    </a:ext>
                  </a:extLst>
                </p14:cNvPr>
                <p14:cNvContentPartPr/>
                <p14:nvPr/>
              </p14:nvContentPartPr>
              <p14:xfrm>
                <a:off x="2488889" y="3487275"/>
                <a:ext cx="100440" cy="30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73DFC99-A8A2-40B9-90BD-3614CE2D573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70889" y="3469635"/>
                  <a:ext cx="1360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9E1C89-72EA-4D20-8BEF-076E2E676B08}"/>
                    </a:ext>
                  </a:extLst>
                </p14:cNvPr>
                <p14:cNvContentPartPr/>
                <p14:nvPr/>
              </p14:nvContentPartPr>
              <p14:xfrm>
                <a:off x="2673929" y="3366315"/>
                <a:ext cx="164520" cy="237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9E1C89-72EA-4D20-8BEF-076E2E676B0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56289" y="3348675"/>
                  <a:ext cx="2001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6786A9-83D9-4404-8D97-371F2D392D14}"/>
                    </a:ext>
                  </a:extLst>
                </p14:cNvPr>
                <p14:cNvContentPartPr/>
                <p14:nvPr/>
              </p14:nvContentPartPr>
              <p14:xfrm>
                <a:off x="2074889" y="3385755"/>
                <a:ext cx="2952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6786A9-83D9-4404-8D97-371F2D392D1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57249" y="3367755"/>
                  <a:ext cx="6516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7C827CA-016C-4EB5-BDA7-DFCA593F370E}"/>
              </a:ext>
            </a:extLst>
          </p:cNvPr>
          <p:cNvGrpSpPr/>
          <p:nvPr/>
        </p:nvGrpSpPr>
        <p:grpSpPr>
          <a:xfrm>
            <a:off x="1529489" y="3877155"/>
            <a:ext cx="1816560" cy="267840"/>
            <a:chOff x="1529489" y="3877155"/>
            <a:chExt cx="181656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FA74F66-D7EC-4AE7-8C6A-EDD5F3D5D4B7}"/>
                    </a:ext>
                  </a:extLst>
                </p14:cNvPr>
                <p14:cNvContentPartPr/>
                <p14:nvPr/>
              </p14:nvContentPartPr>
              <p14:xfrm>
                <a:off x="1529489" y="3878235"/>
                <a:ext cx="208080" cy="240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FA74F66-D7EC-4AE7-8C6A-EDD5F3D5D4B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511849" y="3860595"/>
                  <a:ext cx="2437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2CF215F-F9C8-414B-9D2B-A4F75267700B}"/>
                    </a:ext>
                  </a:extLst>
                </p14:cNvPr>
                <p14:cNvContentPartPr/>
                <p14:nvPr/>
              </p14:nvContentPartPr>
              <p14:xfrm>
                <a:off x="1783289" y="3887595"/>
                <a:ext cx="147240" cy="228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2CF215F-F9C8-414B-9D2B-A4F75267700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65649" y="3869955"/>
                  <a:ext cx="1828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DAFDA09-9AFF-41F3-86F9-841A6493AFEE}"/>
                    </a:ext>
                  </a:extLst>
                </p14:cNvPr>
                <p14:cNvContentPartPr/>
                <p14:nvPr/>
              </p14:nvContentPartPr>
              <p14:xfrm>
                <a:off x="1789409" y="4042395"/>
                <a:ext cx="75240" cy="22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DAFDA09-9AFF-41F3-86F9-841A6493AFE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771769" y="4024755"/>
                  <a:ext cx="110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5992C77-F739-4CB5-9937-CE5309E9AB96}"/>
                    </a:ext>
                  </a:extLst>
                </p14:cNvPr>
                <p14:cNvContentPartPr/>
                <p14:nvPr/>
              </p14:nvContentPartPr>
              <p14:xfrm>
                <a:off x="1940609" y="3902715"/>
                <a:ext cx="157320" cy="221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5992C77-F739-4CB5-9937-CE5309E9AB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922609" y="3884715"/>
                  <a:ext cx="1929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5A67B4C-DEC5-4E7B-A14D-97E3C2FEA8D0}"/>
                    </a:ext>
                  </a:extLst>
                </p14:cNvPr>
                <p14:cNvContentPartPr/>
                <p14:nvPr/>
              </p14:nvContentPartPr>
              <p14:xfrm>
                <a:off x="2140769" y="3920715"/>
                <a:ext cx="188640" cy="204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5A67B4C-DEC5-4E7B-A14D-97E3C2FEA8D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122769" y="3903075"/>
                  <a:ext cx="2242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1CE642B-35D3-4B94-A8AB-714831FCB2F7}"/>
                    </a:ext>
                  </a:extLst>
                </p14:cNvPr>
                <p14:cNvContentPartPr/>
                <p14:nvPr/>
              </p14:nvContentPartPr>
              <p14:xfrm>
                <a:off x="2457209" y="3909195"/>
                <a:ext cx="130680" cy="131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1CE642B-35D3-4B94-A8AB-714831FCB2F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439569" y="3891195"/>
                  <a:ext cx="1663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1D2755A-92B1-431F-8114-7C0795028767}"/>
                    </a:ext>
                  </a:extLst>
                </p14:cNvPr>
                <p14:cNvContentPartPr/>
                <p14:nvPr/>
              </p14:nvContentPartPr>
              <p14:xfrm>
                <a:off x="2640449" y="3881475"/>
                <a:ext cx="211320" cy="235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1D2755A-92B1-431F-8114-7C079502876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622809" y="3863475"/>
                  <a:ext cx="2469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213FF8B-C936-4B49-81B0-390112ABB654}"/>
                    </a:ext>
                  </a:extLst>
                </p14:cNvPr>
                <p14:cNvContentPartPr/>
                <p14:nvPr/>
              </p14:nvContentPartPr>
              <p14:xfrm>
                <a:off x="2877689" y="3898395"/>
                <a:ext cx="164880" cy="232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213FF8B-C936-4B49-81B0-390112ABB65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60049" y="3880395"/>
                  <a:ext cx="2005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3252519-4D26-42AA-9B5D-519CC54875F3}"/>
                    </a:ext>
                  </a:extLst>
                </p14:cNvPr>
                <p14:cNvContentPartPr/>
                <p14:nvPr/>
              </p14:nvContentPartPr>
              <p14:xfrm>
                <a:off x="3046529" y="3907755"/>
                <a:ext cx="164520" cy="237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3252519-4D26-42AA-9B5D-519CC54875F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28889" y="3890115"/>
                  <a:ext cx="2001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5185430-EE14-40FB-8B0B-1766459E4DCF}"/>
                    </a:ext>
                  </a:extLst>
                </p14:cNvPr>
                <p14:cNvContentPartPr/>
                <p14:nvPr/>
              </p14:nvContentPartPr>
              <p14:xfrm>
                <a:off x="3050129" y="4036275"/>
                <a:ext cx="93960" cy="21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5185430-EE14-40FB-8B0B-1766459E4DC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032489" y="4018275"/>
                  <a:ext cx="1296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3270DA1-4622-47A2-8A6C-4948F618D32D}"/>
                    </a:ext>
                  </a:extLst>
                </p14:cNvPr>
                <p14:cNvContentPartPr/>
                <p14:nvPr/>
              </p14:nvContentPartPr>
              <p14:xfrm>
                <a:off x="3160649" y="3877155"/>
                <a:ext cx="185400" cy="248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3270DA1-4622-47A2-8A6C-4948F618D32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142649" y="3859155"/>
                  <a:ext cx="22104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66D319C-1AF6-4507-A72A-A3456FAB5F5F}"/>
              </a:ext>
            </a:extLst>
          </p:cNvPr>
          <p:cNvGrpSpPr/>
          <p:nvPr/>
        </p:nvGrpSpPr>
        <p:grpSpPr>
          <a:xfrm>
            <a:off x="4017809" y="3035475"/>
            <a:ext cx="1889280" cy="1114560"/>
            <a:chOff x="4017809" y="3035475"/>
            <a:chExt cx="1889280" cy="11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911C2DD-D7E1-4423-97EF-A5B5AB25C9BB}"/>
                    </a:ext>
                  </a:extLst>
                </p14:cNvPr>
                <p14:cNvContentPartPr/>
                <p14:nvPr/>
              </p14:nvContentPartPr>
              <p14:xfrm>
                <a:off x="4039769" y="3040515"/>
                <a:ext cx="125640" cy="297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911C2DD-D7E1-4423-97EF-A5B5AB25C9B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21769" y="3022515"/>
                  <a:ext cx="1612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0F301E1-AF64-4E4C-ACD0-952B6469E19C}"/>
                    </a:ext>
                  </a:extLst>
                </p14:cNvPr>
                <p14:cNvContentPartPr/>
                <p14:nvPr/>
              </p14:nvContentPartPr>
              <p14:xfrm>
                <a:off x="4186289" y="3138075"/>
                <a:ext cx="145800" cy="195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0F301E1-AF64-4E4C-ACD0-952B6469E19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68649" y="3120435"/>
                  <a:ext cx="1814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5C03287-B32A-489D-98BA-9E86CC7F2A17}"/>
                    </a:ext>
                  </a:extLst>
                </p14:cNvPr>
                <p14:cNvContentPartPr/>
                <p14:nvPr/>
              </p14:nvContentPartPr>
              <p14:xfrm>
                <a:off x="4363409" y="3134475"/>
                <a:ext cx="135720" cy="196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5C03287-B32A-489D-98BA-9E86CC7F2A1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345409" y="3116475"/>
                  <a:ext cx="1713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3D2AD34-0F28-4AC1-8328-6706532761BB}"/>
                    </a:ext>
                  </a:extLst>
                </p14:cNvPr>
                <p14:cNvContentPartPr/>
                <p14:nvPr/>
              </p14:nvContentPartPr>
              <p14:xfrm>
                <a:off x="4516769" y="3035475"/>
                <a:ext cx="102960" cy="29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3D2AD34-0F28-4AC1-8328-6706532761B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499129" y="3017475"/>
                  <a:ext cx="1386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DD99EF0-C1BB-436B-99BA-90D07F01B5B8}"/>
                    </a:ext>
                  </a:extLst>
                </p14:cNvPr>
                <p14:cNvContentPartPr/>
                <p14:nvPr/>
              </p14:nvContentPartPr>
              <p14:xfrm>
                <a:off x="4491209" y="3172635"/>
                <a:ext cx="71640" cy="8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DD99EF0-C1BB-436B-99BA-90D07F01B5B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473209" y="3154635"/>
                  <a:ext cx="1072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A3D6752-B01C-488D-95D5-2655A9CC5F8B}"/>
                    </a:ext>
                  </a:extLst>
                </p14:cNvPr>
                <p14:cNvContentPartPr/>
                <p14:nvPr/>
              </p14:nvContentPartPr>
              <p14:xfrm>
                <a:off x="4625129" y="3111795"/>
                <a:ext cx="342720" cy="192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A3D6752-B01C-488D-95D5-2655A9CC5F8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607489" y="3093795"/>
                  <a:ext cx="3783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1B6C2FF-65AB-4E97-9AFF-25FFBAE020FB}"/>
                    </a:ext>
                  </a:extLst>
                </p14:cNvPr>
                <p14:cNvContentPartPr/>
                <p14:nvPr/>
              </p14:nvContentPartPr>
              <p14:xfrm>
                <a:off x="4932209" y="3133395"/>
                <a:ext cx="127440" cy="303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1B6C2FF-65AB-4E97-9AFF-25FFBAE020F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914569" y="3115755"/>
                  <a:ext cx="16308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5B5DA7D-CE39-4E3B-BDA4-E1793DD1CF29}"/>
                    </a:ext>
                  </a:extLst>
                </p14:cNvPr>
                <p14:cNvContentPartPr/>
                <p14:nvPr/>
              </p14:nvContentPartPr>
              <p14:xfrm>
                <a:off x="5073329" y="3040515"/>
                <a:ext cx="339120" cy="288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5B5DA7D-CE39-4E3B-BDA4-E1793DD1CF2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055329" y="3022515"/>
                  <a:ext cx="3747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A043AC9-FEA7-446E-A9B0-A18E381E145B}"/>
                    </a:ext>
                  </a:extLst>
                </p14:cNvPr>
                <p14:cNvContentPartPr/>
                <p14:nvPr/>
              </p14:nvContentPartPr>
              <p14:xfrm>
                <a:off x="5371769" y="3104595"/>
                <a:ext cx="363960" cy="225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A043AC9-FEA7-446E-A9B0-A18E381E145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353769" y="3086595"/>
                  <a:ext cx="3996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7F2A52E-5A34-4D3C-AC99-32D3711F116F}"/>
                    </a:ext>
                  </a:extLst>
                </p14:cNvPr>
                <p14:cNvContentPartPr/>
                <p14:nvPr/>
              </p14:nvContentPartPr>
              <p14:xfrm>
                <a:off x="4017809" y="3444075"/>
                <a:ext cx="145440" cy="236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7F2A52E-5A34-4D3C-AC99-32D3711F116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999809" y="3426075"/>
                  <a:ext cx="1810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E24A33C-7927-4753-8641-02BA5EB3C053}"/>
                    </a:ext>
                  </a:extLst>
                </p14:cNvPr>
                <p14:cNvContentPartPr/>
                <p14:nvPr/>
              </p14:nvContentPartPr>
              <p14:xfrm>
                <a:off x="4203569" y="3457035"/>
                <a:ext cx="133200" cy="315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E24A33C-7927-4753-8641-02BA5EB3C05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85569" y="3439395"/>
                  <a:ext cx="16884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24FFFFA-8089-4AC2-B728-0CC12BA958E8}"/>
                    </a:ext>
                  </a:extLst>
                </p14:cNvPr>
                <p14:cNvContentPartPr/>
                <p14:nvPr/>
              </p14:nvContentPartPr>
              <p14:xfrm>
                <a:off x="4391489" y="3463515"/>
                <a:ext cx="93600" cy="128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24FFFFA-8089-4AC2-B728-0CC12BA958E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73849" y="3445515"/>
                  <a:ext cx="1292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9B4A836-F54E-44DA-A061-EEE7309AF95E}"/>
                    </a:ext>
                  </a:extLst>
                </p14:cNvPr>
                <p14:cNvContentPartPr/>
                <p14:nvPr/>
              </p14:nvContentPartPr>
              <p14:xfrm>
                <a:off x="4491569" y="3453435"/>
                <a:ext cx="549360" cy="162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9B4A836-F54E-44DA-A061-EEE7309AF95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473569" y="3435435"/>
                  <a:ext cx="5850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5B54CB1-6442-4B95-9395-12F9BC470EC1}"/>
                    </a:ext>
                  </a:extLst>
                </p14:cNvPr>
                <p14:cNvContentPartPr/>
                <p14:nvPr/>
              </p14:nvContentPartPr>
              <p14:xfrm>
                <a:off x="5041289" y="3391155"/>
                <a:ext cx="21240" cy="7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5B54CB1-6442-4B95-9395-12F9BC470EC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023289" y="3373155"/>
                  <a:ext cx="568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E07C680-0B6E-4AF3-9158-9B47E08064C2}"/>
                    </a:ext>
                  </a:extLst>
                </p14:cNvPr>
                <p14:cNvContentPartPr/>
                <p14:nvPr/>
              </p14:nvContentPartPr>
              <p14:xfrm>
                <a:off x="5158649" y="3321315"/>
                <a:ext cx="113400" cy="271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E07C680-0B6E-4AF3-9158-9B47E08064C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141009" y="3303315"/>
                  <a:ext cx="1490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786D16C-A820-4134-A7FB-E36278282E95}"/>
                    </a:ext>
                  </a:extLst>
                </p14:cNvPr>
                <p14:cNvContentPartPr/>
                <p14:nvPr/>
              </p14:nvContentPartPr>
              <p14:xfrm>
                <a:off x="4402289" y="3616875"/>
                <a:ext cx="157320" cy="22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786D16C-A820-4134-A7FB-E36278282E9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384649" y="3598875"/>
                  <a:ext cx="1929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F381ABD-E463-49ED-88BB-5F15E60C7F2F}"/>
                    </a:ext>
                  </a:extLst>
                </p14:cNvPr>
                <p14:cNvContentPartPr/>
                <p14:nvPr/>
              </p14:nvContentPartPr>
              <p14:xfrm>
                <a:off x="4401209" y="3725235"/>
                <a:ext cx="54360" cy="230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F381ABD-E463-49ED-88BB-5F15E60C7F2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383209" y="3707595"/>
                  <a:ext cx="900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F25DD98-B0EF-4253-9AAD-FD7B4465E38E}"/>
                    </a:ext>
                  </a:extLst>
                </p14:cNvPr>
                <p14:cNvContentPartPr/>
                <p14:nvPr/>
              </p14:nvContentPartPr>
              <p14:xfrm>
                <a:off x="4602449" y="3711555"/>
                <a:ext cx="73440" cy="206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F25DD98-B0EF-4253-9AAD-FD7B4465E38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584809" y="3693555"/>
                  <a:ext cx="1090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18ECDCB-6564-4900-8923-13BC84280FC5}"/>
                    </a:ext>
                  </a:extLst>
                </p14:cNvPr>
                <p14:cNvContentPartPr/>
                <p14:nvPr/>
              </p14:nvContentPartPr>
              <p14:xfrm>
                <a:off x="4630889" y="3652875"/>
                <a:ext cx="157320" cy="244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18ECDCB-6564-4900-8923-13BC84280FC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612889" y="3634875"/>
                  <a:ext cx="1929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A8EEEB8-891E-4B6E-AC17-C408839DBDF0}"/>
                    </a:ext>
                  </a:extLst>
                </p14:cNvPr>
                <p14:cNvContentPartPr/>
                <p14:nvPr/>
              </p14:nvContentPartPr>
              <p14:xfrm>
                <a:off x="4891529" y="3874995"/>
                <a:ext cx="35640" cy="597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A8EEEB8-891E-4B6E-AC17-C408839DBDF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73529" y="3857355"/>
                  <a:ext cx="712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98034B2-576F-484C-945F-9D319DFDE8A5}"/>
                    </a:ext>
                  </a:extLst>
                </p14:cNvPr>
                <p14:cNvContentPartPr/>
                <p14:nvPr/>
              </p14:nvContentPartPr>
              <p14:xfrm>
                <a:off x="4976129" y="3661155"/>
                <a:ext cx="300240" cy="2764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98034B2-576F-484C-945F-9D319DFDE8A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958489" y="3643515"/>
                  <a:ext cx="3358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08C5A45-285E-405A-B2AC-E65BA76B11B6}"/>
                    </a:ext>
                  </a:extLst>
                </p14:cNvPr>
                <p14:cNvContentPartPr/>
                <p14:nvPr/>
              </p14:nvContentPartPr>
              <p14:xfrm>
                <a:off x="5383649" y="3678075"/>
                <a:ext cx="35640" cy="1846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08C5A45-285E-405A-B2AC-E65BA76B11B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365649" y="3660075"/>
                  <a:ext cx="712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76F1869-52B4-4A17-855C-2DD8DC636B71}"/>
                    </a:ext>
                  </a:extLst>
                </p14:cNvPr>
                <p14:cNvContentPartPr/>
                <p14:nvPr/>
              </p14:nvContentPartPr>
              <p14:xfrm>
                <a:off x="5348009" y="3641355"/>
                <a:ext cx="140400" cy="225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76F1869-52B4-4A17-855C-2DD8DC636B7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330369" y="3623715"/>
                  <a:ext cx="1760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7EA7007-5BA9-4F6B-B14E-6888747944DE}"/>
                    </a:ext>
                  </a:extLst>
                </p14:cNvPr>
                <p14:cNvContentPartPr/>
                <p14:nvPr/>
              </p14:nvContentPartPr>
              <p14:xfrm>
                <a:off x="5597129" y="3820275"/>
                <a:ext cx="14760" cy="83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7EA7007-5BA9-4F6B-B14E-6888747944D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579129" y="3802635"/>
                  <a:ext cx="504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226B8CD-6A55-4DF6-8191-7C6E5970B500}"/>
                    </a:ext>
                  </a:extLst>
                </p14:cNvPr>
                <p14:cNvContentPartPr/>
                <p14:nvPr/>
              </p14:nvContentPartPr>
              <p14:xfrm>
                <a:off x="5704049" y="3628395"/>
                <a:ext cx="203040" cy="2458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226B8CD-6A55-4DF6-8191-7C6E5970B50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686049" y="3610395"/>
                  <a:ext cx="23868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DF55F23-BCE0-4372-9BCB-FB4642F11F91}"/>
                    </a:ext>
                  </a:extLst>
                </p14:cNvPr>
                <p14:cNvContentPartPr/>
                <p14:nvPr/>
              </p14:nvContentPartPr>
              <p14:xfrm>
                <a:off x="5720969" y="3737475"/>
                <a:ext cx="89640" cy="11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DF55F23-BCE0-4372-9BCB-FB4642F11F9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03329" y="3719835"/>
                  <a:ext cx="125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E6B03DD-2C04-4608-A169-3B54A5C429EF}"/>
                    </a:ext>
                  </a:extLst>
                </p14:cNvPr>
                <p14:cNvContentPartPr/>
                <p14:nvPr/>
              </p14:nvContentPartPr>
              <p14:xfrm>
                <a:off x="4104209" y="3881835"/>
                <a:ext cx="155520" cy="252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E6B03DD-2C04-4608-A169-3B54A5C429E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086209" y="3864195"/>
                  <a:ext cx="1911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62161DD-B6A8-4C4A-99EA-0F815F9ADD45}"/>
                    </a:ext>
                  </a:extLst>
                </p14:cNvPr>
                <p14:cNvContentPartPr/>
                <p14:nvPr/>
              </p14:nvContentPartPr>
              <p14:xfrm>
                <a:off x="4152449" y="4001715"/>
                <a:ext cx="59040" cy="23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62161DD-B6A8-4C4A-99EA-0F815F9ADD4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134449" y="3983715"/>
                  <a:ext cx="946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930BDA8-3CD8-4DDF-BC00-0F076B98F6BF}"/>
                    </a:ext>
                  </a:extLst>
                </p14:cNvPr>
                <p14:cNvContentPartPr/>
                <p14:nvPr/>
              </p14:nvContentPartPr>
              <p14:xfrm>
                <a:off x="4397249" y="3932235"/>
                <a:ext cx="21960" cy="155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930BDA8-3CD8-4DDF-BC00-0F076B98F6B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379609" y="3914595"/>
                  <a:ext cx="576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2C2F5EA-A98C-4B62-B836-695889B60475}"/>
                    </a:ext>
                  </a:extLst>
                </p14:cNvPr>
                <p14:cNvContentPartPr/>
                <p14:nvPr/>
              </p14:nvContentPartPr>
              <p14:xfrm>
                <a:off x="4352609" y="3907035"/>
                <a:ext cx="160200" cy="203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2C2F5EA-A98C-4B62-B836-695889B6047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334609" y="3889035"/>
                  <a:ext cx="1958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FDE2B1D-7793-4A9E-A85D-891A95EAA84C}"/>
                    </a:ext>
                  </a:extLst>
                </p14:cNvPr>
                <p14:cNvContentPartPr/>
                <p14:nvPr/>
              </p14:nvContentPartPr>
              <p14:xfrm>
                <a:off x="4568609" y="3949155"/>
                <a:ext cx="202320" cy="178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FDE2B1D-7793-4A9E-A85D-891A95EAA84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550609" y="3931155"/>
                  <a:ext cx="2379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C56D0B8-CFD2-496C-962B-013993E764E7}"/>
                    </a:ext>
                  </a:extLst>
                </p14:cNvPr>
                <p14:cNvContentPartPr/>
                <p14:nvPr/>
              </p14:nvContentPartPr>
              <p14:xfrm>
                <a:off x="4826009" y="3957435"/>
                <a:ext cx="21960" cy="168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C56D0B8-CFD2-496C-962B-013993E764E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808009" y="3939795"/>
                  <a:ext cx="576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E37C926-09B5-45D7-8281-F820956415D1}"/>
                    </a:ext>
                  </a:extLst>
                </p14:cNvPr>
                <p14:cNvContentPartPr/>
                <p14:nvPr/>
              </p14:nvContentPartPr>
              <p14:xfrm>
                <a:off x="4794329" y="3910995"/>
                <a:ext cx="201960" cy="239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E37C926-09B5-45D7-8281-F820956415D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776689" y="3892995"/>
                  <a:ext cx="237600" cy="27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C2B70065-C646-41EA-8BAD-318A7BBCBD43}"/>
              </a:ext>
            </a:extLst>
          </p:cNvPr>
          <p:cNvGrpSpPr/>
          <p:nvPr/>
        </p:nvGrpSpPr>
        <p:grpSpPr>
          <a:xfrm>
            <a:off x="6509009" y="3070035"/>
            <a:ext cx="2423520" cy="1186560"/>
            <a:chOff x="6509009" y="3070035"/>
            <a:chExt cx="2423520" cy="118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37B9BE1-3A0F-479B-B242-59C9ACBB0C47}"/>
                    </a:ext>
                  </a:extLst>
                </p14:cNvPr>
                <p14:cNvContentPartPr/>
                <p14:nvPr/>
              </p14:nvContentPartPr>
              <p14:xfrm>
                <a:off x="6537449" y="3070035"/>
                <a:ext cx="32400" cy="285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37B9BE1-3A0F-479B-B242-59C9ACBB0C4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19449" y="3052035"/>
                  <a:ext cx="6804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50C414D-EB50-4FFD-BBA7-942A2BACA2BE}"/>
                    </a:ext>
                  </a:extLst>
                </p14:cNvPr>
                <p14:cNvContentPartPr/>
                <p14:nvPr/>
              </p14:nvContentPartPr>
              <p14:xfrm>
                <a:off x="6648329" y="3090195"/>
                <a:ext cx="52560" cy="2361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50C414D-EB50-4FFD-BBA7-942A2BACA2B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630329" y="3072195"/>
                  <a:ext cx="882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0464BA6-6DA2-43DF-AD29-C4D8E285C087}"/>
                    </a:ext>
                  </a:extLst>
                </p14:cNvPr>
                <p14:cNvContentPartPr/>
                <p14:nvPr/>
              </p14:nvContentPartPr>
              <p14:xfrm>
                <a:off x="6551129" y="3199635"/>
                <a:ext cx="75240" cy="18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0464BA6-6DA2-43DF-AD29-C4D8E285C08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533489" y="3181995"/>
                  <a:ext cx="1108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D8366CF-5D8B-4152-A502-5A4FBD696137}"/>
                    </a:ext>
                  </a:extLst>
                </p14:cNvPr>
                <p14:cNvContentPartPr/>
                <p14:nvPr/>
              </p14:nvContentPartPr>
              <p14:xfrm>
                <a:off x="6691889" y="3144555"/>
                <a:ext cx="286200" cy="182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D8366CF-5D8B-4152-A502-5A4FBD69613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674249" y="3126555"/>
                  <a:ext cx="3218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7876D5F-3BF6-42BD-91A4-D726D9546FB8}"/>
                    </a:ext>
                  </a:extLst>
                </p14:cNvPr>
                <p14:cNvContentPartPr/>
                <p14:nvPr/>
              </p14:nvContentPartPr>
              <p14:xfrm>
                <a:off x="6830129" y="3167595"/>
                <a:ext cx="87120" cy="176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7876D5F-3BF6-42BD-91A4-D726D9546FB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12129" y="3149595"/>
                  <a:ext cx="1227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04B54E0-A837-4473-AF23-AF2A5D595A9C}"/>
                    </a:ext>
                  </a:extLst>
                </p14:cNvPr>
                <p14:cNvContentPartPr/>
                <p14:nvPr/>
              </p14:nvContentPartPr>
              <p14:xfrm>
                <a:off x="6989609" y="3154995"/>
                <a:ext cx="168840" cy="169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04B54E0-A837-4473-AF23-AF2A5D595A9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971609" y="3136995"/>
                  <a:ext cx="2044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AC754D1-3157-4E24-BD60-8B3553AA1692}"/>
                    </a:ext>
                  </a:extLst>
                </p14:cNvPr>
                <p14:cNvContentPartPr/>
                <p14:nvPr/>
              </p14:nvContentPartPr>
              <p14:xfrm>
                <a:off x="7166009" y="3162555"/>
                <a:ext cx="113400" cy="294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AC754D1-3157-4E24-BD60-8B3553AA169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148009" y="3144915"/>
                  <a:ext cx="14904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68CBF49-754A-47BF-ADA4-6B5323E67E2A}"/>
                    </a:ext>
                  </a:extLst>
                </p14:cNvPr>
                <p14:cNvContentPartPr/>
                <p14:nvPr/>
              </p14:nvContentPartPr>
              <p14:xfrm>
                <a:off x="7331249" y="3174795"/>
                <a:ext cx="335880" cy="1875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68CBF49-754A-47BF-ADA4-6B5323E67E2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313249" y="3156795"/>
                  <a:ext cx="3715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E0D35E0-2C25-4B34-8B2A-4FC5629D87CA}"/>
                    </a:ext>
                  </a:extLst>
                </p14:cNvPr>
                <p14:cNvContentPartPr/>
                <p14:nvPr/>
              </p14:nvContentPartPr>
              <p14:xfrm>
                <a:off x="7657769" y="3086955"/>
                <a:ext cx="272160" cy="244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E0D35E0-2C25-4B34-8B2A-4FC5629D87C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640129" y="3069315"/>
                  <a:ext cx="3078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10FB6EF-00B0-4ED0-A21E-B7F193B9A968}"/>
                    </a:ext>
                  </a:extLst>
                </p14:cNvPr>
                <p14:cNvContentPartPr/>
                <p14:nvPr/>
              </p14:nvContentPartPr>
              <p14:xfrm>
                <a:off x="8021729" y="3113955"/>
                <a:ext cx="7920" cy="250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10FB6EF-00B0-4ED0-A21E-B7F193B9A96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003729" y="3096315"/>
                  <a:ext cx="435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CC20546-7428-45E7-B074-55A72DE25A35}"/>
                    </a:ext>
                  </a:extLst>
                </p14:cNvPr>
                <p14:cNvContentPartPr/>
                <p14:nvPr/>
              </p14:nvContentPartPr>
              <p14:xfrm>
                <a:off x="7985009" y="3080835"/>
                <a:ext cx="162360" cy="167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CC20546-7428-45E7-B074-55A72DE25A3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967369" y="3062835"/>
                  <a:ext cx="198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7D9D622-A0E4-43EC-8F15-24D8BF9F98D0}"/>
                    </a:ext>
                  </a:extLst>
                </p14:cNvPr>
                <p14:cNvContentPartPr/>
                <p14:nvPr/>
              </p14:nvContentPartPr>
              <p14:xfrm>
                <a:off x="8185889" y="3166155"/>
                <a:ext cx="117000" cy="182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7D9D622-A0E4-43EC-8F15-24D8BF9F98D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167889" y="3148515"/>
                  <a:ext cx="1526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06DC56F-9C87-4741-B586-80F348BFCF84}"/>
                    </a:ext>
                  </a:extLst>
                </p14:cNvPr>
                <p14:cNvContentPartPr/>
                <p14:nvPr/>
              </p14:nvContentPartPr>
              <p14:xfrm>
                <a:off x="8330609" y="3124755"/>
                <a:ext cx="19800" cy="213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06DC56F-9C87-4741-B586-80F348BFCF8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312969" y="3107115"/>
                  <a:ext cx="554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4040150-3B70-4471-9E79-11B6E81C3C6D}"/>
                    </a:ext>
                  </a:extLst>
                </p14:cNvPr>
                <p14:cNvContentPartPr/>
                <p14:nvPr/>
              </p14:nvContentPartPr>
              <p14:xfrm>
                <a:off x="8363009" y="3201435"/>
                <a:ext cx="126000" cy="173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4040150-3B70-4471-9E79-11B6E81C3C6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345009" y="3183795"/>
                  <a:ext cx="1616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10BBD59-C792-4855-87E8-BC319909E461}"/>
                    </a:ext>
                  </a:extLst>
                </p14:cNvPr>
                <p14:cNvContentPartPr/>
                <p14:nvPr/>
              </p14:nvContentPartPr>
              <p14:xfrm>
                <a:off x="8560289" y="3146355"/>
                <a:ext cx="372240" cy="171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10BBD59-C792-4855-87E8-BC319909E46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542649" y="3128715"/>
                  <a:ext cx="4078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9C66747-44C9-43EE-B400-D6ADE6B55816}"/>
                    </a:ext>
                  </a:extLst>
                </p14:cNvPr>
                <p14:cNvContentPartPr/>
                <p14:nvPr/>
              </p14:nvContentPartPr>
              <p14:xfrm>
                <a:off x="6509009" y="3398715"/>
                <a:ext cx="198360" cy="225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9C66747-44C9-43EE-B400-D6ADE6B5581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491369" y="3381075"/>
                  <a:ext cx="2340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B1CC9E6-7891-41C0-B703-36D2A900F4CB}"/>
                    </a:ext>
                  </a:extLst>
                </p14:cNvPr>
                <p14:cNvContentPartPr/>
                <p14:nvPr/>
              </p14:nvContentPartPr>
              <p14:xfrm>
                <a:off x="6535649" y="3529395"/>
                <a:ext cx="102960" cy="190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B1CC9E6-7891-41C0-B703-36D2A900F4C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517649" y="3511755"/>
                  <a:ext cx="1386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7D65FA5-0600-4500-8708-3F86B01F87C9}"/>
                    </a:ext>
                  </a:extLst>
                </p14:cNvPr>
                <p14:cNvContentPartPr/>
                <p14:nvPr/>
              </p14:nvContentPartPr>
              <p14:xfrm>
                <a:off x="6746249" y="3397995"/>
                <a:ext cx="148320" cy="243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7D65FA5-0600-4500-8708-3F86B01F87C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728609" y="3380355"/>
                  <a:ext cx="1839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CA56AF0-7687-4285-ABBB-932FC77E5CB0}"/>
                    </a:ext>
                  </a:extLst>
                </p14:cNvPr>
                <p14:cNvContentPartPr/>
                <p14:nvPr/>
              </p14:nvContentPartPr>
              <p14:xfrm>
                <a:off x="7008689" y="3435435"/>
                <a:ext cx="192960" cy="194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CA56AF0-7687-4285-ABBB-932FC77E5CB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991049" y="3417435"/>
                  <a:ext cx="2286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2C38129-E74A-4A8C-83A4-0108D76F71CB}"/>
                    </a:ext>
                  </a:extLst>
                </p14:cNvPr>
                <p14:cNvContentPartPr/>
                <p14:nvPr/>
              </p14:nvContentPartPr>
              <p14:xfrm>
                <a:off x="7284089" y="3392235"/>
                <a:ext cx="18720" cy="194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2C38129-E74A-4A8C-83A4-0108D76F71C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266089" y="3374595"/>
                  <a:ext cx="54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4F0B03D-7846-4A69-B2B6-757866B77F1C}"/>
                    </a:ext>
                  </a:extLst>
                </p14:cNvPr>
                <p14:cNvContentPartPr/>
                <p14:nvPr/>
              </p14:nvContentPartPr>
              <p14:xfrm>
                <a:off x="7261409" y="3397635"/>
                <a:ext cx="207720" cy="201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4F0B03D-7846-4A69-B2B6-757866B77F1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243409" y="3379635"/>
                  <a:ext cx="2433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B5A1D4A-EC89-4053-B729-1E73560A5A68}"/>
                    </a:ext>
                  </a:extLst>
                </p14:cNvPr>
                <p14:cNvContentPartPr/>
                <p14:nvPr/>
              </p14:nvContentPartPr>
              <p14:xfrm>
                <a:off x="7517729" y="3399435"/>
                <a:ext cx="165960" cy="195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B5A1D4A-EC89-4053-B729-1E73560A5A6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500089" y="3381795"/>
                  <a:ext cx="2016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90D7D43-D8DF-436B-A471-050D8489A381}"/>
                    </a:ext>
                  </a:extLst>
                </p14:cNvPr>
                <p14:cNvContentPartPr/>
                <p14:nvPr/>
              </p14:nvContentPartPr>
              <p14:xfrm>
                <a:off x="7525649" y="3487275"/>
                <a:ext cx="103680" cy="10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90D7D43-D8DF-436B-A471-050D8489A38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507649" y="3469275"/>
                  <a:ext cx="1393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00F7B75-E2EC-4D8B-AA9B-5762B5BAE9F9}"/>
                    </a:ext>
                  </a:extLst>
                </p14:cNvPr>
                <p14:cNvContentPartPr/>
                <p14:nvPr/>
              </p14:nvContentPartPr>
              <p14:xfrm>
                <a:off x="7747409" y="3394035"/>
                <a:ext cx="105840" cy="1897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00F7B75-E2EC-4D8B-AA9B-5762B5BAE9F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729769" y="3376395"/>
                  <a:ext cx="1414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BD074FD-57FB-4A9A-B3BE-5AC10F3A4ECC}"/>
                    </a:ext>
                  </a:extLst>
                </p14:cNvPr>
                <p14:cNvContentPartPr/>
                <p14:nvPr/>
              </p14:nvContentPartPr>
              <p14:xfrm>
                <a:off x="7667849" y="3574755"/>
                <a:ext cx="39960" cy="601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BD074FD-57FB-4A9A-B3BE-5AC10F3A4EC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50209" y="3557115"/>
                  <a:ext cx="756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5A1E633-C468-4A24-AA91-BE91AE7EC009}"/>
                    </a:ext>
                  </a:extLst>
                </p14:cNvPr>
                <p14:cNvContentPartPr/>
                <p14:nvPr/>
              </p14:nvContentPartPr>
              <p14:xfrm>
                <a:off x="7417289" y="3592395"/>
                <a:ext cx="23760" cy="547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5A1E633-C468-4A24-AA91-BE91AE7EC00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399289" y="3574755"/>
                  <a:ext cx="594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DD0DAEB-E965-4D40-842D-45150ACE2029}"/>
                    </a:ext>
                  </a:extLst>
                </p14:cNvPr>
                <p14:cNvContentPartPr/>
                <p14:nvPr/>
              </p14:nvContentPartPr>
              <p14:xfrm>
                <a:off x="7166369" y="3586635"/>
                <a:ext cx="34920" cy="54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DD0DAEB-E965-4D40-842D-45150ACE202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148369" y="3568995"/>
                  <a:ext cx="705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96A32BA-4134-4E93-8C40-C36A801B4C94}"/>
                    </a:ext>
                  </a:extLst>
                </p14:cNvPr>
                <p14:cNvContentPartPr/>
                <p14:nvPr/>
              </p14:nvContentPartPr>
              <p14:xfrm>
                <a:off x="6916889" y="3571515"/>
                <a:ext cx="34560" cy="71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96A32BA-4134-4E93-8C40-C36A801B4C9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898889" y="3553875"/>
                  <a:ext cx="702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6E76414-D1E2-4993-8224-2BE35A2570E7}"/>
                    </a:ext>
                  </a:extLst>
                </p14:cNvPr>
                <p14:cNvContentPartPr/>
                <p14:nvPr/>
              </p14:nvContentPartPr>
              <p14:xfrm>
                <a:off x="6736169" y="3585555"/>
                <a:ext cx="14400" cy="403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6E76414-D1E2-4993-8224-2BE35A2570E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718169" y="3567555"/>
                  <a:ext cx="500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BB1FADD-A013-4F6C-8D3E-7A1B4786F7CA}"/>
                    </a:ext>
                  </a:extLst>
                </p14:cNvPr>
                <p14:cNvContentPartPr/>
                <p14:nvPr/>
              </p14:nvContentPartPr>
              <p14:xfrm>
                <a:off x="7933529" y="3581235"/>
                <a:ext cx="12600" cy="673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BB1FADD-A013-4F6C-8D3E-7A1B4786F7C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15529" y="3563235"/>
                  <a:ext cx="482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71A8410-B069-468B-8E18-8A51A0DDDD06}"/>
                    </a:ext>
                  </a:extLst>
                </p14:cNvPr>
                <p14:cNvContentPartPr/>
                <p14:nvPr/>
              </p14:nvContentPartPr>
              <p14:xfrm>
                <a:off x="8070689" y="3395475"/>
                <a:ext cx="7920" cy="2066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71A8410-B069-468B-8E18-8A51A0DDDD0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053049" y="3377475"/>
                  <a:ext cx="435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93AEF93-1A0F-40C1-8066-47E88047E632}"/>
                    </a:ext>
                  </a:extLst>
                </p14:cNvPr>
                <p14:cNvContentPartPr/>
                <p14:nvPr/>
              </p14:nvContentPartPr>
              <p14:xfrm>
                <a:off x="8163929" y="3399075"/>
                <a:ext cx="25560" cy="221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93AEF93-1A0F-40C1-8066-47E88047E63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45929" y="3381435"/>
                  <a:ext cx="612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DF59631-1FC0-4D03-9952-6DEE2B0033D1}"/>
                    </a:ext>
                  </a:extLst>
                </p14:cNvPr>
                <p14:cNvContentPartPr/>
                <p14:nvPr/>
              </p14:nvContentPartPr>
              <p14:xfrm>
                <a:off x="8071409" y="3533355"/>
                <a:ext cx="67680" cy="255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DF59631-1FC0-4D03-9952-6DEE2B0033D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053409" y="3515355"/>
                  <a:ext cx="1033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50331A7-A355-416C-BA07-1BCA0174DB5E}"/>
                    </a:ext>
                  </a:extLst>
                </p14:cNvPr>
                <p14:cNvContentPartPr/>
                <p14:nvPr/>
              </p14:nvContentPartPr>
              <p14:xfrm>
                <a:off x="8280929" y="3608235"/>
                <a:ext cx="11880" cy="66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50331A7-A355-416C-BA07-1BCA0174DB5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262929" y="3590235"/>
                  <a:ext cx="4752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E75A519-76F3-44BA-A245-572C39231D58}"/>
                    </a:ext>
                  </a:extLst>
                </p14:cNvPr>
                <p14:cNvContentPartPr/>
                <p14:nvPr/>
              </p14:nvContentPartPr>
              <p14:xfrm>
                <a:off x="8377769" y="3444435"/>
                <a:ext cx="19080" cy="1778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E75A519-76F3-44BA-A245-572C39231D5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360129" y="3426795"/>
                  <a:ext cx="547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465CB6D-E33C-4BD2-9BFE-2BCF72FBC06D}"/>
                    </a:ext>
                  </a:extLst>
                </p14:cNvPr>
                <p14:cNvContentPartPr/>
                <p14:nvPr/>
              </p14:nvContentPartPr>
              <p14:xfrm>
                <a:off x="8331329" y="3611835"/>
                <a:ext cx="131760" cy="72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465CB6D-E33C-4BD2-9BFE-2BCF72FBC06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313329" y="3594195"/>
                  <a:ext cx="1674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431FFED-896A-4122-9578-BA12F20A3563}"/>
                    </a:ext>
                  </a:extLst>
                </p14:cNvPr>
                <p14:cNvContentPartPr/>
                <p14:nvPr/>
              </p14:nvContentPartPr>
              <p14:xfrm>
                <a:off x="8344649" y="3432555"/>
                <a:ext cx="99720" cy="72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431FFED-896A-4122-9578-BA12F20A356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327009" y="3414555"/>
                  <a:ext cx="1353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0E21036-5797-42C3-AFE5-3E849B4B04FC}"/>
                    </a:ext>
                  </a:extLst>
                </p14:cNvPr>
                <p14:cNvContentPartPr/>
                <p14:nvPr/>
              </p14:nvContentPartPr>
              <p14:xfrm>
                <a:off x="8511329" y="3626955"/>
                <a:ext cx="27000" cy="61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0E21036-5797-42C3-AFE5-3E849B4B04F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493329" y="3609315"/>
                  <a:ext cx="626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3F8C70B-D3EC-4018-B8E2-0CB67FF75D79}"/>
                    </a:ext>
                  </a:extLst>
                </p14:cNvPr>
                <p14:cNvContentPartPr/>
                <p14:nvPr/>
              </p14:nvContentPartPr>
              <p14:xfrm>
                <a:off x="8608169" y="3372795"/>
                <a:ext cx="106920" cy="2779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3F8C70B-D3EC-4018-B8E2-0CB67FF75D7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590169" y="3354795"/>
                  <a:ext cx="14256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A083143-0E36-40ED-8FDC-107C405A4FDB}"/>
                    </a:ext>
                  </a:extLst>
                </p14:cNvPr>
                <p14:cNvContentPartPr/>
                <p14:nvPr/>
              </p14:nvContentPartPr>
              <p14:xfrm>
                <a:off x="6548609" y="3681315"/>
                <a:ext cx="16560" cy="236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A083143-0E36-40ED-8FDC-107C405A4FD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530969" y="3663315"/>
                  <a:ext cx="522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38384C1-10E0-4263-BD34-E87EE2A78551}"/>
                    </a:ext>
                  </a:extLst>
                </p14:cNvPr>
                <p14:cNvContentPartPr/>
                <p14:nvPr/>
              </p14:nvContentPartPr>
              <p14:xfrm>
                <a:off x="6598289" y="3706875"/>
                <a:ext cx="154800" cy="177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38384C1-10E0-4263-BD34-E87EE2A7855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580289" y="3689235"/>
                  <a:ext cx="1904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03A068A-EB8F-4815-909F-3E3373391CDC}"/>
                    </a:ext>
                  </a:extLst>
                </p14:cNvPr>
                <p14:cNvContentPartPr/>
                <p14:nvPr/>
              </p14:nvContentPartPr>
              <p14:xfrm>
                <a:off x="6802409" y="3845475"/>
                <a:ext cx="20160" cy="846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03A068A-EB8F-4815-909F-3E3373391CD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84409" y="3827475"/>
                  <a:ext cx="558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6262439-EABF-463D-AD34-A669607FE1A0}"/>
                    </a:ext>
                  </a:extLst>
                </p14:cNvPr>
                <p14:cNvContentPartPr/>
                <p14:nvPr/>
              </p14:nvContentPartPr>
              <p14:xfrm>
                <a:off x="6978809" y="3678795"/>
                <a:ext cx="92880" cy="183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6262439-EABF-463D-AD34-A669607FE1A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960809" y="3660795"/>
                  <a:ext cx="1285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C2DFA54-0D8A-4781-996F-503388611869}"/>
                    </a:ext>
                  </a:extLst>
                </p14:cNvPr>
                <p14:cNvContentPartPr/>
                <p14:nvPr/>
              </p14:nvContentPartPr>
              <p14:xfrm>
                <a:off x="7107689" y="3829635"/>
                <a:ext cx="52560" cy="133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C2DFA54-0D8A-4781-996F-50338861186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089689" y="3811995"/>
                  <a:ext cx="882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3CA57ED-927E-4B6E-8292-1D630E73EB50}"/>
                    </a:ext>
                  </a:extLst>
                </p14:cNvPr>
                <p14:cNvContentPartPr/>
                <p14:nvPr/>
              </p14:nvContentPartPr>
              <p14:xfrm>
                <a:off x="7263569" y="3694635"/>
                <a:ext cx="171000" cy="224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3CA57ED-927E-4B6E-8292-1D630E73EB5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245569" y="3676995"/>
                  <a:ext cx="2066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E5F983C-D986-4BC9-8B24-46DFBB4E4DCB}"/>
                    </a:ext>
                  </a:extLst>
                </p14:cNvPr>
                <p14:cNvContentPartPr/>
                <p14:nvPr/>
              </p14:nvContentPartPr>
              <p14:xfrm>
                <a:off x="6543209" y="3908475"/>
                <a:ext cx="188280" cy="224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E5F983C-D986-4BC9-8B24-46DFBB4E4DC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525209" y="3890475"/>
                  <a:ext cx="2239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4A6F1D0-680E-48CE-8279-71169F147DCD}"/>
                    </a:ext>
                  </a:extLst>
                </p14:cNvPr>
                <p14:cNvContentPartPr/>
                <p14:nvPr/>
              </p14:nvContentPartPr>
              <p14:xfrm>
                <a:off x="6555449" y="4086675"/>
                <a:ext cx="111960" cy="6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4A6F1D0-680E-48CE-8279-71169F147DC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37449" y="4069035"/>
                  <a:ext cx="147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2A50DA42-1C54-4F02-8BB6-4F8D6C02788E}"/>
                    </a:ext>
                  </a:extLst>
                </p14:cNvPr>
                <p14:cNvContentPartPr/>
                <p14:nvPr/>
              </p14:nvContentPartPr>
              <p14:xfrm>
                <a:off x="6747689" y="3958155"/>
                <a:ext cx="122760" cy="212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2A50DA42-1C54-4F02-8BB6-4F8D6C02788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729689" y="3940155"/>
                  <a:ext cx="1584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E13E73B-3871-4EB1-81A1-C542F2FBA844}"/>
                    </a:ext>
                  </a:extLst>
                </p14:cNvPr>
                <p14:cNvContentPartPr/>
                <p14:nvPr/>
              </p14:nvContentPartPr>
              <p14:xfrm>
                <a:off x="6935609" y="3980835"/>
                <a:ext cx="143280" cy="1760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E13E73B-3871-4EB1-81A1-C542F2FBA84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917969" y="3962835"/>
                  <a:ext cx="1789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E84C494-5797-4D13-B23F-5F67FC0C68FA}"/>
                    </a:ext>
                  </a:extLst>
                </p14:cNvPr>
                <p14:cNvContentPartPr/>
                <p14:nvPr/>
              </p14:nvContentPartPr>
              <p14:xfrm>
                <a:off x="7091129" y="4024755"/>
                <a:ext cx="40680" cy="1267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E84C494-5797-4D13-B23F-5F67FC0C68F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073489" y="4007115"/>
                  <a:ext cx="76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7CD726C-8A2C-4E4E-B65B-D266866B6C05}"/>
                    </a:ext>
                  </a:extLst>
                </p14:cNvPr>
                <p14:cNvContentPartPr/>
                <p14:nvPr/>
              </p14:nvContentPartPr>
              <p14:xfrm>
                <a:off x="7081769" y="3999555"/>
                <a:ext cx="173520" cy="1735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7CD726C-8A2C-4E4E-B65B-D266866B6C0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063769" y="3981915"/>
                  <a:ext cx="209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D6B6668-C13D-474A-9DFE-BD1A60A1AE6C}"/>
                    </a:ext>
                  </a:extLst>
                </p14:cNvPr>
                <p14:cNvContentPartPr/>
                <p14:nvPr/>
              </p14:nvContentPartPr>
              <p14:xfrm>
                <a:off x="7274369" y="4002795"/>
                <a:ext cx="138960" cy="163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D6B6668-C13D-474A-9DFE-BD1A60A1AE6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256369" y="3985155"/>
                  <a:ext cx="1746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80259212-A444-4A38-9446-4B784F090F77}"/>
                    </a:ext>
                  </a:extLst>
                </p14:cNvPr>
                <p14:cNvContentPartPr/>
                <p14:nvPr/>
              </p14:nvContentPartPr>
              <p14:xfrm>
                <a:off x="7311449" y="4096035"/>
                <a:ext cx="104040" cy="90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80259212-A444-4A38-9446-4B784F090F7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293809" y="4078035"/>
                  <a:ext cx="1396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DAE7469-8220-43EF-AE2D-73B9DC9D98A6}"/>
                    </a:ext>
                  </a:extLst>
                </p14:cNvPr>
                <p14:cNvContentPartPr/>
                <p14:nvPr/>
              </p14:nvContentPartPr>
              <p14:xfrm>
                <a:off x="7489289" y="3943755"/>
                <a:ext cx="79560" cy="2062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DAE7469-8220-43EF-AE2D-73B9DC9D98A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471649" y="3925755"/>
                  <a:ext cx="1152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1E9345C-3704-44E8-BC98-A4F61113C4FE}"/>
                    </a:ext>
                  </a:extLst>
                </p14:cNvPr>
                <p14:cNvContentPartPr/>
                <p14:nvPr/>
              </p14:nvContentPartPr>
              <p14:xfrm>
                <a:off x="7612409" y="4171995"/>
                <a:ext cx="11160" cy="846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1E9345C-3704-44E8-BC98-A4F61113C4FE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594769" y="4154355"/>
                  <a:ext cx="46800" cy="12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7F90FB80-2633-4B47-B44F-C92257E54706}"/>
              </a:ext>
            </a:extLst>
          </p:cNvPr>
          <p:cNvGrpSpPr/>
          <p:nvPr/>
        </p:nvGrpSpPr>
        <p:grpSpPr>
          <a:xfrm>
            <a:off x="7809329" y="3904515"/>
            <a:ext cx="928440" cy="247320"/>
            <a:chOff x="7809329" y="3904515"/>
            <a:chExt cx="928440" cy="2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6ECE2C6-454F-45B4-8704-68DCF82EE39E}"/>
                    </a:ext>
                  </a:extLst>
                </p14:cNvPr>
                <p14:cNvContentPartPr/>
                <p14:nvPr/>
              </p14:nvContentPartPr>
              <p14:xfrm>
                <a:off x="7809329" y="3926115"/>
                <a:ext cx="20520" cy="1998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6ECE2C6-454F-45B4-8704-68DCF82EE39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791689" y="3908475"/>
                  <a:ext cx="561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3394FA6-0647-4373-9988-C07E5622B54B}"/>
                    </a:ext>
                  </a:extLst>
                </p14:cNvPr>
                <p14:cNvContentPartPr/>
                <p14:nvPr/>
              </p14:nvContentPartPr>
              <p14:xfrm>
                <a:off x="7900049" y="3904515"/>
                <a:ext cx="38160" cy="231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3394FA6-0647-4373-9988-C07E5622B54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882409" y="3886875"/>
                  <a:ext cx="738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E126937-0C03-4C58-8FA1-ACA92FE3778C}"/>
                    </a:ext>
                  </a:extLst>
                </p14:cNvPr>
                <p14:cNvContentPartPr/>
                <p14:nvPr/>
              </p14:nvContentPartPr>
              <p14:xfrm>
                <a:off x="7815809" y="3972555"/>
                <a:ext cx="248760" cy="1526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E126937-0C03-4C58-8FA1-ACA92FE3778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797809" y="3954915"/>
                  <a:ext cx="2844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F659153-9E05-4F20-95AF-D5AD0E062018}"/>
                    </a:ext>
                  </a:extLst>
                </p14:cNvPr>
                <p14:cNvContentPartPr/>
                <p14:nvPr/>
              </p14:nvContentPartPr>
              <p14:xfrm>
                <a:off x="8091209" y="3916035"/>
                <a:ext cx="88200" cy="229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F659153-9E05-4F20-95AF-D5AD0E06201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073569" y="3898035"/>
                  <a:ext cx="1238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EF78C1C-DBCB-4D57-BE52-53E42345A6A9}"/>
                    </a:ext>
                  </a:extLst>
                </p14:cNvPr>
                <p14:cNvContentPartPr/>
                <p14:nvPr/>
              </p14:nvContentPartPr>
              <p14:xfrm>
                <a:off x="8287409" y="3920355"/>
                <a:ext cx="10800" cy="2044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EF78C1C-DBCB-4D57-BE52-53E42345A6A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269409" y="3902715"/>
                  <a:ext cx="464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F37CDDC-0AB9-4465-BCEB-993461B76C65}"/>
                    </a:ext>
                  </a:extLst>
                </p14:cNvPr>
                <p14:cNvContentPartPr/>
                <p14:nvPr/>
              </p14:nvContentPartPr>
              <p14:xfrm>
                <a:off x="8299649" y="3939075"/>
                <a:ext cx="121320" cy="212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F37CDDC-0AB9-4465-BCEB-993461B76C6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282009" y="3921435"/>
                  <a:ext cx="1569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160210B-801E-4272-8580-C045B5465970}"/>
                    </a:ext>
                  </a:extLst>
                </p14:cNvPr>
                <p14:cNvContentPartPr/>
                <p14:nvPr/>
              </p14:nvContentPartPr>
              <p14:xfrm>
                <a:off x="8469209" y="3945555"/>
                <a:ext cx="106200" cy="1861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160210B-801E-4272-8580-C045B546597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451569" y="3927555"/>
                  <a:ext cx="14184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2F6F993-E057-482F-9207-540078586E95}"/>
                    </a:ext>
                  </a:extLst>
                </p14:cNvPr>
                <p14:cNvContentPartPr/>
                <p14:nvPr/>
              </p14:nvContentPartPr>
              <p14:xfrm>
                <a:off x="8576129" y="3924675"/>
                <a:ext cx="161640" cy="2019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2F6F993-E057-482F-9207-540078586E9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558129" y="3906675"/>
                  <a:ext cx="197280" cy="23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190F9E4-45DC-484D-9912-BAEC0A464809}"/>
              </a:ext>
            </a:extLst>
          </p:cNvPr>
          <p:cNvGrpSpPr/>
          <p:nvPr/>
        </p:nvGrpSpPr>
        <p:grpSpPr>
          <a:xfrm>
            <a:off x="3348569" y="3096315"/>
            <a:ext cx="371520" cy="225360"/>
            <a:chOff x="3348569" y="3096315"/>
            <a:chExt cx="371520" cy="22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CEB0E13-2310-4E79-8C1D-4C71D9C17504}"/>
                    </a:ext>
                  </a:extLst>
                </p14:cNvPr>
                <p14:cNvContentPartPr/>
                <p14:nvPr/>
              </p14:nvContentPartPr>
              <p14:xfrm>
                <a:off x="3348569" y="3096315"/>
                <a:ext cx="8640" cy="1962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CEB0E13-2310-4E79-8C1D-4C71D9C1750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330929" y="3078675"/>
                  <a:ext cx="442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917E907-505D-4802-B124-BE6273F89D61}"/>
                    </a:ext>
                  </a:extLst>
                </p14:cNvPr>
                <p14:cNvContentPartPr/>
                <p14:nvPr/>
              </p14:nvContentPartPr>
              <p14:xfrm>
                <a:off x="3376289" y="3129075"/>
                <a:ext cx="92520" cy="1926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917E907-505D-4802-B124-BE6273F89D6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358289" y="3111435"/>
                  <a:ext cx="1281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B4BCFC1-5703-4BDC-B6D5-3219BAA5C20E}"/>
                    </a:ext>
                  </a:extLst>
                </p14:cNvPr>
                <p14:cNvContentPartPr/>
                <p14:nvPr/>
              </p14:nvContentPartPr>
              <p14:xfrm>
                <a:off x="3531089" y="3126195"/>
                <a:ext cx="189000" cy="168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B4BCFC1-5703-4BDC-B6D5-3219BAA5C20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13449" y="3108555"/>
                  <a:ext cx="224640" cy="20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8CFBA1C1-1568-464A-989E-41B33A006DEE}"/>
                  </a:ext>
                </a:extLst>
              </p14:cNvPr>
              <p14:cNvContentPartPr/>
              <p14:nvPr/>
            </p14:nvContentPartPr>
            <p14:xfrm>
              <a:off x="3463769" y="2933595"/>
              <a:ext cx="37440" cy="468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8CFBA1C1-1568-464A-989E-41B33A006DEE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3446129" y="2915595"/>
                <a:ext cx="73080" cy="4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8" name="Group 237">
            <a:extLst>
              <a:ext uri="{FF2B5EF4-FFF2-40B4-BE49-F238E27FC236}">
                <a16:creationId xmlns:a16="http://schemas.microsoft.com/office/drawing/2014/main" id="{822B818F-810E-46D3-87C2-A7EC1EF0EC45}"/>
              </a:ext>
            </a:extLst>
          </p:cNvPr>
          <p:cNvGrpSpPr/>
          <p:nvPr/>
        </p:nvGrpSpPr>
        <p:grpSpPr>
          <a:xfrm>
            <a:off x="1433369" y="5453955"/>
            <a:ext cx="2475000" cy="975240"/>
            <a:chOff x="1433369" y="5453955"/>
            <a:chExt cx="2475000" cy="9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659C31D-C965-4F77-A4C8-B045510DC5FF}"/>
                    </a:ext>
                  </a:extLst>
                </p14:cNvPr>
                <p14:cNvContentPartPr/>
                <p14:nvPr/>
              </p14:nvContentPartPr>
              <p14:xfrm>
                <a:off x="1480889" y="5500395"/>
                <a:ext cx="26280" cy="2275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659C31D-C965-4F77-A4C8-B045510DC5FF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463249" y="5482395"/>
                  <a:ext cx="619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B02E03E-4C06-4D84-859E-EDE879251250}"/>
                    </a:ext>
                  </a:extLst>
                </p14:cNvPr>
                <p14:cNvContentPartPr/>
                <p14:nvPr/>
              </p14:nvContentPartPr>
              <p14:xfrm>
                <a:off x="1433369" y="5453955"/>
                <a:ext cx="138960" cy="273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B02E03E-4C06-4D84-859E-EDE87925125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415369" y="5435955"/>
                  <a:ext cx="1746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A4D2C24-89C4-4434-9CAD-178DA0970082}"/>
                    </a:ext>
                  </a:extLst>
                </p14:cNvPr>
                <p14:cNvContentPartPr/>
                <p14:nvPr/>
              </p14:nvContentPartPr>
              <p14:xfrm>
                <a:off x="1562969" y="5597235"/>
                <a:ext cx="123120" cy="108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A4D2C24-89C4-4434-9CAD-178DA097008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544969" y="5579595"/>
                  <a:ext cx="15876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44BC413-DBE2-4A12-A954-EA348B42F023}"/>
                    </a:ext>
                  </a:extLst>
                </p14:cNvPr>
                <p14:cNvContentPartPr/>
                <p14:nvPr/>
              </p14:nvContentPartPr>
              <p14:xfrm>
                <a:off x="1731089" y="5579235"/>
                <a:ext cx="121320" cy="1335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244BC413-DBE2-4A12-A954-EA348B42F02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713089" y="5561595"/>
                  <a:ext cx="1569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804A1D7-8A34-419F-982D-D37CEA481484}"/>
                    </a:ext>
                  </a:extLst>
                </p14:cNvPr>
                <p14:cNvContentPartPr/>
                <p14:nvPr/>
              </p14:nvContentPartPr>
              <p14:xfrm>
                <a:off x="1849529" y="5465475"/>
                <a:ext cx="89280" cy="234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804A1D7-8A34-419F-982D-D37CEA48148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831889" y="5447835"/>
                  <a:ext cx="1249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BE2E337-BBAF-455E-9A31-98F5C65C2FB7}"/>
                    </a:ext>
                  </a:extLst>
                </p14:cNvPr>
                <p14:cNvContentPartPr/>
                <p14:nvPr/>
              </p14:nvContentPartPr>
              <p14:xfrm>
                <a:off x="1825409" y="5608755"/>
                <a:ext cx="46800" cy="25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BE2E337-BBAF-455E-9A31-98F5C65C2FB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807769" y="5591115"/>
                  <a:ext cx="824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D4A80C6-6F9C-4AA3-A3C5-C31FD0DB3D06}"/>
                    </a:ext>
                  </a:extLst>
                </p14:cNvPr>
                <p14:cNvContentPartPr/>
                <p14:nvPr/>
              </p14:nvContentPartPr>
              <p14:xfrm>
                <a:off x="1841249" y="5568435"/>
                <a:ext cx="66960" cy="201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D4A80C6-6F9C-4AA3-A3C5-C31FD0DB3D0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823249" y="5550435"/>
                  <a:ext cx="1026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8C3549A-2CFF-486C-BC6F-94FE1B6A0950}"/>
                    </a:ext>
                  </a:extLst>
                </p14:cNvPr>
                <p14:cNvContentPartPr/>
                <p14:nvPr/>
              </p14:nvContentPartPr>
              <p14:xfrm>
                <a:off x="2041409" y="5673915"/>
                <a:ext cx="6480" cy="79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8C3549A-2CFF-486C-BC6F-94FE1B6A095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023409" y="5656275"/>
                  <a:ext cx="421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13E5EE2-8E2E-421B-A209-F97FE261F4AB}"/>
                    </a:ext>
                  </a:extLst>
                </p14:cNvPr>
                <p14:cNvContentPartPr/>
                <p14:nvPr/>
              </p14:nvContentPartPr>
              <p14:xfrm>
                <a:off x="1937729" y="5556915"/>
                <a:ext cx="339480" cy="1522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13E5EE2-8E2E-421B-A209-F97FE261F4A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919729" y="5539275"/>
                  <a:ext cx="3751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2292966-20C5-4D69-9F75-489CF703033D}"/>
                    </a:ext>
                  </a:extLst>
                </p14:cNvPr>
                <p14:cNvContentPartPr/>
                <p14:nvPr/>
              </p14:nvContentPartPr>
              <p14:xfrm>
                <a:off x="2277929" y="5557635"/>
                <a:ext cx="88200" cy="3315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2292966-20C5-4D69-9F75-489CF703033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260289" y="5539995"/>
                  <a:ext cx="1238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D4DE46D9-FCDB-4074-ADDE-3EE4274D28F3}"/>
                    </a:ext>
                  </a:extLst>
                </p14:cNvPr>
                <p14:cNvContentPartPr/>
                <p14:nvPr/>
              </p14:nvContentPartPr>
              <p14:xfrm>
                <a:off x="2405009" y="5507955"/>
                <a:ext cx="251640" cy="2617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D4DE46D9-FCDB-4074-ADDE-3EE4274D28F3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387369" y="5489955"/>
                  <a:ext cx="28728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9CA75098-F596-43D5-8AC2-5B2FCFA33244}"/>
                    </a:ext>
                  </a:extLst>
                </p14:cNvPr>
                <p14:cNvContentPartPr/>
                <p14:nvPr/>
              </p14:nvContentPartPr>
              <p14:xfrm>
                <a:off x="2709209" y="5596515"/>
                <a:ext cx="292320" cy="1609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9CA75098-F596-43D5-8AC2-5B2FCFA3324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691209" y="5578875"/>
                  <a:ext cx="327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1367D93-4AD3-468E-AB0F-080C1CE2F53C}"/>
                    </a:ext>
                  </a:extLst>
                </p14:cNvPr>
                <p14:cNvContentPartPr/>
                <p14:nvPr/>
              </p14:nvContentPartPr>
              <p14:xfrm>
                <a:off x="3098369" y="5627835"/>
                <a:ext cx="105120" cy="2516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1367D93-4AD3-468E-AB0F-080C1CE2F53C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080369" y="5610195"/>
                  <a:ext cx="1407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29578BD-D992-4824-A590-415A5454FDD4}"/>
                    </a:ext>
                  </a:extLst>
                </p14:cNvPr>
                <p14:cNvContentPartPr/>
                <p14:nvPr/>
              </p14:nvContentPartPr>
              <p14:xfrm>
                <a:off x="3249209" y="5614515"/>
                <a:ext cx="115200" cy="1479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29578BD-D992-4824-A590-415A5454FDD4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231209" y="5596515"/>
                  <a:ext cx="1508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57CB308-2A9C-42D1-8E2B-312CBE86E778}"/>
                    </a:ext>
                  </a:extLst>
                </p14:cNvPr>
                <p14:cNvContentPartPr/>
                <p14:nvPr/>
              </p14:nvContentPartPr>
              <p14:xfrm>
                <a:off x="3387809" y="5622435"/>
                <a:ext cx="15480" cy="1425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57CB308-2A9C-42D1-8E2B-312CBE86E778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369809" y="5604435"/>
                  <a:ext cx="511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64D0994-A236-4AE7-BEED-D93AF993D930}"/>
                    </a:ext>
                  </a:extLst>
                </p14:cNvPr>
                <p14:cNvContentPartPr/>
                <p14:nvPr/>
              </p14:nvContentPartPr>
              <p14:xfrm>
                <a:off x="3427769" y="5594715"/>
                <a:ext cx="114480" cy="130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64D0994-A236-4AE7-BEED-D93AF993D93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409769" y="5576715"/>
                  <a:ext cx="1501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8DD402F-2825-47FB-A364-7441ECAEFCD0}"/>
                    </a:ext>
                  </a:extLst>
                </p14:cNvPr>
                <p14:cNvContentPartPr/>
                <p14:nvPr/>
              </p14:nvContentPartPr>
              <p14:xfrm>
                <a:off x="3558089" y="5551875"/>
                <a:ext cx="350280" cy="1645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8DD402F-2825-47FB-A364-7441ECAEFCD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540449" y="5533875"/>
                  <a:ext cx="3859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9A34434-D0D0-44B5-8229-C350EECCEE5B}"/>
                    </a:ext>
                  </a:extLst>
                </p14:cNvPr>
                <p14:cNvContentPartPr/>
                <p14:nvPr/>
              </p14:nvContentPartPr>
              <p14:xfrm>
                <a:off x="1516889" y="5847795"/>
                <a:ext cx="182880" cy="2646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9A34434-D0D0-44B5-8229-C350EECCEE5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499249" y="5829795"/>
                  <a:ext cx="2185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5B29648-A5B9-40D4-95AE-E74BE28DA168}"/>
                    </a:ext>
                  </a:extLst>
                </p14:cNvPr>
                <p14:cNvContentPartPr/>
                <p14:nvPr/>
              </p14:nvContentPartPr>
              <p14:xfrm>
                <a:off x="1536329" y="5997555"/>
                <a:ext cx="28080" cy="2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5B29648-A5B9-40D4-95AE-E74BE28DA168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518689" y="5979555"/>
                  <a:ext cx="637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1A6DC84-5B10-4386-94D3-197486227570}"/>
                    </a:ext>
                  </a:extLst>
                </p14:cNvPr>
                <p14:cNvContentPartPr/>
                <p14:nvPr/>
              </p14:nvContentPartPr>
              <p14:xfrm>
                <a:off x="1747289" y="5905035"/>
                <a:ext cx="124920" cy="2170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1A6DC84-5B10-4386-94D3-197486227570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729649" y="5887395"/>
                  <a:ext cx="1605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AF810A9-C3CD-4C3B-BDD2-A930F8D39073}"/>
                    </a:ext>
                  </a:extLst>
                </p14:cNvPr>
                <p14:cNvContentPartPr/>
                <p14:nvPr/>
              </p14:nvContentPartPr>
              <p14:xfrm>
                <a:off x="1947089" y="5870835"/>
                <a:ext cx="160560" cy="1677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AF810A9-C3CD-4C3B-BDD2-A930F8D3907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929449" y="5853195"/>
                  <a:ext cx="1962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1D93152-6466-4CCC-B379-279473741355}"/>
                    </a:ext>
                  </a:extLst>
                </p14:cNvPr>
                <p14:cNvContentPartPr/>
                <p14:nvPr/>
              </p14:nvContentPartPr>
              <p14:xfrm>
                <a:off x="2244809" y="5872275"/>
                <a:ext cx="28440" cy="1868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1D93152-6466-4CCC-B379-27947374135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227169" y="5854275"/>
                  <a:ext cx="640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3DF10D6F-C788-402D-8E7F-2321BD20A0E3}"/>
                    </a:ext>
                  </a:extLst>
                </p14:cNvPr>
                <p14:cNvContentPartPr/>
                <p14:nvPr/>
              </p14:nvContentPartPr>
              <p14:xfrm>
                <a:off x="2231849" y="5844195"/>
                <a:ext cx="168480" cy="2192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3DF10D6F-C788-402D-8E7F-2321BD20A0E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214209" y="5826555"/>
                  <a:ext cx="2041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7422E67-D114-42E5-ACFC-3F84B0C08B2A}"/>
                    </a:ext>
                  </a:extLst>
                </p14:cNvPr>
                <p14:cNvContentPartPr/>
                <p14:nvPr/>
              </p14:nvContentPartPr>
              <p14:xfrm>
                <a:off x="2528129" y="5832675"/>
                <a:ext cx="155520" cy="180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7422E67-D114-42E5-ACFC-3F84B0C08B2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510129" y="5814675"/>
                  <a:ext cx="1911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CDAF9707-BDEF-40A3-BAE7-E7AAD904FFD1}"/>
                    </a:ext>
                  </a:extLst>
                </p14:cNvPr>
                <p14:cNvContentPartPr/>
                <p14:nvPr/>
              </p14:nvContentPartPr>
              <p14:xfrm>
                <a:off x="2531009" y="5903955"/>
                <a:ext cx="113040" cy="194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CDAF9707-BDEF-40A3-BAE7-E7AAD904FFD1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513009" y="5886315"/>
                  <a:ext cx="148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5F6C0356-784D-49EA-9C76-A518B9CC86E1}"/>
                    </a:ext>
                  </a:extLst>
                </p14:cNvPr>
                <p14:cNvContentPartPr/>
                <p14:nvPr/>
              </p14:nvContentPartPr>
              <p14:xfrm>
                <a:off x="2807849" y="5801715"/>
                <a:ext cx="18000" cy="2113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5F6C0356-784D-49EA-9C76-A518B9CC86E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790209" y="5784075"/>
                  <a:ext cx="5364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3DBB167-F037-4244-A1BA-E4A3C34280AF}"/>
                    </a:ext>
                  </a:extLst>
                </p14:cNvPr>
                <p14:cNvContentPartPr/>
                <p14:nvPr/>
              </p14:nvContentPartPr>
              <p14:xfrm>
                <a:off x="2885969" y="5821155"/>
                <a:ext cx="37080" cy="2383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3DBB167-F037-4244-A1BA-E4A3C34280AF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868329" y="5803515"/>
                  <a:ext cx="727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E650142B-4BE9-48D3-850A-D07ABDBA7C85}"/>
                    </a:ext>
                  </a:extLst>
                </p14:cNvPr>
                <p14:cNvContentPartPr/>
                <p14:nvPr/>
              </p14:nvContentPartPr>
              <p14:xfrm>
                <a:off x="2784809" y="5916915"/>
                <a:ext cx="79200" cy="190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E650142B-4BE9-48D3-850A-D07ABDBA7C8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766809" y="5898915"/>
                  <a:ext cx="114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0004CADD-F9D9-41AC-945E-5FB539496BBD}"/>
                    </a:ext>
                  </a:extLst>
                </p14:cNvPr>
                <p14:cNvContentPartPr/>
                <p14:nvPr/>
              </p14:nvContentPartPr>
              <p14:xfrm>
                <a:off x="2984249" y="6009435"/>
                <a:ext cx="27000" cy="130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0004CADD-F9D9-41AC-945E-5FB539496BB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966249" y="5991795"/>
                  <a:ext cx="626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4EBA193-54E9-4C82-BF19-5782FBAEDBA6}"/>
                    </a:ext>
                  </a:extLst>
                </p14:cNvPr>
                <p14:cNvContentPartPr/>
                <p14:nvPr/>
              </p14:nvContentPartPr>
              <p14:xfrm>
                <a:off x="3107729" y="5839875"/>
                <a:ext cx="146160" cy="1782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4EBA193-54E9-4C82-BF19-5782FBAEDBA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090089" y="5821875"/>
                  <a:ext cx="1818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9695FA1-C908-4A4B-B26A-C409C8F90AAB}"/>
                    </a:ext>
                  </a:extLst>
                </p14:cNvPr>
                <p14:cNvContentPartPr/>
                <p14:nvPr/>
              </p14:nvContentPartPr>
              <p14:xfrm>
                <a:off x="3355049" y="5813595"/>
                <a:ext cx="87840" cy="1908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9695FA1-C908-4A4B-B26A-C409C8F90AAB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337049" y="5795595"/>
                  <a:ext cx="1234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24CF3E4-6A02-47C3-86EE-3FD946F3DF16}"/>
                    </a:ext>
                  </a:extLst>
                </p14:cNvPr>
                <p14:cNvContentPartPr/>
                <p14:nvPr/>
              </p14:nvContentPartPr>
              <p14:xfrm>
                <a:off x="3233369" y="6028875"/>
                <a:ext cx="36720" cy="993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24CF3E4-6A02-47C3-86EE-3FD946F3DF1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215729" y="6011235"/>
                  <a:ext cx="723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127A7EA-9D8A-47B9-B5F7-DA099A379C4C}"/>
                    </a:ext>
                  </a:extLst>
                </p14:cNvPr>
                <p14:cNvContentPartPr/>
                <p14:nvPr/>
              </p14:nvContentPartPr>
              <p14:xfrm>
                <a:off x="2720009" y="6022035"/>
                <a:ext cx="70200" cy="1015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127A7EA-9D8A-47B9-B5F7-DA099A379C4C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702009" y="6004035"/>
                  <a:ext cx="1058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878BFC9-DE33-4A1F-9439-83F7C072D10E}"/>
                    </a:ext>
                  </a:extLst>
                </p14:cNvPr>
                <p14:cNvContentPartPr/>
                <p14:nvPr/>
              </p14:nvContentPartPr>
              <p14:xfrm>
                <a:off x="2376209" y="6047235"/>
                <a:ext cx="55800" cy="1105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878BFC9-DE33-4A1F-9439-83F7C072D10E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358209" y="6029235"/>
                  <a:ext cx="914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A5C7FFA-E314-48BD-BE9F-559063A6C518}"/>
                    </a:ext>
                  </a:extLst>
                </p14:cNvPr>
                <p14:cNvContentPartPr/>
                <p14:nvPr/>
              </p14:nvContentPartPr>
              <p14:xfrm>
                <a:off x="2105849" y="6058035"/>
                <a:ext cx="41400" cy="889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A5C7FFA-E314-48BD-BE9F-559063A6C51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088209" y="6040035"/>
                  <a:ext cx="770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14EB4926-A679-4C3A-9EF4-D03C42128E17}"/>
                    </a:ext>
                  </a:extLst>
                </p14:cNvPr>
                <p14:cNvContentPartPr/>
                <p14:nvPr/>
              </p14:nvContentPartPr>
              <p14:xfrm>
                <a:off x="1886249" y="6055875"/>
                <a:ext cx="42120" cy="939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14EB4926-A679-4C3A-9EF4-D03C42128E1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868609" y="6038235"/>
                  <a:ext cx="777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BBEB03C2-5E29-4A97-9442-01D999F182B8}"/>
                    </a:ext>
                  </a:extLst>
                </p14:cNvPr>
                <p14:cNvContentPartPr/>
                <p14:nvPr/>
              </p14:nvContentPartPr>
              <p14:xfrm>
                <a:off x="1638929" y="6067395"/>
                <a:ext cx="19440" cy="622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BBEB03C2-5E29-4A97-9442-01D999F182B8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620929" y="6049395"/>
                  <a:ext cx="550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919624C1-D68F-421C-9B49-1BDBD9DF7A85}"/>
                    </a:ext>
                  </a:extLst>
                </p14:cNvPr>
                <p14:cNvContentPartPr/>
                <p14:nvPr/>
              </p14:nvContentPartPr>
              <p14:xfrm>
                <a:off x="1488089" y="6138315"/>
                <a:ext cx="189720" cy="2199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919624C1-D68F-421C-9B49-1BDBD9DF7A8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470089" y="6120675"/>
                  <a:ext cx="2253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DF1ACFA-83FB-4822-BADA-DF15F7436543}"/>
                    </a:ext>
                  </a:extLst>
                </p14:cNvPr>
                <p14:cNvContentPartPr/>
                <p14:nvPr/>
              </p14:nvContentPartPr>
              <p14:xfrm>
                <a:off x="1641449" y="6163155"/>
                <a:ext cx="142920" cy="2232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DF1ACFA-83FB-4822-BADA-DF15F7436543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623809" y="6145155"/>
                  <a:ext cx="1785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5532B0AA-1170-46DC-9211-8264DEF55614}"/>
                    </a:ext>
                  </a:extLst>
                </p14:cNvPr>
                <p14:cNvContentPartPr/>
                <p14:nvPr/>
              </p14:nvContentPartPr>
              <p14:xfrm>
                <a:off x="1809929" y="6174315"/>
                <a:ext cx="177120" cy="2070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5532B0AA-1170-46DC-9211-8264DEF5561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791929" y="6156315"/>
                  <a:ext cx="2127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047C7443-B31F-483F-B54D-F77C6B7372A5}"/>
                    </a:ext>
                  </a:extLst>
                </p14:cNvPr>
                <p14:cNvContentPartPr/>
                <p14:nvPr/>
              </p14:nvContentPartPr>
              <p14:xfrm>
                <a:off x="1946369" y="6174675"/>
                <a:ext cx="157680" cy="1890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047C7443-B31F-483F-B54D-F77C6B7372A5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928369" y="6157035"/>
                  <a:ext cx="1933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8ABA62DB-9940-44A6-A34F-19DB7F035C60}"/>
                    </a:ext>
                  </a:extLst>
                </p14:cNvPr>
                <p14:cNvContentPartPr/>
                <p14:nvPr/>
              </p14:nvContentPartPr>
              <p14:xfrm>
                <a:off x="2171009" y="6346755"/>
                <a:ext cx="7560" cy="824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8ABA62DB-9940-44A6-A34F-19DB7F035C60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153009" y="6329115"/>
                  <a:ext cx="432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7D157B06-F905-48DD-907D-542AA58E9441}"/>
                    </a:ext>
                  </a:extLst>
                </p14:cNvPr>
                <p14:cNvContentPartPr/>
                <p14:nvPr/>
              </p14:nvContentPartPr>
              <p14:xfrm>
                <a:off x="2361089" y="6141555"/>
                <a:ext cx="153720" cy="2163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D157B06-F905-48DD-907D-542AA58E9441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343089" y="6123915"/>
                  <a:ext cx="1893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A2B54B77-EBF5-4DC7-97EF-9030594126D8}"/>
                    </a:ext>
                  </a:extLst>
                </p14:cNvPr>
                <p14:cNvContentPartPr/>
                <p14:nvPr/>
              </p14:nvContentPartPr>
              <p14:xfrm>
                <a:off x="2363609" y="6242355"/>
                <a:ext cx="154440" cy="205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A2B54B77-EBF5-4DC7-97EF-9030594126D8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345609" y="6224355"/>
                  <a:ext cx="190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6AAA3D6-57E6-4FBE-A26C-58ADCCEF3065}"/>
                    </a:ext>
                  </a:extLst>
                </p14:cNvPr>
                <p14:cNvContentPartPr/>
                <p14:nvPr/>
              </p14:nvContentPartPr>
              <p14:xfrm>
                <a:off x="2602289" y="6139755"/>
                <a:ext cx="12960" cy="2088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6AAA3D6-57E6-4FBE-A26C-58ADCCEF306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2584289" y="6121755"/>
                  <a:ext cx="4860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5DD1ADC4-857B-459B-BB57-C25FB6570013}"/>
                    </a:ext>
                  </a:extLst>
                </p14:cNvPr>
                <p14:cNvContentPartPr/>
                <p14:nvPr/>
              </p14:nvContentPartPr>
              <p14:xfrm>
                <a:off x="2587169" y="6163155"/>
                <a:ext cx="148320" cy="1900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5DD1ADC4-857B-459B-BB57-C25FB6570013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569169" y="6145155"/>
                  <a:ext cx="1839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974F32E-E852-4478-84D8-2581AFFDAD3C}"/>
                    </a:ext>
                  </a:extLst>
                </p14:cNvPr>
                <p14:cNvContentPartPr/>
                <p14:nvPr/>
              </p14:nvContentPartPr>
              <p14:xfrm>
                <a:off x="2792009" y="6144075"/>
                <a:ext cx="166680" cy="2196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974F32E-E852-4478-84D8-2581AFFDAD3C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774009" y="6126075"/>
                  <a:ext cx="2023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7319455-DEE4-4D1A-B888-5F23BC3BAAD6}"/>
                    </a:ext>
                  </a:extLst>
                </p14:cNvPr>
                <p14:cNvContentPartPr/>
                <p14:nvPr/>
              </p14:nvContentPartPr>
              <p14:xfrm>
                <a:off x="2992889" y="6149835"/>
                <a:ext cx="144360" cy="2080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7319455-DEE4-4D1A-B888-5F23BC3BAAD6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975249" y="6132195"/>
                  <a:ext cx="18000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04DD1449-A817-41B0-94F8-A36ED833335A}"/>
              </a:ext>
            </a:extLst>
          </p:cNvPr>
          <p:cNvGrpSpPr/>
          <p:nvPr/>
        </p:nvGrpSpPr>
        <p:grpSpPr>
          <a:xfrm>
            <a:off x="8849369" y="5378715"/>
            <a:ext cx="1267560" cy="464400"/>
            <a:chOff x="8849369" y="5378715"/>
            <a:chExt cx="126756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96CD8557-D638-4143-B9AE-C56447CD3995}"/>
                    </a:ext>
                  </a:extLst>
                </p14:cNvPr>
                <p14:cNvContentPartPr/>
                <p14:nvPr/>
              </p14:nvContentPartPr>
              <p14:xfrm>
                <a:off x="8849369" y="5515515"/>
                <a:ext cx="160920" cy="2620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96CD8557-D638-4143-B9AE-C56447CD3995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831369" y="5497875"/>
                  <a:ext cx="1965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84550892-F1B0-4998-9669-A5C7F45C1A00}"/>
                    </a:ext>
                  </a:extLst>
                </p14:cNvPr>
                <p14:cNvContentPartPr/>
                <p14:nvPr/>
              </p14:nvContentPartPr>
              <p14:xfrm>
                <a:off x="9064649" y="5512275"/>
                <a:ext cx="144000" cy="3308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84550892-F1B0-4998-9669-A5C7F45C1A0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046649" y="5494275"/>
                  <a:ext cx="17964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9F36FE1C-1247-4056-B9C3-7FFA51EB20D5}"/>
                    </a:ext>
                  </a:extLst>
                </p14:cNvPr>
                <p14:cNvContentPartPr/>
                <p14:nvPr/>
              </p14:nvContentPartPr>
              <p14:xfrm>
                <a:off x="9225209" y="5481315"/>
                <a:ext cx="145800" cy="1929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9F36FE1C-1247-4056-B9C3-7FFA51EB20D5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207209" y="5463675"/>
                  <a:ext cx="1814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83465FE2-0450-4AFE-9DEA-7440A9DE6281}"/>
                    </a:ext>
                  </a:extLst>
                </p14:cNvPr>
                <p14:cNvContentPartPr/>
                <p14:nvPr/>
              </p14:nvContentPartPr>
              <p14:xfrm>
                <a:off x="9363089" y="5538195"/>
                <a:ext cx="558720" cy="14220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83465FE2-0450-4AFE-9DEA-7440A9DE6281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345089" y="5520555"/>
                  <a:ext cx="5943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CA24B94-358C-46A5-A47B-CE0990868417}"/>
                    </a:ext>
                  </a:extLst>
                </p14:cNvPr>
                <p14:cNvContentPartPr/>
                <p14:nvPr/>
              </p14:nvContentPartPr>
              <p14:xfrm>
                <a:off x="9907049" y="5416515"/>
                <a:ext cx="209880" cy="2678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CA24B94-358C-46A5-A47B-CE0990868417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889409" y="5398515"/>
                  <a:ext cx="24552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70B9597E-FA01-4797-AA43-2766EFA26F91}"/>
                    </a:ext>
                  </a:extLst>
                </p14:cNvPr>
                <p14:cNvContentPartPr/>
                <p14:nvPr/>
              </p14:nvContentPartPr>
              <p14:xfrm>
                <a:off x="9834329" y="5378715"/>
                <a:ext cx="9000" cy="3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0B9597E-FA01-4797-AA43-2766EFA26F91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816689" y="5361075"/>
                  <a:ext cx="4464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D81AFE1C-0FC6-4DE3-BF99-C486D5002A40}"/>
              </a:ext>
            </a:extLst>
          </p:cNvPr>
          <p:cNvGrpSpPr/>
          <p:nvPr/>
        </p:nvGrpSpPr>
        <p:grpSpPr>
          <a:xfrm>
            <a:off x="4026089" y="5352435"/>
            <a:ext cx="4640400" cy="990360"/>
            <a:chOff x="4026089" y="5352435"/>
            <a:chExt cx="4640400" cy="9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E6F32D2A-AFA7-44FF-B4EC-8ECD3D05D8CE}"/>
                    </a:ext>
                  </a:extLst>
                </p14:cNvPr>
                <p14:cNvContentPartPr/>
                <p14:nvPr/>
              </p14:nvContentPartPr>
              <p14:xfrm>
                <a:off x="4164329" y="5496795"/>
                <a:ext cx="35640" cy="2329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E6F32D2A-AFA7-44FF-B4EC-8ECD3D05D8CE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146689" y="5478795"/>
                  <a:ext cx="712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1607CC5-4F17-4236-A29E-4FB56C3ACF3E}"/>
                    </a:ext>
                  </a:extLst>
                </p14:cNvPr>
                <p14:cNvContentPartPr/>
                <p14:nvPr/>
              </p14:nvContentPartPr>
              <p14:xfrm>
                <a:off x="4105289" y="5434515"/>
                <a:ext cx="197640" cy="1875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1607CC5-4F17-4236-A29E-4FB56C3ACF3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087289" y="5416875"/>
                  <a:ext cx="2332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86C67F2D-39B9-431B-8554-5D3B13AE654B}"/>
                    </a:ext>
                  </a:extLst>
                </p14:cNvPr>
                <p14:cNvContentPartPr/>
                <p14:nvPr/>
              </p14:nvContentPartPr>
              <p14:xfrm>
                <a:off x="4260449" y="5565915"/>
                <a:ext cx="291600" cy="1645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86C67F2D-39B9-431B-8554-5D3B13AE654B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242449" y="5547915"/>
                  <a:ext cx="3272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D29425D-00DD-4201-B6A7-7F6D7F938DA9}"/>
                    </a:ext>
                  </a:extLst>
                </p14:cNvPr>
                <p14:cNvContentPartPr/>
                <p14:nvPr/>
              </p14:nvContentPartPr>
              <p14:xfrm>
                <a:off x="4646009" y="5480235"/>
                <a:ext cx="15840" cy="2466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D29425D-00DD-4201-B6A7-7F6D7F938DA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628369" y="5462235"/>
                  <a:ext cx="514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BD0B0F86-D5D0-40D9-9522-67B93670312C}"/>
                    </a:ext>
                  </a:extLst>
                </p14:cNvPr>
                <p14:cNvContentPartPr/>
                <p14:nvPr/>
              </p14:nvContentPartPr>
              <p14:xfrm>
                <a:off x="4574009" y="5619195"/>
                <a:ext cx="80280" cy="90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BD0B0F86-D5D0-40D9-9522-67B93670312C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556369" y="5601195"/>
                  <a:ext cx="1159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EA889AC4-3C74-433C-95C6-4C971151736A}"/>
                    </a:ext>
                  </a:extLst>
                </p14:cNvPr>
                <p14:cNvContentPartPr/>
                <p14:nvPr/>
              </p14:nvContentPartPr>
              <p14:xfrm>
                <a:off x="4700369" y="5568795"/>
                <a:ext cx="191880" cy="1522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EA889AC4-3C74-433C-95C6-4C971151736A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682729" y="5550795"/>
                  <a:ext cx="2275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E664C422-3BB6-4460-B912-F42FF3162044}"/>
                    </a:ext>
                  </a:extLst>
                </p14:cNvPr>
                <p14:cNvContentPartPr/>
                <p14:nvPr/>
              </p14:nvContentPartPr>
              <p14:xfrm>
                <a:off x="4882529" y="5592195"/>
                <a:ext cx="104400" cy="2991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E664C422-3BB6-4460-B912-F42FF316204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4864529" y="5574195"/>
                  <a:ext cx="14004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FC0809D7-676A-4DAC-AEF7-14C9DB0A55AE}"/>
                    </a:ext>
                  </a:extLst>
                </p14:cNvPr>
                <p14:cNvContentPartPr/>
                <p14:nvPr/>
              </p14:nvContentPartPr>
              <p14:xfrm>
                <a:off x="4993409" y="5449995"/>
                <a:ext cx="583200" cy="3153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FC0809D7-676A-4DAC-AEF7-14C9DB0A55A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4975769" y="5431995"/>
                  <a:ext cx="61884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3A04D37-21CE-4E78-AFA4-A5594FDC44AC}"/>
                    </a:ext>
                  </a:extLst>
                </p14:cNvPr>
                <p14:cNvContentPartPr/>
                <p14:nvPr/>
              </p14:nvContentPartPr>
              <p14:xfrm>
                <a:off x="5707649" y="5529555"/>
                <a:ext cx="87480" cy="2926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3A04D37-21CE-4E78-AFA4-A5594FDC44AC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5690009" y="5511915"/>
                  <a:ext cx="12312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D8B5980A-51F3-450B-9D89-34E228A9C28C}"/>
                    </a:ext>
                  </a:extLst>
                </p14:cNvPr>
                <p14:cNvContentPartPr/>
                <p14:nvPr/>
              </p14:nvContentPartPr>
              <p14:xfrm>
                <a:off x="5859929" y="5524155"/>
                <a:ext cx="104040" cy="3441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D8B5980A-51F3-450B-9D89-34E228A9C28C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841929" y="5506155"/>
                  <a:ext cx="13968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C9A83357-0E83-4A42-A888-B53E83403DB0}"/>
                    </a:ext>
                  </a:extLst>
                </p14:cNvPr>
                <p14:cNvContentPartPr/>
                <p14:nvPr/>
              </p14:nvContentPartPr>
              <p14:xfrm>
                <a:off x="5990969" y="5524155"/>
                <a:ext cx="136440" cy="1530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C9A83357-0E83-4A42-A888-B53E83403DB0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973329" y="5506515"/>
                  <a:ext cx="1720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65A1330E-7F63-4B7C-AEFC-B5D33D9841B7}"/>
                    </a:ext>
                  </a:extLst>
                </p14:cNvPr>
                <p14:cNvContentPartPr/>
                <p14:nvPr/>
              </p14:nvContentPartPr>
              <p14:xfrm>
                <a:off x="6078449" y="5508315"/>
                <a:ext cx="474480" cy="1782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65A1330E-7F63-4B7C-AEFC-B5D33D9841B7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6060809" y="5490675"/>
                  <a:ext cx="5101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071711E-3F6F-439C-80FE-3145BC89834B}"/>
                    </a:ext>
                  </a:extLst>
                </p14:cNvPr>
                <p14:cNvContentPartPr/>
                <p14:nvPr/>
              </p14:nvContentPartPr>
              <p14:xfrm>
                <a:off x="6593969" y="5386275"/>
                <a:ext cx="168120" cy="2469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071711E-3F6F-439C-80FE-3145BC89834B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6575969" y="5368635"/>
                  <a:ext cx="2037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408E8ADC-C688-43B1-9EDB-6C65A44477A0}"/>
                    </a:ext>
                  </a:extLst>
                </p14:cNvPr>
                <p14:cNvContentPartPr/>
                <p14:nvPr/>
              </p14:nvContentPartPr>
              <p14:xfrm>
                <a:off x="4026089" y="5750235"/>
                <a:ext cx="179640" cy="2707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408E8ADC-C688-43B1-9EDB-6C65A44477A0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4008089" y="5732595"/>
                  <a:ext cx="21528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0E2A74B9-C347-40E5-82C8-578A506060D3}"/>
                    </a:ext>
                  </a:extLst>
                </p14:cNvPr>
                <p14:cNvContentPartPr/>
                <p14:nvPr/>
              </p14:nvContentPartPr>
              <p14:xfrm>
                <a:off x="4093409" y="5898195"/>
                <a:ext cx="44280" cy="14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0E2A74B9-C347-40E5-82C8-578A506060D3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075409" y="5880195"/>
                  <a:ext cx="799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95DBD990-ACD0-4E26-97E7-16A2C3881043}"/>
                    </a:ext>
                  </a:extLst>
                </p14:cNvPr>
                <p14:cNvContentPartPr/>
                <p14:nvPr/>
              </p14:nvContentPartPr>
              <p14:xfrm>
                <a:off x="4377089" y="5848875"/>
                <a:ext cx="23040" cy="1483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95DBD990-ACD0-4E26-97E7-16A2C3881043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359449" y="5831235"/>
                  <a:ext cx="586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2030A50B-9D77-4932-86AC-A599A0994409}"/>
                    </a:ext>
                  </a:extLst>
                </p14:cNvPr>
                <p14:cNvContentPartPr/>
                <p14:nvPr/>
              </p14:nvContentPartPr>
              <p14:xfrm>
                <a:off x="4354409" y="5829075"/>
                <a:ext cx="172800" cy="2062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2030A50B-9D77-4932-86AC-A599A099440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4336769" y="5811435"/>
                  <a:ext cx="2084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BD07CF1F-E847-49F0-B4BB-A97704273089}"/>
                    </a:ext>
                  </a:extLst>
                </p14:cNvPr>
                <p14:cNvContentPartPr/>
                <p14:nvPr/>
              </p14:nvContentPartPr>
              <p14:xfrm>
                <a:off x="4647809" y="5788395"/>
                <a:ext cx="138960" cy="2048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BD07CF1F-E847-49F0-B4BB-A9770427308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4630169" y="5770755"/>
                  <a:ext cx="1746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D82B6D64-4D31-4CAD-8DB5-6EE4624D33DC}"/>
                    </a:ext>
                  </a:extLst>
                </p14:cNvPr>
                <p14:cNvContentPartPr/>
                <p14:nvPr/>
              </p14:nvContentPartPr>
              <p14:xfrm>
                <a:off x="5092769" y="5823675"/>
                <a:ext cx="2880" cy="21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D82B6D64-4D31-4CAD-8DB5-6EE4624D33DC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5075129" y="5806035"/>
                  <a:ext cx="38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0B0CA3E7-D898-4394-A515-5E0C49D75130}"/>
                    </a:ext>
                  </a:extLst>
                </p14:cNvPr>
                <p14:cNvContentPartPr/>
                <p14:nvPr/>
              </p14:nvContentPartPr>
              <p14:xfrm>
                <a:off x="4950569" y="5779035"/>
                <a:ext cx="187920" cy="1990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0B0CA3E7-D898-4394-A515-5E0C49D75130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4932569" y="5761395"/>
                  <a:ext cx="2235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72C1E8CC-0927-4055-AC91-E78E8DCC559A}"/>
                    </a:ext>
                  </a:extLst>
                </p14:cNvPr>
                <p14:cNvContentPartPr/>
                <p14:nvPr/>
              </p14:nvContentPartPr>
              <p14:xfrm>
                <a:off x="4966769" y="5878395"/>
                <a:ext cx="131760" cy="68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72C1E8CC-0927-4055-AC91-E78E8DCC559A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4949129" y="5860755"/>
                  <a:ext cx="1674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AB6183A-F59F-4F34-BAEA-9374F47F03CB}"/>
                    </a:ext>
                  </a:extLst>
                </p14:cNvPr>
                <p14:cNvContentPartPr/>
                <p14:nvPr/>
              </p14:nvContentPartPr>
              <p14:xfrm>
                <a:off x="5310569" y="5826915"/>
                <a:ext cx="20880" cy="13932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AB6183A-F59F-4F34-BAEA-9374F47F03CB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5292929" y="5808915"/>
                  <a:ext cx="565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445B0316-A555-465E-A942-7F3C36A37AEC}"/>
                    </a:ext>
                  </a:extLst>
                </p14:cNvPr>
                <p14:cNvContentPartPr/>
                <p14:nvPr/>
              </p14:nvContentPartPr>
              <p14:xfrm>
                <a:off x="5291129" y="5804235"/>
                <a:ext cx="164520" cy="1731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445B0316-A555-465E-A942-7F3C36A37AEC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5273129" y="5786595"/>
                  <a:ext cx="2001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AE93F2A-7A98-49FB-9CE3-2487D128C83A}"/>
                    </a:ext>
                  </a:extLst>
                </p14:cNvPr>
                <p14:cNvContentPartPr/>
                <p14:nvPr/>
              </p14:nvContentPartPr>
              <p14:xfrm>
                <a:off x="5536289" y="5815755"/>
                <a:ext cx="221400" cy="1699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BAE93F2A-7A98-49FB-9CE3-2487D128C83A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5518289" y="5798115"/>
                  <a:ext cx="2570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88FEF88-BCC7-4EE3-B3A7-18693ED144A2}"/>
                    </a:ext>
                  </a:extLst>
                </p14:cNvPr>
                <p14:cNvContentPartPr/>
                <p14:nvPr/>
              </p14:nvContentPartPr>
              <p14:xfrm>
                <a:off x="4153529" y="6081795"/>
                <a:ext cx="11880" cy="1944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88FEF88-BCC7-4EE3-B3A7-18693ED144A2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4135889" y="6064155"/>
                  <a:ext cx="475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8F0B38DD-CDFC-42AC-91F2-D08998A24012}"/>
                    </a:ext>
                  </a:extLst>
                </p14:cNvPr>
                <p14:cNvContentPartPr/>
                <p14:nvPr/>
              </p14:nvContentPartPr>
              <p14:xfrm>
                <a:off x="4106009" y="6079995"/>
                <a:ext cx="203040" cy="2239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8F0B38DD-CDFC-42AC-91F2-D08998A24012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4088009" y="6061995"/>
                  <a:ext cx="2386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780F6553-909B-46E6-B9CB-520CF0EA3BBB}"/>
                    </a:ext>
                  </a:extLst>
                </p14:cNvPr>
                <p14:cNvContentPartPr/>
                <p14:nvPr/>
              </p14:nvContentPartPr>
              <p14:xfrm>
                <a:off x="4355129" y="6103395"/>
                <a:ext cx="118800" cy="2030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780F6553-909B-46E6-B9CB-520CF0EA3BBB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4337129" y="6085395"/>
                  <a:ext cx="1544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B040D772-1DC3-42A5-9798-C9B5A7067022}"/>
                    </a:ext>
                  </a:extLst>
                </p14:cNvPr>
                <p14:cNvContentPartPr/>
                <p14:nvPr/>
              </p14:nvContentPartPr>
              <p14:xfrm>
                <a:off x="4530809" y="6081795"/>
                <a:ext cx="161640" cy="2052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B040D772-1DC3-42A5-9798-C9B5A7067022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4512809" y="6064155"/>
                  <a:ext cx="1972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0DBC88B1-AC21-41DD-AAEF-9F69CAA0B846}"/>
                    </a:ext>
                  </a:extLst>
                </p14:cNvPr>
                <p14:cNvContentPartPr/>
                <p14:nvPr/>
              </p14:nvContentPartPr>
              <p14:xfrm>
                <a:off x="4532609" y="6177555"/>
                <a:ext cx="125640" cy="126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0DBC88B1-AC21-41DD-AAEF-9F69CAA0B846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4514969" y="6159555"/>
                  <a:ext cx="1612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F44551B9-8495-4736-A82F-92EF46CD6D44}"/>
                    </a:ext>
                  </a:extLst>
                </p14:cNvPr>
                <p14:cNvContentPartPr/>
                <p14:nvPr/>
              </p14:nvContentPartPr>
              <p14:xfrm>
                <a:off x="4737809" y="6121035"/>
                <a:ext cx="176400" cy="1645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F44551B9-8495-4736-A82F-92EF46CD6D44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4719809" y="6103035"/>
                  <a:ext cx="2120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E094CB6A-4C05-40CF-B998-59C083E7376C}"/>
                    </a:ext>
                  </a:extLst>
                </p14:cNvPr>
                <p14:cNvContentPartPr/>
                <p14:nvPr/>
              </p14:nvContentPartPr>
              <p14:xfrm>
                <a:off x="5000609" y="6119955"/>
                <a:ext cx="213120" cy="1695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E094CB6A-4C05-40CF-B998-59C083E7376C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4982969" y="6102315"/>
                  <a:ext cx="2487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BA0A801D-3645-4545-804B-E3B652532B68}"/>
                    </a:ext>
                  </a:extLst>
                </p14:cNvPr>
                <p14:cNvContentPartPr/>
                <p14:nvPr/>
              </p14:nvContentPartPr>
              <p14:xfrm>
                <a:off x="4271609" y="5960475"/>
                <a:ext cx="25920" cy="954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BA0A801D-3645-4545-804B-E3B652532B68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4253609" y="5942475"/>
                  <a:ext cx="615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9DEC54C4-2762-4984-8F9C-966A1A1D4894}"/>
                    </a:ext>
                  </a:extLst>
                </p14:cNvPr>
                <p14:cNvContentPartPr/>
                <p14:nvPr/>
              </p14:nvContentPartPr>
              <p14:xfrm>
                <a:off x="4581929" y="5950395"/>
                <a:ext cx="30600" cy="867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9DEC54C4-2762-4984-8F9C-966A1A1D4894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4563929" y="5932395"/>
                  <a:ext cx="662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F54EF3BF-A44B-4A9F-8340-756BAFAA328A}"/>
                    </a:ext>
                  </a:extLst>
                </p14:cNvPr>
                <p14:cNvContentPartPr/>
                <p14:nvPr/>
              </p14:nvContentPartPr>
              <p14:xfrm>
                <a:off x="4889009" y="5952195"/>
                <a:ext cx="27360" cy="496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F54EF3BF-A44B-4A9F-8340-756BAFAA328A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871009" y="5934195"/>
                  <a:ext cx="630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B1954902-603C-4B7E-8B55-3FE5493A7A37}"/>
                    </a:ext>
                  </a:extLst>
                </p14:cNvPr>
                <p14:cNvContentPartPr/>
                <p14:nvPr/>
              </p14:nvContentPartPr>
              <p14:xfrm>
                <a:off x="5262689" y="5969115"/>
                <a:ext cx="3960" cy="64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B1954902-603C-4B7E-8B55-3FE5493A7A37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5245049" y="5951475"/>
                  <a:ext cx="396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0B790685-1118-4264-8CC8-AA0CF4EC8194}"/>
                    </a:ext>
                  </a:extLst>
                </p14:cNvPr>
                <p14:cNvContentPartPr/>
                <p14:nvPr/>
              </p14:nvContentPartPr>
              <p14:xfrm>
                <a:off x="5211929" y="5976675"/>
                <a:ext cx="24120" cy="73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0B790685-1118-4264-8CC8-AA0CF4EC8194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5193929" y="5959035"/>
                  <a:ext cx="597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74C07503-CEE1-486F-B096-1411F621111F}"/>
                    </a:ext>
                  </a:extLst>
                </p14:cNvPr>
                <p14:cNvContentPartPr/>
                <p14:nvPr/>
              </p14:nvContentPartPr>
              <p14:xfrm>
                <a:off x="5507489" y="5971635"/>
                <a:ext cx="37440" cy="993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74C07503-CEE1-486F-B096-1411F621111F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5489849" y="5953995"/>
                  <a:ext cx="730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E54465A8-531F-43A6-AA5F-36C4A59A1C4B}"/>
                    </a:ext>
                  </a:extLst>
                </p14:cNvPr>
                <p14:cNvContentPartPr/>
                <p14:nvPr/>
              </p14:nvContentPartPr>
              <p14:xfrm>
                <a:off x="6480209" y="5352435"/>
                <a:ext cx="4680" cy="140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E54465A8-531F-43A6-AA5F-36C4A59A1C4B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6462209" y="5334435"/>
                  <a:ext cx="403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13EE4FA5-0084-406D-B79C-318C73431A28}"/>
                    </a:ext>
                  </a:extLst>
                </p14:cNvPr>
                <p14:cNvContentPartPr/>
                <p14:nvPr/>
              </p14:nvContentPartPr>
              <p14:xfrm>
                <a:off x="7129649" y="5458635"/>
                <a:ext cx="41760" cy="2516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13EE4FA5-0084-406D-B79C-318C73431A28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7112009" y="5440995"/>
                  <a:ext cx="774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C1CF1773-8C48-4177-8C21-8423B6C8B2EB}"/>
                    </a:ext>
                  </a:extLst>
                </p14:cNvPr>
                <p14:cNvContentPartPr/>
                <p14:nvPr/>
              </p14:nvContentPartPr>
              <p14:xfrm>
                <a:off x="6967289" y="5450355"/>
                <a:ext cx="315720" cy="536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C1CF1773-8C48-4177-8C21-8423B6C8B2EB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6949649" y="5432715"/>
                  <a:ext cx="3513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4523BCBA-CE0C-4CB3-AC48-535DBA04FAD8}"/>
                    </a:ext>
                  </a:extLst>
                </p14:cNvPr>
                <p14:cNvContentPartPr/>
                <p14:nvPr/>
              </p14:nvContentPartPr>
              <p14:xfrm>
                <a:off x="7217849" y="5581395"/>
                <a:ext cx="114840" cy="1317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4523BCBA-CE0C-4CB3-AC48-535DBA04FAD8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7199849" y="5563755"/>
                  <a:ext cx="15048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57760450-1302-4F80-8308-4B47ED788822}"/>
                    </a:ext>
                  </a:extLst>
                </p14:cNvPr>
                <p14:cNvContentPartPr/>
                <p14:nvPr/>
              </p14:nvContentPartPr>
              <p14:xfrm>
                <a:off x="7360769" y="5631075"/>
                <a:ext cx="86760" cy="11988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57760450-1302-4F80-8308-4B47ED788822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7342769" y="5613435"/>
                  <a:ext cx="1224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EC4631BD-123B-4596-B855-EFE5178BB176}"/>
                    </a:ext>
                  </a:extLst>
                </p14:cNvPr>
                <p14:cNvContentPartPr/>
                <p14:nvPr/>
              </p14:nvContentPartPr>
              <p14:xfrm>
                <a:off x="7455449" y="5604795"/>
                <a:ext cx="457560" cy="3207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EC4631BD-123B-4596-B855-EFE5178BB176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7437449" y="5587155"/>
                  <a:ext cx="49320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895AD0A1-5C03-41C0-9DDE-E5F2913FF2EC}"/>
                    </a:ext>
                  </a:extLst>
                </p14:cNvPr>
                <p14:cNvContentPartPr/>
                <p14:nvPr/>
              </p14:nvContentPartPr>
              <p14:xfrm>
                <a:off x="7973849" y="5434875"/>
                <a:ext cx="328320" cy="3337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895AD0A1-5C03-41C0-9DDE-E5F2913FF2EC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955849" y="5416875"/>
                  <a:ext cx="36396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2EE6D97C-D153-4E4B-9278-8400F2564ECF}"/>
                    </a:ext>
                  </a:extLst>
                </p14:cNvPr>
                <p14:cNvContentPartPr/>
                <p14:nvPr/>
              </p14:nvContentPartPr>
              <p14:xfrm>
                <a:off x="8295689" y="5543595"/>
                <a:ext cx="370800" cy="1591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2EE6D97C-D153-4E4B-9278-8400F2564ECF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8277689" y="5525955"/>
                  <a:ext cx="4064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843B427B-AF1B-4D17-8F73-3F11C681AC94}"/>
                    </a:ext>
                  </a:extLst>
                </p14:cNvPr>
                <p14:cNvContentPartPr/>
                <p14:nvPr/>
              </p14:nvContentPartPr>
              <p14:xfrm>
                <a:off x="7479209" y="5452875"/>
                <a:ext cx="39240" cy="291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843B427B-AF1B-4D17-8F73-3F11C681AC94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7461209" y="5435235"/>
                  <a:ext cx="748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19671266-915E-4F1A-B8EA-1F4A9038C595}"/>
                    </a:ext>
                  </a:extLst>
                </p14:cNvPr>
                <p14:cNvContentPartPr/>
                <p14:nvPr/>
              </p14:nvContentPartPr>
              <p14:xfrm>
                <a:off x="6633209" y="5771115"/>
                <a:ext cx="173880" cy="2725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19671266-915E-4F1A-B8EA-1F4A9038C595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6615209" y="5753475"/>
                  <a:ext cx="2095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C6604067-2400-4F74-A4CB-4350AF83F580}"/>
                    </a:ext>
                  </a:extLst>
                </p14:cNvPr>
                <p14:cNvContentPartPr/>
                <p14:nvPr/>
              </p14:nvContentPartPr>
              <p14:xfrm>
                <a:off x="6630689" y="5880915"/>
                <a:ext cx="113760" cy="273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6604067-2400-4F74-A4CB-4350AF83F580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6612689" y="5863275"/>
                  <a:ext cx="1494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15FC6014-BEA5-4F09-B626-938903DA0493}"/>
                    </a:ext>
                  </a:extLst>
                </p14:cNvPr>
                <p14:cNvContentPartPr/>
                <p14:nvPr/>
              </p14:nvContentPartPr>
              <p14:xfrm>
                <a:off x="6876569" y="5963355"/>
                <a:ext cx="18000" cy="1231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15FC6014-BEA5-4F09-B626-938903DA0493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6858929" y="5945715"/>
                  <a:ext cx="536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D6F17A9F-2589-4D16-AD9D-936659424AC4}"/>
                    </a:ext>
                  </a:extLst>
                </p14:cNvPr>
                <p14:cNvContentPartPr/>
                <p14:nvPr/>
              </p14:nvContentPartPr>
              <p14:xfrm>
                <a:off x="7008329" y="5818635"/>
                <a:ext cx="12240" cy="12744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D6F17A9F-2589-4D16-AD9D-936659424AC4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6990329" y="5800995"/>
                  <a:ext cx="478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4EBB808B-74F3-4FCD-9707-EAA297F3E27E}"/>
                    </a:ext>
                  </a:extLst>
                </p14:cNvPr>
                <p14:cNvContentPartPr/>
                <p14:nvPr/>
              </p14:nvContentPartPr>
              <p14:xfrm>
                <a:off x="6985649" y="5764995"/>
                <a:ext cx="155880" cy="2671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4EBB808B-74F3-4FCD-9707-EAA297F3E27E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6967649" y="5747355"/>
                  <a:ext cx="1915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611CEE5-9F70-4D08-B82C-073B75598480}"/>
                    </a:ext>
                  </a:extLst>
                </p14:cNvPr>
                <p14:cNvContentPartPr/>
                <p14:nvPr/>
              </p14:nvContentPartPr>
              <p14:xfrm>
                <a:off x="7238729" y="5970915"/>
                <a:ext cx="21600" cy="1267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611CEE5-9F70-4D08-B82C-073B75598480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7220729" y="5953275"/>
                  <a:ext cx="572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0A90F80F-D4B4-4679-9EF7-F62D97C1FD32}"/>
                    </a:ext>
                  </a:extLst>
                </p14:cNvPr>
                <p14:cNvContentPartPr/>
                <p14:nvPr/>
              </p14:nvContentPartPr>
              <p14:xfrm>
                <a:off x="7340609" y="5857155"/>
                <a:ext cx="25560" cy="16812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0A90F80F-D4B4-4679-9EF7-F62D97C1FD32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7322609" y="5839155"/>
                  <a:ext cx="612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74C33D5E-A873-4D71-AA30-AB130CC41255}"/>
                    </a:ext>
                  </a:extLst>
                </p14:cNvPr>
                <p14:cNvContentPartPr/>
                <p14:nvPr/>
              </p14:nvContentPartPr>
              <p14:xfrm>
                <a:off x="7363289" y="5847075"/>
                <a:ext cx="160560" cy="2019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74C33D5E-A873-4D71-AA30-AB130CC41255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7345289" y="5829075"/>
                  <a:ext cx="1962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0C8E6388-69D4-491A-A5FE-06A1AD867403}"/>
                    </a:ext>
                  </a:extLst>
                </p14:cNvPr>
                <p14:cNvContentPartPr/>
                <p14:nvPr/>
              </p14:nvContentPartPr>
              <p14:xfrm>
                <a:off x="7620689" y="6049755"/>
                <a:ext cx="36720" cy="878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0C8E6388-69D4-491A-A5FE-06A1AD867403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7602689" y="6031755"/>
                  <a:ext cx="723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CE2BBA5F-4A80-46C2-9C69-D3F1723F5D07}"/>
                    </a:ext>
                  </a:extLst>
                </p14:cNvPr>
                <p14:cNvContentPartPr/>
                <p14:nvPr/>
              </p14:nvContentPartPr>
              <p14:xfrm>
                <a:off x="7812929" y="5887035"/>
                <a:ext cx="221760" cy="1828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CE2BBA5F-4A80-46C2-9C69-D3F1723F5D07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7794929" y="5869395"/>
                  <a:ext cx="2574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5A71018C-B0C6-428C-A053-6C0E5619DF6F}"/>
                    </a:ext>
                  </a:extLst>
                </p14:cNvPr>
                <p14:cNvContentPartPr/>
                <p14:nvPr/>
              </p14:nvContentPartPr>
              <p14:xfrm>
                <a:off x="6549329" y="6060195"/>
                <a:ext cx="229320" cy="2487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5A71018C-B0C6-428C-A053-6C0E5619DF6F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6531329" y="6042195"/>
                  <a:ext cx="2649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05A67FFF-325A-40B4-8BDF-5823E472DDA7}"/>
                    </a:ext>
                  </a:extLst>
                </p14:cNvPr>
                <p14:cNvContentPartPr/>
                <p14:nvPr/>
              </p14:nvContentPartPr>
              <p14:xfrm>
                <a:off x="6941009" y="6133995"/>
                <a:ext cx="30600" cy="1350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05A67FFF-325A-40B4-8BDF-5823E472DDA7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6923009" y="6116355"/>
                  <a:ext cx="662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1C3FA2F1-D5C9-4E34-AB6C-80F7821DDC8C}"/>
                    </a:ext>
                  </a:extLst>
                </p14:cNvPr>
                <p14:cNvContentPartPr/>
                <p14:nvPr/>
              </p14:nvContentPartPr>
              <p14:xfrm>
                <a:off x="6878009" y="6103035"/>
                <a:ext cx="201600" cy="2397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1C3FA2F1-D5C9-4E34-AB6C-80F7821DDC8C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6860009" y="6085035"/>
                  <a:ext cx="2372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ACA81C4-ED4F-463B-97D6-374DB792D4DC}"/>
                    </a:ext>
                  </a:extLst>
                </p14:cNvPr>
                <p14:cNvContentPartPr/>
                <p14:nvPr/>
              </p14:nvContentPartPr>
              <p14:xfrm>
                <a:off x="7176809" y="6117075"/>
                <a:ext cx="33840" cy="1414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ACA81C4-ED4F-463B-97D6-374DB792D4DC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7159169" y="6099075"/>
                  <a:ext cx="694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E2BB720E-5AB8-4CCB-8708-E2191EE5B7A5}"/>
                    </a:ext>
                  </a:extLst>
                </p14:cNvPr>
                <p14:cNvContentPartPr/>
                <p14:nvPr/>
              </p14:nvContentPartPr>
              <p14:xfrm>
                <a:off x="7142249" y="6131115"/>
                <a:ext cx="180360" cy="2026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E2BB720E-5AB8-4CCB-8708-E2191EE5B7A5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7124609" y="6113475"/>
                  <a:ext cx="2160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D684C9C2-F50D-40DA-BD97-767659FFEBD7}"/>
                    </a:ext>
                  </a:extLst>
                </p14:cNvPr>
                <p14:cNvContentPartPr/>
                <p14:nvPr/>
              </p14:nvContentPartPr>
              <p14:xfrm>
                <a:off x="7341689" y="6123195"/>
                <a:ext cx="196200" cy="2134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D684C9C2-F50D-40DA-BD97-767659FFEBD7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7323689" y="6105555"/>
                  <a:ext cx="231840" cy="249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8436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5 Perimeter, Circumference, &amp; Area</a:t>
            </a:r>
            <a:br>
              <a:rPr lang="en-US" sz="3600" dirty="0"/>
            </a:br>
            <a:r>
              <a:rPr lang="en-US" sz="3600" dirty="0"/>
              <a:t>     Standard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B.G.GMD.A.1</a:t>
            </a:r>
            <a:r>
              <a:rPr lang="en-US" b="1" dirty="0"/>
              <a:t> </a:t>
            </a:r>
            <a:r>
              <a:rPr lang="en-US" dirty="0"/>
              <a:t>Use relationships involving area, perimeter, and volume of geometric figures to compute another measure.</a:t>
            </a:r>
          </a:p>
          <a:p>
            <a:endParaRPr lang="en-US" dirty="0"/>
          </a:p>
          <a:p>
            <a:r>
              <a:rPr lang="en-US" b="1" u="sng" dirty="0"/>
              <a:t>B.G.MG.A.1</a:t>
            </a:r>
            <a:r>
              <a:rPr lang="en-US" b="1" dirty="0"/>
              <a:t> </a:t>
            </a:r>
            <a:r>
              <a:rPr lang="en-US" dirty="0"/>
              <a:t>Use appropriate technology to find the mathematical model for a set of non-linear data.</a:t>
            </a:r>
          </a:p>
          <a:p>
            <a:endParaRPr lang="en-US" dirty="0"/>
          </a:p>
          <a:p>
            <a:r>
              <a:rPr lang="en-US" b="1" u="sng" dirty="0"/>
              <a:t>B.G.GMD.A.3</a:t>
            </a:r>
            <a:r>
              <a:rPr lang="en-US" b="1" dirty="0"/>
              <a:t> </a:t>
            </a:r>
            <a:r>
              <a:rPr lang="en-US" dirty="0"/>
              <a:t>Apply a variety of strategies using relationships between perimeter, area, and volume to calculate desired measures in composite figures (i.e., combinations of basic figures).</a:t>
            </a:r>
          </a:p>
          <a:p>
            <a:endParaRPr lang="en-US" dirty="0"/>
          </a:p>
          <a:p>
            <a:r>
              <a:rPr lang="en-US" b="1" u="sng" dirty="0"/>
              <a:t>B.G.MG.A.2</a:t>
            </a:r>
            <a:r>
              <a:rPr lang="en-US" b="1" dirty="0"/>
              <a:t> </a:t>
            </a:r>
            <a:r>
              <a:rPr lang="en-US" dirty="0"/>
              <a:t>Solve problems involving surface area and volume in real-world</a:t>
            </a:r>
          </a:p>
          <a:p>
            <a:r>
              <a:rPr lang="en-US" dirty="0"/>
              <a:t>context.</a:t>
            </a:r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0655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5-6 Surface Area of Three-Dimensional Figures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</a:t>
            </a:r>
            <a:r>
              <a:rPr lang="en-US" dirty="0">
                <a:highlight>
                  <a:srgbClr val="00FFFF"/>
                </a:highlight>
              </a:rPr>
              <a:t>analyze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three-dimensional figures</a:t>
            </a:r>
            <a:r>
              <a:rPr lang="en-US" dirty="0"/>
              <a:t> IOT determine the </a:t>
            </a:r>
            <a:r>
              <a:rPr lang="en-US" dirty="0">
                <a:highlight>
                  <a:srgbClr val="00FF00"/>
                </a:highlight>
              </a:rPr>
              <a:t>surface area</a:t>
            </a:r>
            <a:r>
              <a:rPr lang="en-US" dirty="0"/>
              <a:t> and </a:t>
            </a:r>
            <a:r>
              <a:rPr lang="en-US" dirty="0">
                <a:highlight>
                  <a:srgbClr val="FF00FF"/>
                </a:highlight>
              </a:rPr>
              <a:t>volume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 flipV="1">
            <a:off x="4227443" y="2851264"/>
            <a:ext cx="410818" cy="57773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3087730" y="3429000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Figures having length, with and height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42B9-C60A-4902-AE6A-F936F181A1A1}"/>
              </a:ext>
            </a:extLst>
          </p:cNvPr>
          <p:cNvSpPr txBox="1"/>
          <p:nvPr/>
        </p:nvSpPr>
        <p:spPr>
          <a:xfrm flipH="1">
            <a:off x="7974164" y="1232703"/>
            <a:ext cx="2389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The amount of space filling an object 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306119-B9B3-4A21-8BE7-0A05FB6AB12C}"/>
              </a:ext>
            </a:extLst>
          </p:cNvPr>
          <p:cNvCxnSpPr>
            <a:cxnSpLocks/>
          </p:cNvCxnSpPr>
          <p:nvPr/>
        </p:nvCxnSpPr>
        <p:spPr>
          <a:xfrm>
            <a:off x="8998227" y="1947716"/>
            <a:ext cx="318051" cy="37141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065F5-C4DA-49D0-B31C-E72A35F80072}"/>
              </a:ext>
            </a:extLst>
          </p:cNvPr>
          <p:cNvSpPr txBox="1"/>
          <p:nvPr/>
        </p:nvSpPr>
        <p:spPr>
          <a:xfrm>
            <a:off x="6326090" y="3706854"/>
            <a:ext cx="310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The amount it takes to cover a geometric figure.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FE516D-E0C7-4D44-8244-6F4E41A8B498}"/>
              </a:ext>
            </a:extLst>
          </p:cNvPr>
          <p:cNvCxnSpPr>
            <a:cxnSpLocks/>
          </p:cNvCxnSpPr>
          <p:nvPr/>
        </p:nvCxnSpPr>
        <p:spPr>
          <a:xfrm flipV="1">
            <a:off x="7012802" y="2851264"/>
            <a:ext cx="686711" cy="855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D70068-B9A0-4DB7-95F4-D0B881611283}"/>
              </a:ext>
            </a:extLst>
          </p:cNvPr>
          <p:cNvSpPr txBox="1"/>
          <p:nvPr/>
        </p:nvSpPr>
        <p:spPr>
          <a:xfrm>
            <a:off x="1231251" y="3461052"/>
            <a:ext cx="1583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Name and identify parts needed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897D03-68CA-49EC-9DCC-E513F6BAA1A3}"/>
              </a:ext>
            </a:extLst>
          </p:cNvPr>
          <p:cNvCxnSpPr>
            <a:cxnSpLocks/>
          </p:cNvCxnSpPr>
          <p:nvPr/>
        </p:nvCxnSpPr>
        <p:spPr>
          <a:xfrm flipV="1">
            <a:off x="2105869" y="2851264"/>
            <a:ext cx="571043" cy="56669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3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5-2 Perimeter, Circumference, &amp; Area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</a:t>
            </a:r>
            <a:r>
              <a:rPr lang="en-US" dirty="0">
                <a:highlight>
                  <a:srgbClr val="FFFF00"/>
                </a:highlight>
              </a:rPr>
              <a:t>apply</a:t>
            </a:r>
            <a:r>
              <a:rPr lang="en-US" dirty="0"/>
              <a:t> formulas IOT determine </a:t>
            </a:r>
            <a:r>
              <a:rPr lang="en-US" dirty="0">
                <a:highlight>
                  <a:srgbClr val="00FFFF"/>
                </a:highlight>
              </a:rPr>
              <a:t>perimeter</a:t>
            </a:r>
            <a:r>
              <a:rPr lang="en-US" dirty="0"/>
              <a:t>, </a:t>
            </a:r>
            <a:r>
              <a:rPr lang="en-US" dirty="0">
                <a:highlight>
                  <a:srgbClr val="00FF00"/>
                </a:highlight>
              </a:rPr>
              <a:t>area</a:t>
            </a:r>
            <a:r>
              <a:rPr lang="en-US" dirty="0"/>
              <a:t> and </a:t>
            </a:r>
            <a:r>
              <a:rPr lang="en-US" dirty="0">
                <a:highlight>
                  <a:srgbClr val="FF00FF"/>
                </a:highlight>
              </a:rPr>
              <a:t>circumference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 flipV="1">
            <a:off x="2677395" y="2851264"/>
            <a:ext cx="476622" cy="79445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2107027" y="3796991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Substitute, simplify and solve.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>
            <a:off x="4373218" y="1846952"/>
            <a:ext cx="1311965" cy="60973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014877" y="1398272"/>
            <a:ext cx="346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The distance around a geometric figure.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42B9-C60A-4902-AE6A-F936F181A1A1}"/>
              </a:ext>
            </a:extLst>
          </p:cNvPr>
          <p:cNvSpPr txBox="1"/>
          <p:nvPr/>
        </p:nvSpPr>
        <p:spPr>
          <a:xfrm flipH="1">
            <a:off x="7974164" y="1232703"/>
            <a:ext cx="238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The distance around a circle.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306119-B9B3-4A21-8BE7-0A05FB6AB12C}"/>
              </a:ext>
            </a:extLst>
          </p:cNvPr>
          <p:cNvCxnSpPr>
            <a:cxnSpLocks/>
          </p:cNvCxnSpPr>
          <p:nvPr/>
        </p:nvCxnSpPr>
        <p:spPr>
          <a:xfrm flipH="1">
            <a:off x="7699513" y="1947716"/>
            <a:ext cx="1298713" cy="45743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065F5-C4DA-49D0-B31C-E72A35F80072}"/>
              </a:ext>
            </a:extLst>
          </p:cNvPr>
          <p:cNvSpPr txBox="1"/>
          <p:nvPr/>
        </p:nvSpPr>
        <p:spPr>
          <a:xfrm>
            <a:off x="6326090" y="3706854"/>
            <a:ext cx="310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The amount it takes to cover a geometric figure.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FE516D-E0C7-4D44-8244-6F4E41A8B498}"/>
              </a:ext>
            </a:extLst>
          </p:cNvPr>
          <p:cNvCxnSpPr>
            <a:cxnSpLocks/>
          </p:cNvCxnSpPr>
          <p:nvPr/>
        </p:nvCxnSpPr>
        <p:spPr>
          <a:xfrm flipH="1" flipV="1">
            <a:off x="6480314" y="2851264"/>
            <a:ext cx="532488" cy="855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60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3600" dirty="0"/>
              <a:t>5-6 Surface Area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r>
              <a:rPr lang="en-US" b="1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F29B3-3EAB-40FB-A7B5-8A1CC7083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86" y="1714561"/>
            <a:ext cx="87928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20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5-6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84D7E-4E8B-4FDB-99B5-99DCC5C1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549" y="1292532"/>
            <a:ext cx="9288127" cy="35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44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5-6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95AB7-968A-4BCC-A193-28D5C5C8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98" y="1161246"/>
            <a:ext cx="10585703" cy="13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40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5-6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5F758-33EF-4D75-B3B3-7BFF4FBEF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66" y="1255426"/>
            <a:ext cx="9480551" cy="8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52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5-6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E1457-B947-430B-BB47-C4008D2E9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0" y="1161246"/>
            <a:ext cx="10569129" cy="11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6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5-6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AD102-F002-49E3-BB62-BC52C4F50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30" y="1106794"/>
            <a:ext cx="8882973" cy="6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2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28" y="18343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5-6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815E0F-A1A9-4356-ABFB-AD14981E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891622"/>
            <a:ext cx="9116165" cy="539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9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28" y="18343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5-6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815E0F-A1A9-4356-ABFB-AD14981E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891622"/>
            <a:ext cx="9116165" cy="53971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B2CE2E-6E25-4DE9-8DEA-99406130EDCC}"/>
              </a:ext>
            </a:extLst>
          </p:cNvPr>
          <p:cNvGrpSpPr/>
          <p:nvPr/>
        </p:nvGrpSpPr>
        <p:grpSpPr>
          <a:xfrm>
            <a:off x="1882649" y="3380355"/>
            <a:ext cx="693720" cy="312840"/>
            <a:chOff x="1882649" y="3380355"/>
            <a:chExt cx="693720" cy="3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162C3E6-DA97-49FF-94C3-3444C2539F3E}"/>
                    </a:ext>
                  </a:extLst>
                </p14:cNvPr>
                <p14:cNvContentPartPr/>
                <p14:nvPr/>
              </p14:nvContentPartPr>
              <p14:xfrm>
                <a:off x="1882649" y="3432555"/>
                <a:ext cx="190440" cy="260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162C3E6-DA97-49FF-94C3-3444C2539F3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65009" y="3414555"/>
                  <a:ext cx="2260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82EBF6A-29EB-4446-98CC-900E26829D41}"/>
                    </a:ext>
                  </a:extLst>
                </p14:cNvPr>
                <p14:cNvContentPartPr/>
                <p14:nvPr/>
              </p14:nvContentPartPr>
              <p14:xfrm>
                <a:off x="2138609" y="3441195"/>
                <a:ext cx="166680" cy="205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82EBF6A-29EB-4446-98CC-900E26829D4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20969" y="3423555"/>
                  <a:ext cx="2023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84A0210-8545-48A3-8157-C1D62D500DFB}"/>
                    </a:ext>
                  </a:extLst>
                </p14:cNvPr>
                <p14:cNvContentPartPr/>
                <p14:nvPr/>
              </p14:nvContentPartPr>
              <p14:xfrm>
                <a:off x="2379449" y="3380355"/>
                <a:ext cx="196920" cy="263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84A0210-8545-48A3-8157-C1D62D500DF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61449" y="3362355"/>
                  <a:ext cx="232560" cy="29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16B557-3BFF-4508-8062-3758CCB1BEB1}"/>
              </a:ext>
            </a:extLst>
          </p:cNvPr>
          <p:cNvGrpSpPr/>
          <p:nvPr/>
        </p:nvGrpSpPr>
        <p:grpSpPr>
          <a:xfrm>
            <a:off x="2035649" y="5615955"/>
            <a:ext cx="1145880" cy="352440"/>
            <a:chOff x="2035649" y="5615955"/>
            <a:chExt cx="114588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09C43A5-77CD-4C4A-A8CB-698D959E81E1}"/>
                    </a:ext>
                  </a:extLst>
                </p14:cNvPr>
                <p14:cNvContentPartPr/>
                <p14:nvPr/>
              </p14:nvContentPartPr>
              <p14:xfrm>
                <a:off x="2035649" y="5677515"/>
                <a:ext cx="116280" cy="290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09C43A5-77CD-4C4A-A8CB-698D959E81E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17649" y="5659515"/>
                  <a:ext cx="1519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2053E11-4BA4-48AE-A403-789F7215E58F}"/>
                    </a:ext>
                  </a:extLst>
                </p14:cNvPr>
                <p14:cNvContentPartPr/>
                <p14:nvPr/>
              </p14:nvContentPartPr>
              <p14:xfrm>
                <a:off x="2178569" y="5664555"/>
                <a:ext cx="155160" cy="280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2053E11-4BA4-48AE-A403-789F7215E58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60569" y="5646555"/>
                  <a:ext cx="1908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71F4369-E70C-4C1F-8157-D5150577A046}"/>
                    </a:ext>
                  </a:extLst>
                </p14:cNvPr>
                <p14:cNvContentPartPr/>
                <p14:nvPr/>
              </p14:nvContentPartPr>
              <p14:xfrm>
                <a:off x="2543969" y="5743755"/>
                <a:ext cx="498960" cy="192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71F4369-E70C-4C1F-8157-D5150577A04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26329" y="5726115"/>
                  <a:ext cx="5346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36463E6-073D-4C3E-9BCF-11F6DB0E3C9D}"/>
                    </a:ext>
                  </a:extLst>
                </p14:cNvPr>
                <p14:cNvContentPartPr/>
                <p14:nvPr/>
              </p14:nvContentPartPr>
              <p14:xfrm>
                <a:off x="3070289" y="5615955"/>
                <a:ext cx="111240" cy="13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36463E6-073D-4C3E-9BCF-11F6DB0E3C9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52649" y="5598315"/>
                  <a:ext cx="14688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32AC17-5E96-4965-8567-1BF0A57A290D}"/>
              </a:ext>
            </a:extLst>
          </p:cNvPr>
          <p:cNvGrpSpPr/>
          <p:nvPr/>
        </p:nvGrpSpPr>
        <p:grpSpPr>
          <a:xfrm>
            <a:off x="2790929" y="3292875"/>
            <a:ext cx="456480" cy="358560"/>
            <a:chOff x="2790929" y="3292875"/>
            <a:chExt cx="45648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85D01C7-E6D0-4B3D-B2C2-15D98665FB77}"/>
                    </a:ext>
                  </a:extLst>
                </p14:cNvPr>
                <p14:cNvContentPartPr/>
                <p14:nvPr/>
              </p14:nvContentPartPr>
              <p14:xfrm>
                <a:off x="2790929" y="3463875"/>
                <a:ext cx="18360" cy="187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85D01C7-E6D0-4B3D-B2C2-15D98665FB7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73289" y="3446235"/>
                  <a:ext cx="540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344B543-4172-480F-BB83-41B7DBE7BECA}"/>
                    </a:ext>
                  </a:extLst>
                </p14:cNvPr>
                <p14:cNvContentPartPr/>
                <p14:nvPr/>
              </p14:nvContentPartPr>
              <p14:xfrm>
                <a:off x="2865089" y="3469995"/>
                <a:ext cx="175320" cy="160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344B543-4172-480F-BB83-41B7DBE7BEC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47449" y="3452355"/>
                  <a:ext cx="210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B840AA-7BE7-4CAF-A0FC-269E95D165CF}"/>
                    </a:ext>
                  </a:extLst>
                </p14:cNvPr>
                <p14:cNvContentPartPr/>
                <p14:nvPr/>
              </p14:nvContentPartPr>
              <p14:xfrm>
                <a:off x="2865089" y="3343275"/>
                <a:ext cx="73440" cy="16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B840AA-7BE7-4CAF-A0FC-269E95D165C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47449" y="3325275"/>
                  <a:ext cx="1090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843957A-9098-4AC4-ACC6-20A92DFFE5FF}"/>
                    </a:ext>
                  </a:extLst>
                </p14:cNvPr>
                <p14:cNvContentPartPr/>
                <p14:nvPr/>
              </p14:nvContentPartPr>
              <p14:xfrm>
                <a:off x="3103769" y="3292875"/>
                <a:ext cx="143640" cy="157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843957A-9098-4AC4-ACC6-20A92DFFE5F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86129" y="3275235"/>
                  <a:ext cx="179280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CA8E62-4B4B-41D2-BB60-E5FA7B01C79C}"/>
              </a:ext>
            </a:extLst>
          </p:cNvPr>
          <p:cNvGrpSpPr/>
          <p:nvPr/>
        </p:nvGrpSpPr>
        <p:grpSpPr>
          <a:xfrm>
            <a:off x="4889729" y="3373515"/>
            <a:ext cx="1663920" cy="651960"/>
            <a:chOff x="4889729" y="3373515"/>
            <a:chExt cx="1663920" cy="65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30C13F7-1E85-4E2E-BEE7-8EA48F207E4D}"/>
                    </a:ext>
                  </a:extLst>
                </p14:cNvPr>
                <p14:cNvContentPartPr/>
                <p14:nvPr/>
              </p14:nvContentPartPr>
              <p14:xfrm>
                <a:off x="4889729" y="3501675"/>
                <a:ext cx="14040" cy="239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30C13F7-1E85-4E2E-BEE7-8EA48F207E4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871729" y="3484035"/>
                  <a:ext cx="496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A1142D6-273F-4C73-8938-EB2A7744FEEB}"/>
                    </a:ext>
                  </a:extLst>
                </p14:cNvPr>
                <p14:cNvContentPartPr/>
                <p14:nvPr/>
              </p14:nvContentPartPr>
              <p14:xfrm>
                <a:off x="4958489" y="3485115"/>
                <a:ext cx="172440" cy="258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A1142D6-273F-4C73-8938-EB2A7744FE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40489" y="3467475"/>
                  <a:ext cx="2080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F2B0717-6844-4FE3-8DB6-74967B0BC3A5}"/>
                    </a:ext>
                  </a:extLst>
                </p14:cNvPr>
                <p14:cNvContentPartPr/>
                <p14:nvPr/>
              </p14:nvContentPartPr>
              <p14:xfrm>
                <a:off x="5211929" y="3508155"/>
                <a:ext cx="27360" cy="185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F2B0717-6844-4FE3-8DB6-74967B0BC3A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93929" y="3490155"/>
                  <a:ext cx="63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E9F5791-4BBD-445C-BE24-25B2175DB1CD}"/>
                    </a:ext>
                  </a:extLst>
                </p14:cNvPr>
                <p14:cNvContentPartPr/>
                <p14:nvPr/>
              </p14:nvContentPartPr>
              <p14:xfrm>
                <a:off x="5354129" y="3648555"/>
                <a:ext cx="3960" cy="12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E9F5791-4BBD-445C-BE24-25B2175DB1C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36129" y="3630555"/>
                  <a:ext cx="396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B0BE755-C7FD-49B5-B1EC-4D11B5417A2A}"/>
                    </a:ext>
                  </a:extLst>
                </p14:cNvPr>
                <p14:cNvContentPartPr/>
                <p14:nvPr/>
              </p14:nvContentPartPr>
              <p14:xfrm>
                <a:off x="5434409" y="3487995"/>
                <a:ext cx="183240" cy="268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B0BE755-C7FD-49B5-B1EC-4D11B5417A2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416769" y="3469995"/>
                  <a:ext cx="2188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F8852A5-57F9-4E66-ABBB-2E049FB5A557}"/>
                    </a:ext>
                  </a:extLst>
                </p14:cNvPr>
                <p14:cNvContentPartPr/>
                <p14:nvPr/>
              </p14:nvContentPartPr>
              <p14:xfrm>
                <a:off x="5685329" y="3449475"/>
                <a:ext cx="105480" cy="286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F8852A5-57F9-4E66-ABBB-2E049FB5A55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67329" y="3431475"/>
                  <a:ext cx="1411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690CC99-2910-4588-828D-4579075A726E}"/>
                    </a:ext>
                  </a:extLst>
                </p14:cNvPr>
                <p14:cNvContentPartPr/>
                <p14:nvPr/>
              </p14:nvContentPartPr>
              <p14:xfrm>
                <a:off x="5976569" y="3567195"/>
                <a:ext cx="161280" cy="458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690CC99-2910-4588-828D-4579075A726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58569" y="3549555"/>
                  <a:ext cx="19692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11F5300-989E-4FFB-8C17-A2BDAB1C883B}"/>
                    </a:ext>
                  </a:extLst>
                </p14:cNvPr>
                <p14:cNvContentPartPr/>
                <p14:nvPr/>
              </p14:nvContentPartPr>
              <p14:xfrm>
                <a:off x="6214169" y="3453795"/>
                <a:ext cx="224640" cy="318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11F5300-989E-4FFB-8C17-A2BDAB1C883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96529" y="3436155"/>
                  <a:ext cx="2602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8F493C2-101D-4783-A3C7-697B6DBCEB67}"/>
                    </a:ext>
                  </a:extLst>
                </p14:cNvPr>
                <p14:cNvContentPartPr/>
                <p14:nvPr/>
              </p14:nvContentPartPr>
              <p14:xfrm>
                <a:off x="6449249" y="3373515"/>
                <a:ext cx="104400" cy="190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8F493C2-101D-4783-A3C7-697B6DBCEB6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431609" y="3355875"/>
                  <a:ext cx="140040" cy="22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8C7F45-F7CE-4C12-ACD2-A8264BC42A16}"/>
              </a:ext>
            </a:extLst>
          </p:cNvPr>
          <p:cNvGrpSpPr/>
          <p:nvPr/>
        </p:nvGrpSpPr>
        <p:grpSpPr>
          <a:xfrm>
            <a:off x="8013449" y="3367035"/>
            <a:ext cx="1538640" cy="434160"/>
            <a:chOff x="8013449" y="3367035"/>
            <a:chExt cx="153864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ADC1441-DF46-4E3F-AA60-9487A3F636C3}"/>
                    </a:ext>
                  </a:extLst>
                </p14:cNvPr>
                <p14:cNvContentPartPr/>
                <p14:nvPr/>
              </p14:nvContentPartPr>
              <p14:xfrm>
                <a:off x="8013449" y="3482955"/>
                <a:ext cx="115200" cy="314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ADC1441-DF46-4E3F-AA60-9487A3F636C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95809" y="3465315"/>
                  <a:ext cx="15084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BFCAFBA-1F6D-4A85-B34B-3CF97D4C2249}"/>
                    </a:ext>
                  </a:extLst>
                </p14:cNvPr>
                <p14:cNvContentPartPr/>
                <p14:nvPr/>
              </p14:nvContentPartPr>
              <p14:xfrm>
                <a:off x="8226929" y="3541275"/>
                <a:ext cx="151560" cy="196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BFCAFBA-1F6D-4A85-B34B-3CF97D4C224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929" y="3523275"/>
                  <a:ext cx="1872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DC15270-3BDD-441C-95E4-98748BB4FAE6}"/>
                    </a:ext>
                  </a:extLst>
                </p14:cNvPr>
                <p14:cNvContentPartPr/>
                <p14:nvPr/>
              </p14:nvContentPartPr>
              <p14:xfrm>
                <a:off x="8464169" y="3671595"/>
                <a:ext cx="27000" cy="19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DC15270-3BDD-441C-95E4-98748BB4FAE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46169" y="3653955"/>
                  <a:ext cx="626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9D0D02C-6B11-4DED-925E-A7FBFEC21D30}"/>
                    </a:ext>
                  </a:extLst>
                </p14:cNvPr>
                <p14:cNvContentPartPr/>
                <p14:nvPr/>
              </p14:nvContentPartPr>
              <p14:xfrm>
                <a:off x="8604569" y="3542715"/>
                <a:ext cx="16560" cy="164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9D0D02C-6B11-4DED-925E-A7FBFEC21D3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586569" y="3524715"/>
                  <a:ext cx="522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52EB421-18D1-4A94-B830-DA465277E6BB}"/>
                    </a:ext>
                  </a:extLst>
                </p14:cNvPr>
                <p14:cNvContentPartPr/>
                <p14:nvPr/>
              </p14:nvContentPartPr>
              <p14:xfrm>
                <a:off x="8703569" y="3554595"/>
                <a:ext cx="135720" cy="96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52EB421-18D1-4A94-B830-DA465277E6B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685569" y="3536955"/>
                  <a:ext cx="1713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34E9DC8-5A42-455A-BD1C-704E555F3C63}"/>
                    </a:ext>
                  </a:extLst>
                </p14:cNvPr>
                <p14:cNvContentPartPr/>
                <p14:nvPr/>
              </p14:nvContentPartPr>
              <p14:xfrm>
                <a:off x="8834969" y="3543435"/>
                <a:ext cx="17280" cy="214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34E9DC8-5A42-455A-BD1C-704E555F3C6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816969" y="3525435"/>
                  <a:ext cx="529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366E8D9-2D1B-4EEC-9025-A88DCF7CCEB6}"/>
                    </a:ext>
                  </a:extLst>
                </p14:cNvPr>
                <p14:cNvContentPartPr/>
                <p14:nvPr/>
              </p14:nvContentPartPr>
              <p14:xfrm>
                <a:off x="9067529" y="3437595"/>
                <a:ext cx="65160" cy="363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366E8D9-2D1B-4EEC-9025-A88DCF7CCEB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049889" y="3419595"/>
                  <a:ext cx="10080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DF99DB2-18F0-40A0-9BF8-38F0947231FB}"/>
                    </a:ext>
                  </a:extLst>
                </p14:cNvPr>
                <p14:cNvContentPartPr/>
                <p14:nvPr/>
              </p14:nvContentPartPr>
              <p14:xfrm>
                <a:off x="8987969" y="3485475"/>
                <a:ext cx="303840" cy="293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DF99DB2-18F0-40A0-9BF8-38F0947231F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969969" y="3467475"/>
                  <a:ext cx="33948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2F364C2-A869-4966-A07F-B73467C65E66}"/>
                    </a:ext>
                  </a:extLst>
                </p14:cNvPr>
                <p14:cNvContentPartPr/>
                <p14:nvPr/>
              </p14:nvContentPartPr>
              <p14:xfrm>
                <a:off x="9134129" y="3616515"/>
                <a:ext cx="97560" cy="3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2F364C2-A869-4966-A07F-B73467C65E6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16489" y="3598515"/>
                  <a:ext cx="1332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B64D5B3-75FB-4408-AD83-08CE3E4BA0CF}"/>
                    </a:ext>
                  </a:extLst>
                </p14:cNvPr>
                <p14:cNvContentPartPr/>
                <p14:nvPr/>
              </p14:nvContentPartPr>
              <p14:xfrm>
                <a:off x="9179129" y="3611475"/>
                <a:ext cx="109800" cy="19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B64D5B3-75FB-4408-AD83-08CE3E4BA0C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161489" y="3593475"/>
                  <a:ext cx="1454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19C131A-6207-4637-8715-18102EC511D4}"/>
                    </a:ext>
                  </a:extLst>
                </p14:cNvPr>
                <p14:cNvContentPartPr/>
                <p14:nvPr/>
              </p14:nvContentPartPr>
              <p14:xfrm>
                <a:off x="9382169" y="3367035"/>
                <a:ext cx="169920" cy="124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19C131A-6207-4637-8715-18102EC511D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364169" y="3349035"/>
                  <a:ext cx="205560" cy="16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68818FC-7B27-4A4D-88C5-EE0E61E0E69C}"/>
              </a:ext>
            </a:extLst>
          </p:cNvPr>
          <p:cNvGrpSpPr/>
          <p:nvPr/>
        </p:nvGrpSpPr>
        <p:grpSpPr>
          <a:xfrm>
            <a:off x="7865849" y="5607675"/>
            <a:ext cx="1300680" cy="329760"/>
            <a:chOff x="7865849" y="5607675"/>
            <a:chExt cx="1300680" cy="32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63271DA-5C03-4262-B764-D5CE1EFD0B59}"/>
                    </a:ext>
                  </a:extLst>
                </p14:cNvPr>
                <p14:cNvContentPartPr/>
                <p14:nvPr/>
              </p14:nvContentPartPr>
              <p14:xfrm>
                <a:off x="7865849" y="5683635"/>
                <a:ext cx="222840" cy="253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63271DA-5C03-4262-B764-D5CE1EFD0B5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47849" y="5665635"/>
                  <a:ext cx="2584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7808146-C3FB-42EF-967C-340916ED8198}"/>
                    </a:ext>
                  </a:extLst>
                </p14:cNvPr>
                <p14:cNvContentPartPr/>
                <p14:nvPr/>
              </p14:nvContentPartPr>
              <p14:xfrm>
                <a:off x="8114609" y="5653035"/>
                <a:ext cx="162360" cy="139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7808146-C3FB-42EF-967C-340916ED819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96969" y="5635395"/>
                  <a:ext cx="1980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673A8EF-CB57-41BE-8D99-EA150AF23BEF}"/>
                    </a:ext>
                  </a:extLst>
                </p14:cNvPr>
                <p14:cNvContentPartPr/>
                <p14:nvPr/>
              </p14:nvContentPartPr>
              <p14:xfrm>
                <a:off x="8217569" y="5661315"/>
                <a:ext cx="43560" cy="253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673A8EF-CB57-41BE-8D99-EA150AF23BE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199569" y="5643675"/>
                  <a:ext cx="792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BA3816F-5E18-4624-92DE-B3137E365B2F}"/>
                    </a:ext>
                  </a:extLst>
                </p14:cNvPr>
                <p14:cNvContentPartPr/>
                <p14:nvPr/>
              </p14:nvContentPartPr>
              <p14:xfrm>
                <a:off x="8355089" y="5649795"/>
                <a:ext cx="154800" cy="265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BA3816F-5E18-4624-92DE-B3137E365B2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337449" y="5631795"/>
                  <a:ext cx="1904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2049FE2-1F79-4E5D-916B-02CD4BEB28D9}"/>
                    </a:ext>
                  </a:extLst>
                </p14:cNvPr>
                <p14:cNvContentPartPr/>
                <p14:nvPr/>
              </p14:nvContentPartPr>
              <p14:xfrm>
                <a:off x="8612489" y="5702355"/>
                <a:ext cx="281160" cy="216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2049FE2-1F79-4E5D-916B-02CD4BEB28D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594849" y="5684355"/>
                  <a:ext cx="3168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9987D2D-0662-42B9-99B5-191CA58AD903}"/>
                    </a:ext>
                  </a:extLst>
                </p14:cNvPr>
                <p14:cNvContentPartPr/>
                <p14:nvPr/>
              </p14:nvContentPartPr>
              <p14:xfrm>
                <a:off x="9015329" y="5607675"/>
                <a:ext cx="151200" cy="157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9987D2D-0662-42B9-99B5-191CA58AD90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997329" y="5589675"/>
                  <a:ext cx="18684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99FA92-395A-4C47-BD31-F3D8DB0297E8}"/>
              </a:ext>
            </a:extLst>
          </p:cNvPr>
          <p:cNvGrpSpPr/>
          <p:nvPr/>
        </p:nvGrpSpPr>
        <p:grpSpPr>
          <a:xfrm>
            <a:off x="4825289" y="5647995"/>
            <a:ext cx="633600" cy="351720"/>
            <a:chOff x="4825289" y="5647995"/>
            <a:chExt cx="63360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CCD9477-5D81-4159-959D-2E10C7698F62}"/>
                    </a:ext>
                  </a:extLst>
                </p14:cNvPr>
                <p14:cNvContentPartPr/>
                <p14:nvPr/>
              </p14:nvContentPartPr>
              <p14:xfrm>
                <a:off x="4825289" y="5737635"/>
                <a:ext cx="140760" cy="262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CCD9477-5D81-4159-959D-2E10C7698F6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807289" y="5719635"/>
                  <a:ext cx="17640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AF5BC6F-E6D8-49AD-BFE8-C3CB7CE80330}"/>
                    </a:ext>
                  </a:extLst>
                </p14:cNvPr>
                <p14:cNvContentPartPr/>
                <p14:nvPr/>
              </p14:nvContentPartPr>
              <p14:xfrm>
                <a:off x="5088089" y="5699835"/>
                <a:ext cx="130320" cy="245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AF5BC6F-E6D8-49AD-BFE8-C3CB7CE8033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70449" y="5681835"/>
                  <a:ext cx="1659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B098C68-4940-49F8-9283-612C79B37973}"/>
                    </a:ext>
                  </a:extLst>
                </p14:cNvPr>
                <p14:cNvContentPartPr/>
                <p14:nvPr/>
              </p14:nvContentPartPr>
              <p14:xfrm>
                <a:off x="5286089" y="5647995"/>
                <a:ext cx="172800" cy="251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B098C68-4940-49F8-9283-612C79B3797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68449" y="5630355"/>
                  <a:ext cx="208440" cy="28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CFAB78-FF5F-420D-9225-B4EEE24079E9}"/>
              </a:ext>
            </a:extLst>
          </p:cNvPr>
          <p:cNvGrpSpPr/>
          <p:nvPr/>
        </p:nvGrpSpPr>
        <p:grpSpPr>
          <a:xfrm>
            <a:off x="5666969" y="5628555"/>
            <a:ext cx="820080" cy="330480"/>
            <a:chOff x="5666969" y="5628555"/>
            <a:chExt cx="82008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0F4EF77-00DF-4D69-AAC5-CED8305D1503}"/>
                    </a:ext>
                  </a:extLst>
                </p14:cNvPr>
                <p14:cNvContentPartPr/>
                <p14:nvPr/>
              </p14:nvContentPartPr>
              <p14:xfrm>
                <a:off x="5666969" y="5755275"/>
                <a:ext cx="297000" cy="203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0F4EF77-00DF-4D69-AAC5-CED8305D150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48969" y="5737275"/>
                  <a:ext cx="3326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99E0477-76A6-4CD6-82C8-9C597DC4A8D6}"/>
                    </a:ext>
                  </a:extLst>
                </p14:cNvPr>
                <p14:cNvContentPartPr/>
                <p14:nvPr/>
              </p14:nvContentPartPr>
              <p14:xfrm>
                <a:off x="6022649" y="5754555"/>
                <a:ext cx="265320" cy="171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99E0477-76A6-4CD6-82C8-9C597DC4A8D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004649" y="5736915"/>
                  <a:ext cx="3009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9FD19B1-B8A6-4307-A632-486DF486F675}"/>
                    </a:ext>
                  </a:extLst>
                </p14:cNvPr>
                <p14:cNvContentPartPr/>
                <p14:nvPr/>
              </p14:nvContentPartPr>
              <p14:xfrm>
                <a:off x="6318569" y="5628555"/>
                <a:ext cx="168480" cy="189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9FD19B1-B8A6-4307-A632-486DF486F67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00929" y="5610555"/>
                  <a:ext cx="204120" cy="22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27900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5 Perimeter, Circumference, &amp; Area</a:t>
            </a:r>
            <a:br>
              <a:rPr lang="en-US" sz="3600" dirty="0"/>
            </a:br>
            <a:r>
              <a:rPr lang="en-US" sz="3600" dirty="0"/>
              <a:t>     Standard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899140" y="1701295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6A55BF-A883-46CB-AF54-866E1086061C}"/>
              </a:ext>
            </a:extLst>
          </p:cNvPr>
          <p:cNvSpPr/>
          <p:nvPr/>
        </p:nvSpPr>
        <p:spPr>
          <a:xfrm>
            <a:off x="899140" y="2006095"/>
            <a:ext cx="111748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B.G.GMD.A.1</a:t>
            </a:r>
            <a:r>
              <a:rPr lang="en-US" b="1" dirty="0"/>
              <a:t> </a:t>
            </a:r>
            <a:r>
              <a:rPr lang="en-US" dirty="0"/>
              <a:t>Use relationships involving area, perimeter, and volume of geometric figures to compute another measure.</a:t>
            </a:r>
          </a:p>
          <a:p>
            <a:endParaRPr lang="en-US" dirty="0"/>
          </a:p>
          <a:p>
            <a:r>
              <a:rPr lang="en-US" b="1" u="sng" dirty="0"/>
              <a:t>B.G.MG.A.1</a:t>
            </a:r>
            <a:r>
              <a:rPr lang="en-US" b="1" dirty="0"/>
              <a:t> </a:t>
            </a:r>
            <a:r>
              <a:rPr lang="en-US" dirty="0"/>
              <a:t>Use appropriate technology to find the mathematical model for a set of non-linear data.</a:t>
            </a:r>
          </a:p>
          <a:p>
            <a:endParaRPr lang="en-US" dirty="0"/>
          </a:p>
          <a:p>
            <a:r>
              <a:rPr lang="en-US" b="1" u="sng" dirty="0"/>
              <a:t>B.G.GMD.A.3</a:t>
            </a:r>
            <a:r>
              <a:rPr lang="en-US" b="1" dirty="0"/>
              <a:t> </a:t>
            </a:r>
            <a:r>
              <a:rPr lang="en-US" dirty="0"/>
              <a:t>Apply a variety of strategies using relationships between perimeter, area, and volume to calculate desired measures in composite figures (i.e., combinations of basic figures).</a:t>
            </a:r>
          </a:p>
          <a:p>
            <a:endParaRPr lang="en-US" dirty="0"/>
          </a:p>
          <a:p>
            <a:r>
              <a:rPr lang="en-US" b="1" u="sng" dirty="0"/>
              <a:t>B.G.MG.A.2</a:t>
            </a:r>
            <a:r>
              <a:rPr lang="en-US" b="1" dirty="0"/>
              <a:t> </a:t>
            </a:r>
            <a:r>
              <a:rPr lang="en-US" dirty="0"/>
              <a:t>Solve problems involving surface area and volume in real-world</a:t>
            </a:r>
          </a:p>
          <a:p>
            <a:r>
              <a:rPr lang="en-US" dirty="0"/>
              <a:t>context.</a:t>
            </a:r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2339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5-7 Volume of Three-Dimensional Figures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</a:t>
            </a:r>
            <a:r>
              <a:rPr lang="en-US" dirty="0">
                <a:highlight>
                  <a:srgbClr val="00FFFF"/>
                </a:highlight>
              </a:rPr>
              <a:t>analyze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three-dimensional figures</a:t>
            </a:r>
            <a:r>
              <a:rPr lang="en-US" dirty="0"/>
              <a:t> IOT determine the </a:t>
            </a:r>
            <a:r>
              <a:rPr lang="en-US" dirty="0">
                <a:highlight>
                  <a:srgbClr val="00FF00"/>
                </a:highlight>
              </a:rPr>
              <a:t>surface area</a:t>
            </a:r>
            <a:r>
              <a:rPr lang="en-US" dirty="0"/>
              <a:t> and </a:t>
            </a:r>
            <a:r>
              <a:rPr lang="en-US" dirty="0">
                <a:highlight>
                  <a:srgbClr val="FF00FF"/>
                </a:highlight>
              </a:rPr>
              <a:t>volume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 flipV="1">
            <a:off x="4227443" y="2851264"/>
            <a:ext cx="410818" cy="57773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3087730" y="3429000"/>
            <a:ext cx="31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Figures having length, with and height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4E1A71-4D42-41CF-A0C2-842C05930BA2}"/>
              </a:ext>
            </a:extLst>
          </p:cNvPr>
          <p:cNvSpPr txBox="1"/>
          <p:nvPr/>
        </p:nvSpPr>
        <p:spPr>
          <a:xfrm>
            <a:off x="7699513" y="1578384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F42B9-C60A-4902-AE6A-F936F181A1A1}"/>
              </a:ext>
            </a:extLst>
          </p:cNvPr>
          <p:cNvSpPr txBox="1"/>
          <p:nvPr/>
        </p:nvSpPr>
        <p:spPr>
          <a:xfrm flipH="1">
            <a:off x="7974164" y="1232703"/>
            <a:ext cx="2389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The amount of space filling an object 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306119-B9B3-4A21-8BE7-0A05FB6AB12C}"/>
              </a:ext>
            </a:extLst>
          </p:cNvPr>
          <p:cNvCxnSpPr>
            <a:cxnSpLocks/>
          </p:cNvCxnSpPr>
          <p:nvPr/>
        </p:nvCxnSpPr>
        <p:spPr>
          <a:xfrm>
            <a:off x="8998227" y="1947716"/>
            <a:ext cx="318051" cy="37141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065F5-C4DA-49D0-B31C-E72A35F80072}"/>
              </a:ext>
            </a:extLst>
          </p:cNvPr>
          <p:cNvSpPr txBox="1"/>
          <p:nvPr/>
        </p:nvSpPr>
        <p:spPr>
          <a:xfrm>
            <a:off x="6326090" y="3706854"/>
            <a:ext cx="310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The amount it takes to cover a geometric figure.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FE516D-E0C7-4D44-8244-6F4E41A8B498}"/>
              </a:ext>
            </a:extLst>
          </p:cNvPr>
          <p:cNvCxnSpPr>
            <a:cxnSpLocks/>
          </p:cNvCxnSpPr>
          <p:nvPr/>
        </p:nvCxnSpPr>
        <p:spPr>
          <a:xfrm flipV="1">
            <a:off x="7012802" y="2851264"/>
            <a:ext cx="686711" cy="855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D70068-B9A0-4DB7-95F4-D0B881611283}"/>
              </a:ext>
            </a:extLst>
          </p:cNvPr>
          <p:cNvSpPr txBox="1"/>
          <p:nvPr/>
        </p:nvSpPr>
        <p:spPr>
          <a:xfrm>
            <a:off x="1231251" y="3461052"/>
            <a:ext cx="1583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Name and identify parts needed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897D03-68CA-49EC-9DCC-E513F6BAA1A3}"/>
              </a:ext>
            </a:extLst>
          </p:cNvPr>
          <p:cNvCxnSpPr>
            <a:cxnSpLocks/>
          </p:cNvCxnSpPr>
          <p:nvPr/>
        </p:nvCxnSpPr>
        <p:spPr>
          <a:xfrm flipV="1">
            <a:off x="2105869" y="2851264"/>
            <a:ext cx="571043" cy="56669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49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48928D-FB18-4069-AC65-341C2617C11D}"/>
              </a:ext>
            </a:extLst>
          </p:cNvPr>
          <p:cNvSpPr/>
          <p:nvPr/>
        </p:nvSpPr>
        <p:spPr>
          <a:xfrm>
            <a:off x="875583" y="1786849"/>
            <a:ext cx="8533460" cy="149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distance around a geometric figure.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amount it takes to cover a geometric figure.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distance around a circle.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4000" dirty="0"/>
              <a:t>5-2 Perimeter, Circumference, &amp; Area</a:t>
            </a:r>
            <a:br>
              <a:rPr lang="en-US" sz="4000" dirty="0"/>
            </a:b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apply formulas IOT determine perimeter, area and circumference.</a:t>
            </a:r>
          </a:p>
          <a:p>
            <a:r>
              <a:rPr lang="en-US" b="1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17E7C-B2F7-41EF-A4D4-4AF3970AB8BC}"/>
              </a:ext>
            </a:extLst>
          </p:cNvPr>
          <p:cNvSpPr txBox="1"/>
          <p:nvPr/>
        </p:nvSpPr>
        <p:spPr>
          <a:xfrm>
            <a:off x="1463927" y="2785401"/>
            <a:ext cx="187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Circumference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682EA-6AA2-432F-81A0-D2274DB1E0F0}"/>
              </a:ext>
            </a:extLst>
          </p:cNvPr>
          <p:cNvSpPr txBox="1"/>
          <p:nvPr/>
        </p:nvSpPr>
        <p:spPr>
          <a:xfrm>
            <a:off x="1463927" y="1773115"/>
            <a:ext cx="215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Perimeter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90E7A-C48C-4004-A084-54363AF81396}"/>
              </a:ext>
            </a:extLst>
          </p:cNvPr>
          <p:cNvSpPr txBox="1"/>
          <p:nvPr/>
        </p:nvSpPr>
        <p:spPr>
          <a:xfrm>
            <a:off x="1481769" y="2279258"/>
            <a:ext cx="187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Area</a:t>
            </a:r>
          </a:p>
        </p:txBody>
      </p:sp>
    </p:spTree>
    <p:extLst>
      <p:ext uri="{BB962C8B-B14F-4D97-AF65-F5344CB8AC3E}">
        <p14:creationId xmlns:p14="http://schemas.microsoft.com/office/powerpoint/2010/main" val="1537744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3600" dirty="0"/>
              <a:t>5-7 Volume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r>
              <a:rPr lang="en-US" b="1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F29B3-3EAB-40FB-A7B5-8A1CC7083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86" y="1714561"/>
            <a:ext cx="87928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51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28BD7-1853-4887-B366-11F7AC4F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823" y="1161246"/>
            <a:ext cx="6733968" cy="262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28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CD4FFD-2A6C-4233-9EAA-EE87E9E5B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44" y="1161246"/>
            <a:ext cx="7655572" cy="22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42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9D2624-C49D-45D0-962D-1C588917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85" y="1161246"/>
            <a:ext cx="7617095" cy="3230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22F432-7474-4D2A-9D4E-6F3E37260447}"/>
              </a:ext>
            </a:extLst>
          </p:cNvPr>
          <p:cNvCxnSpPr>
            <a:cxnSpLocks/>
          </p:cNvCxnSpPr>
          <p:nvPr/>
        </p:nvCxnSpPr>
        <p:spPr>
          <a:xfrm>
            <a:off x="6096000" y="1635815"/>
            <a:ext cx="0" cy="41522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6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683EC-7571-4E08-859B-EE4FF2FAF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2" y="1161246"/>
            <a:ext cx="8757255" cy="8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84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29734-E60C-4C7D-B267-0E78FE1E4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1" y="1161246"/>
            <a:ext cx="8224484" cy="22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9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analyze three-dimensional figures IOT determine the surface area and volume.</a:t>
            </a:r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3DCB4-F068-45A8-8998-E12A9EB41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782" y="1161246"/>
            <a:ext cx="8250514" cy="33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9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28" y="18343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5-7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FC11AB-5501-4B80-B9A5-503AD6FC73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97095" y="1161246"/>
            <a:ext cx="8959756" cy="52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795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28" y="183438"/>
            <a:ext cx="9404723" cy="97780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Independent Practice/Lesson Check 5-7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FC11AB-5501-4B80-B9A5-503AD6FC73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19389" y="1134978"/>
            <a:ext cx="8959756" cy="523955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0CEC4B4-7947-40E0-8F26-66E2C8621836}"/>
              </a:ext>
            </a:extLst>
          </p:cNvPr>
          <p:cNvGrpSpPr/>
          <p:nvPr/>
        </p:nvGrpSpPr>
        <p:grpSpPr>
          <a:xfrm>
            <a:off x="2008289" y="3495555"/>
            <a:ext cx="1604880" cy="391320"/>
            <a:chOff x="2008289" y="3495555"/>
            <a:chExt cx="160488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6ABCEAC-FA89-413D-AE0C-5155F748357D}"/>
                    </a:ext>
                  </a:extLst>
                </p14:cNvPr>
                <p14:cNvContentPartPr/>
                <p14:nvPr/>
              </p14:nvContentPartPr>
              <p14:xfrm>
                <a:off x="2008289" y="3626955"/>
                <a:ext cx="168120" cy="259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6ABCEAC-FA89-413D-AE0C-5155F748357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90289" y="3609315"/>
                  <a:ext cx="2037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233831A-98EE-4276-9CD8-EC2E92B60039}"/>
                    </a:ext>
                  </a:extLst>
                </p14:cNvPr>
                <p14:cNvContentPartPr/>
                <p14:nvPr/>
              </p14:nvContentPartPr>
              <p14:xfrm>
                <a:off x="2218169" y="3628755"/>
                <a:ext cx="125280" cy="226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233831A-98EE-4276-9CD8-EC2E92B6003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00529" y="3610755"/>
                  <a:ext cx="16092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8476E42-A935-45EE-AAE5-FF89B6D8A887}"/>
                    </a:ext>
                  </a:extLst>
                </p14:cNvPr>
                <p14:cNvContentPartPr/>
                <p14:nvPr/>
              </p14:nvContentPartPr>
              <p14:xfrm>
                <a:off x="2411849" y="3608235"/>
                <a:ext cx="150840" cy="238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8476E42-A935-45EE-AAE5-FF89B6D8A88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93849" y="3590235"/>
                  <a:ext cx="18648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13C6994-E0C4-4B27-A746-163E47AD7A3B}"/>
                    </a:ext>
                  </a:extLst>
                </p14:cNvPr>
                <p14:cNvContentPartPr/>
                <p14:nvPr/>
              </p14:nvContentPartPr>
              <p14:xfrm>
                <a:off x="2605889" y="3778155"/>
                <a:ext cx="3960" cy="9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13C6994-E0C4-4B27-A746-163E47AD7A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88249" y="3760155"/>
                  <a:ext cx="396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4BF02CE-5A73-41F9-9623-A92F2FF1652F}"/>
                    </a:ext>
                  </a:extLst>
                </p14:cNvPr>
                <p14:cNvContentPartPr/>
                <p14:nvPr/>
              </p14:nvContentPartPr>
              <p14:xfrm>
                <a:off x="2712449" y="3557115"/>
                <a:ext cx="131760" cy="258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4BF02CE-5A73-41F9-9623-A92F2FF1652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94449" y="3539475"/>
                  <a:ext cx="1674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88DBEA5-BCD9-4007-8EED-105B80E6EBC4}"/>
                    </a:ext>
                  </a:extLst>
                </p14:cNvPr>
                <p14:cNvContentPartPr/>
                <p14:nvPr/>
              </p14:nvContentPartPr>
              <p14:xfrm>
                <a:off x="2889929" y="3603195"/>
                <a:ext cx="165240" cy="256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88DBEA5-BCD9-4007-8EED-105B80E6EBC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71929" y="3585195"/>
                  <a:ext cx="2008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AA81E54-5A89-4601-8BDA-6BF56C4FFB89}"/>
                    </a:ext>
                  </a:extLst>
                </p14:cNvPr>
                <p14:cNvContentPartPr/>
                <p14:nvPr/>
              </p14:nvContentPartPr>
              <p14:xfrm>
                <a:off x="3122849" y="3653955"/>
                <a:ext cx="408960" cy="178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AA81E54-5A89-4601-8BDA-6BF56C4FFB8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4849" y="3636315"/>
                  <a:ext cx="4446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03FCDE4-D080-4D68-B597-23ED3ABB121E}"/>
                    </a:ext>
                  </a:extLst>
                </p14:cNvPr>
                <p14:cNvContentPartPr/>
                <p14:nvPr/>
              </p14:nvContentPartPr>
              <p14:xfrm>
                <a:off x="3494009" y="3495555"/>
                <a:ext cx="119160" cy="152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03FCDE4-D080-4D68-B597-23ED3ABB12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76369" y="3477915"/>
                  <a:ext cx="154800" cy="18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048EF8-5642-46CC-935C-EA17B39A693A}"/>
              </a:ext>
            </a:extLst>
          </p:cNvPr>
          <p:cNvGrpSpPr/>
          <p:nvPr/>
        </p:nvGrpSpPr>
        <p:grpSpPr>
          <a:xfrm>
            <a:off x="4907009" y="3610035"/>
            <a:ext cx="1563840" cy="399960"/>
            <a:chOff x="4907009" y="3610035"/>
            <a:chExt cx="1563840" cy="39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C05430-1C01-49A0-90F0-63EA8ACA0210}"/>
                    </a:ext>
                  </a:extLst>
                </p14:cNvPr>
                <p14:cNvContentPartPr/>
                <p14:nvPr/>
              </p14:nvContentPartPr>
              <p14:xfrm>
                <a:off x="4907009" y="3757275"/>
                <a:ext cx="147960" cy="252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C05430-1C01-49A0-90F0-63EA8ACA021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89009" y="3739635"/>
                  <a:ext cx="1836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02B0942-DA56-4BFD-A139-282C9119A306}"/>
                    </a:ext>
                  </a:extLst>
                </p14:cNvPr>
                <p14:cNvContentPartPr/>
                <p14:nvPr/>
              </p14:nvContentPartPr>
              <p14:xfrm>
                <a:off x="5125529" y="3891915"/>
                <a:ext cx="5400" cy="30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02B0942-DA56-4BFD-A139-282C9119A30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07889" y="3874275"/>
                  <a:ext cx="410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AB24B7D-F5F5-456A-AB60-CC6B8057E66F}"/>
                    </a:ext>
                  </a:extLst>
                </p14:cNvPr>
                <p14:cNvContentPartPr/>
                <p14:nvPr/>
              </p14:nvContentPartPr>
              <p14:xfrm>
                <a:off x="5214809" y="3771675"/>
                <a:ext cx="118080" cy="90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AB24B7D-F5F5-456A-AB60-CC6B8057E66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97169" y="3754035"/>
                  <a:ext cx="1537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EFF3247-A534-463E-8E2D-6472ECFEF26D}"/>
                    </a:ext>
                  </a:extLst>
                </p14:cNvPr>
                <p14:cNvContentPartPr/>
                <p14:nvPr/>
              </p14:nvContentPartPr>
              <p14:xfrm>
                <a:off x="5304809" y="3706515"/>
                <a:ext cx="21240" cy="269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EFF3247-A534-463E-8E2D-6472ECFEF26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87169" y="3688515"/>
                  <a:ext cx="568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530D9B6-93DE-43AD-A907-F4F8982DAED6}"/>
                    </a:ext>
                  </a:extLst>
                </p14:cNvPr>
                <p14:cNvContentPartPr/>
                <p14:nvPr/>
              </p14:nvContentPartPr>
              <p14:xfrm>
                <a:off x="5432249" y="3709035"/>
                <a:ext cx="101520" cy="270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530D9B6-93DE-43AD-A907-F4F8982DAED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14609" y="3691035"/>
                  <a:ext cx="1371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07ED767-732E-4C60-80BB-6E48446EBA15}"/>
                    </a:ext>
                  </a:extLst>
                </p14:cNvPr>
                <p14:cNvContentPartPr/>
                <p14:nvPr/>
              </p14:nvContentPartPr>
              <p14:xfrm>
                <a:off x="5678489" y="3698955"/>
                <a:ext cx="63360" cy="135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07ED767-732E-4C60-80BB-6E48446EBA1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60489" y="3680955"/>
                  <a:ext cx="99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A6E5F73-8323-49D1-BE43-E7DF5BBC5C26}"/>
                    </a:ext>
                  </a:extLst>
                </p14:cNvPr>
                <p14:cNvContentPartPr/>
                <p14:nvPr/>
              </p14:nvContentPartPr>
              <p14:xfrm>
                <a:off x="5755169" y="3672315"/>
                <a:ext cx="26640" cy="275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A6E5F73-8323-49D1-BE43-E7DF5BBC5C2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737529" y="3654675"/>
                  <a:ext cx="622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0E2E3F8-FA73-4279-869A-4DBF226CA6E9}"/>
                    </a:ext>
                  </a:extLst>
                </p14:cNvPr>
                <p14:cNvContentPartPr/>
                <p14:nvPr/>
              </p14:nvContentPartPr>
              <p14:xfrm>
                <a:off x="5913569" y="3778155"/>
                <a:ext cx="152280" cy="132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0E2E3F8-FA73-4279-869A-4DBF226CA6E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95569" y="3760515"/>
                  <a:ext cx="1879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739EAE7-038E-471D-A6C3-64061354FC29}"/>
                    </a:ext>
                  </a:extLst>
                </p14:cNvPr>
                <p14:cNvContentPartPr/>
                <p14:nvPr/>
              </p14:nvContentPartPr>
              <p14:xfrm>
                <a:off x="6026969" y="3782475"/>
                <a:ext cx="276840" cy="147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739EAE7-038E-471D-A6C3-64061354FC2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08969" y="3764835"/>
                  <a:ext cx="3124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80C7280-0ADC-4C96-B2DE-D4D48F784F09}"/>
                    </a:ext>
                  </a:extLst>
                </p14:cNvPr>
                <p14:cNvContentPartPr/>
                <p14:nvPr/>
              </p14:nvContentPartPr>
              <p14:xfrm>
                <a:off x="6329729" y="3610035"/>
                <a:ext cx="141120" cy="220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80C7280-0ADC-4C96-B2DE-D4D48F784F0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311729" y="3592395"/>
                  <a:ext cx="176760" cy="25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20C7673-85F9-43FB-A24D-8C4E45EB8CBC}"/>
              </a:ext>
            </a:extLst>
          </p:cNvPr>
          <p:cNvGrpSpPr/>
          <p:nvPr/>
        </p:nvGrpSpPr>
        <p:grpSpPr>
          <a:xfrm>
            <a:off x="7974209" y="3619035"/>
            <a:ext cx="928440" cy="287640"/>
            <a:chOff x="7974209" y="3619035"/>
            <a:chExt cx="92844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1738D0F-89ED-47A3-8C2F-DBE82D3A9E42}"/>
                    </a:ext>
                  </a:extLst>
                </p14:cNvPr>
                <p14:cNvContentPartPr/>
                <p14:nvPr/>
              </p14:nvContentPartPr>
              <p14:xfrm>
                <a:off x="7974209" y="3642435"/>
                <a:ext cx="120240" cy="258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1738D0F-89ED-47A3-8C2F-DBE82D3A9E4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956569" y="3624795"/>
                  <a:ext cx="1558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28A537D-2F9F-4BEE-B534-72C0709231A6}"/>
                    </a:ext>
                  </a:extLst>
                </p14:cNvPr>
                <p14:cNvContentPartPr/>
                <p14:nvPr/>
              </p14:nvContentPartPr>
              <p14:xfrm>
                <a:off x="8149529" y="3819915"/>
                <a:ext cx="43200" cy="25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28A537D-2F9F-4BEE-B534-72C0709231A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131529" y="3802275"/>
                  <a:ext cx="78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CF4F809-0F1E-490C-B639-772BB3169F99}"/>
                    </a:ext>
                  </a:extLst>
                </p14:cNvPr>
                <p14:cNvContentPartPr/>
                <p14:nvPr/>
              </p14:nvContentPartPr>
              <p14:xfrm>
                <a:off x="8258969" y="3619035"/>
                <a:ext cx="159120" cy="272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CF4F809-0F1E-490C-B639-772BB3169F9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240969" y="3601035"/>
                  <a:ext cx="1947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ED2AA1F-2A74-4396-A2F9-63F7C7359144}"/>
                    </a:ext>
                  </a:extLst>
                </p14:cNvPr>
                <p14:cNvContentPartPr/>
                <p14:nvPr/>
              </p14:nvContentPartPr>
              <p14:xfrm>
                <a:off x="8523209" y="3637035"/>
                <a:ext cx="159120" cy="235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ED2AA1F-2A74-4396-A2F9-63F7C735914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505209" y="3619395"/>
                  <a:ext cx="1947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EE148BE-E24C-4223-B416-039E8F367457}"/>
                    </a:ext>
                  </a:extLst>
                </p14:cNvPr>
                <p14:cNvContentPartPr/>
                <p14:nvPr/>
              </p14:nvContentPartPr>
              <p14:xfrm>
                <a:off x="8775209" y="3640635"/>
                <a:ext cx="127440" cy="266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EE148BE-E24C-4223-B416-039E8F36745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57569" y="3622995"/>
                  <a:ext cx="163080" cy="30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F82D72-FB9B-4B77-9A33-3E8966DFC55D}"/>
              </a:ext>
            </a:extLst>
          </p:cNvPr>
          <p:cNvGrpSpPr/>
          <p:nvPr/>
        </p:nvGrpSpPr>
        <p:grpSpPr>
          <a:xfrm>
            <a:off x="9104969" y="3547755"/>
            <a:ext cx="526680" cy="357840"/>
            <a:chOff x="9104969" y="3547755"/>
            <a:chExt cx="52668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CFE93A5-4B89-4995-96D3-FE7646E4ACCC}"/>
                    </a:ext>
                  </a:extLst>
                </p14:cNvPr>
                <p14:cNvContentPartPr/>
                <p14:nvPr/>
              </p14:nvContentPartPr>
              <p14:xfrm>
                <a:off x="9104969" y="3727755"/>
                <a:ext cx="15480" cy="177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CFE93A5-4B89-4995-96D3-FE7646E4ACC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086969" y="3710115"/>
                  <a:ext cx="511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B97A25E-8AB9-4FE5-ADCE-1A95AB39F662}"/>
                    </a:ext>
                  </a:extLst>
                </p14:cNvPr>
                <p14:cNvContentPartPr/>
                <p14:nvPr/>
              </p14:nvContentPartPr>
              <p14:xfrm>
                <a:off x="9212969" y="3728835"/>
                <a:ext cx="151560" cy="149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B97A25E-8AB9-4FE5-ADCE-1A95AB39F66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194969" y="3710835"/>
                  <a:ext cx="1872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D6447F1-80FA-4847-A659-E7D043C0564E}"/>
                    </a:ext>
                  </a:extLst>
                </p14:cNvPr>
                <p14:cNvContentPartPr/>
                <p14:nvPr/>
              </p14:nvContentPartPr>
              <p14:xfrm>
                <a:off x="9458129" y="3547755"/>
                <a:ext cx="173520" cy="171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D6447F1-80FA-4847-A659-E7D043C0564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440129" y="3530115"/>
                  <a:ext cx="209160" cy="20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EAE6D0-233A-4DBE-93AD-8CC3C6D82CFC}"/>
              </a:ext>
            </a:extLst>
          </p:cNvPr>
          <p:cNvGrpSpPr/>
          <p:nvPr/>
        </p:nvGrpSpPr>
        <p:grpSpPr>
          <a:xfrm>
            <a:off x="1926569" y="5790915"/>
            <a:ext cx="2028240" cy="349920"/>
            <a:chOff x="1926569" y="5790915"/>
            <a:chExt cx="2028240" cy="34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1B9E277-4CF4-4030-8B16-50471D5C9C14}"/>
                    </a:ext>
                  </a:extLst>
                </p14:cNvPr>
                <p14:cNvContentPartPr/>
                <p14:nvPr/>
              </p14:nvContentPartPr>
              <p14:xfrm>
                <a:off x="1926569" y="5879475"/>
                <a:ext cx="169560" cy="261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1B9E277-4CF4-4030-8B16-50471D5C9C1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908929" y="5861475"/>
                  <a:ext cx="2052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EF2194F-DB95-47DA-A0A1-35CE5931E28A}"/>
                    </a:ext>
                  </a:extLst>
                </p14:cNvPr>
                <p14:cNvContentPartPr/>
                <p14:nvPr/>
              </p14:nvContentPartPr>
              <p14:xfrm>
                <a:off x="2135009" y="5855355"/>
                <a:ext cx="163440" cy="104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EF2194F-DB95-47DA-A0A1-35CE5931E2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17369" y="5837355"/>
                  <a:ext cx="1990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56ADF72-B49A-423E-A1E2-3F1672E81630}"/>
                    </a:ext>
                  </a:extLst>
                </p14:cNvPr>
                <p14:cNvContentPartPr/>
                <p14:nvPr/>
              </p14:nvContentPartPr>
              <p14:xfrm>
                <a:off x="2302049" y="5857155"/>
                <a:ext cx="21240" cy="218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56ADF72-B49A-423E-A1E2-3F1672E8163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284049" y="5839155"/>
                  <a:ext cx="568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37F36FB-4292-4B35-AFF6-518B9F1B3B3B}"/>
                    </a:ext>
                  </a:extLst>
                </p14:cNvPr>
                <p14:cNvContentPartPr/>
                <p14:nvPr/>
              </p14:nvContentPartPr>
              <p14:xfrm>
                <a:off x="2449289" y="5851395"/>
                <a:ext cx="60120" cy="229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37F36FB-4292-4B35-AFF6-518B9F1B3B3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431289" y="5833755"/>
                  <a:ext cx="957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034727-C68B-4AA5-8809-EAE1226246BC}"/>
                    </a:ext>
                  </a:extLst>
                </p14:cNvPr>
                <p14:cNvContentPartPr/>
                <p14:nvPr/>
              </p14:nvContentPartPr>
              <p14:xfrm>
                <a:off x="2596529" y="5790915"/>
                <a:ext cx="29520" cy="278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034727-C68B-4AA5-8809-EAE1226246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578529" y="5773275"/>
                  <a:ext cx="6516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35D96C0-DB65-48CF-98C2-116F7535B084}"/>
                    </a:ext>
                  </a:extLst>
                </p14:cNvPr>
                <p14:cNvContentPartPr/>
                <p14:nvPr/>
              </p14:nvContentPartPr>
              <p14:xfrm>
                <a:off x="2757449" y="6067395"/>
                <a:ext cx="13680" cy="32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35D96C0-DB65-48CF-98C2-116F7535B08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739809" y="6049395"/>
                  <a:ext cx="493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92476A1-F1BC-47FE-95EB-1291A9B92680}"/>
                    </a:ext>
                  </a:extLst>
                </p14:cNvPr>
                <p14:cNvContentPartPr/>
                <p14:nvPr/>
              </p14:nvContentPartPr>
              <p14:xfrm>
                <a:off x="2862569" y="5877315"/>
                <a:ext cx="179280" cy="251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92476A1-F1BC-47FE-95EB-1291A9B9268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844929" y="5859315"/>
                  <a:ext cx="2149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0B49C79-9DAA-40BD-A684-DDE7898B5ED0}"/>
                    </a:ext>
                  </a:extLst>
                </p14:cNvPr>
                <p14:cNvContentPartPr/>
                <p14:nvPr/>
              </p14:nvContentPartPr>
              <p14:xfrm>
                <a:off x="2997929" y="5845635"/>
                <a:ext cx="101160" cy="24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0B49C79-9DAA-40BD-A684-DDE7898B5ED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980289" y="5827995"/>
                  <a:ext cx="1368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C9F9C07-3995-4DF5-A7F6-722743C51DAB}"/>
                    </a:ext>
                  </a:extLst>
                </p14:cNvPr>
                <p14:cNvContentPartPr/>
                <p14:nvPr/>
              </p14:nvContentPartPr>
              <p14:xfrm>
                <a:off x="3118889" y="5880555"/>
                <a:ext cx="218520" cy="251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C9F9C07-3995-4DF5-A7F6-722743C51DA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01249" y="5862915"/>
                  <a:ext cx="2541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8FDF43A-CF9E-4073-960D-576AC99FEDE9}"/>
                    </a:ext>
                  </a:extLst>
                </p14:cNvPr>
                <p14:cNvContentPartPr/>
                <p14:nvPr/>
              </p14:nvContentPartPr>
              <p14:xfrm>
                <a:off x="3431009" y="5908995"/>
                <a:ext cx="199440" cy="219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8FDF43A-CF9E-4073-960D-576AC99FEDE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413009" y="5890995"/>
                  <a:ext cx="2350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00DBF0E-B079-4633-A6D3-63A271DAA573}"/>
                    </a:ext>
                  </a:extLst>
                </p14:cNvPr>
                <p14:cNvContentPartPr/>
                <p14:nvPr/>
              </p14:nvContentPartPr>
              <p14:xfrm>
                <a:off x="3675449" y="5907555"/>
                <a:ext cx="279360" cy="206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00DBF0E-B079-4633-A6D3-63A271DAA57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57449" y="5889915"/>
                  <a:ext cx="315000" cy="24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AABBEA1-AD50-4B92-8DC1-4BE6397144C2}"/>
                  </a:ext>
                </a:extLst>
              </p14:cNvPr>
              <p14:cNvContentPartPr/>
              <p14:nvPr/>
            </p14:nvContentPartPr>
            <p14:xfrm>
              <a:off x="1826849" y="6331995"/>
              <a:ext cx="197640" cy="268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AABBEA1-AD50-4B92-8DC1-4BE6397144C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809209" y="6313995"/>
                <a:ext cx="233280" cy="30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E9EA30B7-835E-4587-B1E5-0893E5158FEB}"/>
              </a:ext>
            </a:extLst>
          </p:cNvPr>
          <p:cNvGrpSpPr/>
          <p:nvPr/>
        </p:nvGrpSpPr>
        <p:grpSpPr>
          <a:xfrm>
            <a:off x="1980929" y="6313995"/>
            <a:ext cx="940320" cy="287280"/>
            <a:chOff x="1980929" y="6313995"/>
            <a:chExt cx="940320" cy="28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ADBCF55-1970-42F5-BE45-5FAE9A960F80}"/>
                    </a:ext>
                  </a:extLst>
                </p14:cNvPr>
                <p14:cNvContentPartPr/>
                <p14:nvPr/>
              </p14:nvContentPartPr>
              <p14:xfrm>
                <a:off x="1980929" y="6338115"/>
                <a:ext cx="139320" cy="217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ADBCF55-1970-42F5-BE45-5FAE9A960F8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62929" y="6320115"/>
                  <a:ext cx="17496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BA5F509-34D5-4251-8721-681B43453A57}"/>
                    </a:ext>
                  </a:extLst>
                </p14:cNvPr>
                <p14:cNvContentPartPr/>
                <p14:nvPr/>
              </p14:nvContentPartPr>
              <p14:xfrm>
                <a:off x="2125649" y="6357915"/>
                <a:ext cx="167040" cy="243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BA5F509-34D5-4251-8721-681B43453A5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108009" y="6340275"/>
                  <a:ext cx="2026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1697B54-9B02-4ACF-B770-11FEC697D93C}"/>
                    </a:ext>
                  </a:extLst>
                </p14:cNvPr>
                <p14:cNvContentPartPr/>
                <p14:nvPr/>
              </p14:nvContentPartPr>
              <p14:xfrm>
                <a:off x="2343449" y="6313995"/>
                <a:ext cx="184680" cy="273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1697B54-9B02-4ACF-B770-11FEC697D93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325449" y="6296355"/>
                  <a:ext cx="2203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9730C8E-99E2-49E2-9E56-FD067D90FF94}"/>
                    </a:ext>
                  </a:extLst>
                </p14:cNvPr>
                <p14:cNvContentPartPr/>
                <p14:nvPr/>
              </p14:nvContentPartPr>
              <p14:xfrm>
                <a:off x="2596529" y="6504795"/>
                <a:ext cx="14040" cy="7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9730C8E-99E2-49E2-9E56-FD067D90FF9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578529" y="6487155"/>
                  <a:ext cx="49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DBE5021-2BD3-4D72-B37E-8AD8972CB174}"/>
                    </a:ext>
                  </a:extLst>
                </p14:cNvPr>
                <p14:cNvContentPartPr/>
                <p14:nvPr/>
              </p14:nvContentPartPr>
              <p14:xfrm>
                <a:off x="2740889" y="6317235"/>
                <a:ext cx="180360" cy="223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DBE5021-2BD3-4D72-B37E-8AD8972CB17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723249" y="6299235"/>
                  <a:ext cx="216000" cy="25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8173AFC-576B-4DE7-8689-5086E3FA81BB}"/>
              </a:ext>
            </a:extLst>
          </p:cNvPr>
          <p:cNvGrpSpPr/>
          <p:nvPr/>
        </p:nvGrpSpPr>
        <p:grpSpPr>
          <a:xfrm>
            <a:off x="3106289" y="6370875"/>
            <a:ext cx="664560" cy="210600"/>
            <a:chOff x="3106289" y="6370875"/>
            <a:chExt cx="664560" cy="21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5AED3BB-43CC-4341-A3A6-6184F969D9BA}"/>
                    </a:ext>
                  </a:extLst>
                </p14:cNvPr>
                <p14:cNvContentPartPr/>
                <p14:nvPr/>
              </p14:nvContentPartPr>
              <p14:xfrm>
                <a:off x="3106289" y="6380235"/>
                <a:ext cx="219960" cy="20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5AED3BB-43CC-4341-A3A6-6184F969D9B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088649" y="6362235"/>
                  <a:ext cx="2556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55F0941-9C98-45B7-B6FB-ECA6DA8ADC85}"/>
                    </a:ext>
                  </a:extLst>
                </p14:cNvPr>
                <p14:cNvContentPartPr/>
                <p14:nvPr/>
              </p14:nvContentPartPr>
              <p14:xfrm>
                <a:off x="3339209" y="6370875"/>
                <a:ext cx="271800" cy="173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55F0941-9C98-45B7-B6FB-ECA6DA8ADC8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21209" y="6353235"/>
                  <a:ext cx="3074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D541432-DC06-47C1-9174-0A36EE807336}"/>
                    </a:ext>
                  </a:extLst>
                </p14:cNvPr>
                <p14:cNvContentPartPr/>
                <p14:nvPr/>
              </p14:nvContentPartPr>
              <p14:xfrm>
                <a:off x="3618569" y="6389955"/>
                <a:ext cx="152280" cy="153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D541432-DC06-47C1-9174-0A36EE80733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600929" y="6371955"/>
                  <a:ext cx="187920" cy="189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080197D-7551-4D3D-A156-C76812B1AD18}"/>
                  </a:ext>
                </a:extLst>
              </p14:cNvPr>
              <p14:cNvContentPartPr/>
              <p14:nvPr/>
            </p14:nvContentPartPr>
            <p14:xfrm>
              <a:off x="3934649" y="5742315"/>
              <a:ext cx="136800" cy="1915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080197D-7551-4D3D-A156-C76812B1AD18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916649" y="5724315"/>
                <a:ext cx="172440" cy="22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AA8EDE77-EB17-4C12-AF3D-2DAEEA1CA070}"/>
              </a:ext>
            </a:extLst>
          </p:cNvPr>
          <p:cNvGrpSpPr/>
          <p:nvPr/>
        </p:nvGrpSpPr>
        <p:grpSpPr>
          <a:xfrm>
            <a:off x="4771289" y="5833035"/>
            <a:ext cx="1591200" cy="782640"/>
            <a:chOff x="4771289" y="5833035"/>
            <a:chExt cx="1591200" cy="78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023D3E4-08A6-4329-85ED-6684C1CB0AB8}"/>
                    </a:ext>
                  </a:extLst>
                </p14:cNvPr>
                <p14:cNvContentPartPr/>
                <p14:nvPr/>
              </p14:nvContentPartPr>
              <p14:xfrm>
                <a:off x="4859849" y="5916195"/>
                <a:ext cx="17280" cy="235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023D3E4-08A6-4329-85ED-6684C1CB0AB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842209" y="5898555"/>
                  <a:ext cx="529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C0178EF-3535-4358-A5EE-4E6270CF71C3}"/>
                    </a:ext>
                  </a:extLst>
                </p14:cNvPr>
                <p14:cNvContentPartPr/>
                <p14:nvPr/>
              </p14:nvContentPartPr>
              <p14:xfrm>
                <a:off x="4953809" y="5899275"/>
                <a:ext cx="175320" cy="273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C0178EF-3535-4358-A5EE-4E6270CF71C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935809" y="5881635"/>
                  <a:ext cx="2109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5602362-FF6E-4310-953C-37C93496F427}"/>
                    </a:ext>
                  </a:extLst>
                </p14:cNvPr>
                <p14:cNvContentPartPr/>
                <p14:nvPr/>
              </p14:nvContentPartPr>
              <p14:xfrm>
                <a:off x="5220209" y="5915115"/>
                <a:ext cx="177480" cy="2451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5602362-FF6E-4310-953C-37C93496F42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202569" y="5897475"/>
                  <a:ext cx="2131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A8D637A-F222-4BBD-A7CB-77646DF7B428}"/>
                    </a:ext>
                  </a:extLst>
                </p14:cNvPr>
                <p14:cNvContentPartPr/>
                <p14:nvPr/>
              </p14:nvContentPartPr>
              <p14:xfrm>
                <a:off x="5470769" y="5902875"/>
                <a:ext cx="182880" cy="2509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A8D637A-F222-4BBD-A7CB-77646DF7B42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453129" y="5885235"/>
                  <a:ext cx="2185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BC3928C-D3B9-4429-BB9D-DD096AAF4E97}"/>
                    </a:ext>
                  </a:extLst>
                </p14:cNvPr>
                <p14:cNvContentPartPr/>
                <p14:nvPr/>
              </p14:nvContentPartPr>
              <p14:xfrm>
                <a:off x="5798729" y="6034635"/>
                <a:ext cx="21960" cy="1306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BC3928C-D3B9-4429-BB9D-DD096AAF4E9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781089" y="6016635"/>
                  <a:ext cx="576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8D88C7E-2752-4B37-9A53-C2AA26CFFBE0}"/>
                    </a:ext>
                  </a:extLst>
                </p14:cNvPr>
                <p14:cNvContentPartPr/>
                <p14:nvPr/>
              </p14:nvContentPartPr>
              <p14:xfrm>
                <a:off x="5955689" y="5990715"/>
                <a:ext cx="126720" cy="176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8D88C7E-2752-4B37-9A53-C2AA26CFFBE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38049" y="5972715"/>
                  <a:ext cx="1623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7AE1965-0058-4AEB-A69B-4C35EAF61ACB}"/>
                    </a:ext>
                  </a:extLst>
                </p14:cNvPr>
                <p14:cNvContentPartPr/>
                <p14:nvPr/>
              </p14:nvContentPartPr>
              <p14:xfrm>
                <a:off x="5919329" y="5869755"/>
                <a:ext cx="21240" cy="3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7AE1965-0058-4AEB-A69B-4C35EAF61AC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901329" y="5851755"/>
                  <a:ext cx="56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E7751FE-8C73-42C9-A5D7-71F82E623B60}"/>
                    </a:ext>
                  </a:extLst>
                </p14:cNvPr>
                <p14:cNvContentPartPr/>
                <p14:nvPr/>
              </p14:nvContentPartPr>
              <p14:xfrm>
                <a:off x="6185009" y="5833035"/>
                <a:ext cx="97200" cy="1537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E7751FE-8C73-42C9-A5D7-71F82E623B6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167009" y="5815395"/>
                  <a:ext cx="1328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A035FA0-806B-498F-9912-C4C1A89B9819}"/>
                    </a:ext>
                  </a:extLst>
                </p14:cNvPr>
                <p14:cNvContentPartPr/>
                <p14:nvPr/>
              </p14:nvContentPartPr>
              <p14:xfrm>
                <a:off x="4771289" y="6370875"/>
                <a:ext cx="58320" cy="203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A035FA0-806B-498F-9912-C4C1A89B981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753289" y="6352875"/>
                  <a:ext cx="9396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32A8ACE-9C85-4BC3-9810-04C0FE5534AE}"/>
                    </a:ext>
                  </a:extLst>
                </p14:cNvPr>
                <p14:cNvContentPartPr/>
                <p14:nvPr/>
              </p14:nvContentPartPr>
              <p14:xfrm>
                <a:off x="4922489" y="6314355"/>
                <a:ext cx="235440" cy="234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32A8ACE-9C85-4BC3-9810-04C0FE5534A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904849" y="6296355"/>
                  <a:ext cx="2710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7BD8344-BC68-4890-852A-8D065C049364}"/>
                    </a:ext>
                  </a:extLst>
                </p14:cNvPr>
                <p14:cNvContentPartPr/>
                <p14:nvPr/>
              </p14:nvContentPartPr>
              <p14:xfrm>
                <a:off x="5182049" y="6341715"/>
                <a:ext cx="194400" cy="249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7BD8344-BC68-4890-852A-8D065C04936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64409" y="6323715"/>
                  <a:ext cx="2300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A7AD6F6-8301-4669-8605-64B8F34890DD}"/>
                    </a:ext>
                  </a:extLst>
                </p14:cNvPr>
                <p14:cNvContentPartPr/>
                <p14:nvPr/>
              </p14:nvContentPartPr>
              <p14:xfrm>
                <a:off x="5476889" y="6371595"/>
                <a:ext cx="158760" cy="219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A7AD6F6-8301-4669-8605-64B8F34890D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58889" y="6353595"/>
                  <a:ext cx="194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CED6C0D-EBED-49C1-B6F1-DA71BF3BD317}"/>
                    </a:ext>
                  </a:extLst>
                </p14:cNvPr>
                <p14:cNvContentPartPr/>
                <p14:nvPr/>
              </p14:nvContentPartPr>
              <p14:xfrm>
                <a:off x="5853809" y="6436755"/>
                <a:ext cx="49320" cy="178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CED6C0D-EBED-49C1-B6F1-DA71BF3BD31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36169" y="6419115"/>
                  <a:ext cx="849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203C030-3EAD-4056-A3FB-4C8BB912DD06}"/>
                    </a:ext>
                  </a:extLst>
                </p14:cNvPr>
                <p14:cNvContentPartPr/>
                <p14:nvPr/>
              </p14:nvContentPartPr>
              <p14:xfrm>
                <a:off x="5979089" y="6409035"/>
                <a:ext cx="186120" cy="176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203C030-3EAD-4056-A3FB-4C8BB912DD0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961089" y="6391035"/>
                  <a:ext cx="221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D153EA3-C688-4A50-A2E2-8C78EB45DCF6}"/>
                    </a:ext>
                  </a:extLst>
                </p14:cNvPr>
                <p14:cNvContentPartPr/>
                <p14:nvPr/>
              </p14:nvContentPartPr>
              <p14:xfrm>
                <a:off x="6239369" y="6273675"/>
                <a:ext cx="123120" cy="165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D153EA3-C688-4A50-A2E2-8C78EB45DCF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21369" y="6256035"/>
                  <a:ext cx="15876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3A97B4F-E5E2-4BAB-B2FE-8D156E4E3187}"/>
              </a:ext>
            </a:extLst>
          </p:cNvPr>
          <p:cNvGrpSpPr/>
          <p:nvPr/>
        </p:nvGrpSpPr>
        <p:grpSpPr>
          <a:xfrm>
            <a:off x="7877369" y="5893155"/>
            <a:ext cx="1737720" cy="735120"/>
            <a:chOff x="7877369" y="5893155"/>
            <a:chExt cx="1737720" cy="73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0ACA250-8B30-46FB-ABDC-D0374909B9DC}"/>
                    </a:ext>
                  </a:extLst>
                </p14:cNvPr>
                <p14:cNvContentPartPr/>
                <p14:nvPr/>
              </p14:nvContentPartPr>
              <p14:xfrm>
                <a:off x="7877369" y="5938515"/>
                <a:ext cx="187560" cy="239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0ACA250-8B30-46FB-ABDC-D0374909B9D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859729" y="5920515"/>
                  <a:ext cx="2232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83E0675-4E9D-4018-969D-3FDADDFCD7D1}"/>
                    </a:ext>
                  </a:extLst>
                </p14:cNvPr>
                <p14:cNvContentPartPr/>
                <p14:nvPr/>
              </p14:nvContentPartPr>
              <p14:xfrm>
                <a:off x="8138369" y="5955795"/>
                <a:ext cx="171360" cy="98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83E0675-4E9D-4018-969D-3FDADDFCD7D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120369" y="5938155"/>
                  <a:ext cx="207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EF6FDFC-97DB-4A45-AE59-E9AF8D532149}"/>
                    </a:ext>
                  </a:extLst>
                </p14:cNvPr>
                <p14:cNvContentPartPr/>
                <p14:nvPr/>
              </p14:nvContentPartPr>
              <p14:xfrm>
                <a:off x="8267969" y="5942115"/>
                <a:ext cx="29880" cy="232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EF6FDFC-97DB-4A45-AE59-E9AF8D53214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249969" y="5924115"/>
                  <a:ext cx="655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3D5820F-F3D6-4D67-A26A-CF97CF4C7715}"/>
                    </a:ext>
                  </a:extLst>
                </p14:cNvPr>
                <p14:cNvContentPartPr/>
                <p14:nvPr/>
              </p14:nvContentPartPr>
              <p14:xfrm>
                <a:off x="8360129" y="6109515"/>
                <a:ext cx="47520" cy="31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3D5820F-F3D6-4D67-A26A-CF97CF4C771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342489" y="6091515"/>
                  <a:ext cx="831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07C9003-722B-4709-BB48-2AEB7F7B2A83}"/>
                    </a:ext>
                  </a:extLst>
                </p14:cNvPr>
                <p14:cNvContentPartPr/>
                <p14:nvPr/>
              </p14:nvContentPartPr>
              <p14:xfrm>
                <a:off x="8490449" y="5949315"/>
                <a:ext cx="92520" cy="204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07C9003-722B-4709-BB48-2AEB7F7B2A8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472809" y="5931315"/>
                  <a:ext cx="1281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4813E8E-A651-4E3A-AEC2-85980EEDA7C9}"/>
                    </a:ext>
                  </a:extLst>
                </p14:cNvPr>
                <p14:cNvContentPartPr/>
                <p14:nvPr/>
              </p14:nvContentPartPr>
              <p14:xfrm>
                <a:off x="8640209" y="5933835"/>
                <a:ext cx="160920" cy="266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4813E8E-A651-4E3A-AEC2-85980EEDA7C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622569" y="5915835"/>
                  <a:ext cx="1965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FE87647-BFB8-4540-9FE2-F4ED2EA2CA6D}"/>
                    </a:ext>
                  </a:extLst>
                </p14:cNvPr>
                <p14:cNvContentPartPr/>
                <p14:nvPr/>
              </p14:nvContentPartPr>
              <p14:xfrm>
                <a:off x="8881049" y="5932035"/>
                <a:ext cx="158760" cy="279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FE87647-BFB8-4540-9FE2-F4ED2EA2CA6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863049" y="5914035"/>
                  <a:ext cx="1944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A3059D8-F0EB-4170-AE7E-E229AD1FDCE8}"/>
                    </a:ext>
                  </a:extLst>
                </p14:cNvPr>
                <p14:cNvContentPartPr/>
                <p14:nvPr/>
              </p14:nvContentPartPr>
              <p14:xfrm>
                <a:off x="9147809" y="6042195"/>
                <a:ext cx="248040" cy="134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A3059D8-F0EB-4170-AE7E-E229AD1FDCE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130169" y="6024195"/>
                  <a:ext cx="28368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1B0108A-9411-4617-B8CA-63D8F4389BAB}"/>
                    </a:ext>
                  </a:extLst>
                </p14:cNvPr>
                <p14:cNvContentPartPr/>
                <p14:nvPr/>
              </p14:nvContentPartPr>
              <p14:xfrm>
                <a:off x="9391889" y="5893155"/>
                <a:ext cx="167040" cy="1825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1B0108A-9411-4617-B8CA-63D8F4389BA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374249" y="5875515"/>
                  <a:ext cx="2026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8CE19B3-7A13-48A0-BC5C-EA7D3071822B}"/>
                    </a:ext>
                  </a:extLst>
                </p14:cNvPr>
                <p14:cNvContentPartPr/>
                <p14:nvPr/>
              </p14:nvContentPartPr>
              <p14:xfrm>
                <a:off x="8021729" y="6365115"/>
                <a:ext cx="142920" cy="2631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8CE19B3-7A13-48A0-BC5C-EA7D3071822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003729" y="6347115"/>
                  <a:ext cx="1785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F0D16BA-DDA6-411D-A443-30A3F064E78D}"/>
                    </a:ext>
                  </a:extLst>
                </p14:cNvPr>
                <p14:cNvContentPartPr/>
                <p14:nvPr/>
              </p14:nvContentPartPr>
              <p14:xfrm>
                <a:off x="8254649" y="6313275"/>
                <a:ext cx="177480" cy="279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F0D16BA-DDA6-411D-A443-30A3F064E78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237009" y="6295635"/>
                  <a:ext cx="21312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BB88B4E-AE99-4823-8721-82336C224CB7}"/>
                    </a:ext>
                  </a:extLst>
                </p14:cNvPr>
                <p14:cNvContentPartPr/>
                <p14:nvPr/>
              </p14:nvContentPartPr>
              <p14:xfrm>
                <a:off x="8552729" y="6509115"/>
                <a:ext cx="7200" cy="19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BB88B4E-AE99-4823-8721-82336C224CB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535089" y="6491475"/>
                  <a:ext cx="428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0206049-7E47-46F8-9C2A-46E3233712E5}"/>
                    </a:ext>
                  </a:extLst>
                </p14:cNvPr>
                <p14:cNvContentPartPr/>
                <p14:nvPr/>
              </p14:nvContentPartPr>
              <p14:xfrm>
                <a:off x="8634449" y="6370155"/>
                <a:ext cx="24480" cy="196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0206049-7E47-46F8-9C2A-46E3233712E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616809" y="6352155"/>
                  <a:ext cx="601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6994B5F-A06C-46C0-852B-03AD58FDCA3F}"/>
                    </a:ext>
                  </a:extLst>
                </p14:cNvPr>
                <p14:cNvContentPartPr/>
                <p14:nvPr/>
              </p14:nvContentPartPr>
              <p14:xfrm>
                <a:off x="8722289" y="6360075"/>
                <a:ext cx="166320" cy="219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6994B5F-A06C-46C0-852B-03AD58FDCA3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704289" y="6342075"/>
                  <a:ext cx="2019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EF23B76-7D57-46CF-AF4C-A2842EA441E2}"/>
                    </a:ext>
                  </a:extLst>
                </p14:cNvPr>
                <p14:cNvContentPartPr/>
                <p14:nvPr/>
              </p14:nvContentPartPr>
              <p14:xfrm>
                <a:off x="8858729" y="6337395"/>
                <a:ext cx="130680" cy="129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EF23B76-7D57-46CF-AF4C-A2842EA441E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841089" y="6319395"/>
                  <a:ext cx="1663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E65B482-64D4-4240-B70C-BDC98FC497D1}"/>
                    </a:ext>
                  </a:extLst>
                </p14:cNvPr>
                <p14:cNvContentPartPr/>
                <p14:nvPr/>
              </p14:nvContentPartPr>
              <p14:xfrm>
                <a:off x="9095609" y="6411915"/>
                <a:ext cx="245880" cy="186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E65B482-64D4-4240-B70C-BDC98FC497D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077609" y="6394275"/>
                  <a:ext cx="2815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5AF7D56-DB11-4331-90F6-612B7F4C9548}"/>
                    </a:ext>
                  </a:extLst>
                </p14:cNvPr>
                <p14:cNvContentPartPr/>
                <p14:nvPr/>
              </p14:nvContentPartPr>
              <p14:xfrm>
                <a:off x="9435809" y="6266475"/>
                <a:ext cx="179280" cy="20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5AF7D56-DB11-4331-90F6-612B7F4C954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418169" y="6248475"/>
                  <a:ext cx="214920" cy="241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9240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339941" cy="839814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4000" dirty="0"/>
              <a:t>5-2 Perimeter, Circumference, &amp; Area</a:t>
            </a:r>
            <a:br>
              <a:rPr lang="en-US" sz="4000" dirty="0"/>
            </a:b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4990" y="81943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75583" y="12736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apply formulas IOT determine perimeter, area and circumference.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0074B-7EF0-48D8-8463-95EAB033DA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1" y="1663307"/>
            <a:ext cx="7954301" cy="4439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7445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5-2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apply formulas IOT determine perimeter, area and circumference.</a:t>
            </a:r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11BD0-F465-4313-A1EB-0A6EC3A9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592" y="1292532"/>
            <a:ext cx="7498147" cy="541872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28D93D-F1AD-4C5E-945B-FAB90661F3E4}"/>
              </a:ext>
            </a:extLst>
          </p:cNvPr>
          <p:cNvCxnSpPr>
            <a:cxnSpLocks/>
          </p:cNvCxnSpPr>
          <p:nvPr/>
        </p:nvCxnSpPr>
        <p:spPr>
          <a:xfrm>
            <a:off x="5777120" y="1953868"/>
            <a:ext cx="0" cy="25029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28D93D-F1AD-4C5E-945B-FAB90661F3E4}"/>
              </a:ext>
            </a:extLst>
          </p:cNvPr>
          <p:cNvCxnSpPr>
            <a:cxnSpLocks/>
          </p:cNvCxnSpPr>
          <p:nvPr/>
        </p:nvCxnSpPr>
        <p:spPr>
          <a:xfrm>
            <a:off x="1774963" y="4456807"/>
            <a:ext cx="80448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47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24C98B-D526-4817-92F9-DBC2A5708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73" y="1292532"/>
            <a:ext cx="8166031" cy="2931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5-2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apply formulas IOT determine perimeter, area and circumference.</a:t>
            </a:r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28D93D-F1AD-4C5E-945B-FAB90661F3E4}"/>
              </a:ext>
            </a:extLst>
          </p:cNvPr>
          <p:cNvCxnSpPr>
            <a:cxnSpLocks/>
          </p:cNvCxnSpPr>
          <p:nvPr/>
        </p:nvCxnSpPr>
        <p:spPr>
          <a:xfrm>
            <a:off x="6307436" y="1751852"/>
            <a:ext cx="0" cy="41522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78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5-2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405282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apply formulas IOT determine perimeter, area and circumference.</a:t>
            </a:r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C124A-99C9-4640-9189-A0735025E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3" y="1407827"/>
            <a:ext cx="9755092" cy="11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848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26747</TotalTime>
  <Words>1886</Words>
  <Application>Microsoft Office PowerPoint</Application>
  <PresentationFormat>Widescreen</PresentationFormat>
  <Paragraphs>280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Cambria Math</vt:lpstr>
      <vt:lpstr>Franklin Gothic Book</vt:lpstr>
      <vt:lpstr>Times New Roman</vt:lpstr>
      <vt:lpstr>Wingdings 3</vt:lpstr>
      <vt:lpstr>Crop</vt:lpstr>
      <vt:lpstr>PowerPoint Presentation</vt:lpstr>
      <vt:lpstr>Chapter 5 Overview  Perimeter, Circumference, &amp; Area</vt:lpstr>
      <vt:lpstr>Chapter 5 Perimeter, Circumference, &amp; Area      Standard</vt:lpstr>
      <vt:lpstr>  5-2 Perimeter, Circumference, &amp; Area  Objectives</vt:lpstr>
      <vt:lpstr> 5-2 Perimeter, Circumference, &amp; Area </vt:lpstr>
      <vt:lpstr> 5-2 Perimeter, Circumference, &amp; Area </vt:lpstr>
      <vt:lpstr> 5-2 Examples</vt:lpstr>
      <vt:lpstr> 5-2 Examples</vt:lpstr>
      <vt:lpstr> 5-2 Examples</vt:lpstr>
      <vt:lpstr>Independent Practice/Lesson Check 5-2</vt:lpstr>
      <vt:lpstr>Independent Practice/Lesson Check 5-2</vt:lpstr>
      <vt:lpstr>Chapter 5 Perimeter, Circumference, &amp; Area      Standard</vt:lpstr>
      <vt:lpstr>  5-3 Probability &amp; Area  Objectives</vt:lpstr>
      <vt:lpstr> 5-3 Probability &amp; Area </vt:lpstr>
      <vt:lpstr> 5-3 Examples</vt:lpstr>
      <vt:lpstr> 5-3 Examples</vt:lpstr>
      <vt:lpstr> 5-3 Examples</vt:lpstr>
      <vt:lpstr> 5-3 Examples</vt:lpstr>
      <vt:lpstr>Independent Practice/Lesson Check 5-3</vt:lpstr>
      <vt:lpstr>Independent Practice/Lesson Check 5-3</vt:lpstr>
      <vt:lpstr>Chapter 5 Perimeter, Circumference, &amp; Area      Standard</vt:lpstr>
      <vt:lpstr>  5-4 Irregular Figures  Objectives</vt:lpstr>
      <vt:lpstr> 5-4 Irregular Figures </vt:lpstr>
      <vt:lpstr> 5-4 Examples</vt:lpstr>
      <vt:lpstr> 5-4 Examples</vt:lpstr>
      <vt:lpstr> 5-4 Examples</vt:lpstr>
      <vt:lpstr>Independent Practice/Lesson Check 5-4</vt:lpstr>
      <vt:lpstr>Independent Practice/Lesson Check 5-4</vt:lpstr>
      <vt:lpstr>Chapter 5 Perimeter, Circumference, &amp; Area      Standard</vt:lpstr>
      <vt:lpstr>  5-5 Three-Dimensional Figures  Objectives</vt:lpstr>
      <vt:lpstr> 5-5 Three-Dimensional Figures </vt:lpstr>
      <vt:lpstr> 5-5 3-D Figures</vt:lpstr>
      <vt:lpstr> 5-5 Examples</vt:lpstr>
      <vt:lpstr> 5-5 Examples</vt:lpstr>
      <vt:lpstr> 5-5 Examples</vt:lpstr>
      <vt:lpstr>Independent Practice/Lesson Check 5-5</vt:lpstr>
      <vt:lpstr>Independent Practice/Lesson Check 5-5</vt:lpstr>
      <vt:lpstr>Chapter 5 Perimeter, Circumference, &amp; Area      Standard</vt:lpstr>
      <vt:lpstr>  5-6 Surface Area of Three-Dimensional Figures  Objectives</vt:lpstr>
      <vt:lpstr> 5-6 Surface Area</vt:lpstr>
      <vt:lpstr> 5-6 Examples</vt:lpstr>
      <vt:lpstr> 5-6 Examples</vt:lpstr>
      <vt:lpstr> 5-6 Examples</vt:lpstr>
      <vt:lpstr> 5-6 Examples</vt:lpstr>
      <vt:lpstr> 5-6 Examples</vt:lpstr>
      <vt:lpstr>Independent Practice/Lesson Check 5-6</vt:lpstr>
      <vt:lpstr>Independent Practice/Lesson Check 5-6</vt:lpstr>
      <vt:lpstr>Chapter 5 Perimeter, Circumference, &amp; Area      Standard</vt:lpstr>
      <vt:lpstr>  5-7 Volume of Three-Dimensional Figures  Objectives</vt:lpstr>
      <vt:lpstr> 5-7 Volume</vt:lpstr>
      <vt:lpstr> 5-7 Examples</vt:lpstr>
      <vt:lpstr> 5-7 Examples</vt:lpstr>
      <vt:lpstr> 5-7 Examples</vt:lpstr>
      <vt:lpstr> 5-7 Examples</vt:lpstr>
      <vt:lpstr> 5-7 Examples</vt:lpstr>
      <vt:lpstr> 5-7 Examples</vt:lpstr>
      <vt:lpstr>Independent Practice/Lesson Check 5-7</vt:lpstr>
      <vt:lpstr>Independent Practice/Lesson Check 5-7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 CARTER</dc:creator>
  <cp:lastModifiedBy>TRACY N CARTER</cp:lastModifiedBy>
  <cp:revision>7</cp:revision>
  <dcterms:created xsi:type="dcterms:W3CDTF">2021-06-30T18:06:33Z</dcterms:created>
  <dcterms:modified xsi:type="dcterms:W3CDTF">2021-11-29T14:11:26Z</dcterms:modified>
</cp:coreProperties>
</file>