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70"/>
  </p:notesMasterIdLst>
  <p:sldIdLst>
    <p:sldId id="256" r:id="rId2"/>
    <p:sldId id="257" r:id="rId3"/>
    <p:sldId id="290" r:id="rId4"/>
    <p:sldId id="363" r:id="rId5"/>
    <p:sldId id="263" r:id="rId6"/>
    <p:sldId id="394" r:id="rId7"/>
    <p:sldId id="438" r:id="rId8"/>
    <p:sldId id="479" r:id="rId9"/>
    <p:sldId id="481" r:id="rId10"/>
    <p:sldId id="480" r:id="rId11"/>
    <p:sldId id="433" r:id="rId12"/>
    <p:sldId id="477" r:id="rId13"/>
    <p:sldId id="476" r:id="rId14"/>
    <p:sldId id="478" r:id="rId15"/>
    <p:sldId id="482" r:id="rId16"/>
    <p:sldId id="483" r:id="rId17"/>
    <p:sldId id="380" r:id="rId18"/>
    <p:sldId id="381" r:id="rId19"/>
    <p:sldId id="484" r:id="rId20"/>
    <p:sldId id="485" r:id="rId21"/>
    <p:sldId id="486" r:id="rId22"/>
    <p:sldId id="384" r:id="rId23"/>
    <p:sldId id="487" r:id="rId24"/>
    <p:sldId id="488" r:id="rId25"/>
    <p:sldId id="454" r:id="rId26"/>
    <p:sldId id="458" r:id="rId27"/>
    <p:sldId id="455" r:id="rId28"/>
    <p:sldId id="401" r:id="rId29"/>
    <p:sldId id="489" r:id="rId30"/>
    <p:sldId id="490" r:id="rId31"/>
    <p:sldId id="491" r:id="rId32"/>
    <p:sldId id="493" r:id="rId33"/>
    <p:sldId id="457" r:id="rId34"/>
    <p:sldId id="492" r:id="rId35"/>
    <p:sldId id="494" r:id="rId36"/>
    <p:sldId id="496" r:id="rId37"/>
    <p:sldId id="497" r:id="rId38"/>
    <p:sldId id="498" r:id="rId39"/>
    <p:sldId id="499" r:id="rId40"/>
    <p:sldId id="504" r:id="rId41"/>
    <p:sldId id="502" r:id="rId42"/>
    <p:sldId id="507" r:id="rId43"/>
    <p:sldId id="495" r:id="rId44"/>
    <p:sldId id="501" r:id="rId45"/>
    <p:sldId id="500" r:id="rId46"/>
    <p:sldId id="505" r:id="rId47"/>
    <p:sldId id="508" r:id="rId48"/>
    <p:sldId id="509" r:id="rId49"/>
    <p:sldId id="503" r:id="rId50"/>
    <p:sldId id="506" r:id="rId51"/>
    <p:sldId id="510" r:id="rId52"/>
    <p:sldId id="511" r:id="rId53"/>
    <p:sldId id="512" r:id="rId54"/>
    <p:sldId id="513" r:id="rId55"/>
    <p:sldId id="515" r:id="rId56"/>
    <p:sldId id="516" r:id="rId57"/>
    <p:sldId id="514" r:id="rId58"/>
    <p:sldId id="517" r:id="rId59"/>
    <p:sldId id="519" r:id="rId60"/>
    <p:sldId id="520" r:id="rId61"/>
    <p:sldId id="521" r:id="rId62"/>
    <p:sldId id="522" r:id="rId63"/>
    <p:sldId id="523" r:id="rId64"/>
    <p:sldId id="524" r:id="rId65"/>
    <p:sldId id="525" r:id="rId66"/>
    <p:sldId id="518" r:id="rId67"/>
    <p:sldId id="526" r:id="rId68"/>
    <p:sldId id="527" r:id="rId6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92DDED-D666-4E9F-B93E-8CCC6FF08754}" v="33" dt="2021-08-16T14:00:37.5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15" autoAdjust="0"/>
    <p:restoredTop sz="94660"/>
  </p:normalViewPr>
  <p:slideViewPr>
    <p:cSldViewPr snapToGrid="0">
      <p:cViewPr>
        <p:scale>
          <a:sx n="63" d="100"/>
          <a:sy n="63" d="100"/>
        </p:scale>
        <p:origin x="49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cy Carter" userId="2f5be7f5713387d1" providerId="LiveId" clId="{6892DDED-D666-4E9F-B93E-8CCC6FF08754}"/>
    <pc:docChg chg="undo custSel addSld delSld modSld sldOrd">
      <pc:chgData name="Tracy Carter" userId="2f5be7f5713387d1" providerId="LiveId" clId="{6892DDED-D666-4E9F-B93E-8CCC6FF08754}" dt="2021-08-17T17:04:39.662" v="166" actId="1076"/>
      <pc:docMkLst>
        <pc:docMk/>
      </pc:docMkLst>
      <pc:sldChg chg="addSp delSp modSp mod">
        <pc:chgData name="Tracy Carter" userId="2f5be7f5713387d1" providerId="LiveId" clId="{6892DDED-D666-4E9F-B93E-8CCC6FF08754}" dt="2021-08-12T18:19:30.905" v="20" actId="478"/>
        <pc:sldMkLst>
          <pc:docMk/>
          <pc:sldMk cId="3704795524" sldId="394"/>
        </pc:sldMkLst>
        <pc:spChg chg="add del">
          <ac:chgData name="Tracy Carter" userId="2f5be7f5713387d1" providerId="LiveId" clId="{6892DDED-D666-4E9F-B93E-8CCC6FF08754}" dt="2021-08-12T18:17:51.623" v="1"/>
          <ac:spMkLst>
            <pc:docMk/>
            <pc:sldMk cId="3704795524" sldId="394"/>
            <ac:spMk id="5" creationId="{04E97FB5-9F88-4233-84DC-5E7CD8737581}"/>
          </ac:spMkLst>
        </pc:spChg>
        <pc:spChg chg="add del">
          <ac:chgData name="Tracy Carter" userId="2f5be7f5713387d1" providerId="LiveId" clId="{6892DDED-D666-4E9F-B93E-8CCC6FF08754}" dt="2021-08-12T18:17:51.623" v="1"/>
          <ac:spMkLst>
            <pc:docMk/>
            <pc:sldMk cId="3704795524" sldId="394"/>
            <ac:spMk id="6" creationId="{7A1E24AF-6FDF-4B27-811E-5CD2D0C530A2}"/>
          </ac:spMkLst>
        </pc:spChg>
        <pc:spChg chg="add del mod">
          <ac:chgData name="Tracy Carter" userId="2f5be7f5713387d1" providerId="LiveId" clId="{6892DDED-D666-4E9F-B93E-8CCC6FF08754}" dt="2021-08-12T18:19:30.905" v="20" actId="478"/>
          <ac:spMkLst>
            <pc:docMk/>
            <pc:sldMk cId="3704795524" sldId="394"/>
            <ac:spMk id="7" creationId="{EE83F1C0-B966-4BDF-BD94-97ABD6101998}"/>
          </ac:spMkLst>
        </pc:spChg>
        <pc:spChg chg="add mod">
          <ac:chgData name="Tracy Carter" userId="2f5be7f5713387d1" providerId="LiveId" clId="{6892DDED-D666-4E9F-B93E-8CCC6FF08754}" dt="2021-08-12T18:19:20.914" v="18" actId="1076"/>
          <ac:spMkLst>
            <pc:docMk/>
            <pc:sldMk cId="3704795524" sldId="394"/>
            <ac:spMk id="14" creationId="{26EA6CBD-3585-4246-BA8E-7744FC5B3210}"/>
          </ac:spMkLst>
        </pc:spChg>
        <pc:picChg chg="add del">
          <ac:chgData name="Tracy Carter" userId="2f5be7f5713387d1" providerId="LiveId" clId="{6892DDED-D666-4E9F-B93E-8CCC6FF08754}" dt="2021-08-12T18:17:51.623" v="1"/>
          <ac:picMkLst>
            <pc:docMk/>
            <pc:sldMk cId="3704795524" sldId="394"/>
            <ac:picMk id="2049" creationId="{1789343C-2102-46F5-9245-09D5879D5433}"/>
          </ac:picMkLst>
        </pc:picChg>
      </pc:sldChg>
      <pc:sldChg chg="addSp modSp mod">
        <pc:chgData name="Tracy Carter" userId="2f5be7f5713387d1" providerId="LiveId" clId="{6892DDED-D666-4E9F-B93E-8CCC6FF08754}" dt="2021-08-12T18:51:45.969" v="116" actId="207"/>
        <pc:sldMkLst>
          <pc:docMk/>
          <pc:sldMk cId="3040956729" sldId="458"/>
        </pc:sldMkLst>
        <pc:spChg chg="add mod">
          <ac:chgData name="Tracy Carter" userId="2f5be7f5713387d1" providerId="LiveId" clId="{6892DDED-D666-4E9F-B93E-8CCC6FF08754}" dt="2021-08-12T18:51:35.081" v="114" actId="207"/>
          <ac:spMkLst>
            <pc:docMk/>
            <pc:sldMk cId="3040956729" sldId="458"/>
            <ac:spMk id="3" creationId="{8C551813-ACF1-465E-8C63-45C7955A5410}"/>
          </ac:spMkLst>
        </pc:spChg>
        <pc:spChg chg="add mod">
          <ac:chgData name="Tracy Carter" userId="2f5be7f5713387d1" providerId="LiveId" clId="{6892DDED-D666-4E9F-B93E-8CCC6FF08754}" dt="2021-08-12T18:51:40.311" v="115" actId="207"/>
          <ac:spMkLst>
            <pc:docMk/>
            <pc:sldMk cId="3040956729" sldId="458"/>
            <ac:spMk id="8" creationId="{43C007A3-3192-483D-9320-CF659A34C3A7}"/>
          </ac:spMkLst>
        </pc:spChg>
        <pc:spChg chg="add mod">
          <ac:chgData name="Tracy Carter" userId="2f5be7f5713387d1" providerId="LiveId" clId="{6892DDED-D666-4E9F-B93E-8CCC6FF08754}" dt="2021-08-12T18:51:45.969" v="116" actId="207"/>
          <ac:spMkLst>
            <pc:docMk/>
            <pc:sldMk cId="3040956729" sldId="458"/>
            <ac:spMk id="9" creationId="{BA55EAC7-3165-41B3-8046-C796111F2AFA}"/>
          </ac:spMkLst>
        </pc:spChg>
      </pc:sldChg>
      <pc:sldChg chg="addSp modSp mod">
        <pc:chgData name="Tracy Carter" userId="2f5be7f5713387d1" providerId="LiveId" clId="{6892DDED-D666-4E9F-B93E-8CCC6FF08754}" dt="2021-08-12T19:28:44.731" v="125" actId="14100"/>
        <pc:sldMkLst>
          <pc:docMk/>
          <pc:sldMk cId="382025819" sldId="493"/>
        </pc:sldMkLst>
        <pc:picChg chg="add mod">
          <ac:chgData name="Tracy Carter" userId="2f5be7f5713387d1" providerId="LiveId" clId="{6892DDED-D666-4E9F-B93E-8CCC6FF08754}" dt="2021-08-12T19:28:44.731" v="125" actId="14100"/>
          <ac:picMkLst>
            <pc:docMk/>
            <pc:sldMk cId="382025819" sldId="493"/>
            <ac:picMk id="7" creationId="{A5427344-2480-43AF-8EE7-E2187F375E8B}"/>
          </ac:picMkLst>
        </pc:picChg>
      </pc:sldChg>
      <pc:sldChg chg="addSp modSp mod">
        <pc:chgData name="Tracy Carter" userId="2f5be7f5713387d1" providerId="LiveId" clId="{6892DDED-D666-4E9F-B93E-8CCC6FF08754}" dt="2021-08-13T14:35:26.799" v="131" actId="1076"/>
        <pc:sldMkLst>
          <pc:docMk/>
          <pc:sldMk cId="3522399220" sldId="525"/>
        </pc:sldMkLst>
        <pc:picChg chg="add mod">
          <ac:chgData name="Tracy Carter" userId="2f5be7f5713387d1" providerId="LiveId" clId="{6892DDED-D666-4E9F-B93E-8CCC6FF08754}" dt="2021-08-13T14:35:26.799" v="131" actId="1076"/>
          <ac:picMkLst>
            <pc:docMk/>
            <pc:sldMk cId="3522399220" sldId="525"/>
            <ac:picMk id="7" creationId="{95947804-72D8-453B-80F6-1AEB828DFF64}"/>
          </ac:picMkLst>
        </pc:picChg>
      </pc:sldChg>
      <pc:sldChg chg="add del">
        <pc:chgData name="Tracy Carter" userId="2f5be7f5713387d1" providerId="LiveId" clId="{6892DDED-D666-4E9F-B93E-8CCC6FF08754}" dt="2021-08-12T18:46:24.557" v="22" actId="2890"/>
        <pc:sldMkLst>
          <pc:docMk/>
          <pc:sldMk cId="1457510780" sldId="527"/>
        </pc:sldMkLst>
      </pc:sldChg>
      <pc:sldChg chg="addSp modSp add mod ord">
        <pc:chgData name="Tracy Carter" userId="2f5be7f5713387d1" providerId="LiveId" clId="{6892DDED-D666-4E9F-B93E-8CCC6FF08754}" dt="2021-08-17T17:04:39.662" v="166" actId="1076"/>
        <pc:sldMkLst>
          <pc:docMk/>
          <pc:sldMk cId="1744178635" sldId="527"/>
        </pc:sldMkLst>
        <pc:picChg chg="add mod">
          <ac:chgData name="Tracy Carter" userId="2f5be7f5713387d1" providerId="LiveId" clId="{6892DDED-D666-4E9F-B93E-8CCC6FF08754}" dt="2021-08-13T18:07:00.576" v="146" actId="1076"/>
          <ac:picMkLst>
            <pc:docMk/>
            <pc:sldMk cId="1744178635" sldId="527"/>
            <ac:picMk id="4" creationId="{37A2F216-CE98-4A3D-8541-CA5B1E6A8B55}"/>
          </ac:picMkLst>
        </pc:picChg>
        <pc:picChg chg="mod modCrop">
          <ac:chgData name="Tracy Carter" userId="2f5be7f5713387d1" providerId="LiveId" clId="{6892DDED-D666-4E9F-B93E-8CCC6FF08754}" dt="2021-08-13T17:25:34.692" v="141" actId="1076"/>
          <ac:picMkLst>
            <pc:docMk/>
            <pc:sldMk cId="1744178635" sldId="527"/>
            <ac:picMk id="6" creationId="{EA728FE6-D402-4089-81FE-80D4A3B9BDC8}"/>
          </ac:picMkLst>
        </pc:picChg>
        <pc:picChg chg="add mod">
          <ac:chgData name="Tracy Carter" userId="2f5be7f5713387d1" providerId="LiveId" clId="{6892DDED-D666-4E9F-B93E-8CCC6FF08754}" dt="2021-08-17T17:03:51.354" v="162" actId="14100"/>
          <ac:picMkLst>
            <pc:docMk/>
            <pc:sldMk cId="1744178635" sldId="527"/>
            <ac:picMk id="7" creationId="{91B54200-0339-4EA9-97B1-9A3CE3C5C827}"/>
          </ac:picMkLst>
        </pc:picChg>
        <pc:picChg chg="add mod modCrop">
          <ac:chgData name="Tracy Carter" userId="2f5be7f5713387d1" providerId="LiveId" clId="{6892DDED-D666-4E9F-B93E-8CCC6FF08754}" dt="2021-08-17T17:04:39.662" v="166" actId="1076"/>
          <ac:picMkLst>
            <pc:docMk/>
            <pc:sldMk cId="1744178635" sldId="527"/>
            <ac:picMk id="9" creationId="{7841BF13-1F4F-47FE-B630-7ADB67E00C64}"/>
          </ac:picMkLst>
        </pc:picChg>
      </pc:sldChg>
      <pc:sldChg chg="add del">
        <pc:chgData name="Tracy Carter" userId="2f5be7f5713387d1" providerId="LiveId" clId="{6892DDED-D666-4E9F-B93E-8CCC6FF08754}" dt="2021-08-13T17:24:58.716" v="133" actId="2890"/>
        <pc:sldMkLst>
          <pc:docMk/>
          <pc:sldMk cId="2524363324" sldId="527"/>
        </pc:sldMkLst>
      </pc:sldChg>
    </pc:docChg>
  </pc:docChgLst>
  <pc:docChgLst>
    <pc:chgData name="Tracy Carter" userId="2f5be7f5713387d1" providerId="LiveId" clId="{BB2F3836-8679-41B3-8852-CCC2C84C794F}"/>
    <pc:docChg chg="undo custSel modSld sldOrd">
      <pc:chgData name="Tracy Carter" userId="2f5be7f5713387d1" providerId="LiveId" clId="{BB2F3836-8679-41B3-8852-CCC2C84C794F}" dt="2021-08-13T17:13:35.226" v="751"/>
      <pc:docMkLst>
        <pc:docMk/>
      </pc:docMkLst>
      <pc:sldChg chg="addSp delSp modSp mod">
        <pc:chgData name="Tracy Carter" userId="2f5be7f5713387d1" providerId="LiveId" clId="{BB2F3836-8679-41B3-8852-CCC2C84C794F}" dt="2021-08-13T16:59:26.258" v="13"/>
        <pc:sldMkLst>
          <pc:docMk/>
          <pc:sldMk cId="1276413602" sldId="476"/>
        </pc:sldMkLst>
        <pc:grpChg chg="mod">
          <ac:chgData name="Tracy Carter" userId="2f5be7f5713387d1" providerId="LiveId" clId="{BB2F3836-8679-41B3-8852-CCC2C84C794F}" dt="2021-08-13T16:59:21.866" v="8"/>
          <ac:grpSpMkLst>
            <pc:docMk/>
            <pc:sldMk cId="1276413602" sldId="476"/>
            <ac:grpSpMk id="13" creationId="{319F3598-E121-45FE-AC65-4EBCE9F8B8EA}"/>
          </ac:grpSpMkLst>
        </pc:grpChg>
        <pc:grpChg chg="mod">
          <ac:chgData name="Tracy Carter" userId="2f5be7f5713387d1" providerId="LiveId" clId="{BB2F3836-8679-41B3-8852-CCC2C84C794F}" dt="2021-08-13T16:59:26.258" v="13"/>
          <ac:grpSpMkLst>
            <pc:docMk/>
            <pc:sldMk cId="1276413602" sldId="476"/>
            <ac:grpSpMk id="18" creationId="{6C1060B0-618E-4A51-AAC3-CF20291DAA1D}"/>
          </ac:grpSpMkLst>
        </pc:grpChg>
        <pc:inkChg chg="add del">
          <ac:chgData name="Tracy Carter" userId="2f5be7f5713387d1" providerId="LiveId" clId="{BB2F3836-8679-41B3-8852-CCC2C84C794F}" dt="2021-08-13T16:59:11.073" v="1"/>
          <ac:inkMkLst>
            <pc:docMk/>
            <pc:sldMk cId="1276413602" sldId="476"/>
            <ac:inkMk id="4" creationId="{F6214B0E-832C-41B0-B4C9-B46A4F3673CF}"/>
          </ac:inkMkLst>
        </pc:inkChg>
        <pc:inkChg chg="add">
          <ac:chgData name="Tracy Carter" userId="2f5be7f5713387d1" providerId="LiveId" clId="{BB2F3836-8679-41B3-8852-CCC2C84C794F}" dt="2021-08-13T16:59:15.204" v="2" actId="9405"/>
          <ac:inkMkLst>
            <pc:docMk/>
            <pc:sldMk cId="1276413602" sldId="476"/>
            <ac:inkMk id="5" creationId="{84AB2A6B-1B3E-4CE3-B919-A2FB7D379938}"/>
          </ac:inkMkLst>
        </pc:inkChg>
        <pc:inkChg chg="add">
          <ac:chgData name="Tracy Carter" userId="2f5be7f5713387d1" providerId="LiveId" clId="{BB2F3836-8679-41B3-8852-CCC2C84C794F}" dt="2021-08-13T16:59:17.645" v="3" actId="9405"/>
          <ac:inkMkLst>
            <pc:docMk/>
            <pc:sldMk cId="1276413602" sldId="476"/>
            <ac:inkMk id="7" creationId="{F129013B-9ACF-482C-B35D-A43040057436}"/>
          </ac:inkMkLst>
        </pc:inkChg>
        <pc:inkChg chg="add mod">
          <ac:chgData name="Tracy Carter" userId="2f5be7f5713387d1" providerId="LiveId" clId="{BB2F3836-8679-41B3-8852-CCC2C84C794F}" dt="2021-08-13T16:59:21.866" v="8"/>
          <ac:inkMkLst>
            <pc:docMk/>
            <pc:sldMk cId="1276413602" sldId="476"/>
            <ac:inkMk id="8" creationId="{51F67A69-20F1-4E0D-B4C6-A6F2FC337862}"/>
          </ac:inkMkLst>
        </pc:inkChg>
        <pc:inkChg chg="add mod">
          <ac:chgData name="Tracy Carter" userId="2f5be7f5713387d1" providerId="LiveId" clId="{BB2F3836-8679-41B3-8852-CCC2C84C794F}" dt="2021-08-13T16:59:21.866" v="8"/>
          <ac:inkMkLst>
            <pc:docMk/>
            <pc:sldMk cId="1276413602" sldId="476"/>
            <ac:inkMk id="9" creationId="{9EB03694-E97D-4AC9-BC7B-82C1E0FD6E05}"/>
          </ac:inkMkLst>
        </pc:inkChg>
        <pc:inkChg chg="add mod">
          <ac:chgData name="Tracy Carter" userId="2f5be7f5713387d1" providerId="LiveId" clId="{BB2F3836-8679-41B3-8852-CCC2C84C794F}" dt="2021-08-13T16:59:21.866" v="8"/>
          <ac:inkMkLst>
            <pc:docMk/>
            <pc:sldMk cId="1276413602" sldId="476"/>
            <ac:inkMk id="11" creationId="{3B70971A-12D6-473A-8EDB-02062AC879BA}"/>
          </ac:inkMkLst>
        </pc:inkChg>
        <pc:inkChg chg="add mod">
          <ac:chgData name="Tracy Carter" userId="2f5be7f5713387d1" providerId="LiveId" clId="{BB2F3836-8679-41B3-8852-CCC2C84C794F}" dt="2021-08-13T16:59:21.866" v="8"/>
          <ac:inkMkLst>
            <pc:docMk/>
            <pc:sldMk cId="1276413602" sldId="476"/>
            <ac:inkMk id="12" creationId="{32033D62-410F-4C67-85D7-9405E3BF7A19}"/>
          </ac:inkMkLst>
        </pc:inkChg>
        <pc:inkChg chg="add mod">
          <ac:chgData name="Tracy Carter" userId="2f5be7f5713387d1" providerId="LiveId" clId="{BB2F3836-8679-41B3-8852-CCC2C84C794F}" dt="2021-08-13T16:59:26.258" v="13"/>
          <ac:inkMkLst>
            <pc:docMk/>
            <pc:sldMk cId="1276413602" sldId="476"/>
            <ac:inkMk id="14" creationId="{2042FD7E-088A-488F-A5D6-E7836E4B61CF}"/>
          </ac:inkMkLst>
        </pc:inkChg>
        <pc:inkChg chg="add mod">
          <ac:chgData name="Tracy Carter" userId="2f5be7f5713387d1" providerId="LiveId" clId="{BB2F3836-8679-41B3-8852-CCC2C84C794F}" dt="2021-08-13T16:59:26.258" v="13"/>
          <ac:inkMkLst>
            <pc:docMk/>
            <pc:sldMk cId="1276413602" sldId="476"/>
            <ac:inkMk id="15" creationId="{F547148F-1634-4B31-8DFB-586C57BA0CBF}"/>
          </ac:inkMkLst>
        </pc:inkChg>
        <pc:inkChg chg="add mod">
          <ac:chgData name="Tracy Carter" userId="2f5be7f5713387d1" providerId="LiveId" clId="{BB2F3836-8679-41B3-8852-CCC2C84C794F}" dt="2021-08-13T16:59:26.258" v="13"/>
          <ac:inkMkLst>
            <pc:docMk/>
            <pc:sldMk cId="1276413602" sldId="476"/>
            <ac:inkMk id="16" creationId="{9CB01769-26B4-46DF-901E-433F6A5668F1}"/>
          </ac:inkMkLst>
        </pc:inkChg>
        <pc:inkChg chg="add mod">
          <ac:chgData name="Tracy Carter" userId="2f5be7f5713387d1" providerId="LiveId" clId="{BB2F3836-8679-41B3-8852-CCC2C84C794F}" dt="2021-08-13T16:59:26.258" v="13"/>
          <ac:inkMkLst>
            <pc:docMk/>
            <pc:sldMk cId="1276413602" sldId="476"/>
            <ac:inkMk id="17" creationId="{C7B06043-2EBF-4F50-923A-A4BB880A1C73}"/>
          </ac:inkMkLst>
        </pc:inkChg>
      </pc:sldChg>
      <pc:sldChg chg="addSp delSp modSp mod">
        <pc:chgData name="Tracy Carter" userId="2f5be7f5713387d1" providerId="LiveId" clId="{BB2F3836-8679-41B3-8852-CCC2C84C794F}" dt="2021-08-13T17:00:40.831" v="121"/>
        <pc:sldMkLst>
          <pc:docMk/>
          <pc:sldMk cId="4080387555" sldId="478"/>
        </pc:sldMkLst>
        <pc:grpChg chg="mod">
          <ac:chgData name="Tracy Carter" userId="2f5be7f5713387d1" providerId="LiveId" clId="{BB2F3836-8679-41B3-8852-CCC2C84C794F}" dt="2021-08-13T16:59:37.234" v="20"/>
          <ac:grpSpMkLst>
            <pc:docMk/>
            <pc:sldMk cId="4080387555" sldId="478"/>
            <ac:grpSpMk id="12" creationId="{C1788277-E97E-480D-8338-B6B9F236A48D}"/>
          </ac:grpSpMkLst>
        </pc:grpChg>
        <pc:grpChg chg="mod">
          <ac:chgData name="Tracy Carter" userId="2f5be7f5713387d1" providerId="LiveId" clId="{BB2F3836-8679-41B3-8852-CCC2C84C794F}" dt="2021-08-13T16:59:41.725" v="24"/>
          <ac:grpSpMkLst>
            <pc:docMk/>
            <pc:sldMk cId="4080387555" sldId="478"/>
            <ac:grpSpMk id="16" creationId="{770D35AB-59EB-48BA-9D65-C1525BA644D8}"/>
          </ac:grpSpMkLst>
        </pc:grpChg>
        <pc:grpChg chg="mod">
          <ac:chgData name="Tracy Carter" userId="2f5be7f5713387d1" providerId="LiveId" clId="{BB2F3836-8679-41B3-8852-CCC2C84C794F}" dt="2021-08-13T16:59:44.244" v="29"/>
          <ac:grpSpMkLst>
            <pc:docMk/>
            <pc:sldMk cId="4080387555" sldId="478"/>
            <ac:grpSpMk id="21" creationId="{0AEDE32C-4F59-4A76-8083-4BC340DF612B}"/>
          </ac:grpSpMkLst>
        </pc:grpChg>
        <pc:grpChg chg="del mod">
          <ac:chgData name="Tracy Carter" userId="2f5be7f5713387d1" providerId="LiveId" clId="{BB2F3836-8679-41B3-8852-CCC2C84C794F}" dt="2021-08-13T16:59:49.105" v="39"/>
          <ac:grpSpMkLst>
            <pc:docMk/>
            <pc:sldMk cId="4080387555" sldId="478"/>
            <ac:grpSpMk id="27" creationId="{8E1CA383-9EDD-4671-A006-33A68E7BF037}"/>
          </ac:grpSpMkLst>
        </pc:grpChg>
        <pc:grpChg chg="del mod">
          <ac:chgData name="Tracy Carter" userId="2f5be7f5713387d1" providerId="LiveId" clId="{BB2F3836-8679-41B3-8852-CCC2C84C794F}" dt="2021-08-13T16:59:56.536" v="49"/>
          <ac:grpSpMkLst>
            <pc:docMk/>
            <pc:sldMk cId="4080387555" sldId="478"/>
            <ac:grpSpMk id="31" creationId="{B6CA6493-6B22-4839-8E45-F04611517184}"/>
          </ac:grpSpMkLst>
        </pc:grpChg>
        <pc:grpChg chg="mod">
          <ac:chgData name="Tracy Carter" userId="2f5be7f5713387d1" providerId="LiveId" clId="{BB2F3836-8679-41B3-8852-CCC2C84C794F}" dt="2021-08-13T16:59:56.536" v="49"/>
          <ac:grpSpMkLst>
            <pc:docMk/>
            <pc:sldMk cId="4080387555" sldId="478"/>
            <ac:grpSpMk id="37" creationId="{38E640EE-9B32-48C8-BB1F-A57F2F894236}"/>
          </ac:grpSpMkLst>
        </pc:grpChg>
        <pc:grpChg chg="mod">
          <ac:chgData name="Tracy Carter" userId="2f5be7f5713387d1" providerId="LiveId" clId="{BB2F3836-8679-41B3-8852-CCC2C84C794F}" dt="2021-08-13T16:59:56.536" v="49"/>
          <ac:grpSpMkLst>
            <pc:docMk/>
            <pc:sldMk cId="4080387555" sldId="478"/>
            <ac:grpSpMk id="38" creationId="{D00FD8DC-397F-49BD-9E7B-BAD0A1599E9E}"/>
          </ac:grpSpMkLst>
        </pc:grpChg>
        <pc:grpChg chg="mod">
          <ac:chgData name="Tracy Carter" userId="2f5be7f5713387d1" providerId="LiveId" clId="{BB2F3836-8679-41B3-8852-CCC2C84C794F}" dt="2021-08-13T17:00:07.482" v="68"/>
          <ac:grpSpMkLst>
            <pc:docMk/>
            <pc:sldMk cId="4080387555" sldId="478"/>
            <ac:grpSpMk id="57" creationId="{96787F8C-A62E-4BBE-9FFF-1E902BD230ED}"/>
          </ac:grpSpMkLst>
        </pc:grpChg>
        <pc:grpChg chg="mod">
          <ac:chgData name="Tracy Carter" userId="2f5be7f5713387d1" providerId="LiveId" clId="{BB2F3836-8679-41B3-8852-CCC2C84C794F}" dt="2021-08-13T17:00:07.482" v="68"/>
          <ac:grpSpMkLst>
            <pc:docMk/>
            <pc:sldMk cId="4080387555" sldId="478"/>
            <ac:grpSpMk id="58" creationId="{1F2529F0-1217-4396-907B-D2FE606B715D}"/>
          </ac:grpSpMkLst>
        </pc:grpChg>
        <pc:grpChg chg="mod">
          <ac:chgData name="Tracy Carter" userId="2f5be7f5713387d1" providerId="LiveId" clId="{BB2F3836-8679-41B3-8852-CCC2C84C794F}" dt="2021-08-13T17:00:07.482" v="68"/>
          <ac:grpSpMkLst>
            <pc:docMk/>
            <pc:sldMk cId="4080387555" sldId="478"/>
            <ac:grpSpMk id="59" creationId="{A7DCB082-0AC0-4C19-8F19-D6BCA4C71349}"/>
          </ac:grpSpMkLst>
        </pc:grpChg>
        <pc:grpChg chg="del mod">
          <ac:chgData name="Tracy Carter" userId="2f5be7f5713387d1" providerId="LiveId" clId="{BB2F3836-8679-41B3-8852-CCC2C84C794F}" dt="2021-08-13T17:00:16.187" v="79"/>
          <ac:grpSpMkLst>
            <pc:docMk/>
            <pc:sldMk cId="4080387555" sldId="478"/>
            <ac:grpSpMk id="65" creationId="{18488C55-FEF9-4C9B-AD07-A70FE23340BF}"/>
          </ac:grpSpMkLst>
        </pc:grpChg>
        <pc:grpChg chg="del mod">
          <ac:chgData name="Tracy Carter" userId="2f5be7f5713387d1" providerId="LiveId" clId="{BB2F3836-8679-41B3-8852-CCC2C84C794F}" dt="2021-08-13T17:00:16.750" v="81"/>
          <ac:grpSpMkLst>
            <pc:docMk/>
            <pc:sldMk cId="4080387555" sldId="478"/>
            <ac:grpSpMk id="70" creationId="{3CB8FB58-6CB4-442D-97CC-4D81DEF4F127}"/>
          </ac:grpSpMkLst>
        </pc:grpChg>
        <pc:grpChg chg="del mod">
          <ac:chgData name="Tracy Carter" userId="2f5be7f5713387d1" providerId="LiveId" clId="{BB2F3836-8679-41B3-8852-CCC2C84C794F}" dt="2021-08-13T17:00:22.722" v="91"/>
          <ac:grpSpMkLst>
            <pc:docMk/>
            <pc:sldMk cId="4080387555" sldId="478"/>
            <ac:grpSpMk id="71" creationId="{FA7016D7-10AA-4DAA-8A57-B76B34B754E0}"/>
          </ac:grpSpMkLst>
        </pc:grpChg>
        <pc:grpChg chg="mod">
          <ac:chgData name="Tracy Carter" userId="2f5be7f5713387d1" providerId="LiveId" clId="{BB2F3836-8679-41B3-8852-CCC2C84C794F}" dt="2021-08-13T17:00:16.750" v="81"/>
          <ac:grpSpMkLst>
            <pc:docMk/>
            <pc:sldMk cId="4080387555" sldId="478"/>
            <ac:grpSpMk id="73" creationId="{0671BA39-EF4B-47AE-8C1F-4001DE086011}"/>
          </ac:grpSpMkLst>
        </pc:grpChg>
        <pc:grpChg chg="mod">
          <ac:chgData name="Tracy Carter" userId="2f5be7f5713387d1" providerId="LiveId" clId="{BB2F3836-8679-41B3-8852-CCC2C84C794F}" dt="2021-08-13T17:00:19.526" v="86"/>
          <ac:grpSpMkLst>
            <pc:docMk/>
            <pc:sldMk cId="4080387555" sldId="478"/>
            <ac:grpSpMk id="78" creationId="{BF886FC1-2898-40E7-A548-1A130648C496}"/>
          </ac:grpSpMkLst>
        </pc:grpChg>
        <pc:grpChg chg="mod">
          <ac:chgData name="Tracy Carter" userId="2f5be7f5713387d1" providerId="LiveId" clId="{BB2F3836-8679-41B3-8852-CCC2C84C794F}" dt="2021-08-13T17:00:22.722" v="91"/>
          <ac:grpSpMkLst>
            <pc:docMk/>
            <pc:sldMk cId="4080387555" sldId="478"/>
            <ac:grpSpMk id="81" creationId="{1AD0334D-27BE-43FE-8132-3D0DCD358456}"/>
          </ac:grpSpMkLst>
        </pc:grpChg>
        <pc:grpChg chg="del mod">
          <ac:chgData name="Tracy Carter" userId="2f5be7f5713387d1" providerId="LiveId" clId="{BB2F3836-8679-41B3-8852-CCC2C84C794F}" dt="2021-08-13T17:00:32.221" v="104"/>
          <ac:grpSpMkLst>
            <pc:docMk/>
            <pc:sldMk cId="4080387555" sldId="478"/>
            <ac:grpSpMk id="93" creationId="{AA423FB6-8C76-46AB-B3F9-86B9369EA4FC}"/>
          </ac:grpSpMkLst>
        </pc:grpChg>
        <pc:grpChg chg="del mod">
          <ac:chgData name="Tracy Carter" userId="2f5be7f5713387d1" providerId="LiveId" clId="{BB2F3836-8679-41B3-8852-CCC2C84C794F}" dt="2021-08-13T17:00:32.221" v="106"/>
          <ac:grpSpMkLst>
            <pc:docMk/>
            <pc:sldMk cId="4080387555" sldId="478"/>
            <ac:grpSpMk id="94" creationId="{0101BD89-3914-41A7-BEE3-06CD25EA4080}"/>
          </ac:grpSpMkLst>
        </pc:grpChg>
        <pc:grpChg chg="mod">
          <ac:chgData name="Tracy Carter" userId="2f5be7f5713387d1" providerId="LiveId" clId="{BB2F3836-8679-41B3-8852-CCC2C84C794F}" dt="2021-08-13T17:00:31.266" v="103"/>
          <ac:grpSpMkLst>
            <pc:docMk/>
            <pc:sldMk cId="4080387555" sldId="478"/>
            <ac:grpSpMk id="95" creationId="{405E4165-2891-4B17-A7B2-27CAFB73BB3B}"/>
          </ac:grpSpMkLst>
        </pc:grpChg>
        <pc:grpChg chg="del mod">
          <ac:chgData name="Tracy Carter" userId="2f5be7f5713387d1" providerId="LiveId" clId="{BB2F3836-8679-41B3-8852-CCC2C84C794F}" dt="2021-08-13T17:00:40.831" v="121"/>
          <ac:grpSpMkLst>
            <pc:docMk/>
            <pc:sldMk cId="4080387555" sldId="478"/>
            <ac:grpSpMk id="104" creationId="{8719F309-11C6-4388-AA6A-FA68895216A9}"/>
          </ac:grpSpMkLst>
        </pc:grpChg>
        <pc:grpChg chg="mod">
          <ac:chgData name="Tracy Carter" userId="2f5be7f5713387d1" providerId="LiveId" clId="{BB2F3836-8679-41B3-8852-CCC2C84C794F}" dt="2021-08-13T17:00:40.831" v="121"/>
          <ac:grpSpMkLst>
            <pc:docMk/>
            <pc:sldMk cId="4080387555" sldId="478"/>
            <ac:grpSpMk id="107" creationId="{19CBAF1E-6169-404E-A5A2-FBD182437581}"/>
          </ac:grpSpMkLst>
        </pc:grpChg>
        <pc:inkChg chg="add">
          <ac:chgData name="Tracy Carter" userId="2f5be7f5713387d1" providerId="LiveId" clId="{BB2F3836-8679-41B3-8852-CCC2C84C794F}" dt="2021-08-13T16:59:33.184" v="14" actId="9405"/>
          <ac:inkMkLst>
            <pc:docMk/>
            <pc:sldMk cId="4080387555" sldId="478"/>
            <ac:inkMk id="4" creationId="{38919512-A774-48F0-8E46-CD1032420B3D}"/>
          </ac:inkMkLst>
        </pc:inkChg>
        <pc:inkChg chg="add mod">
          <ac:chgData name="Tracy Carter" userId="2f5be7f5713387d1" providerId="LiveId" clId="{BB2F3836-8679-41B3-8852-CCC2C84C794F}" dt="2021-08-13T16:59:37.234" v="20"/>
          <ac:inkMkLst>
            <pc:docMk/>
            <pc:sldMk cId="4080387555" sldId="478"/>
            <ac:inkMk id="5" creationId="{4EEB0622-BF2F-4DE8-B5C4-462E7184DFD6}"/>
          </ac:inkMkLst>
        </pc:inkChg>
        <pc:inkChg chg="add mod">
          <ac:chgData name="Tracy Carter" userId="2f5be7f5713387d1" providerId="LiveId" clId="{BB2F3836-8679-41B3-8852-CCC2C84C794F}" dt="2021-08-13T16:59:37.234" v="20"/>
          <ac:inkMkLst>
            <pc:docMk/>
            <pc:sldMk cId="4080387555" sldId="478"/>
            <ac:inkMk id="6" creationId="{3395CBDD-EC34-445D-9552-89EBCBBDA2FE}"/>
          </ac:inkMkLst>
        </pc:inkChg>
        <pc:inkChg chg="add mod">
          <ac:chgData name="Tracy Carter" userId="2f5be7f5713387d1" providerId="LiveId" clId="{BB2F3836-8679-41B3-8852-CCC2C84C794F}" dt="2021-08-13T16:59:37.234" v="20"/>
          <ac:inkMkLst>
            <pc:docMk/>
            <pc:sldMk cId="4080387555" sldId="478"/>
            <ac:inkMk id="8" creationId="{F2A55191-9D04-4B7D-9C19-BF4107A862AC}"/>
          </ac:inkMkLst>
        </pc:inkChg>
        <pc:inkChg chg="add mod">
          <ac:chgData name="Tracy Carter" userId="2f5be7f5713387d1" providerId="LiveId" clId="{BB2F3836-8679-41B3-8852-CCC2C84C794F}" dt="2021-08-13T16:59:37.234" v="20"/>
          <ac:inkMkLst>
            <pc:docMk/>
            <pc:sldMk cId="4080387555" sldId="478"/>
            <ac:inkMk id="9" creationId="{594C84A0-A3C9-462F-80FB-0A2D26F2DB79}"/>
          </ac:inkMkLst>
        </pc:inkChg>
        <pc:inkChg chg="add mod">
          <ac:chgData name="Tracy Carter" userId="2f5be7f5713387d1" providerId="LiveId" clId="{BB2F3836-8679-41B3-8852-CCC2C84C794F}" dt="2021-08-13T16:59:37.234" v="20"/>
          <ac:inkMkLst>
            <pc:docMk/>
            <pc:sldMk cId="4080387555" sldId="478"/>
            <ac:inkMk id="11" creationId="{5953649B-3F4F-4622-BA87-A3A336086F98}"/>
          </ac:inkMkLst>
        </pc:inkChg>
        <pc:inkChg chg="add mod">
          <ac:chgData name="Tracy Carter" userId="2f5be7f5713387d1" providerId="LiveId" clId="{BB2F3836-8679-41B3-8852-CCC2C84C794F}" dt="2021-08-13T16:59:41.725" v="24"/>
          <ac:inkMkLst>
            <pc:docMk/>
            <pc:sldMk cId="4080387555" sldId="478"/>
            <ac:inkMk id="13" creationId="{7235146B-707D-4ED5-BCA9-D89716AED7D6}"/>
          </ac:inkMkLst>
        </pc:inkChg>
        <pc:inkChg chg="add mod">
          <ac:chgData name="Tracy Carter" userId="2f5be7f5713387d1" providerId="LiveId" clId="{BB2F3836-8679-41B3-8852-CCC2C84C794F}" dt="2021-08-13T16:59:41.725" v="24"/>
          <ac:inkMkLst>
            <pc:docMk/>
            <pc:sldMk cId="4080387555" sldId="478"/>
            <ac:inkMk id="14" creationId="{5BE88FB4-9789-4E8D-98CE-6536AF6BDD24}"/>
          </ac:inkMkLst>
        </pc:inkChg>
        <pc:inkChg chg="add mod">
          <ac:chgData name="Tracy Carter" userId="2f5be7f5713387d1" providerId="LiveId" clId="{BB2F3836-8679-41B3-8852-CCC2C84C794F}" dt="2021-08-13T16:59:41.725" v="24"/>
          <ac:inkMkLst>
            <pc:docMk/>
            <pc:sldMk cId="4080387555" sldId="478"/>
            <ac:inkMk id="15" creationId="{E9429DBA-580D-4DB6-95E1-BE0B93C27814}"/>
          </ac:inkMkLst>
        </pc:inkChg>
        <pc:inkChg chg="add mod">
          <ac:chgData name="Tracy Carter" userId="2f5be7f5713387d1" providerId="LiveId" clId="{BB2F3836-8679-41B3-8852-CCC2C84C794F}" dt="2021-08-13T16:59:44.244" v="29"/>
          <ac:inkMkLst>
            <pc:docMk/>
            <pc:sldMk cId="4080387555" sldId="478"/>
            <ac:inkMk id="17" creationId="{EDF1AD11-36D4-45D7-8C4B-C3A13C0C2367}"/>
          </ac:inkMkLst>
        </pc:inkChg>
        <pc:inkChg chg="add mod">
          <ac:chgData name="Tracy Carter" userId="2f5be7f5713387d1" providerId="LiveId" clId="{BB2F3836-8679-41B3-8852-CCC2C84C794F}" dt="2021-08-13T16:59:44.244" v="29"/>
          <ac:inkMkLst>
            <pc:docMk/>
            <pc:sldMk cId="4080387555" sldId="478"/>
            <ac:inkMk id="18" creationId="{14619A11-9D5B-4B7F-AF4F-176A858686F4}"/>
          </ac:inkMkLst>
        </pc:inkChg>
        <pc:inkChg chg="add mod">
          <ac:chgData name="Tracy Carter" userId="2f5be7f5713387d1" providerId="LiveId" clId="{BB2F3836-8679-41B3-8852-CCC2C84C794F}" dt="2021-08-13T16:59:44.244" v="29"/>
          <ac:inkMkLst>
            <pc:docMk/>
            <pc:sldMk cId="4080387555" sldId="478"/>
            <ac:inkMk id="19" creationId="{4BC392D2-D4BA-4EC1-927F-A25834BE27F5}"/>
          </ac:inkMkLst>
        </pc:inkChg>
        <pc:inkChg chg="add mod">
          <ac:chgData name="Tracy Carter" userId="2f5be7f5713387d1" providerId="LiveId" clId="{BB2F3836-8679-41B3-8852-CCC2C84C794F}" dt="2021-08-13T16:59:44.244" v="29"/>
          <ac:inkMkLst>
            <pc:docMk/>
            <pc:sldMk cId="4080387555" sldId="478"/>
            <ac:inkMk id="20" creationId="{036A0AE4-5B9B-4F85-87FC-89E4CD6F7D13}"/>
          </ac:inkMkLst>
        </pc:inkChg>
        <pc:inkChg chg="add mod">
          <ac:chgData name="Tracy Carter" userId="2f5be7f5713387d1" providerId="LiveId" clId="{BB2F3836-8679-41B3-8852-CCC2C84C794F}" dt="2021-08-13T16:59:49.105" v="39"/>
          <ac:inkMkLst>
            <pc:docMk/>
            <pc:sldMk cId="4080387555" sldId="478"/>
            <ac:inkMk id="22" creationId="{B93876B7-6F74-4665-AB54-F47F5896B82C}"/>
          </ac:inkMkLst>
        </pc:inkChg>
        <pc:inkChg chg="add del mod">
          <ac:chgData name="Tracy Carter" userId="2f5be7f5713387d1" providerId="LiveId" clId="{BB2F3836-8679-41B3-8852-CCC2C84C794F}" dt="2021-08-13T16:59:49.104" v="36"/>
          <ac:inkMkLst>
            <pc:docMk/>
            <pc:sldMk cId="4080387555" sldId="478"/>
            <ac:inkMk id="23" creationId="{C3DD4DF5-11E4-479B-9141-336B1BB721BF}"/>
          </ac:inkMkLst>
        </pc:inkChg>
        <pc:inkChg chg="add del mod">
          <ac:chgData name="Tracy Carter" userId="2f5be7f5713387d1" providerId="LiveId" clId="{BB2F3836-8679-41B3-8852-CCC2C84C794F}" dt="2021-08-13T16:59:49.104" v="37"/>
          <ac:inkMkLst>
            <pc:docMk/>
            <pc:sldMk cId="4080387555" sldId="478"/>
            <ac:inkMk id="24" creationId="{46EE1FB0-639F-417B-924F-73532784C22B}"/>
          </ac:inkMkLst>
        </pc:inkChg>
        <pc:inkChg chg="add del mod">
          <ac:chgData name="Tracy Carter" userId="2f5be7f5713387d1" providerId="LiveId" clId="{BB2F3836-8679-41B3-8852-CCC2C84C794F}" dt="2021-08-13T16:59:49.105" v="38"/>
          <ac:inkMkLst>
            <pc:docMk/>
            <pc:sldMk cId="4080387555" sldId="478"/>
            <ac:inkMk id="25" creationId="{B60C7520-DD2D-4211-8832-DBF71A6EBA57}"/>
          </ac:inkMkLst>
        </pc:inkChg>
        <pc:inkChg chg="add del mod">
          <ac:chgData name="Tracy Carter" userId="2f5be7f5713387d1" providerId="LiveId" clId="{BB2F3836-8679-41B3-8852-CCC2C84C794F}" dt="2021-08-13T16:59:49.105" v="39"/>
          <ac:inkMkLst>
            <pc:docMk/>
            <pc:sldMk cId="4080387555" sldId="478"/>
            <ac:inkMk id="26" creationId="{024477C2-E583-4093-9F22-E247C43DC4D6}"/>
          </ac:inkMkLst>
        </pc:inkChg>
        <pc:inkChg chg="add mod">
          <ac:chgData name="Tracy Carter" userId="2f5be7f5713387d1" providerId="LiveId" clId="{BB2F3836-8679-41B3-8852-CCC2C84C794F}" dt="2021-08-13T16:59:56.536" v="49"/>
          <ac:inkMkLst>
            <pc:docMk/>
            <pc:sldMk cId="4080387555" sldId="478"/>
            <ac:inkMk id="28" creationId="{41B93C99-CC3F-4FBD-B1D1-56A9BEC5F922}"/>
          </ac:inkMkLst>
        </pc:inkChg>
        <pc:inkChg chg="add mod">
          <ac:chgData name="Tracy Carter" userId="2f5be7f5713387d1" providerId="LiveId" clId="{BB2F3836-8679-41B3-8852-CCC2C84C794F}" dt="2021-08-13T16:59:56.536" v="49"/>
          <ac:inkMkLst>
            <pc:docMk/>
            <pc:sldMk cId="4080387555" sldId="478"/>
            <ac:inkMk id="29" creationId="{4D6E5FBD-BFC4-47D3-84DE-28E0438CB8EB}"/>
          </ac:inkMkLst>
        </pc:inkChg>
        <pc:inkChg chg="add mod">
          <ac:chgData name="Tracy Carter" userId="2f5be7f5713387d1" providerId="LiveId" clId="{BB2F3836-8679-41B3-8852-CCC2C84C794F}" dt="2021-08-13T16:59:56.536" v="49"/>
          <ac:inkMkLst>
            <pc:docMk/>
            <pc:sldMk cId="4080387555" sldId="478"/>
            <ac:inkMk id="30" creationId="{5F957EC3-A8C9-4CA8-98BD-A4E21BD70BC7}"/>
          </ac:inkMkLst>
        </pc:inkChg>
        <pc:inkChg chg="add mod">
          <ac:chgData name="Tracy Carter" userId="2f5be7f5713387d1" providerId="LiveId" clId="{BB2F3836-8679-41B3-8852-CCC2C84C794F}" dt="2021-08-13T16:59:56.536" v="49"/>
          <ac:inkMkLst>
            <pc:docMk/>
            <pc:sldMk cId="4080387555" sldId="478"/>
            <ac:inkMk id="32" creationId="{DABE447E-79B4-4AE4-83D7-0B67B352149E}"/>
          </ac:inkMkLst>
        </pc:inkChg>
        <pc:inkChg chg="add mod">
          <ac:chgData name="Tracy Carter" userId="2f5be7f5713387d1" providerId="LiveId" clId="{BB2F3836-8679-41B3-8852-CCC2C84C794F}" dt="2021-08-13T16:59:56.536" v="49"/>
          <ac:inkMkLst>
            <pc:docMk/>
            <pc:sldMk cId="4080387555" sldId="478"/>
            <ac:inkMk id="33" creationId="{119E4335-8D37-4F59-A687-2B89DE674100}"/>
          </ac:inkMkLst>
        </pc:inkChg>
        <pc:inkChg chg="add mod">
          <ac:chgData name="Tracy Carter" userId="2f5be7f5713387d1" providerId="LiveId" clId="{BB2F3836-8679-41B3-8852-CCC2C84C794F}" dt="2021-08-13T16:59:56.536" v="49"/>
          <ac:inkMkLst>
            <pc:docMk/>
            <pc:sldMk cId="4080387555" sldId="478"/>
            <ac:inkMk id="34" creationId="{DB061B25-4C23-4199-9B28-6EDB9586282E}"/>
          </ac:inkMkLst>
        </pc:inkChg>
        <pc:inkChg chg="add mod">
          <ac:chgData name="Tracy Carter" userId="2f5be7f5713387d1" providerId="LiveId" clId="{BB2F3836-8679-41B3-8852-CCC2C84C794F}" dt="2021-08-13T16:59:56.536" v="49"/>
          <ac:inkMkLst>
            <pc:docMk/>
            <pc:sldMk cId="4080387555" sldId="478"/>
            <ac:inkMk id="35" creationId="{3E24FBE3-F6E9-451A-B938-F8F844C9EE17}"/>
          </ac:inkMkLst>
        </pc:inkChg>
        <pc:inkChg chg="add">
          <ac:chgData name="Tracy Carter" userId="2f5be7f5713387d1" providerId="LiveId" clId="{BB2F3836-8679-41B3-8852-CCC2C84C794F}" dt="2021-08-13T16:59:55.757" v="48" actId="9405"/>
          <ac:inkMkLst>
            <pc:docMk/>
            <pc:sldMk cId="4080387555" sldId="478"/>
            <ac:inkMk id="36" creationId="{79452985-6C14-4269-8780-5AFB6FFCE900}"/>
          </ac:inkMkLst>
        </pc:inkChg>
        <pc:inkChg chg="add mod">
          <ac:chgData name="Tracy Carter" userId="2f5be7f5713387d1" providerId="LiveId" clId="{BB2F3836-8679-41B3-8852-CCC2C84C794F}" dt="2021-08-13T17:00:07.482" v="68"/>
          <ac:inkMkLst>
            <pc:docMk/>
            <pc:sldMk cId="4080387555" sldId="478"/>
            <ac:inkMk id="39" creationId="{ECCA97C9-E284-4983-B9CC-09277F5E6B7C}"/>
          </ac:inkMkLst>
        </pc:inkChg>
        <pc:inkChg chg="add mod">
          <ac:chgData name="Tracy Carter" userId="2f5be7f5713387d1" providerId="LiveId" clId="{BB2F3836-8679-41B3-8852-CCC2C84C794F}" dt="2021-08-13T17:00:07.482" v="68"/>
          <ac:inkMkLst>
            <pc:docMk/>
            <pc:sldMk cId="4080387555" sldId="478"/>
            <ac:inkMk id="40" creationId="{F5E59AB1-8FAF-4762-9C07-FE6AAF346622}"/>
          </ac:inkMkLst>
        </pc:inkChg>
        <pc:inkChg chg="add mod">
          <ac:chgData name="Tracy Carter" userId="2f5be7f5713387d1" providerId="LiveId" clId="{BB2F3836-8679-41B3-8852-CCC2C84C794F}" dt="2021-08-13T17:00:07.482" v="68"/>
          <ac:inkMkLst>
            <pc:docMk/>
            <pc:sldMk cId="4080387555" sldId="478"/>
            <ac:inkMk id="41" creationId="{8B199B6B-BBF3-4CC9-9854-8F89B53C2914}"/>
          </ac:inkMkLst>
        </pc:inkChg>
        <pc:inkChg chg="add mod">
          <ac:chgData name="Tracy Carter" userId="2f5be7f5713387d1" providerId="LiveId" clId="{BB2F3836-8679-41B3-8852-CCC2C84C794F}" dt="2021-08-13T17:00:07.482" v="68"/>
          <ac:inkMkLst>
            <pc:docMk/>
            <pc:sldMk cId="4080387555" sldId="478"/>
            <ac:inkMk id="42" creationId="{FD405E99-1C1D-431E-8942-03964B15BBA1}"/>
          </ac:inkMkLst>
        </pc:inkChg>
        <pc:inkChg chg="add mod">
          <ac:chgData name="Tracy Carter" userId="2f5be7f5713387d1" providerId="LiveId" clId="{BB2F3836-8679-41B3-8852-CCC2C84C794F}" dt="2021-08-13T17:00:07.482" v="68"/>
          <ac:inkMkLst>
            <pc:docMk/>
            <pc:sldMk cId="4080387555" sldId="478"/>
            <ac:inkMk id="43" creationId="{374B4105-EF99-49F9-9B5C-538082BF6D4B}"/>
          </ac:inkMkLst>
        </pc:inkChg>
        <pc:inkChg chg="add mod">
          <ac:chgData name="Tracy Carter" userId="2f5be7f5713387d1" providerId="LiveId" clId="{BB2F3836-8679-41B3-8852-CCC2C84C794F}" dt="2021-08-13T17:00:07.482" v="68"/>
          <ac:inkMkLst>
            <pc:docMk/>
            <pc:sldMk cId="4080387555" sldId="478"/>
            <ac:inkMk id="44" creationId="{D633A71A-DCF4-431F-8756-916F7A6CE478}"/>
          </ac:inkMkLst>
        </pc:inkChg>
        <pc:inkChg chg="add mod">
          <ac:chgData name="Tracy Carter" userId="2f5be7f5713387d1" providerId="LiveId" clId="{BB2F3836-8679-41B3-8852-CCC2C84C794F}" dt="2021-08-13T17:00:07.482" v="68"/>
          <ac:inkMkLst>
            <pc:docMk/>
            <pc:sldMk cId="4080387555" sldId="478"/>
            <ac:inkMk id="45" creationId="{B79722C1-31DE-49FE-9C49-2FA57B471681}"/>
          </ac:inkMkLst>
        </pc:inkChg>
        <pc:inkChg chg="add mod">
          <ac:chgData name="Tracy Carter" userId="2f5be7f5713387d1" providerId="LiveId" clId="{BB2F3836-8679-41B3-8852-CCC2C84C794F}" dt="2021-08-13T17:00:07.482" v="68"/>
          <ac:inkMkLst>
            <pc:docMk/>
            <pc:sldMk cId="4080387555" sldId="478"/>
            <ac:inkMk id="46" creationId="{EADBE3B4-4F97-425E-8B01-FE04F357210B}"/>
          </ac:inkMkLst>
        </pc:inkChg>
        <pc:inkChg chg="add">
          <ac:chgData name="Tracy Carter" userId="2f5be7f5713387d1" providerId="LiveId" clId="{BB2F3836-8679-41B3-8852-CCC2C84C794F}" dt="2021-08-13T17:00:00.629" v="58" actId="9405"/>
          <ac:inkMkLst>
            <pc:docMk/>
            <pc:sldMk cId="4080387555" sldId="478"/>
            <ac:inkMk id="47" creationId="{EE2B47C5-CCC8-4996-9E54-83B4F1D82E0A}"/>
          </ac:inkMkLst>
        </pc:inkChg>
        <pc:inkChg chg="add mod">
          <ac:chgData name="Tracy Carter" userId="2f5be7f5713387d1" providerId="LiveId" clId="{BB2F3836-8679-41B3-8852-CCC2C84C794F}" dt="2021-08-13T17:00:07.482" v="68"/>
          <ac:inkMkLst>
            <pc:docMk/>
            <pc:sldMk cId="4080387555" sldId="478"/>
            <ac:inkMk id="48" creationId="{DE5F7E02-946A-4ED2-A338-B8918F38F124}"/>
          </ac:inkMkLst>
        </pc:inkChg>
        <pc:inkChg chg="add mod">
          <ac:chgData name="Tracy Carter" userId="2f5be7f5713387d1" providerId="LiveId" clId="{BB2F3836-8679-41B3-8852-CCC2C84C794F}" dt="2021-08-13T17:00:07.482" v="68"/>
          <ac:inkMkLst>
            <pc:docMk/>
            <pc:sldMk cId="4080387555" sldId="478"/>
            <ac:inkMk id="49" creationId="{4143AE15-B93A-441A-B276-7CC6FF253B00}"/>
          </ac:inkMkLst>
        </pc:inkChg>
        <pc:inkChg chg="add mod">
          <ac:chgData name="Tracy Carter" userId="2f5be7f5713387d1" providerId="LiveId" clId="{BB2F3836-8679-41B3-8852-CCC2C84C794F}" dt="2021-08-13T17:00:07.482" v="68"/>
          <ac:inkMkLst>
            <pc:docMk/>
            <pc:sldMk cId="4080387555" sldId="478"/>
            <ac:inkMk id="50" creationId="{9752B168-C0A8-4333-BE09-8883A59C9B49}"/>
          </ac:inkMkLst>
        </pc:inkChg>
        <pc:inkChg chg="add mod">
          <ac:chgData name="Tracy Carter" userId="2f5be7f5713387d1" providerId="LiveId" clId="{BB2F3836-8679-41B3-8852-CCC2C84C794F}" dt="2021-08-13T17:00:07.482" v="68"/>
          <ac:inkMkLst>
            <pc:docMk/>
            <pc:sldMk cId="4080387555" sldId="478"/>
            <ac:inkMk id="51" creationId="{EF220398-FA46-45CE-97D6-4D2E96627E4D}"/>
          </ac:inkMkLst>
        </pc:inkChg>
        <pc:inkChg chg="add mod">
          <ac:chgData name="Tracy Carter" userId="2f5be7f5713387d1" providerId="LiveId" clId="{BB2F3836-8679-41B3-8852-CCC2C84C794F}" dt="2021-08-13T17:00:07.482" v="68"/>
          <ac:inkMkLst>
            <pc:docMk/>
            <pc:sldMk cId="4080387555" sldId="478"/>
            <ac:inkMk id="52" creationId="{8C5B227F-8194-421F-A418-3E1456D14AE0}"/>
          </ac:inkMkLst>
        </pc:inkChg>
        <pc:inkChg chg="add mod">
          <ac:chgData name="Tracy Carter" userId="2f5be7f5713387d1" providerId="LiveId" clId="{BB2F3836-8679-41B3-8852-CCC2C84C794F}" dt="2021-08-13T17:00:07.482" v="68"/>
          <ac:inkMkLst>
            <pc:docMk/>
            <pc:sldMk cId="4080387555" sldId="478"/>
            <ac:inkMk id="53" creationId="{9EBD0D10-FC67-48B5-BDAC-22780D94FAB4}"/>
          </ac:inkMkLst>
        </pc:inkChg>
        <pc:inkChg chg="add mod">
          <ac:chgData name="Tracy Carter" userId="2f5be7f5713387d1" providerId="LiveId" clId="{BB2F3836-8679-41B3-8852-CCC2C84C794F}" dt="2021-08-13T17:00:07.482" v="68"/>
          <ac:inkMkLst>
            <pc:docMk/>
            <pc:sldMk cId="4080387555" sldId="478"/>
            <ac:inkMk id="54" creationId="{E2681CFC-0E75-434D-AAC3-054713F762C7}"/>
          </ac:inkMkLst>
        </pc:inkChg>
        <pc:inkChg chg="add mod">
          <ac:chgData name="Tracy Carter" userId="2f5be7f5713387d1" providerId="LiveId" clId="{BB2F3836-8679-41B3-8852-CCC2C84C794F}" dt="2021-08-13T17:00:07.482" v="68"/>
          <ac:inkMkLst>
            <pc:docMk/>
            <pc:sldMk cId="4080387555" sldId="478"/>
            <ac:inkMk id="55" creationId="{482CD8E9-4BC5-41CC-9397-834775C77CA7}"/>
          </ac:inkMkLst>
        </pc:inkChg>
        <pc:inkChg chg="add mod">
          <ac:chgData name="Tracy Carter" userId="2f5be7f5713387d1" providerId="LiveId" clId="{BB2F3836-8679-41B3-8852-CCC2C84C794F}" dt="2021-08-13T17:00:07.482" v="68"/>
          <ac:inkMkLst>
            <pc:docMk/>
            <pc:sldMk cId="4080387555" sldId="478"/>
            <ac:inkMk id="56" creationId="{C0788A81-AAA6-4A3A-8CB3-79371EAA12B7}"/>
          </ac:inkMkLst>
        </pc:inkChg>
        <pc:inkChg chg="add mod">
          <ac:chgData name="Tracy Carter" userId="2f5be7f5713387d1" providerId="LiveId" clId="{BB2F3836-8679-41B3-8852-CCC2C84C794F}" dt="2021-08-13T17:00:22.722" v="91"/>
          <ac:inkMkLst>
            <pc:docMk/>
            <pc:sldMk cId="4080387555" sldId="478"/>
            <ac:inkMk id="60" creationId="{778741D7-02B6-4959-BBB3-F5E387BF1607}"/>
          </ac:inkMkLst>
        </pc:inkChg>
        <pc:inkChg chg="add mod">
          <ac:chgData name="Tracy Carter" userId="2f5be7f5713387d1" providerId="LiveId" clId="{BB2F3836-8679-41B3-8852-CCC2C84C794F}" dt="2021-08-13T17:00:22.722" v="91"/>
          <ac:inkMkLst>
            <pc:docMk/>
            <pc:sldMk cId="4080387555" sldId="478"/>
            <ac:inkMk id="61" creationId="{392B465E-D8D2-45FA-A57D-1C69AE655A51}"/>
          </ac:inkMkLst>
        </pc:inkChg>
        <pc:inkChg chg="add mod">
          <ac:chgData name="Tracy Carter" userId="2f5be7f5713387d1" providerId="LiveId" clId="{BB2F3836-8679-41B3-8852-CCC2C84C794F}" dt="2021-08-13T17:00:22.722" v="91"/>
          <ac:inkMkLst>
            <pc:docMk/>
            <pc:sldMk cId="4080387555" sldId="478"/>
            <ac:inkMk id="62" creationId="{D10B10A6-0D42-49FC-A85E-0CA5DD5410F1}"/>
          </ac:inkMkLst>
        </pc:inkChg>
        <pc:inkChg chg="add del mod">
          <ac:chgData name="Tracy Carter" userId="2f5be7f5713387d1" providerId="LiveId" clId="{BB2F3836-8679-41B3-8852-CCC2C84C794F}" dt="2021-08-13T17:00:20.096" v="88"/>
          <ac:inkMkLst>
            <pc:docMk/>
            <pc:sldMk cId="4080387555" sldId="478"/>
            <ac:inkMk id="63" creationId="{A916EB1C-EE73-4352-BA59-EA7427132A86}"/>
          </ac:inkMkLst>
        </pc:inkChg>
        <pc:inkChg chg="add del mod">
          <ac:chgData name="Tracy Carter" userId="2f5be7f5713387d1" providerId="LiveId" clId="{BB2F3836-8679-41B3-8852-CCC2C84C794F}" dt="2021-08-13T17:00:20.096" v="87"/>
          <ac:inkMkLst>
            <pc:docMk/>
            <pc:sldMk cId="4080387555" sldId="478"/>
            <ac:inkMk id="64" creationId="{1C9ED600-2974-4E07-AFCC-43C7BC2379EA}"/>
          </ac:inkMkLst>
        </pc:inkChg>
        <pc:inkChg chg="add mod">
          <ac:chgData name="Tracy Carter" userId="2f5be7f5713387d1" providerId="LiveId" clId="{BB2F3836-8679-41B3-8852-CCC2C84C794F}" dt="2021-08-13T17:00:22.722" v="91"/>
          <ac:inkMkLst>
            <pc:docMk/>
            <pc:sldMk cId="4080387555" sldId="478"/>
            <ac:inkMk id="66" creationId="{B032A609-969E-4CE9-BE8D-FD5550BB8A6E}"/>
          </ac:inkMkLst>
        </pc:inkChg>
        <pc:inkChg chg="add mod">
          <ac:chgData name="Tracy Carter" userId="2f5be7f5713387d1" providerId="LiveId" clId="{BB2F3836-8679-41B3-8852-CCC2C84C794F}" dt="2021-08-13T17:00:16.750" v="81"/>
          <ac:inkMkLst>
            <pc:docMk/>
            <pc:sldMk cId="4080387555" sldId="478"/>
            <ac:inkMk id="67" creationId="{D2BCD395-BD4C-46A9-A910-AE658FAB5C1D}"/>
          </ac:inkMkLst>
        </pc:inkChg>
        <pc:inkChg chg="add mod">
          <ac:chgData name="Tracy Carter" userId="2f5be7f5713387d1" providerId="LiveId" clId="{BB2F3836-8679-41B3-8852-CCC2C84C794F}" dt="2021-08-13T17:00:16.750" v="81"/>
          <ac:inkMkLst>
            <pc:docMk/>
            <pc:sldMk cId="4080387555" sldId="478"/>
            <ac:inkMk id="68" creationId="{3C73DAD9-1E00-4BB8-B13D-C5864A96B6BA}"/>
          </ac:inkMkLst>
        </pc:inkChg>
        <pc:inkChg chg="add mod">
          <ac:chgData name="Tracy Carter" userId="2f5be7f5713387d1" providerId="LiveId" clId="{BB2F3836-8679-41B3-8852-CCC2C84C794F}" dt="2021-08-13T17:00:16.750" v="81"/>
          <ac:inkMkLst>
            <pc:docMk/>
            <pc:sldMk cId="4080387555" sldId="478"/>
            <ac:inkMk id="69" creationId="{69F5B90D-2ED2-42E9-9CDA-AC8CCC279B92}"/>
          </ac:inkMkLst>
        </pc:inkChg>
        <pc:inkChg chg="add mod">
          <ac:chgData name="Tracy Carter" userId="2f5be7f5713387d1" providerId="LiveId" clId="{BB2F3836-8679-41B3-8852-CCC2C84C794F}" dt="2021-08-13T17:00:16.750" v="81"/>
          <ac:inkMkLst>
            <pc:docMk/>
            <pc:sldMk cId="4080387555" sldId="478"/>
            <ac:inkMk id="72" creationId="{C81DD619-F08E-4E8F-AC60-D337CEAF3EF7}"/>
          </ac:inkMkLst>
        </pc:inkChg>
        <pc:inkChg chg="add mod">
          <ac:chgData name="Tracy Carter" userId="2f5be7f5713387d1" providerId="LiveId" clId="{BB2F3836-8679-41B3-8852-CCC2C84C794F}" dt="2021-08-13T17:00:19.526" v="86"/>
          <ac:inkMkLst>
            <pc:docMk/>
            <pc:sldMk cId="4080387555" sldId="478"/>
            <ac:inkMk id="74" creationId="{42CCC25B-055D-475D-8C08-5BFEA358ED83}"/>
          </ac:inkMkLst>
        </pc:inkChg>
        <pc:inkChg chg="add mod">
          <ac:chgData name="Tracy Carter" userId="2f5be7f5713387d1" providerId="LiveId" clId="{BB2F3836-8679-41B3-8852-CCC2C84C794F}" dt="2021-08-13T17:00:19.526" v="86"/>
          <ac:inkMkLst>
            <pc:docMk/>
            <pc:sldMk cId="4080387555" sldId="478"/>
            <ac:inkMk id="75" creationId="{CFE08A66-27B7-448D-A0FC-C347506EB356}"/>
          </ac:inkMkLst>
        </pc:inkChg>
        <pc:inkChg chg="add mod">
          <ac:chgData name="Tracy Carter" userId="2f5be7f5713387d1" providerId="LiveId" clId="{BB2F3836-8679-41B3-8852-CCC2C84C794F}" dt="2021-08-13T17:00:19.526" v="86"/>
          <ac:inkMkLst>
            <pc:docMk/>
            <pc:sldMk cId="4080387555" sldId="478"/>
            <ac:inkMk id="76" creationId="{6EF1013F-F73D-488A-BD26-FBAD36331E1C}"/>
          </ac:inkMkLst>
        </pc:inkChg>
        <pc:inkChg chg="add mod">
          <ac:chgData name="Tracy Carter" userId="2f5be7f5713387d1" providerId="LiveId" clId="{BB2F3836-8679-41B3-8852-CCC2C84C794F}" dt="2021-08-13T17:00:19.526" v="86"/>
          <ac:inkMkLst>
            <pc:docMk/>
            <pc:sldMk cId="4080387555" sldId="478"/>
            <ac:inkMk id="77" creationId="{C75FB205-064B-40A6-AF84-CE308C769C16}"/>
          </ac:inkMkLst>
        </pc:inkChg>
        <pc:inkChg chg="add mod">
          <ac:chgData name="Tracy Carter" userId="2f5be7f5713387d1" providerId="LiveId" clId="{BB2F3836-8679-41B3-8852-CCC2C84C794F}" dt="2021-08-13T17:00:22.722" v="91"/>
          <ac:inkMkLst>
            <pc:docMk/>
            <pc:sldMk cId="4080387555" sldId="478"/>
            <ac:inkMk id="79" creationId="{E20EC1AA-E984-4382-B5A4-F96F0E922252}"/>
          </ac:inkMkLst>
        </pc:inkChg>
        <pc:inkChg chg="add mod">
          <ac:chgData name="Tracy Carter" userId="2f5be7f5713387d1" providerId="LiveId" clId="{BB2F3836-8679-41B3-8852-CCC2C84C794F}" dt="2021-08-13T17:00:22.722" v="91"/>
          <ac:inkMkLst>
            <pc:docMk/>
            <pc:sldMk cId="4080387555" sldId="478"/>
            <ac:inkMk id="80" creationId="{1ADB0882-5BFC-4AAA-9B01-4C5C5B667F27}"/>
          </ac:inkMkLst>
        </pc:inkChg>
        <pc:inkChg chg="add mod">
          <ac:chgData name="Tracy Carter" userId="2f5be7f5713387d1" providerId="LiveId" clId="{BB2F3836-8679-41B3-8852-CCC2C84C794F}" dt="2021-08-13T17:00:31.266" v="103"/>
          <ac:inkMkLst>
            <pc:docMk/>
            <pc:sldMk cId="4080387555" sldId="478"/>
            <ac:inkMk id="82" creationId="{2D541A46-4127-4261-A469-15AF0454A244}"/>
          </ac:inkMkLst>
        </pc:inkChg>
        <pc:inkChg chg="add mod">
          <ac:chgData name="Tracy Carter" userId="2f5be7f5713387d1" providerId="LiveId" clId="{BB2F3836-8679-41B3-8852-CCC2C84C794F}" dt="2021-08-13T17:00:31.266" v="103"/>
          <ac:inkMkLst>
            <pc:docMk/>
            <pc:sldMk cId="4080387555" sldId="478"/>
            <ac:inkMk id="83" creationId="{911A6B74-4D5E-45DE-A4FA-2603C5E3D5B3}"/>
          </ac:inkMkLst>
        </pc:inkChg>
        <pc:inkChg chg="add mod">
          <ac:chgData name="Tracy Carter" userId="2f5be7f5713387d1" providerId="LiveId" clId="{BB2F3836-8679-41B3-8852-CCC2C84C794F}" dt="2021-08-13T17:00:31.266" v="103"/>
          <ac:inkMkLst>
            <pc:docMk/>
            <pc:sldMk cId="4080387555" sldId="478"/>
            <ac:inkMk id="84" creationId="{10667E87-E954-43E1-930F-991AE12527CF}"/>
          </ac:inkMkLst>
        </pc:inkChg>
        <pc:inkChg chg="add mod">
          <ac:chgData name="Tracy Carter" userId="2f5be7f5713387d1" providerId="LiveId" clId="{BB2F3836-8679-41B3-8852-CCC2C84C794F}" dt="2021-08-13T17:00:31.266" v="103"/>
          <ac:inkMkLst>
            <pc:docMk/>
            <pc:sldMk cId="4080387555" sldId="478"/>
            <ac:inkMk id="85" creationId="{08CFC399-D591-4254-9E8C-5728BB8518A0}"/>
          </ac:inkMkLst>
        </pc:inkChg>
        <pc:inkChg chg="add mod">
          <ac:chgData name="Tracy Carter" userId="2f5be7f5713387d1" providerId="LiveId" clId="{BB2F3836-8679-41B3-8852-CCC2C84C794F}" dt="2021-08-13T17:00:31.266" v="103"/>
          <ac:inkMkLst>
            <pc:docMk/>
            <pc:sldMk cId="4080387555" sldId="478"/>
            <ac:inkMk id="86" creationId="{065848C5-03B2-43A5-9D78-9688BACB55D8}"/>
          </ac:inkMkLst>
        </pc:inkChg>
        <pc:inkChg chg="add mod">
          <ac:chgData name="Tracy Carter" userId="2f5be7f5713387d1" providerId="LiveId" clId="{BB2F3836-8679-41B3-8852-CCC2C84C794F}" dt="2021-08-13T17:00:31.266" v="103"/>
          <ac:inkMkLst>
            <pc:docMk/>
            <pc:sldMk cId="4080387555" sldId="478"/>
            <ac:inkMk id="87" creationId="{EA15A6EF-3A3E-40E1-8ACD-8D077AEB1A17}"/>
          </ac:inkMkLst>
        </pc:inkChg>
        <pc:inkChg chg="add mod">
          <ac:chgData name="Tracy Carter" userId="2f5be7f5713387d1" providerId="LiveId" clId="{BB2F3836-8679-41B3-8852-CCC2C84C794F}" dt="2021-08-13T17:00:32.221" v="106"/>
          <ac:inkMkLst>
            <pc:docMk/>
            <pc:sldMk cId="4080387555" sldId="478"/>
            <ac:inkMk id="88" creationId="{5C19A50A-CFFB-4E09-81E1-04B824287AB9}"/>
          </ac:inkMkLst>
        </pc:inkChg>
        <pc:inkChg chg="add del mod">
          <ac:chgData name="Tracy Carter" userId="2f5be7f5713387d1" providerId="LiveId" clId="{BB2F3836-8679-41B3-8852-CCC2C84C794F}" dt="2021-08-13T17:00:32.221" v="105"/>
          <ac:inkMkLst>
            <pc:docMk/>
            <pc:sldMk cId="4080387555" sldId="478"/>
            <ac:inkMk id="89" creationId="{ED5985B9-68C7-4764-A89B-0735C94ABDBE}"/>
          </ac:inkMkLst>
        </pc:inkChg>
        <pc:inkChg chg="add del mod">
          <ac:chgData name="Tracy Carter" userId="2f5be7f5713387d1" providerId="LiveId" clId="{BB2F3836-8679-41B3-8852-CCC2C84C794F}" dt="2021-08-13T17:00:32.221" v="106"/>
          <ac:inkMkLst>
            <pc:docMk/>
            <pc:sldMk cId="4080387555" sldId="478"/>
            <ac:inkMk id="90" creationId="{AE7E0DA3-908B-47D2-B4BE-FD9FB22FAB27}"/>
          </ac:inkMkLst>
        </pc:inkChg>
        <pc:inkChg chg="add del mod">
          <ac:chgData name="Tracy Carter" userId="2f5be7f5713387d1" providerId="LiveId" clId="{BB2F3836-8679-41B3-8852-CCC2C84C794F}" dt="2021-08-13T17:00:32.221" v="104"/>
          <ac:inkMkLst>
            <pc:docMk/>
            <pc:sldMk cId="4080387555" sldId="478"/>
            <ac:inkMk id="91" creationId="{A2826EC2-D34C-4049-9BFB-88F7926153D6}"/>
          </ac:inkMkLst>
        </pc:inkChg>
        <pc:inkChg chg="add del mod">
          <ac:chgData name="Tracy Carter" userId="2f5be7f5713387d1" providerId="LiveId" clId="{BB2F3836-8679-41B3-8852-CCC2C84C794F}" dt="2021-08-13T17:00:32.221" v="107"/>
          <ac:inkMkLst>
            <pc:docMk/>
            <pc:sldMk cId="4080387555" sldId="478"/>
            <ac:inkMk id="92" creationId="{197781EE-7697-4AA6-AC00-48FE57EB80A5}"/>
          </ac:inkMkLst>
        </pc:inkChg>
        <pc:inkChg chg="add mod">
          <ac:chgData name="Tracy Carter" userId="2f5be7f5713387d1" providerId="LiveId" clId="{BB2F3836-8679-41B3-8852-CCC2C84C794F}" dt="2021-08-13T17:00:40.831" v="121"/>
          <ac:inkMkLst>
            <pc:docMk/>
            <pc:sldMk cId="4080387555" sldId="478"/>
            <ac:inkMk id="96" creationId="{9D1B980D-AD0C-4FB6-847F-7D2D23E8B0A3}"/>
          </ac:inkMkLst>
        </pc:inkChg>
        <pc:inkChg chg="add mod">
          <ac:chgData name="Tracy Carter" userId="2f5be7f5713387d1" providerId="LiveId" clId="{BB2F3836-8679-41B3-8852-CCC2C84C794F}" dt="2021-08-13T17:00:40.831" v="121"/>
          <ac:inkMkLst>
            <pc:docMk/>
            <pc:sldMk cId="4080387555" sldId="478"/>
            <ac:inkMk id="97" creationId="{6D916F38-9B7B-408F-90A0-55D5D306E84E}"/>
          </ac:inkMkLst>
        </pc:inkChg>
        <pc:inkChg chg="add mod">
          <ac:chgData name="Tracy Carter" userId="2f5be7f5713387d1" providerId="LiveId" clId="{BB2F3836-8679-41B3-8852-CCC2C84C794F}" dt="2021-08-13T17:00:40.831" v="121"/>
          <ac:inkMkLst>
            <pc:docMk/>
            <pc:sldMk cId="4080387555" sldId="478"/>
            <ac:inkMk id="98" creationId="{B44EA592-3B23-49F7-9EB9-9FCBF0770C06}"/>
          </ac:inkMkLst>
        </pc:inkChg>
        <pc:inkChg chg="add mod">
          <ac:chgData name="Tracy Carter" userId="2f5be7f5713387d1" providerId="LiveId" clId="{BB2F3836-8679-41B3-8852-CCC2C84C794F}" dt="2021-08-13T17:00:40.831" v="121"/>
          <ac:inkMkLst>
            <pc:docMk/>
            <pc:sldMk cId="4080387555" sldId="478"/>
            <ac:inkMk id="99" creationId="{5AC3170F-9C11-4D75-AFE9-3A921131ADC8}"/>
          </ac:inkMkLst>
        </pc:inkChg>
        <pc:inkChg chg="add mod">
          <ac:chgData name="Tracy Carter" userId="2f5be7f5713387d1" providerId="LiveId" clId="{BB2F3836-8679-41B3-8852-CCC2C84C794F}" dt="2021-08-13T17:00:40.831" v="121"/>
          <ac:inkMkLst>
            <pc:docMk/>
            <pc:sldMk cId="4080387555" sldId="478"/>
            <ac:inkMk id="100" creationId="{AEBBEE05-FCED-4E06-BBAD-72B5C50384E5}"/>
          </ac:inkMkLst>
        </pc:inkChg>
        <pc:inkChg chg="add mod">
          <ac:chgData name="Tracy Carter" userId="2f5be7f5713387d1" providerId="LiveId" clId="{BB2F3836-8679-41B3-8852-CCC2C84C794F}" dt="2021-08-13T17:00:40.831" v="121"/>
          <ac:inkMkLst>
            <pc:docMk/>
            <pc:sldMk cId="4080387555" sldId="478"/>
            <ac:inkMk id="101" creationId="{7367F275-803F-4157-B950-6EB931018E32}"/>
          </ac:inkMkLst>
        </pc:inkChg>
        <pc:inkChg chg="add del mod">
          <ac:chgData name="Tracy Carter" userId="2f5be7f5713387d1" providerId="LiveId" clId="{BB2F3836-8679-41B3-8852-CCC2C84C794F}" dt="2021-08-13T17:00:37.448" v="117"/>
          <ac:inkMkLst>
            <pc:docMk/>
            <pc:sldMk cId="4080387555" sldId="478"/>
            <ac:inkMk id="102" creationId="{53E02802-0937-468C-96E5-4F13B07FC4E1}"/>
          </ac:inkMkLst>
        </pc:inkChg>
        <pc:inkChg chg="add del mod">
          <ac:chgData name="Tracy Carter" userId="2f5be7f5713387d1" providerId="LiveId" clId="{BB2F3836-8679-41B3-8852-CCC2C84C794F}" dt="2021-08-13T17:00:37.933" v="118"/>
          <ac:inkMkLst>
            <pc:docMk/>
            <pc:sldMk cId="4080387555" sldId="478"/>
            <ac:inkMk id="103" creationId="{B10A94BE-BE52-4283-B02C-90284751661A}"/>
          </ac:inkMkLst>
        </pc:inkChg>
        <pc:inkChg chg="add mod">
          <ac:chgData name="Tracy Carter" userId="2f5be7f5713387d1" providerId="LiveId" clId="{BB2F3836-8679-41B3-8852-CCC2C84C794F}" dt="2021-08-13T17:00:40.831" v="121"/>
          <ac:inkMkLst>
            <pc:docMk/>
            <pc:sldMk cId="4080387555" sldId="478"/>
            <ac:inkMk id="105" creationId="{8E3D3C9A-0045-4AE0-B31C-E269F9A81FA4}"/>
          </ac:inkMkLst>
        </pc:inkChg>
        <pc:inkChg chg="add mod">
          <ac:chgData name="Tracy Carter" userId="2f5be7f5713387d1" providerId="LiveId" clId="{BB2F3836-8679-41B3-8852-CCC2C84C794F}" dt="2021-08-13T17:00:40.831" v="121"/>
          <ac:inkMkLst>
            <pc:docMk/>
            <pc:sldMk cId="4080387555" sldId="478"/>
            <ac:inkMk id="106" creationId="{1E79A8EC-FA86-43C5-9D50-E9E35C929BFB}"/>
          </ac:inkMkLst>
        </pc:inkChg>
      </pc:sldChg>
      <pc:sldChg chg="addSp delSp modSp mod">
        <pc:chgData name="Tracy Carter" userId="2f5be7f5713387d1" providerId="LiveId" clId="{BB2F3836-8679-41B3-8852-CCC2C84C794F}" dt="2021-08-13T17:06:05.552" v="300"/>
        <pc:sldMkLst>
          <pc:docMk/>
          <pc:sldMk cId="836963327" sldId="487"/>
        </pc:sldMkLst>
        <pc:grpChg chg="del mod">
          <ac:chgData name="Tracy Carter" userId="2f5be7f5713387d1" providerId="LiveId" clId="{BB2F3836-8679-41B3-8852-CCC2C84C794F}" dt="2021-08-13T17:01:09.565" v="127"/>
          <ac:grpSpMkLst>
            <pc:docMk/>
            <pc:sldMk cId="836963327" sldId="487"/>
            <ac:grpSpMk id="7" creationId="{0CFC7E4D-CFB7-48F4-A2D7-E66E6B6D447F}"/>
          </ac:grpSpMkLst>
        </pc:grpChg>
        <pc:grpChg chg="del mod">
          <ac:chgData name="Tracy Carter" userId="2f5be7f5713387d1" providerId="LiveId" clId="{BB2F3836-8679-41B3-8852-CCC2C84C794F}" dt="2021-08-13T17:01:16.976" v="140"/>
          <ac:grpSpMkLst>
            <pc:docMk/>
            <pc:sldMk cId="836963327" sldId="487"/>
            <ac:grpSpMk id="12" creationId="{FBA3232D-82CA-4115-83F7-EDA0C78097FC}"/>
          </ac:grpSpMkLst>
        </pc:grpChg>
        <pc:grpChg chg="mod">
          <ac:chgData name="Tracy Carter" userId="2f5be7f5713387d1" providerId="LiveId" clId="{BB2F3836-8679-41B3-8852-CCC2C84C794F}" dt="2021-08-13T17:01:16.976" v="140"/>
          <ac:grpSpMkLst>
            <pc:docMk/>
            <pc:sldMk cId="836963327" sldId="487"/>
            <ac:grpSpMk id="20" creationId="{3648963E-2691-4792-B20A-67BC347C1AE5}"/>
          </ac:grpSpMkLst>
        </pc:grpChg>
        <pc:grpChg chg="mod">
          <ac:chgData name="Tracy Carter" userId="2f5be7f5713387d1" providerId="LiveId" clId="{BB2F3836-8679-41B3-8852-CCC2C84C794F}" dt="2021-08-13T17:01:23.342" v="150"/>
          <ac:grpSpMkLst>
            <pc:docMk/>
            <pc:sldMk cId="836963327" sldId="487"/>
            <ac:grpSpMk id="30" creationId="{7B8B8B37-116F-4972-8FF8-E65A34A35893}"/>
          </ac:grpSpMkLst>
        </pc:grpChg>
        <pc:grpChg chg="del mod">
          <ac:chgData name="Tracy Carter" userId="2f5be7f5713387d1" providerId="LiveId" clId="{BB2F3836-8679-41B3-8852-CCC2C84C794F}" dt="2021-08-13T17:01:26.751" v="156"/>
          <ac:grpSpMkLst>
            <pc:docMk/>
            <pc:sldMk cId="836963327" sldId="487"/>
            <ac:grpSpMk id="34" creationId="{CDBE63B7-6704-44AC-B75D-46F352B31ADB}"/>
          </ac:grpSpMkLst>
        </pc:grpChg>
        <pc:grpChg chg="del mod">
          <ac:chgData name="Tracy Carter" userId="2f5be7f5713387d1" providerId="LiveId" clId="{BB2F3836-8679-41B3-8852-CCC2C84C794F}" dt="2021-08-13T17:01:32.893" v="166"/>
          <ac:grpSpMkLst>
            <pc:docMk/>
            <pc:sldMk cId="836963327" sldId="487"/>
            <ac:grpSpMk id="37" creationId="{AD50D2D5-4EF0-4A05-9803-68EA939D50F6}"/>
          </ac:grpSpMkLst>
        </pc:grpChg>
        <pc:grpChg chg="del mod">
          <ac:chgData name="Tracy Carter" userId="2f5be7f5713387d1" providerId="LiveId" clId="{BB2F3836-8679-41B3-8852-CCC2C84C794F}" dt="2021-08-13T17:01:35.350" v="171"/>
          <ac:grpSpMkLst>
            <pc:docMk/>
            <pc:sldMk cId="836963327" sldId="487"/>
            <ac:grpSpMk id="44" creationId="{AA6B10E0-A032-46BD-8A98-17C049E4FB26}"/>
          </ac:grpSpMkLst>
        </pc:grpChg>
        <pc:grpChg chg="mod">
          <ac:chgData name="Tracy Carter" userId="2f5be7f5713387d1" providerId="LiveId" clId="{BB2F3836-8679-41B3-8852-CCC2C84C794F}" dt="2021-08-13T17:01:35.350" v="171"/>
          <ac:grpSpMkLst>
            <pc:docMk/>
            <pc:sldMk cId="836963327" sldId="487"/>
            <ac:grpSpMk id="49" creationId="{7F4AE3EE-8C30-48CF-AD0E-006C7912AD73}"/>
          </ac:grpSpMkLst>
        </pc:grpChg>
        <pc:grpChg chg="mod">
          <ac:chgData name="Tracy Carter" userId="2f5be7f5713387d1" providerId="LiveId" clId="{BB2F3836-8679-41B3-8852-CCC2C84C794F}" dt="2021-08-13T17:01:40.277" v="175"/>
          <ac:grpSpMkLst>
            <pc:docMk/>
            <pc:sldMk cId="836963327" sldId="487"/>
            <ac:grpSpMk id="53" creationId="{0255E749-E9C2-421C-AF18-7958137E247D}"/>
          </ac:grpSpMkLst>
        </pc:grpChg>
        <pc:grpChg chg="del mod">
          <ac:chgData name="Tracy Carter" userId="2f5be7f5713387d1" providerId="LiveId" clId="{BB2F3836-8679-41B3-8852-CCC2C84C794F}" dt="2021-08-13T17:01:44.622" v="185"/>
          <ac:grpSpMkLst>
            <pc:docMk/>
            <pc:sldMk cId="836963327" sldId="487"/>
            <ac:grpSpMk id="60" creationId="{BA394B50-AA98-408B-BF16-FA913038861A}"/>
          </ac:grpSpMkLst>
        </pc:grpChg>
        <pc:grpChg chg="mod">
          <ac:chgData name="Tracy Carter" userId="2f5be7f5713387d1" providerId="LiveId" clId="{BB2F3836-8679-41B3-8852-CCC2C84C794F}" dt="2021-08-13T17:01:43.662" v="182"/>
          <ac:grpSpMkLst>
            <pc:docMk/>
            <pc:sldMk cId="836963327" sldId="487"/>
            <ac:grpSpMk id="61" creationId="{0CD79EC2-3CC0-40BF-854A-1DBFDF167A2B}"/>
          </ac:grpSpMkLst>
        </pc:grpChg>
        <pc:grpChg chg="mod">
          <ac:chgData name="Tracy Carter" userId="2f5be7f5713387d1" providerId="LiveId" clId="{BB2F3836-8679-41B3-8852-CCC2C84C794F}" dt="2021-08-13T17:01:44.622" v="185"/>
          <ac:grpSpMkLst>
            <pc:docMk/>
            <pc:sldMk cId="836963327" sldId="487"/>
            <ac:grpSpMk id="64" creationId="{B34299F5-FE97-4C4C-9778-83DDBAD8C2DD}"/>
          </ac:grpSpMkLst>
        </pc:grpChg>
        <pc:grpChg chg="mod">
          <ac:chgData name="Tracy Carter" userId="2f5be7f5713387d1" providerId="LiveId" clId="{BB2F3836-8679-41B3-8852-CCC2C84C794F}" dt="2021-08-13T17:01:55.687" v="191"/>
          <ac:grpSpMkLst>
            <pc:docMk/>
            <pc:sldMk cId="836963327" sldId="487"/>
            <ac:grpSpMk id="70" creationId="{E92CD405-6E57-46C7-8538-4733B0B7BBC3}"/>
          </ac:grpSpMkLst>
        </pc:grpChg>
        <pc:grpChg chg="del mod">
          <ac:chgData name="Tracy Carter" userId="2f5be7f5713387d1" providerId="LiveId" clId="{BB2F3836-8679-41B3-8852-CCC2C84C794F}" dt="2021-08-13T17:02:06.208" v="207"/>
          <ac:grpSpMkLst>
            <pc:docMk/>
            <pc:sldMk cId="836963327" sldId="487"/>
            <ac:grpSpMk id="79" creationId="{E7198923-A020-4A92-898B-F21CDD5A27C9}"/>
          </ac:grpSpMkLst>
        </pc:grpChg>
        <pc:grpChg chg="mod">
          <ac:chgData name="Tracy Carter" userId="2f5be7f5713387d1" providerId="LiveId" clId="{BB2F3836-8679-41B3-8852-CCC2C84C794F}" dt="2021-08-13T17:02:06.208" v="207"/>
          <ac:grpSpMkLst>
            <pc:docMk/>
            <pc:sldMk cId="836963327" sldId="487"/>
            <ac:grpSpMk id="86" creationId="{CE6E9580-EAE5-4F27-8E4D-B39C41987461}"/>
          </ac:grpSpMkLst>
        </pc:grpChg>
        <pc:grpChg chg="del mod">
          <ac:chgData name="Tracy Carter" userId="2f5be7f5713387d1" providerId="LiveId" clId="{BB2F3836-8679-41B3-8852-CCC2C84C794F}" dt="2021-08-13T17:02:11.798" v="212"/>
          <ac:grpSpMkLst>
            <pc:docMk/>
            <pc:sldMk cId="836963327" sldId="487"/>
            <ac:grpSpMk id="87" creationId="{A50B8E95-5219-47F0-9D20-360DDB35089C}"/>
          </ac:grpSpMkLst>
        </pc:grpChg>
        <pc:grpChg chg="mod">
          <ac:chgData name="Tracy Carter" userId="2f5be7f5713387d1" providerId="LiveId" clId="{BB2F3836-8679-41B3-8852-CCC2C84C794F}" dt="2021-08-13T17:02:11.798" v="212"/>
          <ac:grpSpMkLst>
            <pc:docMk/>
            <pc:sldMk cId="836963327" sldId="487"/>
            <ac:grpSpMk id="90" creationId="{33154830-3802-43C6-8549-C5EBD3AFE942}"/>
          </ac:grpSpMkLst>
        </pc:grpChg>
        <pc:grpChg chg="del mod">
          <ac:chgData name="Tracy Carter" userId="2f5be7f5713387d1" providerId="LiveId" clId="{BB2F3836-8679-41B3-8852-CCC2C84C794F}" dt="2021-08-13T17:05:15.061" v="240"/>
          <ac:grpSpMkLst>
            <pc:docMk/>
            <pc:sldMk cId="836963327" sldId="487"/>
            <ac:grpSpMk id="118" creationId="{EC2C1DC4-A131-447A-B5DA-E22FE4145CFA}"/>
          </ac:grpSpMkLst>
        </pc:grpChg>
        <pc:grpChg chg="mod">
          <ac:chgData name="Tracy Carter" userId="2f5be7f5713387d1" providerId="LiveId" clId="{BB2F3836-8679-41B3-8852-CCC2C84C794F}" dt="2021-08-13T17:05:15.061" v="240"/>
          <ac:grpSpMkLst>
            <pc:docMk/>
            <pc:sldMk cId="836963327" sldId="487"/>
            <ac:grpSpMk id="119" creationId="{5E13C930-9D9B-4C6E-8556-E45D33B1A134}"/>
          </ac:grpSpMkLst>
        </pc:grpChg>
        <pc:grpChg chg="mod">
          <ac:chgData name="Tracy Carter" userId="2f5be7f5713387d1" providerId="LiveId" clId="{BB2F3836-8679-41B3-8852-CCC2C84C794F}" dt="2021-08-13T17:05:15.061" v="240"/>
          <ac:grpSpMkLst>
            <pc:docMk/>
            <pc:sldMk cId="836963327" sldId="487"/>
            <ac:grpSpMk id="120" creationId="{6CD58EE5-547E-45A1-A8A7-0C8B527C4996}"/>
          </ac:grpSpMkLst>
        </pc:grpChg>
        <pc:grpChg chg="mod">
          <ac:chgData name="Tracy Carter" userId="2f5be7f5713387d1" providerId="LiveId" clId="{BB2F3836-8679-41B3-8852-CCC2C84C794F}" dt="2021-08-13T17:05:51.790" v="273"/>
          <ac:grpSpMkLst>
            <pc:docMk/>
            <pc:sldMk cId="836963327" sldId="487"/>
            <ac:grpSpMk id="151" creationId="{EAD7D350-47F1-4185-B089-C2EE2507B050}"/>
          </ac:grpSpMkLst>
        </pc:grpChg>
        <pc:grpChg chg="mod">
          <ac:chgData name="Tracy Carter" userId="2f5be7f5713387d1" providerId="LiveId" clId="{BB2F3836-8679-41B3-8852-CCC2C84C794F}" dt="2021-08-13T17:05:51.790" v="273"/>
          <ac:grpSpMkLst>
            <pc:docMk/>
            <pc:sldMk cId="836963327" sldId="487"/>
            <ac:grpSpMk id="152" creationId="{284031BE-3101-49B4-8EFB-1C36A7EDC536}"/>
          </ac:grpSpMkLst>
        </pc:grpChg>
        <pc:grpChg chg="del mod">
          <ac:chgData name="Tracy Carter" userId="2f5be7f5713387d1" providerId="LiveId" clId="{BB2F3836-8679-41B3-8852-CCC2C84C794F}" dt="2021-08-13T17:05:58.817" v="288"/>
          <ac:grpSpMkLst>
            <pc:docMk/>
            <pc:sldMk cId="836963327" sldId="487"/>
            <ac:grpSpMk id="157" creationId="{915CEDC5-4439-44D5-BB28-529F3AF153E3}"/>
          </ac:grpSpMkLst>
        </pc:grpChg>
        <pc:grpChg chg="del mod">
          <ac:chgData name="Tracy Carter" userId="2f5be7f5713387d1" providerId="LiveId" clId="{BB2F3836-8679-41B3-8852-CCC2C84C794F}" dt="2021-08-13T17:06:01.575" v="292"/>
          <ac:grpSpMkLst>
            <pc:docMk/>
            <pc:sldMk cId="836963327" sldId="487"/>
            <ac:grpSpMk id="164" creationId="{20D78570-0E59-4A20-9CE4-5E93071B70F1}"/>
          </ac:grpSpMkLst>
        </pc:grpChg>
        <pc:grpChg chg="mod">
          <ac:chgData name="Tracy Carter" userId="2f5be7f5713387d1" providerId="LiveId" clId="{BB2F3836-8679-41B3-8852-CCC2C84C794F}" dt="2021-08-13T17:06:01.575" v="292"/>
          <ac:grpSpMkLst>
            <pc:docMk/>
            <pc:sldMk cId="836963327" sldId="487"/>
            <ac:grpSpMk id="168" creationId="{B5707E7F-202C-4F9C-8D88-CBDEDC31D965}"/>
          </ac:grpSpMkLst>
        </pc:grpChg>
        <pc:grpChg chg="mod">
          <ac:chgData name="Tracy Carter" userId="2f5be7f5713387d1" providerId="LiveId" clId="{BB2F3836-8679-41B3-8852-CCC2C84C794F}" dt="2021-08-13T17:06:05.552" v="300"/>
          <ac:grpSpMkLst>
            <pc:docMk/>
            <pc:sldMk cId="836963327" sldId="487"/>
            <ac:grpSpMk id="176" creationId="{ED731C1F-D5FB-424A-BB51-DFFE37C0A409}"/>
          </ac:grpSpMkLst>
        </pc:grpChg>
        <pc:picChg chg="mod">
          <ac:chgData name="Tracy Carter" userId="2f5be7f5713387d1" providerId="LiveId" clId="{BB2F3836-8679-41B3-8852-CCC2C84C794F}" dt="2021-08-13T17:05:29.102" v="247" actId="1076"/>
          <ac:picMkLst>
            <pc:docMk/>
            <pc:sldMk cId="836963327" sldId="487"/>
            <ac:picMk id="6" creationId="{2A824891-542F-45C2-848C-206DD0ECBAAD}"/>
          </ac:picMkLst>
        </pc:picChg>
        <pc:inkChg chg="add del mod">
          <ac:chgData name="Tracy Carter" userId="2f5be7f5713387d1" providerId="LiveId" clId="{BB2F3836-8679-41B3-8852-CCC2C84C794F}" dt="2021-08-13T17:01:09.565" v="127"/>
          <ac:inkMkLst>
            <pc:docMk/>
            <pc:sldMk cId="836963327" sldId="487"/>
            <ac:inkMk id="3" creationId="{A633117D-8F7A-49B3-B8E1-60440C2DE2F7}"/>
          </ac:inkMkLst>
        </pc:inkChg>
        <pc:inkChg chg="add del mod">
          <ac:chgData name="Tracy Carter" userId="2f5be7f5713387d1" providerId="LiveId" clId="{BB2F3836-8679-41B3-8852-CCC2C84C794F}" dt="2021-08-13T17:01:09.565" v="126"/>
          <ac:inkMkLst>
            <pc:docMk/>
            <pc:sldMk cId="836963327" sldId="487"/>
            <ac:inkMk id="4" creationId="{19BF1673-BC67-4096-9849-E40B7434EFFC}"/>
          </ac:inkMkLst>
        </pc:inkChg>
        <pc:inkChg chg="add del mod">
          <ac:chgData name="Tracy Carter" userId="2f5be7f5713387d1" providerId="LiveId" clId="{BB2F3836-8679-41B3-8852-CCC2C84C794F}" dt="2021-08-13T17:01:09.565" v="128"/>
          <ac:inkMkLst>
            <pc:docMk/>
            <pc:sldMk cId="836963327" sldId="487"/>
            <ac:inkMk id="5" creationId="{24694A30-E0A2-4354-B496-99141C9F9D5D}"/>
          </ac:inkMkLst>
        </pc:inkChg>
        <pc:inkChg chg="add mod">
          <ac:chgData name="Tracy Carter" userId="2f5be7f5713387d1" providerId="LiveId" clId="{BB2F3836-8679-41B3-8852-CCC2C84C794F}" dt="2021-08-13T17:01:16.976" v="140"/>
          <ac:inkMkLst>
            <pc:docMk/>
            <pc:sldMk cId="836963327" sldId="487"/>
            <ac:inkMk id="8" creationId="{F69AAA80-6B89-4180-B79C-F974149FA2A1}"/>
          </ac:inkMkLst>
        </pc:inkChg>
        <pc:inkChg chg="add mod">
          <ac:chgData name="Tracy Carter" userId="2f5be7f5713387d1" providerId="LiveId" clId="{BB2F3836-8679-41B3-8852-CCC2C84C794F}" dt="2021-08-13T17:01:16.976" v="140"/>
          <ac:inkMkLst>
            <pc:docMk/>
            <pc:sldMk cId="836963327" sldId="487"/>
            <ac:inkMk id="9" creationId="{4C0CF7BA-2EAD-47E4-ABCD-A3AEF8D382CC}"/>
          </ac:inkMkLst>
        </pc:inkChg>
        <pc:inkChg chg="add mod">
          <ac:chgData name="Tracy Carter" userId="2f5be7f5713387d1" providerId="LiveId" clId="{BB2F3836-8679-41B3-8852-CCC2C84C794F}" dt="2021-08-13T17:01:16.976" v="140"/>
          <ac:inkMkLst>
            <pc:docMk/>
            <pc:sldMk cId="836963327" sldId="487"/>
            <ac:inkMk id="11" creationId="{B3B42ADE-9196-4607-B816-70687A37F22E}"/>
          </ac:inkMkLst>
        </pc:inkChg>
        <pc:inkChg chg="add mod">
          <ac:chgData name="Tracy Carter" userId="2f5be7f5713387d1" providerId="LiveId" clId="{BB2F3836-8679-41B3-8852-CCC2C84C794F}" dt="2021-08-13T17:01:16.976" v="140"/>
          <ac:inkMkLst>
            <pc:docMk/>
            <pc:sldMk cId="836963327" sldId="487"/>
            <ac:inkMk id="13" creationId="{343021E4-C8B7-417A-A32B-DA66A4368B82}"/>
          </ac:inkMkLst>
        </pc:inkChg>
        <pc:inkChg chg="add mod">
          <ac:chgData name="Tracy Carter" userId="2f5be7f5713387d1" providerId="LiveId" clId="{BB2F3836-8679-41B3-8852-CCC2C84C794F}" dt="2021-08-13T17:01:16.976" v="140"/>
          <ac:inkMkLst>
            <pc:docMk/>
            <pc:sldMk cId="836963327" sldId="487"/>
            <ac:inkMk id="14" creationId="{869CCE24-75A6-4A0B-936E-7662412FC9E3}"/>
          </ac:inkMkLst>
        </pc:inkChg>
        <pc:inkChg chg="add mod">
          <ac:chgData name="Tracy Carter" userId="2f5be7f5713387d1" providerId="LiveId" clId="{BB2F3836-8679-41B3-8852-CCC2C84C794F}" dt="2021-08-13T17:01:16.976" v="140"/>
          <ac:inkMkLst>
            <pc:docMk/>
            <pc:sldMk cId="836963327" sldId="487"/>
            <ac:inkMk id="15" creationId="{91F7915C-CB16-443D-B489-408DBD3B60B9}"/>
          </ac:inkMkLst>
        </pc:inkChg>
        <pc:inkChg chg="add mod">
          <ac:chgData name="Tracy Carter" userId="2f5be7f5713387d1" providerId="LiveId" clId="{BB2F3836-8679-41B3-8852-CCC2C84C794F}" dt="2021-08-13T17:01:16.976" v="140"/>
          <ac:inkMkLst>
            <pc:docMk/>
            <pc:sldMk cId="836963327" sldId="487"/>
            <ac:inkMk id="16" creationId="{FE7AD713-6632-43CD-BCCE-068A0BEB8998}"/>
          </ac:inkMkLst>
        </pc:inkChg>
        <pc:inkChg chg="add mod">
          <ac:chgData name="Tracy Carter" userId="2f5be7f5713387d1" providerId="LiveId" clId="{BB2F3836-8679-41B3-8852-CCC2C84C794F}" dt="2021-08-13T17:01:16.976" v="140"/>
          <ac:inkMkLst>
            <pc:docMk/>
            <pc:sldMk cId="836963327" sldId="487"/>
            <ac:inkMk id="17" creationId="{DD855B9D-979C-43BA-AFC2-3B7DC36AF3CA}"/>
          </ac:inkMkLst>
        </pc:inkChg>
        <pc:inkChg chg="add mod">
          <ac:chgData name="Tracy Carter" userId="2f5be7f5713387d1" providerId="LiveId" clId="{BB2F3836-8679-41B3-8852-CCC2C84C794F}" dt="2021-08-13T17:01:16.976" v="140"/>
          <ac:inkMkLst>
            <pc:docMk/>
            <pc:sldMk cId="836963327" sldId="487"/>
            <ac:inkMk id="18" creationId="{8D4548F2-D9BA-4D85-BE06-1C24BBEC4B02}"/>
          </ac:inkMkLst>
        </pc:inkChg>
        <pc:inkChg chg="add mod">
          <ac:chgData name="Tracy Carter" userId="2f5be7f5713387d1" providerId="LiveId" clId="{BB2F3836-8679-41B3-8852-CCC2C84C794F}" dt="2021-08-13T17:01:16.976" v="140"/>
          <ac:inkMkLst>
            <pc:docMk/>
            <pc:sldMk cId="836963327" sldId="487"/>
            <ac:inkMk id="19" creationId="{DD2A1CAA-D57C-4A8B-B840-5150113E1577}"/>
          </ac:inkMkLst>
        </pc:inkChg>
        <pc:inkChg chg="add mod">
          <ac:chgData name="Tracy Carter" userId="2f5be7f5713387d1" providerId="LiveId" clId="{BB2F3836-8679-41B3-8852-CCC2C84C794F}" dt="2021-08-13T17:01:23.342" v="150"/>
          <ac:inkMkLst>
            <pc:docMk/>
            <pc:sldMk cId="836963327" sldId="487"/>
            <ac:inkMk id="21" creationId="{0E91E6B4-DDFE-49B5-927C-26EE3CFD0C17}"/>
          </ac:inkMkLst>
        </pc:inkChg>
        <pc:inkChg chg="add mod">
          <ac:chgData name="Tracy Carter" userId="2f5be7f5713387d1" providerId="LiveId" clId="{BB2F3836-8679-41B3-8852-CCC2C84C794F}" dt="2021-08-13T17:01:23.342" v="150"/>
          <ac:inkMkLst>
            <pc:docMk/>
            <pc:sldMk cId="836963327" sldId="487"/>
            <ac:inkMk id="22" creationId="{4F5FFAAF-5DCC-426B-AA0D-CE42878C366E}"/>
          </ac:inkMkLst>
        </pc:inkChg>
        <pc:inkChg chg="add mod">
          <ac:chgData name="Tracy Carter" userId="2f5be7f5713387d1" providerId="LiveId" clId="{BB2F3836-8679-41B3-8852-CCC2C84C794F}" dt="2021-08-13T17:01:23.342" v="150"/>
          <ac:inkMkLst>
            <pc:docMk/>
            <pc:sldMk cId="836963327" sldId="487"/>
            <ac:inkMk id="23" creationId="{FE044441-6E6F-42BC-8D1B-FBFCD8598342}"/>
          </ac:inkMkLst>
        </pc:inkChg>
        <pc:inkChg chg="add mod">
          <ac:chgData name="Tracy Carter" userId="2f5be7f5713387d1" providerId="LiveId" clId="{BB2F3836-8679-41B3-8852-CCC2C84C794F}" dt="2021-08-13T17:01:23.342" v="150"/>
          <ac:inkMkLst>
            <pc:docMk/>
            <pc:sldMk cId="836963327" sldId="487"/>
            <ac:inkMk id="24" creationId="{C9B92CC7-FE57-49D3-81DB-450F2E1BE786}"/>
          </ac:inkMkLst>
        </pc:inkChg>
        <pc:inkChg chg="add mod">
          <ac:chgData name="Tracy Carter" userId="2f5be7f5713387d1" providerId="LiveId" clId="{BB2F3836-8679-41B3-8852-CCC2C84C794F}" dt="2021-08-13T17:01:23.342" v="150"/>
          <ac:inkMkLst>
            <pc:docMk/>
            <pc:sldMk cId="836963327" sldId="487"/>
            <ac:inkMk id="25" creationId="{2122201E-0355-48BD-BF7C-66FEBBA84AD2}"/>
          </ac:inkMkLst>
        </pc:inkChg>
        <pc:inkChg chg="add mod">
          <ac:chgData name="Tracy Carter" userId="2f5be7f5713387d1" providerId="LiveId" clId="{BB2F3836-8679-41B3-8852-CCC2C84C794F}" dt="2021-08-13T17:01:23.342" v="150"/>
          <ac:inkMkLst>
            <pc:docMk/>
            <pc:sldMk cId="836963327" sldId="487"/>
            <ac:inkMk id="26" creationId="{DB8AD60E-AD6F-4C2D-831D-6531BDE1BF35}"/>
          </ac:inkMkLst>
        </pc:inkChg>
        <pc:inkChg chg="add mod">
          <ac:chgData name="Tracy Carter" userId="2f5be7f5713387d1" providerId="LiveId" clId="{BB2F3836-8679-41B3-8852-CCC2C84C794F}" dt="2021-08-13T17:01:23.342" v="150"/>
          <ac:inkMkLst>
            <pc:docMk/>
            <pc:sldMk cId="836963327" sldId="487"/>
            <ac:inkMk id="27" creationId="{1DDA1A75-BE43-425B-841E-7E2B8C818D06}"/>
          </ac:inkMkLst>
        </pc:inkChg>
        <pc:inkChg chg="add mod">
          <ac:chgData name="Tracy Carter" userId="2f5be7f5713387d1" providerId="LiveId" clId="{BB2F3836-8679-41B3-8852-CCC2C84C794F}" dt="2021-08-13T17:01:23.342" v="150"/>
          <ac:inkMkLst>
            <pc:docMk/>
            <pc:sldMk cId="836963327" sldId="487"/>
            <ac:inkMk id="28" creationId="{9DE9E828-D53B-4393-8DB6-E69613A0ECF4}"/>
          </ac:inkMkLst>
        </pc:inkChg>
        <pc:inkChg chg="add mod">
          <ac:chgData name="Tracy Carter" userId="2f5be7f5713387d1" providerId="LiveId" clId="{BB2F3836-8679-41B3-8852-CCC2C84C794F}" dt="2021-08-13T17:01:23.342" v="150"/>
          <ac:inkMkLst>
            <pc:docMk/>
            <pc:sldMk cId="836963327" sldId="487"/>
            <ac:inkMk id="29" creationId="{CCCE6289-B82C-4A6F-921E-A320C1A42516}"/>
          </ac:inkMkLst>
        </pc:inkChg>
        <pc:inkChg chg="add mod">
          <ac:chgData name="Tracy Carter" userId="2f5be7f5713387d1" providerId="LiveId" clId="{BB2F3836-8679-41B3-8852-CCC2C84C794F}" dt="2021-08-13T17:01:26.751" v="156"/>
          <ac:inkMkLst>
            <pc:docMk/>
            <pc:sldMk cId="836963327" sldId="487"/>
            <ac:inkMk id="31" creationId="{01318165-19AC-4DB0-A58F-2929D45538C1}"/>
          </ac:inkMkLst>
        </pc:inkChg>
        <pc:inkChg chg="add del mod">
          <ac:chgData name="Tracy Carter" userId="2f5be7f5713387d1" providerId="LiveId" clId="{BB2F3836-8679-41B3-8852-CCC2C84C794F}" dt="2021-08-13T17:01:26.751" v="156"/>
          <ac:inkMkLst>
            <pc:docMk/>
            <pc:sldMk cId="836963327" sldId="487"/>
            <ac:inkMk id="32" creationId="{C770EBF7-B51E-49CB-BD8A-D40A1C3E585B}"/>
          </ac:inkMkLst>
        </pc:inkChg>
        <pc:inkChg chg="add del mod">
          <ac:chgData name="Tracy Carter" userId="2f5be7f5713387d1" providerId="LiveId" clId="{BB2F3836-8679-41B3-8852-CCC2C84C794F}" dt="2021-08-13T17:01:26.751" v="155"/>
          <ac:inkMkLst>
            <pc:docMk/>
            <pc:sldMk cId="836963327" sldId="487"/>
            <ac:inkMk id="33" creationId="{E7683241-85AF-4B19-BA66-8943B567FD39}"/>
          </ac:inkMkLst>
        </pc:inkChg>
        <pc:inkChg chg="add mod">
          <ac:chgData name="Tracy Carter" userId="2f5be7f5713387d1" providerId="LiveId" clId="{BB2F3836-8679-41B3-8852-CCC2C84C794F}" dt="2021-08-13T17:01:35.350" v="171"/>
          <ac:inkMkLst>
            <pc:docMk/>
            <pc:sldMk cId="836963327" sldId="487"/>
            <ac:inkMk id="35" creationId="{378A7029-E536-47B7-B6F5-248454825DC0}"/>
          </ac:inkMkLst>
        </pc:inkChg>
        <pc:inkChg chg="add mod">
          <ac:chgData name="Tracy Carter" userId="2f5be7f5713387d1" providerId="LiveId" clId="{BB2F3836-8679-41B3-8852-CCC2C84C794F}" dt="2021-08-13T17:01:35.350" v="171"/>
          <ac:inkMkLst>
            <pc:docMk/>
            <pc:sldMk cId="836963327" sldId="487"/>
            <ac:inkMk id="36" creationId="{69102F07-5249-462D-B7E1-BB547AA97ADA}"/>
          </ac:inkMkLst>
        </pc:inkChg>
        <pc:inkChg chg="add mod">
          <ac:chgData name="Tracy Carter" userId="2f5be7f5713387d1" providerId="LiveId" clId="{BB2F3836-8679-41B3-8852-CCC2C84C794F}" dt="2021-08-13T17:01:35.350" v="171"/>
          <ac:inkMkLst>
            <pc:docMk/>
            <pc:sldMk cId="836963327" sldId="487"/>
            <ac:inkMk id="38" creationId="{8DAFBD9A-F0EF-4AF0-8D75-51D2BFD7E344}"/>
          </ac:inkMkLst>
        </pc:inkChg>
        <pc:inkChg chg="add mod">
          <ac:chgData name="Tracy Carter" userId="2f5be7f5713387d1" providerId="LiveId" clId="{BB2F3836-8679-41B3-8852-CCC2C84C794F}" dt="2021-08-13T17:01:35.350" v="171"/>
          <ac:inkMkLst>
            <pc:docMk/>
            <pc:sldMk cId="836963327" sldId="487"/>
            <ac:inkMk id="39" creationId="{F14F2226-57E7-482C-874F-2122C099D582}"/>
          </ac:inkMkLst>
        </pc:inkChg>
        <pc:inkChg chg="add mod">
          <ac:chgData name="Tracy Carter" userId="2f5be7f5713387d1" providerId="LiveId" clId="{BB2F3836-8679-41B3-8852-CCC2C84C794F}" dt="2021-08-13T17:01:35.350" v="171"/>
          <ac:inkMkLst>
            <pc:docMk/>
            <pc:sldMk cId="836963327" sldId="487"/>
            <ac:inkMk id="40" creationId="{139F3757-A887-416E-8A6D-ED427E2A7F91}"/>
          </ac:inkMkLst>
        </pc:inkChg>
        <pc:inkChg chg="add mod">
          <ac:chgData name="Tracy Carter" userId="2f5be7f5713387d1" providerId="LiveId" clId="{BB2F3836-8679-41B3-8852-CCC2C84C794F}" dt="2021-08-13T17:01:35.350" v="171"/>
          <ac:inkMkLst>
            <pc:docMk/>
            <pc:sldMk cId="836963327" sldId="487"/>
            <ac:inkMk id="41" creationId="{83113F67-CBB5-408C-901C-0F6E1629FC69}"/>
          </ac:inkMkLst>
        </pc:inkChg>
        <pc:inkChg chg="add mod">
          <ac:chgData name="Tracy Carter" userId="2f5be7f5713387d1" providerId="LiveId" clId="{BB2F3836-8679-41B3-8852-CCC2C84C794F}" dt="2021-08-13T17:01:35.350" v="171"/>
          <ac:inkMkLst>
            <pc:docMk/>
            <pc:sldMk cId="836963327" sldId="487"/>
            <ac:inkMk id="42" creationId="{97216EBF-5871-4A48-9DA6-9C490A4C3F32}"/>
          </ac:inkMkLst>
        </pc:inkChg>
        <pc:inkChg chg="add mod">
          <ac:chgData name="Tracy Carter" userId="2f5be7f5713387d1" providerId="LiveId" clId="{BB2F3836-8679-41B3-8852-CCC2C84C794F}" dt="2021-08-13T17:01:35.350" v="171"/>
          <ac:inkMkLst>
            <pc:docMk/>
            <pc:sldMk cId="836963327" sldId="487"/>
            <ac:inkMk id="43" creationId="{20DDAE31-9D2F-4AE9-962D-5028528A4E82}"/>
          </ac:inkMkLst>
        </pc:inkChg>
        <pc:inkChg chg="add mod">
          <ac:chgData name="Tracy Carter" userId="2f5be7f5713387d1" providerId="LiveId" clId="{BB2F3836-8679-41B3-8852-CCC2C84C794F}" dt="2021-08-13T17:01:35.350" v="171"/>
          <ac:inkMkLst>
            <pc:docMk/>
            <pc:sldMk cId="836963327" sldId="487"/>
            <ac:inkMk id="45" creationId="{9707A1D5-1A4B-4ACF-A575-71D63110B782}"/>
          </ac:inkMkLst>
        </pc:inkChg>
        <pc:inkChg chg="add mod">
          <ac:chgData name="Tracy Carter" userId="2f5be7f5713387d1" providerId="LiveId" clId="{BB2F3836-8679-41B3-8852-CCC2C84C794F}" dt="2021-08-13T17:01:35.350" v="171"/>
          <ac:inkMkLst>
            <pc:docMk/>
            <pc:sldMk cId="836963327" sldId="487"/>
            <ac:inkMk id="46" creationId="{3AD7D558-CE0A-483A-848A-C42507111F71}"/>
          </ac:inkMkLst>
        </pc:inkChg>
        <pc:inkChg chg="add mod">
          <ac:chgData name="Tracy Carter" userId="2f5be7f5713387d1" providerId="LiveId" clId="{BB2F3836-8679-41B3-8852-CCC2C84C794F}" dt="2021-08-13T17:01:35.350" v="171"/>
          <ac:inkMkLst>
            <pc:docMk/>
            <pc:sldMk cId="836963327" sldId="487"/>
            <ac:inkMk id="47" creationId="{A69303E5-F8BB-447B-96B6-0C808B751F76}"/>
          </ac:inkMkLst>
        </pc:inkChg>
        <pc:inkChg chg="add mod">
          <ac:chgData name="Tracy Carter" userId="2f5be7f5713387d1" providerId="LiveId" clId="{BB2F3836-8679-41B3-8852-CCC2C84C794F}" dt="2021-08-13T17:01:35.350" v="171"/>
          <ac:inkMkLst>
            <pc:docMk/>
            <pc:sldMk cId="836963327" sldId="487"/>
            <ac:inkMk id="48" creationId="{91F65DB9-0C9E-432B-AA0A-3B503C4181E8}"/>
          </ac:inkMkLst>
        </pc:inkChg>
        <pc:inkChg chg="add mod">
          <ac:chgData name="Tracy Carter" userId="2f5be7f5713387d1" providerId="LiveId" clId="{BB2F3836-8679-41B3-8852-CCC2C84C794F}" dt="2021-08-13T17:01:40.277" v="175"/>
          <ac:inkMkLst>
            <pc:docMk/>
            <pc:sldMk cId="836963327" sldId="487"/>
            <ac:inkMk id="50" creationId="{08EAF697-C17B-49AA-A18E-E33E7657AF7B}"/>
          </ac:inkMkLst>
        </pc:inkChg>
        <pc:inkChg chg="add mod">
          <ac:chgData name="Tracy Carter" userId="2f5be7f5713387d1" providerId="LiveId" clId="{BB2F3836-8679-41B3-8852-CCC2C84C794F}" dt="2021-08-13T17:01:40.277" v="175"/>
          <ac:inkMkLst>
            <pc:docMk/>
            <pc:sldMk cId="836963327" sldId="487"/>
            <ac:inkMk id="51" creationId="{1D353B14-B591-44BB-B703-6D3BFA5E6EB5}"/>
          </ac:inkMkLst>
        </pc:inkChg>
        <pc:inkChg chg="add mod">
          <ac:chgData name="Tracy Carter" userId="2f5be7f5713387d1" providerId="LiveId" clId="{BB2F3836-8679-41B3-8852-CCC2C84C794F}" dt="2021-08-13T17:01:40.277" v="175"/>
          <ac:inkMkLst>
            <pc:docMk/>
            <pc:sldMk cId="836963327" sldId="487"/>
            <ac:inkMk id="52" creationId="{A0D2B4FA-002E-45C8-87EF-14C882CF4210}"/>
          </ac:inkMkLst>
        </pc:inkChg>
        <pc:inkChg chg="add mod">
          <ac:chgData name="Tracy Carter" userId="2f5be7f5713387d1" providerId="LiveId" clId="{BB2F3836-8679-41B3-8852-CCC2C84C794F}" dt="2021-08-13T17:01:43.662" v="182"/>
          <ac:inkMkLst>
            <pc:docMk/>
            <pc:sldMk cId="836963327" sldId="487"/>
            <ac:inkMk id="54" creationId="{A269917F-A86D-4BEC-8BBB-5784A596BCCD}"/>
          </ac:inkMkLst>
        </pc:inkChg>
        <pc:inkChg chg="add mod">
          <ac:chgData name="Tracy Carter" userId="2f5be7f5713387d1" providerId="LiveId" clId="{BB2F3836-8679-41B3-8852-CCC2C84C794F}" dt="2021-08-13T17:01:43.662" v="182"/>
          <ac:inkMkLst>
            <pc:docMk/>
            <pc:sldMk cId="836963327" sldId="487"/>
            <ac:inkMk id="55" creationId="{EAB7B943-365A-41DD-9A41-504136E6651B}"/>
          </ac:inkMkLst>
        </pc:inkChg>
        <pc:inkChg chg="add mod">
          <ac:chgData name="Tracy Carter" userId="2f5be7f5713387d1" providerId="LiveId" clId="{BB2F3836-8679-41B3-8852-CCC2C84C794F}" dt="2021-08-13T17:01:43.662" v="182"/>
          <ac:inkMkLst>
            <pc:docMk/>
            <pc:sldMk cId="836963327" sldId="487"/>
            <ac:inkMk id="56" creationId="{7DB5047D-968C-447B-8E6C-245659AB9A70}"/>
          </ac:inkMkLst>
        </pc:inkChg>
        <pc:inkChg chg="add mod">
          <ac:chgData name="Tracy Carter" userId="2f5be7f5713387d1" providerId="LiveId" clId="{BB2F3836-8679-41B3-8852-CCC2C84C794F}" dt="2021-08-13T17:01:43.662" v="182"/>
          <ac:inkMkLst>
            <pc:docMk/>
            <pc:sldMk cId="836963327" sldId="487"/>
            <ac:inkMk id="57" creationId="{A9FAEA08-BC97-4C66-99B4-4E4EA50C1048}"/>
          </ac:inkMkLst>
        </pc:inkChg>
        <pc:inkChg chg="add mod">
          <ac:chgData name="Tracy Carter" userId="2f5be7f5713387d1" providerId="LiveId" clId="{BB2F3836-8679-41B3-8852-CCC2C84C794F}" dt="2021-08-13T17:01:44.622" v="185"/>
          <ac:inkMkLst>
            <pc:docMk/>
            <pc:sldMk cId="836963327" sldId="487"/>
            <ac:inkMk id="58" creationId="{7F227739-85F0-43CA-A636-4BF535105666}"/>
          </ac:inkMkLst>
        </pc:inkChg>
        <pc:inkChg chg="add mod">
          <ac:chgData name="Tracy Carter" userId="2f5be7f5713387d1" providerId="LiveId" clId="{BB2F3836-8679-41B3-8852-CCC2C84C794F}" dt="2021-08-13T17:01:44.622" v="185"/>
          <ac:inkMkLst>
            <pc:docMk/>
            <pc:sldMk cId="836963327" sldId="487"/>
            <ac:inkMk id="59" creationId="{3C2FC5EA-2449-4476-8E95-BE05402120C8}"/>
          </ac:inkMkLst>
        </pc:inkChg>
        <pc:inkChg chg="add mod">
          <ac:chgData name="Tracy Carter" userId="2f5be7f5713387d1" providerId="LiveId" clId="{BB2F3836-8679-41B3-8852-CCC2C84C794F}" dt="2021-08-13T17:01:44.622" v="185"/>
          <ac:inkMkLst>
            <pc:docMk/>
            <pc:sldMk cId="836963327" sldId="487"/>
            <ac:inkMk id="62" creationId="{D731E489-F409-4172-BA78-02373DDE239E}"/>
          </ac:inkMkLst>
        </pc:inkChg>
        <pc:inkChg chg="add mod">
          <ac:chgData name="Tracy Carter" userId="2f5be7f5713387d1" providerId="LiveId" clId="{BB2F3836-8679-41B3-8852-CCC2C84C794F}" dt="2021-08-13T17:01:44.622" v="185"/>
          <ac:inkMkLst>
            <pc:docMk/>
            <pc:sldMk cId="836963327" sldId="487"/>
            <ac:inkMk id="63" creationId="{12D48404-6DAB-4147-8141-A59321CC8C12}"/>
          </ac:inkMkLst>
        </pc:inkChg>
        <pc:inkChg chg="add mod">
          <ac:chgData name="Tracy Carter" userId="2f5be7f5713387d1" providerId="LiveId" clId="{BB2F3836-8679-41B3-8852-CCC2C84C794F}" dt="2021-08-13T17:01:55.687" v="191"/>
          <ac:inkMkLst>
            <pc:docMk/>
            <pc:sldMk cId="836963327" sldId="487"/>
            <ac:inkMk id="65" creationId="{F08312F1-48E7-4F4C-9116-237191FBB1BB}"/>
          </ac:inkMkLst>
        </pc:inkChg>
        <pc:inkChg chg="add mod">
          <ac:chgData name="Tracy Carter" userId="2f5be7f5713387d1" providerId="LiveId" clId="{BB2F3836-8679-41B3-8852-CCC2C84C794F}" dt="2021-08-13T17:01:55.687" v="191"/>
          <ac:inkMkLst>
            <pc:docMk/>
            <pc:sldMk cId="836963327" sldId="487"/>
            <ac:inkMk id="66" creationId="{74BB6F03-B507-4051-BD78-11472B9DF645}"/>
          </ac:inkMkLst>
        </pc:inkChg>
        <pc:inkChg chg="add mod">
          <ac:chgData name="Tracy Carter" userId="2f5be7f5713387d1" providerId="LiveId" clId="{BB2F3836-8679-41B3-8852-CCC2C84C794F}" dt="2021-08-13T17:01:55.687" v="191"/>
          <ac:inkMkLst>
            <pc:docMk/>
            <pc:sldMk cId="836963327" sldId="487"/>
            <ac:inkMk id="67" creationId="{45534F94-8352-419C-9B3B-A7B50494E1EB}"/>
          </ac:inkMkLst>
        </pc:inkChg>
        <pc:inkChg chg="add mod">
          <ac:chgData name="Tracy Carter" userId="2f5be7f5713387d1" providerId="LiveId" clId="{BB2F3836-8679-41B3-8852-CCC2C84C794F}" dt="2021-08-13T17:01:55.687" v="191"/>
          <ac:inkMkLst>
            <pc:docMk/>
            <pc:sldMk cId="836963327" sldId="487"/>
            <ac:inkMk id="68" creationId="{74986751-84CD-4C3B-B94B-2CED6B387249}"/>
          </ac:inkMkLst>
        </pc:inkChg>
        <pc:inkChg chg="add mod">
          <ac:chgData name="Tracy Carter" userId="2f5be7f5713387d1" providerId="LiveId" clId="{BB2F3836-8679-41B3-8852-CCC2C84C794F}" dt="2021-08-13T17:01:55.687" v="191"/>
          <ac:inkMkLst>
            <pc:docMk/>
            <pc:sldMk cId="836963327" sldId="487"/>
            <ac:inkMk id="69" creationId="{AA07B8D3-0769-4273-8393-0E9C37CE5C83}"/>
          </ac:inkMkLst>
        </pc:inkChg>
        <pc:inkChg chg="add mod">
          <ac:chgData name="Tracy Carter" userId="2f5be7f5713387d1" providerId="LiveId" clId="{BB2F3836-8679-41B3-8852-CCC2C84C794F}" dt="2021-08-13T17:02:11.798" v="212"/>
          <ac:inkMkLst>
            <pc:docMk/>
            <pc:sldMk cId="836963327" sldId="487"/>
            <ac:inkMk id="71" creationId="{93DF999D-8F7E-4376-BC2F-48B960C1DAAC}"/>
          </ac:inkMkLst>
        </pc:inkChg>
        <pc:inkChg chg="add mod">
          <ac:chgData name="Tracy Carter" userId="2f5be7f5713387d1" providerId="LiveId" clId="{BB2F3836-8679-41B3-8852-CCC2C84C794F}" dt="2021-08-13T17:02:11.798" v="212"/>
          <ac:inkMkLst>
            <pc:docMk/>
            <pc:sldMk cId="836963327" sldId="487"/>
            <ac:inkMk id="72" creationId="{4E8A1BC0-39EF-4785-87EF-433608FD6171}"/>
          </ac:inkMkLst>
        </pc:inkChg>
        <pc:inkChg chg="add mod">
          <ac:chgData name="Tracy Carter" userId="2f5be7f5713387d1" providerId="LiveId" clId="{BB2F3836-8679-41B3-8852-CCC2C84C794F}" dt="2021-08-13T17:02:11.798" v="212"/>
          <ac:inkMkLst>
            <pc:docMk/>
            <pc:sldMk cId="836963327" sldId="487"/>
            <ac:inkMk id="73" creationId="{289B444C-FCBA-4238-B08F-6437B6699AA1}"/>
          </ac:inkMkLst>
        </pc:inkChg>
        <pc:inkChg chg="add mod">
          <ac:chgData name="Tracy Carter" userId="2f5be7f5713387d1" providerId="LiveId" clId="{BB2F3836-8679-41B3-8852-CCC2C84C794F}" dt="2021-08-13T17:02:11.798" v="212"/>
          <ac:inkMkLst>
            <pc:docMk/>
            <pc:sldMk cId="836963327" sldId="487"/>
            <ac:inkMk id="74" creationId="{F26442EA-3048-40C1-8D82-E66816782D93}"/>
          </ac:inkMkLst>
        </pc:inkChg>
        <pc:inkChg chg="add mod">
          <ac:chgData name="Tracy Carter" userId="2f5be7f5713387d1" providerId="LiveId" clId="{BB2F3836-8679-41B3-8852-CCC2C84C794F}" dt="2021-08-13T17:02:11.798" v="212"/>
          <ac:inkMkLst>
            <pc:docMk/>
            <pc:sldMk cId="836963327" sldId="487"/>
            <ac:inkMk id="75" creationId="{725E50BD-F386-4554-98C4-CFC68CCDE7F9}"/>
          </ac:inkMkLst>
        </pc:inkChg>
        <pc:inkChg chg="add mod">
          <ac:chgData name="Tracy Carter" userId="2f5be7f5713387d1" providerId="LiveId" clId="{BB2F3836-8679-41B3-8852-CCC2C84C794F}" dt="2021-08-13T17:02:11.798" v="212"/>
          <ac:inkMkLst>
            <pc:docMk/>
            <pc:sldMk cId="836963327" sldId="487"/>
            <ac:inkMk id="76" creationId="{19B57B9E-D0E7-4D99-BFD3-D37C10DAD7D9}"/>
          </ac:inkMkLst>
        </pc:inkChg>
        <pc:inkChg chg="add del mod">
          <ac:chgData name="Tracy Carter" userId="2f5be7f5713387d1" providerId="LiveId" clId="{BB2F3836-8679-41B3-8852-CCC2C84C794F}" dt="2021-08-13T17:02:09.060" v="209"/>
          <ac:inkMkLst>
            <pc:docMk/>
            <pc:sldMk cId="836963327" sldId="487"/>
            <ac:inkMk id="77" creationId="{B2926B9C-9774-4DB3-B864-58166BFD003F}"/>
          </ac:inkMkLst>
        </pc:inkChg>
        <pc:inkChg chg="add del mod">
          <ac:chgData name="Tracy Carter" userId="2f5be7f5713387d1" providerId="LiveId" clId="{BB2F3836-8679-41B3-8852-CCC2C84C794F}" dt="2021-08-13T17:02:09.060" v="208"/>
          <ac:inkMkLst>
            <pc:docMk/>
            <pc:sldMk cId="836963327" sldId="487"/>
            <ac:inkMk id="78" creationId="{2396FCAA-709A-4EEF-BB0E-D2D949E906D5}"/>
          </ac:inkMkLst>
        </pc:inkChg>
        <pc:inkChg chg="add mod">
          <ac:chgData name="Tracy Carter" userId="2f5be7f5713387d1" providerId="LiveId" clId="{BB2F3836-8679-41B3-8852-CCC2C84C794F}" dt="2021-08-13T17:02:11.798" v="212"/>
          <ac:inkMkLst>
            <pc:docMk/>
            <pc:sldMk cId="836963327" sldId="487"/>
            <ac:inkMk id="80" creationId="{E6FDC4FF-A46E-4087-85EB-93C9CBB6EA53}"/>
          </ac:inkMkLst>
        </pc:inkChg>
        <pc:inkChg chg="add mod">
          <ac:chgData name="Tracy Carter" userId="2f5be7f5713387d1" providerId="LiveId" clId="{BB2F3836-8679-41B3-8852-CCC2C84C794F}" dt="2021-08-13T17:02:11.798" v="212"/>
          <ac:inkMkLst>
            <pc:docMk/>
            <pc:sldMk cId="836963327" sldId="487"/>
            <ac:inkMk id="81" creationId="{3939C2C6-8B28-4862-B808-E5809D341956}"/>
          </ac:inkMkLst>
        </pc:inkChg>
        <pc:inkChg chg="add mod">
          <ac:chgData name="Tracy Carter" userId="2f5be7f5713387d1" providerId="LiveId" clId="{BB2F3836-8679-41B3-8852-CCC2C84C794F}" dt="2021-08-13T17:02:06.208" v="207"/>
          <ac:inkMkLst>
            <pc:docMk/>
            <pc:sldMk cId="836963327" sldId="487"/>
            <ac:inkMk id="82" creationId="{E7F162FB-BFB3-41C3-96B3-9EA35D3EE482}"/>
          </ac:inkMkLst>
        </pc:inkChg>
        <pc:inkChg chg="add mod">
          <ac:chgData name="Tracy Carter" userId="2f5be7f5713387d1" providerId="LiveId" clId="{BB2F3836-8679-41B3-8852-CCC2C84C794F}" dt="2021-08-13T17:02:06.208" v="207"/>
          <ac:inkMkLst>
            <pc:docMk/>
            <pc:sldMk cId="836963327" sldId="487"/>
            <ac:inkMk id="83" creationId="{50E01666-6674-4652-9FC4-CC510B753711}"/>
          </ac:inkMkLst>
        </pc:inkChg>
        <pc:inkChg chg="add mod">
          <ac:chgData name="Tracy Carter" userId="2f5be7f5713387d1" providerId="LiveId" clId="{BB2F3836-8679-41B3-8852-CCC2C84C794F}" dt="2021-08-13T17:02:06.208" v="207"/>
          <ac:inkMkLst>
            <pc:docMk/>
            <pc:sldMk cId="836963327" sldId="487"/>
            <ac:inkMk id="84" creationId="{F1A8D3EC-7FF2-4004-8D4B-866055FBD670}"/>
          </ac:inkMkLst>
        </pc:inkChg>
        <pc:inkChg chg="add mod">
          <ac:chgData name="Tracy Carter" userId="2f5be7f5713387d1" providerId="LiveId" clId="{BB2F3836-8679-41B3-8852-CCC2C84C794F}" dt="2021-08-13T17:02:06.208" v="207"/>
          <ac:inkMkLst>
            <pc:docMk/>
            <pc:sldMk cId="836963327" sldId="487"/>
            <ac:inkMk id="85" creationId="{ABB49D17-C0D9-4F4F-84B5-576373B62F01}"/>
          </ac:inkMkLst>
        </pc:inkChg>
        <pc:inkChg chg="add mod">
          <ac:chgData name="Tracy Carter" userId="2f5be7f5713387d1" providerId="LiveId" clId="{BB2F3836-8679-41B3-8852-CCC2C84C794F}" dt="2021-08-13T17:02:11.798" v="212"/>
          <ac:inkMkLst>
            <pc:docMk/>
            <pc:sldMk cId="836963327" sldId="487"/>
            <ac:inkMk id="88" creationId="{F1B43EDE-0B69-4F48-AD94-FF3A97337A50}"/>
          </ac:inkMkLst>
        </pc:inkChg>
        <pc:inkChg chg="add mod">
          <ac:chgData name="Tracy Carter" userId="2f5be7f5713387d1" providerId="LiveId" clId="{BB2F3836-8679-41B3-8852-CCC2C84C794F}" dt="2021-08-13T17:02:11.798" v="212"/>
          <ac:inkMkLst>
            <pc:docMk/>
            <pc:sldMk cId="836963327" sldId="487"/>
            <ac:inkMk id="89" creationId="{A1C925A2-25FE-48EC-A895-0517393D89DA}"/>
          </ac:inkMkLst>
        </pc:inkChg>
        <pc:inkChg chg="add mod">
          <ac:chgData name="Tracy Carter" userId="2f5be7f5713387d1" providerId="LiveId" clId="{BB2F3836-8679-41B3-8852-CCC2C84C794F}" dt="2021-08-13T17:05:15.061" v="240"/>
          <ac:inkMkLst>
            <pc:docMk/>
            <pc:sldMk cId="836963327" sldId="487"/>
            <ac:inkMk id="91" creationId="{636940B9-349D-429B-9746-425DF48B9A0F}"/>
          </ac:inkMkLst>
        </pc:inkChg>
        <pc:inkChg chg="add mod">
          <ac:chgData name="Tracy Carter" userId="2f5be7f5713387d1" providerId="LiveId" clId="{BB2F3836-8679-41B3-8852-CCC2C84C794F}" dt="2021-08-13T17:05:15.061" v="240"/>
          <ac:inkMkLst>
            <pc:docMk/>
            <pc:sldMk cId="836963327" sldId="487"/>
            <ac:inkMk id="92" creationId="{2BAC8485-F1FF-48E2-A5D8-AD7C0FA5AF32}"/>
          </ac:inkMkLst>
        </pc:inkChg>
        <pc:inkChg chg="add mod">
          <ac:chgData name="Tracy Carter" userId="2f5be7f5713387d1" providerId="LiveId" clId="{BB2F3836-8679-41B3-8852-CCC2C84C794F}" dt="2021-08-13T17:05:15.061" v="240"/>
          <ac:inkMkLst>
            <pc:docMk/>
            <pc:sldMk cId="836963327" sldId="487"/>
            <ac:inkMk id="93" creationId="{D5BD49A1-7AB1-4936-8890-750CDF4106C7}"/>
          </ac:inkMkLst>
        </pc:inkChg>
        <pc:inkChg chg="add mod">
          <ac:chgData name="Tracy Carter" userId="2f5be7f5713387d1" providerId="LiveId" clId="{BB2F3836-8679-41B3-8852-CCC2C84C794F}" dt="2021-08-13T17:05:15.061" v="240"/>
          <ac:inkMkLst>
            <pc:docMk/>
            <pc:sldMk cId="836963327" sldId="487"/>
            <ac:inkMk id="94" creationId="{9D0327C7-AD40-445A-BB11-CC8B43CCC0F8}"/>
          </ac:inkMkLst>
        </pc:inkChg>
        <pc:inkChg chg="add mod">
          <ac:chgData name="Tracy Carter" userId="2f5be7f5713387d1" providerId="LiveId" clId="{BB2F3836-8679-41B3-8852-CCC2C84C794F}" dt="2021-08-13T17:05:15.061" v="240"/>
          <ac:inkMkLst>
            <pc:docMk/>
            <pc:sldMk cId="836963327" sldId="487"/>
            <ac:inkMk id="95" creationId="{CD80C57B-7E8B-4D1D-B14A-F78EBA0EDE00}"/>
          </ac:inkMkLst>
        </pc:inkChg>
        <pc:inkChg chg="add mod">
          <ac:chgData name="Tracy Carter" userId="2f5be7f5713387d1" providerId="LiveId" clId="{BB2F3836-8679-41B3-8852-CCC2C84C794F}" dt="2021-08-13T17:05:15.061" v="240"/>
          <ac:inkMkLst>
            <pc:docMk/>
            <pc:sldMk cId="836963327" sldId="487"/>
            <ac:inkMk id="96" creationId="{740339FA-4E78-4D30-844E-83BA4D52A59B}"/>
          </ac:inkMkLst>
        </pc:inkChg>
        <pc:inkChg chg="add mod">
          <ac:chgData name="Tracy Carter" userId="2f5be7f5713387d1" providerId="LiveId" clId="{BB2F3836-8679-41B3-8852-CCC2C84C794F}" dt="2021-08-13T17:05:15.061" v="240"/>
          <ac:inkMkLst>
            <pc:docMk/>
            <pc:sldMk cId="836963327" sldId="487"/>
            <ac:inkMk id="97" creationId="{9CBBED14-380B-43A7-8528-8C450E5291BC}"/>
          </ac:inkMkLst>
        </pc:inkChg>
        <pc:inkChg chg="add mod">
          <ac:chgData name="Tracy Carter" userId="2f5be7f5713387d1" providerId="LiveId" clId="{BB2F3836-8679-41B3-8852-CCC2C84C794F}" dt="2021-08-13T17:05:15.061" v="240"/>
          <ac:inkMkLst>
            <pc:docMk/>
            <pc:sldMk cId="836963327" sldId="487"/>
            <ac:inkMk id="98" creationId="{7D64F7A1-76F6-4509-AC13-F6964E742159}"/>
          </ac:inkMkLst>
        </pc:inkChg>
        <pc:inkChg chg="add mod">
          <ac:chgData name="Tracy Carter" userId="2f5be7f5713387d1" providerId="LiveId" clId="{BB2F3836-8679-41B3-8852-CCC2C84C794F}" dt="2021-08-13T17:05:15.061" v="240"/>
          <ac:inkMkLst>
            <pc:docMk/>
            <pc:sldMk cId="836963327" sldId="487"/>
            <ac:inkMk id="99" creationId="{3E35857A-12DC-45E3-A0EB-868F6E93727A}"/>
          </ac:inkMkLst>
        </pc:inkChg>
        <pc:inkChg chg="add mod">
          <ac:chgData name="Tracy Carter" userId="2f5be7f5713387d1" providerId="LiveId" clId="{BB2F3836-8679-41B3-8852-CCC2C84C794F}" dt="2021-08-13T17:05:15.061" v="240"/>
          <ac:inkMkLst>
            <pc:docMk/>
            <pc:sldMk cId="836963327" sldId="487"/>
            <ac:inkMk id="100" creationId="{ECA28B56-1F1E-4E78-AFA2-9EFB1A769E1D}"/>
          </ac:inkMkLst>
        </pc:inkChg>
        <pc:inkChg chg="add mod">
          <ac:chgData name="Tracy Carter" userId="2f5be7f5713387d1" providerId="LiveId" clId="{BB2F3836-8679-41B3-8852-CCC2C84C794F}" dt="2021-08-13T17:05:15.061" v="240"/>
          <ac:inkMkLst>
            <pc:docMk/>
            <pc:sldMk cId="836963327" sldId="487"/>
            <ac:inkMk id="101" creationId="{2C1CBC5D-D7F9-4A63-AE45-21B66396D066}"/>
          </ac:inkMkLst>
        </pc:inkChg>
        <pc:inkChg chg="add mod">
          <ac:chgData name="Tracy Carter" userId="2f5be7f5713387d1" providerId="LiveId" clId="{BB2F3836-8679-41B3-8852-CCC2C84C794F}" dt="2021-08-13T17:05:15.061" v="240"/>
          <ac:inkMkLst>
            <pc:docMk/>
            <pc:sldMk cId="836963327" sldId="487"/>
            <ac:inkMk id="102" creationId="{24F332AF-F482-4CE8-BEF6-F4D604BA5E18}"/>
          </ac:inkMkLst>
        </pc:inkChg>
        <pc:inkChg chg="add mod">
          <ac:chgData name="Tracy Carter" userId="2f5be7f5713387d1" providerId="LiveId" clId="{BB2F3836-8679-41B3-8852-CCC2C84C794F}" dt="2021-08-13T17:05:15.061" v="240"/>
          <ac:inkMkLst>
            <pc:docMk/>
            <pc:sldMk cId="836963327" sldId="487"/>
            <ac:inkMk id="103" creationId="{07853CE2-268E-4232-919C-2E50B76BA037}"/>
          </ac:inkMkLst>
        </pc:inkChg>
        <pc:inkChg chg="add mod">
          <ac:chgData name="Tracy Carter" userId="2f5be7f5713387d1" providerId="LiveId" clId="{BB2F3836-8679-41B3-8852-CCC2C84C794F}" dt="2021-08-13T17:05:15.061" v="240"/>
          <ac:inkMkLst>
            <pc:docMk/>
            <pc:sldMk cId="836963327" sldId="487"/>
            <ac:inkMk id="104" creationId="{1CFAF2CF-4D35-4055-A0BD-DF350B7E6160}"/>
          </ac:inkMkLst>
        </pc:inkChg>
        <pc:inkChg chg="add mod">
          <ac:chgData name="Tracy Carter" userId="2f5be7f5713387d1" providerId="LiveId" clId="{BB2F3836-8679-41B3-8852-CCC2C84C794F}" dt="2021-08-13T17:05:15.061" v="240"/>
          <ac:inkMkLst>
            <pc:docMk/>
            <pc:sldMk cId="836963327" sldId="487"/>
            <ac:inkMk id="105" creationId="{3B2905EA-7E95-490F-B76D-5BDF89564922}"/>
          </ac:inkMkLst>
        </pc:inkChg>
        <pc:inkChg chg="add mod">
          <ac:chgData name="Tracy Carter" userId="2f5be7f5713387d1" providerId="LiveId" clId="{BB2F3836-8679-41B3-8852-CCC2C84C794F}" dt="2021-08-13T17:05:15.061" v="240"/>
          <ac:inkMkLst>
            <pc:docMk/>
            <pc:sldMk cId="836963327" sldId="487"/>
            <ac:inkMk id="106" creationId="{2AFCE076-CA71-45EA-BA3C-AD5ECACB5EBB}"/>
          </ac:inkMkLst>
        </pc:inkChg>
        <pc:inkChg chg="add mod">
          <ac:chgData name="Tracy Carter" userId="2f5be7f5713387d1" providerId="LiveId" clId="{BB2F3836-8679-41B3-8852-CCC2C84C794F}" dt="2021-08-13T17:05:15.061" v="240"/>
          <ac:inkMkLst>
            <pc:docMk/>
            <pc:sldMk cId="836963327" sldId="487"/>
            <ac:inkMk id="107" creationId="{1FC04CB3-A735-4D46-A92D-0AA65405891E}"/>
          </ac:inkMkLst>
        </pc:inkChg>
        <pc:inkChg chg="add mod">
          <ac:chgData name="Tracy Carter" userId="2f5be7f5713387d1" providerId="LiveId" clId="{BB2F3836-8679-41B3-8852-CCC2C84C794F}" dt="2021-08-13T17:05:15.061" v="240"/>
          <ac:inkMkLst>
            <pc:docMk/>
            <pc:sldMk cId="836963327" sldId="487"/>
            <ac:inkMk id="108" creationId="{65959BCD-C1B0-4F19-9724-8D2988D4277C}"/>
          </ac:inkMkLst>
        </pc:inkChg>
        <pc:inkChg chg="add mod">
          <ac:chgData name="Tracy Carter" userId="2f5be7f5713387d1" providerId="LiveId" clId="{BB2F3836-8679-41B3-8852-CCC2C84C794F}" dt="2021-08-13T17:05:15.061" v="240"/>
          <ac:inkMkLst>
            <pc:docMk/>
            <pc:sldMk cId="836963327" sldId="487"/>
            <ac:inkMk id="109" creationId="{83D72E77-7373-4B41-A146-35EBFF348EFE}"/>
          </ac:inkMkLst>
        </pc:inkChg>
        <pc:inkChg chg="add mod">
          <ac:chgData name="Tracy Carter" userId="2f5be7f5713387d1" providerId="LiveId" clId="{BB2F3836-8679-41B3-8852-CCC2C84C794F}" dt="2021-08-13T17:05:15.061" v="240"/>
          <ac:inkMkLst>
            <pc:docMk/>
            <pc:sldMk cId="836963327" sldId="487"/>
            <ac:inkMk id="110" creationId="{EF5E2CC1-C1DE-486F-8ADA-1D17729E8E97}"/>
          </ac:inkMkLst>
        </pc:inkChg>
        <pc:inkChg chg="add mod">
          <ac:chgData name="Tracy Carter" userId="2f5be7f5713387d1" providerId="LiveId" clId="{BB2F3836-8679-41B3-8852-CCC2C84C794F}" dt="2021-08-13T17:05:15.061" v="240"/>
          <ac:inkMkLst>
            <pc:docMk/>
            <pc:sldMk cId="836963327" sldId="487"/>
            <ac:inkMk id="111" creationId="{F122C7DA-1AAD-4C31-86B3-5598C0A644C0}"/>
          </ac:inkMkLst>
        </pc:inkChg>
        <pc:inkChg chg="add mod">
          <ac:chgData name="Tracy Carter" userId="2f5be7f5713387d1" providerId="LiveId" clId="{BB2F3836-8679-41B3-8852-CCC2C84C794F}" dt="2021-08-13T17:05:15.061" v="240"/>
          <ac:inkMkLst>
            <pc:docMk/>
            <pc:sldMk cId="836963327" sldId="487"/>
            <ac:inkMk id="112" creationId="{EF4B368E-00F5-4EF3-B2B5-9F330ED62624}"/>
          </ac:inkMkLst>
        </pc:inkChg>
        <pc:inkChg chg="add mod">
          <ac:chgData name="Tracy Carter" userId="2f5be7f5713387d1" providerId="LiveId" clId="{BB2F3836-8679-41B3-8852-CCC2C84C794F}" dt="2021-08-13T17:05:15.061" v="240"/>
          <ac:inkMkLst>
            <pc:docMk/>
            <pc:sldMk cId="836963327" sldId="487"/>
            <ac:inkMk id="113" creationId="{4689604A-96AA-41CA-940A-BE4C00EFB177}"/>
          </ac:inkMkLst>
        </pc:inkChg>
        <pc:inkChg chg="add mod">
          <ac:chgData name="Tracy Carter" userId="2f5be7f5713387d1" providerId="LiveId" clId="{BB2F3836-8679-41B3-8852-CCC2C84C794F}" dt="2021-08-13T17:05:15.061" v="240"/>
          <ac:inkMkLst>
            <pc:docMk/>
            <pc:sldMk cId="836963327" sldId="487"/>
            <ac:inkMk id="114" creationId="{403AC066-DA38-434F-B755-39015C5C6674}"/>
          </ac:inkMkLst>
        </pc:inkChg>
        <pc:inkChg chg="add mod">
          <ac:chgData name="Tracy Carter" userId="2f5be7f5713387d1" providerId="LiveId" clId="{BB2F3836-8679-41B3-8852-CCC2C84C794F}" dt="2021-08-13T17:05:15.061" v="240"/>
          <ac:inkMkLst>
            <pc:docMk/>
            <pc:sldMk cId="836963327" sldId="487"/>
            <ac:inkMk id="115" creationId="{D4D2EF79-1ED5-4612-B44F-ABC5BB2613CB}"/>
          </ac:inkMkLst>
        </pc:inkChg>
        <pc:inkChg chg="add mod">
          <ac:chgData name="Tracy Carter" userId="2f5be7f5713387d1" providerId="LiveId" clId="{BB2F3836-8679-41B3-8852-CCC2C84C794F}" dt="2021-08-13T17:05:15.061" v="240"/>
          <ac:inkMkLst>
            <pc:docMk/>
            <pc:sldMk cId="836963327" sldId="487"/>
            <ac:inkMk id="116" creationId="{E21B935B-E990-43E2-981C-284C30AF693C}"/>
          </ac:inkMkLst>
        </pc:inkChg>
        <pc:inkChg chg="add mod">
          <ac:chgData name="Tracy Carter" userId="2f5be7f5713387d1" providerId="LiveId" clId="{BB2F3836-8679-41B3-8852-CCC2C84C794F}" dt="2021-08-13T17:05:15.061" v="240"/>
          <ac:inkMkLst>
            <pc:docMk/>
            <pc:sldMk cId="836963327" sldId="487"/>
            <ac:inkMk id="117" creationId="{3F264B7B-E9F8-447B-9063-E7ED8585DB68}"/>
          </ac:inkMkLst>
        </pc:inkChg>
        <pc:inkChg chg="add mod">
          <ac:chgData name="Tracy Carter" userId="2f5be7f5713387d1" providerId="LiveId" clId="{BB2F3836-8679-41B3-8852-CCC2C84C794F}" dt="2021-08-13T17:05:51.790" v="273"/>
          <ac:inkMkLst>
            <pc:docMk/>
            <pc:sldMk cId="836963327" sldId="487"/>
            <ac:inkMk id="121" creationId="{7B630C78-1720-475F-A4AB-D0624642CEE6}"/>
          </ac:inkMkLst>
        </pc:inkChg>
        <pc:inkChg chg="add mod">
          <ac:chgData name="Tracy Carter" userId="2f5be7f5713387d1" providerId="LiveId" clId="{BB2F3836-8679-41B3-8852-CCC2C84C794F}" dt="2021-08-13T17:05:51.790" v="273"/>
          <ac:inkMkLst>
            <pc:docMk/>
            <pc:sldMk cId="836963327" sldId="487"/>
            <ac:inkMk id="122" creationId="{CCC4816B-2DE4-461B-A535-9FD075D9383B}"/>
          </ac:inkMkLst>
        </pc:inkChg>
        <pc:inkChg chg="add mod">
          <ac:chgData name="Tracy Carter" userId="2f5be7f5713387d1" providerId="LiveId" clId="{BB2F3836-8679-41B3-8852-CCC2C84C794F}" dt="2021-08-13T17:05:51.790" v="273"/>
          <ac:inkMkLst>
            <pc:docMk/>
            <pc:sldMk cId="836963327" sldId="487"/>
            <ac:inkMk id="123" creationId="{F69AC2C2-C673-4A96-AE4B-AABB8DF2318A}"/>
          </ac:inkMkLst>
        </pc:inkChg>
        <pc:inkChg chg="add mod">
          <ac:chgData name="Tracy Carter" userId="2f5be7f5713387d1" providerId="LiveId" clId="{BB2F3836-8679-41B3-8852-CCC2C84C794F}" dt="2021-08-13T17:05:51.790" v="273"/>
          <ac:inkMkLst>
            <pc:docMk/>
            <pc:sldMk cId="836963327" sldId="487"/>
            <ac:inkMk id="124" creationId="{710A62D1-3386-4C45-B355-28BF9756AF39}"/>
          </ac:inkMkLst>
        </pc:inkChg>
        <pc:inkChg chg="add mod">
          <ac:chgData name="Tracy Carter" userId="2f5be7f5713387d1" providerId="LiveId" clId="{BB2F3836-8679-41B3-8852-CCC2C84C794F}" dt="2021-08-13T17:05:51.790" v="273"/>
          <ac:inkMkLst>
            <pc:docMk/>
            <pc:sldMk cId="836963327" sldId="487"/>
            <ac:inkMk id="125" creationId="{E9715671-33FC-408D-8AB9-30281DF07C11}"/>
          </ac:inkMkLst>
        </pc:inkChg>
        <pc:inkChg chg="add mod">
          <ac:chgData name="Tracy Carter" userId="2f5be7f5713387d1" providerId="LiveId" clId="{BB2F3836-8679-41B3-8852-CCC2C84C794F}" dt="2021-08-13T17:05:51.790" v="273"/>
          <ac:inkMkLst>
            <pc:docMk/>
            <pc:sldMk cId="836963327" sldId="487"/>
            <ac:inkMk id="126" creationId="{EA47189F-6270-413B-A167-C72B636996DD}"/>
          </ac:inkMkLst>
        </pc:inkChg>
        <pc:inkChg chg="add mod">
          <ac:chgData name="Tracy Carter" userId="2f5be7f5713387d1" providerId="LiveId" clId="{BB2F3836-8679-41B3-8852-CCC2C84C794F}" dt="2021-08-13T17:05:51.790" v="273"/>
          <ac:inkMkLst>
            <pc:docMk/>
            <pc:sldMk cId="836963327" sldId="487"/>
            <ac:inkMk id="127" creationId="{64E0DD89-B7AF-40F6-9EA0-B6C0B31CCDF0}"/>
          </ac:inkMkLst>
        </pc:inkChg>
        <pc:inkChg chg="add mod">
          <ac:chgData name="Tracy Carter" userId="2f5be7f5713387d1" providerId="LiveId" clId="{BB2F3836-8679-41B3-8852-CCC2C84C794F}" dt="2021-08-13T17:05:51.790" v="273"/>
          <ac:inkMkLst>
            <pc:docMk/>
            <pc:sldMk cId="836963327" sldId="487"/>
            <ac:inkMk id="128" creationId="{E2E0DA5B-CCF9-471D-9296-D39898A95E69}"/>
          </ac:inkMkLst>
        </pc:inkChg>
        <pc:inkChg chg="add mod">
          <ac:chgData name="Tracy Carter" userId="2f5be7f5713387d1" providerId="LiveId" clId="{BB2F3836-8679-41B3-8852-CCC2C84C794F}" dt="2021-08-13T17:05:51.790" v="273"/>
          <ac:inkMkLst>
            <pc:docMk/>
            <pc:sldMk cId="836963327" sldId="487"/>
            <ac:inkMk id="129" creationId="{036FDA12-297C-4A1C-A2D4-0966AC95562A}"/>
          </ac:inkMkLst>
        </pc:inkChg>
        <pc:inkChg chg="add mod">
          <ac:chgData name="Tracy Carter" userId="2f5be7f5713387d1" providerId="LiveId" clId="{BB2F3836-8679-41B3-8852-CCC2C84C794F}" dt="2021-08-13T17:05:51.790" v="273"/>
          <ac:inkMkLst>
            <pc:docMk/>
            <pc:sldMk cId="836963327" sldId="487"/>
            <ac:inkMk id="130" creationId="{2196A98E-5E67-4834-A370-A0B7AAC00BE2}"/>
          </ac:inkMkLst>
        </pc:inkChg>
        <pc:inkChg chg="add mod">
          <ac:chgData name="Tracy Carter" userId="2f5be7f5713387d1" providerId="LiveId" clId="{BB2F3836-8679-41B3-8852-CCC2C84C794F}" dt="2021-08-13T17:05:51.790" v="273"/>
          <ac:inkMkLst>
            <pc:docMk/>
            <pc:sldMk cId="836963327" sldId="487"/>
            <ac:inkMk id="131" creationId="{72C5871D-F569-4A15-92F3-799DBD588AC0}"/>
          </ac:inkMkLst>
        </pc:inkChg>
        <pc:inkChg chg="add mod">
          <ac:chgData name="Tracy Carter" userId="2f5be7f5713387d1" providerId="LiveId" clId="{BB2F3836-8679-41B3-8852-CCC2C84C794F}" dt="2021-08-13T17:05:51.790" v="273"/>
          <ac:inkMkLst>
            <pc:docMk/>
            <pc:sldMk cId="836963327" sldId="487"/>
            <ac:inkMk id="132" creationId="{32F6D302-5132-48F2-8A61-989D1237B2E4}"/>
          </ac:inkMkLst>
        </pc:inkChg>
        <pc:inkChg chg="add mod">
          <ac:chgData name="Tracy Carter" userId="2f5be7f5713387d1" providerId="LiveId" clId="{BB2F3836-8679-41B3-8852-CCC2C84C794F}" dt="2021-08-13T17:05:51.790" v="273"/>
          <ac:inkMkLst>
            <pc:docMk/>
            <pc:sldMk cId="836963327" sldId="487"/>
            <ac:inkMk id="133" creationId="{F8539362-7393-46CC-9857-6FD735A78DD6}"/>
          </ac:inkMkLst>
        </pc:inkChg>
        <pc:inkChg chg="add mod">
          <ac:chgData name="Tracy Carter" userId="2f5be7f5713387d1" providerId="LiveId" clId="{BB2F3836-8679-41B3-8852-CCC2C84C794F}" dt="2021-08-13T17:05:51.790" v="273"/>
          <ac:inkMkLst>
            <pc:docMk/>
            <pc:sldMk cId="836963327" sldId="487"/>
            <ac:inkMk id="134" creationId="{0816D31F-32C7-447B-B651-5F4FFDFAD2F2}"/>
          </ac:inkMkLst>
        </pc:inkChg>
        <pc:inkChg chg="add mod">
          <ac:chgData name="Tracy Carter" userId="2f5be7f5713387d1" providerId="LiveId" clId="{BB2F3836-8679-41B3-8852-CCC2C84C794F}" dt="2021-08-13T17:05:51.790" v="273"/>
          <ac:inkMkLst>
            <pc:docMk/>
            <pc:sldMk cId="836963327" sldId="487"/>
            <ac:inkMk id="135" creationId="{3BCBEE1C-DEC8-43E7-B607-E8CD97C4E63C}"/>
          </ac:inkMkLst>
        </pc:inkChg>
        <pc:inkChg chg="add mod">
          <ac:chgData name="Tracy Carter" userId="2f5be7f5713387d1" providerId="LiveId" clId="{BB2F3836-8679-41B3-8852-CCC2C84C794F}" dt="2021-08-13T17:05:51.790" v="273"/>
          <ac:inkMkLst>
            <pc:docMk/>
            <pc:sldMk cId="836963327" sldId="487"/>
            <ac:inkMk id="136" creationId="{635F7AFF-CCF0-439E-BAB3-6F97889F0403}"/>
          </ac:inkMkLst>
        </pc:inkChg>
        <pc:inkChg chg="add mod">
          <ac:chgData name="Tracy Carter" userId="2f5be7f5713387d1" providerId="LiveId" clId="{BB2F3836-8679-41B3-8852-CCC2C84C794F}" dt="2021-08-13T17:05:51.790" v="273"/>
          <ac:inkMkLst>
            <pc:docMk/>
            <pc:sldMk cId="836963327" sldId="487"/>
            <ac:inkMk id="137" creationId="{2CFF669B-DD49-4E44-958C-7B651BF45AA0}"/>
          </ac:inkMkLst>
        </pc:inkChg>
        <pc:inkChg chg="add mod">
          <ac:chgData name="Tracy Carter" userId="2f5be7f5713387d1" providerId="LiveId" clId="{BB2F3836-8679-41B3-8852-CCC2C84C794F}" dt="2021-08-13T17:05:51.790" v="273"/>
          <ac:inkMkLst>
            <pc:docMk/>
            <pc:sldMk cId="836963327" sldId="487"/>
            <ac:inkMk id="138" creationId="{EC926A7C-3BDE-44AA-A0A7-89C82285DD8F}"/>
          </ac:inkMkLst>
        </pc:inkChg>
        <pc:inkChg chg="add mod">
          <ac:chgData name="Tracy Carter" userId="2f5be7f5713387d1" providerId="LiveId" clId="{BB2F3836-8679-41B3-8852-CCC2C84C794F}" dt="2021-08-13T17:05:51.790" v="273"/>
          <ac:inkMkLst>
            <pc:docMk/>
            <pc:sldMk cId="836963327" sldId="487"/>
            <ac:inkMk id="139" creationId="{DF580EC4-557B-4699-97C7-142DC10F2089}"/>
          </ac:inkMkLst>
        </pc:inkChg>
        <pc:inkChg chg="add mod">
          <ac:chgData name="Tracy Carter" userId="2f5be7f5713387d1" providerId="LiveId" clId="{BB2F3836-8679-41B3-8852-CCC2C84C794F}" dt="2021-08-13T17:05:51.790" v="273"/>
          <ac:inkMkLst>
            <pc:docMk/>
            <pc:sldMk cId="836963327" sldId="487"/>
            <ac:inkMk id="140" creationId="{6AD39E1F-894D-4EEE-9422-9A8967F0193D}"/>
          </ac:inkMkLst>
        </pc:inkChg>
        <pc:inkChg chg="add mod">
          <ac:chgData name="Tracy Carter" userId="2f5be7f5713387d1" providerId="LiveId" clId="{BB2F3836-8679-41B3-8852-CCC2C84C794F}" dt="2021-08-13T17:05:51.790" v="273"/>
          <ac:inkMkLst>
            <pc:docMk/>
            <pc:sldMk cId="836963327" sldId="487"/>
            <ac:inkMk id="141" creationId="{4C630EBB-D0A6-4B17-876A-8FDF8F01DC5B}"/>
          </ac:inkMkLst>
        </pc:inkChg>
        <pc:inkChg chg="add mod">
          <ac:chgData name="Tracy Carter" userId="2f5be7f5713387d1" providerId="LiveId" clId="{BB2F3836-8679-41B3-8852-CCC2C84C794F}" dt="2021-08-13T17:05:51.790" v="273"/>
          <ac:inkMkLst>
            <pc:docMk/>
            <pc:sldMk cId="836963327" sldId="487"/>
            <ac:inkMk id="142" creationId="{EE891E6F-3489-4050-8372-E8EECDFE45CA}"/>
          </ac:inkMkLst>
        </pc:inkChg>
        <pc:inkChg chg="add mod">
          <ac:chgData name="Tracy Carter" userId="2f5be7f5713387d1" providerId="LiveId" clId="{BB2F3836-8679-41B3-8852-CCC2C84C794F}" dt="2021-08-13T17:05:51.790" v="273"/>
          <ac:inkMkLst>
            <pc:docMk/>
            <pc:sldMk cId="836963327" sldId="487"/>
            <ac:inkMk id="143" creationId="{98D00FC4-C0DB-4EDF-9AA5-BDFC210A6C02}"/>
          </ac:inkMkLst>
        </pc:inkChg>
        <pc:inkChg chg="add mod">
          <ac:chgData name="Tracy Carter" userId="2f5be7f5713387d1" providerId="LiveId" clId="{BB2F3836-8679-41B3-8852-CCC2C84C794F}" dt="2021-08-13T17:05:51.790" v="273"/>
          <ac:inkMkLst>
            <pc:docMk/>
            <pc:sldMk cId="836963327" sldId="487"/>
            <ac:inkMk id="144" creationId="{4DE129FA-EA44-42EC-B42F-23AC15682599}"/>
          </ac:inkMkLst>
        </pc:inkChg>
        <pc:inkChg chg="add mod">
          <ac:chgData name="Tracy Carter" userId="2f5be7f5713387d1" providerId="LiveId" clId="{BB2F3836-8679-41B3-8852-CCC2C84C794F}" dt="2021-08-13T17:05:51.790" v="273"/>
          <ac:inkMkLst>
            <pc:docMk/>
            <pc:sldMk cId="836963327" sldId="487"/>
            <ac:inkMk id="145" creationId="{DF32F784-CF63-4138-9564-5B082758110B}"/>
          </ac:inkMkLst>
        </pc:inkChg>
        <pc:inkChg chg="add mod">
          <ac:chgData name="Tracy Carter" userId="2f5be7f5713387d1" providerId="LiveId" clId="{BB2F3836-8679-41B3-8852-CCC2C84C794F}" dt="2021-08-13T17:05:51.790" v="273"/>
          <ac:inkMkLst>
            <pc:docMk/>
            <pc:sldMk cId="836963327" sldId="487"/>
            <ac:inkMk id="146" creationId="{445F3D05-A33A-4DD9-9FB3-25B9678BA246}"/>
          </ac:inkMkLst>
        </pc:inkChg>
        <pc:inkChg chg="add mod">
          <ac:chgData name="Tracy Carter" userId="2f5be7f5713387d1" providerId="LiveId" clId="{BB2F3836-8679-41B3-8852-CCC2C84C794F}" dt="2021-08-13T17:05:51.790" v="273"/>
          <ac:inkMkLst>
            <pc:docMk/>
            <pc:sldMk cId="836963327" sldId="487"/>
            <ac:inkMk id="147" creationId="{35882B3C-0314-478F-8A52-02DD0E5C0451}"/>
          </ac:inkMkLst>
        </pc:inkChg>
        <pc:inkChg chg="add mod">
          <ac:chgData name="Tracy Carter" userId="2f5be7f5713387d1" providerId="LiveId" clId="{BB2F3836-8679-41B3-8852-CCC2C84C794F}" dt="2021-08-13T17:05:51.790" v="273"/>
          <ac:inkMkLst>
            <pc:docMk/>
            <pc:sldMk cId="836963327" sldId="487"/>
            <ac:inkMk id="148" creationId="{BA56C52B-AF56-4F34-B350-18E197159988}"/>
          </ac:inkMkLst>
        </pc:inkChg>
        <pc:inkChg chg="add mod">
          <ac:chgData name="Tracy Carter" userId="2f5be7f5713387d1" providerId="LiveId" clId="{BB2F3836-8679-41B3-8852-CCC2C84C794F}" dt="2021-08-13T17:05:51.790" v="273"/>
          <ac:inkMkLst>
            <pc:docMk/>
            <pc:sldMk cId="836963327" sldId="487"/>
            <ac:inkMk id="149" creationId="{A7D29343-994B-4831-A7C9-B266220EC954}"/>
          </ac:inkMkLst>
        </pc:inkChg>
        <pc:inkChg chg="add mod">
          <ac:chgData name="Tracy Carter" userId="2f5be7f5713387d1" providerId="LiveId" clId="{BB2F3836-8679-41B3-8852-CCC2C84C794F}" dt="2021-08-13T17:05:51.790" v="273"/>
          <ac:inkMkLst>
            <pc:docMk/>
            <pc:sldMk cId="836963327" sldId="487"/>
            <ac:inkMk id="150" creationId="{B8F40BC0-44E5-4C41-9BFD-01E73830B616}"/>
          </ac:inkMkLst>
        </pc:inkChg>
        <pc:inkChg chg="add mod">
          <ac:chgData name="Tracy Carter" userId="2f5be7f5713387d1" providerId="LiveId" clId="{BB2F3836-8679-41B3-8852-CCC2C84C794F}" dt="2021-08-13T17:06:01.575" v="292"/>
          <ac:inkMkLst>
            <pc:docMk/>
            <pc:sldMk cId="836963327" sldId="487"/>
            <ac:inkMk id="153" creationId="{359466E4-926C-405C-B5C3-20D0CAB3FC6D}"/>
          </ac:inkMkLst>
        </pc:inkChg>
        <pc:inkChg chg="add mod">
          <ac:chgData name="Tracy Carter" userId="2f5be7f5713387d1" providerId="LiveId" clId="{BB2F3836-8679-41B3-8852-CCC2C84C794F}" dt="2021-08-13T17:06:01.575" v="292"/>
          <ac:inkMkLst>
            <pc:docMk/>
            <pc:sldMk cId="836963327" sldId="487"/>
            <ac:inkMk id="154" creationId="{ABFBE62E-8421-47CE-A5EA-E21FFB0C9603}"/>
          </ac:inkMkLst>
        </pc:inkChg>
        <pc:inkChg chg="add mod">
          <ac:chgData name="Tracy Carter" userId="2f5be7f5713387d1" providerId="LiveId" clId="{BB2F3836-8679-41B3-8852-CCC2C84C794F}" dt="2021-08-13T17:06:01.575" v="292"/>
          <ac:inkMkLst>
            <pc:docMk/>
            <pc:sldMk cId="836963327" sldId="487"/>
            <ac:inkMk id="155" creationId="{187505C3-7BB9-49A4-80CC-23214996F465}"/>
          </ac:inkMkLst>
        </pc:inkChg>
        <pc:inkChg chg="add mod">
          <ac:chgData name="Tracy Carter" userId="2f5be7f5713387d1" providerId="LiveId" clId="{BB2F3836-8679-41B3-8852-CCC2C84C794F}" dt="2021-08-13T17:06:01.575" v="292"/>
          <ac:inkMkLst>
            <pc:docMk/>
            <pc:sldMk cId="836963327" sldId="487"/>
            <ac:inkMk id="156" creationId="{83791882-7408-4250-81AC-1852EC536A11}"/>
          </ac:inkMkLst>
        </pc:inkChg>
        <pc:inkChg chg="add mod">
          <ac:chgData name="Tracy Carter" userId="2f5be7f5713387d1" providerId="LiveId" clId="{BB2F3836-8679-41B3-8852-CCC2C84C794F}" dt="2021-08-13T17:06:01.575" v="292"/>
          <ac:inkMkLst>
            <pc:docMk/>
            <pc:sldMk cId="836963327" sldId="487"/>
            <ac:inkMk id="158" creationId="{8F1C5E63-2C5B-4EF3-A30E-230E104DBCAF}"/>
          </ac:inkMkLst>
        </pc:inkChg>
        <pc:inkChg chg="add mod">
          <ac:chgData name="Tracy Carter" userId="2f5be7f5713387d1" providerId="LiveId" clId="{BB2F3836-8679-41B3-8852-CCC2C84C794F}" dt="2021-08-13T17:06:01.575" v="292"/>
          <ac:inkMkLst>
            <pc:docMk/>
            <pc:sldMk cId="836963327" sldId="487"/>
            <ac:inkMk id="159" creationId="{D906EE25-A542-4A0F-9A83-7B88AFDEAE5D}"/>
          </ac:inkMkLst>
        </pc:inkChg>
        <pc:inkChg chg="add mod">
          <ac:chgData name="Tracy Carter" userId="2f5be7f5713387d1" providerId="LiveId" clId="{BB2F3836-8679-41B3-8852-CCC2C84C794F}" dt="2021-08-13T17:06:01.575" v="292"/>
          <ac:inkMkLst>
            <pc:docMk/>
            <pc:sldMk cId="836963327" sldId="487"/>
            <ac:inkMk id="160" creationId="{ED9C53CF-EA59-479E-A0D8-28F4A9F371BD}"/>
          </ac:inkMkLst>
        </pc:inkChg>
        <pc:inkChg chg="add del">
          <ac:chgData name="Tracy Carter" userId="2f5be7f5713387d1" providerId="LiveId" clId="{BB2F3836-8679-41B3-8852-CCC2C84C794F}" dt="2021-08-13T17:05:58.555" v="287"/>
          <ac:inkMkLst>
            <pc:docMk/>
            <pc:sldMk cId="836963327" sldId="487"/>
            <ac:inkMk id="161" creationId="{56A320B8-650A-4D2A-9CA6-8252DEC8B086}"/>
          </ac:inkMkLst>
        </pc:inkChg>
        <pc:inkChg chg="add del">
          <ac:chgData name="Tracy Carter" userId="2f5be7f5713387d1" providerId="LiveId" clId="{BB2F3836-8679-41B3-8852-CCC2C84C794F}" dt="2021-08-13T17:05:58.555" v="286"/>
          <ac:inkMkLst>
            <pc:docMk/>
            <pc:sldMk cId="836963327" sldId="487"/>
            <ac:inkMk id="162" creationId="{26C9D33A-1CD8-41FD-812A-B3A604B054C9}"/>
          </ac:inkMkLst>
        </pc:inkChg>
        <pc:inkChg chg="add del">
          <ac:chgData name="Tracy Carter" userId="2f5be7f5713387d1" providerId="LiveId" clId="{BB2F3836-8679-41B3-8852-CCC2C84C794F}" dt="2021-08-13T17:05:58.555" v="285"/>
          <ac:inkMkLst>
            <pc:docMk/>
            <pc:sldMk cId="836963327" sldId="487"/>
            <ac:inkMk id="163" creationId="{6321F382-D76E-4A31-86B2-2FD90F1D5FC4}"/>
          </ac:inkMkLst>
        </pc:inkChg>
        <pc:inkChg chg="add mod">
          <ac:chgData name="Tracy Carter" userId="2f5be7f5713387d1" providerId="LiveId" clId="{BB2F3836-8679-41B3-8852-CCC2C84C794F}" dt="2021-08-13T17:06:01.575" v="292"/>
          <ac:inkMkLst>
            <pc:docMk/>
            <pc:sldMk cId="836963327" sldId="487"/>
            <ac:inkMk id="165" creationId="{FB50F746-5C75-4AEC-8971-53D95FB07D8F}"/>
          </ac:inkMkLst>
        </pc:inkChg>
        <pc:inkChg chg="add mod">
          <ac:chgData name="Tracy Carter" userId="2f5be7f5713387d1" providerId="LiveId" clId="{BB2F3836-8679-41B3-8852-CCC2C84C794F}" dt="2021-08-13T17:06:01.575" v="292"/>
          <ac:inkMkLst>
            <pc:docMk/>
            <pc:sldMk cId="836963327" sldId="487"/>
            <ac:inkMk id="166" creationId="{F73255C7-E381-489B-94FD-E3FB71718799}"/>
          </ac:inkMkLst>
        </pc:inkChg>
        <pc:inkChg chg="add mod">
          <ac:chgData name="Tracy Carter" userId="2f5be7f5713387d1" providerId="LiveId" clId="{BB2F3836-8679-41B3-8852-CCC2C84C794F}" dt="2021-08-13T17:06:01.575" v="292"/>
          <ac:inkMkLst>
            <pc:docMk/>
            <pc:sldMk cId="836963327" sldId="487"/>
            <ac:inkMk id="167" creationId="{AE017D1E-F015-44B3-8564-CC972D72BA16}"/>
          </ac:inkMkLst>
        </pc:inkChg>
        <pc:inkChg chg="add mod">
          <ac:chgData name="Tracy Carter" userId="2f5be7f5713387d1" providerId="LiveId" clId="{BB2F3836-8679-41B3-8852-CCC2C84C794F}" dt="2021-08-13T17:06:05.552" v="300"/>
          <ac:inkMkLst>
            <pc:docMk/>
            <pc:sldMk cId="836963327" sldId="487"/>
            <ac:inkMk id="169" creationId="{B2DB9D5F-F84C-4C46-85AC-92F49817E51A}"/>
          </ac:inkMkLst>
        </pc:inkChg>
        <pc:inkChg chg="add mod">
          <ac:chgData name="Tracy Carter" userId="2f5be7f5713387d1" providerId="LiveId" clId="{BB2F3836-8679-41B3-8852-CCC2C84C794F}" dt="2021-08-13T17:06:05.552" v="300"/>
          <ac:inkMkLst>
            <pc:docMk/>
            <pc:sldMk cId="836963327" sldId="487"/>
            <ac:inkMk id="170" creationId="{E0B3AD2A-5CF8-491B-88C4-278E2DCD70E2}"/>
          </ac:inkMkLst>
        </pc:inkChg>
        <pc:inkChg chg="add mod">
          <ac:chgData name="Tracy Carter" userId="2f5be7f5713387d1" providerId="LiveId" clId="{BB2F3836-8679-41B3-8852-CCC2C84C794F}" dt="2021-08-13T17:06:05.552" v="300"/>
          <ac:inkMkLst>
            <pc:docMk/>
            <pc:sldMk cId="836963327" sldId="487"/>
            <ac:inkMk id="171" creationId="{5746EDD2-B437-49C0-AE6D-1D3F812CCEFF}"/>
          </ac:inkMkLst>
        </pc:inkChg>
        <pc:inkChg chg="add mod">
          <ac:chgData name="Tracy Carter" userId="2f5be7f5713387d1" providerId="LiveId" clId="{BB2F3836-8679-41B3-8852-CCC2C84C794F}" dt="2021-08-13T17:06:05.552" v="300"/>
          <ac:inkMkLst>
            <pc:docMk/>
            <pc:sldMk cId="836963327" sldId="487"/>
            <ac:inkMk id="172" creationId="{94F1F0DD-E234-4747-8463-F98BFE86D799}"/>
          </ac:inkMkLst>
        </pc:inkChg>
        <pc:inkChg chg="add mod">
          <ac:chgData name="Tracy Carter" userId="2f5be7f5713387d1" providerId="LiveId" clId="{BB2F3836-8679-41B3-8852-CCC2C84C794F}" dt="2021-08-13T17:06:05.552" v="300"/>
          <ac:inkMkLst>
            <pc:docMk/>
            <pc:sldMk cId="836963327" sldId="487"/>
            <ac:inkMk id="173" creationId="{349EABA7-ED5D-410E-B733-9633257B79FB}"/>
          </ac:inkMkLst>
        </pc:inkChg>
        <pc:inkChg chg="add mod">
          <ac:chgData name="Tracy Carter" userId="2f5be7f5713387d1" providerId="LiveId" clId="{BB2F3836-8679-41B3-8852-CCC2C84C794F}" dt="2021-08-13T17:06:05.552" v="300"/>
          <ac:inkMkLst>
            <pc:docMk/>
            <pc:sldMk cId="836963327" sldId="487"/>
            <ac:inkMk id="174" creationId="{59CFBCA4-7D18-4829-810C-9749DE1D2766}"/>
          </ac:inkMkLst>
        </pc:inkChg>
        <pc:inkChg chg="add mod">
          <ac:chgData name="Tracy Carter" userId="2f5be7f5713387d1" providerId="LiveId" clId="{BB2F3836-8679-41B3-8852-CCC2C84C794F}" dt="2021-08-13T17:06:05.552" v="300"/>
          <ac:inkMkLst>
            <pc:docMk/>
            <pc:sldMk cId="836963327" sldId="487"/>
            <ac:inkMk id="175" creationId="{15510F0C-BA45-4CD1-B88C-DC40DAA0E090}"/>
          </ac:inkMkLst>
        </pc:inkChg>
      </pc:sldChg>
      <pc:sldChg chg="addSp delSp modSp mod">
        <pc:chgData name="Tracy Carter" userId="2f5be7f5713387d1" providerId="LiveId" clId="{BB2F3836-8679-41B3-8852-CCC2C84C794F}" dt="2021-08-13T17:07:42.232" v="386"/>
        <pc:sldMkLst>
          <pc:docMk/>
          <pc:sldMk cId="958886447" sldId="492"/>
        </pc:sldMkLst>
        <pc:grpChg chg="mod">
          <ac:chgData name="Tracy Carter" userId="2f5be7f5713387d1" providerId="LiveId" clId="{BB2F3836-8679-41B3-8852-CCC2C84C794F}" dt="2021-08-13T17:06:40.928" v="308"/>
          <ac:grpSpMkLst>
            <pc:docMk/>
            <pc:sldMk cId="958886447" sldId="492"/>
            <ac:grpSpMk id="12" creationId="{5EB53A1A-E24E-4DCD-8A43-855461F166E9}"/>
          </ac:grpSpMkLst>
        </pc:grpChg>
        <pc:grpChg chg="mod">
          <ac:chgData name="Tracy Carter" userId="2f5be7f5713387d1" providerId="LiveId" clId="{BB2F3836-8679-41B3-8852-CCC2C84C794F}" dt="2021-08-13T17:06:44.375" v="314"/>
          <ac:grpSpMkLst>
            <pc:docMk/>
            <pc:sldMk cId="958886447" sldId="492"/>
            <ac:grpSpMk id="18" creationId="{9A0A6ECF-3CCC-4EFF-AEFE-8AADF5CE5AED}"/>
          </ac:grpSpMkLst>
        </pc:grpChg>
        <pc:grpChg chg="del mod">
          <ac:chgData name="Tracy Carter" userId="2f5be7f5713387d1" providerId="LiveId" clId="{BB2F3836-8679-41B3-8852-CCC2C84C794F}" dt="2021-08-13T17:06:49.443" v="321"/>
          <ac:grpSpMkLst>
            <pc:docMk/>
            <pc:sldMk cId="958886447" sldId="492"/>
            <ac:grpSpMk id="23" creationId="{324BC4A0-4B4B-4979-BBE3-06C9C66B9B5D}"/>
          </ac:grpSpMkLst>
        </pc:grpChg>
        <pc:grpChg chg="del mod">
          <ac:chgData name="Tracy Carter" userId="2f5be7f5713387d1" providerId="LiveId" clId="{BB2F3836-8679-41B3-8852-CCC2C84C794F}" dt="2021-08-13T17:06:57.145" v="334"/>
          <ac:grpSpMkLst>
            <pc:docMk/>
            <pc:sldMk cId="958886447" sldId="492"/>
            <ac:grpSpMk id="33" creationId="{D45A8D85-5E14-45FA-A61C-414510E10D24}"/>
          </ac:grpSpMkLst>
        </pc:grpChg>
        <pc:grpChg chg="mod">
          <ac:chgData name="Tracy Carter" userId="2f5be7f5713387d1" providerId="LiveId" clId="{BB2F3836-8679-41B3-8852-CCC2C84C794F}" dt="2021-08-13T17:06:56.275" v="332"/>
          <ac:grpSpMkLst>
            <pc:docMk/>
            <pc:sldMk cId="958886447" sldId="492"/>
            <ac:grpSpMk id="34" creationId="{934AE448-FEFE-4D8F-B0DE-CBD1883CA8CE}"/>
          </ac:grpSpMkLst>
        </pc:grpChg>
        <pc:grpChg chg="del mod">
          <ac:chgData name="Tracy Carter" userId="2f5be7f5713387d1" providerId="LiveId" clId="{BB2F3836-8679-41B3-8852-CCC2C84C794F}" dt="2021-08-13T17:07:20.070" v="357"/>
          <ac:grpSpMkLst>
            <pc:docMk/>
            <pc:sldMk cId="958886447" sldId="492"/>
            <ac:grpSpMk id="36" creationId="{6AC29B21-1BC8-4B63-BF57-F6ABDAC2E78A}"/>
          </ac:grpSpMkLst>
        </pc:grpChg>
        <pc:grpChg chg="mod">
          <ac:chgData name="Tracy Carter" userId="2f5be7f5713387d1" providerId="LiveId" clId="{BB2F3836-8679-41B3-8852-CCC2C84C794F}" dt="2021-08-13T17:07:01.085" v="341"/>
          <ac:grpSpMkLst>
            <pc:docMk/>
            <pc:sldMk cId="958886447" sldId="492"/>
            <ac:grpSpMk id="43" creationId="{4B10A339-AB54-4240-8CC1-ABFDD1F7ACBE}"/>
          </ac:grpSpMkLst>
        </pc:grpChg>
        <pc:grpChg chg="del mod">
          <ac:chgData name="Tracy Carter" userId="2f5be7f5713387d1" providerId="LiveId" clId="{BB2F3836-8679-41B3-8852-CCC2C84C794F}" dt="2021-08-13T17:07:05.994" v="349"/>
          <ac:grpSpMkLst>
            <pc:docMk/>
            <pc:sldMk cId="958886447" sldId="492"/>
            <ac:grpSpMk id="49" creationId="{714500D7-FB44-42DA-94F3-0062B08C1200}"/>
          </ac:grpSpMkLst>
        </pc:grpChg>
        <pc:grpChg chg="mod">
          <ac:chgData name="Tracy Carter" userId="2f5be7f5713387d1" providerId="LiveId" clId="{BB2F3836-8679-41B3-8852-CCC2C84C794F}" dt="2021-08-13T17:07:05.994" v="349"/>
          <ac:grpSpMkLst>
            <pc:docMk/>
            <pc:sldMk cId="958886447" sldId="492"/>
            <ac:grpSpMk id="51" creationId="{AFB7ED67-753A-4E12-A8CA-D7989E821158}"/>
          </ac:grpSpMkLst>
        </pc:grpChg>
        <pc:grpChg chg="del mod">
          <ac:chgData name="Tracy Carter" userId="2f5be7f5713387d1" providerId="LiveId" clId="{BB2F3836-8679-41B3-8852-CCC2C84C794F}" dt="2021-08-13T17:07:20.070" v="357"/>
          <ac:grpSpMkLst>
            <pc:docMk/>
            <pc:sldMk cId="958886447" sldId="492"/>
            <ac:grpSpMk id="55" creationId="{8ACC4564-C71F-462B-8825-3D8391DF2F10}"/>
          </ac:grpSpMkLst>
        </pc:grpChg>
        <pc:grpChg chg="mod">
          <ac:chgData name="Tracy Carter" userId="2f5be7f5713387d1" providerId="LiveId" clId="{BB2F3836-8679-41B3-8852-CCC2C84C794F}" dt="2021-08-13T17:07:20.070" v="357"/>
          <ac:grpSpMkLst>
            <pc:docMk/>
            <pc:sldMk cId="958886447" sldId="492"/>
            <ac:grpSpMk id="59" creationId="{C29875D5-B81F-406E-9FF4-5BD8D27DAF69}"/>
          </ac:grpSpMkLst>
        </pc:grpChg>
        <pc:grpChg chg="mod">
          <ac:chgData name="Tracy Carter" userId="2f5be7f5713387d1" providerId="LiveId" clId="{BB2F3836-8679-41B3-8852-CCC2C84C794F}" dt="2021-08-13T17:07:23.841" v="364"/>
          <ac:grpSpMkLst>
            <pc:docMk/>
            <pc:sldMk cId="958886447" sldId="492"/>
            <ac:grpSpMk id="66" creationId="{85D94ED1-D573-43A3-A09D-CA1E401B6795}"/>
          </ac:grpSpMkLst>
        </pc:grpChg>
        <pc:grpChg chg="del mod">
          <ac:chgData name="Tracy Carter" userId="2f5be7f5713387d1" providerId="LiveId" clId="{BB2F3836-8679-41B3-8852-CCC2C84C794F}" dt="2021-08-13T17:07:28.339" v="368"/>
          <ac:grpSpMkLst>
            <pc:docMk/>
            <pc:sldMk cId="958886447" sldId="492"/>
            <ac:grpSpMk id="69" creationId="{E9D97CC8-AEB5-4345-AC23-F98D91E2BBFA}"/>
          </ac:grpSpMkLst>
        </pc:grpChg>
        <pc:grpChg chg="mod">
          <ac:chgData name="Tracy Carter" userId="2f5be7f5713387d1" providerId="LiveId" clId="{BB2F3836-8679-41B3-8852-CCC2C84C794F}" dt="2021-08-13T17:07:31.981" v="374"/>
          <ac:grpSpMkLst>
            <pc:docMk/>
            <pc:sldMk cId="958886447" sldId="492"/>
            <ac:grpSpMk id="74" creationId="{F8ACF3A9-6313-47E6-8865-36F31EAF0ED3}"/>
          </ac:grpSpMkLst>
        </pc:grpChg>
        <pc:grpChg chg="del mod">
          <ac:chgData name="Tracy Carter" userId="2f5be7f5713387d1" providerId="LiveId" clId="{BB2F3836-8679-41B3-8852-CCC2C84C794F}" dt="2021-08-13T17:07:36.805" v="380"/>
          <ac:grpSpMkLst>
            <pc:docMk/>
            <pc:sldMk cId="958886447" sldId="492"/>
            <ac:grpSpMk id="78" creationId="{80889A24-5467-433B-89B0-3C3F76FABAE2}"/>
          </ac:grpSpMkLst>
        </pc:grpChg>
        <pc:grpChg chg="mod">
          <ac:chgData name="Tracy Carter" userId="2f5be7f5713387d1" providerId="LiveId" clId="{BB2F3836-8679-41B3-8852-CCC2C84C794F}" dt="2021-08-13T17:07:42.232" v="386"/>
          <ac:grpSpMkLst>
            <pc:docMk/>
            <pc:sldMk cId="958886447" sldId="492"/>
            <ac:grpSpMk id="83" creationId="{D20957B8-C546-45BF-B663-79D8B98BD9FE}"/>
          </ac:grpSpMkLst>
        </pc:grpChg>
        <pc:inkChg chg="add mod">
          <ac:chgData name="Tracy Carter" userId="2f5be7f5713387d1" providerId="LiveId" clId="{BB2F3836-8679-41B3-8852-CCC2C84C794F}" dt="2021-08-13T17:06:40.928" v="308"/>
          <ac:inkMkLst>
            <pc:docMk/>
            <pc:sldMk cId="958886447" sldId="492"/>
            <ac:inkMk id="3" creationId="{3FF93FEF-5B5C-44AB-9D4C-89C07BF9A37F}"/>
          </ac:inkMkLst>
        </pc:inkChg>
        <pc:inkChg chg="add mod">
          <ac:chgData name="Tracy Carter" userId="2f5be7f5713387d1" providerId="LiveId" clId="{BB2F3836-8679-41B3-8852-CCC2C84C794F}" dt="2021-08-13T17:06:40.928" v="308"/>
          <ac:inkMkLst>
            <pc:docMk/>
            <pc:sldMk cId="958886447" sldId="492"/>
            <ac:inkMk id="4" creationId="{C5A9BFC2-7B36-4E1D-A5B5-5B4524A32F9A}"/>
          </ac:inkMkLst>
        </pc:inkChg>
        <pc:inkChg chg="add mod">
          <ac:chgData name="Tracy Carter" userId="2f5be7f5713387d1" providerId="LiveId" clId="{BB2F3836-8679-41B3-8852-CCC2C84C794F}" dt="2021-08-13T17:06:40.928" v="308"/>
          <ac:inkMkLst>
            <pc:docMk/>
            <pc:sldMk cId="958886447" sldId="492"/>
            <ac:inkMk id="6" creationId="{AFFF8B94-EED8-45C0-8A40-423381B7997C}"/>
          </ac:inkMkLst>
        </pc:inkChg>
        <pc:inkChg chg="add mod">
          <ac:chgData name="Tracy Carter" userId="2f5be7f5713387d1" providerId="LiveId" clId="{BB2F3836-8679-41B3-8852-CCC2C84C794F}" dt="2021-08-13T17:06:40.928" v="308"/>
          <ac:inkMkLst>
            <pc:docMk/>
            <pc:sldMk cId="958886447" sldId="492"/>
            <ac:inkMk id="7" creationId="{FCBF3CEE-FE70-4BB0-B11D-4DC6C168AABE}"/>
          </ac:inkMkLst>
        </pc:inkChg>
        <pc:inkChg chg="add mod">
          <ac:chgData name="Tracy Carter" userId="2f5be7f5713387d1" providerId="LiveId" clId="{BB2F3836-8679-41B3-8852-CCC2C84C794F}" dt="2021-08-13T17:06:40.928" v="308"/>
          <ac:inkMkLst>
            <pc:docMk/>
            <pc:sldMk cId="958886447" sldId="492"/>
            <ac:inkMk id="8" creationId="{C6D4AADE-C91B-494A-9F6B-29EC143DA749}"/>
          </ac:inkMkLst>
        </pc:inkChg>
        <pc:inkChg chg="add mod">
          <ac:chgData name="Tracy Carter" userId="2f5be7f5713387d1" providerId="LiveId" clId="{BB2F3836-8679-41B3-8852-CCC2C84C794F}" dt="2021-08-13T17:06:40.928" v="308"/>
          <ac:inkMkLst>
            <pc:docMk/>
            <pc:sldMk cId="958886447" sldId="492"/>
            <ac:inkMk id="9" creationId="{F0F2451C-F811-4335-BD5F-6DBD06217B48}"/>
          </ac:inkMkLst>
        </pc:inkChg>
        <pc:inkChg chg="add mod">
          <ac:chgData name="Tracy Carter" userId="2f5be7f5713387d1" providerId="LiveId" clId="{BB2F3836-8679-41B3-8852-CCC2C84C794F}" dt="2021-08-13T17:06:40.928" v="308"/>
          <ac:inkMkLst>
            <pc:docMk/>
            <pc:sldMk cId="958886447" sldId="492"/>
            <ac:inkMk id="11" creationId="{6BBE30C4-8F94-450E-BB26-56D12C065A91}"/>
          </ac:inkMkLst>
        </pc:inkChg>
        <pc:inkChg chg="add mod">
          <ac:chgData name="Tracy Carter" userId="2f5be7f5713387d1" providerId="LiveId" clId="{BB2F3836-8679-41B3-8852-CCC2C84C794F}" dt="2021-08-13T17:06:44.375" v="314"/>
          <ac:inkMkLst>
            <pc:docMk/>
            <pc:sldMk cId="958886447" sldId="492"/>
            <ac:inkMk id="13" creationId="{F591A0F3-E7EF-4682-AF5F-8E742EA75C31}"/>
          </ac:inkMkLst>
        </pc:inkChg>
        <pc:inkChg chg="add mod">
          <ac:chgData name="Tracy Carter" userId="2f5be7f5713387d1" providerId="LiveId" clId="{BB2F3836-8679-41B3-8852-CCC2C84C794F}" dt="2021-08-13T17:06:44.375" v="314"/>
          <ac:inkMkLst>
            <pc:docMk/>
            <pc:sldMk cId="958886447" sldId="492"/>
            <ac:inkMk id="14" creationId="{58E48A37-9A65-488B-A85A-B7114FA9944F}"/>
          </ac:inkMkLst>
        </pc:inkChg>
        <pc:inkChg chg="add mod">
          <ac:chgData name="Tracy Carter" userId="2f5be7f5713387d1" providerId="LiveId" clId="{BB2F3836-8679-41B3-8852-CCC2C84C794F}" dt="2021-08-13T17:06:44.375" v="314"/>
          <ac:inkMkLst>
            <pc:docMk/>
            <pc:sldMk cId="958886447" sldId="492"/>
            <ac:inkMk id="15" creationId="{C4762869-B22B-4CCC-839A-38EBA7C8DC5E}"/>
          </ac:inkMkLst>
        </pc:inkChg>
        <pc:inkChg chg="add mod">
          <ac:chgData name="Tracy Carter" userId="2f5be7f5713387d1" providerId="LiveId" clId="{BB2F3836-8679-41B3-8852-CCC2C84C794F}" dt="2021-08-13T17:06:44.375" v="314"/>
          <ac:inkMkLst>
            <pc:docMk/>
            <pc:sldMk cId="958886447" sldId="492"/>
            <ac:inkMk id="16" creationId="{9A49D35C-BEDA-40C4-A055-BCB2D93E9D3B}"/>
          </ac:inkMkLst>
        </pc:inkChg>
        <pc:inkChg chg="add mod">
          <ac:chgData name="Tracy Carter" userId="2f5be7f5713387d1" providerId="LiveId" clId="{BB2F3836-8679-41B3-8852-CCC2C84C794F}" dt="2021-08-13T17:06:44.375" v="314"/>
          <ac:inkMkLst>
            <pc:docMk/>
            <pc:sldMk cId="958886447" sldId="492"/>
            <ac:inkMk id="17" creationId="{2F816D32-5409-42B4-9B5D-852208874879}"/>
          </ac:inkMkLst>
        </pc:inkChg>
        <pc:inkChg chg="add">
          <ac:chgData name="Tracy Carter" userId="2f5be7f5713387d1" providerId="LiveId" clId="{BB2F3836-8679-41B3-8852-CCC2C84C794F}" dt="2021-08-13T17:06:44.860" v="315" actId="9405"/>
          <ac:inkMkLst>
            <pc:docMk/>
            <pc:sldMk cId="958886447" sldId="492"/>
            <ac:inkMk id="19" creationId="{46B2AAA7-A3FB-44DF-AE1F-C827AFE8577B}"/>
          </ac:inkMkLst>
        </pc:inkChg>
        <pc:inkChg chg="add del mod">
          <ac:chgData name="Tracy Carter" userId="2f5be7f5713387d1" providerId="LiveId" clId="{BB2F3836-8679-41B3-8852-CCC2C84C794F}" dt="2021-08-13T17:06:49.443" v="322"/>
          <ac:inkMkLst>
            <pc:docMk/>
            <pc:sldMk cId="958886447" sldId="492"/>
            <ac:inkMk id="20" creationId="{A8E2057F-9597-4012-8E70-494A5D30C872}"/>
          </ac:inkMkLst>
        </pc:inkChg>
        <pc:inkChg chg="add del mod">
          <ac:chgData name="Tracy Carter" userId="2f5be7f5713387d1" providerId="LiveId" clId="{BB2F3836-8679-41B3-8852-CCC2C84C794F}" dt="2021-08-13T17:06:49.443" v="320"/>
          <ac:inkMkLst>
            <pc:docMk/>
            <pc:sldMk cId="958886447" sldId="492"/>
            <ac:inkMk id="21" creationId="{9C4CF9AE-AC3C-4B78-8C55-023035C343C8}"/>
          </ac:inkMkLst>
        </pc:inkChg>
        <pc:inkChg chg="add del mod">
          <ac:chgData name="Tracy Carter" userId="2f5be7f5713387d1" providerId="LiveId" clId="{BB2F3836-8679-41B3-8852-CCC2C84C794F}" dt="2021-08-13T17:06:49.443" v="321"/>
          <ac:inkMkLst>
            <pc:docMk/>
            <pc:sldMk cId="958886447" sldId="492"/>
            <ac:inkMk id="22" creationId="{A1E5D994-6436-42AF-986B-5AB788591F74}"/>
          </ac:inkMkLst>
        </pc:inkChg>
        <pc:inkChg chg="add mod">
          <ac:chgData name="Tracy Carter" userId="2f5be7f5713387d1" providerId="LiveId" clId="{BB2F3836-8679-41B3-8852-CCC2C84C794F}" dt="2021-08-13T17:06:56.275" v="332"/>
          <ac:inkMkLst>
            <pc:docMk/>
            <pc:sldMk cId="958886447" sldId="492"/>
            <ac:inkMk id="24" creationId="{CA06518E-1D23-42C6-8FBC-BB4E035B1040}"/>
          </ac:inkMkLst>
        </pc:inkChg>
        <pc:inkChg chg="add mod">
          <ac:chgData name="Tracy Carter" userId="2f5be7f5713387d1" providerId="LiveId" clId="{BB2F3836-8679-41B3-8852-CCC2C84C794F}" dt="2021-08-13T17:06:56.275" v="332"/>
          <ac:inkMkLst>
            <pc:docMk/>
            <pc:sldMk cId="958886447" sldId="492"/>
            <ac:inkMk id="25" creationId="{D8E56272-9301-48AA-82B0-FDF3DC6BD8CA}"/>
          </ac:inkMkLst>
        </pc:inkChg>
        <pc:inkChg chg="add mod">
          <ac:chgData name="Tracy Carter" userId="2f5be7f5713387d1" providerId="LiveId" clId="{BB2F3836-8679-41B3-8852-CCC2C84C794F}" dt="2021-08-13T17:06:56.275" v="332"/>
          <ac:inkMkLst>
            <pc:docMk/>
            <pc:sldMk cId="958886447" sldId="492"/>
            <ac:inkMk id="26" creationId="{408EE4AB-403C-4121-8326-D63C2B49652B}"/>
          </ac:inkMkLst>
        </pc:inkChg>
        <pc:inkChg chg="add mod">
          <ac:chgData name="Tracy Carter" userId="2f5be7f5713387d1" providerId="LiveId" clId="{BB2F3836-8679-41B3-8852-CCC2C84C794F}" dt="2021-08-13T17:06:56.275" v="332"/>
          <ac:inkMkLst>
            <pc:docMk/>
            <pc:sldMk cId="958886447" sldId="492"/>
            <ac:inkMk id="27" creationId="{227EF005-0DDA-438D-88AA-817B7CECB79B}"/>
          </ac:inkMkLst>
        </pc:inkChg>
        <pc:inkChg chg="add mod">
          <ac:chgData name="Tracy Carter" userId="2f5be7f5713387d1" providerId="LiveId" clId="{BB2F3836-8679-41B3-8852-CCC2C84C794F}" dt="2021-08-13T17:06:56.275" v="332"/>
          <ac:inkMkLst>
            <pc:docMk/>
            <pc:sldMk cId="958886447" sldId="492"/>
            <ac:inkMk id="28" creationId="{8AB951E3-D6F0-43FF-A58E-1BFAB793ED4C}"/>
          </ac:inkMkLst>
        </pc:inkChg>
        <pc:inkChg chg="add mod">
          <ac:chgData name="Tracy Carter" userId="2f5be7f5713387d1" providerId="LiveId" clId="{BB2F3836-8679-41B3-8852-CCC2C84C794F}" dt="2021-08-13T17:07:20.070" v="357"/>
          <ac:inkMkLst>
            <pc:docMk/>
            <pc:sldMk cId="958886447" sldId="492"/>
            <ac:inkMk id="29" creationId="{28D53DA4-A37A-4394-9590-362097D43A5D}"/>
          </ac:inkMkLst>
        </pc:inkChg>
        <pc:inkChg chg="add mod">
          <ac:chgData name="Tracy Carter" userId="2f5be7f5713387d1" providerId="LiveId" clId="{BB2F3836-8679-41B3-8852-CCC2C84C794F}" dt="2021-08-13T17:07:20.070" v="357"/>
          <ac:inkMkLst>
            <pc:docMk/>
            <pc:sldMk cId="958886447" sldId="492"/>
            <ac:inkMk id="30" creationId="{2BC52B76-AEE4-4044-BFB4-D3FA1E99378C}"/>
          </ac:inkMkLst>
        </pc:inkChg>
        <pc:inkChg chg="add mod">
          <ac:chgData name="Tracy Carter" userId="2f5be7f5713387d1" providerId="LiveId" clId="{BB2F3836-8679-41B3-8852-CCC2C84C794F}" dt="2021-08-13T17:07:20.070" v="357"/>
          <ac:inkMkLst>
            <pc:docMk/>
            <pc:sldMk cId="958886447" sldId="492"/>
            <ac:inkMk id="31" creationId="{B5DF993D-7DA9-4CFB-8B58-1BE1E8CB0B7F}"/>
          </ac:inkMkLst>
        </pc:inkChg>
        <pc:inkChg chg="add mod">
          <ac:chgData name="Tracy Carter" userId="2f5be7f5713387d1" providerId="LiveId" clId="{BB2F3836-8679-41B3-8852-CCC2C84C794F}" dt="2021-08-13T17:07:20.070" v="357"/>
          <ac:inkMkLst>
            <pc:docMk/>
            <pc:sldMk cId="958886447" sldId="492"/>
            <ac:inkMk id="32" creationId="{6BE31E68-DE00-4390-A570-35D701C7C324}"/>
          </ac:inkMkLst>
        </pc:inkChg>
        <pc:inkChg chg="add mod">
          <ac:chgData name="Tracy Carter" userId="2f5be7f5713387d1" providerId="LiveId" clId="{BB2F3836-8679-41B3-8852-CCC2C84C794F}" dt="2021-08-13T17:07:20.070" v="357"/>
          <ac:inkMkLst>
            <pc:docMk/>
            <pc:sldMk cId="958886447" sldId="492"/>
            <ac:inkMk id="35" creationId="{F12EE997-AE5B-46ED-8276-ED98AE4145DE}"/>
          </ac:inkMkLst>
        </pc:inkChg>
        <pc:inkChg chg="add mod">
          <ac:chgData name="Tracy Carter" userId="2f5be7f5713387d1" providerId="LiveId" clId="{BB2F3836-8679-41B3-8852-CCC2C84C794F}" dt="2021-08-13T17:07:01.085" v="341"/>
          <ac:inkMkLst>
            <pc:docMk/>
            <pc:sldMk cId="958886447" sldId="492"/>
            <ac:inkMk id="37" creationId="{067E8379-81BD-4049-ACBE-BD549B9F45C7}"/>
          </ac:inkMkLst>
        </pc:inkChg>
        <pc:inkChg chg="add mod">
          <ac:chgData name="Tracy Carter" userId="2f5be7f5713387d1" providerId="LiveId" clId="{BB2F3836-8679-41B3-8852-CCC2C84C794F}" dt="2021-08-13T17:07:01.085" v="341"/>
          <ac:inkMkLst>
            <pc:docMk/>
            <pc:sldMk cId="958886447" sldId="492"/>
            <ac:inkMk id="38" creationId="{0A81EF09-FB5A-4A5D-ACF6-300CD28C5F99}"/>
          </ac:inkMkLst>
        </pc:inkChg>
        <pc:inkChg chg="add mod">
          <ac:chgData name="Tracy Carter" userId="2f5be7f5713387d1" providerId="LiveId" clId="{BB2F3836-8679-41B3-8852-CCC2C84C794F}" dt="2021-08-13T17:07:01.085" v="341"/>
          <ac:inkMkLst>
            <pc:docMk/>
            <pc:sldMk cId="958886447" sldId="492"/>
            <ac:inkMk id="39" creationId="{748A9E54-1937-452E-9EFB-DA1725AFF849}"/>
          </ac:inkMkLst>
        </pc:inkChg>
        <pc:inkChg chg="add mod">
          <ac:chgData name="Tracy Carter" userId="2f5be7f5713387d1" providerId="LiveId" clId="{BB2F3836-8679-41B3-8852-CCC2C84C794F}" dt="2021-08-13T17:07:01.085" v="341"/>
          <ac:inkMkLst>
            <pc:docMk/>
            <pc:sldMk cId="958886447" sldId="492"/>
            <ac:inkMk id="40" creationId="{913FB6AF-36CF-4216-93BA-40539D1285CB}"/>
          </ac:inkMkLst>
        </pc:inkChg>
        <pc:inkChg chg="add mod">
          <ac:chgData name="Tracy Carter" userId="2f5be7f5713387d1" providerId="LiveId" clId="{BB2F3836-8679-41B3-8852-CCC2C84C794F}" dt="2021-08-13T17:07:01.085" v="341"/>
          <ac:inkMkLst>
            <pc:docMk/>
            <pc:sldMk cId="958886447" sldId="492"/>
            <ac:inkMk id="41" creationId="{9F30571F-EB5F-459B-ADCE-F30550915E89}"/>
          </ac:inkMkLst>
        </pc:inkChg>
        <pc:inkChg chg="add mod">
          <ac:chgData name="Tracy Carter" userId="2f5be7f5713387d1" providerId="LiveId" clId="{BB2F3836-8679-41B3-8852-CCC2C84C794F}" dt="2021-08-13T17:07:01.085" v="341"/>
          <ac:inkMkLst>
            <pc:docMk/>
            <pc:sldMk cId="958886447" sldId="492"/>
            <ac:inkMk id="42" creationId="{2A8FAE52-C0A2-42A6-BC7C-429F8AEB99C9}"/>
          </ac:inkMkLst>
        </pc:inkChg>
        <pc:inkChg chg="add mod">
          <ac:chgData name="Tracy Carter" userId="2f5be7f5713387d1" providerId="LiveId" clId="{BB2F3836-8679-41B3-8852-CCC2C84C794F}" dt="2021-08-13T17:07:05.994" v="349"/>
          <ac:inkMkLst>
            <pc:docMk/>
            <pc:sldMk cId="958886447" sldId="492"/>
            <ac:inkMk id="44" creationId="{4EE67DE1-E7D1-47DE-88F4-77CE7FD354AF}"/>
          </ac:inkMkLst>
        </pc:inkChg>
        <pc:inkChg chg="add mod">
          <ac:chgData name="Tracy Carter" userId="2f5be7f5713387d1" providerId="LiveId" clId="{BB2F3836-8679-41B3-8852-CCC2C84C794F}" dt="2021-08-13T17:07:05.994" v="349"/>
          <ac:inkMkLst>
            <pc:docMk/>
            <pc:sldMk cId="958886447" sldId="492"/>
            <ac:inkMk id="45" creationId="{4CF9D8D4-4E44-49C4-8CC0-C1378E905C48}"/>
          </ac:inkMkLst>
        </pc:inkChg>
        <pc:inkChg chg="add mod">
          <ac:chgData name="Tracy Carter" userId="2f5be7f5713387d1" providerId="LiveId" clId="{BB2F3836-8679-41B3-8852-CCC2C84C794F}" dt="2021-08-13T17:07:05.994" v="349"/>
          <ac:inkMkLst>
            <pc:docMk/>
            <pc:sldMk cId="958886447" sldId="492"/>
            <ac:inkMk id="46" creationId="{33857477-14AB-415B-A0BC-0DD00BEB59A5}"/>
          </ac:inkMkLst>
        </pc:inkChg>
        <pc:inkChg chg="add mod">
          <ac:chgData name="Tracy Carter" userId="2f5be7f5713387d1" providerId="LiveId" clId="{BB2F3836-8679-41B3-8852-CCC2C84C794F}" dt="2021-08-13T17:07:05.994" v="349"/>
          <ac:inkMkLst>
            <pc:docMk/>
            <pc:sldMk cId="958886447" sldId="492"/>
            <ac:inkMk id="47" creationId="{F751A920-8A52-4761-B2E4-211149ACDD78}"/>
          </ac:inkMkLst>
        </pc:inkChg>
        <pc:inkChg chg="add mod">
          <ac:chgData name="Tracy Carter" userId="2f5be7f5713387d1" providerId="LiveId" clId="{BB2F3836-8679-41B3-8852-CCC2C84C794F}" dt="2021-08-13T17:07:05.994" v="349"/>
          <ac:inkMkLst>
            <pc:docMk/>
            <pc:sldMk cId="958886447" sldId="492"/>
            <ac:inkMk id="48" creationId="{AAF3B808-E6A2-4513-8759-FEF3E4DB1573}"/>
          </ac:inkMkLst>
        </pc:inkChg>
        <pc:inkChg chg="add mod">
          <ac:chgData name="Tracy Carter" userId="2f5be7f5713387d1" providerId="LiveId" clId="{BB2F3836-8679-41B3-8852-CCC2C84C794F}" dt="2021-08-13T17:07:05.994" v="349"/>
          <ac:inkMkLst>
            <pc:docMk/>
            <pc:sldMk cId="958886447" sldId="492"/>
            <ac:inkMk id="50" creationId="{50933F4A-722F-4BA3-B934-3CD26FE07D30}"/>
          </ac:inkMkLst>
        </pc:inkChg>
        <pc:inkChg chg="add mod">
          <ac:chgData name="Tracy Carter" userId="2f5be7f5713387d1" providerId="LiveId" clId="{BB2F3836-8679-41B3-8852-CCC2C84C794F}" dt="2021-08-13T17:07:20.070" v="357"/>
          <ac:inkMkLst>
            <pc:docMk/>
            <pc:sldMk cId="958886447" sldId="492"/>
            <ac:inkMk id="52" creationId="{99D9E4E3-D223-45E6-8438-D6168601C581}"/>
          </ac:inkMkLst>
        </pc:inkChg>
        <pc:inkChg chg="add mod">
          <ac:chgData name="Tracy Carter" userId="2f5be7f5713387d1" providerId="LiveId" clId="{BB2F3836-8679-41B3-8852-CCC2C84C794F}" dt="2021-08-13T17:07:20.070" v="357"/>
          <ac:inkMkLst>
            <pc:docMk/>
            <pc:sldMk cId="958886447" sldId="492"/>
            <ac:inkMk id="53" creationId="{713BB38F-1E20-450F-BC48-C90782550EF0}"/>
          </ac:inkMkLst>
        </pc:inkChg>
        <pc:inkChg chg="add mod">
          <ac:chgData name="Tracy Carter" userId="2f5be7f5713387d1" providerId="LiveId" clId="{BB2F3836-8679-41B3-8852-CCC2C84C794F}" dt="2021-08-13T17:07:20.070" v="357"/>
          <ac:inkMkLst>
            <pc:docMk/>
            <pc:sldMk cId="958886447" sldId="492"/>
            <ac:inkMk id="54" creationId="{5ECAE942-233B-4329-835C-021C0A13CFAE}"/>
          </ac:inkMkLst>
        </pc:inkChg>
        <pc:inkChg chg="add mod">
          <ac:chgData name="Tracy Carter" userId="2f5be7f5713387d1" providerId="LiveId" clId="{BB2F3836-8679-41B3-8852-CCC2C84C794F}" dt="2021-08-13T17:07:20.070" v="357"/>
          <ac:inkMkLst>
            <pc:docMk/>
            <pc:sldMk cId="958886447" sldId="492"/>
            <ac:inkMk id="56" creationId="{1A1CBE71-6EE7-426E-BBAD-61263C9E054F}"/>
          </ac:inkMkLst>
        </pc:inkChg>
        <pc:inkChg chg="add mod">
          <ac:chgData name="Tracy Carter" userId="2f5be7f5713387d1" providerId="LiveId" clId="{BB2F3836-8679-41B3-8852-CCC2C84C794F}" dt="2021-08-13T17:07:20.070" v="357"/>
          <ac:inkMkLst>
            <pc:docMk/>
            <pc:sldMk cId="958886447" sldId="492"/>
            <ac:inkMk id="57" creationId="{A23685F1-4687-48B1-BDA4-52340A744649}"/>
          </ac:inkMkLst>
        </pc:inkChg>
        <pc:inkChg chg="add mod">
          <ac:chgData name="Tracy Carter" userId="2f5be7f5713387d1" providerId="LiveId" clId="{BB2F3836-8679-41B3-8852-CCC2C84C794F}" dt="2021-08-13T17:07:20.070" v="357"/>
          <ac:inkMkLst>
            <pc:docMk/>
            <pc:sldMk cId="958886447" sldId="492"/>
            <ac:inkMk id="58" creationId="{C299ED65-C40E-480D-B332-9FF7DD63CB05}"/>
          </ac:inkMkLst>
        </pc:inkChg>
        <pc:inkChg chg="add mod">
          <ac:chgData name="Tracy Carter" userId="2f5be7f5713387d1" providerId="LiveId" clId="{BB2F3836-8679-41B3-8852-CCC2C84C794F}" dt="2021-08-13T17:07:23.841" v="364"/>
          <ac:inkMkLst>
            <pc:docMk/>
            <pc:sldMk cId="958886447" sldId="492"/>
            <ac:inkMk id="60" creationId="{197259E6-62AC-4799-8546-B53C4DD45969}"/>
          </ac:inkMkLst>
        </pc:inkChg>
        <pc:inkChg chg="add mod">
          <ac:chgData name="Tracy Carter" userId="2f5be7f5713387d1" providerId="LiveId" clId="{BB2F3836-8679-41B3-8852-CCC2C84C794F}" dt="2021-08-13T17:07:23.841" v="364"/>
          <ac:inkMkLst>
            <pc:docMk/>
            <pc:sldMk cId="958886447" sldId="492"/>
            <ac:inkMk id="61" creationId="{B3F29317-1884-496F-BCE4-EB261999E872}"/>
          </ac:inkMkLst>
        </pc:inkChg>
        <pc:inkChg chg="add mod">
          <ac:chgData name="Tracy Carter" userId="2f5be7f5713387d1" providerId="LiveId" clId="{BB2F3836-8679-41B3-8852-CCC2C84C794F}" dt="2021-08-13T17:07:23.841" v="364"/>
          <ac:inkMkLst>
            <pc:docMk/>
            <pc:sldMk cId="958886447" sldId="492"/>
            <ac:inkMk id="62" creationId="{2709E84F-D43A-487C-8EE5-28142BFE26C5}"/>
          </ac:inkMkLst>
        </pc:inkChg>
        <pc:inkChg chg="add mod">
          <ac:chgData name="Tracy Carter" userId="2f5be7f5713387d1" providerId="LiveId" clId="{BB2F3836-8679-41B3-8852-CCC2C84C794F}" dt="2021-08-13T17:07:23.841" v="364"/>
          <ac:inkMkLst>
            <pc:docMk/>
            <pc:sldMk cId="958886447" sldId="492"/>
            <ac:inkMk id="63" creationId="{28719C4F-AA50-4603-823B-E03C91471705}"/>
          </ac:inkMkLst>
        </pc:inkChg>
        <pc:inkChg chg="add mod">
          <ac:chgData name="Tracy Carter" userId="2f5be7f5713387d1" providerId="LiveId" clId="{BB2F3836-8679-41B3-8852-CCC2C84C794F}" dt="2021-08-13T17:07:23.841" v="364"/>
          <ac:inkMkLst>
            <pc:docMk/>
            <pc:sldMk cId="958886447" sldId="492"/>
            <ac:inkMk id="64" creationId="{006D57AD-7983-45C5-90F6-659436254AE3}"/>
          </ac:inkMkLst>
        </pc:inkChg>
        <pc:inkChg chg="add mod">
          <ac:chgData name="Tracy Carter" userId="2f5be7f5713387d1" providerId="LiveId" clId="{BB2F3836-8679-41B3-8852-CCC2C84C794F}" dt="2021-08-13T17:07:23.841" v="364"/>
          <ac:inkMkLst>
            <pc:docMk/>
            <pc:sldMk cId="958886447" sldId="492"/>
            <ac:inkMk id="65" creationId="{F50D7803-064B-4D79-B7EA-AAAA0EA8FD89}"/>
          </ac:inkMkLst>
        </pc:inkChg>
        <pc:inkChg chg="add del mod">
          <ac:chgData name="Tracy Carter" userId="2f5be7f5713387d1" providerId="LiveId" clId="{BB2F3836-8679-41B3-8852-CCC2C84C794F}" dt="2021-08-13T17:07:28.339" v="369"/>
          <ac:inkMkLst>
            <pc:docMk/>
            <pc:sldMk cId="958886447" sldId="492"/>
            <ac:inkMk id="67" creationId="{4732063D-6D0F-4173-ABC6-C5E957288396}"/>
          </ac:inkMkLst>
        </pc:inkChg>
        <pc:inkChg chg="add del mod">
          <ac:chgData name="Tracy Carter" userId="2f5be7f5713387d1" providerId="LiveId" clId="{BB2F3836-8679-41B3-8852-CCC2C84C794F}" dt="2021-08-13T17:07:28.339" v="368"/>
          <ac:inkMkLst>
            <pc:docMk/>
            <pc:sldMk cId="958886447" sldId="492"/>
            <ac:inkMk id="68" creationId="{5598F6D5-5104-4A5D-92D8-8BE5A57BDC98}"/>
          </ac:inkMkLst>
        </pc:inkChg>
        <pc:inkChg chg="add mod">
          <ac:chgData name="Tracy Carter" userId="2f5be7f5713387d1" providerId="LiveId" clId="{BB2F3836-8679-41B3-8852-CCC2C84C794F}" dt="2021-08-13T17:07:31.981" v="374"/>
          <ac:inkMkLst>
            <pc:docMk/>
            <pc:sldMk cId="958886447" sldId="492"/>
            <ac:inkMk id="70" creationId="{3D510BA2-E8C7-49B8-8270-C8007D1500C1}"/>
          </ac:inkMkLst>
        </pc:inkChg>
        <pc:inkChg chg="add mod">
          <ac:chgData name="Tracy Carter" userId="2f5be7f5713387d1" providerId="LiveId" clId="{BB2F3836-8679-41B3-8852-CCC2C84C794F}" dt="2021-08-13T17:07:31.981" v="374"/>
          <ac:inkMkLst>
            <pc:docMk/>
            <pc:sldMk cId="958886447" sldId="492"/>
            <ac:inkMk id="71" creationId="{1F9262BB-9273-4156-8A6C-28C0862FAB48}"/>
          </ac:inkMkLst>
        </pc:inkChg>
        <pc:inkChg chg="add mod">
          <ac:chgData name="Tracy Carter" userId="2f5be7f5713387d1" providerId="LiveId" clId="{BB2F3836-8679-41B3-8852-CCC2C84C794F}" dt="2021-08-13T17:07:31.981" v="374"/>
          <ac:inkMkLst>
            <pc:docMk/>
            <pc:sldMk cId="958886447" sldId="492"/>
            <ac:inkMk id="72" creationId="{6802AA64-F7FF-4251-8D38-5094B5B83489}"/>
          </ac:inkMkLst>
        </pc:inkChg>
        <pc:inkChg chg="add mod">
          <ac:chgData name="Tracy Carter" userId="2f5be7f5713387d1" providerId="LiveId" clId="{BB2F3836-8679-41B3-8852-CCC2C84C794F}" dt="2021-08-13T17:07:31.981" v="374"/>
          <ac:inkMkLst>
            <pc:docMk/>
            <pc:sldMk cId="958886447" sldId="492"/>
            <ac:inkMk id="73" creationId="{FF8AB615-F02D-4415-B394-E7D973BA8647}"/>
          </ac:inkMkLst>
        </pc:inkChg>
        <pc:inkChg chg="add del mod">
          <ac:chgData name="Tracy Carter" userId="2f5be7f5713387d1" providerId="LiveId" clId="{BB2F3836-8679-41B3-8852-CCC2C84C794F}" dt="2021-08-13T17:07:36.805" v="380"/>
          <ac:inkMkLst>
            <pc:docMk/>
            <pc:sldMk cId="958886447" sldId="492"/>
            <ac:inkMk id="75" creationId="{3BABC467-0C0C-4171-950F-7201AF4C8E05}"/>
          </ac:inkMkLst>
        </pc:inkChg>
        <pc:inkChg chg="add del mod">
          <ac:chgData name="Tracy Carter" userId="2f5be7f5713387d1" providerId="LiveId" clId="{BB2F3836-8679-41B3-8852-CCC2C84C794F}" dt="2021-08-13T17:07:36.805" v="381"/>
          <ac:inkMkLst>
            <pc:docMk/>
            <pc:sldMk cId="958886447" sldId="492"/>
            <ac:inkMk id="76" creationId="{E130E1C9-7D24-485E-A34D-5995AB76BC57}"/>
          </ac:inkMkLst>
        </pc:inkChg>
        <pc:inkChg chg="add del mod">
          <ac:chgData name="Tracy Carter" userId="2f5be7f5713387d1" providerId="LiveId" clId="{BB2F3836-8679-41B3-8852-CCC2C84C794F}" dt="2021-08-13T17:07:36.805" v="379"/>
          <ac:inkMkLst>
            <pc:docMk/>
            <pc:sldMk cId="958886447" sldId="492"/>
            <ac:inkMk id="77" creationId="{B1EE82F3-7556-4BBA-AC4D-5578019DE78F}"/>
          </ac:inkMkLst>
        </pc:inkChg>
        <pc:inkChg chg="add">
          <ac:chgData name="Tracy Carter" userId="2f5be7f5713387d1" providerId="LiveId" clId="{BB2F3836-8679-41B3-8852-CCC2C84C794F}" dt="2021-08-13T17:07:38.694" v="382" actId="9405"/>
          <ac:inkMkLst>
            <pc:docMk/>
            <pc:sldMk cId="958886447" sldId="492"/>
            <ac:inkMk id="79" creationId="{5B066D82-23A8-4D3C-A0A9-7210FB53F691}"/>
          </ac:inkMkLst>
        </pc:inkChg>
        <pc:inkChg chg="add mod">
          <ac:chgData name="Tracy Carter" userId="2f5be7f5713387d1" providerId="LiveId" clId="{BB2F3836-8679-41B3-8852-CCC2C84C794F}" dt="2021-08-13T17:07:42.232" v="386"/>
          <ac:inkMkLst>
            <pc:docMk/>
            <pc:sldMk cId="958886447" sldId="492"/>
            <ac:inkMk id="80" creationId="{688F5BE5-9460-4AD2-AD1A-0C9540C0760E}"/>
          </ac:inkMkLst>
        </pc:inkChg>
        <pc:inkChg chg="add mod">
          <ac:chgData name="Tracy Carter" userId="2f5be7f5713387d1" providerId="LiveId" clId="{BB2F3836-8679-41B3-8852-CCC2C84C794F}" dt="2021-08-13T17:07:42.232" v="386"/>
          <ac:inkMkLst>
            <pc:docMk/>
            <pc:sldMk cId="958886447" sldId="492"/>
            <ac:inkMk id="81" creationId="{9730B23D-8FBD-4C2F-A91D-B4C128FF645E}"/>
          </ac:inkMkLst>
        </pc:inkChg>
        <pc:inkChg chg="add">
          <ac:chgData name="Tracy Carter" userId="2f5be7f5713387d1" providerId="LiveId" clId="{BB2F3836-8679-41B3-8852-CCC2C84C794F}" dt="2021-08-13T17:07:41.298" v="385" actId="9405"/>
          <ac:inkMkLst>
            <pc:docMk/>
            <pc:sldMk cId="958886447" sldId="492"/>
            <ac:inkMk id="82" creationId="{59DD8826-1D70-4F93-8044-8FB079F4020E}"/>
          </ac:inkMkLst>
        </pc:inkChg>
      </pc:sldChg>
      <pc:sldChg chg="addSp delSp modSp mod">
        <pc:chgData name="Tracy Carter" userId="2f5be7f5713387d1" providerId="LiveId" clId="{BB2F3836-8679-41B3-8852-CCC2C84C794F}" dt="2021-08-13T17:10:12.713" v="559" actId="9405"/>
        <pc:sldMkLst>
          <pc:docMk/>
          <pc:sldMk cId="3249370392" sldId="506"/>
        </pc:sldMkLst>
        <pc:grpChg chg="mod">
          <ac:chgData name="Tracy Carter" userId="2f5be7f5713387d1" providerId="LiveId" clId="{BB2F3836-8679-41B3-8852-CCC2C84C794F}" dt="2021-08-13T17:09:19.446" v="468"/>
          <ac:grpSpMkLst>
            <pc:docMk/>
            <pc:sldMk cId="3249370392" sldId="506"/>
            <ac:grpSpMk id="8" creationId="{B0037503-0C53-491C-8C0F-2D9A64F1D736}"/>
          </ac:grpSpMkLst>
        </pc:grpChg>
        <pc:grpChg chg="mod">
          <ac:chgData name="Tracy Carter" userId="2f5be7f5713387d1" providerId="LiveId" clId="{BB2F3836-8679-41B3-8852-CCC2C84C794F}" dt="2021-08-13T17:09:22.951" v="472"/>
          <ac:grpSpMkLst>
            <pc:docMk/>
            <pc:sldMk cId="3249370392" sldId="506"/>
            <ac:grpSpMk id="13" creationId="{895BBF29-0D09-4D92-B332-333995873D00}"/>
          </ac:grpSpMkLst>
        </pc:grpChg>
        <pc:grpChg chg="mod">
          <ac:chgData name="Tracy Carter" userId="2f5be7f5713387d1" providerId="LiveId" clId="{BB2F3836-8679-41B3-8852-CCC2C84C794F}" dt="2021-08-13T17:09:26.791" v="480"/>
          <ac:grpSpMkLst>
            <pc:docMk/>
            <pc:sldMk cId="3249370392" sldId="506"/>
            <ac:grpSpMk id="21" creationId="{CF002078-E785-4911-B420-14E04F47CC9B}"/>
          </ac:grpSpMkLst>
        </pc:grpChg>
        <pc:grpChg chg="mod">
          <ac:chgData name="Tracy Carter" userId="2f5be7f5713387d1" providerId="LiveId" clId="{BB2F3836-8679-41B3-8852-CCC2C84C794F}" dt="2021-08-13T17:09:37.177" v="505"/>
          <ac:grpSpMkLst>
            <pc:docMk/>
            <pc:sldMk cId="3249370392" sldId="506"/>
            <ac:grpSpMk id="40" creationId="{C3D59E19-CD62-4BEC-8A06-67BB51A05746}"/>
          </ac:grpSpMkLst>
        </pc:grpChg>
        <pc:grpChg chg="del mod">
          <ac:chgData name="Tracy Carter" userId="2f5be7f5713387d1" providerId="LiveId" clId="{BB2F3836-8679-41B3-8852-CCC2C84C794F}" dt="2021-08-13T17:09:44.926" v="515"/>
          <ac:grpSpMkLst>
            <pc:docMk/>
            <pc:sldMk cId="3249370392" sldId="506"/>
            <ac:grpSpMk id="48" creationId="{331CA518-D162-43C7-8ACB-7E30ACC5C1E0}"/>
          </ac:grpSpMkLst>
        </pc:grpChg>
        <pc:grpChg chg="mod">
          <ac:chgData name="Tracy Carter" userId="2f5be7f5713387d1" providerId="LiveId" clId="{BB2F3836-8679-41B3-8852-CCC2C84C794F}" dt="2021-08-13T17:09:44.926" v="515"/>
          <ac:grpSpMkLst>
            <pc:docMk/>
            <pc:sldMk cId="3249370392" sldId="506"/>
            <ac:grpSpMk id="50" creationId="{D124DD0E-B95E-4F4F-B36F-17065A2A3329}"/>
          </ac:grpSpMkLst>
        </pc:grpChg>
        <pc:grpChg chg="mod">
          <ac:chgData name="Tracy Carter" userId="2f5be7f5713387d1" providerId="LiveId" clId="{BB2F3836-8679-41B3-8852-CCC2C84C794F}" dt="2021-08-13T17:09:50.396" v="523"/>
          <ac:grpSpMkLst>
            <pc:docMk/>
            <pc:sldMk cId="3249370392" sldId="506"/>
            <ac:grpSpMk id="58" creationId="{A4AC6EC0-F888-470B-B093-C370E0439553}"/>
          </ac:grpSpMkLst>
        </pc:grpChg>
        <pc:grpChg chg="mod">
          <ac:chgData name="Tracy Carter" userId="2f5be7f5713387d1" providerId="LiveId" clId="{BB2F3836-8679-41B3-8852-CCC2C84C794F}" dt="2021-08-13T17:09:50.396" v="523"/>
          <ac:grpSpMkLst>
            <pc:docMk/>
            <pc:sldMk cId="3249370392" sldId="506"/>
            <ac:grpSpMk id="59" creationId="{618005EE-BEB3-4C91-B61A-927465FD30F9}"/>
          </ac:grpSpMkLst>
        </pc:grpChg>
        <pc:grpChg chg="mod">
          <ac:chgData name="Tracy Carter" userId="2f5be7f5713387d1" providerId="LiveId" clId="{BB2F3836-8679-41B3-8852-CCC2C84C794F}" dt="2021-08-13T17:09:57.145" v="535"/>
          <ac:grpSpMkLst>
            <pc:docMk/>
            <pc:sldMk cId="3249370392" sldId="506"/>
            <ac:grpSpMk id="71" creationId="{FB33A86A-2634-436E-B4C0-E14FFE75E16A}"/>
          </ac:grpSpMkLst>
        </pc:grpChg>
        <pc:grpChg chg="mod">
          <ac:chgData name="Tracy Carter" userId="2f5be7f5713387d1" providerId="LiveId" clId="{BB2F3836-8679-41B3-8852-CCC2C84C794F}" dt="2021-08-13T17:09:57.145" v="535"/>
          <ac:grpSpMkLst>
            <pc:docMk/>
            <pc:sldMk cId="3249370392" sldId="506"/>
            <ac:grpSpMk id="72" creationId="{1645638E-0AFC-4EFC-9851-03690C984FD0}"/>
          </ac:grpSpMkLst>
        </pc:grpChg>
        <pc:grpChg chg="mod">
          <ac:chgData name="Tracy Carter" userId="2f5be7f5713387d1" providerId="LiveId" clId="{BB2F3836-8679-41B3-8852-CCC2C84C794F}" dt="2021-08-13T17:09:57.145" v="535"/>
          <ac:grpSpMkLst>
            <pc:docMk/>
            <pc:sldMk cId="3249370392" sldId="506"/>
            <ac:grpSpMk id="73" creationId="{02EA1428-1BA0-4436-B03C-A0298C1A4D04}"/>
          </ac:grpSpMkLst>
        </pc:grpChg>
        <pc:grpChg chg="mod">
          <ac:chgData name="Tracy Carter" userId="2f5be7f5713387d1" providerId="LiveId" clId="{BB2F3836-8679-41B3-8852-CCC2C84C794F}" dt="2021-08-13T17:10:05.943" v="553"/>
          <ac:grpSpMkLst>
            <pc:docMk/>
            <pc:sldMk cId="3249370392" sldId="506"/>
            <ac:grpSpMk id="91" creationId="{C5D9E964-EDCA-4B3C-B5F1-BD016D9D8023}"/>
          </ac:grpSpMkLst>
        </pc:grpChg>
        <pc:grpChg chg="mod">
          <ac:chgData name="Tracy Carter" userId="2f5be7f5713387d1" providerId="LiveId" clId="{BB2F3836-8679-41B3-8852-CCC2C84C794F}" dt="2021-08-13T17:10:05.943" v="553"/>
          <ac:grpSpMkLst>
            <pc:docMk/>
            <pc:sldMk cId="3249370392" sldId="506"/>
            <ac:grpSpMk id="92" creationId="{8F60AC42-8D2E-401E-99DE-D99A6DDB1D2D}"/>
          </ac:grpSpMkLst>
        </pc:grpChg>
        <pc:grpChg chg="mod">
          <ac:chgData name="Tracy Carter" userId="2f5be7f5713387d1" providerId="LiveId" clId="{BB2F3836-8679-41B3-8852-CCC2C84C794F}" dt="2021-08-13T17:10:05.943" v="553"/>
          <ac:grpSpMkLst>
            <pc:docMk/>
            <pc:sldMk cId="3249370392" sldId="506"/>
            <ac:grpSpMk id="93" creationId="{B7795DCA-A546-4EBD-B488-18D76495B1AA}"/>
          </ac:grpSpMkLst>
        </pc:grpChg>
        <pc:grpChg chg="mod">
          <ac:chgData name="Tracy Carter" userId="2f5be7f5713387d1" providerId="LiveId" clId="{BB2F3836-8679-41B3-8852-CCC2C84C794F}" dt="2021-08-13T17:10:08.671" v="557"/>
          <ac:grpSpMkLst>
            <pc:docMk/>
            <pc:sldMk cId="3249370392" sldId="506"/>
            <ac:grpSpMk id="97" creationId="{8893E5B6-F0EE-48DB-8D43-55B3D8772FFE}"/>
          </ac:grpSpMkLst>
        </pc:grpChg>
        <pc:inkChg chg="add del mod">
          <ac:chgData name="Tracy Carter" userId="2f5be7f5713387d1" providerId="LiveId" clId="{BB2F3836-8679-41B3-8852-CCC2C84C794F}" dt="2021-08-13T17:09:19.446" v="468"/>
          <ac:inkMkLst>
            <pc:docMk/>
            <pc:sldMk cId="3249370392" sldId="506"/>
            <ac:inkMk id="3" creationId="{9B0626CE-6355-4316-9E82-A81DE2FCDEA0}"/>
          </ac:inkMkLst>
        </pc:inkChg>
        <pc:inkChg chg="add del mod">
          <ac:chgData name="Tracy Carter" userId="2f5be7f5713387d1" providerId="LiveId" clId="{BB2F3836-8679-41B3-8852-CCC2C84C794F}" dt="2021-08-13T17:09:19.446" v="467"/>
          <ac:inkMkLst>
            <pc:docMk/>
            <pc:sldMk cId="3249370392" sldId="506"/>
            <ac:inkMk id="4" creationId="{6A6068B0-B5FA-44F5-8EC2-38CE38F6D771}"/>
          </ac:inkMkLst>
        </pc:inkChg>
        <pc:inkChg chg="add mod">
          <ac:chgData name="Tracy Carter" userId="2f5be7f5713387d1" providerId="LiveId" clId="{BB2F3836-8679-41B3-8852-CCC2C84C794F}" dt="2021-08-13T17:09:19.446" v="468"/>
          <ac:inkMkLst>
            <pc:docMk/>
            <pc:sldMk cId="3249370392" sldId="506"/>
            <ac:inkMk id="5" creationId="{7BC918BE-2961-43D7-808A-916B92BBDE7B}"/>
          </ac:inkMkLst>
        </pc:inkChg>
        <pc:inkChg chg="add mod">
          <ac:chgData name="Tracy Carter" userId="2f5be7f5713387d1" providerId="LiveId" clId="{BB2F3836-8679-41B3-8852-CCC2C84C794F}" dt="2021-08-13T17:09:19.446" v="468"/>
          <ac:inkMkLst>
            <pc:docMk/>
            <pc:sldMk cId="3249370392" sldId="506"/>
            <ac:inkMk id="7" creationId="{F858FCF9-208C-44BD-A81C-D6DF96D5601B}"/>
          </ac:inkMkLst>
        </pc:inkChg>
        <pc:inkChg chg="add mod">
          <ac:chgData name="Tracy Carter" userId="2f5be7f5713387d1" providerId="LiveId" clId="{BB2F3836-8679-41B3-8852-CCC2C84C794F}" dt="2021-08-13T17:09:22.951" v="472"/>
          <ac:inkMkLst>
            <pc:docMk/>
            <pc:sldMk cId="3249370392" sldId="506"/>
            <ac:inkMk id="9" creationId="{AF098464-89DF-4735-B4A2-12978AF43AA1}"/>
          </ac:inkMkLst>
        </pc:inkChg>
        <pc:inkChg chg="add mod">
          <ac:chgData name="Tracy Carter" userId="2f5be7f5713387d1" providerId="LiveId" clId="{BB2F3836-8679-41B3-8852-CCC2C84C794F}" dt="2021-08-13T17:09:22.951" v="472"/>
          <ac:inkMkLst>
            <pc:docMk/>
            <pc:sldMk cId="3249370392" sldId="506"/>
            <ac:inkMk id="11" creationId="{37CCA1BF-FF20-4556-8F23-1EEF8CBB75E2}"/>
          </ac:inkMkLst>
        </pc:inkChg>
        <pc:inkChg chg="add mod">
          <ac:chgData name="Tracy Carter" userId="2f5be7f5713387d1" providerId="LiveId" clId="{BB2F3836-8679-41B3-8852-CCC2C84C794F}" dt="2021-08-13T17:09:22.951" v="472"/>
          <ac:inkMkLst>
            <pc:docMk/>
            <pc:sldMk cId="3249370392" sldId="506"/>
            <ac:inkMk id="12" creationId="{0A701DD6-6E22-4F1C-A4E1-61875844C9C7}"/>
          </ac:inkMkLst>
        </pc:inkChg>
        <pc:inkChg chg="add mod">
          <ac:chgData name="Tracy Carter" userId="2f5be7f5713387d1" providerId="LiveId" clId="{BB2F3836-8679-41B3-8852-CCC2C84C794F}" dt="2021-08-13T17:09:26.791" v="480"/>
          <ac:inkMkLst>
            <pc:docMk/>
            <pc:sldMk cId="3249370392" sldId="506"/>
            <ac:inkMk id="14" creationId="{DC6F16DB-9708-403A-89FB-96157151D448}"/>
          </ac:inkMkLst>
        </pc:inkChg>
        <pc:inkChg chg="add mod">
          <ac:chgData name="Tracy Carter" userId="2f5be7f5713387d1" providerId="LiveId" clId="{BB2F3836-8679-41B3-8852-CCC2C84C794F}" dt="2021-08-13T17:09:26.791" v="480"/>
          <ac:inkMkLst>
            <pc:docMk/>
            <pc:sldMk cId="3249370392" sldId="506"/>
            <ac:inkMk id="15" creationId="{3D6BA78F-6D9D-49E4-B5E3-5506E0A7BD49}"/>
          </ac:inkMkLst>
        </pc:inkChg>
        <pc:inkChg chg="add mod">
          <ac:chgData name="Tracy Carter" userId="2f5be7f5713387d1" providerId="LiveId" clId="{BB2F3836-8679-41B3-8852-CCC2C84C794F}" dt="2021-08-13T17:09:26.791" v="480"/>
          <ac:inkMkLst>
            <pc:docMk/>
            <pc:sldMk cId="3249370392" sldId="506"/>
            <ac:inkMk id="16" creationId="{80111A77-9F9C-4614-A7C5-6E26C16D717A}"/>
          </ac:inkMkLst>
        </pc:inkChg>
        <pc:inkChg chg="add mod">
          <ac:chgData name="Tracy Carter" userId="2f5be7f5713387d1" providerId="LiveId" clId="{BB2F3836-8679-41B3-8852-CCC2C84C794F}" dt="2021-08-13T17:09:26.791" v="480"/>
          <ac:inkMkLst>
            <pc:docMk/>
            <pc:sldMk cId="3249370392" sldId="506"/>
            <ac:inkMk id="17" creationId="{B5195745-5792-41C4-9349-A69D2DFDD32A}"/>
          </ac:inkMkLst>
        </pc:inkChg>
        <pc:inkChg chg="add mod">
          <ac:chgData name="Tracy Carter" userId="2f5be7f5713387d1" providerId="LiveId" clId="{BB2F3836-8679-41B3-8852-CCC2C84C794F}" dt="2021-08-13T17:09:26.791" v="480"/>
          <ac:inkMkLst>
            <pc:docMk/>
            <pc:sldMk cId="3249370392" sldId="506"/>
            <ac:inkMk id="18" creationId="{8297519B-7025-4ECC-ADB2-1712679F0E15}"/>
          </ac:inkMkLst>
        </pc:inkChg>
        <pc:inkChg chg="add mod">
          <ac:chgData name="Tracy Carter" userId="2f5be7f5713387d1" providerId="LiveId" clId="{BB2F3836-8679-41B3-8852-CCC2C84C794F}" dt="2021-08-13T17:09:26.791" v="480"/>
          <ac:inkMkLst>
            <pc:docMk/>
            <pc:sldMk cId="3249370392" sldId="506"/>
            <ac:inkMk id="19" creationId="{838EAB8B-185E-453D-ADEC-625309362902}"/>
          </ac:inkMkLst>
        </pc:inkChg>
        <pc:inkChg chg="add mod">
          <ac:chgData name="Tracy Carter" userId="2f5be7f5713387d1" providerId="LiveId" clId="{BB2F3836-8679-41B3-8852-CCC2C84C794F}" dt="2021-08-13T17:09:26.791" v="480"/>
          <ac:inkMkLst>
            <pc:docMk/>
            <pc:sldMk cId="3249370392" sldId="506"/>
            <ac:inkMk id="20" creationId="{D5B47461-74C0-4C62-8DFD-EEF2FF8E1FC8}"/>
          </ac:inkMkLst>
        </pc:inkChg>
        <pc:inkChg chg="add mod">
          <ac:chgData name="Tracy Carter" userId="2f5be7f5713387d1" providerId="LiveId" clId="{BB2F3836-8679-41B3-8852-CCC2C84C794F}" dt="2021-08-13T17:09:37.177" v="505"/>
          <ac:inkMkLst>
            <pc:docMk/>
            <pc:sldMk cId="3249370392" sldId="506"/>
            <ac:inkMk id="22" creationId="{5640F024-F2BC-4BDC-8C83-6AB6C3C43A43}"/>
          </ac:inkMkLst>
        </pc:inkChg>
        <pc:inkChg chg="add mod">
          <ac:chgData name="Tracy Carter" userId="2f5be7f5713387d1" providerId="LiveId" clId="{BB2F3836-8679-41B3-8852-CCC2C84C794F}" dt="2021-08-13T17:09:37.177" v="505"/>
          <ac:inkMkLst>
            <pc:docMk/>
            <pc:sldMk cId="3249370392" sldId="506"/>
            <ac:inkMk id="23" creationId="{268F3318-30F7-4BBF-8D46-9EA5CFBE4346}"/>
          </ac:inkMkLst>
        </pc:inkChg>
        <pc:inkChg chg="add mod">
          <ac:chgData name="Tracy Carter" userId="2f5be7f5713387d1" providerId="LiveId" clId="{BB2F3836-8679-41B3-8852-CCC2C84C794F}" dt="2021-08-13T17:09:37.177" v="505"/>
          <ac:inkMkLst>
            <pc:docMk/>
            <pc:sldMk cId="3249370392" sldId="506"/>
            <ac:inkMk id="24" creationId="{75571A00-26C0-40D9-BF9D-90015B76AC19}"/>
          </ac:inkMkLst>
        </pc:inkChg>
        <pc:inkChg chg="add mod">
          <ac:chgData name="Tracy Carter" userId="2f5be7f5713387d1" providerId="LiveId" clId="{BB2F3836-8679-41B3-8852-CCC2C84C794F}" dt="2021-08-13T17:09:37.177" v="505"/>
          <ac:inkMkLst>
            <pc:docMk/>
            <pc:sldMk cId="3249370392" sldId="506"/>
            <ac:inkMk id="25" creationId="{235640A6-7214-4541-B9AE-68A30B5EEEB0}"/>
          </ac:inkMkLst>
        </pc:inkChg>
        <pc:inkChg chg="add mod">
          <ac:chgData name="Tracy Carter" userId="2f5be7f5713387d1" providerId="LiveId" clId="{BB2F3836-8679-41B3-8852-CCC2C84C794F}" dt="2021-08-13T17:09:37.177" v="505"/>
          <ac:inkMkLst>
            <pc:docMk/>
            <pc:sldMk cId="3249370392" sldId="506"/>
            <ac:inkMk id="26" creationId="{4965EEFB-0AF8-4657-B460-F0976E4A0369}"/>
          </ac:inkMkLst>
        </pc:inkChg>
        <pc:inkChg chg="add mod">
          <ac:chgData name="Tracy Carter" userId="2f5be7f5713387d1" providerId="LiveId" clId="{BB2F3836-8679-41B3-8852-CCC2C84C794F}" dt="2021-08-13T17:09:37.177" v="505"/>
          <ac:inkMkLst>
            <pc:docMk/>
            <pc:sldMk cId="3249370392" sldId="506"/>
            <ac:inkMk id="27" creationId="{7C52B8FD-EB02-4887-8722-D49869CFB2BB}"/>
          </ac:inkMkLst>
        </pc:inkChg>
        <pc:inkChg chg="add mod">
          <ac:chgData name="Tracy Carter" userId="2f5be7f5713387d1" providerId="LiveId" clId="{BB2F3836-8679-41B3-8852-CCC2C84C794F}" dt="2021-08-13T17:09:37.177" v="505"/>
          <ac:inkMkLst>
            <pc:docMk/>
            <pc:sldMk cId="3249370392" sldId="506"/>
            <ac:inkMk id="28" creationId="{A5E792DC-83A7-41E8-A4FF-572900786235}"/>
          </ac:inkMkLst>
        </pc:inkChg>
        <pc:inkChg chg="add mod">
          <ac:chgData name="Tracy Carter" userId="2f5be7f5713387d1" providerId="LiveId" clId="{BB2F3836-8679-41B3-8852-CCC2C84C794F}" dt="2021-08-13T17:09:37.177" v="505"/>
          <ac:inkMkLst>
            <pc:docMk/>
            <pc:sldMk cId="3249370392" sldId="506"/>
            <ac:inkMk id="29" creationId="{BDB8DD04-8996-4CA1-8E02-636416185EE4}"/>
          </ac:inkMkLst>
        </pc:inkChg>
        <pc:inkChg chg="add mod">
          <ac:chgData name="Tracy Carter" userId="2f5be7f5713387d1" providerId="LiveId" clId="{BB2F3836-8679-41B3-8852-CCC2C84C794F}" dt="2021-08-13T17:09:37.177" v="505"/>
          <ac:inkMkLst>
            <pc:docMk/>
            <pc:sldMk cId="3249370392" sldId="506"/>
            <ac:inkMk id="30" creationId="{5DEBB5F3-D185-45E4-A068-A63200B0805C}"/>
          </ac:inkMkLst>
        </pc:inkChg>
        <pc:inkChg chg="add mod">
          <ac:chgData name="Tracy Carter" userId="2f5be7f5713387d1" providerId="LiveId" clId="{BB2F3836-8679-41B3-8852-CCC2C84C794F}" dt="2021-08-13T17:09:37.177" v="505"/>
          <ac:inkMkLst>
            <pc:docMk/>
            <pc:sldMk cId="3249370392" sldId="506"/>
            <ac:inkMk id="31" creationId="{FD675806-8A5D-4887-B03F-A8488E361CA5}"/>
          </ac:inkMkLst>
        </pc:inkChg>
        <pc:inkChg chg="add mod">
          <ac:chgData name="Tracy Carter" userId="2f5be7f5713387d1" providerId="LiveId" clId="{BB2F3836-8679-41B3-8852-CCC2C84C794F}" dt="2021-08-13T17:09:37.177" v="505"/>
          <ac:inkMkLst>
            <pc:docMk/>
            <pc:sldMk cId="3249370392" sldId="506"/>
            <ac:inkMk id="32" creationId="{7AA5DD6F-525D-4ECC-BD28-F546433E4853}"/>
          </ac:inkMkLst>
        </pc:inkChg>
        <pc:inkChg chg="add mod">
          <ac:chgData name="Tracy Carter" userId="2f5be7f5713387d1" providerId="LiveId" clId="{BB2F3836-8679-41B3-8852-CCC2C84C794F}" dt="2021-08-13T17:09:37.177" v="505"/>
          <ac:inkMkLst>
            <pc:docMk/>
            <pc:sldMk cId="3249370392" sldId="506"/>
            <ac:inkMk id="33" creationId="{CCF12482-71BA-4BE5-9A09-1CB502A45DB9}"/>
          </ac:inkMkLst>
        </pc:inkChg>
        <pc:inkChg chg="add del">
          <ac:chgData name="Tracy Carter" userId="2f5be7f5713387d1" providerId="LiveId" clId="{BB2F3836-8679-41B3-8852-CCC2C84C794F}" dt="2021-08-13T17:09:36.908" v="503"/>
          <ac:inkMkLst>
            <pc:docMk/>
            <pc:sldMk cId="3249370392" sldId="506"/>
            <ac:inkMk id="34" creationId="{E8868776-C967-4BB2-BF06-1F7FCB850EA5}"/>
          </ac:inkMkLst>
        </pc:inkChg>
        <pc:inkChg chg="add del">
          <ac:chgData name="Tracy Carter" userId="2f5be7f5713387d1" providerId="LiveId" clId="{BB2F3836-8679-41B3-8852-CCC2C84C794F}" dt="2021-08-13T17:09:36.908" v="504"/>
          <ac:inkMkLst>
            <pc:docMk/>
            <pc:sldMk cId="3249370392" sldId="506"/>
            <ac:inkMk id="35" creationId="{9419AEE1-E93C-4E88-BA01-8F5484229366}"/>
          </ac:inkMkLst>
        </pc:inkChg>
        <pc:inkChg chg="add del">
          <ac:chgData name="Tracy Carter" userId="2f5be7f5713387d1" providerId="LiveId" clId="{BB2F3836-8679-41B3-8852-CCC2C84C794F}" dt="2021-08-13T17:09:35.650" v="500"/>
          <ac:inkMkLst>
            <pc:docMk/>
            <pc:sldMk cId="3249370392" sldId="506"/>
            <ac:inkMk id="36" creationId="{ABE4BFE4-DC06-49F1-9B84-42656A9EC1A5}"/>
          </ac:inkMkLst>
        </pc:inkChg>
        <pc:inkChg chg="add del">
          <ac:chgData name="Tracy Carter" userId="2f5be7f5713387d1" providerId="LiveId" clId="{BB2F3836-8679-41B3-8852-CCC2C84C794F}" dt="2021-08-13T17:09:35.650" v="501"/>
          <ac:inkMkLst>
            <pc:docMk/>
            <pc:sldMk cId="3249370392" sldId="506"/>
            <ac:inkMk id="37" creationId="{7E27A4C4-3425-48D9-ABE8-59EF0D45A882}"/>
          </ac:inkMkLst>
        </pc:inkChg>
        <pc:inkChg chg="add del">
          <ac:chgData name="Tracy Carter" userId="2f5be7f5713387d1" providerId="LiveId" clId="{BB2F3836-8679-41B3-8852-CCC2C84C794F}" dt="2021-08-13T17:09:36.908" v="502"/>
          <ac:inkMkLst>
            <pc:docMk/>
            <pc:sldMk cId="3249370392" sldId="506"/>
            <ac:inkMk id="38" creationId="{F0AA4600-AC9E-4A9F-A7E8-B61F1DBE0208}"/>
          </ac:inkMkLst>
        </pc:inkChg>
        <pc:inkChg chg="add del">
          <ac:chgData name="Tracy Carter" userId="2f5be7f5713387d1" providerId="LiveId" clId="{BB2F3836-8679-41B3-8852-CCC2C84C794F}" dt="2021-08-13T17:09:35.650" v="499"/>
          <ac:inkMkLst>
            <pc:docMk/>
            <pc:sldMk cId="3249370392" sldId="506"/>
            <ac:inkMk id="39" creationId="{2C5A89C6-DA49-4313-921C-99FB6DBE783B}"/>
          </ac:inkMkLst>
        </pc:inkChg>
        <pc:inkChg chg="add mod">
          <ac:chgData name="Tracy Carter" userId="2f5be7f5713387d1" providerId="LiveId" clId="{BB2F3836-8679-41B3-8852-CCC2C84C794F}" dt="2021-08-13T17:09:44.926" v="515"/>
          <ac:inkMkLst>
            <pc:docMk/>
            <pc:sldMk cId="3249370392" sldId="506"/>
            <ac:inkMk id="41" creationId="{24CF6CBF-4D63-4AEE-A438-C68AF6F07EFA}"/>
          </ac:inkMkLst>
        </pc:inkChg>
        <pc:inkChg chg="add mod">
          <ac:chgData name="Tracy Carter" userId="2f5be7f5713387d1" providerId="LiveId" clId="{BB2F3836-8679-41B3-8852-CCC2C84C794F}" dt="2021-08-13T17:09:44.926" v="515"/>
          <ac:inkMkLst>
            <pc:docMk/>
            <pc:sldMk cId="3249370392" sldId="506"/>
            <ac:inkMk id="42" creationId="{A07D5642-F00C-422D-B4EA-E0C1BDC2D8AE}"/>
          </ac:inkMkLst>
        </pc:inkChg>
        <pc:inkChg chg="add mod">
          <ac:chgData name="Tracy Carter" userId="2f5be7f5713387d1" providerId="LiveId" clId="{BB2F3836-8679-41B3-8852-CCC2C84C794F}" dt="2021-08-13T17:09:44.926" v="515"/>
          <ac:inkMkLst>
            <pc:docMk/>
            <pc:sldMk cId="3249370392" sldId="506"/>
            <ac:inkMk id="43" creationId="{08A976AF-B7DD-4411-8A28-02061906D916}"/>
          </ac:inkMkLst>
        </pc:inkChg>
        <pc:inkChg chg="add mod">
          <ac:chgData name="Tracy Carter" userId="2f5be7f5713387d1" providerId="LiveId" clId="{BB2F3836-8679-41B3-8852-CCC2C84C794F}" dt="2021-08-13T17:09:44.926" v="515"/>
          <ac:inkMkLst>
            <pc:docMk/>
            <pc:sldMk cId="3249370392" sldId="506"/>
            <ac:inkMk id="44" creationId="{A63E5FBF-4FAD-446A-8ABA-E33795CC1C54}"/>
          </ac:inkMkLst>
        </pc:inkChg>
        <pc:inkChg chg="add mod">
          <ac:chgData name="Tracy Carter" userId="2f5be7f5713387d1" providerId="LiveId" clId="{BB2F3836-8679-41B3-8852-CCC2C84C794F}" dt="2021-08-13T17:09:44.926" v="515"/>
          <ac:inkMkLst>
            <pc:docMk/>
            <pc:sldMk cId="3249370392" sldId="506"/>
            <ac:inkMk id="45" creationId="{C28318E3-C921-40B7-AB09-4DD9F9A9B049}"/>
          </ac:inkMkLst>
        </pc:inkChg>
        <pc:inkChg chg="add mod">
          <ac:chgData name="Tracy Carter" userId="2f5be7f5713387d1" providerId="LiveId" clId="{BB2F3836-8679-41B3-8852-CCC2C84C794F}" dt="2021-08-13T17:09:44.926" v="515"/>
          <ac:inkMkLst>
            <pc:docMk/>
            <pc:sldMk cId="3249370392" sldId="506"/>
            <ac:inkMk id="46" creationId="{0E4ED6F9-7083-446E-8202-37FF895030AC}"/>
          </ac:inkMkLst>
        </pc:inkChg>
        <pc:inkChg chg="add mod">
          <ac:chgData name="Tracy Carter" userId="2f5be7f5713387d1" providerId="LiveId" clId="{BB2F3836-8679-41B3-8852-CCC2C84C794F}" dt="2021-08-13T17:09:44.926" v="515"/>
          <ac:inkMkLst>
            <pc:docMk/>
            <pc:sldMk cId="3249370392" sldId="506"/>
            <ac:inkMk id="47" creationId="{9E670291-D4DA-4AD8-91E8-7F0F995C2E17}"/>
          </ac:inkMkLst>
        </pc:inkChg>
        <pc:inkChg chg="add mod">
          <ac:chgData name="Tracy Carter" userId="2f5be7f5713387d1" providerId="LiveId" clId="{BB2F3836-8679-41B3-8852-CCC2C84C794F}" dt="2021-08-13T17:09:44.926" v="515"/>
          <ac:inkMkLst>
            <pc:docMk/>
            <pc:sldMk cId="3249370392" sldId="506"/>
            <ac:inkMk id="49" creationId="{BD5DDF65-EC31-4BDF-BC92-37FD8F5BC279}"/>
          </ac:inkMkLst>
        </pc:inkChg>
        <pc:inkChg chg="add mod">
          <ac:chgData name="Tracy Carter" userId="2f5be7f5713387d1" providerId="LiveId" clId="{BB2F3836-8679-41B3-8852-CCC2C84C794F}" dt="2021-08-13T17:09:50.396" v="523"/>
          <ac:inkMkLst>
            <pc:docMk/>
            <pc:sldMk cId="3249370392" sldId="506"/>
            <ac:inkMk id="51" creationId="{B98D61AA-B3A6-42F3-B797-478D4DA68759}"/>
          </ac:inkMkLst>
        </pc:inkChg>
        <pc:inkChg chg="add mod">
          <ac:chgData name="Tracy Carter" userId="2f5be7f5713387d1" providerId="LiveId" clId="{BB2F3836-8679-41B3-8852-CCC2C84C794F}" dt="2021-08-13T17:09:50.396" v="523"/>
          <ac:inkMkLst>
            <pc:docMk/>
            <pc:sldMk cId="3249370392" sldId="506"/>
            <ac:inkMk id="52" creationId="{4D438C40-C5F0-427A-BE62-47C6804DEDEC}"/>
          </ac:inkMkLst>
        </pc:inkChg>
        <pc:inkChg chg="add mod">
          <ac:chgData name="Tracy Carter" userId="2f5be7f5713387d1" providerId="LiveId" clId="{BB2F3836-8679-41B3-8852-CCC2C84C794F}" dt="2021-08-13T17:09:50.396" v="523"/>
          <ac:inkMkLst>
            <pc:docMk/>
            <pc:sldMk cId="3249370392" sldId="506"/>
            <ac:inkMk id="53" creationId="{BEC09689-D668-4EBC-9F8E-1CD62C7696A4}"/>
          </ac:inkMkLst>
        </pc:inkChg>
        <pc:inkChg chg="add mod">
          <ac:chgData name="Tracy Carter" userId="2f5be7f5713387d1" providerId="LiveId" clId="{BB2F3836-8679-41B3-8852-CCC2C84C794F}" dt="2021-08-13T17:09:50.396" v="523"/>
          <ac:inkMkLst>
            <pc:docMk/>
            <pc:sldMk cId="3249370392" sldId="506"/>
            <ac:inkMk id="54" creationId="{CAAF8DBA-CB1E-482C-BAD2-24BA2D089911}"/>
          </ac:inkMkLst>
        </pc:inkChg>
        <pc:inkChg chg="add mod">
          <ac:chgData name="Tracy Carter" userId="2f5be7f5713387d1" providerId="LiveId" clId="{BB2F3836-8679-41B3-8852-CCC2C84C794F}" dt="2021-08-13T17:09:50.396" v="523"/>
          <ac:inkMkLst>
            <pc:docMk/>
            <pc:sldMk cId="3249370392" sldId="506"/>
            <ac:inkMk id="55" creationId="{C840C287-FCB5-41DF-A973-C0BFF1DCDFBF}"/>
          </ac:inkMkLst>
        </pc:inkChg>
        <pc:inkChg chg="add mod">
          <ac:chgData name="Tracy Carter" userId="2f5be7f5713387d1" providerId="LiveId" clId="{BB2F3836-8679-41B3-8852-CCC2C84C794F}" dt="2021-08-13T17:09:50.396" v="523"/>
          <ac:inkMkLst>
            <pc:docMk/>
            <pc:sldMk cId="3249370392" sldId="506"/>
            <ac:inkMk id="56" creationId="{7AAFC69E-4BF9-4E29-9039-CED64D095EB1}"/>
          </ac:inkMkLst>
        </pc:inkChg>
        <pc:inkChg chg="add mod">
          <ac:chgData name="Tracy Carter" userId="2f5be7f5713387d1" providerId="LiveId" clId="{BB2F3836-8679-41B3-8852-CCC2C84C794F}" dt="2021-08-13T17:09:50.396" v="523"/>
          <ac:inkMkLst>
            <pc:docMk/>
            <pc:sldMk cId="3249370392" sldId="506"/>
            <ac:inkMk id="57" creationId="{3C08056C-D02B-4100-9729-678E277B5A7B}"/>
          </ac:inkMkLst>
        </pc:inkChg>
        <pc:inkChg chg="add mod">
          <ac:chgData name="Tracy Carter" userId="2f5be7f5713387d1" providerId="LiveId" clId="{BB2F3836-8679-41B3-8852-CCC2C84C794F}" dt="2021-08-13T17:09:57.145" v="535"/>
          <ac:inkMkLst>
            <pc:docMk/>
            <pc:sldMk cId="3249370392" sldId="506"/>
            <ac:inkMk id="60" creationId="{836AE2C3-279C-452E-B584-F2B82D8FCED6}"/>
          </ac:inkMkLst>
        </pc:inkChg>
        <pc:inkChg chg="add mod">
          <ac:chgData name="Tracy Carter" userId="2f5be7f5713387d1" providerId="LiveId" clId="{BB2F3836-8679-41B3-8852-CCC2C84C794F}" dt="2021-08-13T17:09:57.145" v="535"/>
          <ac:inkMkLst>
            <pc:docMk/>
            <pc:sldMk cId="3249370392" sldId="506"/>
            <ac:inkMk id="61" creationId="{5DA15566-0C2A-4EBF-92B0-A3933F1E5217}"/>
          </ac:inkMkLst>
        </pc:inkChg>
        <pc:inkChg chg="add mod">
          <ac:chgData name="Tracy Carter" userId="2f5be7f5713387d1" providerId="LiveId" clId="{BB2F3836-8679-41B3-8852-CCC2C84C794F}" dt="2021-08-13T17:09:57.145" v="535"/>
          <ac:inkMkLst>
            <pc:docMk/>
            <pc:sldMk cId="3249370392" sldId="506"/>
            <ac:inkMk id="62" creationId="{FDC948B6-6F78-416D-BAB8-4AC681FA7AA5}"/>
          </ac:inkMkLst>
        </pc:inkChg>
        <pc:inkChg chg="add mod">
          <ac:chgData name="Tracy Carter" userId="2f5be7f5713387d1" providerId="LiveId" clId="{BB2F3836-8679-41B3-8852-CCC2C84C794F}" dt="2021-08-13T17:09:57.145" v="535"/>
          <ac:inkMkLst>
            <pc:docMk/>
            <pc:sldMk cId="3249370392" sldId="506"/>
            <ac:inkMk id="63" creationId="{3CDB3811-94DC-4BC3-ACE5-19AEBFE609DE}"/>
          </ac:inkMkLst>
        </pc:inkChg>
        <pc:inkChg chg="add mod">
          <ac:chgData name="Tracy Carter" userId="2f5be7f5713387d1" providerId="LiveId" clId="{BB2F3836-8679-41B3-8852-CCC2C84C794F}" dt="2021-08-13T17:09:57.145" v="535"/>
          <ac:inkMkLst>
            <pc:docMk/>
            <pc:sldMk cId="3249370392" sldId="506"/>
            <ac:inkMk id="64" creationId="{0F214BC3-5174-49D8-9D7A-CCB5034E975C}"/>
          </ac:inkMkLst>
        </pc:inkChg>
        <pc:inkChg chg="add mod">
          <ac:chgData name="Tracy Carter" userId="2f5be7f5713387d1" providerId="LiveId" clId="{BB2F3836-8679-41B3-8852-CCC2C84C794F}" dt="2021-08-13T17:09:57.145" v="535"/>
          <ac:inkMkLst>
            <pc:docMk/>
            <pc:sldMk cId="3249370392" sldId="506"/>
            <ac:inkMk id="65" creationId="{C2896487-DAAC-4C68-ABB2-2C570A5DB1D3}"/>
          </ac:inkMkLst>
        </pc:inkChg>
        <pc:inkChg chg="add mod">
          <ac:chgData name="Tracy Carter" userId="2f5be7f5713387d1" providerId="LiveId" clId="{BB2F3836-8679-41B3-8852-CCC2C84C794F}" dt="2021-08-13T17:09:57.145" v="535"/>
          <ac:inkMkLst>
            <pc:docMk/>
            <pc:sldMk cId="3249370392" sldId="506"/>
            <ac:inkMk id="66" creationId="{FE2BC85E-3271-40F5-BE24-F960915D7B09}"/>
          </ac:inkMkLst>
        </pc:inkChg>
        <pc:inkChg chg="add mod">
          <ac:chgData name="Tracy Carter" userId="2f5be7f5713387d1" providerId="LiveId" clId="{BB2F3836-8679-41B3-8852-CCC2C84C794F}" dt="2021-08-13T17:09:57.145" v="535"/>
          <ac:inkMkLst>
            <pc:docMk/>
            <pc:sldMk cId="3249370392" sldId="506"/>
            <ac:inkMk id="67" creationId="{721E00A2-8951-4B9B-A952-8FABBC2D2E94}"/>
          </ac:inkMkLst>
        </pc:inkChg>
        <pc:inkChg chg="add mod">
          <ac:chgData name="Tracy Carter" userId="2f5be7f5713387d1" providerId="LiveId" clId="{BB2F3836-8679-41B3-8852-CCC2C84C794F}" dt="2021-08-13T17:09:57.145" v="535"/>
          <ac:inkMkLst>
            <pc:docMk/>
            <pc:sldMk cId="3249370392" sldId="506"/>
            <ac:inkMk id="68" creationId="{B141C365-14A7-4E54-B6E4-108CF16A72BC}"/>
          </ac:inkMkLst>
        </pc:inkChg>
        <pc:inkChg chg="add mod">
          <ac:chgData name="Tracy Carter" userId="2f5be7f5713387d1" providerId="LiveId" clId="{BB2F3836-8679-41B3-8852-CCC2C84C794F}" dt="2021-08-13T17:09:57.145" v="535"/>
          <ac:inkMkLst>
            <pc:docMk/>
            <pc:sldMk cId="3249370392" sldId="506"/>
            <ac:inkMk id="69" creationId="{63F28822-F342-444F-80B6-DC7AE3D87A41}"/>
          </ac:inkMkLst>
        </pc:inkChg>
        <pc:inkChg chg="add mod">
          <ac:chgData name="Tracy Carter" userId="2f5be7f5713387d1" providerId="LiveId" clId="{BB2F3836-8679-41B3-8852-CCC2C84C794F}" dt="2021-08-13T17:09:57.145" v="535"/>
          <ac:inkMkLst>
            <pc:docMk/>
            <pc:sldMk cId="3249370392" sldId="506"/>
            <ac:inkMk id="70" creationId="{8C634276-16A3-4F0A-98DB-87D1A30D17B5}"/>
          </ac:inkMkLst>
        </pc:inkChg>
        <pc:inkChg chg="add mod">
          <ac:chgData name="Tracy Carter" userId="2f5be7f5713387d1" providerId="LiveId" clId="{BB2F3836-8679-41B3-8852-CCC2C84C794F}" dt="2021-08-13T17:10:05.943" v="553"/>
          <ac:inkMkLst>
            <pc:docMk/>
            <pc:sldMk cId="3249370392" sldId="506"/>
            <ac:inkMk id="74" creationId="{F03D3E9A-1FC7-4EB4-8DF5-DF8B44073EE0}"/>
          </ac:inkMkLst>
        </pc:inkChg>
        <pc:inkChg chg="add mod">
          <ac:chgData name="Tracy Carter" userId="2f5be7f5713387d1" providerId="LiveId" clId="{BB2F3836-8679-41B3-8852-CCC2C84C794F}" dt="2021-08-13T17:10:05.943" v="553"/>
          <ac:inkMkLst>
            <pc:docMk/>
            <pc:sldMk cId="3249370392" sldId="506"/>
            <ac:inkMk id="75" creationId="{AEDE2B76-BAB4-4782-8FD5-6A8107DBF7AA}"/>
          </ac:inkMkLst>
        </pc:inkChg>
        <pc:inkChg chg="add mod">
          <ac:chgData name="Tracy Carter" userId="2f5be7f5713387d1" providerId="LiveId" clId="{BB2F3836-8679-41B3-8852-CCC2C84C794F}" dt="2021-08-13T17:10:05.943" v="553"/>
          <ac:inkMkLst>
            <pc:docMk/>
            <pc:sldMk cId="3249370392" sldId="506"/>
            <ac:inkMk id="76" creationId="{F5F9166D-2599-4182-B88D-D2ADFAC61A52}"/>
          </ac:inkMkLst>
        </pc:inkChg>
        <pc:inkChg chg="add mod">
          <ac:chgData name="Tracy Carter" userId="2f5be7f5713387d1" providerId="LiveId" clId="{BB2F3836-8679-41B3-8852-CCC2C84C794F}" dt="2021-08-13T17:10:05.943" v="553"/>
          <ac:inkMkLst>
            <pc:docMk/>
            <pc:sldMk cId="3249370392" sldId="506"/>
            <ac:inkMk id="77" creationId="{7836FDF7-3EF9-4E32-87F0-7CFBCBD56212}"/>
          </ac:inkMkLst>
        </pc:inkChg>
        <pc:inkChg chg="add mod">
          <ac:chgData name="Tracy Carter" userId="2f5be7f5713387d1" providerId="LiveId" clId="{BB2F3836-8679-41B3-8852-CCC2C84C794F}" dt="2021-08-13T17:10:05.943" v="553"/>
          <ac:inkMkLst>
            <pc:docMk/>
            <pc:sldMk cId="3249370392" sldId="506"/>
            <ac:inkMk id="78" creationId="{8ECBABA7-D72D-4C7C-AC88-D9367FB4EB71}"/>
          </ac:inkMkLst>
        </pc:inkChg>
        <pc:inkChg chg="add mod">
          <ac:chgData name="Tracy Carter" userId="2f5be7f5713387d1" providerId="LiveId" clId="{BB2F3836-8679-41B3-8852-CCC2C84C794F}" dt="2021-08-13T17:10:05.943" v="553"/>
          <ac:inkMkLst>
            <pc:docMk/>
            <pc:sldMk cId="3249370392" sldId="506"/>
            <ac:inkMk id="79" creationId="{45210FEA-C41D-48C6-85D4-CE26E39C9A6B}"/>
          </ac:inkMkLst>
        </pc:inkChg>
        <pc:inkChg chg="add mod">
          <ac:chgData name="Tracy Carter" userId="2f5be7f5713387d1" providerId="LiveId" clId="{BB2F3836-8679-41B3-8852-CCC2C84C794F}" dt="2021-08-13T17:10:05.943" v="553"/>
          <ac:inkMkLst>
            <pc:docMk/>
            <pc:sldMk cId="3249370392" sldId="506"/>
            <ac:inkMk id="80" creationId="{CE0E9E24-5E56-416A-8633-DFFD50D8E324}"/>
          </ac:inkMkLst>
        </pc:inkChg>
        <pc:inkChg chg="add mod">
          <ac:chgData name="Tracy Carter" userId="2f5be7f5713387d1" providerId="LiveId" clId="{BB2F3836-8679-41B3-8852-CCC2C84C794F}" dt="2021-08-13T17:10:05.943" v="553"/>
          <ac:inkMkLst>
            <pc:docMk/>
            <pc:sldMk cId="3249370392" sldId="506"/>
            <ac:inkMk id="81" creationId="{4E8E3023-C9FA-493B-89F4-C49742099933}"/>
          </ac:inkMkLst>
        </pc:inkChg>
        <pc:inkChg chg="add mod">
          <ac:chgData name="Tracy Carter" userId="2f5be7f5713387d1" providerId="LiveId" clId="{BB2F3836-8679-41B3-8852-CCC2C84C794F}" dt="2021-08-13T17:10:05.943" v="553"/>
          <ac:inkMkLst>
            <pc:docMk/>
            <pc:sldMk cId="3249370392" sldId="506"/>
            <ac:inkMk id="82" creationId="{797F0F5D-D249-4D88-8A0A-13FEA498546B}"/>
          </ac:inkMkLst>
        </pc:inkChg>
        <pc:inkChg chg="add mod">
          <ac:chgData name="Tracy Carter" userId="2f5be7f5713387d1" providerId="LiveId" clId="{BB2F3836-8679-41B3-8852-CCC2C84C794F}" dt="2021-08-13T17:10:05.943" v="553"/>
          <ac:inkMkLst>
            <pc:docMk/>
            <pc:sldMk cId="3249370392" sldId="506"/>
            <ac:inkMk id="83" creationId="{B49F9C5D-8694-4378-A40E-E294CCCE3256}"/>
          </ac:inkMkLst>
        </pc:inkChg>
        <pc:inkChg chg="add mod">
          <ac:chgData name="Tracy Carter" userId="2f5be7f5713387d1" providerId="LiveId" clId="{BB2F3836-8679-41B3-8852-CCC2C84C794F}" dt="2021-08-13T17:10:05.943" v="553"/>
          <ac:inkMkLst>
            <pc:docMk/>
            <pc:sldMk cId="3249370392" sldId="506"/>
            <ac:inkMk id="84" creationId="{536D2687-7185-45B3-B32B-A66578B82CA7}"/>
          </ac:inkMkLst>
        </pc:inkChg>
        <pc:inkChg chg="add mod">
          <ac:chgData name="Tracy Carter" userId="2f5be7f5713387d1" providerId="LiveId" clId="{BB2F3836-8679-41B3-8852-CCC2C84C794F}" dt="2021-08-13T17:10:05.943" v="553"/>
          <ac:inkMkLst>
            <pc:docMk/>
            <pc:sldMk cId="3249370392" sldId="506"/>
            <ac:inkMk id="85" creationId="{58299F18-A86E-48D1-B685-9175E1BF4BFE}"/>
          </ac:inkMkLst>
        </pc:inkChg>
        <pc:inkChg chg="add mod">
          <ac:chgData name="Tracy Carter" userId="2f5be7f5713387d1" providerId="LiveId" clId="{BB2F3836-8679-41B3-8852-CCC2C84C794F}" dt="2021-08-13T17:10:05.943" v="553"/>
          <ac:inkMkLst>
            <pc:docMk/>
            <pc:sldMk cId="3249370392" sldId="506"/>
            <ac:inkMk id="86" creationId="{B703304B-A184-41AE-A0D4-5E9571E794F2}"/>
          </ac:inkMkLst>
        </pc:inkChg>
        <pc:inkChg chg="add mod">
          <ac:chgData name="Tracy Carter" userId="2f5be7f5713387d1" providerId="LiveId" clId="{BB2F3836-8679-41B3-8852-CCC2C84C794F}" dt="2021-08-13T17:10:05.943" v="553"/>
          <ac:inkMkLst>
            <pc:docMk/>
            <pc:sldMk cId="3249370392" sldId="506"/>
            <ac:inkMk id="87" creationId="{F3A0721E-461B-4072-98C3-8545800A6B5B}"/>
          </ac:inkMkLst>
        </pc:inkChg>
        <pc:inkChg chg="add mod">
          <ac:chgData name="Tracy Carter" userId="2f5be7f5713387d1" providerId="LiveId" clId="{BB2F3836-8679-41B3-8852-CCC2C84C794F}" dt="2021-08-13T17:10:05.943" v="553"/>
          <ac:inkMkLst>
            <pc:docMk/>
            <pc:sldMk cId="3249370392" sldId="506"/>
            <ac:inkMk id="88" creationId="{7017588A-892E-45D9-9F50-00C40668CC08}"/>
          </ac:inkMkLst>
        </pc:inkChg>
        <pc:inkChg chg="add mod">
          <ac:chgData name="Tracy Carter" userId="2f5be7f5713387d1" providerId="LiveId" clId="{BB2F3836-8679-41B3-8852-CCC2C84C794F}" dt="2021-08-13T17:10:05.943" v="553"/>
          <ac:inkMkLst>
            <pc:docMk/>
            <pc:sldMk cId="3249370392" sldId="506"/>
            <ac:inkMk id="89" creationId="{445A192B-333F-4DE8-A515-36E5A5B74698}"/>
          </ac:inkMkLst>
        </pc:inkChg>
        <pc:inkChg chg="add mod">
          <ac:chgData name="Tracy Carter" userId="2f5be7f5713387d1" providerId="LiveId" clId="{BB2F3836-8679-41B3-8852-CCC2C84C794F}" dt="2021-08-13T17:10:05.943" v="553"/>
          <ac:inkMkLst>
            <pc:docMk/>
            <pc:sldMk cId="3249370392" sldId="506"/>
            <ac:inkMk id="90" creationId="{394526C3-4984-453A-BF7B-04FB26F2DA83}"/>
          </ac:inkMkLst>
        </pc:inkChg>
        <pc:inkChg chg="add mod">
          <ac:chgData name="Tracy Carter" userId="2f5be7f5713387d1" providerId="LiveId" clId="{BB2F3836-8679-41B3-8852-CCC2C84C794F}" dt="2021-08-13T17:10:08.671" v="557"/>
          <ac:inkMkLst>
            <pc:docMk/>
            <pc:sldMk cId="3249370392" sldId="506"/>
            <ac:inkMk id="94" creationId="{B3A3F8F7-BD3B-4463-BCFB-8BC206F56CC1}"/>
          </ac:inkMkLst>
        </pc:inkChg>
        <pc:inkChg chg="add mod">
          <ac:chgData name="Tracy Carter" userId="2f5be7f5713387d1" providerId="LiveId" clId="{BB2F3836-8679-41B3-8852-CCC2C84C794F}" dt="2021-08-13T17:10:08.671" v="557"/>
          <ac:inkMkLst>
            <pc:docMk/>
            <pc:sldMk cId="3249370392" sldId="506"/>
            <ac:inkMk id="95" creationId="{2A12EFD9-FA99-49EB-AFED-1DFADEB639F4}"/>
          </ac:inkMkLst>
        </pc:inkChg>
        <pc:inkChg chg="add mod">
          <ac:chgData name="Tracy Carter" userId="2f5be7f5713387d1" providerId="LiveId" clId="{BB2F3836-8679-41B3-8852-CCC2C84C794F}" dt="2021-08-13T17:10:08.671" v="557"/>
          <ac:inkMkLst>
            <pc:docMk/>
            <pc:sldMk cId="3249370392" sldId="506"/>
            <ac:inkMk id="96" creationId="{9B1E3703-5CB9-4D88-BE33-C906108DE779}"/>
          </ac:inkMkLst>
        </pc:inkChg>
        <pc:inkChg chg="add">
          <ac:chgData name="Tracy Carter" userId="2f5be7f5713387d1" providerId="LiveId" clId="{BB2F3836-8679-41B3-8852-CCC2C84C794F}" dt="2021-08-13T17:10:12.111" v="558" actId="9405"/>
          <ac:inkMkLst>
            <pc:docMk/>
            <pc:sldMk cId="3249370392" sldId="506"/>
            <ac:inkMk id="98" creationId="{A7B9654A-9643-404B-BD0A-7D0741659FF2}"/>
          </ac:inkMkLst>
        </pc:inkChg>
        <pc:inkChg chg="add">
          <ac:chgData name="Tracy Carter" userId="2f5be7f5713387d1" providerId="LiveId" clId="{BB2F3836-8679-41B3-8852-CCC2C84C794F}" dt="2021-08-13T17:10:12.713" v="559" actId="9405"/>
          <ac:inkMkLst>
            <pc:docMk/>
            <pc:sldMk cId="3249370392" sldId="506"/>
            <ac:inkMk id="99" creationId="{DC3D65C3-4577-44DE-B89D-EC80D2461281}"/>
          </ac:inkMkLst>
        </pc:inkChg>
      </pc:sldChg>
      <pc:sldChg chg="addSp delSp modSp mod">
        <pc:chgData name="Tracy Carter" userId="2f5be7f5713387d1" providerId="LiveId" clId="{BB2F3836-8679-41B3-8852-CCC2C84C794F}" dt="2021-08-13T17:08:56.042" v="461"/>
        <pc:sldMkLst>
          <pc:docMk/>
          <pc:sldMk cId="2514054481" sldId="507"/>
        </pc:sldMkLst>
        <pc:grpChg chg="mod">
          <ac:chgData name="Tracy Carter" userId="2f5be7f5713387d1" providerId="LiveId" clId="{BB2F3836-8679-41B3-8852-CCC2C84C794F}" dt="2021-08-13T17:08:03.110" v="401"/>
          <ac:grpSpMkLst>
            <pc:docMk/>
            <pc:sldMk cId="2514054481" sldId="507"/>
            <ac:grpSpMk id="19" creationId="{7299DE3C-BC3E-4459-BD5F-38097E2A9EDB}"/>
          </ac:grpSpMkLst>
        </pc:grpChg>
        <pc:grpChg chg="mod">
          <ac:chgData name="Tracy Carter" userId="2f5be7f5713387d1" providerId="LiveId" clId="{BB2F3836-8679-41B3-8852-CCC2C84C794F}" dt="2021-08-13T17:08:03.110" v="401"/>
          <ac:grpSpMkLst>
            <pc:docMk/>
            <pc:sldMk cId="2514054481" sldId="507"/>
            <ac:grpSpMk id="20" creationId="{047EF85E-04FB-460F-802B-821C86B53C6A}"/>
          </ac:grpSpMkLst>
        </pc:grpChg>
        <pc:grpChg chg="del mod">
          <ac:chgData name="Tracy Carter" userId="2f5be7f5713387d1" providerId="LiveId" clId="{BB2F3836-8679-41B3-8852-CCC2C84C794F}" dt="2021-08-13T17:08:26.958" v="409"/>
          <ac:grpSpMkLst>
            <pc:docMk/>
            <pc:sldMk cId="2514054481" sldId="507"/>
            <ac:grpSpMk id="26" creationId="{85597AAB-B2CD-4322-B9EA-F74C13D648DE}"/>
          </ac:grpSpMkLst>
        </pc:grpChg>
        <pc:grpChg chg="mod">
          <ac:chgData name="Tracy Carter" userId="2f5be7f5713387d1" providerId="LiveId" clId="{BB2F3836-8679-41B3-8852-CCC2C84C794F}" dt="2021-08-13T17:08:26.958" v="409"/>
          <ac:grpSpMkLst>
            <pc:docMk/>
            <pc:sldMk cId="2514054481" sldId="507"/>
            <ac:grpSpMk id="28" creationId="{6F513DDF-7366-4333-9802-A60D8D6B2804}"/>
          </ac:grpSpMkLst>
        </pc:grpChg>
        <pc:grpChg chg="mod">
          <ac:chgData name="Tracy Carter" userId="2f5be7f5713387d1" providerId="LiveId" clId="{BB2F3836-8679-41B3-8852-CCC2C84C794F}" dt="2021-08-13T17:08:32.547" v="418"/>
          <ac:grpSpMkLst>
            <pc:docMk/>
            <pc:sldMk cId="2514054481" sldId="507"/>
            <ac:grpSpMk id="37" creationId="{629410E1-1CD4-460C-AC12-4F49211611F3}"/>
          </ac:grpSpMkLst>
        </pc:grpChg>
        <pc:grpChg chg="del mod">
          <ac:chgData name="Tracy Carter" userId="2f5be7f5713387d1" providerId="LiveId" clId="{BB2F3836-8679-41B3-8852-CCC2C84C794F}" dt="2021-08-13T17:08:43.859" v="437"/>
          <ac:grpSpMkLst>
            <pc:docMk/>
            <pc:sldMk cId="2514054481" sldId="507"/>
            <ac:grpSpMk id="41" creationId="{1629C819-430E-4306-90C1-F11CAF58C015}"/>
          </ac:grpSpMkLst>
        </pc:grpChg>
        <pc:grpChg chg="mod">
          <ac:chgData name="Tracy Carter" userId="2f5be7f5713387d1" providerId="LiveId" clId="{BB2F3836-8679-41B3-8852-CCC2C84C794F}" dt="2021-08-13T17:08:43.859" v="437"/>
          <ac:grpSpMkLst>
            <pc:docMk/>
            <pc:sldMk cId="2514054481" sldId="507"/>
            <ac:grpSpMk id="56" creationId="{24581D4A-1F92-4F8C-943A-F4E82BF2E218}"/>
          </ac:grpSpMkLst>
        </pc:grpChg>
        <pc:grpChg chg="mod">
          <ac:chgData name="Tracy Carter" userId="2f5be7f5713387d1" providerId="LiveId" clId="{BB2F3836-8679-41B3-8852-CCC2C84C794F}" dt="2021-08-13T17:08:43.859" v="437"/>
          <ac:grpSpMkLst>
            <pc:docMk/>
            <pc:sldMk cId="2514054481" sldId="507"/>
            <ac:grpSpMk id="57" creationId="{B93A11ED-4ACD-4467-92BA-E6654AB59272}"/>
          </ac:grpSpMkLst>
        </pc:grpChg>
        <pc:grpChg chg="mod">
          <ac:chgData name="Tracy Carter" userId="2f5be7f5713387d1" providerId="LiveId" clId="{BB2F3836-8679-41B3-8852-CCC2C84C794F}" dt="2021-08-13T17:08:53.953" v="455"/>
          <ac:grpSpMkLst>
            <pc:docMk/>
            <pc:sldMk cId="2514054481" sldId="507"/>
            <ac:grpSpMk id="75" creationId="{0EB1260C-0A93-42CE-9539-59D660F2CEAB}"/>
          </ac:grpSpMkLst>
        </pc:grpChg>
        <pc:grpChg chg="mod">
          <ac:chgData name="Tracy Carter" userId="2f5be7f5713387d1" providerId="LiveId" clId="{BB2F3836-8679-41B3-8852-CCC2C84C794F}" dt="2021-08-13T17:08:53.953" v="455"/>
          <ac:grpSpMkLst>
            <pc:docMk/>
            <pc:sldMk cId="2514054481" sldId="507"/>
            <ac:grpSpMk id="76" creationId="{FCD1D0F0-6D1D-47B2-81F2-7425AF3032D8}"/>
          </ac:grpSpMkLst>
        </pc:grpChg>
        <pc:grpChg chg="mod">
          <ac:chgData name="Tracy Carter" userId="2f5be7f5713387d1" providerId="LiveId" clId="{BB2F3836-8679-41B3-8852-CCC2C84C794F}" dt="2021-08-13T17:08:56.042" v="461"/>
          <ac:grpSpMkLst>
            <pc:docMk/>
            <pc:sldMk cId="2514054481" sldId="507"/>
            <ac:grpSpMk id="82" creationId="{B9937232-738F-4AA8-AF18-087FCD91F363}"/>
          </ac:grpSpMkLst>
        </pc:grpChg>
        <pc:inkChg chg="add mod">
          <ac:chgData name="Tracy Carter" userId="2f5be7f5713387d1" providerId="LiveId" clId="{BB2F3836-8679-41B3-8852-CCC2C84C794F}" dt="2021-08-13T17:08:03.110" v="401"/>
          <ac:inkMkLst>
            <pc:docMk/>
            <pc:sldMk cId="2514054481" sldId="507"/>
            <ac:inkMk id="3" creationId="{B4B581F7-40C5-4275-8735-803ECC00F6E8}"/>
          </ac:inkMkLst>
        </pc:inkChg>
        <pc:inkChg chg="add mod">
          <ac:chgData name="Tracy Carter" userId="2f5be7f5713387d1" providerId="LiveId" clId="{BB2F3836-8679-41B3-8852-CCC2C84C794F}" dt="2021-08-13T17:08:03.110" v="401"/>
          <ac:inkMkLst>
            <pc:docMk/>
            <pc:sldMk cId="2514054481" sldId="507"/>
            <ac:inkMk id="4" creationId="{CEE89520-702A-4260-B257-48BB678737DE}"/>
          </ac:inkMkLst>
        </pc:inkChg>
        <pc:inkChg chg="add mod">
          <ac:chgData name="Tracy Carter" userId="2f5be7f5713387d1" providerId="LiveId" clId="{BB2F3836-8679-41B3-8852-CCC2C84C794F}" dt="2021-08-13T17:08:03.110" v="401"/>
          <ac:inkMkLst>
            <pc:docMk/>
            <pc:sldMk cId="2514054481" sldId="507"/>
            <ac:inkMk id="5" creationId="{E5D16E44-B38F-46EB-9AC7-1A44502E5AEF}"/>
          </ac:inkMkLst>
        </pc:inkChg>
        <pc:inkChg chg="add mod">
          <ac:chgData name="Tracy Carter" userId="2f5be7f5713387d1" providerId="LiveId" clId="{BB2F3836-8679-41B3-8852-CCC2C84C794F}" dt="2021-08-13T17:08:03.110" v="401"/>
          <ac:inkMkLst>
            <pc:docMk/>
            <pc:sldMk cId="2514054481" sldId="507"/>
            <ac:inkMk id="7" creationId="{7F6E18CE-C546-4D58-B6BF-CA4599827D3D}"/>
          </ac:inkMkLst>
        </pc:inkChg>
        <pc:inkChg chg="add mod">
          <ac:chgData name="Tracy Carter" userId="2f5be7f5713387d1" providerId="LiveId" clId="{BB2F3836-8679-41B3-8852-CCC2C84C794F}" dt="2021-08-13T17:08:03.110" v="401"/>
          <ac:inkMkLst>
            <pc:docMk/>
            <pc:sldMk cId="2514054481" sldId="507"/>
            <ac:inkMk id="8" creationId="{05150AB8-90BC-46BA-915E-7B02311E4F62}"/>
          </ac:inkMkLst>
        </pc:inkChg>
        <pc:inkChg chg="add mod">
          <ac:chgData name="Tracy Carter" userId="2f5be7f5713387d1" providerId="LiveId" clId="{BB2F3836-8679-41B3-8852-CCC2C84C794F}" dt="2021-08-13T17:08:03.110" v="401"/>
          <ac:inkMkLst>
            <pc:docMk/>
            <pc:sldMk cId="2514054481" sldId="507"/>
            <ac:inkMk id="9" creationId="{F18DA2D4-889A-4077-BDE6-798BC8CF3866}"/>
          </ac:inkMkLst>
        </pc:inkChg>
        <pc:inkChg chg="add mod">
          <ac:chgData name="Tracy Carter" userId="2f5be7f5713387d1" providerId="LiveId" clId="{BB2F3836-8679-41B3-8852-CCC2C84C794F}" dt="2021-08-13T17:08:03.110" v="401"/>
          <ac:inkMkLst>
            <pc:docMk/>
            <pc:sldMk cId="2514054481" sldId="507"/>
            <ac:inkMk id="11" creationId="{F33DFB14-A66E-441C-8AB2-08C911B6E2A8}"/>
          </ac:inkMkLst>
        </pc:inkChg>
        <pc:inkChg chg="add mod">
          <ac:chgData name="Tracy Carter" userId="2f5be7f5713387d1" providerId="LiveId" clId="{BB2F3836-8679-41B3-8852-CCC2C84C794F}" dt="2021-08-13T17:08:03.110" v="401"/>
          <ac:inkMkLst>
            <pc:docMk/>
            <pc:sldMk cId="2514054481" sldId="507"/>
            <ac:inkMk id="12" creationId="{97A9E51C-62C8-4412-9712-1816FFE99CA5}"/>
          </ac:inkMkLst>
        </pc:inkChg>
        <pc:inkChg chg="add mod">
          <ac:chgData name="Tracy Carter" userId="2f5be7f5713387d1" providerId="LiveId" clId="{BB2F3836-8679-41B3-8852-CCC2C84C794F}" dt="2021-08-13T17:08:03.110" v="401"/>
          <ac:inkMkLst>
            <pc:docMk/>
            <pc:sldMk cId="2514054481" sldId="507"/>
            <ac:inkMk id="13" creationId="{FEC4F69E-BDCB-467C-BEDA-5593B68D8F45}"/>
          </ac:inkMkLst>
        </pc:inkChg>
        <pc:inkChg chg="add mod">
          <ac:chgData name="Tracy Carter" userId="2f5be7f5713387d1" providerId="LiveId" clId="{BB2F3836-8679-41B3-8852-CCC2C84C794F}" dt="2021-08-13T17:08:03.110" v="401"/>
          <ac:inkMkLst>
            <pc:docMk/>
            <pc:sldMk cId="2514054481" sldId="507"/>
            <ac:inkMk id="14" creationId="{21634D12-ED1D-45E6-A93A-CB2AFFCDB866}"/>
          </ac:inkMkLst>
        </pc:inkChg>
        <pc:inkChg chg="add mod">
          <ac:chgData name="Tracy Carter" userId="2f5be7f5713387d1" providerId="LiveId" clId="{BB2F3836-8679-41B3-8852-CCC2C84C794F}" dt="2021-08-13T17:08:03.110" v="401"/>
          <ac:inkMkLst>
            <pc:docMk/>
            <pc:sldMk cId="2514054481" sldId="507"/>
            <ac:inkMk id="15" creationId="{70AE024C-B4F9-4098-9CF8-24C8C16DF28B}"/>
          </ac:inkMkLst>
        </pc:inkChg>
        <pc:inkChg chg="add mod">
          <ac:chgData name="Tracy Carter" userId="2f5be7f5713387d1" providerId="LiveId" clId="{BB2F3836-8679-41B3-8852-CCC2C84C794F}" dt="2021-08-13T17:08:03.110" v="401"/>
          <ac:inkMkLst>
            <pc:docMk/>
            <pc:sldMk cId="2514054481" sldId="507"/>
            <ac:inkMk id="16" creationId="{031478D4-034E-495F-9740-0E48743EB525}"/>
          </ac:inkMkLst>
        </pc:inkChg>
        <pc:inkChg chg="add">
          <ac:chgData name="Tracy Carter" userId="2f5be7f5713387d1" providerId="LiveId" clId="{BB2F3836-8679-41B3-8852-CCC2C84C794F}" dt="2021-08-13T17:08:01.295" v="399" actId="9405"/>
          <ac:inkMkLst>
            <pc:docMk/>
            <pc:sldMk cId="2514054481" sldId="507"/>
            <ac:inkMk id="17" creationId="{BC274D41-CBEA-4077-B885-D4B9C222F8CE}"/>
          </ac:inkMkLst>
        </pc:inkChg>
        <pc:inkChg chg="add mod">
          <ac:chgData name="Tracy Carter" userId="2f5be7f5713387d1" providerId="LiveId" clId="{BB2F3836-8679-41B3-8852-CCC2C84C794F}" dt="2021-08-13T17:08:03.110" v="401"/>
          <ac:inkMkLst>
            <pc:docMk/>
            <pc:sldMk cId="2514054481" sldId="507"/>
            <ac:inkMk id="18" creationId="{0779CF96-9E10-4A29-8922-02F6C1FE42CB}"/>
          </ac:inkMkLst>
        </pc:inkChg>
        <pc:inkChg chg="add mod">
          <ac:chgData name="Tracy Carter" userId="2f5be7f5713387d1" providerId="LiveId" clId="{BB2F3836-8679-41B3-8852-CCC2C84C794F}" dt="2021-08-13T17:08:26.958" v="409"/>
          <ac:inkMkLst>
            <pc:docMk/>
            <pc:sldMk cId="2514054481" sldId="507"/>
            <ac:inkMk id="21" creationId="{BA4E141F-7E45-4913-AEBF-A9223BF8DD2D}"/>
          </ac:inkMkLst>
        </pc:inkChg>
        <pc:inkChg chg="add mod">
          <ac:chgData name="Tracy Carter" userId="2f5be7f5713387d1" providerId="LiveId" clId="{BB2F3836-8679-41B3-8852-CCC2C84C794F}" dt="2021-08-13T17:08:26.958" v="409"/>
          <ac:inkMkLst>
            <pc:docMk/>
            <pc:sldMk cId="2514054481" sldId="507"/>
            <ac:inkMk id="22" creationId="{07485C0A-A567-4EB2-BEC8-82B693781B07}"/>
          </ac:inkMkLst>
        </pc:inkChg>
        <pc:inkChg chg="add mod">
          <ac:chgData name="Tracy Carter" userId="2f5be7f5713387d1" providerId="LiveId" clId="{BB2F3836-8679-41B3-8852-CCC2C84C794F}" dt="2021-08-13T17:08:26.958" v="409"/>
          <ac:inkMkLst>
            <pc:docMk/>
            <pc:sldMk cId="2514054481" sldId="507"/>
            <ac:inkMk id="23" creationId="{7225E9CC-68A7-4E8B-8A7A-6715FA802BF1}"/>
          </ac:inkMkLst>
        </pc:inkChg>
        <pc:inkChg chg="add mod">
          <ac:chgData name="Tracy Carter" userId="2f5be7f5713387d1" providerId="LiveId" clId="{BB2F3836-8679-41B3-8852-CCC2C84C794F}" dt="2021-08-13T17:08:26.958" v="409"/>
          <ac:inkMkLst>
            <pc:docMk/>
            <pc:sldMk cId="2514054481" sldId="507"/>
            <ac:inkMk id="24" creationId="{B23E7606-0CC7-483B-B6F8-BD134DB5FB2B}"/>
          </ac:inkMkLst>
        </pc:inkChg>
        <pc:inkChg chg="add mod">
          <ac:chgData name="Tracy Carter" userId="2f5be7f5713387d1" providerId="LiveId" clId="{BB2F3836-8679-41B3-8852-CCC2C84C794F}" dt="2021-08-13T17:08:26.958" v="409"/>
          <ac:inkMkLst>
            <pc:docMk/>
            <pc:sldMk cId="2514054481" sldId="507"/>
            <ac:inkMk id="25" creationId="{B0C606F8-70B2-4308-8DA4-A93C6A797573}"/>
          </ac:inkMkLst>
        </pc:inkChg>
        <pc:inkChg chg="add mod">
          <ac:chgData name="Tracy Carter" userId="2f5be7f5713387d1" providerId="LiveId" clId="{BB2F3836-8679-41B3-8852-CCC2C84C794F}" dt="2021-08-13T17:08:26.958" v="409"/>
          <ac:inkMkLst>
            <pc:docMk/>
            <pc:sldMk cId="2514054481" sldId="507"/>
            <ac:inkMk id="27" creationId="{369CBD01-B293-4CAF-A369-8351C1AE5D07}"/>
          </ac:inkMkLst>
        </pc:inkChg>
        <pc:inkChg chg="add mod">
          <ac:chgData name="Tracy Carter" userId="2f5be7f5713387d1" providerId="LiveId" clId="{BB2F3836-8679-41B3-8852-CCC2C84C794F}" dt="2021-08-13T17:08:32.547" v="418"/>
          <ac:inkMkLst>
            <pc:docMk/>
            <pc:sldMk cId="2514054481" sldId="507"/>
            <ac:inkMk id="29" creationId="{A8A98EB7-B81D-44D8-8DB5-644AC341689C}"/>
          </ac:inkMkLst>
        </pc:inkChg>
        <pc:inkChg chg="add mod">
          <ac:chgData name="Tracy Carter" userId="2f5be7f5713387d1" providerId="LiveId" clId="{BB2F3836-8679-41B3-8852-CCC2C84C794F}" dt="2021-08-13T17:08:32.547" v="418"/>
          <ac:inkMkLst>
            <pc:docMk/>
            <pc:sldMk cId="2514054481" sldId="507"/>
            <ac:inkMk id="30" creationId="{9FBDDA42-DD4B-4EB3-ADD4-CCDF08C9287A}"/>
          </ac:inkMkLst>
        </pc:inkChg>
        <pc:inkChg chg="add mod">
          <ac:chgData name="Tracy Carter" userId="2f5be7f5713387d1" providerId="LiveId" clId="{BB2F3836-8679-41B3-8852-CCC2C84C794F}" dt="2021-08-13T17:08:32.547" v="418"/>
          <ac:inkMkLst>
            <pc:docMk/>
            <pc:sldMk cId="2514054481" sldId="507"/>
            <ac:inkMk id="31" creationId="{BC7CAC25-5FF9-407D-9D36-E0BA4801E632}"/>
          </ac:inkMkLst>
        </pc:inkChg>
        <pc:inkChg chg="add mod">
          <ac:chgData name="Tracy Carter" userId="2f5be7f5713387d1" providerId="LiveId" clId="{BB2F3836-8679-41B3-8852-CCC2C84C794F}" dt="2021-08-13T17:08:32.547" v="418"/>
          <ac:inkMkLst>
            <pc:docMk/>
            <pc:sldMk cId="2514054481" sldId="507"/>
            <ac:inkMk id="32" creationId="{C6CB0960-9E24-4BD6-BB79-E71A662EF959}"/>
          </ac:inkMkLst>
        </pc:inkChg>
        <pc:inkChg chg="add mod">
          <ac:chgData name="Tracy Carter" userId="2f5be7f5713387d1" providerId="LiveId" clId="{BB2F3836-8679-41B3-8852-CCC2C84C794F}" dt="2021-08-13T17:08:32.547" v="418"/>
          <ac:inkMkLst>
            <pc:docMk/>
            <pc:sldMk cId="2514054481" sldId="507"/>
            <ac:inkMk id="33" creationId="{889543EA-E8AA-4BCC-98A4-6580BBA097CA}"/>
          </ac:inkMkLst>
        </pc:inkChg>
        <pc:inkChg chg="add mod">
          <ac:chgData name="Tracy Carter" userId="2f5be7f5713387d1" providerId="LiveId" clId="{BB2F3836-8679-41B3-8852-CCC2C84C794F}" dt="2021-08-13T17:08:32.547" v="418"/>
          <ac:inkMkLst>
            <pc:docMk/>
            <pc:sldMk cId="2514054481" sldId="507"/>
            <ac:inkMk id="34" creationId="{12DD1CF8-0745-40A2-9EE1-8BF8D23F6C58}"/>
          </ac:inkMkLst>
        </pc:inkChg>
        <pc:inkChg chg="add mod">
          <ac:chgData name="Tracy Carter" userId="2f5be7f5713387d1" providerId="LiveId" clId="{BB2F3836-8679-41B3-8852-CCC2C84C794F}" dt="2021-08-13T17:08:32.547" v="418"/>
          <ac:inkMkLst>
            <pc:docMk/>
            <pc:sldMk cId="2514054481" sldId="507"/>
            <ac:inkMk id="35" creationId="{F012332C-14F1-4509-9617-07098AD8903C}"/>
          </ac:inkMkLst>
        </pc:inkChg>
        <pc:inkChg chg="add">
          <ac:chgData name="Tracy Carter" userId="2f5be7f5713387d1" providerId="LiveId" clId="{BB2F3836-8679-41B3-8852-CCC2C84C794F}" dt="2021-08-13T17:08:31.613" v="417" actId="9405"/>
          <ac:inkMkLst>
            <pc:docMk/>
            <pc:sldMk cId="2514054481" sldId="507"/>
            <ac:inkMk id="36" creationId="{E098FDAA-BD1B-427B-BF71-39FBCE2ECCE6}"/>
          </ac:inkMkLst>
        </pc:inkChg>
        <pc:inkChg chg="add mod">
          <ac:chgData name="Tracy Carter" userId="2f5be7f5713387d1" providerId="LiveId" clId="{BB2F3836-8679-41B3-8852-CCC2C84C794F}" dt="2021-08-13T17:08:43.859" v="437"/>
          <ac:inkMkLst>
            <pc:docMk/>
            <pc:sldMk cId="2514054481" sldId="507"/>
            <ac:inkMk id="38" creationId="{49448D86-5B3E-4E73-B799-3FF495D2399F}"/>
          </ac:inkMkLst>
        </pc:inkChg>
        <pc:inkChg chg="add mod">
          <ac:chgData name="Tracy Carter" userId="2f5be7f5713387d1" providerId="LiveId" clId="{BB2F3836-8679-41B3-8852-CCC2C84C794F}" dt="2021-08-13T17:08:43.859" v="437"/>
          <ac:inkMkLst>
            <pc:docMk/>
            <pc:sldMk cId="2514054481" sldId="507"/>
            <ac:inkMk id="39" creationId="{AC04E9F4-DA43-4A2F-8309-5B9EE27978AA}"/>
          </ac:inkMkLst>
        </pc:inkChg>
        <pc:inkChg chg="add mod">
          <ac:chgData name="Tracy Carter" userId="2f5be7f5713387d1" providerId="LiveId" clId="{BB2F3836-8679-41B3-8852-CCC2C84C794F}" dt="2021-08-13T17:08:43.859" v="437"/>
          <ac:inkMkLst>
            <pc:docMk/>
            <pc:sldMk cId="2514054481" sldId="507"/>
            <ac:inkMk id="40" creationId="{CD05A487-E8FA-463F-AE38-5F33C8D1D5B0}"/>
          </ac:inkMkLst>
        </pc:inkChg>
        <pc:inkChg chg="add mod">
          <ac:chgData name="Tracy Carter" userId="2f5be7f5713387d1" providerId="LiveId" clId="{BB2F3836-8679-41B3-8852-CCC2C84C794F}" dt="2021-08-13T17:08:43.859" v="437"/>
          <ac:inkMkLst>
            <pc:docMk/>
            <pc:sldMk cId="2514054481" sldId="507"/>
            <ac:inkMk id="42" creationId="{C9B59331-0CC7-46F3-865A-3B3AC9B4F53E}"/>
          </ac:inkMkLst>
        </pc:inkChg>
        <pc:inkChg chg="add mod">
          <ac:chgData name="Tracy Carter" userId="2f5be7f5713387d1" providerId="LiveId" clId="{BB2F3836-8679-41B3-8852-CCC2C84C794F}" dt="2021-08-13T17:08:43.859" v="437"/>
          <ac:inkMkLst>
            <pc:docMk/>
            <pc:sldMk cId="2514054481" sldId="507"/>
            <ac:inkMk id="43" creationId="{3EF63BFD-FFF5-4F33-ADE6-3A63E0F73261}"/>
          </ac:inkMkLst>
        </pc:inkChg>
        <pc:inkChg chg="add mod">
          <ac:chgData name="Tracy Carter" userId="2f5be7f5713387d1" providerId="LiveId" clId="{BB2F3836-8679-41B3-8852-CCC2C84C794F}" dt="2021-08-13T17:08:43.859" v="437"/>
          <ac:inkMkLst>
            <pc:docMk/>
            <pc:sldMk cId="2514054481" sldId="507"/>
            <ac:inkMk id="44" creationId="{8DE648F0-45AB-4404-840E-FA76ECE39F26}"/>
          </ac:inkMkLst>
        </pc:inkChg>
        <pc:inkChg chg="add mod">
          <ac:chgData name="Tracy Carter" userId="2f5be7f5713387d1" providerId="LiveId" clId="{BB2F3836-8679-41B3-8852-CCC2C84C794F}" dt="2021-08-13T17:08:43.859" v="437"/>
          <ac:inkMkLst>
            <pc:docMk/>
            <pc:sldMk cId="2514054481" sldId="507"/>
            <ac:inkMk id="45" creationId="{7BB322A8-42AA-4372-8D8C-B9C03C4156BE}"/>
          </ac:inkMkLst>
        </pc:inkChg>
        <pc:inkChg chg="add mod">
          <ac:chgData name="Tracy Carter" userId="2f5be7f5713387d1" providerId="LiveId" clId="{BB2F3836-8679-41B3-8852-CCC2C84C794F}" dt="2021-08-13T17:08:43.859" v="437"/>
          <ac:inkMkLst>
            <pc:docMk/>
            <pc:sldMk cId="2514054481" sldId="507"/>
            <ac:inkMk id="46" creationId="{C99B6478-6FB5-43E5-A833-F8A8047994BC}"/>
          </ac:inkMkLst>
        </pc:inkChg>
        <pc:inkChg chg="add mod">
          <ac:chgData name="Tracy Carter" userId="2f5be7f5713387d1" providerId="LiveId" clId="{BB2F3836-8679-41B3-8852-CCC2C84C794F}" dt="2021-08-13T17:08:43.859" v="437"/>
          <ac:inkMkLst>
            <pc:docMk/>
            <pc:sldMk cId="2514054481" sldId="507"/>
            <ac:inkMk id="47" creationId="{3E8833DF-D71E-4077-AFE1-0F084183E441}"/>
          </ac:inkMkLst>
        </pc:inkChg>
        <pc:inkChg chg="add mod">
          <ac:chgData name="Tracy Carter" userId="2f5be7f5713387d1" providerId="LiveId" clId="{BB2F3836-8679-41B3-8852-CCC2C84C794F}" dt="2021-08-13T17:08:43.859" v="437"/>
          <ac:inkMkLst>
            <pc:docMk/>
            <pc:sldMk cId="2514054481" sldId="507"/>
            <ac:inkMk id="48" creationId="{7DC699A3-B3F4-4DFA-9F32-0397336FEDA5}"/>
          </ac:inkMkLst>
        </pc:inkChg>
        <pc:inkChg chg="add mod">
          <ac:chgData name="Tracy Carter" userId="2f5be7f5713387d1" providerId="LiveId" clId="{BB2F3836-8679-41B3-8852-CCC2C84C794F}" dt="2021-08-13T17:08:43.859" v="437"/>
          <ac:inkMkLst>
            <pc:docMk/>
            <pc:sldMk cId="2514054481" sldId="507"/>
            <ac:inkMk id="49" creationId="{683A964A-8A40-49F9-93C5-DCAEA0DFDE1A}"/>
          </ac:inkMkLst>
        </pc:inkChg>
        <pc:inkChg chg="add mod">
          <ac:chgData name="Tracy Carter" userId="2f5be7f5713387d1" providerId="LiveId" clId="{BB2F3836-8679-41B3-8852-CCC2C84C794F}" dt="2021-08-13T17:08:43.859" v="437"/>
          <ac:inkMkLst>
            <pc:docMk/>
            <pc:sldMk cId="2514054481" sldId="507"/>
            <ac:inkMk id="50" creationId="{A68A4A2B-C103-4D9D-AFB4-E7D0F8128F9E}"/>
          </ac:inkMkLst>
        </pc:inkChg>
        <pc:inkChg chg="add mod">
          <ac:chgData name="Tracy Carter" userId="2f5be7f5713387d1" providerId="LiveId" clId="{BB2F3836-8679-41B3-8852-CCC2C84C794F}" dt="2021-08-13T17:08:43.859" v="437"/>
          <ac:inkMkLst>
            <pc:docMk/>
            <pc:sldMk cId="2514054481" sldId="507"/>
            <ac:inkMk id="51" creationId="{95D727AA-7C2B-4808-BEF6-9DDA4CA04CBA}"/>
          </ac:inkMkLst>
        </pc:inkChg>
        <pc:inkChg chg="add mod">
          <ac:chgData name="Tracy Carter" userId="2f5be7f5713387d1" providerId="LiveId" clId="{BB2F3836-8679-41B3-8852-CCC2C84C794F}" dt="2021-08-13T17:08:43.859" v="437"/>
          <ac:inkMkLst>
            <pc:docMk/>
            <pc:sldMk cId="2514054481" sldId="507"/>
            <ac:inkMk id="52" creationId="{28AB1982-A7C9-43B6-9B31-D8DAF0E4202B}"/>
          </ac:inkMkLst>
        </pc:inkChg>
        <pc:inkChg chg="add mod">
          <ac:chgData name="Tracy Carter" userId="2f5be7f5713387d1" providerId="LiveId" clId="{BB2F3836-8679-41B3-8852-CCC2C84C794F}" dt="2021-08-13T17:08:43.859" v="437"/>
          <ac:inkMkLst>
            <pc:docMk/>
            <pc:sldMk cId="2514054481" sldId="507"/>
            <ac:inkMk id="53" creationId="{8834AC68-5746-49E2-8DB5-296C9B071399}"/>
          </ac:inkMkLst>
        </pc:inkChg>
        <pc:inkChg chg="add mod">
          <ac:chgData name="Tracy Carter" userId="2f5be7f5713387d1" providerId="LiveId" clId="{BB2F3836-8679-41B3-8852-CCC2C84C794F}" dt="2021-08-13T17:08:43.859" v="437"/>
          <ac:inkMkLst>
            <pc:docMk/>
            <pc:sldMk cId="2514054481" sldId="507"/>
            <ac:inkMk id="54" creationId="{A7D8A2B7-D5C0-41C1-A670-B828F3943A91}"/>
          </ac:inkMkLst>
        </pc:inkChg>
        <pc:inkChg chg="add mod">
          <ac:chgData name="Tracy Carter" userId="2f5be7f5713387d1" providerId="LiveId" clId="{BB2F3836-8679-41B3-8852-CCC2C84C794F}" dt="2021-08-13T17:08:43.859" v="437"/>
          <ac:inkMkLst>
            <pc:docMk/>
            <pc:sldMk cId="2514054481" sldId="507"/>
            <ac:inkMk id="55" creationId="{AE632D2E-A111-4548-8425-F13231FC2E39}"/>
          </ac:inkMkLst>
        </pc:inkChg>
        <pc:inkChg chg="add mod">
          <ac:chgData name="Tracy Carter" userId="2f5be7f5713387d1" providerId="LiveId" clId="{BB2F3836-8679-41B3-8852-CCC2C84C794F}" dt="2021-08-13T17:08:53.953" v="455"/>
          <ac:inkMkLst>
            <pc:docMk/>
            <pc:sldMk cId="2514054481" sldId="507"/>
            <ac:inkMk id="58" creationId="{6AA8B499-BCD8-4C62-8423-E6CF54351A0E}"/>
          </ac:inkMkLst>
        </pc:inkChg>
        <pc:inkChg chg="add mod">
          <ac:chgData name="Tracy Carter" userId="2f5be7f5713387d1" providerId="LiveId" clId="{BB2F3836-8679-41B3-8852-CCC2C84C794F}" dt="2021-08-13T17:08:53.953" v="455"/>
          <ac:inkMkLst>
            <pc:docMk/>
            <pc:sldMk cId="2514054481" sldId="507"/>
            <ac:inkMk id="59" creationId="{8C0B19E6-8493-4337-AF92-73E4CF9C30CE}"/>
          </ac:inkMkLst>
        </pc:inkChg>
        <pc:inkChg chg="add mod">
          <ac:chgData name="Tracy Carter" userId="2f5be7f5713387d1" providerId="LiveId" clId="{BB2F3836-8679-41B3-8852-CCC2C84C794F}" dt="2021-08-13T17:08:53.953" v="455"/>
          <ac:inkMkLst>
            <pc:docMk/>
            <pc:sldMk cId="2514054481" sldId="507"/>
            <ac:inkMk id="60" creationId="{CC882B1A-25F6-4326-9622-54C8AAF0C778}"/>
          </ac:inkMkLst>
        </pc:inkChg>
        <pc:inkChg chg="add mod">
          <ac:chgData name="Tracy Carter" userId="2f5be7f5713387d1" providerId="LiveId" clId="{BB2F3836-8679-41B3-8852-CCC2C84C794F}" dt="2021-08-13T17:08:53.953" v="455"/>
          <ac:inkMkLst>
            <pc:docMk/>
            <pc:sldMk cId="2514054481" sldId="507"/>
            <ac:inkMk id="61" creationId="{1B6C897E-6D20-4542-83AA-3F5E30521C2C}"/>
          </ac:inkMkLst>
        </pc:inkChg>
        <pc:inkChg chg="add mod">
          <ac:chgData name="Tracy Carter" userId="2f5be7f5713387d1" providerId="LiveId" clId="{BB2F3836-8679-41B3-8852-CCC2C84C794F}" dt="2021-08-13T17:08:53.953" v="455"/>
          <ac:inkMkLst>
            <pc:docMk/>
            <pc:sldMk cId="2514054481" sldId="507"/>
            <ac:inkMk id="62" creationId="{D33C1383-6A68-44B8-81FD-A8755391B346}"/>
          </ac:inkMkLst>
        </pc:inkChg>
        <pc:inkChg chg="add mod">
          <ac:chgData name="Tracy Carter" userId="2f5be7f5713387d1" providerId="LiveId" clId="{BB2F3836-8679-41B3-8852-CCC2C84C794F}" dt="2021-08-13T17:08:53.953" v="455"/>
          <ac:inkMkLst>
            <pc:docMk/>
            <pc:sldMk cId="2514054481" sldId="507"/>
            <ac:inkMk id="63" creationId="{15CDC64D-6DF0-443B-A998-2B858003734F}"/>
          </ac:inkMkLst>
        </pc:inkChg>
        <pc:inkChg chg="add mod">
          <ac:chgData name="Tracy Carter" userId="2f5be7f5713387d1" providerId="LiveId" clId="{BB2F3836-8679-41B3-8852-CCC2C84C794F}" dt="2021-08-13T17:08:53.953" v="455"/>
          <ac:inkMkLst>
            <pc:docMk/>
            <pc:sldMk cId="2514054481" sldId="507"/>
            <ac:inkMk id="64" creationId="{3169DA0E-37C8-4BDF-BF06-203CE3F66A50}"/>
          </ac:inkMkLst>
        </pc:inkChg>
        <pc:inkChg chg="add mod">
          <ac:chgData name="Tracy Carter" userId="2f5be7f5713387d1" providerId="LiveId" clId="{BB2F3836-8679-41B3-8852-CCC2C84C794F}" dt="2021-08-13T17:08:53.953" v="455"/>
          <ac:inkMkLst>
            <pc:docMk/>
            <pc:sldMk cId="2514054481" sldId="507"/>
            <ac:inkMk id="65" creationId="{FE33B4C6-DE34-4765-A845-92592FB634D2}"/>
          </ac:inkMkLst>
        </pc:inkChg>
        <pc:inkChg chg="add mod">
          <ac:chgData name="Tracy Carter" userId="2f5be7f5713387d1" providerId="LiveId" clId="{BB2F3836-8679-41B3-8852-CCC2C84C794F}" dt="2021-08-13T17:08:53.953" v="455"/>
          <ac:inkMkLst>
            <pc:docMk/>
            <pc:sldMk cId="2514054481" sldId="507"/>
            <ac:inkMk id="66" creationId="{4F8AA1F7-6D4B-43D5-83D5-0AE084EBF37A}"/>
          </ac:inkMkLst>
        </pc:inkChg>
        <pc:inkChg chg="add mod">
          <ac:chgData name="Tracy Carter" userId="2f5be7f5713387d1" providerId="LiveId" clId="{BB2F3836-8679-41B3-8852-CCC2C84C794F}" dt="2021-08-13T17:08:53.953" v="455"/>
          <ac:inkMkLst>
            <pc:docMk/>
            <pc:sldMk cId="2514054481" sldId="507"/>
            <ac:inkMk id="67" creationId="{53199860-74ED-4D2B-A781-2EE8E11D91DF}"/>
          </ac:inkMkLst>
        </pc:inkChg>
        <pc:inkChg chg="add mod">
          <ac:chgData name="Tracy Carter" userId="2f5be7f5713387d1" providerId="LiveId" clId="{BB2F3836-8679-41B3-8852-CCC2C84C794F}" dt="2021-08-13T17:08:53.953" v="455"/>
          <ac:inkMkLst>
            <pc:docMk/>
            <pc:sldMk cId="2514054481" sldId="507"/>
            <ac:inkMk id="68" creationId="{E5BA37B8-8525-4D56-A401-A8198F1C894A}"/>
          </ac:inkMkLst>
        </pc:inkChg>
        <pc:inkChg chg="add mod">
          <ac:chgData name="Tracy Carter" userId="2f5be7f5713387d1" providerId="LiveId" clId="{BB2F3836-8679-41B3-8852-CCC2C84C794F}" dt="2021-08-13T17:08:53.953" v="455"/>
          <ac:inkMkLst>
            <pc:docMk/>
            <pc:sldMk cId="2514054481" sldId="507"/>
            <ac:inkMk id="69" creationId="{F2049C77-AF5A-4989-B4F2-89A0067EE4C6}"/>
          </ac:inkMkLst>
        </pc:inkChg>
        <pc:inkChg chg="add mod">
          <ac:chgData name="Tracy Carter" userId="2f5be7f5713387d1" providerId="LiveId" clId="{BB2F3836-8679-41B3-8852-CCC2C84C794F}" dt="2021-08-13T17:08:53.953" v="455"/>
          <ac:inkMkLst>
            <pc:docMk/>
            <pc:sldMk cId="2514054481" sldId="507"/>
            <ac:inkMk id="70" creationId="{01D12BFF-1D1F-4A87-B8F6-4E165CE80BD9}"/>
          </ac:inkMkLst>
        </pc:inkChg>
        <pc:inkChg chg="add mod">
          <ac:chgData name="Tracy Carter" userId="2f5be7f5713387d1" providerId="LiveId" clId="{BB2F3836-8679-41B3-8852-CCC2C84C794F}" dt="2021-08-13T17:08:53.953" v="455"/>
          <ac:inkMkLst>
            <pc:docMk/>
            <pc:sldMk cId="2514054481" sldId="507"/>
            <ac:inkMk id="71" creationId="{8EA6B95E-0BEE-40E9-A95C-1D3FC115AAE7}"/>
          </ac:inkMkLst>
        </pc:inkChg>
        <pc:inkChg chg="add mod">
          <ac:chgData name="Tracy Carter" userId="2f5be7f5713387d1" providerId="LiveId" clId="{BB2F3836-8679-41B3-8852-CCC2C84C794F}" dt="2021-08-13T17:08:53.953" v="455"/>
          <ac:inkMkLst>
            <pc:docMk/>
            <pc:sldMk cId="2514054481" sldId="507"/>
            <ac:inkMk id="72" creationId="{CAE3BA9B-B51C-4E0E-BEC4-DB7FE9E98A94}"/>
          </ac:inkMkLst>
        </pc:inkChg>
        <pc:inkChg chg="add mod">
          <ac:chgData name="Tracy Carter" userId="2f5be7f5713387d1" providerId="LiveId" clId="{BB2F3836-8679-41B3-8852-CCC2C84C794F}" dt="2021-08-13T17:08:53.953" v="455"/>
          <ac:inkMkLst>
            <pc:docMk/>
            <pc:sldMk cId="2514054481" sldId="507"/>
            <ac:inkMk id="73" creationId="{671C6BAD-D961-4AC1-8415-5E4D19DFA319}"/>
          </ac:inkMkLst>
        </pc:inkChg>
        <pc:inkChg chg="add">
          <ac:chgData name="Tracy Carter" userId="2f5be7f5713387d1" providerId="LiveId" clId="{BB2F3836-8679-41B3-8852-CCC2C84C794F}" dt="2021-08-13T17:08:53.348" v="454" actId="9405"/>
          <ac:inkMkLst>
            <pc:docMk/>
            <pc:sldMk cId="2514054481" sldId="507"/>
            <ac:inkMk id="74" creationId="{A4AAED54-6808-4660-88B1-65CFBB0615DE}"/>
          </ac:inkMkLst>
        </pc:inkChg>
        <pc:inkChg chg="add mod">
          <ac:chgData name="Tracy Carter" userId="2f5be7f5713387d1" providerId="LiveId" clId="{BB2F3836-8679-41B3-8852-CCC2C84C794F}" dt="2021-08-13T17:08:56.042" v="461"/>
          <ac:inkMkLst>
            <pc:docMk/>
            <pc:sldMk cId="2514054481" sldId="507"/>
            <ac:inkMk id="77" creationId="{EC0B2580-BF15-4D84-BFA0-546AE16C0DD0}"/>
          </ac:inkMkLst>
        </pc:inkChg>
        <pc:inkChg chg="add mod">
          <ac:chgData name="Tracy Carter" userId="2f5be7f5713387d1" providerId="LiveId" clId="{BB2F3836-8679-41B3-8852-CCC2C84C794F}" dt="2021-08-13T17:08:56.042" v="461"/>
          <ac:inkMkLst>
            <pc:docMk/>
            <pc:sldMk cId="2514054481" sldId="507"/>
            <ac:inkMk id="78" creationId="{9BEE01E2-E20D-4869-A5A4-DD7B5555B6D5}"/>
          </ac:inkMkLst>
        </pc:inkChg>
        <pc:inkChg chg="add mod">
          <ac:chgData name="Tracy Carter" userId="2f5be7f5713387d1" providerId="LiveId" clId="{BB2F3836-8679-41B3-8852-CCC2C84C794F}" dt="2021-08-13T17:08:56.042" v="461"/>
          <ac:inkMkLst>
            <pc:docMk/>
            <pc:sldMk cId="2514054481" sldId="507"/>
            <ac:inkMk id="79" creationId="{D55D5BE0-CA96-4DA7-8E34-BD613669656E}"/>
          </ac:inkMkLst>
        </pc:inkChg>
        <pc:inkChg chg="add mod">
          <ac:chgData name="Tracy Carter" userId="2f5be7f5713387d1" providerId="LiveId" clId="{BB2F3836-8679-41B3-8852-CCC2C84C794F}" dt="2021-08-13T17:08:56.042" v="461"/>
          <ac:inkMkLst>
            <pc:docMk/>
            <pc:sldMk cId="2514054481" sldId="507"/>
            <ac:inkMk id="80" creationId="{51CCA757-38B6-4D34-B1D2-A62CA85F4159}"/>
          </ac:inkMkLst>
        </pc:inkChg>
        <pc:inkChg chg="add mod">
          <ac:chgData name="Tracy Carter" userId="2f5be7f5713387d1" providerId="LiveId" clId="{BB2F3836-8679-41B3-8852-CCC2C84C794F}" dt="2021-08-13T17:08:56.042" v="461"/>
          <ac:inkMkLst>
            <pc:docMk/>
            <pc:sldMk cId="2514054481" sldId="507"/>
            <ac:inkMk id="81" creationId="{37BD9B77-2785-4C69-87AD-C58909A827AF}"/>
          </ac:inkMkLst>
        </pc:inkChg>
      </pc:sldChg>
      <pc:sldChg chg="ord">
        <pc:chgData name="Tracy Carter" userId="2f5be7f5713387d1" providerId="LiveId" clId="{BB2F3836-8679-41B3-8852-CCC2C84C794F}" dt="2021-08-13T17:10:16.868" v="561"/>
        <pc:sldMkLst>
          <pc:docMk/>
          <pc:sldMk cId="776095611" sldId="511"/>
        </pc:sldMkLst>
      </pc:sldChg>
      <pc:sldChg chg="addSp delSp modSp mod">
        <pc:chgData name="Tracy Carter" userId="2f5be7f5713387d1" providerId="LiveId" clId="{BB2F3836-8679-41B3-8852-CCC2C84C794F}" dt="2021-08-13T17:12:37.376" v="700"/>
        <pc:sldMkLst>
          <pc:docMk/>
          <pc:sldMk cId="26228868" sldId="517"/>
        </pc:sldMkLst>
        <pc:grpChg chg="del mod">
          <ac:chgData name="Tracy Carter" userId="2f5be7f5713387d1" providerId="LiveId" clId="{BB2F3836-8679-41B3-8852-CCC2C84C794F}" dt="2021-08-13T17:11:02.847" v="576"/>
          <ac:grpSpMkLst>
            <pc:docMk/>
            <pc:sldMk cId="26228868" sldId="517"/>
            <ac:grpSpMk id="7" creationId="{E439F8D9-D7D9-4F05-977C-550BFD7BE080}"/>
          </ac:grpSpMkLst>
        </pc:grpChg>
        <pc:grpChg chg="del mod">
          <ac:chgData name="Tracy Carter" userId="2f5be7f5713387d1" providerId="LiveId" clId="{BB2F3836-8679-41B3-8852-CCC2C84C794F}" dt="2021-08-13T17:11:02.847" v="576"/>
          <ac:grpSpMkLst>
            <pc:docMk/>
            <pc:sldMk cId="26228868" sldId="517"/>
            <ac:grpSpMk id="13" creationId="{FB975E3D-DDB7-4ADA-BF50-7B305E69011B}"/>
          </ac:grpSpMkLst>
        </pc:grpChg>
        <pc:grpChg chg="del mod">
          <ac:chgData name="Tracy Carter" userId="2f5be7f5713387d1" providerId="LiveId" clId="{BB2F3836-8679-41B3-8852-CCC2C84C794F}" dt="2021-08-13T17:11:07.464" v="581"/>
          <ac:grpSpMkLst>
            <pc:docMk/>
            <pc:sldMk cId="26228868" sldId="517"/>
            <ac:grpSpMk id="19" creationId="{BAE508BD-FDE7-4360-82BD-1CA320596E15}"/>
          </ac:grpSpMkLst>
        </pc:grpChg>
        <pc:grpChg chg="del mod">
          <ac:chgData name="Tracy Carter" userId="2f5be7f5713387d1" providerId="LiveId" clId="{BB2F3836-8679-41B3-8852-CCC2C84C794F}" dt="2021-08-13T17:11:13.545" v="585"/>
          <ac:grpSpMkLst>
            <pc:docMk/>
            <pc:sldMk cId="26228868" sldId="517"/>
            <ac:grpSpMk id="24" creationId="{FA9B7F3D-F73B-488F-A610-01E7DCFFCCDF}"/>
          </ac:grpSpMkLst>
        </pc:grpChg>
        <pc:grpChg chg="del mod">
          <ac:chgData name="Tracy Carter" userId="2f5be7f5713387d1" providerId="LiveId" clId="{BB2F3836-8679-41B3-8852-CCC2C84C794F}" dt="2021-08-13T17:11:17.146" v="590"/>
          <ac:grpSpMkLst>
            <pc:docMk/>
            <pc:sldMk cId="26228868" sldId="517"/>
            <ac:grpSpMk id="28" creationId="{38043AD4-F322-42C6-819C-A14C4C1A9E3C}"/>
          </ac:grpSpMkLst>
        </pc:grpChg>
        <pc:grpChg chg="del mod">
          <ac:chgData name="Tracy Carter" userId="2f5be7f5713387d1" providerId="LiveId" clId="{BB2F3836-8679-41B3-8852-CCC2C84C794F}" dt="2021-08-13T17:11:19.930" v="592"/>
          <ac:grpSpMkLst>
            <pc:docMk/>
            <pc:sldMk cId="26228868" sldId="517"/>
            <ac:grpSpMk id="33" creationId="{668325B0-A2A4-47AE-AD0B-72A04A50204F}"/>
          </ac:grpSpMkLst>
        </pc:grpChg>
        <pc:grpChg chg="del mod">
          <ac:chgData name="Tracy Carter" userId="2f5be7f5713387d1" providerId="LiveId" clId="{BB2F3836-8679-41B3-8852-CCC2C84C794F}" dt="2021-08-13T17:11:25.704" v="596"/>
          <ac:grpSpMkLst>
            <pc:docMk/>
            <pc:sldMk cId="26228868" sldId="517"/>
            <ac:grpSpMk id="35" creationId="{7D758AC7-066B-458C-94A0-E46B75B5D724}"/>
          </ac:grpSpMkLst>
        </pc:grpChg>
        <pc:grpChg chg="del mod">
          <ac:chgData name="Tracy Carter" userId="2f5be7f5713387d1" providerId="LiveId" clId="{BB2F3836-8679-41B3-8852-CCC2C84C794F}" dt="2021-08-13T17:11:34.901" v="604"/>
          <ac:grpSpMkLst>
            <pc:docMk/>
            <pc:sldMk cId="26228868" sldId="517"/>
            <ac:grpSpMk id="39" creationId="{3CD2A1F1-2B3A-4670-B8E9-80488D4D3C71}"/>
          </ac:grpSpMkLst>
        </pc:grpChg>
        <pc:grpChg chg="del mod">
          <ac:chgData name="Tracy Carter" userId="2f5be7f5713387d1" providerId="LiveId" clId="{BB2F3836-8679-41B3-8852-CCC2C84C794F}" dt="2021-08-13T17:12:16.877" v="671"/>
          <ac:grpSpMkLst>
            <pc:docMk/>
            <pc:sldMk cId="26228868" sldId="517"/>
            <ac:grpSpMk id="46" creationId="{0C157552-A5AF-44C6-9BAE-408B5092DEDE}"/>
          </ac:grpSpMkLst>
        </pc:grpChg>
        <pc:grpChg chg="mod">
          <ac:chgData name="Tracy Carter" userId="2f5be7f5713387d1" providerId="LiveId" clId="{BB2F3836-8679-41B3-8852-CCC2C84C794F}" dt="2021-08-13T17:11:40.928" v="616"/>
          <ac:grpSpMkLst>
            <pc:docMk/>
            <pc:sldMk cId="26228868" sldId="517"/>
            <ac:grpSpMk id="58" creationId="{4D5BE430-20C0-4C21-9942-81DABEF67D96}"/>
          </ac:grpSpMkLst>
        </pc:grpChg>
        <pc:grpChg chg="mod">
          <ac:chgData name="Tracy Carter" userId="2f5be7f5713387d1" providerId="LiveId" clId="{BB2F3836-8679-41B3-8852-CCC2C84C794F}" dt="2021-08-13T17:11:46.852" v="626"/>
          <ac:grpSpMkLst>
            <pc:docMk/>
            <pc:sldMk cId="26228868" sldId="517"/>
            <ac:grpSpMk id="68" creationId="{DFB65CAC-8D96-4A3C-8CB7-414D0B549E3B}"/>
          </ac:grpSpMkLst>
        </pc:grpChg>
        <pc:grpChg chg="del mod">
          <ac:chgData name="Tracy Carter" userId="2f5be7f5713387d1" providerId="LiveId" clId="{BB2F3836-8679-41B3-8852-CCC2C84C794F}" dt="2021-08-13T17:11:56.162" v="642"/>
          <ac:grpSpMkLst>
            <pc:docMk/>
            <pc:sldMk cId="26228868" sldId="517"/>
            <ac:grpSpMk id="76" creationId="{B6EB6FFF-75A8-4B32-9E49-9DA8B47251B2}"/>
          </ac:grpSpMkLst>
        </pc:grpChg>
        <pc:grpChg chg="mod">
          <ac:chgData name="Tracy Carter" userId="2f5be7f5713387d1" providerId="LiveId" clId="{BB2F3836-8679-41B3-8852-CCC2C84C794F}" dt="2021-08-13T17:11:56.162" v="642"/>
          <ac:grpSpMkLst>
            <pc:docMk/>
            <pc:sldMk cId="26228868" sldId="517"/>
            <ac:grpSpMk id="84" creationId="{494CEA9A-3E15-4966-B0CD-32680C379F02}"/>
          </ac:grpSpMkLst>
        </pc:grpChg>
        <pc:grpChg chg="mod">
          <ac:chgData name="Tracy Carter" userId="2f5be7f5713387d1" providerId="LiveId" clId="{BB2F3836-8679-41B3-8852-CCC2C84C794F}" dt="2021-08-13T17:11:56.162" v="642"/>
          <ac:grpSpMkLst>
            <pc:docMk/>
            <pc:sldMk cId="26228868" sldId="517"/>
            <ac:grpSpMk id="85" creationId="{08430D86-E6B5-428D-8E75-A17D53C90E08}"/>
          </ac:grpSpMkLst>
        </pc:grpChg>
        <pc:grpChg chg="mod">
          <ac:chgData name="Tracy Carter" userId="2f5be7f5713387d1" providerId="LiveId" clId="{BB2F3836-8679-41B3-8852-CCC2C84C794F}" dt="2021-08-13T17:12:03.618" v="650"/>
          <ac:grpSpMkLst>
            <pc:docMk/>
            <pc:sldMk cId="26228868" sldId="517"/>
            <ac:grpSpMk id="93" creationId="{FF727419-7779-4A77-92EA-05FD743D6535}"/>
          </ac:grpSpMkLst>
        </pc:grpChg>
        <pc:grpChg chg="mod">
          <ac:chgData name="Tracy Carter" userId="2f5be7f5713387d1" providerId="LiveId" clId="{BB2F3836-8679-41B3-8852-CCC2C84C794F}" dt="2021-08-13T17:12:03.618" v="650"/>
          <ac:grpSpMkLst>
            <pc:docMk/>
            <pc:sldMk cId="26228868" sldId="517"/>
            <ac:grpSpMk id="94" creationId="{B1F8B9D3-E0F2-4A57-9BD9-524B97A188EA}"/>
          </ac:grpSpMkLst>
        </pc:grpChg>
        <pc:grpChg chg="mod">
          <ac:chgData name="Tracy Carter" userId="2f5be7f5713387d1" providerId="LiveId" clId="{BB2F3836-8679-41B3-8852-CCC2C84C794F}" dt="2021-08-13T17:12:10.114" v="661"/>
          <ac:grpSpMkLst>
            <pc:docMk/>
            <pc:sldMk cId="26228868" sldId="517"/>
            <ac:grpSpMk id="105" creationId="{F28A5FDC-E339-4B30-BD0B-0623C424BDCA}"/>
          </ac:grpSpMkLst>
        </pc:grpChg>
        <pc:grpChg chg="del mod">
          <ac:chgData name="Tracy Carter" userId="2f5be7f5713387d1" providerId="LiveId" clId="{BB2F3836-8679-41B3-8852-CCC2C84C794F}" dt="2021-08-13T17:12:24.611" v="684"/>
          <ac:grpSpMkLst>
            <pc:docMk/>
            <pc:sldMk cId="26228868" sldId="517"/>
            <ac:grpSpMk id="106" creationId="{0DA934DD-BC66-4162-B0CD-C296CF083FC8}"/>
          </ac:grpSpMkLst>
        </pc:grpChg>
        <pc:grpChg chg="del mod">
          <ac:chgData name="Tracy Carter" userId="2f5be7f5713387d1" providerId="LiveId" clId="{BB2F3836-8679-41B3-8852-CCC2C84C794F}" dt="2021-08-13T17:12:24.611" v="684"/>
          <ac:grpSpMkLst>
            <pc:docMk/>
            <pc:sldMk cId="26228868" sldId="517"/>
            <ac:grpSpMk id="107" creationId="{8D6B9D13-2A88-48EC-A582-CAC220ED362B}"/>
          </ac:grpSpMkLst>
        </pc:grpChg>
        <pc:grpChg chg="mod">
          <ac:chgData name="Tracy Carter" userId="2f5be7f5713387d1" providerId="LiveId" clId="{BB2F3836-8679-41B3-8852-CCC2C84C794F}" dt="2021-08-13T17:12:10.114" v="661"/>
          <ac:grpSpMkLst>
            <pc:docMk/>
            <pc:sldMk cId="26228868" sldId="517"/>
            <ac:grpSpMk id="108" creationId="{E7B57660-3AE5-4BEE-8DBC-B011B5B5813C}"/>
          </ac:grpSpMkLst>
        </pc:grpChg>
        <pc:grpChg chg="del mod">
          <ac:chgData name="Tracy Carter" userId="2f5be7f5713387d1" providerId="LiveId" clId="{BB2F3836-8679-41B3-8852-CCC2C84C794F}" dt="2021-08-13T17:12:18.750" v="674"/>
          <ac:grpSpMkLst>
            <pc:docMk/>
            <pc:sldMk cId="26228868" sldId="517"/>
            <ac:grpSpMk id="118" creationId="{F3C877DC-70BD-4287-B8B2-3AEC9D46681D}"/>
          </ac:grpSpMkLst>
        </pc:grpChg>
        <pc:grpChg chg="mod">
          <ac:chgData name="Tracy Carter" userId="2f5be7f5713387d1" providerId="LiveId" clId="{BB2F3836-8679-41B3-8852-CCC2C84C794F}" dt="2021-08-13T17:12:16.877" v="671"/>
          <ac:grpSpMkLst>
            <pc:docMk/>
            <pc:sldMk cId="26228868" sldId="517"/>
            <ac:grpSpMk id="119" creationId="{A3FEE7E7-064C-4115-A820-CBDFC2BCACD7}"/>
          </ac:grpSpMkLst>
        </pc:grpChg>
        <pc:grpChg chg="mod">
          <ac:chgData name="Tracy Carter" userId="2f5be7f5713387d1" providerId="LiveId" clId="{BB2F3836-8679-41B3-8852-CCC2C84C794F}" dt="2021-08-13T17:12:16.877" v="671"/>
          <ac:grpSpMkLst>
            <pc:docMk/>
            <pc:sldMk cId="26228868" sldId="517"/>
            <ac:grpSpMk id="120" creationId="{455933D1-9683-432B-9E82-A2DE56E8DE2D}"/>
          </ac:grpSpMkLst>
        </pc:grpChg>
        <pc:grpChg chg="del mod">
          <ac:chgData name="Tracy Carter" userId="2f5be7f5713387d1" providerId="LiveId" clId="{BB2F3836-8679-41B3-8852-CCC2C84C794F}" dt="2021-08-13T17:12:19.722" v="676"/>
          <ac:grpSpMkLst>
            <pc:docMk/>
            <pc:sldMk cId="26228868" sldId="517"/>
            <ac:grpSpMk id="123" creationId="{4CE901F8-7DD1-4E30-8D64-AFE0EC929AF6}"/>
          </ac:grpSpMkLst>
        </pc:grpChg>
        <pc:grpChg chg="mod">
          <ac:chgData name="Tracy Carter" userId="2f5be7f5713387d1" providerId="LiveId" clId="{BB2F3836-8679-41B3-8852-CCC2C84C794F}" dt="2021-08-13T17:12:19.722" v="676"/>
          <ac:grpSpMkLst>
            <pc:docMk/>
            <pc:sldMk cId="26228868" sldId="517"/>
            <ac:grpSpMk id="125" creationId="{C953B49F-C1AE-487E-A0DF-640B8F0E2590}"/>
          </ac:grpSpMkLst>
        </pc:grpChg>
        <pc:grpChg chg="del mod">
          <ac:chgData name="Tracy Carter" userId="2f5be7f5713387d1" providerId="LiveId" clId="{BB2F3836-8679-41B3-8852-CCC2C84C794F}" dt="2021-08-13T17:12:28.813" v="688"/>
          <ac:grpSpMkLst>
            <pc:docMk/>
            <pc:sldMk cId="26228868" sldId="517"/>
            <ac:grpSpMk id="133" creationId="{98522352-1EE3-4C5A-A57C-A8925BDFF3E3}"/>
          </ac:grpSpMkLst>
        </pc:grpChg>
        <pc:grpChg chg="del mod">
          <ac:chgData name="Tracy Carter" userId="2f5be7f5713387d1" providerId="LiveId" clId="{BB2F3836-8679-41B3-8852-CCC2C84C794F}" dt="2021-08-13T17:12:32.220" v="692"/>
          <ac:grpSpMkLst>
            <pc:docMk/>
            <pc:sldMk cId="26228868" sldId="517"/>
            <ac:grpSpMk id="137" creationId="{512864D7-6885-46F0-A221-26DFE1ED886A}"/>
          </ac:grpSpMkLst>
        </pc:grpChg>
        <pc:grpChg chg="mod">
          <ac:chgData name="Tracy Carter" userId="2f5be7f5713387d1" providerId="LiveId" clId="{BB2F3836-8679-41B3-8852-CCC2C84C794F}" dt="2021-08-13T17:12:32.220" v="692"/>
          <ac:grpSpMkLst>
            <pc:docMk/>
            <pc:sldMk cId="26228868" sldId="517"/>
            <ac:grpSpMk id="141" creationId="{758544A8-D4A1-4E86-B54D-C30749C97D1C}"/>
          </ac:grpSpMkLst>
        </pc:grpChg>
        <pc:grpChg chg="mod">
          <ac:chgData name="Tracy Carter" userId="2f5be7f5713387d1" providerId="LiveId" clId="{BB2F3836-8679-41B3-8852-CCC2C84C794F}" dt="2021-08-13T17:12:34.925" v="696"/>
          <ac:grpSpMkLst>
            <pc:docMk/>
            <pc:sldMk cId="26228868" sldId="517"/>
            <ac:grpSpMk id="145" creationId="{A33C3080-0F3B-4E65-BE2E-C2AC72D397E2}"/>
          </ac:grpSpMkLst>
        </pc:grpChg>
        <pc:grpChg chg="mod">
          <ac:chgData name="Tracy Carter" userId="2f5be7f5713387d1" providerId="LiveId" clId="{BB2F3836-8679-41B3-8852-CCC2C84C794F}" dt="2021-08-13T17:12:37.376" v="700"/>
          <ac:grpSpMkLst>
            <pc:docMk/>
            <pc:sldMk cId="26228868" sldId="517"/>
            <ac:grpSpMk id="149" creationId="{1552DA05-D30F-408B-90F2-2B3800B56435}"/>
          </ac:grpSpMkLst>
        </pc:grpChg>
        <pc:inkChg chg="add">
          <ac:chgData name="Tracy Carter" userId="2f5be7f5713387d1" providerId="LiveId" clId="{BB2F3836-8679-41B3-8852-CCC2C84C794F}" dt="2021-08-13T17:10:40.473" v="562" actId="9405"/>
          <ac:inkMkLst>
            <pc:docMk/>
            <pc:sldMk cId="26228868" sldId="517"/>
            <ac:inkMk id="3" creationId="{7AFBFEC0-C857-4647-84E9-BBD0B2F1843B}"/>
          </ac:inkMkLst>
        </pc:inkChg>
        <pc:inkChg chg="add mod">
          <ac:chgData name="Tracy Carter" userId="2f5be7f5713387d1" providerId="LiveId" clId="{BB2F3836-8679-41B3-8852-CCC2C84C794F}" dt="2021-08-13T17:12:16.877" v="671"/>
          <ac:inkMkLst>
            <pc:docMk/>
            <pc:sldMk cId="26228868" sldId="517"/>
            <ac:inkMk id="4" creationId="{31055E29-CEE6-4657-A3FE-8701797DF5FD}"/>
          </ac:inkMkLst>
        </pc:inkChg>
        <pc:inkChg chg="add mod">
          <ac:chgData name="Tracy Carter" userId="2f5be7f5713387d1" providerId="LiveId" clId="{BB2F3836-8679-41B3-8852-CCC2C84C794F}" dt="2021-08-13T17:12:16.877" v="671"/>
          <ac:inkMkLst>
            <pc:docMk/>
            <pc:sldMk cId="26228868" sldId="517"/>
            <ac:inkMk id="6" creationId="{0FCC51D7-2923-4EFC-8AFD-E573CEB47A7B}"/>
          </ac:inkMkLst>
        </pc:inkChg>
        <pc:inkChg chg="add mod">
          <ac:chgData name="Tracy Carter" userId="2f5be7f5713387d1" providerId="LiveId" clId="{BB2F3836-8679-41B3-8852-CCC2C84C794F}" dt="2021-08-13T17:12:16.877" v="671"/>
          <ac:inkMkLst>
            <pc:docMk/>
            <pc:sldMk cId="26228868" sldId="517"/>
            <ac:inkMk id="8" creationId="{662E6F85-C2F4-4207-9FEB-8E1F96914AB1}"/>
          </ac:inkMkLst>
        </pc:inkChg>
        <pc:inkChg chg="add mod">
          <ac:chgData name="Tracy Carter" userId="2f5be7f5713387d1" providerId="LiveId" clId="{BB2F3836-8679-41B3-8852-CCC2C84C794F}" dt="2021-08-13T17:12:16.877" v="671"/>
          <ac:inkMkLst>
            <pc:docMk/>
            <pc:sldMk cId="26228868" sldId="517"/>
            <ac:inkMk id="9" creationId="{52C43551-5186-44EA-B0F5-FFAB81569EC7}"/>
          </ac:inkMkLst>
        </pc:inkChg>
        <pc:inkChg chg="add mod">
          <ac:chgData name="Tracy Carter" userId="2f5be7f5713387d1" providerId="LiveId" clId="{BB2F3836-8679-41B3-8852-CCC2C84C794F}" dt="2021-08-13T17:12:16.877" v="671"/>
          <ac:inkMkLst>
            <pc:docMk/>
            <pc:sldMk cId="26228868" sldId="517"/>
            <ac:inkMk id="11" creationId="{2D595473-A849-4FA0-9238-47FDBEFF2C13}"/>
          </ac:inkMkLst>
        </pc:inkChg>
        <pc:inkChg chg="add mod">
          <ac:chgData name="Tracy Carter" userId="2f5be7f5713387d1" providerId="LiveId" clId="{BB2F3836-8679-41B3-8852-CCC2C84C794F}" dt="2021-08-13T17:12:16.877" v="671"/>
          <ac:inkMkLst>
            <pc:docMk/>
            <pc:sldMk cId="26228868" sldId="517"/>
            <ac:inkMk id="12" creationId="{F9753A87-01E5-4AB0-AD51-319AA9C2A276}"/>
          </ac:inkMkLst>
        </pc:inkChg>
        <pc:inkChg chg="add">
          <ac:chgData name="Tracy Carter" userId="2f5be7f5713387d1" providerId="LiveId" clId="{BB2F3836-8679-41B3-8852-CCC2C84C794F}" dt="2021-08-13T17:10:55.191" v="571" actId="9405"/>
          <ac:inkMkLst>
            <pc:docMk/>
            <pc:sldMk cId="26228868" sldId="517"/>
            <ac:inkMk id="14" creationId="{CEE69D73-9655-4623-9791-DB55D92DD0EF}"/>
          </ac:inkMkLst>
        </pc:inkChg>
        <pc:inkChg chg="add">
          <ac:chgData name="Tracy Carter" userId="2f5be7f5713387d1" providerId="LiveId" clId="{BB2F3836-8679-41B3-8852-CCC2C84C794F}" dt="2021-08-13T17:10:57.395" v="572" actId="9405"/>
          <ac:inkMkLst>
            <pc:docMk/>
            <pc:sldMk cId="26228868" sldId="517"/>
            <ac:inkMk id="15" creationId="{B360C8F3-7222-4D32-B49B-380DCA1571E0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16" creationId="{3E900D24-1725-4659-9302-31F48B0FADA9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17" creationId="{3664101E-1ADE-485D-9670-539B188AFE48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18" creationId="{67C955C7-B92A-45E7-A366-941DDB8884AD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20" creationId="{B802B5D0-867E-4988-B7C4-1244DACE97F8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21" creationId="{BA9445D2-390E-4849-BD28-C22A34216C0C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22" creationId="{9719C791-A497-449E-9C2D-B2EEF5D8EC96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23" creationId="{11F22285-4D8C-4664-B245-4C40952CE3BF}"/>
          </ac:inkMkLst>
        </pc:inkChg>
        <pc:inkChg chg="add">
          <ac:chgData name="Tracy Carter" userId="2f5be7f5713387d1" providerId="LiveId" clId="{BB2F3836-8679-41B3-8852-CCC2C84C794F}" dt="2021-08-13T17:11:08.749" v="582" actId="9405"/>
          <ac:inkMkLst>
            <pc:docMk/>
            <pc:sldMk cId="26228868" sldId="517"/>
            <ac:inkMk id="25" creationId="{12124C66-65CF-4189-BD57-0A50B0B94EC8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26" creationId="{AAD5B3C1-EFC1-4903-ACC5-99BB6D78F9C0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27" creationId="{179FA98D-8C54-40AB-9DAB-46438684AD05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29" creationId="{F69E22B3-7A97-4145-BC4B-9FA11AC18BE2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30" creationId="{5C593ED4-B00B-4BE7-B6A1-F730A27218B1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31" creationId="{F173ABE8-C3C8-4002-8047-86DB3D3A3BB4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32" creationId="{CAF3F842-850E-4A36-A602-C127EAECEF14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34" creationId="{4AB1DDAB-5030-4E88-9A39-E6C241A07160}"/>
          </ac:inkMkLst>
        </pc:inkChg>
        <pc:inkChg chg="add">
          <ac:chgData name="Tracy Carter" userId="2f5be7f5713387d1" providerId="LiveId" clId="{BB2F3836-8679-41B3-8852-CCC2C84C794F}" dt="2021-08-13T17:11:21.449" v="593" actId="9405"/>
          <ac:inkMkLst>
            <pc:docMk/>
            <pc:sldMk cId="26228868" sldId="517"/>
            <ac:inkMk id="36" creationId="{1F9892BB-BFD3-41E4-928E-7A6A8CD08F5A}"/>
          </ac:inkMkLst>
        </pc:inkChg>
        <pc:inkChg chg="add mod">
          <ac:chgData name="Tracy Carter" userId="2f5be7f5713387d1" providerId="LiveId" clId="{BB2F3836-8679-41B3-8852-CCC2C84C794F}" dt="2021-08-13T17:11:34.901" v="604"/>
          <ac:inkMkLst>
            <pc:docMk/>
            <pc:sldMk cId="26228868" sldId="517"/>
            <ac:inkMk id="37" creationId="{7FFE4133-5D38-4378-82E6-25C153F688EB}"/>
          </ac:inkMkLst>
        </pc:inkChg>
        <pc:inkChg chg="add del mod">
          <ac:chgData name="Tracy Carter" userId="2f5be7f5713387d1" providerId="LiveId" clId="{BB2F3836-8679-41B3-8852-CCC2C84C794F}" dt="2021-08-13T17:11:27.352" v="597"/>
          <ac:inkMkLst>
            <pc:docMk/>
            <pc:sldMk cId="26228868" sldId="517"/>
            <ac:inkMk id="38" creationId="{B3617167-1A46-4510-817B-3EAE4865EA62}"/>
          </ac:inkMkLst>
        </pc:inkChg>
        <pc:inkChg chg="add mod">
          <ac:chgData name="Tracy Carter" userId="2f5be7f5713387d1" providerId="LiveId" clId="{BB2F3836-8679-41B3-8852-CCC2C84C794F}" dt="2021-08-13T17:12:19.722" v="676"/>
          <ac:inkMkLst>
            <pc:docMk/>
            <pc:sldMk cId="26228868" sldId="517"/>
            <ac:inkMk id="40" creationId="{D7E01672-AA0E-490E-9683-A1E184C2E48F}"/>
          </ac:inkMkLst>
        </pc:inkChg>
        <pc:inkChg chg="add mod">
          <ac:chgData name="Tracy Carter" userId="2f5be7f5713387d1" providerId="LiveId" clId="{BB2F3836-8679-41B3-8852-CCC2C84C794F}" dt="2021-08-13T17:12:19.722" v="676"/>
          <ac:inkMkLst>
            <pc:docMk/>
            <pc:sldMk cId="26228868" sldId="517"/>
            <ac:inkMk id="41" creationId="{6FF173A3-BFF6-4A43-9590-8F1C6342D115}"/>
          </ac:inkMkLst>
        </pc:inkChg>
        <pc:inkChg chg="add mod">
          <ac:chgData name="Tracy Carter" userId="2f5be7f5713387d1" providerId="LiveId" clId="{BB2F3836-8679-41B3-8852-CCC2C84C794F}" dt="2021-08-13T17:12:19.722" v="676"/>
          <ac:inkMkLst>
            <pc:docMk/>
            <pc:sldMk cId="26228868" sldId="517"/>
            <ac:inkMk id="42" creationId="{22504F6E-8CD6-48F5-B7C3-B284DEFCB995}"/>
          </ac:inkMkLst>
        </pc:inkChg>
        <pc:inkChg chg="add mod">
          <ac:chgData name="Tracy Carter" userId="2f5be7f5713387d1" providerId="LiveId" clId="{BB2F3836-8679-41B3-8852-CCC2C84C794F}" dt="2021-08-13T17:12:19.722" v="676"/>
          <ac:inkMkLst>
            <pc:docMk/>
            <pc:sldMk cId="26228868" sldId="517"/>
            <ac:inkMk id="43" creationId="{60EF19E5-A32C-400A-ACCC-5DE51F08CEBC}"/>
          </ac:inkMkLst>
        </pc:inkChg>
        <pc:inkChg chg="add mod">
          <ac:chgData name="Tracy Carter" userId="2f5be7f5713387d1" providerId="LiveId" clId="{BB2F3836-8679-41B3-8852-CCC2C84C794F}" dt="2021-08-13T17:12:19.722" v="676"/>
          <ac:inkMkLst>
            <pc:docMk/>
            <pc:sldMk cId="26228868" sldId="517"/>
            <ac:inkMk id="44" creationId="{E755CB81-BEBB-484E-BEE5-7A6D94FA8D70}"/>
          </ac:inkMkLst>
        </pc:inkChg>
        <pc:inkChg chg="add mod">
          <ac:chgData name="Tracy Carter" userId="2f5be7f5713387d1" providerId="LiveId" clId="{BB2F3836-8679-41B3-8852-CCC2C84C794F}" dt="2021-08-13T17:12:19.722" v="676"/>
          <ac:inkMkLst>
            <pc:docMk/>
            <pc:sldMk cId="26228868" sldId="517"/>
            <ac:inkMk id="45" creationId="{DE7D4E61-8BAE-4B6A-B508-17132E4F396A}"/>
          </ac:inkMkLst>
        </pc:inkChg>
        <pc:inkChg chg="add mod">
          <ac:chgData name="Tracy Carter" userId="2f5be7f5713387d1" providerId="LiveId" clId="{BB2F3836-8679-41B3-8852-CCC2C84C794F}" dt="2021-08-13T17:11:40.928" v="616"/>
          <ac:inkMkLst>
            <pc:docMk/>
            <pc:sldMk cId="26228868" sldId="517"/>
            <ac:inkMk id="47" creationId="{909CBC27-3C79-4CC6-B6CC-C2FA9500F92F}"/>
          </ac:inkMkLst>
        </pc:inkChg>
        <pc:inkChg chg="add mod">
          <ac:chgData name="Tracy Carter" userId="2f5be7f5713387d1" providerId="LiveId" clId="{BB2F3836-8679-41B3-8852-CCC2C84C794F}" dt="2021-08-13T17:11:40.928" v="616"/>
          <ac:inkMkLst>
            <pc:docMk/>
            <pc:sldMk cId="26228868" sldId="517"/>
            <ac:inkMk id="48" creationId="{0B642F2C-F207-45DF-9651-B404524A4CC2}"/>
          </ac:inkMkLst>
        </pc:inkChg>
        <pc:inkChg chg="add mod">
          <ac:chgData name="Tracy Carter" userId="2f5be7f5713387d1" providerId="LiveId" clId="{BB2F3836-8679-41B3-8852-CCC2C84C794F}" dt="2021-08-13T17:11:40.928" v="616"/>
          <ac:inkMkLst>
            <pc:docMk/>
            <pc:sldMk cId="26228868" sldId="517"/>
            <ac:inkMk id="49" creationId="{B144B909-6D64-458A-B9D0-A91BCCDD2A24}"/>
          </ac:inkMkLst>
        </pc:inkChg>
        <pc:inkChg chg="add mod">
          <ac:chgData name="Tracy Carter" userId="2f5be7f5713387d1" providerId="LiveId" clId="{BB2F3836-8679-41B3-8852-CCC2C84C794F}" dt="2021-08-13T17:11:40.928" v="616"/>
          <ac:inkMkLst>
            <pc:docMk/>
            <pc:sldMk cId="26228868" sldId="517"/>
            <ac:inkMk id="50" creationId="{AD37B93F-8A0C-4BCA-9A28-0A2F1C6005BE}"/>
          </ac:inkMkLst>
        </pc:inkChg>
        <pc:inkChg chg="add mod">
          <ac:chgData name="Tracy Carter" userId="2f5be7f5713387d1" providerId="LiveId" clId="{BB2F3836-8679-41B3-8852-CCC2C84C794F}" dt="2021-08-13T17:11:40.928" v="616"/>
          <ac:inkMkLst>
            <pc:docMk/>
            <pc:sldMk cId="26228868" sldId="517"/>
            <ac:inkMk id="51" creationId="{3C3B6ACC-7188-4352-B7CD-063261764830}"/>
          </ac:inkMkLst>
        </pc:inkChg>
        <pc:inkChg chg="add mod">
          <ac:chgData name="Tracy Carter" userId="2f5be7f5713387d1" providerId="LiveId" clId="{BB2F3836-8679-41B3-8852-CCC2C84C794F}" dt="2021-08-13T17:11:40.928" v="616"/>
          <ac:inkMkLst>
            <pc:docMk/>
            <pc:sldMk cId="26228868" sldId="517"/>
            <ac:inkMk id="52" creationId="{429C79B3-7B84-4FF7-B412-60BBD0644ECC}"/>
          </ac:inkMkLst>
        </pc:inkChg>
        <pc:inkChg chg="add mod">
          <ac:chgData name="Tracy Carter" userId="2f5be7f5713387d1" providerId="LiveId" clId="{BB2F3836-8679-41B3-8852-CCC2C84C794F}" dt="2021-08-13T17:11:40.928" v="616"/>
          <ac:inkMkLst>
            <pc:docMk/>
            <pc:sldMk cId="26228868" sldId="517"/>
            <ac:inkMk id="53" creationId="{0CF75BAE-7661-4A63-8708-00A0D347E94A}"/>
          </ac:inkMkLst>
        </pc:inkChg>
        <pc:inkChg chg="add mod">
          <ac:chgData name="Tracy Carter" userId="2f5be7f5713387d1" providerId="LiveId" clId="{BB2F3836-8679-41B3-8852-CCC2C84C794F}" dt="2021-08-13T17:11:40.928" v="616"/>
          <ac:inkMkLst>
            <pc:docMk/>
            <pc:sldMk cId="26228868" sldId="517"/>
            <ac:inkMk id="54" creationId="{E01391CB-915D-40C4-824D-031B393371F9}"/>
          </ac:inkMkLst>
        </pc:inkChg>
        <pc:inkChg chg="add mod">
          <ac:chgData name="Tracy Carter" userId="2f5be7f5713387d1" providerId="LiveId" clId="{BB2F3836-8679-41B3-8852-CCC2C84C794F}" dt="2021-08-13T17:11:40.928" v="616"/>
          <ac:inkMkLst>
            <pc:docMk/>
            <pc:sldMk cId="26228868" sldId="517"/>
            <ac:inkMk id="55" creationId="{D0B21F60-69C8-4D1F-ABE6-DEC073C7D1EF}"/>
          </ac:inkMkLst>
        </pc:inkChg>
        <pc:inkChg chg="add mod">
          <ac:chgData name="Tracy Carter" userId="2f5be7f5713387d1" providerId="LiveId" clId="{BB2F3836-8679-41B3-8852-CCC2C84C794F}" dt="2021-08-13T17:11:40.928" v="616"/>
          <ac:inkMkLst>
            <pc:docMk/>
            <pc:sldMk cId="26228868" sldId="517"/>
            <ac:inkMk id="56" creationId="{F9A2B3D6-270E-415C-AE86-2AD076FF0F5F}"/>
          </ac:inkMkLst>
        </pc:inkChg>
        <pc:inkChg chg="add mod">
          <ac:chgData name="Tracy Carter" userId="2f5be7f5713387d1" providerId="LiveId" clId="{BB2F3836-8679-41B3-8852-CCC2C84C794F}" dt="2021-08-13T17:11:40.928" v="616"/>
          <ac:inkMkLst>
            <pc:docMk/>
            <pc:sldMk cId="26228868" sldId="517"/>
            <ac:inkMk id="57" creationId="{8273C92D-CECC-4FBE-9D0A-4C6A63D2801C}"/>
          </ac:inkMkLst>
        </pc:inkChg>
        <pc:inkChg chg="add mod">
          <ac:chgData name="Tracy Carter" userId="2f5be7f5713387d1" providerId="LiveId" clId="{BB2F3836-8679-41B3-8852-CCC2C84C794F}" dt="2021-08-13T17:11:46.852" v="626"/>
          <ac:inkMkLst>
            <pc:docMk/>
            <pc:sldMk cId="26228868" sldId="517"/>
            <ac:inkMk id="59" creationId="{A13B6F57-7366-4C48-B257-371EB2922D3D}"/>
          </ac:inkMkLst>
        </pc:inkChg>
        <pc:inkChg chg="add mod">
          <ac:chgData name="Tracy Carter" userId="2f5be7f5713387d1" providerId="LiveId" clId="{BB2F3836-8679-41B3-8852-CCC2C84C794F}" dt="2021-08-13T17:11:46.852" v="626"/>
          <ac:inkMkLst>
            <pc:docMk/>
            <pc:sldMk cId="26228868" sldId="517"/>
            <ac:inkMk id="60" creationId="{8DC24234-F1C5-4FD2-9511-3EA6DD829960}"/>
          </ac:inkMkLst>
        </pc:inkChg>
        <pc:inkChg chg="add mod">
          <ac:chgData name="Tracy Carter" userId="2f5be7f5713387d1" providerId="LiveId" clId="{BB2F3836-8679-41B3-8852-CCC2C84C794F}" dt="2021-08-13T17:11:46.852" v="626"/>
          <ac:inkMkLst>
            <pc:docMk/>
            <pc:sldMk cId="26228868" sldId="517"/>
            <ac:inkMk id="61" creationId="{A17F5DB2-21BF-4A7A-9697-7C7DF563A11D}"/>
          </ac:inkMkLst>
        </pc:inkChg>
        <pc:inkChg chg="add mod">
          <ac:chgData name="Tracy Carter" userId="2f5be7f5713387d1" providerId="LiveId" clId="{BB2F3836-8679-41B3-8852-CCC2C84C794F}" dt="2021-08-13T17:11:46.852" v="626"/>
          <ac:inkMkLst>
            <pc:docMk/>
            <pc:sldMk cId="26228868" sldId="517"/>
            <ac:inkMk id="62" creationId="{1EA2AA0F-BE4E-4D8D-A5E4-A2B80563B7A2}"/>
          </ac:inkMkLst>
        </pc:inkChg>
        <pc:inkChg chg="add mod">
          <ac:chgData name="Tracy Carter" userId="2f5be7f5713387d1" providerId="LiveId" clId="{BB2F3836-8679-41B3-8852-CCC2C84C794F}" dt="2021-08-13T17:11:46.852" v="626"/>
          <ac:inkMkLst>
            <pc:docMk/>
            <pc:sldMk cId="26228868" sldId="517"/>
            <ac:inkMk id="63" creationId="{7BCF3014-3C18-44F2-ABF8-F463C87E4F9D}"/>
          </ac:inkMkLst>
        </pc:inkChg>
        <pc:inkChg chg="add mod">
          <ac:chgData name="Tracy Carter" userId="2f5be7f5713387d1" providerId="LiveId" clId="{BB2F3836-8679-41B3-8852-CCC2C84C794F}" dt="2021-08-13T17:11:46.852" v="626"/>
          <ac:inkMkLst>
            <pc:docMk/>
            <pc:sldMk cId="26228868" sldId="517"/>
            <ac:inkMk id="64" creationId="{2D7D7597-84A5-4283-BCCC-95A15D9B76A6}"/>
          </ac:inkMkLst>
        </pc:inkChg>
        <pc:inkChg chg="add mod">
          <ac:chgData name="Tracy Carter" userId="2f5be7f5713387d1" providerId="LiveId" clId="{BB2F3836-8679-41B3-8852-CCC2C84C794F}" dt="2021-08-13T17:11:46.852" v="626"/>
          <ac:inkMkLst>
            <pc:docMk/>
            <pc:sldMk cId="26228868" sldId="517"/>
            <ac:inkMk id="65" creationId="{90B9CACA-DB49-4BE6-8AE1-E399C7D9DB65}"/>
          </ac:inkMkLst>
        </pc:inkChg>
        <pc:inkChg chg="add mod">
          <ac:chgData name="Tracy Carter" userId="2f5be7f5713387d1" providerId="LiveId" clId="{BB2F3836-8679-41B3-8852-CCC2C84C794F}" dt="2021-08-13T17:11:46.852" v="626"/>
          <ac:inkMkLst>
            <pc:docMk/>
            <pc:sldMk cId="26228868" sldId="517"/>
            <ac:inkMk id="66" creationId="{5101F830-1E24-4B33-AB79-B1B819B38313}"/>
          </ac:inkMkLst>
        </pc:inkChg>
        <pc:inkChg chg="add mod">
          <ac:chgData name="Tracy Carter" userId="2f5be7f5713387d1" providerId="LiveId" clId="{BB2F3836-8679-41B3-8852-CCC2C84C794F}" dt="2021-08-13T17:11:46.852" v="626"/>
          <ac:inkMkLst>
            <pc:docMk/>
            <pc:sldMk cId="26228868" sldId="517"/>
            <ac:inkMk id="67" creationId="{C2AD5143-C72F-40ED-9EA3-FBDDEFF43362}"/>
          </ac:inkMkLst>
        </pc:inkChg>
        <pc:inkChg chg="add">
          <ac:chgData name="Tracy Carter" userId="2f5be7f5713387d1" providerId="LiveId" clId="{BB2F3836-8679-41B3-8852-CCC2C84C794F}" dt="2021-08-13T17:11:47.474" v="627" actId="9405"/>
          <ac:inkMkLst>
            <pc:docMk/>
            <pc:sldMk cId="26228868" sldId="517"/>
            <ac:inkMk id="69" creationId="{86FF3498-CF5F-4BEB-B29C-079D99A200DA}"/>
          </ac:inkMkLst>
        </pc:inkChg>
        <pc:inkChg chg="add mod">
          <ac:chgData name="Tracy Carter" userId="2f5be7f5713387d1" providerId="LiveId" clId="{BB2F3836-8679-41B3-8852-CCC2C84C794F}" dt="2021-08-13T17:11:56.162" v="642"/>
          <ac:inkMkLst>
            <pc:docMk/>
            <pc:sldMk cId="26228868" sldId="517"/>
            <ac:inkMk id="70" creationId="{309BDF5A-398F-4FD4-9A5C-360B4FEBA916}"/>
          </ac:inkMkLst>
        </pc:inkChg>
        <pc:inkChg chg="add mod">
          <ac:chgData name="Tracy Carter" userId="2f5be7f5713387d1" providerId="LiveId" clId="{BB2F3836-8679-41B3-8852-CCC2C84C794F}" dt="2021-08-13T17:11:56.162" v="642"/>
          <ac:inkMkLst>
            <pc:docMk/>
            <pc:sldMk cId="26228868" sldId="517"/>
            <ac:inkMk id="71" creationId="{D8823512-7832-4AFE-8831-149D4C8E986A}"/>
          </ac:inkMkLst>
        </pc:inkChg>
        <pc:inkChg chg="add mod">
          <ac:chgData name="Tracy Carter" userId="2f5be7f5713387d1" providerId="LiveId" clId="{BB2F3836-8679-41B3-8852-CCC2C84C794F}" dt="2021-08-13T17:11:56.162" v="642"/>
          <ac:inkMkLst>
            <pc:docMk/>
            <pc:sldMk cId="26228868" sldId="517"/>
            <ac:inkMk id="72" creationId="{6C7CFFC8-8CA9-4204-B21F-6E3B04B08AC2}"/>
          </ac:inkMkLst>
        </pc:inkChg>
        <pc:inkChg chg="add mod">
          <ac:chgData name="Tracy Carter" userId="2f5be7f5713387d1" providerId="LiveId" clId="{BB2F3836-8679-41B3-8852-CCC2C84C794F}" dt="2021-08-13T17:11:56.162" v="642"/>
          <ac:inkMkLst>
            <pc:docMk/>
            <pc:sldMk cId="26228868" sldId="517"/>
            <ac:inkMk id="73" creationId="{64847026-4966-4B9F-8709-CAC7B8CDC33B}"/>
          </ac:inkMkLst>
        </pc:inkChg>
        <pc:inkChg chg="add mod">
          <ac:chgData name="Tracy Carter" userId="2f5be7f5713387d1" providerId="LiveId" clId="{BB2F3836-8679-41B3-8852-CCC2C84C794F}" dt="2021-08-13T17:11:56.162" v="642"/>
          <ac:inkMkLst>
            <pc:docMk/>
            <pc:sldMk cId="26228868" sldId="517"/>
            <ac:inkMk id="74" creationId="{3F541A16-2630-4498-8A7D-B576E4220367}"/>
          </ac:inkMkLst>
        </pc:inkChg>
        <pc:inkChg chg="add mod">
          <ac:chgData name="Tracy Carter" userId="2f5be7f5713387d1" providerId="LiveId" clId="{BB2F3836-8679-41B3-8852-CCC2C84C794F}" dt="2021-08-13T17:11:56.162" v="642"/>
          <ac:inkMkLst>
            <pc:docMk/>
            <pc:sldMk cId="26228868" sldId="517"/>
            <ac:inkMk id="75" creationId="{D3E8594A-28BD-41E0-95AF-BB69F59EC2A4}"/>
          </ac:inkMkLst>
        </pc:inkChg>
        <pc:inkChg chg="add mod">
          <ac:chgData name="Tracy Carter" userId="2f5be7f5713387d1" providerId="LiveId" clId="{BB2F3836-8679-41B3-8852-CCC2C84C794F}" dt="2021-08-13T17:11:56.162" v="642"/>
          <ac:inkMkLst>
            <pc:docMk/>
            <pc:sldMk cId="26228868" sldId="517"/>
            <ac:inkMk id="77" creationId="{2B3E8818-6B61-43E8-B12D-3E853AED9801}"/>
          </ac:inkMkLst>
        </pc:inkChg>
        <pc:inkChg chg="add mod">
          <ac:chgData name="Tracy Carter" userId="2f5be7f5713387d1" providerId="LiveId" clId="{BB2F3836-8679-41B3-8852-CCC2C84C794F}" dt="2021-08-13T17:11:56.162" v="642"/>
          <ac:inkMkLst>
            <pc:docMk/>
            <pc:sldMk cId="26228868" sldId="517"/>
            <ac:inkMk id="78" creationId="{E838BFC0-3DB1-4665-A310-CFAC9823871A}"/>
          </ac:inkMkLst>
        </pc:inkChg>
        <pc:inkChg chg="add mod">
          <ac:chgData name="Tracy Carter" userId="2f5be7f5713387d1" providerId="LiveId" clId="{BB2F3836-8679-41B3-8852-CCC2C84C794F}" dt="2021-08-13T17:11:56.162" v="642"/>
          <ac:inkMkLst>
            <pc:docMk/>
            <pc:sldMk cId="26228868" sldId="517"/>
            <ac:inkMk id="79" creationId="{03114808-695F-485D-AC20-657C2512124E}"/>
          </ac:inkMkLst>
        </pc:inkChg>
        <pc:inkChg chg="add mod">
          <ac:chgData name="Tracy Carter" userId="2f5be7f5713387d1" providerId="LiveId" clId="{BB2F3836-8679-41B3-8852-CCC2C84C794F}" dt="2021-08-13T17:11:56.162" v="642"/>
          <ac:inkMkLst>
            <pc:docMk/>
            <pc:sldMk cId="26228868" sldId="517"/>
            <ac:inkMk id="80" creationId="{ACCDC5EB-F01D-466E-960B-78FBDDFDAC62}"/>
          </ac:inkMkLst>
        </pc:inkChg>
        <pc:inkChg chg="add mod">
          <ac:chgData name="Tracy Carter" userId="2f5be7f5713387d1" providerId="LiveId" clId="{BB2F3836-8679-41B3-8852-CCC2C84C794F}" dt="2021-08-13T17:11:56.162" v="642"/>
          <ac:inkMkLst>
            <pc:docMk/>
            <pc:sldMk cId="26228868" sldId="517"/>
            <ac:inkMk id="81" creationId="{164E5DF9-DC52-4BAA-9CFB-79AC16450CDB}"/>
          </ac:inkMkLst>
        </pc:inkChg>
        <pc:inkChg chg="add mod">
          <ac:chgData name="Tracy Carter" userId="2f5be7f5713387d1" providerId="LiveId" clId="{BB2F3836-8679-41B3-8852-CCC2C84C794F}" dt="2021-08-13T17:11:56.162" v="642"/>
          <ac:inkMkLst>
            <pc:docMk/>
            <pc:sldMk cId="26228868" sldId="517"/>
            <ac:inkMk id="82" creationId="{B398386A-79F3-4399-84F3-98855F6F79E1}"/>
          </ac:inkMkLst>
        </pc:inkChg>
        <pc:inkChg chg="add mod">
          <ac:chgData name="Tracy Carter" userId="2f5be7f5713387d1" providerId="LiveId" clId="{BB2F3836-8679-41B3-8852-CCC2C84C794F}" dt="2021-08-13T17:11:56.162" v="642"/>
          <ac:inkMkLst>
            <pc:docMk/>
            <pc:sldMk cId="26228868" sldId="517"/>
            <ac:inkMk id="83" creationId="{7B4CE797-2FEB-4350-8E0D-6D0E2EDDCBDC}"/>
          </ac:inkMkLst>
        </pc:inkChg>
        <pc:inkChg chg="add mod">
          <ac:chgData name="Tracy Carter" userId="2f5be7f5713387d1" providerId="LiveId" clId="{BB2F3836-8679-41B3-8852-CCC2C84C794F}" dt="2021-08-13T17:12:03.618" v="650"/>
          <ac:inkMkLst>
            <pc:docMk/>
            <pc:sldMk cId="26228868" sldId="517"/>
            <ac:inkMk id="86" creationId="{AACC22F7-76CA-443A-ADC5-BDBA6845B612}"/>
          </ac:inkMkLst>
        </pc:inkChg>
        <pc:inkChg chg="add mod">
          <ac:chgData name="Tracy Carter" userId="2f5be7f5713387d1" providerId="LiveId" clId="{BB2F3836-8679-41B3-8852-CCC2C84C794F}" dt="2021-08-13T17:12:03.618" v="650"/>
          <ac:inkMkLst>
            <pc:docMk/>
            <pc:sldMk cId="26228868" sldId="517"/>
            <ac:inkMk id="87" creationId="{ACF189BC-66BF-469C-9CB6-DA9EE98634F2}"/>
          </ac:inkMkLst>
        </pc:inkChg>
        <pc:inkChg chg="add mod">
          <ac:chgData name="Tracy Carter" userId="2f5be7f5713387d1" providerId="LiveId" clId="{BB2F3836-8679-41B3-8852-CCC2C84C794F}" dt="2021-08-13T17:12:03.618" v="650"/>
          <ac:inkMkLst>
            <pc:docMk/>
            <pc:sldMk cId="26228868" sldId="517"/>
            <ac:inkMk id="88" creationId="{FF93349E-5863-43B7-A370-F6D36F828174}"/>
          </ac:inkMkLst>
        </pc:inkChg>
        <pc:inkChg chg="add mod">
          <ac:chgData name="Tracy Carter" userId="2f5be7f5713387d1" providerId="LiveId" clId="{BB2F3836-8679-41B3-8852-CCC2C84C794F}" dt="2021-08-13T17:12:03.618" v="650"/>
          <ac:inkMkLst>
            <pc:docMk/>
            <pc:sldMk cId="26228868" sldId="517"/>
            <ac:inkMk id="89" creationId="{EC034F63-7CC9-4241-8622-A4167F9409FB}"/>
          </ac:inkMkLst>
        </pc:inkChg>
        <pc:inkChg chg="add mod">
          <ac:chgData name="Tracy Carter" userId="2f5be7f5713387d1" providerId="LiveId" clId="{BB2F3836-8679-41B3-8852-CCC2C84C794F}" dt="2021-08-13T17:12:03.618" v="650"/>
          <ac:inkMkLst>
            <pc:docMk/>
            <pc:sldMk cId="26228868" sldId="517"/>
            <ac:inkMk id="90" creationId="{5C59B31B-1685-436C-B7D4-08AD25E569E0}"/>
          </ac:inkMkLst>
        </pc:inkChg>
        <pc:inkChg chg="add mod">
          <ac:chgData name="Tracy Carter" userId="2f5be7f5713387d1" providerId="LiveId" clId="{BB2F3836-8679-41B3-8852-CCC2C84C794F}" dt="2021-08-13T17:12:03.618" v="650"/>
          <ac:inkMkLst>
            <pc:docMk/>
            <pc:sldMk cId="26228868" sldId="517"/>
            <ac:inkMk id="91" creationId="{7123450B-F0C2-4287-808B-BFCB5A832546}"/>
          </ac:inkMkLst>
        </pc:inkChg>
        <pc:inkChg chg="add mod">
          <ac:chgData name="Tracy Carter" userId="2f5be7f5713387d1" providerId="LiveId" clId="{BB2F3836-8679-41B3-8852-CCC2C84C794F}" dt="2021-08-13T17:12:03.618" v="650"/>
          <ac:inkMkLst>
            <pc:docMk/>
            <pc:sldMk cId="26228868" sldId="517"/>
            <ac:inkMk id="92" creationId="{505F8047-420F-47ED-A824-D5CD8836E5EC}"/>
          </ac:inkMkLst>
        </pc:inkChg>
        <pc:inkChg chg="add mod">
          <ac:chgData name="Tracy Carter" userId="2f5be7f5713387d1" providerId="LiveId" clId="{BB2F3836-8679-41B3-8852-CCC2C84C794F}" dt="2021-08-13T17:12:10.114" v="661"/>
          <ac:inkMkLst>
            <pc:docMk/>
            <pc:sldMk cId="26228868" sldId="517"/>
            <ac:inkMk id="95" creationId="{82EDB54C-B9F8-412A-84CB-7543DA71A96E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96" creationId="{E1775B89-B5A0-42BF-9AF3-932C0BBBDDEB}"/>
          </ac:inkMkLst>
        </pc:inkChg>
        <pc:inkChg chg="add mod">
          <ac:chgData name="Tracy Carter" userId="2f5be7f5713387d1" providerId="LiveId" clId="{BB2F3836-8679-41B3-8852-CCC2C84C794F}" dt="2021-08-13T17:12:10.114" v="661"/>
          <ac:inkMkLst>
            <pc:docMk/>
            <pc:sldMk cId="26228868" sldId="517"/>
            <ac:inkMk id="97" creationId="{00DADDCA-07CC-4949-899A-37AD6F7A7B52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98" creationId="{6B2DCF93-DB56-42A5-A146-EAE72260EA82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99" creationId="{C05E4C6C-1A83-49F3-B44E-01FF887F6BEE}"/>
          </ac:inkMkLst>
        </pc:inkChg>
        <pc:inkChg chg="add mod">
          <ac:chgData name="Tracy Carter" userId="2f5be7f5713387d1" providerId="LiveId" clId="{BB2F3836-8679-41B3-8852-CCC2C84C794F}" dt="2021-08-13T17:12:10.114" v="661"/>
          <ac:inkMkLst>
            <pc:docMk/>
            <pc:sldMk cId="26228868" sldId="517"/>
            <ac:inkMk id="100" creationId="{B53A9058-946A-488F-857D-BECE04E9217B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101" creationId="{306010B4-6D7B-4793-8C4A-0BF894EBA502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102" creationId="{F7F0B81C-B19A-4728-973C-4C399242DD36}"/>
          </ac:inkMkLst>
        </pc:inkChg>
        <pc:inkChg chg="add mod">
          <ac:chgData name="Tracy Carter" userId="2f5be7f5713387d1" providerId="LiveId" clId="{BB2F3836-8679-41B3-8852-CCC2C84C794F}" dt="2021-08-13T17:12:10.114" v="661"/>
          <ac:inkMkLst>
            <pc:docMk/>
            <pc:sldMk cId="26228868" sldId="517"/>
            <ac:inkMk id="103" creationId="{BBC81756-94B6-40BB-A4D0-227E7338C2A4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104" creationId="{3ED5CBEE-6BD5-480C-9CEE-AC70C215B643}"/>
          </ac:inkMkLst>
        </pc:inkChg>
        <pc:inkChg chg="add mod">
          <ac:chgData name="Tracy Carter" userId="2f5be7f5713387d1" providerId="LiveId" clId="{BB2F3836-8679-41B3-8852-CCC2C84C794F}" dt="2021-08-13T17:12:16.877" v="671"/>
          <ac:inkMkLst>
            <pc:docMk/>
            <pc:sldMk cId="26228868" sldId="517"/>
            <ac:inkMk id="109" creationId="{C73BD32F-0DEF-43B4-86E6-5AB3FC91FFEB}"/>
          </ac:inkMkLst>
        </pc:inkChg>
        <pc:inkChg chg="add mod">
          <ac:chgData name="Tracy Carter" userId="2f5be7f5713387d1" providerId="LiveId" clId="{BB2F3836-8679-41B3-8852-CCC2C84C794F}" dt="2021-08-13T17:12:16.877" v="671"/>
          <ac:inkMkLst>
            <pc:docMk/>
            <pc:sldMk cId="26228868" sldId="517"/>
            <ac:inkMk id="110" creationId="{D6B90BAB-AAB0-4C0C-AA46-892B0178E357}"/>
          </ac:inkMkLst>
        </pc:inkChg>
        <pc:inkChg chg="add mod">
          <ac:chgData name="Tracy Carter" userId="2f5be7f5713387d1" providerId="LiveId" clId="{BB2F3836-8679-41B3-8852-CCC2C84C794F}" dt="2021-08-13T17:12:16.877" v="671"/>
          <ac:inkMkLst>
            <pc:docMk/>
            <pc:sldMk cId="26228868" sldId="517"/>
            <ac:inkMk id="111" creationId="{8D15D511-B51C-4CAD-BEF4-542B1E1667B4}"/>
          </ac:inkMkLst>
        </pc:inkChg>
        <pc:inkChg chg="add mod">
          <ac:chgData name="Tracy Carter" userId="2f5be7f5713387d1" providerId="LiveId" clId="{BB2F3836-8679-41B3-8852-CCC2C84C794F}" dt="2021-08-13T17:12:16.877" v="671"/>
          <ac:inkMkLst>
            <pc:docMk/>
            <pc:sldMk cId="26228868" sldId="517"/>
            <ac:inkMk id="112" creationId="{4763B978-BA0C-43AF-B214-4944FEE84563}"/>
          </ac:inkMkLst>
        </pc:inkChg>
        <pc:inkChg chg="add mod">
          <ac:chgData name="Tracy Carter" userId="2f5be7f5713387d1" providerId="LiveId" clId="{BB2F3836-8679-41B3-8852-CCC2C84C794F}" dt="2021-08-13T17:12:16.877" v="671"/>
          <ac:inkMkLst>
            <pc:docMk/>
            <pc:sldMk cId="26228868" sldId="517"/>
            <ac:inkMk id="113" creationId="{D407F078-019E-4045-8C3A-478208AAA312}"/>
          </ac:inkMkLst>
        </pc:inkChg>
        <pc:inkChg chg="add mod">
          <ac:chgData name="Tracy Carter" userId="2f5be7f5713387d1" providerId="LiveId" clId="{BB2F3836-8679-41B3-8852-CCC2C84C794F}" dt="2021-08-13T17:12:16.877" v="671"/>
          <ac:inkMkLst>
            <pc:docMk/>
            <pc:sldMk cId="26228868" sldId="517"/>
            <ac:inkMk id="114" creationId="{B4B0766F-34A0-4563-ABBE-C9FE6AE90127}"/>
          </ac:inkMkLst>
        </pc:inkChg>
        <pc:inkChg chg="add mod">
          <ac:chgData name="Tracy Carter" userId="2f5be7f5713387d1" providerId="LiveId" clId="{BB2F3836-8679-41B3-8852-CCC2C84C794F}" dt="2021-08-13T17:12:19.722" v="676"/>
          <ac:inkMkLst>
            <pc:docMk/>
            <pc:sldMk cId="26228868" sldId="517"/>
            <ac:inkMk id="115" creationId="{60E0833B-CAB0-45D8-839F-B1D63EBA4E91}"/>
          </ac:inkMkLst>
        </pc:inkChg>
        <pc:inkChg chg="add mod">
          <ac:chgData name="Tracy Carter" userId="2f5be7f5713387d1" providerId="LiveId" clId="{BB2F3836-8679-41B3-8852-CCC2C84C794F}" dt="2021-08-13T17:12:19.722" v="676"/>
          <ac:inkMkLst>
            <pc:docMk/>
            <pc:sldMk cId="26228868" sldId="517"/>
            <ac:inkMk id="116" creationId="{2F3043DC-97F9-44DB-9C51-C4D64F7074EC}"/>
          </ac:inkMkLst>
        </pc:inkChg>
        <pc:inkChg chg="add mod">
          <ac:chgData name="Tracy Carter" userId="2f5be7f5713387d1" providerId="LiveId" clId="{BB2F3836-8679-41B3-8852-CCC2C84C794F}" dt="2021-08-13T17:12:19.722" v="676"/>
          <ac:inkMkLst>
            <pc:docMk/>
            <pc:sldMk cId="26228868" sldId="517"/>
            <ac:inkMk id="117" creationId="{94C31CAE-4C00-48E9-81DB-EE1EE4EFA55B}"/>
          </ac:inkMkLst>
        </pc:inkChg>
        <pc:inkChg chg="add mod">
          <ac:chgData name="Tracy Carter" userId="2f5be7f5713387d1" providerId="LiveId" clId="{BB2F3836-8679-41B3-8852-CCC2C84C794F}" dt="2021-08-13T17:12:19.722" v="676"/>
          <ac:inkMkLst>
            <pc:docMk/>
            <pc:sldMk cId="26228868" sldId="517"/>
            <ac:inkMk id="121" creationId="{51C931C2-D27B-4756-B08D-77737E3B33A0}"/>
          </ac:inkMkLst>
        </pc:inkChg>
        <pc:inkChg chg="add mod">
          <ac:chgData name="Tracy Carter" userId="2f5be7f5713387d1" providerId="LiveId" clId="{BB2F3836-8679-41B3-8852-CCC2C84C794F}" dt="2021-08-13T17:12:19.722" v="676"/>
          <ac:inkMkLst>
            <pc:docMk/>
            <pc:sldMk cId="26228868" sldId="517"/>
            <ac:inkMk id="122" creationId="{9B11C24B-4AB8-472C-9971-38E73D21F359}"/>
          </ac:inkMkLst>
        </pc:inkChg>
        <pc:inkChg chg="add mod">
          <ac:chgData name="Tracy Carter" userId="2f5be7f5713387d1" providerId="LiveId" clId="{BB2F3836-8679-41B3-8852-CCC2C84C794F}" dt="2021-08-13T17:12:19.722" v="676"/>
          <ac:inkMkLst>
            <pc:docMk/>
            <pc:sldMk cId="26228868" sldId="517"/>
            <ac:inkMk id="124" creationId="{1865AE52-ECC2-48DE-B69F-41F471C3E453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126" creationId="{23039260-B2DF-4C3A-A8EA-6771672970A4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127" creationId="{9D9A0298-E4F9-4B48-BB41-9460FF67C52B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128" creationId="{93EB7D74-25B1-4BA4-9145-690116DDF886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129" creationId="{89543323-3F2F-4855-9C0A-26E85357970F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130" creationId="{9256A26C-4D56-403C-BF3E-0932D2701433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131" creationId="{34873147-55A1-48DB-8E34-C8F390402B63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132" creationId="{846C803D-08B8-4523-8179-227CCC6B4849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134" creationId="{18D37395-F4E3-475E-B518-0722F89173E4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135" creationId="{CBEC838B-36F8-4E97-BFAC-35AEEB16F4A4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136" creationId="{9F9ED12E-41B8-44F3-AC9B-433B9CC9A7FD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138" creationId="{F1A5C170-4F8A-4F0B-A5DB-C24DCEE62A16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139" creationId="{8AF26E6F-8055-4167-A67A-AA35C01AABAE}"/>
          </ac:inkMkLst>
        </pc:inkChg>
        <pc:inkChg chg="add mod">
          <ac:chgData name="Tracy Carter" userId="2f5be7f5713387d1" providerId="LiveId" clId="{BB2F3836-8679-41B3-8852-CCC2C84C794F}" dt="2021-08-13T17:12:32.220" v="692"/>
          <ac:inkMkLst>
            <pc:docMk/>
            <pc:sldMk cId="26228868" sldId="517"/>
            <ac:inkMk id="140" creationId="{C3A75E00-8DC5-487E-B7FF-D6DA13E6FFE6}"/>
          </ac:inkMkLst>
        </pc:inkChg>
        <pc:inkChg chg="add mod">
          <ac:chgData name="Tracy Carter" userId="2f5be7f5713387d1" providerId="LiveId" clId="{BB2F3836-8679-41B3-8852-CCC2C84C794F}" dt="2021-08-13T17:12:34.925" v="696"/>
          <ac:inkMkLst>
            <pc:docMk/>
            <pc:sldMk cId="26228868" sldId="517"/>
            <ac:inkMk id="142" creationId="{A6AA81C9-D5EE-46B5-94B9-C325A819C128}"/>
          </ac:inkMkLst>
        </pc:inkChg>
        <pc:inkChg chg="add mod">
          <ac:chgData name="Tracy Carter" userId="2f5be7f5713387d1" providerId="LiveId" clId="{BB2F3836-8679-41B3-8852-CCC2C84C794F}" dt="2021-08-13T17:12:34.925" v="696"/>
          <ac:inkMkLst>
            <pc:docMk/>
            <pc:sldMk cId="26228868" sldId="517"/>
            <ac:inkMk id="143" creationId="{33F18198-7CBE-4505-A024-9E07E9C3D7FD}"/>
          </ac:inkMkLst>
        </pc:inkChg>
        <pc:inkChg chg="add mod">
          <ac:chgData name="Tracy Carter" userId="2f5be7f5713387d1" providerId="LiveId" clId="{BB2F3836-8679-41B3-8852-CCC2C84C794F}" dt="2021-08-13T17:12:34.925" v="696"/>
          <ac:inkMkLst>
            <pc:docMk/>
            <pc:sldMk cId="26228868" sldId="517"/>
            <ac:inkMk id="144" creationId="{65D55CAC-E295-4E72-9E53-C8EBD3225197}"/>
          </ac:inkMkLst>
        </pc:inkChg>
        <pc:inkChg chg="add mod">
          <ac:chgData name="Tracy Carter" userId="2f5be7f5713387d1" providerId="LiveId" clId="{BB2F3836-8679-41B3-8852-CCC2C84C794F}" dt="2021-08-13T17:12:37.376" v="700"/>
          <ac:inkMkLst>
            <pc:docMk/>
            <pc:sldMk cId="26228868" sldId="517"/>
            <ac:inkMk id="146" creationId="{9E2F81ED-6D8D-433F-B111-0DEA6A029A79}"/>
          </ac:inkMkLst>
        </pc:inkChg>
        <pc:inkChg chg="add mod">
          <ac:chgData name="Tracy Carter" userId="2f5be7f5713387d1" providerId="LiveId" clId="{BB2F3836-8679-41B3-8852-CCC2C84C794F}" dt="2021-08-13T17:12:37.376" v="700"/>
          <ac:inkMkLst>
            <pc:docMk/>
            <pc:sldMk cId="26228868" sldId="517"/>
            <ac:inkMk id="147" creationId="{16AE9C3B-7190-4FA1-A4F2-FCC301DA6530}"/>
          </ac:inkMkLst>
        </pc:inkChg>
        <pc:inkChg chg="add mod">
          <ac:chgData name="Tracy Carter" userId="2f5be7f5713387d1" providerId="LiveId" clId="{BB2F3836-8679-41B3-8852-CCC2C84C794F}" dt="2021-08-13T17:12:37.376" v="700"/>
          <ac:inkMkLst>
            <pc:docMk/>
            <pc:sldMk cId="26228868" sldId="517"/>
            <ac:inkMk id="148" creationId="{816F0B67-CF40-4780-AA5C-6B3B8FB5487B}"/>
          </ac:inkMkLst>
        </pc:inkChg>
      </pc:sldChg>
      <pc:sldChg chg="addSp delSp modSp mod">
        <pc:chgData name="Tracy Carter" userId="2f5be7f5713387d1" providerId="LiveId" clId="{BB2F3836-8679-41B3-8852-CCC2C84C794F}" dt="2021-08-13T17:13:35.226" v="751"/>
        <pc:sldMkLst>
          <pc:docMk/>
          <pc:sldMk cId="3973501981" sldId="526"/>
        </pc:sldMkLst>
        <pc:grpChg chg="del mod">
          <ac:chgData name="Tracy Carter" userId="2f5be7f5713387d1" providerId="LiveId" clId="{BB2F3836-8679-41B3-8852-CCC2C84C794F}" dt="2021-08-13T17:13:07.899" v="721"/>
          <ac:grpSpMkLst>
            <pc:docMk/>
            <pc:sldMk cId="3973501981" sldId="526"/>
            <ac:grpSpMk id="19" creationId="{EB00BB37-4413-4AB0-814C-0FB3AC7E1065}"/>
          </ac:grpSpMkLst>
        </pc:grpChg>
        <pc:grpChg chg="mod">
          <ac:chgData name="Tracy Carter" userId="2f5be7f5713387d1" providerId="LiveId" clId="{BB2F3836-8679-41B3-8852-CCC2C84C794F}" dt="2021-08-13T17:13:05.847" v="715"/>
          <ac:grpSpMkLst>
            <pc:docMk/>
            <pc:sldMk cId="3973501981" sldId="526"/>
            <ac:grpSpMk id="20" creationId="{BAE5AC87-41FA-42E5-8EB4-33BB91BB0B69}"/>
          </ac:grpSpMkLst>
        </pc:grpChg>
        <pc:grpChg chg="mod">
          <ac:chgData name="Tracy Carter" userId="2f5be7f5713387d1" providerId="LiveId" clId="{BB2F3836-8679-41B3-8852-CCC2C84C794F}" dt="2021-08-13T17:13:07.899" v="721"/>
          <ac:grpSpMkLst>
            <pc:docMk/>
            <pc:sldMk cId="3973501981" sldId="526"/>
            <ac:grpSpMk id="26" creationId="{CDB46989-8821-4F57-A657-BAEA1FDBBF43}"/>
          </ac:grpSpMkLst>
        </pc:grpChg>
        <pc:grpChg chg="mod">
          <ac:chgData name="Tracy Carter" userId="2f5be7f5713387d1" providerId="LiveId" clId="{BB2F3836-8679-41B3-8852-CCC2C84C794F}" dt="2021-08-13T17:13:11.197" v="726"/>
          <ac:grpSpMkLst>
            <pc:docMk/>
            <pc:sldMk cId="3973501981" sldId="526"/>
            <ac:grpSpMk id="31" creationId="{49FECAD2-4C8C-4537-BA47-C6701D94F77C}"/>
          </ac:grpSpMkLst>
        </pc:grpChg>
        <pc:grpChg chg="mod">
          <ac:chgData name="Tracy Carter" userId="2f5be7f5713387d1" providerId="LiveId" clId="{BB2F3836-8679-41B3-8852-CCC2C84C794F}" dt="2021-08-13T17:13:15.491" v="736"/>
          <ac:grpSpMkLst>
            <pc:docMk/>
            <pc:sldMk cId="3973501981" sldId="526"/>
            <ac:grpSpMk id="41" creationId="{0308E63D-54EB-466E-BF38-4D97A2FB0EF3}"/>
          </ac:grpSpMkLst>
        </pc:grpChg>
        <pc:grpChg chg="mod">
          <ac:chgData name="Tracy Carter" userId="2f5be7f5713387d1" providerId="LiveId" clId="{BB2F3836-8679-41B3-8852-CCC2C84C794F}" dt="2021-08-13T17:13:35.226" v="751"/>
          <ac:grpSpMkLst>
            <pc:docMk/>
            <pc:sldMk cId="3973501981" sldId="526"/>
            <ac:grpSpMk id="56" creationId="{C3CB4C1A-6DCC-472C-9D94-7E0F44361437}"/>
          </ac:grpSpMkLst>
        </pc:grpChg>
        <pc:grpChg chg="mod">
          <ac:chgData name="Tracy Carter" userId="2f5be7f5713387d1" providerId="LiveId" clId="{BB2F3836-8679-41B3-8852-CCC2C84C794F}" dt="2021-08-13T17:13:35.226" v="751"/>
          <ac:grpSpMkLst>
            <pc:docMk/>
            <pc:sldMk cId="3973501981" sldId="526"/>
            <ac:grpSpMk id="57" creationId="{6DA06D2F-5BC7-4E95-A443-D235B2846B88}"/>
          </ac:grpSpMkLst>
        </pc:grpChg>
        <pc:grpChg chg="mod">
          <ac:chgData name="Tracy Carter" userId="2f5be7f5713387d1" providerId="LiveId" clId="{BB2F3836-8679-41B3-8852-CCC2C84C794F}" dt="2021-08-13T17:13:35.226" v="751"/>
          <ac:grpSpMkLst>
            <pc:docMk/>
            <pc:sldMk cId="3973501981" sldId="526"/>
            <ac:grpSpMk id="58" creationId="{6573CC97-DD82-4CE1-B3EE-D69A2234F470}"/>
          </ac:grpSpMkLst>
        </pc:grpChg>
        <pc:inkChg chg="add mod">
          <ac:chgData name="Tracy Carter" userId="2f5be7f5713387d1" providerId="LiveId" clId="{BB2F3836-8679-41B3-8852-CCC2C84C794F}" dt="2021-08-13T17:13:05.847" v="715"/>
          <ac:inkMkLst>
            <pc:docMk/>
            <pc:sldMk cId="3973501981" sldId="526"/>
            <ac:inkMk id="3" creationId="{845E5091-976D-49E3-A87D-5A82D21DDC5F}"/>
          </ac:inkMkLst>
        </pc:inkChg>
        <pc:inkChg chg="add mod">
          <ac:chgData name="Tracy Carter" userId="2f5be7f5713387d1" providerId="LiveId" clId="{BB2F3836-8679-41B3-8852-CCC2C84C794F}" dt="2021-08-13T17:13:05.847" v="715"/>
          <ac:inkMkLst>
            <pc:docMk/>
            <pc:sldMk cId="3973501981" sldId="526"/>
            <ac:inkMk id="4" creationId="{2E5426AC-BA52-4851-A2C5-ADAA8755A63A}"/>
          </ac:inkMkLst>
        </pc:inkChg>
        <pc:inkChg chg="add mod">
          <ac:chgData name="Tracy Carter" userId="2f5be7f5713387d1" providerId="LiveId" clId="{BB2F3836-8679-41B3-8852-CCC2C84C794F}" dt="2021-08-13T17:13:05.847" v="715"/>
          <ac:inkMkLst>
            <pc:docMk/>
            <pc:sldMk cId="3973501981" sldId="526"/>
            <ac:inkMk id="5" creationId="{C22F128B-ABE5-45D8-8CD7-51D24F466952}"/>
          </ac:inkMkLst>
        </pc:inkChg>
        <pc:inkChg chg="add mod">
          <ac:chgData name="Tracy Carter" userId="2f5be7f5713387d1" providerId="LiveId" clId="{BB2F3836-8679-41B3-8852-CCC2C84C794F}" dt="2021-08-13T17:13:05.847" v="715"/>
          <ac:inkMkLst>
            <pc:docMk/>
            <pc:sldMk cId="3973501981" sldId="526"/>
            <ac:inkMk id="7" creationId="{47A91D74-2D7F-4B78-B8D8-9FCF5BA5C023}"/>
          </ac:inkMkLst>
        </pc:inkChg>
        <pc:inkChg chg="add mod">
          <ac:chgData name="Tracy Carter" userId="2f5be7f5713387d1" providerId="LiveId" clId="{BB2F3836-8679-41B3-8852-CCC2C84C794F}" dt="2021-08-13T17:13:05.847" v="715"/>
          <ac:inkMkLst>
            <pc:docMk/>
            <pc:sldMk cId="3973501981" sldId="526"/>
            <ac:inkMk id="8" creationId="{2798C391-EEE6-4DD0-9A2D-4B3765D74DAE}"/>
          </ac:inkMkLst>
        </pc:inkChg>
        <pc:inkChg chg="add mod">
          <ac:chgData name="Tracy Carter" userId="2f5be7f5713387d1" providerId="LiveId" clId="{BB2F3836-8679-41B3-8852-CCC2C84C794F}" dt="2021-08-13T17:13:05.847" v="715"/>
          <ac:inkMkLst>
            <pc:docMk/>
            <pc:sldMk cId="3973501981" sldId="526"/>
            <ac:inkMk id="9" creationId="{01083966-2DFE-4AC9-BC4F-6EC7CE02A87F}"/>
          </ac:inkMkLst>
        </pc:inkChg>
        <pc:inkChg chg="add mod">
          <ac:chgData name="Tracy Carter" userId="2f5be7f5713387d1" providerId="LiveId" clId="{BB2F3836-8679-41B3-8852-CCC2C84C794F}" dt="2021-08-13T17:13:05.847" v="715"/>
          <ac:inkMkLst>
            <pc:docMk/>
            <pc:sldMk cId="3973501981" sldId="526"/>
            <ac:inkMk id="11" creationId="{9ED17564-4C8B-4445-B0EF-927096F88A36}"/>
          </ac:inkMkLst>
        </pc:inkChg>
        <pc:inkChg chg="add mod">
          <ac:chgData name="Tracy Carter" userId="2f5be7f5713387d1" providerId="LiveId" clId="{BB2F3836-8679-41B3-8852-CCC2C84C794F}" dt="2021-08-13T17:13:05.847" v="715"/>
          <ac:inkMkLst>
            <pc:docMk/>
            <pc:sldMk cId="3973501981" sldId="526"/>
            <ac:inkMk id="12" creationId="{2DA47142-6BCA-4B66-AF91-F62CE42AF07D}"/>
          </ac:inkMkLst>
        </pc:inkChg>
        <pc:inkChg chg="add mod">
          <ac:chgData name="Tracy Carter" userId="2f5be7f5713387d1" providerId="LiveId" clId="{BB2F3836-8679-41B3-8852-CCC2C84C794F}" dt="2021-08-13T17:13:05.847" v="715"/>
          <ac:inkMkLst>
            <pc:docMk/>
            <pc:sldMk cId="3973501981" sldId="526"/>
            <ac:inkMk id="13" creationId="{E8561B94-A97B-4C79-9C7D-61C522956E62}"/>
          </ac:inkMkLst>
        </pc:inkChg>
        <pc:inkChg chg="add mod">
          <ac:chgData name="Tracy Carter" userId="2f5be7f5713387d1" providerId="LiveId" clId="{BB2F3836-8679-41B3-8852-CCC2C84C794F}" dt="2021-08-13T17:13:05.847" v="715"/>
          <ac:inkMkLst>
            <pc:docMk/>
            <pc:sldMk cId="3973501981" sldId="526"/>
            <ac:inkMk id="14" creationId="{D9119E86-29F7-457F-93AF-A49D0B6E72A2}"/>
          </ac:inkMkLst>
        </pc:inkChg>
        <pc:inkChg chg="add mod">
          <ac:chgData name="Tracy Carter" userId="2f5be7f5713387d1" providerId="LiveId" clId="{BB2F3836-8679-41B3-8852-CCC2C84C794F}" dt="2021-08-13T17:13:05.847" v="715"/>
          <ac:inkMkLst>
            <pc:docMk/>
            <pc:sldMk cId="3973501981" sldId="526"/>
            <ac:inkMk id="15" creationId="{E3CFAB6F-2A08-4157-8044-F71DD15D2F0E}"/>
          </ac:inkMkLst>
        </pc:inkChg>
        <pc:inkChg chg="add mod">
          <ac:chgData name="Tracy Carter" userId="2f5be7f5713387d1" providerId="LiveId" clId="{BB2F3836-8679-41B3-8852-CCC2C84C794F}" dt="2021-08-13T17:13:05.847" v="715"/>
          <ac:inkMkLst>
            <pc:docMk/>
            <pc:sldMk cId="3973501981" sldId="526"/>
            <ac:inkMk id="16" creationId="{FC1E3820-E437-42D7-A2CF-117591BA2DB4}"/>
          </ac:inkMkLst>
        </pc:inkChg>
        <pc:inkChg chg="add mod">
          <ac:chgData name="Tracy Carter" userId="2f5be7f5713387d1" providerId="LiveId" clId="{BB2F3836-8679-41B3-8852-CCC2C84C794F}" dt="2021-08-13T17:13:07.899" v="721"/>
          <ac:inkMkLst>
            <pc:docMk/>
            <pc:sldMk cId="3973501981" sldId="526"/>
            <ac:inkMk id="17" creationId="{21EB90B0-6C8B-4C6F-9729-843D50E35AFA}"/>
          </ac:inkMkLst>
        </pc:inkChg>
        <pc:inkChg chg="add mod">
          <ac:chgData name="Tracy Carter" userId="2f5be7f5713387d1" providerId="LiveId" clId="{BB2F3836-8679-41B3-8852-CCC2C84C794F}" dt="2021-08-13T17:13:07.899" v="721"/>
          <ac:inkMkLst>
            <pc:docMk/>
            <pc:sldMk cId="3973501981" sldId="526"/>
            <ac:inkMk id="18" creationId="{BA089844-71DC-4E3F-8FF7-E9DBFEF480B5}"/>
          </ac:inkMkLst>
        </pc:inkChg>
        <pc:inkChg chg="add mod">
          <ac:chgData name="Tracy Carter" userId="2f5be7f5713387d1" providerId="LiveId" clId="{BB2F3836-8679-41B3-8852-CCC2C84C794F}" dt="2021-08-13T17:13:07.899" v="721"/>
          <ac:inkMkLst>
            <pc:docMk/>
            <pc:sldMk cId="3973501981" sldId="526"/>
            <ac:inkMk id="21" creationId="{7A7AEFB1-072C-4949-AE6B-C9F69E291BEC}"/>
          </ac:inkMkLst>
        </pc:inkChg>
        <pc:inkChg chg="add mod">
          <ac:chgData name="Tracy Carter" userId="2f5be7f5713387d1" providerId="LiveId" clId="{BB2F3836-8679-41B3-8852-CCC2C84C794F}" dt="2021-08-13T17:13:07.899" v="721"/>
          <ac:inkMkLst>
            <pc:docMk/>
            <pc:sldMk cId="3973501981" sldId="526"/>
            <ac:inkMk id="22" creationId="{C00DB284-6F8D-4F00-8D71-E6F9C5BC46A9}"/>
          </ac:inkMkLst>
        </pc:inkChg>
        <pc:inkChg chg="add mod">
          <ac:chgData name="Tracy Carter" userId="2f5be7f5713387d1" providerId="LiveId" clId="{BB2F3836-8679-41B3-8852-CCC2C84C794F}" dt="2021-08-13T17:13:07.899" v="721"/>
          <ac:inkMkLst>
            <pc:docMk/>
            <pc:sldMk cId="3973501981" sldId="526"/>
            <ac:inkMk id="23" creationId="{F978F71F-8CD4-4FA2-8D1F-37488D31EE5C}"/>
          </ac:inkMkLst>
        </pc:inkChg>
        <pc:inkChg chg="add mod">
          <ac:chgData name="Tracy Carter" userId="2f5be7f5713387d1" providerId="LiveId" clId="{BB2F3836-8679-41B3-8852-CCC2C84C794F}" dt="2021-08-13T17:13:07.899" v="721"/>
          <ac:inkMkLst>
            <pc:docMk/>
            <pc:sldMk cId="3973501981" sldId="526"/>
            <ac:inkMk id="24" creationId="{0DFA8819-CC00-4CD5-A525-5BAEFAA3FE6D}"/>
          </ac:inkMkLst>
        </pc:inkChg>
        <pc:inkChg chg="add mod">
          <ac:chgData name="Tracy Carter" userId="2f5be7f5713387d1" providerId="LiveId" clId="{BB2F3836-8679-41B3-8852-CCC2C84C794F}" dt="2021-08-13T17:13:07.899" v="721"/>
          <ac:inkMkLst>
            <pc:docMk/>
            <pc:sldMk cId="3973501981" sldId="526"/>
            <ac:inkMk id="25" creationId="{AD566D27-1F64-4D72-BAE1-CFCA8D2BDC36}"/>
          </ac:inkMkLst>
        </pc:inkChg>
        <pc:inkChg chg="add mod">
          <ac:chgData name="Tracy Carter" userId="2f5be7f5713387d1" providerId="LiveId" clId="{BB2F3836-8679-41B3-8852-CCC2C84C794F}" dt="2021-08-13T17:13:11.197" v="726"/>
          <ac:inkMkLst>
            <pc:docMk/>
            <pc:sldMk cId="3973501981" sldId="526"/>
            <ac:inkMk id="27" creationId="{A9139118-0DCC-4AE4-942F-B0621B2934C7}"/>
          </ac:inkMkLst>
        </pc:inkChg>
        <pc:inkChg chg="add mod">
          <ac:chgData name="Tracy Carter" userId="2f5be7f5713387d1" providerId="LiveId" clId="{BB2F3836-8679-41B3-8852-CCC2C84C794F}" dt="2021-08-13T17:13:11.197" v="726"/>
          <ac:inkMkLst>
            <pc:docMk/>
            <pc:sldMk cId="3973501981" sldId="526"/>
            <ac:inkMk id="28" creationId="{ABA344C1-F035-4F01-9284-AC31A95E5C1E}"/>
          </ac:inkMkLst>
        </pc:inkChg>
        <pc:inkChg chg="add mod">
          <ac:chgData name="Tracy Carter" userId="2f5be7f5713387d1" providerId="LiveId" clId="{BB2F3836-8679-41B3-8852-CCC2C84C794F}" dt="2021-08-13T17:13:11.197" v="726"/>
          <ac:inkMkLst>
            <pc:docMk/>
            <pc:sldMk cId="3973501981" sldId="526"/>
            <ac:inkMk id="29" creationId="{07FA924F-46CD-4287-95D9-2A9A5F2B4660}"/>
          </ac:inkMkLst>
        </pc:inkChg>
        <pc:inkChg chg="add mod">
          <ac:chgData name="Tracy Carter" userId="2f5be7f5713387d1" providerId="LiveId" clId="{BB2F3836-8679-41B3-8852-CCC2C84C794F}" dt="2021-08-13T17:13:11.197" v="726"/>
          <ac:inkMkLst>
            <pc:docMk/>
            <pc:sldMk cId="3973501981" sldId="526"/>
            <ac:inkMk id="30" creationId="{44FABCF9-7099-49E8-A454-B33FDDD3D7FB}"/>
          </ac:inkMkLst>
        </pc:inkChg>
        <pc:inkChg chg="add mod">
          <ac:chgData name="Tracy Carter" userId="2f5be7f5713387d1" providerId="LiveId" clId="{BB2F3836-8679-41B3-8852-CCC2C84C794F}" dt="2021-08-13T17:13:15.491" v="736"/>
          <ac:inkMkLst>
            <pc:docMk/>
            <pc:sldMk cId="3973501981" sldId="526"/>
            <ac:inkMk id="32" creationId="{1FF50CBD-C592-48EC-9742-ADA713A5732A}"/>
          </ac:inkMkLst>
        </pc:inkChg>
        <pc:inkChg chg="add mod">
          <ac:chgData name="Tracy Carter" userId="2f5be7f5713387d1" providerId="LiveId" clId="{BB2F3836-8679-41B3-8852-CCC2C84C794F}" dt="2021-08-13T17:13:15.491" v="736"/>
          <ac:inkMkLst>
            <pc:docMk/>
            <pc:sldMk cId="3973501981" sldId="526"/>
            <ac:inkMk id="33" creationId="{412185B2-CBE3-4F6B-B8CC-9E5B5D19AC43}"/>
          </ac:inkMkLst>
        </pc:inkChg>
        <pc:inkChg chg="add mod">
          <ac:chgData name="Tracy Carter" userId="2f5be7f5713387d1" providerId="LiveId" clId="{BB2F3836-8679-41B3-8852-CCC2C84C794F}" dt="2021-08-13T17:13:15.491" v="736"/>
          <ac:inkMkLst>
            <pc:docMk/>
            <pc:sldMk cId="3973501981" sldId="526"/>
            <ac:inkMk id="34" creationId="{65B2FE67-DC06-427A-B9B8-38AF7CA365E5}"/>
          </ac:inkMkLst>
        </pc:inkChg>
        <pc:inkChg chg="add mod">
          <ac:chgData name="Tracy Carter" userId="2f5be7f5713387d1" providerId="LiveId" clId="{BB2F3836-8679-41B3-8852-CCC2C84C794F}" dt="2021-08-13T17:13:15.491" v="736"/>
          <ac:inkMkLst>
            <pc:docMk/>
            <pc:sldMk cId="3973501981" sldId="526"/>
            <ac:inkMk id="35" creationId="{6DA5BE6C-5A76-4CE9-9E2E-8BDF3062627E}"/>
          </ac:inkMkLst>
        </pc:inkChg>
        <pc:inkChg chg="add mod">
          <ac:chgData name="Tracy Carter" userId="2f5be7f5713387d1" providerId="LiveId" clId="{BB2F3836-8679-41B3-8852-CCC2C84C794F}" dt="2021-08-13T17:13:15.491" v="736"/>
          <ac:inkMkLst>
            <pc:docMk/>
            <pc:sldMk cId="3973501981" sldId="526"/>
            <ac:inkMk id="36" creationId="{A98D6E30-925B-4EE6-AFC4-20A9F8D79A03}"/>
          </ac:inkMkLst>
        </pc:inkChg>
        <pc:inkChg chg="add mod">
          <ac:chgData name="Tracy Carter" userId="2f5be7f5713387d1" providerId="LiveId" clId="{BB2F3836-8679-41B3-8852-CCC2C84C794F}" dt="2021-08-13T17:13:15.491" v="736"/>
          <ac:inkMkLst>
            <pc:docMk/>
            <pc:sldMk cId="3973501981" sldId="526"/>
            <ac:inkMk id="37" creationId="{971379DE-0E40-4FA4-99B2-9D7B17651C4A}"/>
          </ac:inkMkLst>
        </pc:inkChg>
        <pc:inkChg chg="add mod">
          <ac:chgData name="Tracy Carter" userId="2f5be7f5713387d1" providerId="LiveId" clId="{BB2F3836-8679-41B3-8852-CCC2C84C794F}" dt="2021-08-13T17:13:15.491" v="736"/>
          <ac:inkMkLst>
            <pc:docMk/>
            <pc:sldMk cId="3973501981" sldId="526"/>
            <ac:inkMk id="38" creationId="{960CFDBD-6788-4B6F-A3C5-1A90ECADE0A8}"/>
          </ac:inkMkLst>
        </pc:inkChg>
        <pc:inkChg chg="add mod">
          <ac:chgData name="Tracy Carter" userId="2f5be7f5713387d1" providerId="LiveId" clId="{BB2F3836-8679-41B3-8852-CCC2C84C794F}" dt="2021-08-13T17:13:15.491" v="736"/>
          <ac:inkMkLst>
            <pc:docMk/>
            <pc:sldMk cId="3973501981" sldId="526"/>
            <ac:inkMk id="39" creationId="{28E2B3D6-0F9A-4495-AE32-90C1D06A55F8}"/>
          </ac:inkMkLst>
        </pc:inkChg>
        <pc:inkChg chg="add mod">
          <ac:chgData name="Tracy Carter" userId="2f5be7f5713387d1" providerId="LiveId" clId="{BB2F3836-8679-41B3-8852-CCC2C84C794F}" dt="2021-08-13T17:13:15.491" v="736"/>
          <ac:inkMkLst>
            <pc:docMk/>
            <pc:sldMk cId="3973501981" sldId="526"/>
            <ac:inkMk id="40" creationId="{4542DEBA-FBC8-4C94-9F4C-2BB2563F5777}"/>
          </ac:inkMkLst>
        </pc:inkChg>
        <pc:inkChg chg="add mod">
          <ac:chgData name="Tracy Carter" userId="2f5be7f5713387d1" providerId="LiveId" clId="{BB2F3836-8679-41B3-8852-CCC2C84C794F}" dt="2021-08-13T17:13:35.226" v="751"/>
          <ac:inkMkLst>
            <pc:docMk/>
            <pc:sldMk cId="3973501981" sldId="526"/>
            <ac:inkMk id="42" creationId="{2640F37F-1ED2-48D2-99B5-85D570E338F5}"/>
          </ac:inkMkLst>
        </pc:inkChg>
        <pc:inkChg chg="add mod">
          <ac:chgData name="Tracy Carter" userId="2f5be7f5713387d1" providerId="LiveId" clId="{BB2F3836-8679-41B3-8852-CCC2C84C794F}" dt="2021-08-13T17:13:35.226" v="751"/>
          <ac:inkMkLst>
            <pc:docMk/>
            <pc:sldMk cId="3973501981" sldId="526"/>
            <ac:inkMk id="43" creationId="{995EBF72-4B01-4275-8397-C804ED3DF03E}"/>
          </ac:inkMkLst>
        </pc:inkChg>
        <pc:inkChg chg="add mod">
          <ac:chgData name="Tracy Carter" userId="2f5be7f5713387d1" providerId="LiveId" clId="{BB2F3836-8679-41B3-8852-CCC2C84C794F}" dt="2021-08-13T17:13:35.226" v="751"/>
          <ac:inkMkLst>
            <pc:docMk/>
            <pc:sldMk cId="3973501981" sldId="526"/>
            <ac:inkMk id="44" creationId="{5F79D9FF-4011-47CF-AC6C-864D9B3EADA1}"/>
          </ac:inkMkLst>
        </pc:inkChg>
        <pc:inkChg chg="add mod">
          <ac:chgData name="Tracy Carter" userId="2f5be7f5713387d1" providerId="LiveId" clId="{BB2F3836-8679-41B3-8852-CCC2C84C794F}" dt="2021-08-13T17:13:35.226" v="751"/>
          <ac:inkMkLst>
            <pc:docMk/>
            <pc:sldMk cId="3973501981" sldId="526"/>
            <ac:inkMk id="45" creationId="{5048F7F1-4921-4CBB-9CF2-95A812B7689C}"/>
          </ac:inkMkLst>
        </pc:inkChg>
        <pc:inkChg chg="add mod">
          <ac:chgData name="Tracy Carter" userId="2f5be7f5713387d1" providerId="LiveId" clId="{BB2F3836-8679-41B3-8852-CCC2C84C794F}" dt="2021-08-13T17:13:35.226" v="751"/>
          <ac:inkMkLst>
            <pc:docMk/>
            <pc:sldMk cId="3973501981" sldId="526"/>
            <ac:inkMk id="46" creationId="{6E1F8052-98B5-4B33-92FA-91759E777A61}"/>
          </ac:inkMkLst>
        </pc:inkChg>
        <pc:inkChg chg="add mod">
          <ac:chgData name="Tracy Carter" userId="2f5be7f5713387d1" providerId="LiveId" clId="{BB2F3836-8679-41B3-8852-CCC2C84C794F}" dt="2021-08-13T17:13:35.226" v="751"/>
          <ac:inkMkLst>
            <pc:docMk/>
            <pc:sldMk cId="3973501981" sldId="526"/>
            <ac:inkMk id="47" creationId="{5B36CCEF-CEA5-4B0D-92E9-35BB81630EC0}"/>
          </ac:inkMkLst>
        </pc:inkChg>
        <pc:inkChg chg="add mod">
          <ac:chgData name="Tracy Carter" userId="2f5be7f5713387d1" providerId="LiveId" clId="{BB2F3836-8679-41B3-8852-CCC2C84C794F}" dt="2021-08-13T17:13:35.226" v="751"/>
          <ac:inkMkLst>
            <pc:docMk/>
            <pc:sldMk cId="3973501981" sldId="526"/>
            <ac:inkMk id="48" creationId="{23907890-8B76-4C16-A4A4-BD0E358CD86D}"/>
          </ac:inkMkLst>
        </pc:inkChg>
        <pc:inkChg chg="add mod">
          <ac:chgData name="Tracy Carter" userId="2f5be7f5713387d1" providerId="LiveId" clId="{BB2F3836-8679-41B3-8852-CCC2C84C794F}" dt="2021-08-13T17:13:35.226" v="751"/>
          <ac:inkMkLst>
            <pc:docMk/>
            <pc:sldMk cId="3973501981" sldId="526"/>
            <ac:inkMk id="49" creationId="{8F987D2F-324D-485E-8C7A-DEE51B289ABC}"/>
          </ac:inkMkLst>
        </pc:inkChg>
        <pc:inkChg chg="add mod">
          <ac:chgData name="Tracy Carter" userId="2f5be7f5713387d1" providerId="LiveId" clId="{BB2F3836-8679-41B3-8852-CCC2C84C794F}" dt="2021-08-13T17:13:35.226" v="751"/>
          <ac:inkMkLst>
            <pc:docMk/>
            <pc:sldMk cId="3973501981" sldId="526"/>
            <ac:inkMk id="50" creationId="{0ABDCF41-D991-4F60-A11A-AC4DE6E1DAAA}"/>
          </ac:inkMkLst>
        </pc:inkChg>
        <pc:inkChg chg="add mod">
          <ac:chgData name="Tracy Carter" userId="2f5be7f5713387d1" providerId="LiveId" clId="{BB2F3836-8679-41B3-8852-CCC2C84C794F}" dt="2021-08-13T17:13:35.226" v="751"/>
          <ac:inkMkLst>
            <pc:docMk/>
            <pc:sldMk cId="3973501981" sldId="526"/>
            <ac:inkMk id="51" creationId="{0D5788D5-E86F-4CBD-BDFF-75A8FD9F04B5}"/>
          </ac:inkMkLst>
        </pc:inkChg>
        <pc:inkChg chg="add mod">
          <ac:chgData name="Tracy Carter" userId="2f5be7f5713387d1" providerId="LiveId" clId="{BB2F3836-8679-41B3-8852-CCC2C84C794F}" dt="2021-08-13T17:13:35.226" v="751"/>
          <ac:inkMkLst>
            <pc:docMk/>
            <pc:sldMk cId="3973501981" sldId="526"/>
            <ac:inkMk id="52" creationId="{7671436F-6071-4EDB-912B-719FEC539A4A}"/>
          </ac:inkMkLst>
        </pc:inkChg>
        <pc:inkChg chg="add mod">
          <ac:chgData name="Tracy Carter" userId="2f5be7f5713387d1" providerId="LiveId" clId="{BB2F3836-8679-41B3-8852-CCC2C84C794F}" dt="2021-08-13T17:13:35.226" v="751"/>
          <ac:inkMkLst>
            <pc:docMk/>
            <pc:sldMk cId="3973501981" sldId="526"/>
            <ac:inkMk id="53" creationId="{1A77DE87-589C-4DE8-8C2B-E18FC6C9FA0B}"/>
          </ac:inkMkLst>
        </pc:inkChg>
        <pc:inkChg chg="add mod">
          <ac:chgData name="Tracy Carter" userId="2f5be7f5713387d1" providerId="LiveId" clId="{BB2F3836-8679-41B3-8852-CCC2C84C794F}" dt="2021-08-13T17:13:35.226" v="751"/>
          <ac:inkMkLst>
            <pc:docMk/>
            <pc:sldMk cId="3973501981" sldId="526"/>
            <ac:inkMk id="54" creationId="{3DE65EF7-4BA4-415B-8DA6-1E30A40E97B0}"/>
          </ac:inkMkLst>
        </pc:inkChg>
        <pc:inkChg chg="add mod">
          <ac:chgData name="Tracy Carter" userId="2f5be7f5713387d1" providerId="LiveId" clId="{BB2F3836-8679-41B3-8852-CCC2C84C794F}" dt="2021-08-13T17:13:35.226" v="751"/>
          <ac:inkMkLst>
            <pc:docMk/>
            <pc:sldMk cId="3973501981" sldId="526"/>
            <ac:inkMk id="55" creationId="{03015413-7247-4B3E-BC01-946D11014A4E}"/>
          </ac:inkMkLst>
        </pc:inkChg>
      </pc:sldChg>
    </pc:docChg>
  </pc:docChgLst>
  <pc:docChgLst>
    <pc:chgData name="Tracy Carter" userId="2f5be7f5713387d1" providerId="LiveId" clId="{B9E346DA-C936-401D-B120-DA2E21429C66}"/>
    <pc:docChg chg="undo redo custSel addSld delSld modSld sldOrd">
      <pc:chgData name="Tracy Carter" userId="2f5be7f5713387d1" providerId="LiveId" clId="{B9E346DA-C936-401D-B120-DA2E21429C66}" dt="2021-07-09T18:53:02.439" v="2626" actId="2890"/>
      <pc:docMkLst>
        <pc:docMk/>
      </pc:docMkLst>
      <pc:sldChg chg="modSp mod">
        <pc:chgData name="Tracy Carter" userId="2f5be7f5713387d1" providerId="LiveId" clId="{B9E346DA-C936-401D-B120-DA2E21429C66}" dt="2021-07-07T15:23:08.834" v="317" actId="20577"/>
        <pc:sldMkLst>
          <pc:docMk/>
          <pc:sldMk cId="3397078712" sldId="257"/>
        </pc:sldMkLst>
        <pc:spChg chg="mod">
          <ac:chgData name="Tracy Carter" userId="2f5be7f5713387d1" providerId="LiveId" clId="{B9E346DA-C936-401D-B120-DA2E21429C66}" dt="2021-07-07T15:23:08.834" v="317" actId="20577"/>
          <ac:spMkLst>
            <pc:docMk/>
            <pc:sldMk cId="3397078712" sldId="257"/>
            <ac:spMk id="17" creationId="{56117506-5EA2-48E1-9422-2825F64CFB2C}"/>
          </ac:spMkLst>
        </pc:spChg>
        <pc:spChg chg="mod">
          <ac:chgData name="Tracy Carter" userId="2f5be7f5713387d1" providerId="LiveId" clId="{B9E346DA-C936-401D-B120-DA2E21429C66}" dt="2021-07-07T15:22:41.891" v="315" actId="20577"/>
          <ac:spMkLst>
            <pc:docMk/>
            <pc:sldMk cId="3397078712" sldId="257"/>
            <ac:spMk id="19" creationId="{4CC2DD56-6C10-457D-81BA-256BFB1444E0}"/>
          </ac:spMkLst>
        </pc:spChg>
      </pc:sldChg>
      <pc:sldChg chg="addSp delSp modSp mod">
        <pc:chgData name="Tracy Carter" userId="2f5be7f5713387d1" providerId="LiveId" clId="{B9E346DA-C936-401D-B120-DA2E21429C66}" dt="2021-07-07T17:16:42.926" v="722" actId="14100"/>
        <pc:sldMkLst>
          <pc:docMk/>
          <pc:sldMk cId="1537744096" sldId="263"/>
        </pc:sldMkLst>
        <pc:spChg chg="mod">
          <ac:chgData name="Tracy Carter" userId="2f5be7f5713387d1" providerId="LiveId" clId="{B9E346DA-C936-401D-B120-DA2E21429C66}" dt="2021-07-07T15:29:02.116" v="395" actId="27636"/>
          <ac:spMkLst>
            <pc:docMk/>
            <pc:sldMk cId="1537744096" sldId="263"/>
            <ac:spMk id="2" creationId="{F3BDA85A-8971-4B97-AB11-1E250127A859}"/>
          </ac:spMkLst>
        </pc:spChg>
        <pc:spChg chg="mod">
          <ac:chgData name="Tracy Carter" userId="2f5be7f5713387d1" providerId="LiveId" clId="{B9E346DA-C936-401D-B120-DA2E21429C66}" dt="2021-07-07T16:19:43.870" v="420" actId="14100"/>
          <ac:spMkLst>
            <pc:docMk/>
            <pc:sldMk cId="1537744096" sldId="263"/>
            <ac:spMk id="3" creationId="{C0EEFA51-5B93-464F-8892-A4F9250E2578}"/>
          </ac:spMkLst>
        </pc:spChg>
        <pc:spChg chg="del">
          <ac:chgData name="Tracy Carter" userId="2f5be7f5713387d1" providerId="LiveId" clId="{B9E346DA-C936-401D-B120-DA2E21429C66}" dt="2021-07-07T16:43:20.659" v="614" actId="478"/>
          <ac:spMkLst>
            <pc:docMk/>
            <pc:sldMk cId="1537744096" sldId="263"/>
            <ac:spMk id="6" creationId="{C9161BF2-1AB2-4C38-88A1-A6954AA1AA18}"/>
          </ac:spMkLst>
        </pc:spChg>
        <pc:spChg chg="add mod ord">
          <ac:chgData name="Tracy Carter" userId="2f5be7f5713387d1" providerId="LiveId" clId="{B9E346DA-C936-401D-B120-DA2E21429C66}" dt="2021-07-07T16:48:48.892" v="627" actId="167"/>
          <ac:spMkLst>
            <pc:docMk/>
            <pc:sldMk cId="1537744096" sldId="263"/>
            <ac:spMk id="7" creationId="{34A95FF1-0E25-4679-87CF-23727619857C}"/>
          </ac:spMkLst>
        </pc:spChg>
        <pc:spChg chg="del">
          <ac:chgData name="Tracy Carter" userId="2f5be7f5713387d1" providerId="LiveId" clId="{B9E346DA-C936-401D-B120-DA2E21429C66}" dt="2021-07-07T16:47:43.426" v="617" actId="478"/>
          <ac:spMkLst>
            <pc:docMk/>
            <pc:sldMk cId="1537744096" sldId="263"/>
            <ac:spMk id="11" creationId="{2716B26B-AE9E-4C9A-A04C-2B956DDC3CAF}"/>
          </ac:spMkLst>
        </pc:spChg>
        <pc:spChg chg="mod">
          <ac:chgData name="Tracy Carter" userId="2f5be7f5713387d1" providerId="LiveId" clId="{B9E346DA-C936-401D-B120-DA2E21429C66}" dt="2021-07-07T17:13:56.711" v="640" actId="20577"/>
          <ac:spMkLst>
            <pc:docMk/>
            <pc:sldMk cId="1537744096" sldId="263"/>
            <ac:spMk id="16" creationId="{D0D17E7C-B2F7-41EF-A4D4-4AF3970AB8BC}"/>
          </ac:spMkLst>
        </pc:spChg>
        <pc:spChg chg="mod">
          <ac:chgData name="Tracy Carter" userId="2f5be7f5713387d1" providerId="LiveId" clId="{B9E346DA-C936-401D-B120-DA2E21429C66}" dt="2021-07-07T17:16:42.926" v="722" actId="14100"/>
          <ac:spMkLst>
            <pc:docMk/>
            <pc:sldMk cId="1537744096" sldId="263"/>
            <ac:spMk id="17" creationId="{F5935151-D219-4657-9063-267B2AA74123}"/>
          </ac:spMkLst>
        </pc:spChg>
        <pc:spChg chg="mod">
          <ac:chgData name="Tracy Carter" userId="2f5be7f5713387d1" providerId="LiveId" clId="{B9E346DA-C936-401D-B120-DA2E21429C66}" dt="2021-07-07T17:15:22.229" v="677" actId="20577"/>
          <ac:spMkLst>
            <pc:docMk/>
            <pc:sldMk cId="1537744096" sldId="263"/>
            <ac:spMk id="18" creationId="{1DF27D3F-F9B6-4324-B88C-9F9AA5E429C6}"/>
          </ac:spMkLst>
        </pc:spChg>
        <pc:spChg chg="del">
          <ac:chgData name="Tracy Carter" userId="2f5be7f5713387d1" providerId="LiveId" clId="{B9E346DA-C936-401D-B120-DA2E21429C66}" dt="2021-07-07T16:47:51.826" v="620" actId="478"/>
          <ac:spMkLst>
            <pc:docMk/>
            <pc:sldMk cId="1537744096" sldId="263"/>
            <ac:spMk id="23" creationId="{17C9AD58-9E6E-4CBC-8C19-0B9821747871}"/>
          </ac:spMkLst>
        </pc:spChg>
        <pc:spChg chg="del mod">
          <ac:chgData name="Tracy Carter" userId="2f5be7f5713387d1" providerId="LiveId" clId="{B9E346DA-C936-401D-B120-DA2E21429C66}" dt="2021-07-07T16:47:47.512" v="619" actId="478"/>
          <ac:spMkLst>
            <pc:docMk/>
            <pc:sldMk cId="1537744096" sldId="263"/>
            <ac:spMk id="24" creationId="{E4BBABEB-6288-47E9-AE52-2522466C762F}"/>
          </ac:spMkLst>
        </pc:spChg>
        <pc:spChg chg="del">
          <ac:chgData name="Tracy Carter" userId="2f5be7f5713387d1" providerId="LiveId" clId="{B9E346DA-C936-401D-B120-DA2E21429C66}" dt="2021-07-07T16:47:58.120" v="621" actId="478"/>
          <ac:spMkLst>
            <pc:docMk/>
            <pc:sldMk cId="1537744096" sldId="263"/>
            <ac:spMk id="25" creationId="{E9F6C5BB-32CA-4D8D-9238-5B92B0E229B1}"/>
          </ac:spMkLst>
        </pc:spChg>
        <pc:spChg chg="mod">
          <ac:chgData name="Tracy Carter" userId="2f5be7f5713387d1" providerId="LiveId" clId="{B9E346DA-C936-401D-B120-DA2E21429C66}" dt="2021-07-07T17:15:39.458" v="690" actId="20577"/>
          <ac:spMkLst>
            <pc:docMk/>
            <pc:sldMk cId="1537744096" sldId="263"/>
            <ac:spMk id="26" creationId="{865EA789-6243-481C-82F3-EF3CD69B76DC}"/>
          </ac:spMkLst>
        </pc:spChg>
      </pc:sldChg>
      <pc:sldChg chg="modSp mod">
        <pc:chgData name="Tracy Carter" userId="2f5be7f5713387d1" providerId="LiveId" clId="{B9E346DA-C936-401D-B120-DA2E21429C66}" dt="2021-07-07T19:18:34.256" v="1141" actId="20577"/>
        <pc:sldMkLst>
          <pc:docMk/>
          <pc:sldMk cId="3923865288" sldId="290"/>
        </pc:sldMkLst>
        <pc:spChg chg="mod">
          <ac:chgData name="Tracy Carter" userId="2f5be7f5713387d1" providerId="LiveId" clId="{B9E346DA-C936-401D-B120-DA2E21429C66}" dt="2021-07-07T19:18:34.256" v="1141" actId="20577"/>
          <ac:spMkLst>
            <pc:docMk/>
            <pc:sldMk cId="3923865288" sldId="290"/>
            <ac:spMk id="3" creationId="{82A661C4-FE1A-4C8F-99F3-7C70095BD8F9}"/>
          </ac:spMkLst>
        </pc:spChg>
        <pc:spChg chg="mod">
          <ac:chgData name="Tracy Carter" userId="2f5be7f5713387d1" providerId="LiveId" clId="{B9E346DA-C936-401D-B120-DA2E21429C66}" dt="2021-07-07T15:27:36.099" v="346" actId="115"/>
          <ac:spMkLst>
            <pc:docMk/>
            <pc:sldMk cId="3923865288" sldId="290"/>
            <ac:spMk id="7" creationId="{F8B571CE-0DEE-4036-80A7-8E1B97756F42}"/>
          </ac:spMkLst>
        </pc:spChg>
      </pc:sldChg>
      <pc:sldChg chg="delSp modSp mod">
        <pc:chgData name="Tracy Carter" userId="2f5be7f5713387d1" providerId="LiveId" clId="{B9E346DA-C936-401D-B120-DA2E21429C66}" dt="2021-07-07T18:28:10.945" v="847" actId="1076"/>
        <pc:sldMkLst>
          <pc:docMk/>
          <pc:sldMk cId="3779460367" sldId="363"/>
        </pc:sldMkLst>
        <pc:spChg chg="mod">
          <ac:chgData name="Tracy Carter" userId="2f5be7f5713387d1" providerId="LiveId" clId="{B9E346DA-C936-401D-B120-DA2E21429C66}" dt="2021-07-07T15:28:33.013" v="393" actId="20577"/>
          <ac:spMkLst>
            <pc:docMk/>
            <pc:sldMk cId="3779460367" sldId="363"/>
            <ac:spMk id="3" creationId="{82A661C4-FE1A-4C8F-99F3-7C70095BD8F9}"/>
          </ac:spMkLst>
        </pc:spChg>
        <pc:spChg chg="mod">
          <ac:chgData name="Tracy Carter" userId="2f5be7f5713387d1" providerId="LiveId" clId="{B9E346DA-C936-401D-B120-DA2E21429C66}" dt="2021-07-07T16:42:48.953" v="613" actId="20577"/>
          <ac:spMkLst>
            <pc:docMk/>
            <pc:sldMk cId="3779460367" sldId="363"/>
            <ac:spMk id="6" creationId="{0C31851D-E769-40D0-A043-3AC89B4426C9}"/>
          </ac:spMkLst>
        </pc:spChg>
        <pc:spChg chg="mod">
          <ac:chgData name="Tracy Carter" userId="2f5be7f5713387d1" providerId="LiveId" clId="{B9E346DA-C936-401D-B120-DA2E21429C66}" dt="2021-07-07T16:28:11.265" v="478" actId="1076"/>
          <ac:spMkLst>
            <pc:docMk/>
            <pc:sldMk cId="3779460367" sldId="363"/>
            <ac:spMk id="9" creationId="{7F73356A-9DDA-4134-90B6-DD5A3A9B9A9F}"/>
          </ac:spMkLst>
        </pc:spChg>
        <pc:spChg chg="mod">
          <ac:chgData name="Tracy Carter" userId="2f5be7f5713387d1" providerId="LiveId" clId="{B9E346DA-C936-401D-B120-DA2E21429C66}" dt="2021-07-07T18:28:10.945" v="847" actId="1076"/>
          <ac:spMkLst>
            <pc:docMk/>
            <pc:sldMk cId="3779460367" sldId="363"/>
            <ac:spMk id="10" creationId="{1978EC70-1FF4-4AB2-AA08-96092C1D220C}"/>
          </ac:spMkLst>
        </pc:spChg>
        <pc:spChg chg="del mod">
          <ac:chgData name="Tracy Carter" userId="2f5be7f5713387d1" providerId="LiveId" clId="{B9E346DA-C936-401D-B120-DA2E21429C66}" dt="2021-07-07T16:28:51.423" v="485" actId="478"/>
          <ac:spMkLst>
            <pc:docMk/>
            <pc:sldMk cId="3779460367" sldId="363"/>
            <ac:spMk id="12" creationId="{FA9B6F39-133C-4F69-97F1-54071FFA7F4E}"/>
          </ac:spMkLst>
        </pc:spChg>
        <pc:spChg chg="mod">
          <ac:chgData name="Tracy Carter" userId="2f5be7f5713387d1" providerId="LiveId" clId="{B9E346DA-C936-401D-B120-DA2E21429C66}" dt="2021-07-07T16:29:23.612" v="490" actId="20577"/>
          <ac:spMkLst>
            <pc:docMk/>
            <pc:sldMk cId="3779460367" sldId="363"/>
            <ac:spMk id="13" creationId="{1F813557-54BA-4B7E-BD1C-AB6A3527A289}"/>
          </ac:spMkLst>
        </pc:spChg>
        <pc:spChg chg="del mod">
          <ac:chgData name="Tracy Carter" userId="2f5be7f5713387d1" providerId="LiveId" clId="{B9E346DA-C936-401D-B120-DA2E21429C66}" dt="2021-07-07T16:29:09.947" v="487" actId="478"/>
          <ac:spMkLst>
            <pc:docMk/>
            <pc:sldMk cId="3779460367" sldId="363"/>
            <ac:spMk id="16" creationId="{8BB5647F-A393-4CCE-B37B-B1C416DA2CB1}"/>
          </ac:spMkLst>
        </pc:spChg>
        <pc:spChg chg="mod">
          <ac:chgData name="Tracy Carter" userId="2f5be7f5713387d1" providerId="LiveId" clId="{B9E346DA-C936-401D-B120-DA2E21429C66}" dt="2021-07-07T16:32:11.996" v="547" actId="1076"/>
          <ac:spMkLst>
            <pc:docMk/>
            <pc:sldMk cId="3779460367" sldId="363"/>
            <ac:spMk id="21" creationId="{DF0835BD-B9B6-44B7-97F5-41972A4406C2}"/>
          </ac:spMkLst>
        </pc:spChg>
        <pc:cxnChg chg="mod">
          <ac:chgData name="Tracy Carter" userId="2f5be7f5713387d1" providerId="LiveId" clId="{B9E346DA-C936-401D-B120-DA2E21429C66}" dt="2021-07-07T16:42:26.588" v="562" actId="14100"/>
          <ac:cxnSpMkLst>
            <pc:docMk/>
            <pc:sldMk cId="3779460367" sldId="363"/>
            <ac:cxnSpMk id="14" creationId="{2A2CA4F7-BCD2-4BC5-B7E8-6C9AB1B23A21}"/>
          </ac:cxnSpMkLst>
        </pc:cxnChg>
        <pc:cxnChg chg="mod">
          <ac:chgData name="Tracy Carter" userId="2f5be7f5713387d1" providerId="LiveId" clId="{B9E346DA-C936-401D-B120-DA2E21429C66}" dt="2021-07-07T16:28:16.855" v="480" actId="14100"/>
          <ac:cxnSpMkLst>
            <pc:docMk/>
            <pc:sldMk cId="3779460367" sldId="363"/>
            <ac:cxnSpMk id="17" creationId="{EBEBB7C6-2C29-4802-96E8-AC06CF1D4983}"/>
          </ac:cxnSpMkLst>
        </pc:cxnChg>
        <pc:cxnChg chg="mod">
          <ac:chgData name="Tracy Carter" userId="2f5be7f5713387d1" providerId="LiveId" clId="{B9E346DA-C936-401D-B120-DA2E21429C66}" dt="2021-07-07T16:28:29.850" v="482" actId="14100"/>
          <ac:cxnSpMkLst>
            <pc:docMk/>
            <pc:sldMk cId="3779460367" sldId="363"/>
            <ac:cxnSpMk id="19" creationId="{DB916BA0-95E2-4379-9287-6B45B63B5A8C}"/>
          </ac:cxnSpMkLst>
        </pc:cxnChg>
        <pc:cxnChg chg="del">
          <ac:chgData name="Tracy Carter" userId="2f5be7f5713387d1" providerId="LiveId" clId="{B9E346DA-C936-401D-B120-DA2E21429C66}" dt="2021-07-07T16:29:17.149" v="489" actId="478"/>
          <ac:cxnSpMkLst>
            <pc:docMk/>
            <pc:sldMk cId="3779460367" sldId="363"/>
            <ac:cxnSpMk id="22" creationId="{A5483B86-6DE0-49C5-9BF1-5637242FB600}"/>
          </ac:cxnSpMkLst>
        </pc:cxnChg>
        <pc:cxnChg chg="del">
          <ac:chgData name="Tracy Carter" userId="2f5be7f5713387d1" providerId="LiveId" clId="{B9E346DA-C936-401D-B120-DA2E21429C66}" dt="2021-07-07T16:29:13.641" v="488" actId="478"/>
          <ac:cxnSpMkLst>
            <pc:docMk/>
            <pc:sldMk cId="3779460367" sldId="363"/>
            <ac:cxnSpMk id="23" creationId="{129F262A-3435-4976-9D72-AEC23581BEF5}"/>
          </ac:cxnSpMkLst>
        </pc:cxnChg>
        <pc:cxnChg chg="mod">
          <ac:chgData name="Tracy Carter" userId="2f5be7f5713387d1" providerId="LiveId" clId="{B9E346DA-C936-401D-B120-DA2E21429C66}" dt="2021-07-07T16:28:35.129" v="483" actId="14100"/>
          <ac:cxnSpMkLst>
            <pc:docMk/>
            <pc:sldMk cId="3779460367" sldId="363"/>
            <ac:cxnSpMk id="29" creationId="{64B8349C-04CF-4953-AAED-05B4869C5F50}"/>
          </ac:cxnSpMkLst>
        </pc:cxnChg>
      </pc:sldChg>
      <pc:sldChg chg="del">
        <pc:chgData name="Tracy Carter" userId="2f5be7f5713387d1" providerId="LiveId" clId="{B9E346DA-C936-401D-B120-DA2E21429C66}" dt="2021-07-07T16:17:52.986" v="404" actId="2696"/>
        <pc:sldMkLst>
          <pc:docMk/>
          <pc:sldMk cId="989151033" sldId="369"/>
        </pc:sldMkLst>
      </pc:sldChg>
      <pc:sldChg chg="addSp delSp modSp mod">
        <pc:chgData name="Tracy Carter" userId="2f5be7f5713387d1" providerId="LiveId" clId="{B9E346DA-C936-401D-B120-DA2E21429C66}" dt="2021-07-07T19:02:45.329" v="959" actId="113"/>
        <pc:sldMkLst>
          <pc:docMk/>
          <pc:sldMk cId="169009169" sldId="380"/>
        </pc:sldMkLst>
        <pc:spChg chg="mod">
          <ac:chgData name="Tracy Carter" userId="2f5be7f5713387d1" providerId="LiveId" clId="{B9E346DA-C936-401D-B120-DA2E21429C66}" dt="2021-07-07T18:40:42.070" v="887" actId="20577"/>
          <ac:spMkLst>
            <pc:docMk/>
            <pc:sldMk cId="169009169" sldId="380"/>
            <ac:spMk id="2" creationId="{F3BDA85A-8971-4B97-AB11-1E250127A859}"/>
          </ac:spMkLst>
        </pc:spChg>
        <pc:spChg chg="mod">
          <ac:chgData name="Tracy Carter" userId="2f5be7f5713387d1" providerId="LiveId" clId="{B9E346DA-C936-401D-B120-DA2E21429C66}" dt="2021-07-07T19:02:45.329" v="959" actId="113"/>
          <ac:spMkLst>
            <pc:docMk/>
            <pc:sldMk cId="169009169" sldId="380"/>
            <ac:spMk id="6" creationId="{4A71D07B-B8DE-4A72-8252-335484F90A63}"/>
          </ac:spMkLst>
        </pc:spChg>
        <pc:spChg chg="mod">
          <ac:chgData name="Tracy Carter" userId="2f5be7f5713387d1" providerId="LiveId" clId="{B9E346DA-C936-401D-B120-DA2E21429C66}" dt="2021-07-07T18:59:22.209" v="934" actId="14100"/>
          <ac:spMkLst>
            <pc:docMk/>
            <pc:sldMk cId="169009169" sldId="380"/>
            <ac:spMk id="9" creationId="{C838728E-EB5C-47EA-BECE-2B4B4151A3F6}"/>
          </ac:spMkLst>
        </pc:spChg>
        <pc:spChg chg="del">
          <ac:chgData name="Tracy Carter" userId="2f5be7f5713387d1" providerId="LiveId" clId="{B9E346DA-C936-401D-B120-DA2E21429C66}" dt="2021-07-07T18:57:55.060" v="914" actId="478"/>
          <ac:spMkLst>
            <pc:docMk/>
            <pc:sldMk cId="169009169" sldId="380"/>
            <ac:spMk id="10" creationId="{6B2E043A-DB66-48F5-9351-6C0CF9A8F7FA}"/>
          </ac:spMkLst>
        </pc:spChg>
        <pc:spChg chg="del">
          <ac:chgData name="Tracy Carter" userId="2f5be7f5713387d1" providerId="LiveId" clId="{B9E346DA-C936-401D-B120-DA2E21429C66}" dt="2021-07-07T18:28:54.399" v="848" actId="478"/>
          <ac:spMkLst>
            <pc:docMk/>
            <pc:sldMk cId="169009169" sldId="380"/>
            <ac:spMk id="11" creationId="{22994A8A-57F6-4F37-89E7-32173CD3FABB}"/>
          </ac:spMkLst>
        </pc:spChg>
        <pc:spChg chg="mod">
          <ac:chgData name="Tracy Carter" userId="2f5be7f5713387d1" providerId="LiveId" clId="{B9E346DA-C936-401D-B120-DA2E21429C66}" dt="2021-07-07T18:59:38.659" v="947" actId="20577"/>
          <ac:spMkLst>
            <pc:docMk/>
            <pc:sldMk cId="169009169" sldId="380"/>
            <ac:spMk id="12" creationId="{5F8F6E86-FEAE-4C8F-9C34-DAC08E292F9F}"/>
          </ac:spMkLst>
        </pc:spChg>
        <pc:spChg chg="del">
          <ac:chgData name="Tracy Carter" userId="2f5be7f5713387d1" providerId="LiveId" clId="{B9E346DA-C936-401D-B120-DA2E21429C66}" dt="2021-07-07T18:57:50.973" v="912" actId="478"/>
          <ac:spMkLst>
            <pc:docMk/>
            <pc:sldMk cId="169009169" sldId="380"/>
            <ac:spMk id="13" creationId="{06841284-C37D-4084-8531-989BC45308F5}"/>
          </ac:spMkLst>
        </pc:spChg>
        <pc:spChg chg="del">
          <ac:chgData name="Tracy Carter" userId="2f5be7f5713387d1" providerId="LiveId" clId="{B9E346DA-C936-401D-B120-DA2E21429C66}" dt="2021-07-07T18:57:52.797" v="913" actId="478"/>
          <ac:spMkLst>
            <pc:docMk/>
            <pc:sldMk cId="169009169" sldId="380"/>
            <ac:spMk id="14" creationId="{E2417394-421E-4AB0-A744-913D9CCC779B}"/>
          </ac:spMkLst>
        </pc:spChg>
        <pc:spChg chg="add mod ord">
          <ac:chgData name="Tracy Carter" userId="2f5be7f5713387d1" providerId="LiveId" clId="{B9E346DA-C936-401D-B120-DA2E21429C66}" dt="2021-07-07T18:58:28.704" v="917" actId="167"/>
          <ac:spMkLst>
            <pc:docMk/>
            <pc:sldMk cId="169009169" sldId="380"/>
            <ac:spMk id="15" creationId="{D26D058D-37EE-4952-83C9-1B47AB67214A}"/>
          </ac:spMkLst>
        </pc:spChg>
        <pc:picChg chg="add mod">
          <ac:chgData name="Tracy Carter" userId="2f5be7f5713387d1" providerId="LiveId" clId="{B9E346DA-C936-401D-B120-DA2E21429C66}" dt="2021-07-07T19:01:20.386" v="951" actId="1076"/>
          <ac:picMkLst>
            <pc:docMk/>
            <pc:sldMk cId="169009169" sldId="380"/>
            <ac:picMk id="16" creationId="{FCAA34CB-F01F-4726-9D9D-15017387270B}"/>
          </ac:picMkLst>
        </pc:picChg>
      </pc:sldChg>
      <pc:sldChg chg="addSp delSp modSp mod">
        <pc:chgData name="Tracy Carter" userId="2f5be7f5713387d1" providerId="LiveId" clId="{B9E346DA-C936-401D-B120-DA2E21429C66}" dt="2021-07-08T18:50:08.834" v="1291" actId="20577"/>
        <pc:sldMkLst>
          <pc:docMk/>
          <pc:sldMk cId="1790129354" sldId="381"/>
        </pc:sldMkLst>
        <pc:spChg chg="mod">
          <ac:chgData name="Tracy Carter" userId="2f5be7f5713387d1" providerId="LiveId" clId="{B9E346DA-C936-401D-B120-DA2E21429C66}" dt="2021-07-07T19:01:52.272" v="957" actId="20577"/>
          <ac:spMkLst>
            <pc:docMk/>
            <pc:sldMk cId="1790129354" sldId="381"/>
            <ac:spMk id="2" creationId="{F3BDA85A-8971-4B97-AB11-1E250127A859}"/>
          </ac:spMkLst>
        </pc:spChg>
        <pc:spChg chg="mod">
          <ac:chgData name="Tracy Carter" userId="2f5be7f5713387d1" providerId="LiveId" clId="{B9E346DA-C936-401D-B120-DA2E21429C66}" dt="2021-07-07T19:03:10.639" v="961" actId="113"/>
          <ac:spMkLst>
            <pc:docMk/>
            <pc:sldMk cId="1790129354" sldId="381"/>
            <ac:spMk id="6" creationId="{94C14AB2-D6EC-4D5B-AA67-DF32EF879274}"/>
          </ac:spMkLst>
        </pc:spChg>
        <pc:spChg chg="add mod">
          <ac:chgData name="Tracy Carter" userId="2f5be7f5713387d1" providerId="LiveId" clId="{B9E346DA-C936-401D-B120-DA2E21429C66}" dt="2021-07-08T18:49:56.663" v="1285" actId="1076"/>
          <ac:spMkLst>
            <pc:docMk/>
            <pc:sldMk cId="1790129354" sldId="381"/>
            <ac:spMk id="7" creationId="{189012D5-43A7-48F4-B544-9455662BC54A}"/>
          </ac:spMkLst>
        </pc:spChg>
        <pc:spChg chg="add mod">
          <ac:chgData name="Tracy Carter" userId="2f5be7f5713387d1" providerId="LiveId" clId="{B9E346DA-C936-401D-B120-DA2E21429C66}" dt="2021-07-08T18:50:00.141" v="1286" actId="1076"/>
          <ac:spMkLst>
            <pc:docMk/>
            <pc:sldMk cId="1790129354" sldId="381"/>
            <ac:spMk id="8" creationId="{1BDF4E1F-12DB-47A0-BC76-8E6BB05E1CB3}"/>
          </ac:spMkLst>
        </pc:spChg>
        <pc:spChg chg="add mod">
          <ac:chgData name="Tracy Carter" userId="2f5be7f5713387d1" providerId="LiveId" clId="{B9E346DA-C936-401D-B120-DA2E21429C66}" dt="2021-07-08T18:50:08.834" v="1291" actId="20577"/>
          <ac:spMkLst>
            <pc:docMk/>
            <pc:sldMk cId="1790129354" sldId="381"/>
            <ac:spMk id="11" creationId="{A62D3732-77D2-4CD6-990A-1BA117CF4CEC}"/>
          </ac:spMkLst>
        </pc:spChg>
        <pc:picChg chg="del">
          <ac:chgData name="Tracy Carter" userId="2f5be7f5713387d1" providerId="LiveId" clId="{B9E346DA-C936-401D-B120-DA2E21429C66}" dt="2021-07-07T19:01:48.751" v="955" actId="478"/>
          <ac:picMkLst>
            <pc:docMk/>
            <pc:sldMk cId="1790129354" sldId="381"/>
            <ac:picMk id="3" creationId="{D4E173D2-19FF-46F6-83C2-F7758010AEA9}"/>
          </ac:picMkLst>
        </pc:picChg>
        <pc:picChg chg="del">
          <ac:chgData name="Tracy Carter" userId="2f5be7f5713387d1" providerId="LiveId" clId="{B9E346DA-C936-401D-B120-DA2E21429C66}" dt="2021-07-07T19:01:47.569" v="954" actId="478"/>
          <ac:picMkLst>
            <pc:docMk/>
            <pc:sldMk cId="1790129354" sldId="381"/>
            <ac:picMk id="5" creationId="{83568372-F8D4-4276-9402-E7F47D8ACF75}"/>
          </ac:picMkLst>
        </pc:picChg>
        <pc:cxnChg chg="add mod">
          <ac:chgData name="Tracy Carter" userId="2f5be7f5713387d1" providerId="LiveId" clId="{B9E346DA-C936-401D-B120-DA2E21429C66}" dt="2021-07-08T18:50:03.334" v="1287" actId="1076"/>
          <ac:cxnSpMkLst>
            <pc:docMk/>
            <pc:sldMk cId="1790129354" sldId="381"/>
            <ac:cxnSpMk id="10" creationId="{61B14857-C1A4-46D3-9FEC-F06736D8308C}"/>
          </ac:cxnSpMkLst>
        </pc:cxnChg>
      </pc:sldChg>
      <pc:sldChg chg="addSp delSp modSp mod">
        <pc:chgData name="Tracy Carter" userId="2f5be7f5713387d1" providerId="LiveId" clId="{B9E346DA-C936-401D-B120-DA2E21429C66}" dt="2021-07-07T19:16:59.227" v="1106" actId="14100"/>
        <pc:sldMkLst>
          <pc:docMk/>
          <pc:sldMk cId="205637971" sldId="384"/>
        </pc:sldMkLst>
        <pc:spChg chg="mod">
          <ac:chgData name="Tracy Carter" userId="2f5be7f5713387d1" providerId="LiveId" clId="{B9E346DA-C936-401D-B120-DA2E21429C66}" dt="2021-07-07T19:04:11.883" v="975" actId="27636"/>
          <ac:spMkLst>
            <pc:docMk/>
            <pc:sldMk cId="205637971" sldId="384"/>
            <ac:spMk id="2" creationId="{F3BDA85A-8971-4B97-AB11-1E250127A859}"/>
          </ac:spMkLst>
        </pc:spChg>
        <pc:picChg chg="del mod">
          <ac:chgData name="Tracy Carter" userId="2f5be7f5713387d1" providerId="LiveId" clId="{B9E346DA-C936-401D-B120-DA2E21429C66}" dt="2021-07-07T19:04:01.928" v="969" actId="478"/>
          <ac:picMkLst>
            <pc:docMk/>
            <pc:sldMk cId="205637971" sldId="384"/>
            <ac:picMk id="5" creationId="{33C3B669-6180-4007-9553-77CD3CAA5905}"/>
          </ac:picMkLst>
        </pc:picChg>
        <pc:picChg chg="add mod">
          <ac:chgData name="Tracy Carter" userId="2f5be7f5713387d1" providerId="LiveId" clId="{B9E346DA-C936-401D-B120-DA2E21429C66}" dt="2021-07-07T19:16:59.227" v="1106" actId="14100"/>
          <ac:picMkLst>
            <pc:docMk/>
            <pc:sldMk cId="205637971" sldId="384"/>
            <ac:picMk id="6" creationId="{2A824891-542F-45C2-848C-206DD0ECBAAD}"/>
          </ac:picMkLst>
        </pc:picChg>
      </pc:sldChg>
      <pc:sldChg chg="del">
        <pc:chgData name="Tracy Carter" userId="2f5be7f5713387d1" providerId="LiveId" clId="{B9E346DA-C936-401D-B120-DA2E21429C66}" dt="2021-07-07T16:17:14.343" v="397" actId="2696"/>
        <pc:sldMkLst>
          <pc:docMk/>
          <pc:sldMk cId="2814564119" sldId="392"/>
        </pc:sldMkLst>
      </pc:sldChg>
      <pc:sldChg chg="addSp delSp modSp mod">
        <pc:chgData name="Tracy Carter" userId="2f5be7f5713387d1" providerId="LiveId" clId="{B9E346DA-C936-401D-B120-DA2E21429C66}" dt="2021-07-08T18:49:09.192" v="1274" actId="20577"/>
        <pc:sldMkLst>
          <pc:docMk/>
          <pc:sldMk cId="3704795524" sldId="394"/>
        </pc:sldMkLst>
        <pc:spChg chg="mod">
          <ac:chgData name="Tracy Carter" userId="2f5be7f5713387d1" providerId="LiveId" clId="{B9E346DA-C936-401D-B120-DA2E21429C66}" dt="2021-07-07T17:16:52.767" v="728" actId="20577"/>
          <ac:spMkLst>
            <pc:docMk/>
            <pc:sldMk cId="3704795524" sldId="394"/>
            <ac:spMk id="2" creationId="{F3BDA85A-8971-4B97-AB11-1E250127A859}"/>
          </ac:spMkLst>
        </pc:spChg>
        <pc:spChg chg="mod">
          <ac:chgData name="Tracy Carter" userId="2f5be7f5713387d1" providerId="LiveId" clId="{B9E346DA-C936-401D-B120-DA2E21429C66}" dt="2021-07-07T16:20:16.707" v="425"/>
          <ac:spMkLst>
            <pc:docMk/>
            <pc:sldMk cId="3704795524" sldId="394"/>
            <ac:spMk id="3" creationId="{C0EEFA51-5B93-464F-8892-A4F9250E2578}"/>
          </ac:spMkLst>
        </pc:spChg>
        <pc:spChg chg="add mod">
          <ac:chgData name="Tracy Carter" userId="2f5be7f5713387d1" providerId="LiveId" clId="{B9E346DA-C936-401D-B120-DA2E21429C66}" dt="2021-07-08T18:49:09.192" v="1274" actId="20577"/>
          <ac:spMkLst>
            <pc:docMk/>
            <pc:sldMk cId="3704795524" sldId="394"/>
            <ac:spMk id="13" creationId="{A9487297-CDAA-474F-A041-3D8887B0B924}"/>
          </ac:spMkLst>
        </pc:spChg>
        <pc:picChg chg="del">
          <ac:chgData name="Tracy Carter" userId="2f5be7f5713387d1" providerId="LiveId" clId="{B9E346DA-C936-401D-B120-DA2E21429C66}" dt="2021-07-07T17:17:09.118" v="729" actId="478"/>
          <ac:picMkLst>
            <pc:docMk/>
            <pc:sldMk cId="3704795524" sldId="394"/>
            <ac:picMk id="6" creationId="{BDFA4389-FC9B-4A86-83CA-8E8A91FF0147}"/>
          </ac:picMkLst>
        </pc:picChg>
        <pc:picChg chg="add mod">
          <ac:chgData name="Tracy Carter" userId="2f5be7f5713387d1" providerId="LiveId" clId="{B9E346DA-C936-401D-B120-DA2E21429C66}" dt="2021-07-07T17:19:06.122" v="734" actId="14100"/>
          <ac:picMkLst>
            <pc:docMk/>
            <pc:sldMk cId="3704795524" sldId="394"/>
            <ac:picMk id="12" creationId="{4DD1A01E-F7DF-4F4A-BB80-0441C4B0A958}"/>
          </ac:picMkLst>
        </pc:picChg>
        <pc:cxnChg chg="del">
          <ac:chgData name="Tracy Carter" userId="2f5be7f5713387d1" providerId="LiveId" clId="{B9E346DA-C936-401D-B120-DA2E21429C66}" dt="2021-07-07T17:18:53.862" v="730" actId="478"/>
          <ac:cxnSpMkLst>
            <pc:docMk/>
            <pc:sldMk cId="3704795524" sldId="394"/>
            <ac:cxnSpMk id="10" creationId="{88A82876-D78B-45ED-8568-9A3C38421B95}"/>
          </ac:cxnSpMkLst>
        </pc:cxnChg>
      </pc:sldChg>
      <pc:sldChg chg="del">
        <pc:chgData name="Tracy Carter" userId="2f5be7f5713387d1" providerId="LiveId" clId="{B9E346DA-C936-401D-B120-DA2E21429C66}" dt="2021-07-07T17:35:38.313" v="819" actId="2696"/>
        <pc:sldMkLst>
          <pc:docMk/>
          <pc:sldMk cId="12622314" sldId="399"/>
        </pc:sldMkLst>
      </pc:sldChg>
      <pc:sldChg chg="addSp delSp modSp mod">
        <pc:chgData name="Tracy Carter" userId="2f5be7f5713387d1" providerId="LiveId" clId="{B9E346DA-C936-401D-B120-DA2E21429C66}" dt="2021-07-08T19:22:30.345" v="1327"/>
        <pc:sldMkLst>
          <pc:docMk/>
          <pc:sldMk cId="4250316127" sldId="401"/>
        </pc:sldMkLst>
        <pc:spChg chg="mod">
          <ac:chgData name="Tracy Carter" userId="2f5be7f5713387d1" providerId="LiveId" clId="{B9E346DA-C936-401D-B120-DA2E21429C66}" dt="2021-07-08T19:21:05.214" v="1319" actId="20577"/>
          <ac:spMkLst>
            <pc:docMk/>
            <pc:sldMk cId="4250316127" sldId="401"/>
            <ac:spMk id="2" creationId="{F3BDA85A-8971-4B97-AB11-1E250127A859}"/>
          </ac:spMkLst>
        </pc:spChg>
        <pc:spChg chg="del mod">
          <ac:chgData name="Tracy Carter" userId="2f5be7f5713387d1" providerId="LiveId" clId="{B9E346DA-C936-401D-B120-DA2E21429C66}" dt="2021-07-08T19:20:21.142" v="1305" actId="478"/>
          <ac:spMkLst>
            <pc:docMk/>
            <pc:sldMk cId="4250316127" sldId="401"/>
            <ac:spMk id="3" creationId="{2F925FD4-1AD8-4A59-8C0B-C60B2E1D6104}"/>
          </ac:spMkLst>
        </pc:spChg>
        <pc:spChg chg="mod">
          <ac:chgData name="Tracy Carter" userId="2f5be7f5713387d1" providerId="LiveId" clId="{B9E346DA-C936-401D-B120-DA2E21429C66}" dt="2021-07-08T19:22:30.345" v="1327"/>
          <ac:spMkLst>
            <pc:docMk/>
            <pc:sldMk cId="4250316127" sldId="401"/>
            <ac:spMk id="6" creationId="{94C14AB2-D6EC-4D5B-AA67-DF32EF879274}"/>
          </ac:spMkLst>
        </pc:spChg>
        <pc:spChg chg="del">
          <ac:chgData name="Tracy Carter" userId="2f5be7f5713387d1" providerId="LiveId" clId="{B9E346DA-C936-401D-B120-DA2E21429C66}" dt="2021-07-08T19:20:24.287" v="1306" actId="478"/>
          <ac:spMkLst>
            <pc:docMk/>
            <pc:sldMk cId="4250316127" sldId="401"/>
            <ac:spMk id="9" creationId="{A602B056-1628-435C-A52B-48B1913602B3}"/>
          </ac:spMkLst>
        </pc:spChg>
        <pc:picChg chg="add mod ord">
          <ac:chgData name="Tracy Carter" userId="2f5be7f5713387d1" providerId="LiveId" clId="{B9E346DA-C936-401D-B120-DA2E21429C66}" dt="2021-07-08T19:20:56.940" v="1313" actId="167"/>
          <ac:picMkLst>
            <pc:docMk/>
            <pc:sldMk cId="4250316127" sldId="401"/>
            <ac:picMk id="10" creationId="{24D4F4CE-338F-4013-B329-5A1B5F660CA9}"/>
          </ac:picMkLst>
        </pc:picChg>
      </pc:sldChg>
      <pc:sldChg chg="del">
        <pc:chgData name="Tracy Carter" userId="2f5be7f5713387d1" providerId="LiveId" clId="{B9E346DA-C936-401D-B120-DA2E21429C66}" dt="2021-07-09T17:52:15.996" v="2331" actId="47"/>
        <pc:sldMkLst>
          <pc:docMk/>
          <pc:sldMk cId="2060893833" sldId="402"/>
        </pc:sldMkLst>
      </pc:sldChg>
      <pc:sldChg chg="del">
        <pc:chgData name="Tracy Carter" userId="2f5be7f5713387d1" providerId="LiveId" clId="{B9E346DA-C936-401D-B120-DA2E21429C66}" dt="2021-07-07T19:03:16.643" v="962" actId="2696"/>
        <pc:sldMkLst>
          <pc:docMk/>
          <pc:sldMk cId="204454933" sldId="405"/>
        </pc:sldMkLst>
      </pc:sldChg>
      <pc:sldChg chg="del">
        <pc:chgData name="Tracy Carter" userId="2f5be7f5713387d1" providerId="LiveId" clId="{B9E346DA-C936-401D-B120-DA2E21429C66}" dt="2021-07-09T17:52:19.460" v="2335" actId="47"/>
        <pc:sldMkLst>
          <pc:docMk/>
          <pc:sldMk cId="2113722618" sldId="406"/>
        </pc:sldMkLst>
      </pc:sldChg>
      <pc:sldChg chg="del">
        <pc:chgData name="Tracy Carter" userId="2f5be7f5713387d1" providerId="LiveId" clId="{B9E346DA-C936-401D-B120-DA2E21429C66}" dt="2021-07-09T17:52:25.390" v="2342" actId="47"/>
        <pc:sldMkLst>
          <pc:docMk/>
          <pc:sldMk cId="2985849891" sldId="417"/>
        </pc:sldMkLst>
      </pc:sldChg>
      <pc:sldChg chg="del">
        <pc:chgData name="Tracy Carter" userId="2f5be7f5713387d1" providerId="LiveId" clId="{B9E346DA-C936-401D-B120-DA2E21429C66}" dt="2021-07-09T17:52:23.392" v="2339" actId="47"/>
        <pc:sldMkLst>
          <pc:docMk/>
          <pc:sldMk cId="3404323239" sldId="420"/>
        </pc:sldMkLst>
      </pc:sldChg>
      <pc:sldChg chg="addSp delSp modSp mod">
        <pc:chgData name="Tracy Carter" userId="2f5be7f5713387d1" providerId="LiveId" clId="{B9E346DA-C936-401D-B120-DA2E21429C66}" dt="2021-07-07T16:21:34.673" v="435" actId="14100"/>
        <pc:sldMkLst>
          <pc:docMk/>
          <pc:sldMk cId="987017751" sldId="433"/>
        </pc:sldMkLst>
        <pc:spChg chg="mod">
          <ac:chgData name="Tracy Carter" userId="2f5be7f5713387d1" providerId="LiveId" clId="{B9E346DA-C936-401D-B120-DA2E21429C66}" dt="2021-07-07T16:18:00.956" v="410" actId="20577"/>
          <ac:spMkLst>
            <pc:docMk/>
            <pc:sldMk cId="987017751" sldId="433"/>
            <ac:spMk id="2" creationId="{F3BDA85A-8971-4B97-AB11-1E250127A859}"/>
          </ac:spMkLst>
        </pc:spChg>
        <pc:picChg chg="add mod">
          <ac:chgData name="Tracy Carter" userId="2f5be7f5713387d1" providerId="LiveId" clId="{B9E346DA-C936-401D-B120-DA2E21429C66}" dt="2021-07-07T16:21:34.673" v="435" actId="14100"/>
          <ac:picMkLst>
            <pc:docMk/>
            <pc:sldMk cId="987017751" sldId="433"/>
            <ac:picMk id="6" creationId="{ED5D9EA8-EF71-4D05-8BAC-77445DE019C7}"/>
          </ac:picMkLst>
        </pc:picChg>
        <pc:picChg chg="del">
          <ac:chgData name="Tracy Carter" userId="2f5be7f5713387d1" providerId="LiveId" clId="{B9E346DA-C936-401D-B120-DA2E21429C66}" dt="2021-07-07T16:20:56.765" v="430" actId="478"/>
          <ac:picMkLst>
            <pc:docMk/>
            <pc:sldMk cId="987017751" sldId="433"/>
            <ac:picMk id="8" creationId="{A5B991C8-DF96-47E8-B83E-55A6B8CB7F6D}"/>
          </ac:picMkLst>
        </pc:picChg>
      </pc:sldChg>
      <pc:sldChg chg="del">
        <pc:chgData name="Tracy Carter" userId="2f5be7f5713387d1" providerId="LiveId" clId="{B9E346DA-C936-401D-B120-DA2E21429C66}" dt="2021-07-07T16:17:09.387" v="396" actId="2696"/>
        <pc:sldMkLst>
          <pc:docMk/>
          <pc:sldMk cId="1681493701" sldId="434"/>
        </pc:sldMkLst>
      </pc:sldChg>
      <pc:sldChg chg="del">
        <pc:chgData name="Tracy Carter" userId="2f5be7f5713387d1" providerId="LiveId" clId="{B9E346DA-C936-401D-B120-DA2E21429C66}" dt="2021-07-07T16:17:19.141" v="398" actId="2696"/>
        <pc:sldMkLst>
          <pc:docMk/>
          <pc:sldMk cId="2188798784" sldId="435"/>
        </pc:sldMkLst>
      </pc:sldChg>
      <pc:sldChg chg="del">
        <pc:chgData name="Tracy Carter" userId="2f5be7f5713387d1" providerId="LiveId" clId="{B9E346DA-C936-401D-B120-DA2E21429C66}" dt="2021-07-07T16:17:23.089" v="399" actId="2696"/>
        <pc:sldMkLst>
          <pc:docMk/>
          <pc:sldMk cId="2104802719" sldId="436"/>
        </pc:sldMkLst>
      </pc:sldChg>
      <pc:sldChg chg="del">
        <pc:chgData name="Tracy Carter" userId="2f5be7f5713387d1" providerId="LiveId" clId="{B9E346DA-C936-401D-B120-DA2E21429C66}" dt="2021-07-07T16:17:28.490" v="400" actId="2696"/>
        <pc:sldMkLst>
          <pc:docMk/>
          <pc:sldMk cId="4289143056" sldId="437"/>
        </pc:sldMkLst>
      </pc:sldChg>
      <pc:sldChg chg="addSp delSp modSp mod">
        <pc:chgData name="Tracy Carter" userId="2f5be7f5713387d1" providerId="LiveId" clId="{B9E346DA-C936-401D-B120-DA2E21429C66}" dt="2021-07-08T18:49:14.224" v="1275"/>
        <pc:sldMkLst>
          <pc:docMk/>
          <pc:sldMk cId="4158743652" sldId="438"/>
        </pc:sldMkLst>
        <pc:spChg chg="mod">
          <ac:chgData name="Tracy Carter" userId="2f5be7f5713387d1" providerId="LiveId" clId="{B9E346DA-C936-401D-B120-DA2E21429C66}" dt="2021-07-07T17:22:24.697" v="741" actId="20577"/>
          <ac:spMkLst>
            <pc:docMk/>
            <pc:sldMk cId="4158743652" sldId="438"/>
            <ac:spMk id="2" creationId="{F3BDA85A-8971-4B97-AB11-1E250127A859}"/>
          </ac:spMkLst>
        </pc:spChg>
        <pc:spChg chg="mod">
          <ac:chgData name="Tracy Carter" userId="2f5be7f5713387d1" providerId="LiveId" clId="{B9E346DA-C936-401D-B120-DA2E21429C66}" dt="2021-07-07T16:20:34.665" v="429" actId="1076"/>
          <ac:spMkLst>
            <pc:docMk/>
            <pc:sldMk cId="4158743652" sldId="438"/>
            <ac:spMk id="3" creationId="{C0EEFA51-5B93-464F-8892-A4F9250E2578}"/>
          </ac:spMkLst>
        </pc:spChg>
        <pc:spChg chg="add mod">
          <ac:chgData name="Tracy Carter" userId="2f5be7f5713387d1" providerId="LiveId" clId="{B9E346DA-C936-401D-B120-DA2E21429C66}" dt="2021-07-07T17:24:20.956" v="749" actId="14100"/>
          <ac:spMkLst>
            <pc:docMk/>
            <pc:sldMk cId="4158743652" sldId="438"/>
            <ac:spMk id="6" creationId="{118F8C67-F364-4630-923B-E3EDFCBA87E7}"/>
          </ac:spMkLst>
        </pc:spChg>
        <pc:spChg chg="add mod">
          <ac:chgData name="Tracy Carter" userId="2f5be7f5713387d1" providerId="LiveId" clId="{B9E346DA-C936-401D-B120-DA2E21429C66}" dt="2021-07-07T17:28:05.666" v="772" actId="20577"/>
          <ac:spMkLst>
            <pc:docMk/>
            <pc:sldMk cId="4158743652" sldId="438"/>
            <ac:spMk id="7" creationId="{53BE4F96-D9DF-42FB-9B47-E9AD81B62120}"/>
          </ac:spMkLst>
        </pc:spChg>
        <pc:spChg chg="add">
          <ac:chgData name="Tracy Carter" userId="2f5be7f5713387d1" providerId="LiveId" clId="{B9E346DA-C936-401D-B120-DA2E21429C66}" dt="2021-07-08T18:49:14.224" v="1275"/>
          <ac:spMkLst>
            <pc:docMk/>
            <pc:sldMk cId="4158743652" sldId="438"/>
            <ac:spMk id="240" creationId="{FED33BE9-060E-4086-9548-499D1E748352}"/>
          </ac:spMkLst>
        </pc:spChg>
        <pc:grpChg chg="add mod">
          <ac:chgData name="Tracy Carter" userId="2f5be7f5713387d1" providerId="LiveId" clId="{B9E346DA-C936-401D-B120-DA2E21429C66}" dt="2021-07-07T17:27:15.699" v="761" actId="14100"/>
          <ac:grpSpMkLst>
            <pc:docMk/>
            <pc:sldMk cId="4158743652" sldId="438"/>
            <ac:grpSpMk id="9" creationId="{D809A58A-64B3-4A0D-A269-51A2A0ECA858}"/>
          </ac:grpSpMkLst>
        </pc:grpChg>
        <pc:picChg chg="del">
          <ac:chgData name="Tracy Carter" userId="2f5be7f5713387d1" providerId="LiveId" clId="{B9E346DA-C936-401D-B120-DA2E21429C66}" dt="2021-07-07T17:20:37.870" v="735" actId="478"/>
          <ac:picMkLst>
            <pc:docMk/>
            <pc:sldMk cId="4158743652" sldId="438"/>
            <ac:picMk id="5" creationId="{8058BE14-B5D4-4512-897E-90A594B0004C}"/>
          </ac:picMkLst>
        </pc:picChg>
      </pc:sldChg>
      <pc:sldChg chg="del">
        <pc:chgData name="Tracy Carter" userId="2f5be7f5713387d1" providerId="LiveId" clId="{B9E346DA-C936-401D-B120-DA2E21429C66}" dt="2021-07-07T16:17:35.533" v="401" actId="2696"/>
        <pc:sldMkLst>
          <pc:docMk/>
          <pc:sldMk cId="2300446656" sldId="439"/>
        </pc:sldMkLst>
      </pc:sldChg>
      <pc:sldChg chg="del">
        <pc:chgData name="Tracy Carter" userId="2f5be7f5713387d1" providerId="LiveId" clId="{B9E346DA-C936-401D-B120-DA2E21429C66}" dt="2021-07-07T16:17:43.399" v="402" actId="2696"/>
        <pc:sldMkLst>
          <pc:docMk/>
          <pc:sldMk cId="3621681433" sldId="440"/>
        </pc:sldMkLst>
      </pc:sldChg>
      <pc:sldChg chg="del">
        <pc:chgData name="Tracy Carter" userId="2f5be7f5713387d1" providerId="LiveId" clId="{B9E346DA-C936-401D-B120-DA2E21429C66}" dt="2021-07-07T16:17:47.329" v="403" actId="2696"/>
        <pc:sldMkLst>
          <pc:docMk/>
          <pc:sldMk cId="1556582384" sldId="441"/>
        </pc:sldMkLst>
      </pc:sldChg>
      <pc:sldChg chg="del">
        <pc:chgData name="Tracy Carter" userId="2f5be7f5713387d1" providerId="LiveId" clId="{B9E346DA-C936-401D-B120-DA2E21429C66}" dt="2021-07-07T17:35:16.450" v="815" actId="2696"/>
        <pc:sldMkLst>
          <pc:docMk/>
          <pc:sldMk cId="2488243462" sldId="442"/>
        </pc:sldMkLst>
      </pc:sldChg>
      <pc:sldChg chg="del">
        <pc:chgData name="Tracy Carter" userId="2f5be7f5713387d1" providerId="LiveId" clId="{B9E346DA-C936-401D-B120-DA2E21429C66}" dt="2021-07-09T16:14:24.302" v="1507" actId="2696"/>
        <pc:sldMkLst>
          <pc:docMk/>
          <pc:sldMk cId="843825089" sldId="445"/>
        </pc:sldMkLst>
      </pc:sldChg>
      <pc:sldChg chg="del">
        <pc:chgData name="Tracy Carter" userId="2f5be7f5713387d1" providerId="LiveId" clId="{B9E346DA-C936-401D-B120-DA2E21429C66}" dt="2021-07-07T19:01:35.421" v="952" actId="2696"/>
        <pc:sldMkLst>
          <pc:docMk/>
          <pc:sldMk cId="438641768" sldId="446"/>
        </pc:sldMkLst>
      </pc:sldChg>
      <pc:sldChg chg="del">
        <pc:chgData name="Tracy Carter" userId="2f5be7f5713387d1" providerId="LiveId" clId="{B9E346DA-C936-401D-B120-DA2E21429C66}" dt="2021-07-07T19:01:40.606" v="953" actId="2696"/>
        <pc:sldMkLst>
          <pc:docMk/>
          <pc:sldMk cId="2655408020" sldId="447"/>
        </pc:sldMkLst>
      </pc:sldChg>
      <pc:sldChg chg="del">
        <pc:chgData name="Tracy Carter" userId="2f5be7f5713387d1" providerId="LiveId" clId="{B9E346DA-C936-401D-B120-DA2E21429C66}" dt="2021-07-07T19:03:30.369" v="964" actId="2696"/>
        <pc:sldMkLst>
          <pc:docMk/>
          <pc:sldMk cId="1396866303" sldId="448"/>
        </pc:sldMkLst>
      </pc:sldChg>
      <pc:sldChg chg="del">
        <pc:chgData name="Tracy Carter" userId="2f5be7f5713387d1" providerId="LiveId" clId="{B9E346DA-C936-401D-B120-DA2E21429C66}" dt="2021-07-07T19:03:42.287" v="966" actId="2696"/>
        <pc:sldMkLst>
          <pc:docMk/>
          <pc:sldMk cId="48219366" sldId="449"/>
        </pc:sldMkLst>
      </pc:sldChg>
      <pc:sldChg chg="del">
        <pc:chgData name="Tracy Carter" userId="2f5be7f5713387d1" providerId="LiveId" clId="{B9E346DA-C936-401D-B120-DA2E21429C66}" dt="2021-07-07T19:03:52.375" v="967" actId="2696"/>
        <pc:sldMkLst>
          <pc:docMk/>
          <pc:sldMk cId="3533378135" sldId="450"/>
        </pc:sldMkLst>
      </pc:sldChg>
      <pc:sldChg chg="del">
        <pc:chgData name="Tracy Carter" userId="2f5be7f5713387d1" providerId="LiveId" clId="{B9E346DA-C936-401D-B120-DA2E21429C66}" dt="2021-07-07T19:17:07.905" v="1108" actId="47"/>
        <pc:sldMkLst>
          <pc:docMk/>
          <pc:sldMk cId="3063179307" sldId="452"/>
        </pc:sldMkLst>
      </pc:sldChg>
      <pc:sldChg chg="del">
        <pc:chgData name="Tracy Carter" userId="2f5be7f5713387d1" providerId="LiveId" clId="{B9E346DA-C936-401D-B120-DA2E21429C66}" dt="2021-07-07T19:17:27.695" v="1112" actId="2696"/>
        <pc:sldMkLst>
          <pc:docMk/>
          <pc:sldMk cId="144372864" sldId="453"/>
        </pc:sldMkLst>
      </pc:sldChg>
      <pc:sldChg chg="delSp modSp mod">
        <pc:chgData name="Tracy Carter" userId="2f5be7f5713387d1" providerId="LiveId" clId="{B9E346DA-C936-401D-B120-DA2E21429C66}" dt="2021-07-09T18:38:35.468" v="2404"/>
        <pc:sldMkLst>
          <pc:docMk/>
          <pc:sldMk cId="3643481311" sldId="454"/>
        </pc:sldMkLst>
        <pc:spChg chg="mod">
          <ac:chgData name="Tracy Carter" userId="2f5be7f5713387d1" providerId="LiveId" clId="{B9E346DA-C936-401D-B120-DA2E21429C66}" dt="2021-07-08T16:46:40.429" v="1165" actId="20577"/>
          <ac:spMkLst>
            <pc:docMk/>
            <pc:sldMk cId="3643481311" sldId="454"/>
            <ac:spMk id="3" creationId="{82A661C4-FE1A-4C8F-99F3-7C70095BD8F9}"/>
          </ac:spMkLst>
        </pc:spChg>
        <pc:spChg chg="mod">
          <ac:chgData name="Tracy Carter" userId="2f5be7f5713387d1" providerId="LiveId" clId="{B9E346DA-C936-401D-B120-DA2E21429C66}" dt="2021-07-09T18:38:35.468" v="2404"/>
          <ac:spMkLst>
            <pc:docMk/>
            <pc:sldMk cId="3643481311" sldId="454"/>
            <ac:spMk id="10" creationId="{1978EC70-1FF4-4AB2-AA08-96092C1D220C}"/>
          </ac:spMkLst>
        </pc:spChg>
        <pc:spChg chg="mod">
          <ac:chgData name="Tracy Carter" userId="2f5be7f5713387d1" providerId="LiveId" clId="{B9E346DA-C936-401D-B120-DA2E21429C66}" dt="2021-07-09T16:12:19.761" v="1497" actId="1076"/>
          <ac:spMkLst>
            <pc:docMk/>
            <pc:sldMk cId="3643481311" sldId="454"/>
            <ac:spMk id="11" creationId="{56683DB4-D867-4A65-9B7F-6CC3572A7574}"/>
          </ac:spMkLst>
        </pc:spChg>
        <pc:spChg chg="mod">
          <ac:chgData name="Tracy Carter" userId="2f5be7f5713387d1" providerId="LiveId" clId="{B9E346DA-C936-401D-B120-DA2E21429C66}" dt="2021-07-09T16:12:07.308" v="1494" actId="13926"/>
          <ac:spMkLst>
            <pc:docMk/>
            <pc:sldMk cId="3643481311" sldId="454"/>
            <ac:spMk id="13" creationId="{1F813557-54BA-4B7E-BD1C-AB6A3527A289}"/>
          </ac:spMkLst>
        </pc:spChg>
        <pc:spChg chg="mod">
          <ac:chgData name="Tracy Carter" userId="2f5be7f5713387d1" providerId="LiveId" clId="{B9E346DA-C936-401D-B120-DA2E21429C66}" dt="2021-07-09T16:10:55.914" v="1483" actId="14100"/>
          <ac:spMkLst>
            <pc:docMk/>
            <pc:sldMk cId="3643481311" sldId="454"/>
            <ac:spMk id="21" creationId="{DF0835BD-B9B6-44B7-97F5-41972A4406C2}"/>
          </ac:spMkLst>
        </pc:spChg>
        <pc:spChg chg="del mod">
          <ac:chgData name="Tracy Carter" userId="2f5be7f5713387d1" providerId="LiveId" clId="{B9E346DA-C936-401D-B120-DA2E21429C66}" dt="2021-07-09T16:12:30.648" v="1499" actId="478"/>
          <ac:spMkLst>
            <pc:docMk/>
            <pc:sldMk cId="3643481311" sldId="454"/>
            <ac:spMk id="22" creationId="{1C3BA228-4752-4F90-925A-FC66B9A79E3A}"/>
          </ac:spMkLst>
        </pc:spChg>
        <pc:cxnChg chg="mod">
          <ac:chgData name="Tracy Carter" userId="2f5be7f5713387d1" providerId="LiveId" clId="{B9E346DA-C936-401D-B120-DA2E21429C66}" dt="2021-07-09T16:12:15.537" v="1496" actId="14100"/>
          <ac:cxnSpMkLst>
            <pc:docMk/>
            <pc:sldMk cId="3643481311" sldId="454"/>
            <ac:cxnSpMk id="18" creationId="{78EC3B50-9A06-4A0F-A052-02B61BB68F22}"/>
          </ac:cxnSpMkLst>
        </pc:cxnChg>
        <pc:cxnChg chg="mod">
          <ac:chgData name="Tracy Carter" userId="2f5be7f5713387d1" providerId="LiveId" clId="{B9E346DA-C936-401D-B120-DA2E21429C66}" dt="2021-07-09T16:11:18.819" v="1487" actId="1076"/>
          <ac:cxnSpMkLst>
            <pc:docMk/>
            <pc:sldMk cId="3643481311" sldId="454"/>
            <ac:cxnSpMk id="19" creationId="{DB916BA0-95E2-4379-9287-6B45B63B5A8C}"/>
          </ac:cxnSpMkLst>
        </pc:cxnChg>
        <pc:cxnChg chg="del">
          <ac:chgData name="Tracy Carter" userId="2f5be7f5713387d1" providerId="LiveId" clId="{B9E346DA-C936-401D-B120-DA2E21429C66}" dt="2021-07-09T16:12:25.308" v="1498" actId="478"/>
          <ac:cxnSpMkLst>
            <pc:docMk/>
            <pc:sldMk cId="3643481311" sldId="454"/>
            <ac:cxnSpMk id="27" creationId="{71BDA6B5-8A9E-4DDD-B87C-34CF69F1F19F}"/>
          </ac:cxnSpMkLst>
        </pc:cxnChg>
        <pc:cxnChg chg="mod">
          <ac:chgData name="Tracy Carter" userId="2f5be7f5713387d1" providerId="LiveId" clId="{B9E346DA-C936-401D-B120-DA2E21429C66}" dt="2021-07-09T16:11:14.902" v="1486" actId="14100"/>
          <ac:cxnSpMkLst>
            <pc:docMk/>
            <pc:sldMk cId="3643481311" sldId="454"/>
            <ac:cxnSpMk id="29" creationId="{64B8349C-04CF-4953-AAED-05B4869C5F50}"/>
          </ac:cxnSpMkLst>
        </pc:cxnChg>
      </pc:sldChg>
      <pc:sldChg chg="addSp delSp modSp mod">
        <pc:chgData name="Tracy Carter" userId="2f5be7f5713387d1" providerId="LiveId" clId="{B9E346DA-C936-401D-B120-DA2E21429C66}" dt="2021-07-08T19:22:23.595" v="1326"/>
        <pc:sldMkLst>
          <pc:docMk/>
          <pc:sldMk cId="3995651564" sldId="455"/>
        </pc:sldMkLst>
        <pc:spChg chg="mod">
          <ac:chgData name="Tracy Carter" userId="2f5be7f5713387d1" providerId="LiveId" clId="{B9E346DA-C936-401D-B120-DA2E21429C66}" dt="2021-07-08T17:17:54.537" v="1171"/>
          <ac:spMkLst>
            <pc:docMk/>
            <pc:sldMk cId="3995651564" sldId="455"/>
            <ac:spMk id="2" creationId="{F3BDA85A-8971-4B97-AB11-1E250127A859}"/>
          </ac:spMkLst>
        </pc:spChg>
        <pc:spChg chg="del">
          <ac:chgData name="Tracy Carter" userId="2f5be7f5713387d1" providerId="LiveId" clId="{B9E346DA-C936-401D-B120-DA2E21429C66}" dt="2021-07-08T17:18:03.996" v="1173" actId="478"/>
          <ac:spMkLst>
            <pc:docMk/>
            <pc:sldMk cId="3995651564" sldId="455"/>
            <ac:spMk id="3" creationId="{2212A56F-477D-420E-A300-3A177F097321}"/>
          </ac:spMkLst>
        </pc:spChg>
        <pc:spChg chg="mod">
          <ac:chgData name="Tracy Carter" userId="2f5be7f5713387d1" providerId="LiveId" clId="{B9E346DA-C936-401D-B120-DA2E21429C66}" dt="2021-07-08T19:22:23.595" v="1326"/>
          <ac:spMkLst>
            <pc:docMk/>
            <pc:sldMk cId="3995651564" sldId="455"/>
            <ac:spMk id="6" creationId="{4A71D07B-B8DE-4A72-8252-335484F90A63}"/>
          </ac:spMkLst>
        </pc:spChg>
        <pc:spChg chg="del">
          <ac:chgData name="Tracy Carter" userId="2f5be7f5713387d1" providerId="LiveId" clId="{B9E346DA-C936-401D-B120-DA2E21429C66}" dt="2021-07-08T17:18:01.529" v="1172" actId="478"/>
          <ac:spMkLst>
            <pc:docMk/>
            <pc:sldMk cId="3995651564" sldId="455"/>
            <ac:spMk id="7" creationId="{720F50B7-E0D0-46D4-B64D-EAAC96AA6CFE}"/>
          </ac:spMkLst>
        </pc:spChg>
        <pc:spChg chg="add mod">
          <ac:chgData name="Tracy Carter" userId="2f5be7f5713387d1" providerId="LiveId" clId="{B9E346DA-C936-401D-B120-DA2E21429C66}" dt="2021-07-08T17:44:49.688" v="1255" actId="20577"/>
          <ac:spMkLst>
            <pc:docMk/>
            <pc:sldMk cId="3995651564" sldId="455"/>
            <ac:spMk id="8" creationId="{0A3A3F84-60BD-448F-B2D9-6A3B735626BB}"/>
          </ac:spMkLst>
        </pc:spChg>
        <pc:spChg chg="add mod">
          <ac:chgData name="Tracy Carter" userId="2f5be7f5713387d1" providerId="LiveId" clId="{B9E346DA-C936-401D-B120-DA2E21429C66}" dt="2021-07-08T17:37:26.346" v="1217" actId="14100"/>
          <ac:spMkLst>
            <pc:docMk/>
            <pc:sldMk cId="3995651564" sldId="455"/>
            <ac:spMk id="16" creationId="{928C9020-DB65-4A0B-9F9C-F842FF72067E}"/>
          </ac:spMkLst>
        </pc:spChg>
        <pc:spChg chg="add mod">
          <ac:chgData name="Tracy Carter" userId="2f5be7f5713387d1" providerId="LiveId" clId="{B9E346DA-C936-401D-B120-DA2E21429C66}" dt="2021-07-08T17:37:34.643" v="1225" actId="20577"/>
          <ac:spMkLst>
            <pc:docMk/>
            <pc:sldMk cId="3995651564" sldId="455"/>
            <ac:spMk id="17" creationId="{3B795E51-B991-47A1-8964-F9B1054E935B}"/>
          </ac:spMkLst>
        </pc:spChg>
        <pc:spChg chg="add mod">
          <ac:chgData name="Tracy Carter" userId="2f5be7f5713387d1" providerId="LiveId" clId="{B9E346DA-C936-401D-B120-DA2E21429C66}" dt="2021-07-08T17:37:53.459" v="1236" actId="20577"/>
          <ac:spMkLst>
            <pc:docMk/>
            <pc:sldMk cId="3995651564" sldId="455"/>
            <ac:spMk id="18" creationId="{DE418627-A1C7-4C87-8697-A9C848EC2304}"/>
          </ac:spMkLst>
        </pc:spChg>
        <pc:spChg chg="add mod">
          <ac:chgData name="Tracy Carter" userId="2f5be7f5713387d1" providerId="LiveId" clId="{B9E346DA-C936-401D-B120-DA2E21429C66}" dt="2021-07-08T17:44:42.837" v="1253" actId="20577"/>
          <ac:spMkLst>
            <pc:docMk/>
            <pc:sldMk cId="3995651564" sldId="455"/>
            <ac:spMk id="19" creationId="{13198A72-2680-44B3-AA60-E7C38658EDE5}"/>
          </ac:spMkLst>
        </pc:spChg>
        <pc:spChg chg="add mod">
          <ac:chgData name="Tracy Carter" userId="2f5be7f5713387d1" providerId="LiveId" clId="{B9E346DA-C936-401D-B120-DA2E21429C66}" dt="2021-07-08T17:45:13.205" v="1268" actId="20577"/>
          <ac:spMkLst>
            <pc:docMk/>
            <pc:sldMk cId="3995651564" sldId="455"/>
            <ac:spMk id="20" creationId="{71C3B77A-4918-41A9-97ED-6FE48226C2ED}"/>
          </ac:spMkLst>
        </pc:spChg>
        <pc:picChg chg="del">
          <ac:chgData name="Tracy Carter" userId="2f5be7f5713387d1" providerId="LiveId" clId="{B9E346DA-C936-401D-B120-DA2E21429C66}" dt="2021-07-08T17:18:06.077" v="1174" actId="478"/>
          <ac:picMkLst>
            <pc:docMk/>
            <pc:sldMk cId="3995651564" sldId="455"/>
            <ac:picMk id="15" creationId="{497A351C-A055-4A74-81F3-F7415AE5D0BC}"/>
          </ac:picMkLst>
        </pc:picChg>
      </pc:sldChg>
      <pc:sldChg chg="del">
        <pc:chgData name="Tracy Carter" userId="2f5be7f5713387d1" providerId="LiveId" clId="{B9E346DA-C936-401D-B120-DA2E21429C66}" dt="2021-07-08T19:23:06.243" v="1335" actId="47"/>
        <pc:sldMkLst>
          <pc:docMk/>
          <pc:sldMk cId="3418577451" sldId="456"/>
        </pc:sldMkLst>
      </pc:sldChg>
      <pc:sldChg chg="addSp delSp modSp mod">
        <pc:chgData name="Tracy Carter" userId="2f5be7f5713387d1" providerId="LiveId" clId="{B9E346DA-C936-401D-B120-DA2E21429C66}" dt="2021-07-08T19:23:38.504" v="1344" actId="1076"/>
        <pc:sldMkLst>
          <pc:docMk/>
          <pc:sldMk cId="398462318" sldId="457"/>
        </pc:sldMkLst>
        <pc:spChg chg="mod">
          <ac:chgData name="Tracy Carter" userId="2f5be7f5713387d1" providerId="LiveId" clId="{B9E346DA-C936-401D-B120-DA2E21429C66}" dt="2021-07-08T19:23:13.658" v="1341" actId="20577"/>
          <ac:spMkLst>
            <pc:docMk/>
            <pc:sldMk cId="398462318" sldId="457"/>
            <ac:spMk id="2" creationId="{F3BDA85A-8971-4B97-AB11-1E250127A859}"/>
          </ac:spMkLst>
        </pc:spChg>
        <pc:picChg chg="del">
          <ac:chgData name="Tracy Carter" userId="2f5be7f5713387d1" providerId="LiveId" clId="{B9E346DA-C936-401D-B120-DA2E21429C66}" dt="2021-07-08T19:23:15.966" v="1342" actId="478"/>
          <ac:picMkLst>
            <pc:docMk/>
            <pc:sldMk cId="398462318" sldId="457"/>
            <ac:picMk id="3" creationId="{79741178-B2FA-41D1-A23F-9504FC0C487D}"/>
          </ac:picMkLst>
        </pc:picChg>
        <pc:picChg chg="add mod">
          <ac:chgData name="Tracy Carter" userId="2f5be7f5713387d1" providerId="LiveId" clId="{B9E346DA-C936-401D-B120-DA2E21429C66}" dt="2021-07-08T19:23:38.504" v="1344" actId="1076"/>
          <ac:picMkLst>
            <pc:docMk/>
            <pc:sldMk cId="398462318" sldId="457"/>
            <ac:picMk id="5" creationId="{50669822-2F5D-4E79-8B9E-29741014B8D3}"/>
          </ac:picMkLst>
        </pc:picChg>
      </pc:sldChg>
      <pc:sldChg chg="addSp delSp modSp mod">
        <pc:chgData name="Tracy Carter" userId="2f5be7f5713387d1" providerId="LiveId" clId="{B9E346DA-C936-401D-B120-DA2E21429C66}" dt="2021-07-08T19:22:08.572" v="1325" actId="20577"/>
        <pc:sldMkLst>
          <pc:docMk/>
          <pc:sldMk cId="3040956729" sldId="458"/>
        </pc:sldMkLst>
        <pc:spChg chg="mod">
          <ac:chgData name="Tracy Carter" userId="2f5be7f5713387d1" providerId="LiveId" clId="{B9E346DA-C936-401D-B120-DA2E21429C66}" dt="2021-07-08T17:17:41.492" v="1170"/>
          <ac:spMkLst>
            <pc:docMk/>
            <pc:sldMk cId="3040956729" sldId="458"/>
            <ac:spMk id="2" creationId="{F3BDA85A-8971-4B97-AB11-1E250127A859}"/>
          </ac:spMkLst>
        </pc:spChg>
        <pc:spChg chg="mod">
          <ac:chgData name="Tracy Carter" userId="2f5be7f5713387d1" providerId="LiveId" clId="{B9E346DA-C936-401D-B120-DA2E21429C66}" dt="2021-07-08T19:22:08.572" v="1325" actId="20577"/>
          <ac:spMkLst>
            <pc:docMk/>
            <pc:sldMk cId="3040956729" sldId="458"/>
            <ac:spMk id="6" creationId="{4A71D07B-B8DE-4A72-8252-335484F90A63}"/>
          </ac:spMkLst>
        </pc:spChg>
        <pc:picChg chg="del">
          <ac:chgData name="Tracy Carter" userId="2f5be7f5713387d1" providerId="LiveId" clId="{B9E346DA-C936-401D-B120-DA2E21429C66}" dt="2021-07-08T17:17:04.343" v="1166" actId="478"/>
          <ac:picMkLst>
            <pc:docMk/>
            <pc:sldMk cId="3040956729" sldId="458"/>
            <ac:picMk id="3" creationId="{CDCEC342-716F-42AB-BDB7-BED0384BAE71}"/>
          </ac:picMkLst>
        </pc:picChg>
        <pc:picChg chg="add mod">
          <ac:chgData name="Tracy Carter" userId="2f5be7f5713387d1" providerId="LiveId" clId="{B9E346DA-C936-401D-B120-DA2E21429C66}" dt="2021-07-08T17:17:18.858" v="1169" actId="14100"/>
          <ac:picMkLst>
            <pc:docMk/>
            <pc:sldMk cId="3040956729" sldId="458"/>
            <ac:picMk id="7" creationId="{865B66F2-87F8-43DD-88CC-FDBDBF24A5FB}"/>
          </ac:picMkLst>
        </pc:picChg>
      </pc:sldChg>
      <pc:sldChg chg="add del setBg">
        <pc:chgData name="Tracy Carter" userId="2f5be7f5713387d1" providerId="LiveId" clId="{B9E346DA-C936-401D-B120-DA2E21429C66}" dt="2021-07-08T19:20:29.778" v="1308"/>
        <pc:sldMkLst>
          <pc:docMk/>
          <pc:sldMk cId="215215153" sldId="459"/>
        </pc:sldMkLst>
      </pc:sldChg>
      <pc:sldChg chg="del">
        <pc:chgData name="Tracy Carter" userId="2f5be7f5713387d1" providerId="LiveId" clId="{B9E346DA-C936-401D-B120-DA2E21429C66}" dt="2021-07-08T19:20:14.125" v="1303" actId="2696"/>
        <pc:sldMkLst>
          <pc:docMk/>
          <pc:sldMk cId="1216159134" sldId="459"/>
        </pc:sldMkLst>
      </pc:sldChg>
      <pc:sldChg chg="add del setBg">
        <pc:chgData name="Tracy Carter" userId="2f5be7f5713387d1" providerId="LiveId" clId="{B9E346DA-C936-401D-B120-DA2E21429C66}" dt="2021-07-08T19:22:38.069" v="1328" actId="2696"/>
        <pc:sldMkLst>
          <pc:docMk/>
          <pc:sldMk cId="3714083603" sldId="459"/>
        </pc:sldMkLst>
      </pc:sldChg>
      <pc:sldChg chg="del">
        <pc:chgData name="Tracy Carter" userId="2f5be7f5713387d1" providerId="LiveId" clId="{B9E346DA-C936-401D-B120-DA2E21429C66}" dt="2021-07-08T19:22:59.721" v="1332" actId="47"/>
        <pc:sldMkLst>
          <pc:docMk/>
          <pc:sldMk cId="3635583694" sldId="460"/>
        </pc:sldMkLst>
      </pc:sldChg>
      <pc:sldChg chg="del">
        <pc:chgData name="Tracy Carter" userId="2f5be7f5713387d1" providerId="LiveId" clId="{B9E346DA-C936-401D-B120-DA2E21429C66}" dt="2021-07-08T19:23:01.825" v="1333" actId="47"/>
        <pc:sldMkLst>
          <pc:docMk/>
          <pc:sldMk cId="1488474501" sldId="461"/>
        </pc:sldMkLst>
      </pc:sldChg>
      <pc:sldChg chg="del">
        <pc:chgData name="Tracy Carter" userId="2f5be7f5713387d1" providerId="LiveId" clId="{B9E346DA-C936-401D-B120-DA2E21429C66}" dt="2021-07-08T19:23:03.877" v="1334" actId="47"/>
        <pc:sldMkLst>
          <pc:docMk/>
          <pc:sldMk cId="4271947989" sldId="462"/>
        </pc:sldMkLst>
      </pc:sldChg>
      <pc:sldChg chg="del">
        <pc:chgData name="Tracy Carter" userId="2f5be7f5713387d1" providerId="LiveId" clId="{B9E346DA-C936-401D-B120-DA2E21429C66}" dt="2021-07-09T17:52:20.896" v="2337" actId="47"/>
        <pc:sldMkLst>
          <pc:docMk/>
          <pc:sldMk cId="3752949598" sldId="463"/>
        </pc:sldMkLst>
      </pc:sldChg>
      <pc:sldChg chg="del">
        <pc:chgData name="Tracy Carter" userId="2f5be7f5713387d1" providerId="LiveId" clId="{B9E346DA-C936-401D-B120-DA2E21429C66}" dt="2021-07-09T16:14:32.068" v="1508" actId="2696"/>
        <pc:sldMkLst>
          <pc:docMk/>
          <pc:sldMk cId="3546505639" sldId="464"/>
        </pc:sldMkLst>
      </pc:sldChg>
      <pc:sldChg chg="del">
        <pc:chgData name="Tracy Carter" userId="2f5be7f5713387d1" providerId="LiveId" clId="{B9E346DA-C936-401D-B120-DA2E21429C66}" dt="2021-07-09T17:52:20.190" v="2336" actId="47"/>
        <pc:sldMkLst>
          <pc:docMk/>
          <pc:sldMk cId="4147165214" sldId="465"/>
        </pc:sldMkLst>
      </pc:sldChg>
      <pc:sldChg chg="del">
        <pc:chgData name="Tracy Carter" userId="2f5be7f5713387d1" providerId="LiveId" clId="{B9E346DA-C936-401D-B120-DA2E21429C66}" dt="2021-07-09T17:52:15.196" v="2330" actId="47"/>
        <pc:sldMkLst>
          <pc:docMk/>
          <pc:sldMk cId="1826397482" sldId="467"/>
        </pc:sldMkLst>
      </pc:sldChg>
      <pc:sldChg chg="del">
        <pc:chgData name="Tracy Carter" userId="2f5be7f5713387d1" providerId="LiveId" clId="{B9E346DA-C936-401D-B120-DA2E21429C66}" dt="2021-07-09T17:52:16.846" v="2332" actId="47"/>
        <pc:sldMkLst>
          <pc:docMk/>
          <pc:sldMk cId="1681267197" sldId="468"/>
        </pc:sldMkLst>
      </pc:sldChg>
      <pc:sldChg chg="del">
        <pc:chgData name="Tracy Carter" userId="2f5be7f5713387d1" providerId="LiveId" clId="{B9E346DA-C936-401D-B120-DA2E21429C66}" dt="2021-07-09T17:52:18.089" v="2333" actId="47"/>
        <pc:sldMkLst>
          <pc:docMk/>
          <pc:sldMk cId="2949001829" sldId="469"/>
        </pc:sldMkLst>
      </pc:sldChg>
      <pc:sldChg chg="del">
        <pc:chgData name="Tracy Carter" userId="2f5be7f5713387d1" providerId="LiveId" clId="{B9E346DA-C936-401D-B120-DA2E21429C66}" dt="2021-07-09T17:52:18.752" v="2334" actId="47"/>
        <pc:sldMkLst>
          <pc:docMk/>
          <pc:sldMk cId="4224736771" sldId="471"/>
        </pc:sldMkLst>
      </pc:sldChg>
      <pc:sldChg chg="del">
        <pc:chgData name="Tracy Carter" userId="2f5be7f5713387d1" providerId="LiveId" clId="{B9E346DA-C936-401D-B120-DA2E21429C66}" dt="2021-07-09T17:52:22.681" v="2338" actId="47"/>
        <pc:sldMkLst>
          <pc:docMk/>
          <pc:sldMk cId="1457462567" sldId="472"/>
        </pc:sldMkLst>
      </pc:sldChg>
      <pc:sldChg chg="del">
        <pc:chgData name="Tracy Carter" userId="2f5be7f5713387d1" providerId="LiveId" clId="{B9E346DA-C936-401D-B120-DA2E21429C66}" dt="2021-07-09T17:52:24.036" v="2340" actId="47"/>
        <pc:sldMkLst>
          <pc:docMk/>
          <pc:sldMk cId="4148864832" sldId="473"/>
        </pc:sldMkLst>
      </pc:sldChg>
      <pc:sldChg chg="del">
        <pc:chgData name="Tracy Carter" userId="2f5be7f5713387d1" providerId="LiveId" clId="{B9E346DA-C936-401D-B120-DA2E21429C66}" dt="2021-07-09T17:52:24.731" v="2341" actId="47"/>
        <pc:sldMkLst>
          <pc:docMk/>
          <pc:sldMk cId="1287507401" sldId="474"/>
        </pc:sldMkLst>
      </pc:sldChg>
      <pc:sldChg chg="del">
        <pc:chgData name="Tracy Carter" userId="2f5be7f5713387d1" providerId="LiveId" clId="{B9E346DA-C936-401D-B120-DA2E21429C66}" dt="2021-07-09T17:52:26.792" v="2343" actId="47"/>
        <pc:sldMkLst>
          <pc:docMk/>
          <pc:sldMk cId="3174991197" sldId="475"/>
        </pc:sldMkLst>
      </pc:sldChg>
      <pc:sldChg chg="add ord">
        <pc:chgData name="Tracy Carter" userId="2f5be7f5713387d1" providerId="LiveId" clId="{B9E346DA-C936-401D-B120-DA2E21429C66}" dt="2021-07-07T16:22:57.508" v="463"/>
        <pc:sldMkLst>
          <pc:docMk/>
          <pc:sldMk cId="1276413602" sldId="476"/>
        </pc:sldMkLst>
      </pc:sldChg>
      <pc:sldChg chg="addSp delSp modSp add mod">
        <pc:chgData name="Tracy Carter" userId="2f5be7f5713387d1" providerId="LiveId" clId="{B9E346DA-C936-401D-B120-DA2E21429C66}" dt="2021-07-07T16:22:41.676" v="460" actId="14100"/>
        <pc:sldMkLst>
          <pc:docMk/>
          <pc:sldMk cId="2927246900" sldId="477"/>
        </pc:sldMkLst>
        <pc:spChg chg="mod">
          <ac:chgData name="Tracy Carter" userId="2f5be7f5713387d1" providerId="LiveId" clId="{B9E346DA-C936-401D-B120-DA2E21429C66}" dt="2021-07-07T16:22:11.027" v="457" actId="27636"/>
          <ac:spMkLst>
            <pc:docMk/>
            <pc:sldMk cId="2927246900" sldId="477"/>
            <ac:spMk id="2" creationId="{F3BDA85A-8971-4B97-AB11-1E250127A859}"/>
          </ac:spMkLst>
        </pc:spChg>
        <pc:spChg chg="add del mod">
          <ac:chgData name="Tracy Carter" userId="2f5be7f5713387d1" providerId="LiveId" clId="{B9E346DA-C936-401D-B120-DA2E21429C66}" dt="2021-07-07T16:21:57.896" v="441" actId="767"/>
          <ac:spMkLst>
            <pc:docMk/>
            <pc:sldMk cId="2927246900" sldId="477"/>
            <ac:spMk id="4" creationId="{66C79D5F-CB56-43E6-B3B4-DD52F15727DB}"/>
          </ac:spMkLst>
        </pc:spChg>
        <pc:picChg chg="del mod">
          <ac:chgData name="Tracy Carter" userId="2f5be7f5713387d1" providerId="LiveId" clId="{B9E346DA-C936-401D-B120-DA2E21429C66}" dt="2021-07-07T16:21:46.036" v="439" actId="478"/>
          <ac:picMkLst>
            <pc:docMk/>
            <pc:sldMk cId="2927246900" sldId="477"/>
            <ac:picMk id="6" creationId="{ED5D9EA8-EF71-4D05-8BAC-77445DE019C7}"/>
          </ac:picMkLst>
        </pc:picChg>
        <pc:picChg chg="add mod">
          <ac:chgData name="Tracy Carter" userId="2f5be7f5713387d1" providerId="LiveId" clId="{B9E346DA-C936-401D-B120-DA2E21429C66}" dt="2021-07-07T16:22:41.676" v="460" actId="14100"/>
          <ac:picMkLst>
            <pc:docMk/>
            <pc:sldMk cId="2927246900" sldId="477"/>
            <ac:picMk id="7" creationId="{C490ECE7-32BB-491A-9350-859D71366EC7}"/>
          </ac:picMkLst>
        </pc:picChg>
      </pc:sldChg>
      <pc:sldChg chg="add">
        <pc:chgData name="Tracy Carter" userId="2f5be7f5713387d1" providerId="LiveId" clId="{B9E346DA-C936-401D-B120-DA2E21429C66}" dt="2021-07-07T16:22:47.117" v="461" actId="2890"/>
        <pc:sldMkLst>
          <pc:docMk/>
          <pc:sldMk cId="4080387555" sldId="478"/>
        </pc:sldMkLst>
      </pc:sldChg>
      <pc:sldChg chg="addSp delSp modSp add mod">
        <pc:chgData name="Tracy Carter" userId="2f5be7f5713387d1" providerId="LiveId" clId="{B9E346DA-C936-401D-B120-DA2E21429C66}" dt="2021-07-08T18:49:19.537" v="1276"/>
        <pc:sldMkLst>
          <pc:docMk/>
          <pc:sldMk cId="3566357429" sldId="479"/>
        </pc:sldMkLst>
        <pc:spChg chg="add del">
          <ac:chgData name="Tracy Carter" userId="2f5be7f5713387d1" providerId="LiveId" clId="{B9E346DA-C936-401D-B120-DA2E21429C66}" dt="2021-07-07T17:28:58.101" v="778"/>
          <ac:spMkLst>
            <pc:docMk/>
            <pc:sldMk cId="3566357429" sldId="479"/>
            <ac:spMk id="5" creationId="{CFF55BF2-1631-4B2A-8212-AB8385D6FED8}"/>
          </ac:spMkLst>
        </pc:spChg>
        <pc:spChg chg="del">
          <ac:chgData name="Tracy Carter" userId="2f5be7f5713387d1" providerId="LiveId" clId="{B9E346DA-C936-401D-B120-DA2E21429C66}" dt="2021-07-07T17:28:49.019" v="775" actId="478"/>
          <ac:spMkLst>
            <pc:docMk/>
            <pc:sldMk cId="3566357429" sldId="479"/>
            <ac:spMk id="6" creationId="{118F8C67-F364-4630-923B-E3EDFCBA87E7}"/>
          </ac:spMkLst>
        </pc:spChg>
        <pc:spChg chg="del">
          <ac:chgData name="Tracy Carter" userId="2f5be7f5713387d1" providerId="LiveId" clId="{B9E346DA-C936-401D-B120-DA2E21429C66}" dt="2021-07-07T17:28:51.994" v="776" actId="478"/>
          <ac:spMkLst>
            <pc:docMk/>
            <pc:sldMk cId="3566357429" sldId="479"/>
            <ac:spMk id="7" creationId="{53BE4F96-D9DF-42FB-9B47-E9AD81B62120}"/>
          </ac:spMkLst>
        </pc:spChg>
        <pc:spChg chg="add mod">
          <ac:chgData name="Tracy Carter" userId="2f5be7f5713387d1" providerId="LiveId" clId="{B9E346DA-C936-401D-B120-DA2E21429C66}" dt="2021-07-07T17:29:38.700" v="794" actId="20577"/>
          <ac:spMkLst>
            <pc:docMk/>
            <pc:sldMk cId="3566357429" sldId="479"/>
            <ac:spMk id="240" creationId="{C9FE676A-29B9-4C6F-BF4C-D223C1384B2F}"/>
          </ac:spMkLst>
        </pc:spChg>
        <pc:spChg chg="add">
          <ac:chgData name="Tracy Carter" userId="2f5be7f5713387d1" providerId="LiveId" clId="{B9E346DA-C936-401D-B120-DA2E21429C66}" dt="2021-07-08T18:49:19.537" v="1276"/>
          <ac:spMkLst>
            <pc:docMk/>
            <pc:sldMk cId="3566357429" sldId="479"/>
            <ac:spMk id="243" creationId="{FFDC1D84-B9AF-4673-ADEF-163F0E7167E6}"/>
          </ac:spMkLst>
        </pc:spChg>
        <pc:grpChg chg="del">
          <ac:chgData name="Tracy Carter" userId="2f5be7f5713387d1" providerId="LiveId" clId="{B9E346DA-C936-401D-B120-DA2E21429C66}" dt="2021-07-07T17:28:46.591" v="774" actId="478"/>
          <ac:grpSpMkLst>
            <pc:docMk/>
            <pc:sldMk cId="3566357429" sldId="479"/>
            <ac:grpSpMk id="9" creationId="{D809A58A-64B3-4A0D-A269-51A2A0ECA858}"/>
          </ac:grpSpMkLst>
        </pc:grpChg>
        <pc:cxnChg chg="add mod">
          <ac:chgData name="Tracy Carter" userId="2f5be7f5713387d1" providerId="LiveId" clId="{B9E346DA-C936-401D-B120-DA2E21429C66}" dt="2021-07-07T19:09:15.927" v="1005" actId="1076"/>
          <ac:cxnSpMkLst>
            <pc:docMk/>
            <pc:sldMk cId="3566357429" sldId="479"/>
            <ac:cxnSpMk id="241" creationId="{DB753961-D946-4412-94D1-78CE010D0875}"/>
          </ac:cxnSpMkLst>
        </pc:cxnChg>
        <pc:cxnChg chg="add mod">
          <ac:chgData name="Tracy Carter" userId="2f5be7f5713387d1" providerId="LiveId" clId="{B9E346DA-C936-401D-B120-DA2E21429C66}" dt="2021-07-07T19:09:35.257" v="1009" actId="1076"/>
          <ac:cxnSpMkLst>
            <pc:docMk/>
            <pc:sldMk cId="3566357429" sldId="479"/>
            <ac:cxnSpMk id="242" creationId="{38B6419C-E396-4E29-BC6E-9FEBD26C2A5F}"/>
          </ac:cxnSpMkLst>
        </pc:cxnChg>
      </pc:sldChg>
      <pc:sldChg chg="addSp delSp modSp add mod">
        <pc:chgData name="Tracy Carter" userId="2f5be7f5713387d1" providerId="LiveId" clId="{B9E346DA-C936-401D-B120-DA2E21429C66}" dt="2021-07-07T17:34:40.090" v="811" actId="14100"/>
        <pc:sldMkLst>
          <pc:docMk/>
          <pc:sldMk cId="361328642" sldId="480"/>
        </pc:sldMkLst>
        <pc:spChg chg="add del">
          <ac:chgData name="Tracy Carter" userId="2f5be7f5713387d1" providerId="LiveId" clId="{B9E346DA-C936-401D-B120-DA2E21429C66}" dt="2021-07-07T17:32:36.351" v="802"/>
          <ac:spMkLst>
            <pc:docMk/>
            <pc:sldMk cId="361328642" sldId="480"/>
            <ac:spMk id="5" creationId="{FDC121DD-B2C4-46B2-BE3D-2E8112F80720}"/>
          </ac:spMkLst>
        </pc:spChg>
        <pc:spChg chg="add del">
          <ac:chgData name="Tracy Carter" userId="2f5be7f5713387d1" providerId="LiveId" clId="{B9E346DA-C936-401D-B120-DA2E21429C66}" dt="2021-07-07T17:32:36.351" v="802"/>
          <ac:spMkLst>
            <pc:docMk/>
            <pc:sldMk cId="361328642" sldId="480"/>
            <ac:spMk id="469" creationId="{575C3E96-C47E-44B3-AE03-345A8743F5A5}"/>
          </ac:spMkLst>
        </pc:spChg>
        <pc:spChg chg="add del">
          <ac:chgData name="Tracy Carter" userId="2f5be7f5713387d1" providerId="LiveId" clId="{B9E346DA-C936-401D-B120-DA2E21429C66}" dt="2021-07-07T17:33:17.200" v="804"/>
          <ac:spMkLst>
            <pc:docMk/>
            <pc:sldMk cId="361328642" sldId="480"/>
            <ac:spMk id="470" creationId="{BE019090-F446-4C9A-9BC9-2F7B32897B52}"/>
          </ac:spMkLst>
        </pc:spChg>
        <pc:spChg chg="add del">
          <ac:chgData name="Tracy Carter" userId="2f5be7f5713387d1" providerId="LiveId" clId="{B9E346DA-C936-401D-B120-DA2E21429C66}" dt="2021-07-07T17:33:17.200" v="804"/>
          <ac:spMkLst>
            <pc:docMk/>
            <pc:sldMk cId="361328642" sldId="480"/>
            <ac:spMk id="702" creationId="{56050DC6-30B8-4711-8DBB-CF40B06E8C84}"/>
          </ac:spMkLst>
        </pc:spChg>
        <pc:spChg chg="add del mod">
          <ac:chgData name="Tracy Carter" userId="2f5be7f5713387d1" providerId="LiveId" clId="{B9E346DA-C936-401D-B120-DA2E21429C66}" dt="2021-07-07T17:33:43.610" v="808"/>
          <ac:spMkLst>
            <pc:docMk/>
            <pc:sldMk cId="361328642" sldId="480"/>
            <ac:spMk id="703" creationId="{A7707E99-472A-4CCA-B4D6-C1CE831B2CB3}"/>
          </ac:spMkLst>
        </pc:spChg>
        <pc:spChg chg="add del">
          <ac:chgData name="Tracy Carter" userId="2f5be7f5713387d1" providerId="LiveId" clId="{B9E346DA-C936-401D-B120-DA2E21429C66}" dt="2021-07-07T17:33:43.610" v="808"/>
          <ac:spMkLst>
            <pc:docMk/>
            <pc:sldMk cId="361328642" sldId="480"/>
            <ac:spMk id="935" creationId="{D1AD90AD-4F77-4077-BC2B-8E4DE4F019F8}"/>
          </ac:spMkLst>
        </pc:spChg>
        <pc:grpChg chg="add del">
          <ac:chgData name="Tracy Carter" userId="2f5be7f5713387d1" providerId="LiveId" clId="{B9E346DA-C936-401D-B120-DA2E21429C66}" dt="2021-07-07T17:32:36.351" v="802"/>
          <ac:grpSpMkLst>
            <pc:docMk/>
            <pc:sldMk cId="361328642" sldId="480"/>
            <ac:grpSpMk id="6" creationId="{0FA0723A-E273-4BB3-8BFE-6111954D9FA6}"/>
          </ac:grpSpMkLst>
        </pc:grpChg>
        <pc:grpChg chg="add del">
          <ac:chgData name="Tracy Carter" userId="2f5be7f5713387d1" providerId="LiveId" clId="{B9E346DA-C936-401D-B120-DA2E21429C66}" dt="2021-07-07T17:32:36.351" v="802"/>
          <ac:grpSpMkLst>
            <pc:docMk/>
            <pc:sldMk cId="361328642" sldId="480"/>
            <ac:grpSpMk id="238" creationId="{EBF70B13-6EC4-4F0A-9A30-92B9025546B7}"/>
          </ac:grpSpMkLst>
        </pc:grpChg>
        <pc:grpChg chg="add del">
          <ac:chgData name="Tracy Carter" userId="2f5be7f5713387d1" providerId="LiveId" clId="{B9E346DA-C936-401D-B120-DA2E21429C66}" dt="2021-07-07T17:33:17.200" v="804"/>
          <ac:grpSpMkLst>
            <pc:docMk/>
            <pc:sldMk cId="361328642" sldId="480"/>
            <ac:grpSpMk id="471" creationId="{35BE2455-225F-4ECC-8871-F8208FA818A0}"/>
          </ac:grpSpMkLst>
        </pc:grpChg>
        <pc:grpChg chg="add del">
          <ac:chgData name="Tracy Carter" userId="2f5be7f5713387d1" providerId="LiveId" clId="{B9E346DA-C936-401D-B120-DA2E21429C66}" dt="2021-07-07T17:33:43.610" v="808"/>
          <ac:grpSpMkLst>
            <pc:docMk/>
            <pc:sldMk cId="361328642" sldId="480"/>
            <ac:grpSpMk id="704" creationId="{8E9CC1BB-2411-48B9-8104-1A212C6AAE1E}"/>
          </ac:grpSpMkLst>
        </pc:grpChg>
        <pc:picChg chg="add mod">
          <ac:chgData name="Tracy Carter" userId="2f5be7f5713387d1" providerId="LiveId" clId="{B9E346DA-C936-401D-B120-DA2E21429C66}" dt="2021-07-07T17:34:40.090" v="811" actId="14100"/>
          <ac:picMkLst>
            <pc:docMk/>
            <pc:sldMk cId="361328642" sldId="480"/>
            <ac:picMk id="936" creationId="{7DDC4101-7615-490C-9ECA-9AC7CE926B1A}"/>
          </ac:picMkLst>
        </pc:picChg>
      </pc:sldChg>
      <pc:sldChg chg="addSp modSp add mod">
        <pc:chgData name="Tracy Carter" userId="2f5be7f5713387d1" providerId="LiveId" clId="{B9E346DA-C936-401D-B120-DA2E21429C66}" dt="2021-07-08T18:49:31.606" v="1283" actId="1076"/>
        <pc:sldMkLst>
          <pc:docMk/>
          <pc:sldMk cId="1057806609" sldId="481"/>
        </pc:sldMkLst>
        <pc:spChg chg="add mod">
          <ac:chgData name="Tracy Carter" userId="2f5be7f5713387d1" providerId="LiveId" clId="{B9E346DA-C936-401D-B120-DA2E21429C66}" dt="2021-07-08T18:49:31.606" v="1283" actId="1076"/>
          <ac:spMkLst>
            <pc:docMk/>
            <pc:sldMk cId="1057806609" sldId="481"/>
            <ac:spMk id="9" creationId="{9E95DC2C-EE34-4682-9FA3-52F2C4257FA6}"/>
          </ac:spMkLst>
        </pc:spChg>
        <pc:picChg chg="add mod">
          <ac:chgData name="Tracy Carter" userId="2f5be7f5713387d1" providerId="LiveId" clId="{B9E346DA-C936-401D-B120-DA2E21429C66}" dt="2021-07-07T17:31:01.625" v="800" actId="14100"/>
          <ac:picMkLst>
            <pc:docMk/>
            <pc:sldMk cId="1057806609" sldId="481"/>
            <ac:picMk id="5" creationId="{92B57014-819D-4FAE-AA02-AADB5060ADAF}"/>
          </ac:picMkLst>
        </pc:picChg>
        <pc:cxnChg chg="add mod">
          <ac:chgData name="Tracy Carter" userId="2f5be7f5713387d1" providerId="LiveId" clId="{B9E346DA-C936-401D-B120-DA2E21429C66}" dt="2021-07-07T19:09:45.670" v="1011" actId="1076"/>
          <ac:cxnSpMkLst>
            <pc:docMk/>
            <pc:sldMk cId="1057806609" sldId="481"/>
            <ac:cxnSpMk id="7" creationId="{E68FBA98-D486-44D8-8138-D7A78CB3879C}"/>
          </ac:cxnSpMkLst>
        </pc:cxnChg>
      </pc:sldChg>
      <pc:sldChg chg="modSp add mod ord">
        <pc:chgData name="Tracy Carter" userId="2f5be7f5713387d1" providerId="LiveId" clId="{B9E346DA-C936-401D-B120-DA2E21429C66}" dt="2021-07-07T19:18:16.174" v="1139" actId="20577"/>
        <pc:sldMkLst>
          <pc:docMk/>
          <pc:sldMk cId="2159064346" sldId="482"/>
        </pc:sldMkLst>
        <pc:spChg chg="mod">
          <ac:chgData name="Tracy Carter" userId="2f5be7f5713387d1" providerId="LiveId" clId="{B9E346DA-C936-401D-B120-DA2E21429C66}" dt="2021-07-07T19:18:16.174" v="1139" actId="20577"/>
          <ac:spMkLst>
            <pc:docMk/>
            <pc:sldMk cId="2159064346" sldId="482"/>
            <ac:spMk id="3" creationId="{82A661C4-FE1A-4C8F-99F3-7C70095BD8F9}"/>
          </ac:spMkLst>
        </pc:spChg>
      </pc:sldChg>
      <pc:sldChg chg="delSp modSp add mod ord">
        <pc:chgData name="Tracy Carter" userId="2f5be7f5713387d1" providerId="LiveId" clId="{B9E346DA-C936-401D-B120-DA2E21429C66}" dt="2021-07-07T18:53:24.593" v="910"/>
        <pc:sldMkLst>
          <pc:docMk/>
          <pc:sldMk cId="3693540513" sldId="483"/>
        </pc:sldMkLst>
        <pc:spChg chg="mod">
          <ac:chgData name="Tracy Carter" userId="2f5be7f5713387d1" providerId="LiveId" clId="{B9E346DA-C936-401D-B120-DA2E21429C66}" dt="2021-07-07T18:27:55.237" v="846" actId="20577"/>
          <ac:spMkLst>
            <pc:docMk/>
            <pc:sldMk cId="3693540513" sldId="483"/>
            <ac:spMk id="3" creationId="{82A661C4-FE1A-4C8F-99F3-7C70095BD8F9}"/>
          </ac:spMkLst>
        </pc:spChg>
        <pc:spChg chg="del">
          <ac:chgData name="Tracy Carter" userId="2f5be7f5713387d1" providerId="LiveId" clId="{B9E346DA-C936-401D-B120-DA2E21429C66}" dt="2021-07-07T18:51:48.096" v="900" actId="478"/>
          <ac:spMkLst>
            <pc:docMk/>
            <pc:sldMk cId="3693540513" sldId="483"/>
            <ac:spMk id="6" creationId="{0C31851D-E769-40D0-A043-3AC89B4426C9}"/>
          </ac:spMkLst>
        </pc:spChg>
        <pc:spChg chg="del">
          <ac:chgData name="Tracy Carter" userId="2f5be7f5713387d1" providerId="LiveId" clId="{B9E346DA-C936-401D-B120-DA2E21429C66}" dt="2021-07-07T18:51:52.513" v="902" actId="478"/>
          <ac:spMkLst>
            <pc:docMk/>
            <pc:sldMk cId="3693540513" sldId="483"/>
            <ac:spMk id="9" creationId="{7F73356A-9DDA-4134-90B6-DD5A3A9B9A9F}"/>
          </ac:spMkLst>
        </pc:spChg>
        <pc:spChg chg="mod">
          <ac:chgData name="Tracy Carter" userId="2f5be7f5713387d1" providerId="LiveId" clId="{B9E346DA-C936-401D-B120-DA2E21429C66}" dt="2021-07-07T18:53:24.593" v="910"/>
          <ac:spMkLst>
            <pc:docMk/>
            <pc:sldMk cId="3693540513" sldId="483"/>
            <ac:spMk id="10" creationId="{1978EC70-1FF4-4AB2-AA08-96092C1D220C}"/>
          </ac:spMkLst>
        </pc:spChg>
        <pc:spChg chg="mod">
          <ac:chgData name="Tracy Carter" userId="2f5be7f5713387d1" providerId="LiveId" clId="{B9E346DA-C936-401D-B120-DA2E21429C66}" dt="2021-07-07T18:52:01.042" v="904" actId="1076"/>
          <ac:spMkLst>
            <pc:docMk/>
            <pc:sldMk cId="3693540513" sldId="483"/>
            <ac:spMk id="13" creationId="{1F813557-54BA-4B7E-BD1C-AB6A3527A289}"/>
          </ac:spMkLst>
        </pc:spChg>
        <pc:spChg chg="mod">
          <ac:chgData name="Tracy Carter" userId="2f5be7f5713387d1" providerId="LiveId" clId="{B9E346DA-C936-401D-B120-DA2E21429C66}" dt="2021-07-07T18:52:27.126" v="909" actId="1076"/>
          <ac:spMkLst>
            <pc:docMk/>
            <pc:sldMk cId="3693540513" sldId="483"/>
            <ac:spMk id="21" creationId="{DF0835BD-B9B6-44B7-97F5-41972A4406C2}"/>
          </ac:spMkLst>
        </pc:spChg>
        <pc:cxnChg chg="del">
          <ac:chgData name="Tracy Carter" userId="2f5be7f5713387d1" providerId="LiveId" clId="{B9E346DA-C936-401D-B120-DA2E21429C66}" dt="2021-07-07T18:51:49.616" v="901" actId="478"/>
          <ac:cxnSpMkLst>
            <pc:docMk/>
            <pc:sldMk cId="3693540513" sldId="483"/>
            <ac:cxnSpMk id="14" creationId="{2A2CA4F7-BCD2-4BC5-B7E8-6C9AB1B23A21}"/>
          </ac:cxnSpMkLst>
        </pc:cxnChg>
        <pc:cxnChg chg="del">
          <ac:chgData name="Tracy Carter" userId="2f5be7f5713387d1" providerId="LiveId" clId="{B9E346DA-C936-401D-B120-DA2E21429C66}" dt="2021-07-07T18:51:56.727" v="903" actId="478"/>
          <ac:cxnSpMkLst>
            <pc:docMk/>
            <pc:sldMk cId="3693540513" sldId="483"/>
            <ac:cxnSpMk id="17" creationId="{EBEBB7C6-2C29-4802-96E8-AC06CF1D4983}"/>
          </ac:cxnSpMkLst>
        </pc:cxnChg>
        <pc:cxnChg chg="mod">
          <ac:chgData name="Tracy Carter" userId="2f5be7f5713387d1" providerId="LiveId" clId="{B9E346DA-C936-401D-B120-DA2E21429C66}" dt="2021-07-07T18:52:21.946" v="908" actId="14100"/>
          <ac:cxnSpMkLst>
            <pc:docMk/>
            <pc:sldMk cId="3693540513" sldId="483"/>
            <ac:cxnSpMk id="19" creationId="{DB916BA0-95E2-4379-9287-6B45B63B5A8C}"/>
          </ac:cxnSpMkLst>
        </pc:cxnChg>
        <pc:cxnChg chg="mod">
          <ac:chgData name="Tracy Carter" userId="2f5be7f5713387d1" providerId="LiveId" clId="{B9E346DA-C936-401D-B120-DA2E21429C66}" dt="2021-07-07T18:52:05.250" v="905" actId="1076"/>
          <ac:cxnSpMkLst>
            <pc:docMk/>
            <pc:sldMk cId="3693540513" sldId="483"/>
            <ac:cxnSpMk id="29" creationId="{64B8349C-04CF-4953-AAED-05B4869C5F50}"/>
          </ac:cxnSpMkLst>
        </pc:cxnChg>
      </pc:sldChg>
      <pc:sldChg chg="add del">
        <pc:chgData name="Tracy Carter" userId="2f5be7f5713387d1" providerId="LiveId" clId="{B9E346DA-C936-401D-B120-DA2E21429C66}" dt="2021-07-07T19:03:35.320" v="965" actId="2696"/>
        <pc:sldMkLst>
          <pc:docMk/>
          <pc:sldMk cId="2307203571" sldId="484"/>
        </pc:sldMkLst>
      </pc:sldChg>
      <pc:sldChg chg="addSp modSp add mod">
        <pc:chgData name="Tracy Carter" userId="2f5be7f5713387d1" providerId="LiveId" clId="{B9E346DA-C936-401D-B120-DA2E21429C66}" dt="2021-07-08T18:50:16.574" v="1292"/>
        <pc:sldMkLst>
          <pc:docMk/>
          <pc:sldMk cId="2977500924" sldId="484"/>
        </pc:sldMkLst>
        <pc:spChg chg="add mod">
          <ac:chgData name="Tracy Carter" userId="2f5be7f5713387d1" providerId="LiveId" clId="{B9E346DA-C936-401D-B120-DA2E21429C66}" dt="2021-07-07T19:10:18.570" v="1019" actId="1076"/>
          <ac:spMkLst>
            <pc:docMk/>
            <pc:sldMk cId="2977500924" sldId="484"/>
            <ac:spMk id="3" creationId="{F86D36D7-3693-451D-ABAD-D380FC2A2254}"/>
          </ac:spMkLst>
        </pc:spChg>
        <pc:spChg chg="add mod">
          <ac:chgData name="Tracy Carter" userId="2f5be7f5713387d1" providerId="LiveId" clId="{B9E346DA-C936-401D-B120-DA2E21429C66}" dt="2021-07-07T19:12:23.431" v="1033" actId="1076"/>
          <ac:spMkLst>
            <pc:docMk/>
            <pc:sldMk cId="2977500924" sldId="484"/>
            <ac:spMk id="5" creationId="{83292A91-A9C5-4E12-A1A9-694A215618C0}"/>
          </ac:spMkLst>
        </pc:spChg>
        <pc:spChg chg="add">
          <ac:chgData name="Tracy Carter" userId="2f5be7f5713387d1" providerId="LiveId" clId="{B9E346DA-C936-401D-B120-DA2E21429C66}" dt="2021-07-08T18:50:16.574" v="1292"/>
          <ac:spMkLst>
            <pc:docMk/>
            <pc:sldMk cId="2977500924" sldId="484"/>
            <ac:spMk id="9" creationId="{951E4178-321B-4716-8708-B82538559151}"/>
          </ac:spMkLst>
        </pc:spChg>
        <pc:picChg chg="add mod">
          <ac:chgData name="Tracy Carter" userId="2f5be7f5713387d1" providerId="LiveId" clId="{B9E346DA-C936-401D-B120-DA2E21429C66}" dt="2021-07-07T19:11:29.022" v="1023" actId="14100"/>
          <ac:picMkLst>
            <pc:docMk/>
            <pc:sldMk cId="2977500924" sldId="484"/>
            <ac:picMk id="7" creationId="{93A01559-64AE-41B9-9BBA-FD4CE864D8F8}"/>
          </ac:picMkLst>
        </pc:picChg>
        <pc:cxnChg chg="add">
          <ac:chgData name="Tracy Carter" userId="2f5be7f5713387d1" providerId="LiveId" clId="{B9E346DA-C936-401D-B120-DA2E21429C66}" dt="2021-07-07T19:11:38.962" v="1024"/>
          <ac:cxnSpMkLst>
            <pc:docMk/>
            <pc:sldMk cId="2977500924" sldId="484"/>
            <ac:cxnSpMk id="8" creationId="{17036366-4719-4C57-8A99-9CC53820848B}"/>
          </ac:cxnSpMkLst>
        </pc:cxnChg>
      </pc:sldChg>
      <pc:sldChg chg="addSp modSp add mod">
        <pc:chgData name="Tracy Carter" userId="2f5be7f5713387d1" providerId="LiveId" clId="{B9E346DA-C936-401D-B120-DA2E21429C66}" dt="2021-07-08T18:50:40.539" v="1296"/>
        <pc:sldMkLst>
          <pc:docMk/>
          <pc:sldMk cId="2397392777" sldId="485"/>
        </pc:sldMkLst>
        <pc:spChg chg="add mod">
          <ac:chgData name="Tracy Carter" userId="2f5be7f5713387d1" providerId="LiveId" clId="{B9E346DA-C936-401D-B120-DA2E21429C66}" dt="2021-07-08T18:50:23.786" v="1293" actId="1076"/>
          <ac:spMkLst>
            <pc:docMk/>
            <pc:sldMk cId="2397392777" sldId="485"/>
            <ac:spMk id="3" creationId="{F4C2A992-617C-4F87-A715-78D6A6DF5CAF}"/>
          </ac:spMkLst>
        </pc:spChg>
        <pc:spChg chg="add mod">
          <ac:chgData name="Tracy Carter" userId="2f5be7f5713387d1" providerId="LiveId" clId="{B9E346DA-C936-401D-B120-DA2E21429C66}" dt="2021-07-08T18:50:30.961" v="1294" actId="1076"/>
          <ac:spMkLst>
            <pc:docMk/>
            <pc:sldMk cId="2397392777" sldId="485"/>
            <ac:spMk id="5" creationId="{550C8C53-E527-49A4-8EAC-AB940CFED10D}"/>
          </ac:spMkLst>
        </pc:spChg>
        <pc:spChg chg="add">
          <ac:chgData name="Tracy Carter" userId="2f5be7f5713387d1" providerId="LiveId" clId="{B9E346DA-C936-401D-B120-DA2E21429C66}" dt="2021-07-08T18:50:40.539" v="1296"/>
          <ac:spMkLst>
            <pc:docMk/>
            <pc:sldMk cId="2397392777" sldId="485"/>
            <ac:spMk id="8" creationId="{E81FB4EF-68CA-4496-8AEF-91FCAB103638}"/>
          </ac:spMkLst>
        </pc:spChg>
        <pc:cxnChg chg="add mod">
          <ac:chgData name="Tracy Carter" userId="2f5be7f5713387d1" providerId="LiveId" clId="{B9E346DA-C936-401D-B120-DA2E21429C66}" dt="2021-07-08T18:50:36.882" v="1295" actId="1076"/>
          <ac:cxnSpMkLst>
            <pc:docMk/>
            <pc:sldMk cId="2397392777" sldId="485"/>
            <ac:cxnSpMk id="7" creationId="{2D70B062-F95C-4E89-ABA0-A5CC9CD069B2}"/>
          </ac:cxnSpMkLst>
        </pc:cxnChg>
      </pc:sldChg>
      <pc:sldChg chg="addSp delSp modSp add mod">
        <pc:chgData name="Tracy Carter" userId="2f5be7f5713387d1" providerId="LiveId" clId="{B9E346DA-C936-401D-B120-DA2E21429C66}" dt="2021-07-08T18:50:53.847" v="1302" actId="20577"/>
        <pc:sldMkLst>
          <pc:docMk/>
          <pc:sldMk cId="992900584" sldId="486"/>
        </pc:sldMkLst>
        <pc:spChg chg="add del">
          <ac:chgData name="Tracy Carter" userId="2f5be7f5713387d1" providerId="LiveId" clId="{B9E346DA-C936-401D-B120-DA2E21429C66}" dt="2021-07-07T19:15:14.899" v="1091"/>
          <ac:spMkLst>
            <pc:docMk/>
            <pc:sldMk cId="992900584" sldId="486"/>
            <ac:spMk id="3" creationId="{2F1CDA0C-4261-4923-A032-3A4BDE092590}"/>
          </ac:spMkLst>
        </pc:spChg>
        <pc:spChg chg="add mod">
          <ac:chgData name="Tracy Carter" userId="2f5be7f5713387d1" providerId="LiveId" clId="{B9E346DA-C936-401D-B120-DA2E21429C66}" dt="2021-07-08T18:50:47.354" v="1297" actId="1076"/>
          <ac:spMkLst>
            <pc:docMk/>
            <pc:sldMk cId="992900584" sldId="486"/>
            <ac:spMk id="5" creationId="{4B776235-D4EE-4C56-9A45-FB675E3D70F1}"/>
          </ac:spMkLst>
        </pc:spChg>
        <pc:spChg chg="add mod">
          <ac:chgData name="Tracy Carter" userId="2f5be7f5713387d1" providerId="LiveId" clId="{B9E346DA-C936-401D-B120-DA2E21429C66}" dt="2021-07-08T18:50:53.847" v="1302" actId="20577"/>
          <ac:spMkLst>
            <pc:docMk/>
            <pc:sldMk cId="992900584" sldId="486"/>
            <ac:spMk id="7" creationId="{057EF39F-D528-490E-9644-98301390E9E0}"/>
          </ac:spMkLst>
        </pc:spChg>
      </pc:sldChg>
      <pc:sldChg chg="add">
        <pc:chgData name="Tracy Carter" userId="2f5be7f5713387d1" providerId="LiveId" clId="{B9E346DA-C936-401D-B120-DA2E21429C66}" dt="2021-07-07T19:17:04.190" v="1107" actId="2890"/>
        <pc:sldMkLst>
          <pc:docMk/>
          <pc:sldMk cId="836963327" sldId="487"/>
        </pc:sldMkLst>
      </pc:sldChg>
      <pc:sldChg chg="add ord">
        <pc:chgData name="Tracy Carter" userId="2f5be7f5713387d1" providerId="LiveId" clId="{B9E346DA-C936-401D-B120-DA2E21429C66}" dt="2021-07-07T19:17:22.152" v="1111"/>
        <pc:sldMkLst>
          <pc:docMk/>
          <pc:sldMk cId="1671717942" sldId="488"/>
        </pc:sldMkLst>
      </pc:sldChg>
      <pc:sldChg chg="addSp delSp modSp add mod">
        <pc:chgData name="Tracy Carter" userId="2f5be7f5713387d1" providerId="LiveId" clId="{B9E346DA-C936-401D-B120-DA2E21429C66}" dt="2021-07-08T19:24:29.319" v="1350" actId="14100"/>
        <pc:sldMkLst>
          <pc:docMk/>
          <pc:sldMk cId="1322872197" sldId="489"/>
        </pc:sldMkLst>
        <pc:picChg chg="add mod">
          <ac:chgData name="Tracy Carter" userId="2f5be7f5713387d1" providerId="LiveId" clId="{B9E346DA-C936-401D-B120-DA2E21429C66}" dt="2021-07-08T19:24:29.319" v="1350" actId="14100"/>
          <ac:picMkLst>
            <pc:docMk/>
            <pc:sldMk cId="1322872197" sldId="489"/>
            <ac:picMk id="3" creationId="{57124CB0-8A99-45DE-B1D3-5560512D0B09}"/>
          </ac:picMkLst>
        </pc:picChg>
        <pc:picChg chg="del">
          <ac:chgData name="Tracy Carter" userId="2f5be7f5713387d1" providerId="LiveId" clId="{B9E346DA-C936-401D-B120-DA2E21429C66}" dt="2021-07-08T19:23:56.112" v="1346" actId="478"/>
          <ac:picMkLst>
            <pc:docMk/>
            <pc:sldMk cId="1322872197" sldId="489"/>
            <ac:picMk id="10" creationId="{24D4F4CE-338F-4013-B329-5A1B5F660CA9}"/>
          </ac:picMkLst>
        </pc:picChg>
        <pc:cxnChg chg="del">
          <ac:chgData name="Tracy Carter" userId="2f5be7f5713387d1" providerId="LiveId" clId="{B9E346DA-C936-401D-B120-DA2E21429C66}" dt="2021-07-08T19:24:20.352" v="1347" actId="478"/>
          <ac:cxnSpMkLst>
            <pc:docMk/>
            <pc:sldMk cId="1322872197" sldId="489"/>
            <ac:cxnSpMk id="8" creationId="{AA9E98ED-E8C5-4E5A-A73C-B4AC0C1829E5}"/>
          </ac:cxnSpMkLst>
        </pc:cxnChg>
      </pc:sldChg>
      <pc:sldChg chg="addSp delSp modSp add mod">
        <pc:chgData name="Tracy Carter" userId="2f5be7f5713387d1" providerId="LiveId" clId="{B9E346DA-C936-401D-B120-DA2E21429C66}" dt="2021-07-08T19:25:20.027" v="1355" actId="14100"/>
        <pc:sldMkLst>
          <pc:docMk/>
          <pc:sldMk cId="1702099515" sldId="490"/>
        </pc:sldMkLst>
        <pc:picChg chg="add mod">
          <ac:chgData name="Tracy Carter" userId="2f5be7f5713387d1" providerId="LiveId" clId="{B9E346DA-C936-401D-B120-DA2E21429C66}" dt="2021-07-08T19:25:20.027" v="1355" actId="14100"/>
          <ac:picMkLst>
            <pc:docMk/>
            <pc:sldMk cId="1702099515" sldId="490"/>
            <ac:picMk id="3" creationId="{CCBD3EC1-A770-4EE3-B770-28D360309981}"/>
          </ac:picMkLst>
        </pc:picChg>
        <pc:picChg chg="del">
          <ac:chgData name="Tracy Carter" userId="2f5be7f5713387d1" providerId="LiveId" clId="{B9E346DA-C936-401D-B120-DA2E21429C66}" dt="2021-07-08T19:24:33.871" v="1351" actId="478"/>
          <ac:picMkLst>
            <pc:docMk/>
            <pc:sldMk cId="1702099515" sldId="490"/>
            <ac:picMk id="10" creationId="{24D4F4CE-338F-4013-B329-5A1B5F660CA9}"/>
          </ac:picMkLst>
        </pc:picChg>
        <pc:cxnChg chg="del">
          <ac:chgData name="Tracy Carter" userId="2f5be7f5713387d1" providerId="LiveId" clId="{B9E346DA-C936-401D-B120-DA2E21429C66}" dt="2021-07-08T19:25:13.082" v="1352" actId="478"/>
          <ac:cxnSpMkLst>
            <pc:docMk/>
            <pc:sldMk cId="1702099515" sldId="490"/>
            <ac:cxnSpMk id="8" creationId="{AA9E98ED-E8C5-4E5A-A73C-B4AC0C1829E5}"/>
          </ac:cxnSpMkLst>
        </pc:cxnChg>
      </pc:sldChg>
      <pc:sldChg chg="addSp delSp modSp add mod">
        <pc:chgData name="Tracy Carter" userId="2f5be7f5713387d1" providerId="LiveId" clId="{B9E346DA-C936-401D-B120-DA2E21429C66}" dt="2021-07-08T19:26:18.136" v="1366" actId="1076"/>
        <pc:sldMkLst>
          <pc:docMk/>
          <pc:sldMk cId="3818098981" sldId="491"/>
        </pc:sldMkLst>
        <pc:picChg chg="add mod">
          <ac:chgData name="Tracy Carter" userId="2f5be7f5713387d1" providerId="LiveId" clId="{B9E346DA-C936-401D-B120-DA2E21429C66}" dt="2021-07-08T19:25:54.092" v="1360" actId="14100"/>
          <ac:picMkLst>
            <pc:docMk/>
            <pc:sldMk cId="3818098981" sldId="491"/>
            <ac:picMk id="3" creationId="{00C3B8C7-D0CD-4A16-B9BE-16DA71B63A25}"/>
          </ac:picMkLst>
        </pc:picChg>
        <pc:picChg chg="del mod">
          <ac:chgData name="Tracy Carter" userId="2f5be7f5713387d1" providerId="LiveId" clId="{B9E346DA-C936-401D-B120-DA2E21429C66}" dt="2021-07-08T19:25:23.981" v="1357" actId="478"/>
          <ac:picMkLst>
            <pc:docMk/>
            <pc:sldMk cId="3818098981" sldId="491"/>
            <ac:picMk id="10" creationId="{24D4F4CE-338F-4013-B329-5A1B5F660CA9}"/>
          </ac:picMkLst>
        </pc:picChg>
        <pc:cxnChg chg="mod ord">
          <ac:chgData name="Tracy Carter" userId="2f5be7f5713387d1" providerId="LiveId" clId="{B9E346DA-C936-401D-B120-DA2E21429C66}" dt="2021-07-08T19:26:07.453" v="1364" actId="166"/>
          <ac:cxnSpMkLst>
            <pc:docMk/>
            <pc:sldMk cId="3818098981" sldId="491"/>
            <ac:cxnSpMk id="8" creationId="{AA9E98ED-E8C5-4E5A-A73C-B4AC0C1829E5}"/>
          </ac:cxnSpMkLst>
        </pc:cxnChg>
        <pc:cxnChg chg="add mod">
          <ac:chgData name="Tracy Carter" userId="2f5be7f5713387d1" providerId="LiveId" clId="{B9E346DA-C936-401D-B120-DA2E21429C66}" dt="2021-07-08T19:26:18.136" v="1366" actId="1076"/>
          <ac:cxnSpMkLst>
            <pc:docMk/>
            <pc:sldMk cId="3818098981" sldId="491"/>
            <ac:cxnSpMk id="9" creationId="{BE7DB462-6063-4E96-92F9-73B676ED4CAC}"/>
          </ac:cxnSpMkLst>
        </pc:cxnChg>
      </pc:sldChg>
      <pc:sldChg chg="add">
        <pc:chgData name="Tracy Carter" userId="2f5be7f5713387d1" providerId="LiveId" clId="{B9E346DA-C936-401D-B120-DA2E21429C66}" dt="2021-07-08T19:23:47.496" v="1345" actId="2890"/>
        <pc:sldMkLst>
          <pc:docMk/>
          <pc:sldMk cId="958886447" sldId="492"/>
        </pc:sldMkLst>
      </pc:sldChg>
      <pc:sldChg chg="addSp delSp modSp add mod ord">
        <pc:chgData name="Tracy Carter" userId="2f5be7f5713387d1" providerId="LiveId" clId="{B9E346DA-C936-401D-B120-DA2E21429C66}" dt="2021-07-08T19:27:12.464" v="1373" actId="14100"/>
        <pc:sldMkLst>
          <pc:docMk/>
          <pc:sldMk cId="382025819" sldId="493"/>
        </pc:sldMkLst>
        <pc:picChg chg="del">
          <ac:chgData name="Tracy Carter" userId="2f5be7f5713387d1" providerId="LiveId" clId="{B9E346DA-C936-401D-B120-DA2E21429C66}" dt="2021-07-08T19:27:02.037" v="1370" actId="478"/>
          <ac:picMkLst>
            <pc:docMk/>
            <pc:sldMk cId="382025819" sldId="493"/>
            <ac:picMk id="3" creationId="{CCBD3EC1-A770-4EE3-B770-28D360309981}"/>
          </ac:picMkLst>
        </pc:picChg>
        <pc:picChg chg="add mod">
          <ac:chgData name="Tracy Carter" userId="2f5be7f5713387d1" providerId="LiveId" clId="{B9E346DA-C936-401D-B120-DA2E21429C66}" dt="2021-07-08T19:27:12.464" v="1373" actId="14100"/>
          <ac:picMkLst>
            <pc:docMk/>
            <pc:sldMk cId="382025819" sldId="493"/>
            <ac:picMk id="5" creationId="{4F403F5D-FDD2-4924-BC1C-52F116D9E1A8}"/>
          </ac:picMkLst>
        </pc:picChg>
      </pc:sldChg>
      <pc:sldChg chg="add ord">
        <pc:chgData name="Tracy Carter" userId="2f5be7f5713387d1" providerId="LiveId" clId="{B9E346DA-C936-401D-B120-DA2E21429C66}" dt="2021-07-09T16:14:15.528" v="1506"/>
        <pc:sldMkLst>
          <pc:docMk/>
          <pc:sldMk cId="2603658112" sldId="494"/>
        </pc:sldMkLst>
      </pc:sldChg>
      <pc:sldChg chg="add">
        <pc:chgData name="Tracy Carter" userId="2f5be7f5713387d1" providerId="LiveId" clId="{B9E346DA-C936-401D-B120-DA2E21429C66}" dt="2021-07-09T16:14:36.953" v="1509" actId="2890"/>
        <pc:sldMkLst>
          <pc:docMk/>
          <pc:sldMk cId="3394305256" sldId="495"/>
        </pc:sldMkLst>
      </pc:sldChg>
      <pc:sldChg chg="delSp modSp add mod ord">
        <pc:chgData name="Tracy Carter" userId="2f5be7f5713387d1" providerId="LiveId" clId="{B9E346DA-C936-401D-B120-DA2E21429C66}" dt="2021-07-09T18:38:27.419" v="2403"/>
        <pc:sldMkLst>
          <pc:docMk/>
          <pc:sldMk cId="1951392732" sldId="496"/>
        </pc:sldMkLst>
        <pc:spChg chg="mod">
          <ac:chgData name="Tracy Carter" userId="2f5be7f5713387d1" providerId="LiveId" clId="{B9E346DA-C936-401D-B120-DA2E21429C66}" dt="2021-07-09T16:28:01.690" v="1572" actId="6549"/>
          <ac:spMkLst>
            <pc:docMk/>
            <pc:sldMk cId="1951392732" sldId="496"/>
            <ac:spMk id="3" creationId="{82A661C4-FE1A-4C8F-99F3-7C70095BD8F9}"/>
          </ac:spMkLst>
        </pc:spChg>
        <pc:spChg chg="mod">
          <ac:chgData name="Tracy Carter" userId="2f5be7f5713387d1" providerId="LiveId" clId="{B9E346DA-C936-401D-B120-DA2E21429C66}" dt="2021-07-09T18:38:27.419" v="2403"/>
          <ac:spMkLst>
            <pc:docMk/>
            <pc:sldMk cId="1951392732" sldId="496"/>
            <ac:spMk id="10" creationId="{1978EC70-1FF4-4AB2-AA08-96092C1D220C}"/>
          </ac:spMkLst>
        </pc:spChg>
        <pc:spChg chg="del mod">
          <ac:chgData name="Tracy Carter" userId="2f5be7f5713387d1" providerId="LiveId" clId="{B9E346DA-C936-401D-B120-DA2E21429C66}" dt="2021-07-09T16:40:33.434" v="1649" actId="478"/>
          <ac:spMkLst>
            <pc:docMk/>
            <pc:sldMk cId="1951392732" sldId="496"/>
            <ac:spMk id="11" creationId="{56683DB4-D867-4A65-9B7F-6CC3572A7574}"/>
          </ac:spMkLst>
        </pc:spChg>
        <pc:spChg chg="mod">
          <ac:chgData name="Tracy Carter" userId="2f5be7f5713387d1" providerId="LiveId" clId="{B9E346DA-C936-401D-B120-DA2E21429C66}" dt="2021-07-09T16:40:39.297" v="1650" actId="1076"/>
          <ac:spMkLst>
            <pc:docMk/>
            <pc:sldMk cId="1951392732" sldId="496"/>
            <ac:spMk id="13" creationId="{1F813557-54BA-4B7E-BD1C-AB6A3527A289}"/>
          </ac:spMkLst>
        </pc:spChg>
        <pc:spChg chg="mod">
          <ac:chgData name="Tracy Carter" userId="2f5be7f5713387d1" providerId="LiveId" clId="{B9E346DA-C936-401D-B120-DA2E21429C66}" dt="2021-07-09T16:41:50.109" v="1725" actId="1076"/>
          <ac:spMkLst>
            <pc:docMk/>
            <pc:sldMk cId="1951392732" sldId="496"/>
            <ac:spMk id="21" creationId="{DF0835BD-B9B6-44B7-97F5-41972A4406C2}"/>
          </ac:spMkLst>
        </pc:spChg>
        <pc:cxnChg chg="del">
          <ac:chgData name="Tracy Carter" userId="2f5be7f5713387d1" providerId="LiveId" clId="{B9E346DA-C936-401D-B120-DA2E21429C66}" dt="2021-07-09T16:40:29.770" v="1647" actId="478"/>
          <ac:cxnSpMkLst>
            <pc:docMk/>
            <pc:sldMk cId="1951392732" sldId="496"/>
            <ac:cxnSpMk id="18" creationId="{78EC3B50-9A06-4A0F-A052-02B61BB68F22}"/>
          </ac:cxnSpMkLst>
        </pc:cxnChg>
        <pc:cxnChg chg="mod">
          <ac:chgData name="Tracy Carter" userId="2f5be7f5713387d1" providerId="LiveId" clId="{B9E346DA-C936-401D-B120-DA2E21429C66}" dt="2021-07-09T16:40:46.385" v="1651" actId="1076"/>
          <ac:cxnSpMkLst>
            <pc:docMk/>
            <pc:sldMk cId="1951392732" sldId="496"/>
            <ac:cxnSpMk id="19" creationId="{DB916BA0-95E2-4379-9287-6B45B63B5A8C}"/>
          </ac:cxnSpMkLst>
        </pc:cxnChg>
        <pc:cxnChg chg="mod">
          <ac:chgData name="Tracy Carter" userId="2f5be7f5713387d1" providerId="LiveId" clId="{B9E346DA-C936-401D-B120-DA2E21429C66}" dt="2021-07-09T16:41:46.581" v="1724" actId="14100"/>
          <ac:cxnSpMkLst>
            <pc:docMk/>
            <pc:sldMk cId="1951392732" sldId="496"/>
            <ac:cxnSpMk id="29" creationId="{64B8349C-04CF-4953-AAED-05B4869C5F50}"/>
          </ac:cxnSpMkLst>
        </pc:cxnChg>
      </pc:sldChg>
      <pc:sldChg chg="addSp delSp modSp add mod ord">
        <pc:chgData name="Tracy Carter" userId="2f5be7f5713387d1" providerId="LiveId" clId="{B9E346DA-C936-401D-B120-DA2E21429C66}" dt="2021-07-09T16:38:43.639" v="1637" actId="20577"/>
        <pc:sldMkLst>
          <pc:docMk/>
          <pc:sldMk cId="498436443" sldId="497"/>
        </pc:sldMkLst>
        <pc:spChg chg="mod">
          <ac:chgData name="Tracy Carter" userId="2f5be7f5713387d1" providerId="LiveId" clId="{B9E346DA-C936-401D-B120-DA2E21429C66}" dt="2021-07-09T16:28:34.298" v="1573"/>
          <ac:spMkLst>
            <pc:docMk/>
            <pc:sldMk cId="498436443" sldId="497"/>
            <ac:spMk id="2" creationId="{F3BDA85A-8971-4B97-AB11-1E250127A859}"/>
          </ac:spMkLst>
        </pc:spChg>
        <pc:spChg chg="add mod ord">
          <ac:chgData name="Tracy Carter" userId="2f5be7f5713387d1" providerId="LiveId" clId="{B9E346DA-C936-401D-B120-DA2E21429C66}" dt="2021-07-09T16:35:26.463" v="1610" actId="14100"/>
          <ac:spMkLst>
            <pc:docMk/>
            <pc:sldMk cId="498436443" sldId="497"/>
            <ac:spMk id="3" creationId="{A81E1EC8-C4AF-4E12-95C6-3CD85389238D}"/>
          </ac:spMkLst>
        </pc:spChg>
        <pc:spChg chg="mod">
          <ac:chgData name="Tracy Carter" userId="2f5be7f5713387d1" providerId="LiveId" clId="{B9E346DA-C936-401D-B120-DA2E21429C66}" dt="2021-07-09T16:31:50.224" v="1574"/>
          <ac:spMkLst>
            <pc:docMk/>
            <pc:sldMk cId="498436443" sldId="497"/>
            <ac:spMk id="6" creationId="{4A71D07B-B8DE-4A72-8252-335484F90A63}"/>
          </ac:spMkLst>
        </pc:spChg>
        <pc:spChg chg="add mod">
          <ac:chgData name="Tracy Carter" userId="2f5be7f5713387d1" providerId="LiveId" clId="{B9E346DA-C936-401D-B120-DA2E21429C66}" dt="2021-07-09T16:38:43.639" v="1637" actId="20577"/>
          <ac:spMkLst>
            <pc:docMk/>
            <pc:sldMk cId="498436443" sldId="497"/>
            <ac:spMk id="7" creationId="{DA48C092-CCE4-47D1-B0C8-184D8A12E5A2}"/>
          </ac:spMkLst>
        </pc:spChg>
        <pc:spChg chg="del mod">
          <ac:chgData name="Tracy Carter" userId="2f5be7f5713387d1" providerId="LiveId" clId="{B9E346DA-C936-401D-B120-DA2E21429C66}" dt="2021-07-09T16:33:56.954" v="1586" actId="478"/>
          <ac:spMkLst>
            <pc:docMk/>
            <pc:sldMk cId="498436443" sldId="497"/>
            <ac:spMk id="8" creationId="{0A3A3F84-60BD-448F-B2D9-6A3B735626BB}"/>
          </ac:spMkLst>
        </pc:spChg>
        <pc:spChg chg="mod">
          <ac:chgData name="Tracy Carter" userId="2f5be7f5713387d1" providerId="LiveId" clId="{B9E346DA-C936-401D-B120-DA2E21429C66}" dt="2021-07-09T16:35:09.549" v="1607" actId="1076"/>
          <ac:spMkLst>
            <pc:docMk/>
            <pc:sldMk cId="498436443" sldId="497"/>
            <ac:spMk id="16" creationId="{928C9020-DB65-4A0B-9F9C-F842FF72067E}"/>
          </ac:spMkLst>
        </pc:spChg>
        <pc:spChg chg="del mod">
          <ac:chgData name="Tracy Carter" userId="2f5be7f5713387d1" providerId="LiveId" clId="{B9E346DA-C936-401D-B120-DA2E21429C66}" dt="2021-07-09T16:34:24.140" v="1589" actId="478"/>
          <ac:spMkLst>
            <pc:docMk/>
            <pc:sldMk cId="498436443" sldId="497"/>
            <ac:spMk id="17" creationId="{3B795E51-B991-47A1-8964-F9B1054E935B}"/>
          </ac:spMkLst>
        </pc:spChg>
        <pc:spChg chg="del">
          <ac:chgData name="Tracy Carter" userId="2f5be7f5713387d1" providerId="LiveId" clId="{B9E346DA-C936-401D-B120-DA2E21429C66}" dt="2021-07-09T16:34:26.398" v="1590" actId="478"/>
          <ac:spMkLst>
            <pc:docMk/>
            <pc:sldMk cId="498436443" sldId="497"/>
            <ac:spMk id="18" creationId="{DE418627-A1C7-4C87-8697-A9C848EC2304}"/>
          </ac:spMkLst>
        </pc:spChg>
        <pc:spChg chg="del">
          <ac:chgData name="Tracy Carter" userId="2f5be7f5713387d1" providerId="LiveId" clId="{B9E346DA-C936-401D-B120-DA2E21429C66}" dt="2021-07-09T16:34:28.953" v="1591" actId="478"/>
          <ac:spMkLst>
            <pc:docMk/>
            <pc:sldMk cId="498436443" sldId="497"/>
            <ac:spMk id="19" creationId="{13198A72-2680-44B3-AA60-E7C38658EDE5}"/>
          </ac:spMkLst>
        </pc:spChg>
        <pc:spChg chg="del">
          <ac:chgData name="Tracy Carter" userId="2f5be7f5713387d1" providerId="LiveId" clId="{B9E346DA-C936-401D-B120-DA2E21429C66}" dt="2021-07-09T16:34:31.387" v="1592" actId="478"/>
          <ac:spMkLst>
            <pc:docMk/>
            <pc:sldMk cId="498436443" sldId="497"/>
            <ac:spMk id="20" creationId="{71C3B77A-4918-41A9-97ED-6FE48226C2ED}"/>
          </ac:spMkLst>
        </pc:spChg>
      </pc:sldChg>
      <pc:sldChg chg="addSp delSp modSp add mod ord">
        <pc:chgData name="Tracy Carter" userId="2f5be7f5713387d1" providerId="LiveId" clId="{B9E346DA-C936-401D-B120-DA2E21429C66}" dt="2021-07-09T16:43:57.049" v="1748" actId="14100"/>
        <pc:sldMkLst>
          <pc:docMk/>
          <pc:sldMk cId="15397908" sldId="498"/>
        </pc:sldMkLst>
        <pc:spChg chg="mod">
          <ac:chgData name="Tracy Carter" userId="2f5be7f5713387d1" providerId="LiveId" clId="{B9E346DA-C936-401D-B120-DA2E21429C66}" dt="2021-07-09T16:32:41.791" v="1582" actId="20577"/>
          <ac:spMkLst>
            <pc:docMk/>
            <pc:sldMk cId="15397908" sldId="498"/>
            <ac:spMk id="2" creationId="{F3BDA85A-8971-4B97-AB11-1E250127A859}"/>
          </ac:spMkLst>
        </pc:spChg>
        <pc:spChg chg="mod">
          <ac:chgData name="Tracy Carter" userId="2f5be7f5713387d1" providerId="LiveId" clId="{B9E346DA-C936-401D-B120-DA2E21429C66}" dt="2021-07-09T16:32:33.487" v="1578"/>
          <ac:spMkLst>
            <pc:docMk/>
            <pc:sldMk cId="15397908" sldId="498"/>
            <ac:spMk id="6" creationId="{94C14AB2-D6EC-4D5B-AA67-DF32EF879274}"/>
          </ac:spMkLst>
        </pc:spChg>
        <pc:picChg chg="add mod">
          <ac:chgData name="Tracy Carter" userId="2f5be7f5713387d1" providerId="LiveId" clId="{B9E346DA-C936-401D-B120-DA2E21429C66}" dt="2021-07-09T16:43:42.626" v="1746" actId="1076"/>
          <ac:picMkLst>
            <pc:docMk/>
            <pc:sldMk cId="15397908" sldId="498"/>
            <ac:picMk id="3" creationId="{5B694DB6-FD64-4C5D-8A0F-98532EBDC981}"/>
          </ac:picMkLst>
        </pc:picChg>
        <pc:picChg chg="del">
          <ac:chgData name="Tracy Carter" userId="2f5be7f5713387d1" providerId="LiveId" clId="{B9E346DA-C936-401D-B120-DA2E21429C66}" dt="2021-07-09T16:32:44.451" v="1583" actId="478"/>
          <ac:picMkLst>
            <pc:docMk/>
            <pc:sldMk cId="15397908" sldId="498"/>
            <ac:picMk id="10" creationId="{24D4F4CE-338F-4013-B329-5A1B5F660CA9}"/>
          </ac:picMkLst>
        </pc:picChg>
        <pc:cxnChg chg="mod ord">
          <ac:chgData name="Tracy Carter" userId="2f5be7f5713387d1" providerId="LiveId" clId="{B9E346DA-C936-401D-B120-DA2E21429C66}" dt="2021-07-09T16:43:57.049" v="1748" actId="14100"/>
          <ac:cxnSpMkLst>
            <pc:docMk/>
            <pc:sldMk cId="15397908" sldId="498"/>
            <ac:cxnSpMk id="8" creationId="{AA9E98ED-E8C5-4E5A-A73C-B4AC0C1829E5}"/>
          </ac:cxnSpMkLst>
        </pc:cxnChg>
      </pc:sldChg>
      <pc:sldChg chg="addSp modSp add mod">
        <pc:chgData name="Tracy Carter" userId="2f5be7f5713387d1" providerId="LiveId" clId="{B9E346DA-C936-401D-B120-DA2E21429C66}" dt="2021-07-09T16:45:00.165" v="1754" actId="1076"/>
        <pc:sldMkLst>
          <pc:docMk/>
          <pc:sldMk cId="3500659861" sldId="499"/>
        </pc:sldMkLst>
        <pc:picChg chg="add mod">
          <ac:chgData name="Tracy Carter" userId="2f5be7f5713387d1" providerId="LiveId" clId="{B9E346DA-C936-401D-B120-DA2E21429C66}" dt="2021-07-09T16:44:44.338" v="1751" actId="14100"/>
          <ac:picMkLst>
            <pc:docMk/>
            <pc:sldMk cId="3500659861" sldId="499"/>
            <ac:picMk id="3" creationId="{C4B3AB71-D385-439A-B150-78B6F058DF59}"/>
          </ac:picMkLst>
        </pc:picChg>
        <pc:cxnChg chg="mod ord">
          <ac:chgData name="Tracy Carter" userId="2f5be7f5713387d1" providerId="LiveId" clId="{B9E346DA-C936-401D-B120-DA2E21429C66}" dt="2021-07-09T16:45:00.165" v="1754" actId="1076"/>
          <ac:cxnSpMkLst>
            <pc:docMk/>
            <pc:sldMk cId="3500659861" sldId="499"/>
            <ac:cxnSpMk id="8" creationId="{AA9E98ED-E8C5-4E5A-A73C-B4AC0C1829E5}"/>
          </ac:cxnSpMkLst>
        </pc:cxnChg>
      </pc:sldChg>
      <pc:sldChg chg="modSp add mod ord">
        <pc:chgData name="Tracy Carter" userId="2f5be7f5713387d1" providerId="LiveId" clId="{B9E346DA-C936-401D-B120-DA2E21429C66}" dt="2021-07-09T16:59:49.816" v="1895" actId="207"/>
        <pc:sldMkLst>
          <pc:docMk/>
          <pc:sldMk cId="1660471051" sldId="500"/>
        </pc:sldMkLst>
        <pc:spChg chg="mod">
          <ac:chgData name="Tracy Carter" userId="2f5be7f5713387d1" providerId="LiveId" clId="{B9E346DA-C936-401D-B120-DA2E21429C66}" dt="2021-07-09T16:53:25.623" v="1804" actId="20577"/>
          <ac:spMkLst>
            <pc:docMk/>
            <pc:sldMk cId="1660471051" sldId="500"/>
            <ac:spMk id="2" creationId="{F3BDA85A-8971-4B97-AB11-1E250127A859}"/>
          </ac:spMkLst>
        </pc:spChg>
        <pc:spChg chg="mod">
          <ac:chgData name="Tracy Carter" userId="2f5be7f5713387d1" providerId="LiveId" clId="{B9E346DA-C936-401D-B120-DA2E21429C66}" dt="2021-07-09T16:57:20.336" v="1879"/>
          <ac:spMkLst>
            <pc:docMk/>
            <pc:sldMk cId="1660471051" sldId="500"/>
            <ac:spMk id="3" creationId="{A81E1EC8-C4AF-4E12-95C6-3CD85389238D}"/>
          </ac:spMkLst>
        </pc:spChg>
        <pc:spChg chg="mod">
          <ac:chgData name="Tracy Carter" userId="2f5be7f5713387d1" providerId="LiveId" clId="{B9E346DA-C936-401D-B120-DA2E21429C66}" dt="2021-07-09T16:52:10.508" v="1783"/>
          <ac:spMkLst>
            <pc:docMk/>
            <pc:sldMk cId="1660471051" sldId="500"/>
            <ac:spMk id="6" creationId="{4A71D07B-B8DE-4A72-8252-335484F90A63}"/>
          </ac:spMkLst>
        </pc:spChg>
        <pc:spChg chg="mod">
          <ac:chgData name="Tracy Carter" userId="2f5be7f5713387d1" providerId="LiveId" clId="{B9E346DA-C936-401D-B120-DA2E21429C66}" dt="2021-07-09T16:59:49.816" v="1895" actId="207"/>
          <ac:spMkLst>
            <pc:docMk/>
            <pc:sldMk cId="1660471051" sldId="500"/>
            <ac:spMk id="7" creationId="{DA48C092-CCE4-47D1-B0C8-184D8A12E5A2}"/>
          </ac:spMkLst>
        </pc:spChg>
        <pc:spChg chg="mod">
          <ac:chgData name="Tracy Carter" userId="2f5be7f5713387d1" providerId="LiveId" clId="{B9E346DA-C936-401D-B120-DA2E21429C66}" dt="2021-07-09T16:57:45.961" v="1891" actId="1076"/>
          <ac:spMkLst>
            <pc:docMk/>
            <pc:sldMk cId="1660471051" sldId="500"/>
            <ac:spMk id="16" creationId="{928C9020-DB65-4A0B-9F9C-F842FF72067E}"/>
          </ac:spMkLst>
        </pc:spChg>
      </pc:sldChg>
      <pc:sldChg chg="modSp add mod ord">
        <pc:chgData name="Tracy Carter" userId="2f5be7f5713387d1" providerId="LiveId" clId="{B9E346DA-C936-401D-B120-DA2E21429C66}" dt="2021-07-09T18:38:17.664" v="2402"/>
        <pc:sldMkLst>
          <pc:docMk/>
          <pc:sldMk cId="3754039134" sldId="501"/>
        </pc:sldMkLst>
        <pc:spChg chg="mod">
          <ac:chgData name="Tracy Carter" userId="2f5be7f5713387d1" providerId="LiveId" clId="{B9E346DA-C936-401D-B120-DA2E21429C66}" dt="2021-07-09T16:51:18.662" v="1781" actId="20577"/>
          <ac:spMkLst>
            <pc:docMk/>
            <pc:sldMk cId="3754039134" sldId="501"/>
            <ac:spMk id="3" creationId="{82A661C4-FE1A-4C8F-99F3-7C70095BD8F9}"/>
          </ac:spMkLst>
        </pc:spChg>
        <pc:spChg chg="mod">
          <ac:chgData name="Tracy Carter" userId="2f5be7f5713387d1" providerId="LiveId" clId="{B9E346DA-C936-401D-B120-DA2E21429C66}" dt="2021-07-09T18:38:17.664" v="2402"/>
          <ac:spMkLst>
            <pc:docMk/>
            <pc:sldMk cId="3754039134" sldId="501"/>
            <ac:spMk id="10" creationId="{1978EC70-1FF4-4AB2-AA08-96092C1D220C}"/>
          </ac:spMkLst>
        </pc:spChg>
        <pc:spChg chg="mod">
          <ac:chgData name="Tracy Carter" userId="2f5be7f5713387d1" providerId="LiveId" clId="{B9E346DA-C936-401D-B120-DA2E21429C66}" dt="2021-07-09T16:55:18.396" v="1814" actId="13926"/>
          <ac:spMkLst>
            <pc:docMk/>
            <pc:sldMk cId="3754039134" sldId="501"/>
            <ac:spMk id="13" creationId="{1F813557-54BA-4B7E-BD1C-AB6A3527A289}"/>
          </ac:spMkLst>
        </pc:spChg>
        <pc:spChg chg="mod">
          <ac:chgData name="Tracy Carter" userId="2f5be7f5713387d1" providerId="LiveId" clId="{B9E346DA-C936-401D-B120-DA2E21429C66}" dt="2021-07-09T16:56:25.505" v="1878" actId="20577"/>
          <ac:spMkLst>
            <pc:docMk/>
            <pc:sldMk cId="3754039134" sldId="501"/>
            <ac:spMk id="21" creationId="{DF0835BD-B9B6-44B7-97F5-41972A4406C2}"/>
          </ac:spMkLst>
        </pc:spChg>
      </pc:sldChg>
      <pc:sldChg chg="addSp delSp modSp add mod ord">
        <pc:chgData name="Tracy Carter" userId="2f5be7f5713387d1" providerId="LiveId" clId="{B9E346DA-C936-401D-B120-DA2E21429C66}" dt="2021-07-09T16:50:49.484" v="1768" actId="14100"/>
        <pc:sldMkLst>
          <pc:docMk/>
          <pc:sldMk cId="2689365774" sldId="502"/>
        </pc:sldMkLst>
        <pc:spChg chg="mod">
          <ac:chgData name="Tracy Carter" userId="2f5be7f5713387d1" providerId="LiveId" clId="{B9E346DA-C936-401D-B120-DA2E21429C66}" dt="2021-07-09T16:49:12.476" v="1763" actId="20577"/>
          <ac:spMkLst>
            <pc:docMk/>
            <pc:sldMk cId="2689365774" sldId="502"/>
            <ac:spMk id="2" creationId="{F3BDA85A-8971-4B97-AB11-1E250127A859}"/>
          </ac:spMkLst>
        </pc:spChg>
        <pc:picChg chg="del mod">
          <ac:chgData name="Tracy Carter" userId="2f5be7f5713387d1" providerId="LiveId" clId="{B9E346DA-C936-401D-B120-DA2E21429C66}" dt="2021-07-09T16:49:15.717" v="1765" actId="478"/>
          <ac:picMkLst>
            <pc:docMk/>
            <pc:sldMk cId="2689365774" sldId="502"/>
            <ac:picMk id="5" creationId="{50669822-2F5D-4E79-8B9E-29741014B8D3}"/>
          </ac:picMkLst>
        </pc:picChg>
        <pc:picChg chg="add mod">
          <ac:chgData name="Tracy Carter" userId="2f5be7f5713387d1" providerId="LiveId" clId="{B9E346DA-C936-401D-B120-DA2E21429C66}" dt="2021-07-09T16:50:49.484" v="1768" actId="14100"/>
          <ac:picMkLst>
            <pc:docMk/>
            <pc:sldMk cId="2689365774" sldId="502"/>
            <ac:picMk id="6" creationId="{0FD511C9-7DB8-403D-A865-1D02D6D0672E}"/>
          </ac:picMkLst>
        </pc:picChg>
      </pc:sldChg>
      <pc:sldChg chg="addSp delSp modSp add mod ord">
        <pc:chgData name="Tracy Carter" userId="2f5be7f5713387d1" providerId="LiveId" clId="{B9E346DA-C936-401D-B120-DA2E21429C66}" dt="2021-07-09T16:54:04.175" v="1810" actId="14100"/>
        <pc:sldMkLst>
          <pc:docMk/>
          <pc:sldMk cId="2688972071" sldId="503"/>
        </pc:sldMkLst>
        <pc:spChg chg="mod">
          <ac:chgData name="Tracy Carter" userId="2f5be7f5713387d1" providerId="LiveId" clId="{B9E346DA-C936-401D-B120-DA2E21429C66}" dt="2021-07-09T16:53:34.248" v="1806" actId="20577"/>
          <ac:spMkLst>
            <pc:docMk/>
            <pc:sldMk cId="2688972071" sldId="503"/>
            <ac:spMk id="2" creationId="{F3BDA85A-8971-4B97-AB11-1E250127A859}"/>
          </ac:spMkLst>
        </pc:spChg>
        <pc:picChg chg="del">
          <ac:chgData name="Tracy Carter" userId="2f5be7f5713387d1" providerId="LiveId" clId="{B9E346DA-C936-401D-B120-DA2E21429C66}" dt="2021-07-09T16:53:36.559" v="1807" actId="478"/>
          <ac:picMkLst>
            <pc:docMk/>
            <pc:sldMk cId="2688972071" sldId="503"/>
            <ac:picMk id="5" creationId="{50669822-2F5D-4E79-8B9E-29741014B8D3}"/>
          </ac:picMkLst>
        </pc:picChg>
        <pc:picChg chg="add mod">
          <ac:chgData name="Tracy Carter" userId="2f5be7f5713387d1" providerId="LiveId" clId="{B9E346DA-C936-401D-B120-DA2E21429C66}" dt="2021-07-09T16:54:04.175" v="1810" actId="14100"/>
          <ac:picMkLst>
            <pc:docMk/>
            <pc:sldMk cId="2688972071" sldId="503"/>
            <ac:picMk id="6" creationId="{56A7812D-41EC-4E50-ABD1-04F807469DD3}"/>
          </ac:picMkLst>
        </pc:picChg>
      </pc:sldChg>
      <pc:sldChg chg="addSp delSp modSp add mod">
        <pc:chgData name="Tracy Carter" userId="2f5be7f5713387d1" providerId="LiveId" clId="{B9E346DA-C936-401D-B120-DA2E21429C66}" dt="2021-07-09T18:47:37.958" v="2594" actId="1076"/>
        <pc:sldMkLst>
          <pc:docMk/>
          <pc:sldMk cId="4265447933" sldId="504"/>
        </pc:sldMkLst>
        <pc:spChg chg="add mod">
          <ac:chgData name="Tracy Carter" userId="2f5be7f5713387d1" providerId="LiveId" clId="{B9E346DA-C936-401D-B120-DA2E21429C66}" dt="2021-07-09T18:47:37.958" v="2594" actId="1076"/>
          <ac:spMkLst>
            <pc:docMk/>
            <pc:sldMk cId="4265447933" sldId="504"/>
            <ac:spMk id="9" creationId="{F2B5FBC0-EB67-4C00-B7C4-FE3864F8B53C}"/>
          </ac:spMkLst>
        </pc:spChg>
        <pc:picChg chg="del">
          <ac:chgData name="Tracy Carter" userId="2f5be7f5713387d1" providerId="LiveId" clId="{B9E346DA-C936-401D-B120-DA2E21429C66}" dt="2021-07-09T16:48:47.051" v="1756" actId="478"/>
          <ac:picMkLst>
            <pc:docMk/>
            <pc:sldMk cId="4265447933" sldId="504"/>
            <ac:picMk id="3" creationId="{C4B3AB71-D385-439A-B150-78B6F058DF59}"/>
          </ac:picMkLst>
        </pc:picChg>
        <pc:picChg chg="add mod">
          <ac:chgData name="Tracy Carter" userId="2f5be7f5713387d1" providerId="LiveId" clId="{B9E346DA-C936-401D-B120-DA2E21429C66}" dt="2021-07-09T18:47:29.757" v="2592" actId="1076"/>
          <ac:picMkLst>
            <pc:docMk/>
            <pc:sldMk cId="4265447933" sldId="504"/>
            <ac:picMk id="5" creationId="{FB2D3ED8-F950-43DC-B9F3-98DAF468D366}"/>
          </ac:picMkLst>
        </pc:picChg>
        <pc:cxnChg chg="del">
          <ac:chgData name="Tracy Carter" userId="2f5be7f5713387d1" providerId="LiveId" clId="{B9E346DA-C936-401D-B120-DA2E21429C66}" dt="2021-07-09T16:48:53.792" v="1757" actId="478"/>
          <ac:cxnSpMkLst>
            <pc:docMk/>
            <pc:sldMk cId="4265447933" sldId="504"/>
            <ac:cxnSpMk id="8" creationId="{AA9E98ED-E8C5-4E5A-A73C-B4AC0C1829E5}"/>
          </ac:cxnSpMkLst>
        </pc:cxnChg>
      </pc:sldChg>
      <pc:sldChg chg="addSp delSp modSp add mod ord">
        <pc:chgData name="Tracy Carter" userId="2f5be7f5713387d1" providerId="LiveId" clId="{B9E346DA-C936-401D-B120-DA2E21429C66}" dt="2021-07-09T17:24:20.912" v="1921" actId="167"/>
        <pc:sldMkLst>
          <pc:docMk/>
          <pc:sldMk cId="127113176" sldId="505"/>
        </pc:sldMkLst>
        <pc:spChg chg="mod">
          <ac:chgData name="Tracy Carter" userId="2f5be7f5713387d1" providerId="LiveId" clId="{B9E346DA-C936-401D-B120-DA2E21429C66}" dt="2021-07-09T16:53:07.575" v="1791" actId="20577"/>
          <ac:spMkLst>
            <pc:docMk/>
            <pc:sldMk cId="127113176" sldId="505"/>
            <ac:spMk id="2" creationId="{F3BDA85A-8971-4B97-AB11-1E250127A859}"/>
          </ac:spMkLst>
        </pc:spChg>
        <pc:spChg chg="mod">
          <ac:chgData name="Tracy Carter" userId="2f5be7f5713387d1" providerId="LiveId" clId="{B9E346DA-C936-401D-B120-DA2E21429C66}" dt="2021-07-09T16:52:57.633" v="1789"/>
          <ac:spMkLst>
            <pc:docMk/>
            <pc:sldMk cId="127113176" sldId="505"/>
            <ac:spMk id="6" creationId="{94C14AB2-D6EC-4D5B-AA67-DF32EF879274}"/>
          </ac:spMkLst>
        </pc:spChg>
        <pc:picChg chg="del">
          <ac:chgData name="Tracy Carter" userId="2f5be7f5713387d1" providerId="LiveId" clId="{B9E346DA-C936-401D-B120-DA2E21429C66}" dt="2021-07-09T17:01:38.807" v="1896" actId="478"/>
          <ac:picMkLst>
            <pc:docMk/>
            <pc:sldMk cId="127113176" sldId="505"/>
            <ac:picMk id="3" creationId="{C4B3AB71-D385-439A-B150-78B6F058DF59}"/>
          </ac:picMkLst>
        </pc:picChg>
        <pc:picChg chg="add del mod">
          <ac:chgData name="Tracy Carter" userId="2f5be7f5713387d1" providerId="LiveId" clId="{B9E346DA-C936-401D-B120-DA2E21429C66}" dt="2021-07-09T17:24:05.014" v="1917" actId="478"/>
          <ac:picMkLst>
            <pc:docMk/>
            <pc:sldMk cId="127113176" sldId="505"/>
            <ac:picMk id="5" creationId="{913D7FBD-124C-42D0-BE5E-A92F2DB98E58}"/>
          </ac:picMkLst>
        </pc:picChg>
        <pc:picChg chg="add mod ord">
          <ac:chgData name="Tracy Carter" userId="2f5be7f5713387d1" providerId="LiveId" clId="{B9E346DA-C936-401D-B120-DA2E21429C66}" dt="2021-07-09T17:24:20.912" v="1921" actId="167"/>
          <ac:picMkLst>
            <pc:docMk/>
            <pc:sldMk cId="127113176" sldId="505"/>
            <ac:picMk id="7" creationId="{301A0D10-2F40-4A6C-82A5-4BF3E646C93C}"/>
          </ac:picMkLst>
        </pc:picChg>
        <pc:cxnChg chg="ord">
          <ac:chgData name="Tracy Carter" userId="2f5be7f5713387d1" providerId="LiveId" clId="{B9E346DA-C936-401D-B120-DA2E21429C66}" dt="2021-07-09T17:02:02.072" v="1900" actId="166"/>
          <ac:cxnSpMkLst>
            <pc:docMk/>
            <pc:sldMk cId="127113176" sldId="505"/>
            <ac:cxnSpMk id="8" creationId="{AA9E98ED-E8C5-4E5A-A73C-B4AC0C1829E5}"/>
          </ac:cxnSpMkLst>
        </pc:cxnChg>
      </pc:sldChg>
      <pc:sldChg chg="add">
        <pc:chgData name="Tracy Carter" userId="2f5be7f5713387d1" providerId="LiveId" clId="{B9E346DA-C936-401D-B120-DA2E21429C66}" dt="2021-07-09T16:54:16.126" v="1811" actId="2890"/>
        <pc:sldMkLst>
          <pc:docMk/>
          <pc:sldMk cId="3249370392" sldId="506"/>
        </pc:sldMkLst>
      </pc:sldChg>
      <pc:sldChg chg="add">
        <pc:chgData name="Tracy Carter" userId="2f5be7f5713387d1" providerId="LiveId" clId="{B9E346DA-C936-401D-B120-DA2E21429C66}" dt="2021-07-09T16:54:27.613" v="1812" actId="2890"/>
        <pc:sldMkLst>
          <pc:docMk/>
          <pc:sldMk cId="2514054481" sldId="507"/>
        </pc:sldMkLst>
      </pc:sldChg>
      <pc:sldChg chg="addSp delSp modSp add mod">
        <pc:chgData name="Tracy Carter" userId="2f5be7f5713387d1" providerId="LiveId" clId="{B9E346DA-C936-401D-B120-DA2E21429C66}" dt="2021-07-09T17:26:15.610" v="1926" actId="166"/>
        <pc:sldMkLst>
          <pc:docMk/>
          <pc:sldMk cId="187495259" sldId="508"/>
        </pc:sldMkLst>
        <pc:picChg chg="add del mod">
          <ac:chgData name="Tracy Carter" userId="2f5be7f5713387d1" providerId="LiveId" clId="{B9E346DA-C936-401D-B120-DA2E21429C66}" dt="2021-07-09T17:25:59.891" v="1923" actId="478"/>
          <ac:picMkLst>
            <pc:docMk/>
            <pc:sldMk cId="187495259" sldId="508"/>
            <ac:picMk id="3" creationId="{D0AD1276-BAFC-4C1B-91FF-2700091B03F8}"/>
          </ac:picMkLst>
        </pc:picChg>
        <pc:picChg chg="del">
          <ac:chgData name="Tracy Carter" userId="2f5be7f5713387d1" providerId="LiveId" clId="{B9E346DA-C936-401D-B120-DA2E21429C66}" dt="2021-07-09T17:02:54.277" v="1902" actId="478"/>
          <ac:picMkLst>
            <pc:docMk/>
            <pc:sldMk cId="187495259" sldId="508"/>
            <ac:picMk id="5" creationId="{913D7FBD-124C-42D0-BE5E-A92F2DB98E58}"/>
          </ac:picMkLst>
        </pc:picChg>
        <pc:picChg chg="add mod">
          <ac:chgData name="Tracy Carter" userId="2f5be7f5713387d1" providerId="LiveId" clId="{B9E346DA-C936-401D-B120-DA2E21429C66}" dt="2021-07-09T17:26:09.294" v="1925" actId="14100"/>
          <ac:picMkLst>
            <pc:docMk/>
            <pc:sldMk cId="187495259" sldId="508"/>
            <ac:picMk id="7" creationId="{5778E887-589F-4B49-966C-B0B78E14E9BA}"/>
          </ac:picMkLst>
        </pc:picChg>
        <pc:cxnChg chg="ord">
          <ac:chgData name="Tracy Carter" userId="2f5be7f5713387d1" providerId="LiveId" clId="{B9E346DA-C936-401D-B120-DA2E21429C66}" dt="2021-07-09T17:26:15.610" v="1926" actId="166"/>
          <ac:cxnSpMkLst>
            <pc:docMk/>
            <pc:sldMk cId="187495259" sldId="508"/>
            <ac:cxnSpMk id="8" creationId="{AA9E98ED-E8C5-4E5A-A73C-B4AC0C1829E5}"/>
          </ac:cxnSpMkLst>
        </pc:cxnChg>
      </pc:sldChg>
      <pc:sldChg chg="addSp delSp modSp add mod">
        <pc:chgData name="Tracy Carter" userId="2f5be7f5713387d1" providerId="LiveId" clId="{B9E346DA-C936-401D-B120-DA2E21429C66}" dt="2021-07-09T18:47:22.278" v="2591" actId="1076"/>
        <pc:sldMkLst>
          <pc:docMk/>
          <pc:sldMk cId="1886144111" sldId="509"/>
        </pc:sldMkLst>
        <pc:spChg chg="add mod">
          <ac:chgData name="Tracy Carter" userId="2f5be7f5713387d1" providerId="LiveId" clId="{B9E346DA-C936-401D-B120-DA2E21429C66}" dt="2021-07-09T18:47:22.278" v="2591" actId="1076"/>
          <ac:spMkLst>
            <pc:docMk/>
            <pc:sldMk cId="1886144111" sldId="509"/>
            <ac:spMk id="9" creationId="{994FCC7A-2205-4096-AB19-BB87A3394DEB}"/>
          </ac:spMkLst>
        </pc:spChg>
        <pc:picChg chg="del">
          <ac:chgData name="Tracy Carter" userId="2f5be7f5713387d1" providerId="LiveId" clId="{B9E346DA-C936-401D-B120-DA2E21429C66}" dt="2021-07-09T17:03:26.600" v="1908" actId="478"/>
          <ac:picMkLst>
            <pc:docMk/>
            <pc:sldMk cId="1886144111" sldId="509"/>
            <ac:picMk id="3" creationId="{D0AD1276-BAFC-4C1B-91FF-2700091B03F8}"/>
          </ac:picMkLst>
        </pc:picChg>
        <pc:picChg chg="add mod">
          <ac:chgData name="Tracy Carter" userId="2f5be7f5713387d1" providerId="LiveId" clId="{B9E346DA-C936-401D-B120-DA2E21429C66}" dt="2021-07-09T17:04:42.067" v="1912" actId="14100"/>
          <ac:picMkLst>
            <pc:docMk/>
            <pc:sldMk cId="1886144111" sldId="509"/>
            <ac:picMk id="5" creationId="{FD52971B-2264-41CE-8F03-05D80BC03406}"/>
          </ac:picMkLst>
        </pc:picChg>
        <pc:cxnChg chg="del">
          <ac:chgData name="Tracy Carter" userId="2f5be7f5713387d1" providerId="LiveId" clId="{B9E346DA-C936-401D-B120-DA2E21429C66}" dt="2021-07-09T17:03:29.255" v="1909" actId="478"/>
          <ac:cxnSpMkLst>
            <pc:docMk/>
            <pc:sldMk cId="1886144111" sldId="509"/>
            <ac:cxnSpMk id="8" creationId="{AA9E98ED-E8C5-4E5A-A73C-B4AC0C1829E5}"/>
          </ac:cxnSpMkLst>
        </pc:cxnChg>
      </pc:sldChg>
      <pc:sldChg chg="add ord">
        <pc:chgData name="Tracy Carter" userId="2f5be7f5713387d1" providerId="LiveId" clId="{B9E346DA-C936-401D-B120-DA2E21429C66}" dt="2021-07-09T17:05:27.560" v="1915"/>
        <pc:sldMkLst>
          <pc:docMk/>
          <pc:sldMk cId="2160491029" sldId="510"/>
        </pc:sldMkLst>
      </pc:sldChg>
      <pc:sldChg chg="modSp add mod ord">
        <pc:chgData name="Tracy Carter" userId="2f5be7f5713387d1" providerId="LiveId" clId="{B9E346DA-C936-401D-B120-DA2E21429C66}" dt="2021-07-09T18:38:06.758" v="2401" actId="20577"/>
        <pc:sldMkLst>
          <pc:docMk/>
          <pc:sldMk cId="776095611" sldId="511"/>
        </pc:sldMkLst>
        <pc:spChg chg="mod">
          <ac:chgData name="Tracy Carter" userId="2f5be7f5713387d1" providerId="LiveId" clId="{B9E346DA-C936-401D-B120-DA2E21429C66}" dt="2021-07-09T17:33:31.528" v="1956" actId="20577"/>
          <ac:spMkLst>
            <pc:docMk/>
            <pc:sldMk cId="776095611" sldId="511"/>
            <ac:spMk id="3" creationId="{82A661C4-FE1A-4C8F-99F3-7C70095BD8F9}"/>
          </ac:spMkLst>
        </pc:spChg>
        <pc:spChg chg="mod">
          <ac:chgData name="Tracy Carter" userId="2f5be7f5713387d1" providerId="LiveId" clId="{B9E346DA-C936-401D-B120-DA2E21429C66}" dt="2021-07-09T18:38:06.758" v="2401" actId="20577"/>
          <ac:spMkLst>
            <pc:docMk/>
            <pc:sldMk cId="776095611" sldId="511"/>
            <ac:spMk id="10" creationId="{1978EC70-1FF4-4AB2-AA08-96092C1D220C}"/>
          </ac:spMkLst>
        </pc:spChg>
        <pc:spChg chg="mod">
          <ac:chgData name="Tracy Carter" userId="2f5be7f5713387d1" providerId="LiveId" clId="{B9E346DA-C936-401D-B120-DA2E21429C66}" dt="2021-07-09T17:36:28.005" v="1969" actId="20577"/>
          <ac:spMkLst>
            <pc:docMk/>
            <pc:sldMk cId="776095611" sldId="511"/>
            <ac:spMk id="13" creationId="{1F813557-54BA-4B7E-BD1C-AB6A3527A289}"/>
          </ac:spMkLst>
        </pc:spChg>
        <pc:spChg chg="mod">
          <ac:chgData name="Tracy Carter" userId="2f5be7f5713387d1" providerId="LiveId" clId="{B9E346DA-C936-401D-B120-DA2E21429C66}" dt="2021-07-09T17:36:43.420" v="1998" actId="20577"/>
          <ac:spMkLst>
            <pc:docMk/>
            <pc:sldMk cId="776095611" sldId="511"/>
            <ac:spMk id="21" creationId="{DF0835BD-B9B6-44B7-97F5-41972A4406C2}"/>
          </ac:spMkLst>
        </pc:spChg>
      </pc:sldChg>
      <pc:sldChg chg="modSp add mod ord">
        <pc:chgData name="Tracy Carter" userId="2f5be7f5713387d1" providerId="LiveId" clId="{B9E346DA-C936-401D-B120-DA2E21429C66}" dt="2021-07-09T17:47:56.493" v="2276" actId="20577"/>
        <pc:sldMkLst>
          <pc:docMk/>
          <pc:sldMk cId="1354047909" sldId="512"/>
        </pc:sldMkLst>
        <pc:spChg chg="mod">
          <ac:chgData name="Tracy Carter" userId="2f5be7f5713387d1" providerId="LiveId" clId="{B9E346DA-C936-401D-B120-DA2E21429C66}" dt="2021-07-09T17:47:56.493" v="2276" actId="20577"/>
          <ac:spMkLst>
            <pc:docMk/>
            <pc:sldMk cId="1354047909" sldId="512"/>
            <ac:spMk id="2" creationId="{F3BDA85A-8971-4B97-AB11-1E250127A859}"/>
          </ac:spMkLst>
        </pc:spChg>
        <pc:spChg chg="mod">
          <ac:chgData name="Tracy Carter" userId="2f5be7f5713387d1" providerId="LiveId" clId="{B9E346DA-C936-401D-B120-DA2E21429C66}" dt="2021-07-09T17:38:16.902" v="2045" actId="20577"/>
          <ac:spMkLst>
            <pc:docMk/>
            <pc:sldMk cId="1354047909" sldId="512"/>
            <ac:spMk id="3" creationId="{A81E1EC8-C4AF-4E12-95C6-3CD85389238D}"/>
          </ac:spMkLst>
        </pc:spChg>
        <pc:spChg chg="mod">
          <ac:chgData name="Tracy Carter" userId="2f5be7f5713387d1" providerId="LiveId" clId="{B9E346DA-C936-401D-B120-DA2E21429C66}" dt="2021-07-09T17:37:08.020" v="2019" actId="20577"/>
          <ac:spMkLst>
            <pc:docMk/>
            <pc:sldMk cId="1354047909" sldId="512"/>
            <ac:spMk id="6" creationId="{4A71D07B-B8DE-4A72-8252-335484F90A63}"/>
          </ac:spMkLst>
        </pc:spChg>
        <pc:spChg chg="mod">
          <ac:chgData name="Tracy Carter" userId="2f5be7f5713387d1" providerId="LiveId" clId="{B9E346DA-C936-401D-B120-DA2E21429C66}" dt="2021-07-09T17:41:45.967" v="2250" actId="20577"/>
          <ac:spMkLst>
            <pc:docMk/>
            <pc:sldMk cId="1354047909" sldId="512"/>
            <ac:spMk id="7" creationId="{DA48C092-CCE4-47D1-B0C8-184D8A12E5A2}"/>
          </ac:spMkLst>
        </pc:spChg>
        <pc:spChg chg="mod">
          <ac:chgData name="Tracy Carter" userId="2f5be7f5713387d1" providerId="LiveId" clId="{B9E346DA-C936-401D-B120-DA2E21429C66}" dt="2021-07-09T17:38:27.284" v="2051" actId="20577"/>
          <ac:spMkLst>
            <pc:docMk/>
            <pc:sldMk cId="1354047909" sldId="512"/>
            <ac:spMk id="16" creationId="{928C9020-DB65-4A0B-9F9C-F842FF72067E}"/>
          </ac:spMkLst>
        </pc:spChg>
      </pc:sldChg>
      <pc:sldChg chg="addSp delSp modSp add mod ord">
        <pc:chgData name="Tracy Carter" userId="2f5be7f5713387d1" providerId="LiveId" clId="{B9E346DA-C936-401D-B120-DA2E21429C66}" dt="2021-07-09T17:48:02.295" v="2278" actId="20577"/>
        <pc:sldMkLst>
          <pc:docMk/>
          <pc:sldMk cId="3671662748" sldId="513"/>
        </pc:sldMkLst>
        <pc:spChg chg="mod">
          <ac:chgData name="Tracy Carter" userId="2f5be7f5713387d1" providerId="LiveId" clId="{B9E346DA-C936-401D-B120-DA2E21429C66}" dt="2021-07-09T17:48:02.295" v="2278" actId="20577"/>
          <ac:spMkLst>
            <pc:docMk/>
            <pc:sldMk cId="3671662748" sldId="513"/>
            <ac:spMk id="2" creationId="{F3BDA85A-8971-4B97-AB11-1E250127A859}"/>
          </ac:spMkLst>
        </pc:spChg>
        <pc:spChg chg="mod">
          <ac:chgData name="Tracy Carter" userId="2f5be7f5713387d1" providerId="LiveId" clId="{B9E346DA-C936-401D-B120-DA2E21429C66}" dt="2021-07-09T17:37:26.024" v="2020"/>
          <ac:spMkLst>
            <pc:docMk/>
            <pc:sldMk cId="3671662748" sldId="513"/>
            <ac:spMk id="6" creationId="{94C14AB2-D6EC-4D5B-AA67-DF32EF879274}"/>
          </ac:spMkLst>
        </pc:spChg>
        <pc:picChg chg="add mod">
          <ac:chgData name="Tracy Carter" userId="2f5be7f5713387d1" providerId="LiveId" clId="{B9E346DA-C936-401D-B120-DA2E21429C66}" dt="2021-07-09T17:44:03.326" v="2254" actId="14100"/>
          <ac:picMkLst>
            <pc:docMk/>
            <pc:sldMk cId="3671662748" sldId="513"/>
            <ac:picMk id="3" creationId="{588C04B8-233F-4537-856C-0CEB287F67F3}"/>
          </ac:picMkLst>
        </pc:picChg>
        <pc:picChg chg="del">
          <ac:chgData name="Tracy Carter" userId="2f5be7f5713387d1" providerId="LiveId" clId="{B9E346DA-C936-401D-B120-DA2E21429C66}" dt="2021-07-09T17:43:22.867" v="2251" actId="478"/>
          <ac:picMkLst>
            <pc:docMk/>
            <pc:sldMk cId="3671662748" sldId="513"/>
            <ac:picMk id="7" creationId="{5778E887-589F-4B49-966C-B0B78E14E9BA}"/>
          </ac:picMkLst>
        </pc:picChg>
        <pc:cxnChg chg="mod ord">
          <ac:chgData name="Tracy Carter" userId="2f5be7f5713387d1" providerId="LiveId" clId="{B9E346DA-C936-401D-B120-DA2E21429C66}" dt="2021-07-09T17:44:16.758" v="2256" actId="1076"/>
          <ac:cxnSpMkLst>
            <pc:docMk/>
            <pc:sldMk cId="3671662748" sldId="513"/>
            <ac:cxnSpMk id="8" creationId="{AA9E98ED-E8C5-4E5A-A73C-B4AC0C1829E5}"/>
          </ac:cxnSpMkLst>
        </pc:cxnChg>
      </pc:sldChg>
      <pc:sldChg chg="addSp delSp modSp add del mod ord">
        <pc:chgData name="Tracy Carter" userId="2f5be7f5713387d1" providerId="LiveId" clId="{B9E346DA-C936-401D-B120-DA2E21429C66}" dt="2021-07-09T17:51:26.422" v="2319" actId="2696"/>
        <pc:sldMkLst>
          <pc:docMk/>
          <pc:sldMk cId="3160772065" sldId="514"/>
        </pc:sldMkLst>
        <pc:spChg chg="mod">
          <ac:chgData name="Tracy Carter" userId="2f5be7f5713387d1" providerId="LiveId" clId="{B9E346DA-C936-401D-B120-DA2E21429C66}" dt="2021-07-09T17:50:40.269" v="2313" actId="20577"/>
          <ac:spMkLst>
            <pc:docMk/>
            <pc:sldMk cId="3160772065" sldId="514"/>
            <ac:spMk id="2" creationId="{F3BDA85A-8971-4B97-AB11-1E250127A859}"/>
          </ac:spMkLst>
        </pc:spChg>
        <pc:picChg chg="add mod">
          <ac:chgData name="Tracy Carter" userId="2f5be7f5713387d1" providerId="LiveId" clId="{B9E346DA-C936-401D-B120-DA2E21429C66}" dt="2021-07-09T17:51:17.832" v="2317" actId="14100"/>
          <ac:picMkLst>
            <pc:docMk/>
            <pc:sldMk cId="3160772065" sldId="514"/>
            <ac:picMk id="5" creationId="{2C838CBC-C9C3-49D1-A6BD-F01D4B91CE42}"/>
          </ac:picMkLst>
        </pc:picChg>
        <pc:picChg chg="del">
          <ac:chgData name="Tracy Carter" userId="2f5be7f5713387d1" providerId="LiveId" clId="{B9E346DA-C936-401D-B120-DA2E21429C66}" dt="2021-07-09T17:51:07.421" v="2314" actId="478"/>
          <ac:picMkLst>
            <pc:docMk/>
            <pc:sldMk cId="3160772065" sldId="514"/>
            <ac:picMk id="6" creationId="{56A7812D-41EC-4E50-ABD1-04F807469DD3}"/>
          </ac:picMkLst>
        </pc:picChg>
      </pc:sldChg>
      <pc:sldChg chg="addSp delSp modSp add mod">
        <pc:chgData name="Tracy Carter" userId="2f5be7f5713387d1" providerId="LiveId" clId="{B9E346DA-C936-401D-B120-DA2E21429C66}" dt="2021-07-09T17:49:00.935" v="2286" actId="478"/>
        <pc:sldMkLst>
          <pc:docMk/>
          <pc:sldMk cId="235968138" sldId="515"/>
        </pc:sldMkLst>
        <pc:spChg chg="mod">
          <ac:chgData name="Tracy Carter" userId="2f5be7f5713387d1" providerId="LiveId" clId="{B9E346DA-C936-401D-B120-DA2E21429C66}" dt="2021-07-09T17:48:08.205" v="2280" actId="20577"/>
          <ac:spMkLst>
            <pc:docMk/>
            <pc:sldMk cId="235968138" sldId="515"/>
            <ac:spMk id="2" creationId="{F3BDA85A-8971-4B97-AB11-1E250127A859}"/>
          </ac:spMkLst>
        </pc:spChg>
        <pc:picChg chg="del">
          <ac:chgData name="Tracy Carter" userId="2f5be7f5713387d1" providerId="LiveId" clId="{B9E346DA-C936-401D-B120-DA2E21429C66}" dt="2021-07-09T17:48:10.567" v="2281" actId="478"/>
          <ac:picMkLst>
            <pc:docMk/>
            <pc:sldMk cId="235968138" sldId="515"/>
            <ac:picMk id="3" creationId="{588C04B8-233F-4537-856C-0CEB287F67F3}"/>
          </ac:picMkLst>
        </pc:picChg>
        <pc:picChg chg="add mod">
          <ac:chgData name="Tracy Carter" userId="2f5be7f5713387d1" providerId="LiveId" clId="{B9E346DA-C936-401D-B120-DA2E21429C66}" dt="2021-07-09T17:48:54.348" v="2285" actId="14100"/>
          <ac:picMkLst>
            <pc:docMk/>
            <pc:sldMk cId="235968138" sldId="515"/>
            <ac:picMk id="5" creationId="{02F6B121-0B34-47A4-88BD-DEDB36196C84}"/>
          </ac:picMkLst>
        </pc:picChg>
        <pc:cxnChg chg="del">
          <ac:chgData name="Tracy Carter" userId="2f5be7f5713387d1" providerId="LiveId" clId="{B9E346DA-C936-401D-B120-DA2E21429C66}" dt="2021-07-09T17:49:00.935" v="2286" actId="478"/>
          <ac:cxnSpMkLst>
            <pc:docMk/>
            <pc:sldMk cId="235968138" sldId="515"/>
            <ac:cxnSpMk id="8" creationId="{AA9E98ED-E8C5-4E5A-A73C-B4AC0C1829E5}"/>
          </ac:cxnSpMkLst>
        </pc:cxnChg>
      </pc:sldChg>
      <pc:sldChg chg="add del">
        <pc:chgData name="Tracy Carter" userId="2f5be7f5713387d1" providerId="LiveId" clId="{B9E346DA-C936-401D-B120-DA2E21429C66}" dt="2021-07-09T17:36:12.373" v="1958" actId="2890"/>
        <pc:sldMkLst>
          <pc:docMk/>
          <pc:sldMk cId="1577205657" sldId="515"/>
        </pc:sldMkLst>
      </pc:sldChg>
      <pc:sldChg chg="addSp delSp modSp add mod">
        <pc:chgData name="Tracy Carter" userId="2f5be7f5713387d1" providerId="LiveId" clId="{B9E346DA-C936-401D-B120-DA2E21429C66}" dt="2021-07-09T18:47:13.329" v="2589" actId="1076"/>
        <pc:sldMkLst>
          <pc:docMk/>
          <pc:sldMk cId="3056023468" sldId="516"/>
        </pc:sldMkLst>
        <pc:spChg chg="mod">
          <ac:chgData name="Tracy Carter" userId="2f5be7f5713387d1" providerId="LiveId" clId="{B9E346DA-C936-401D-B120-DA2E21429C66}" dt="2021-07-09T17:49:51.456" v="2292" actId="20577"/>
          <ac:spMkLst>
            <pc:docMk/>
            <pc:sldMk cId="3056023468" sldId="516"/>
            <ac:spMk id="2" creationId="{F3BDA85A-8971-4B97-AB11-1E250127A859}"/>
          </ac:spMkLst>
        </pc:spChg>
        <pc:spChg chg="add mod">
          <ac:chgData name="Tracy Carter" userId="2f5be7f5713387d1" providerId="LiveId" clId="{B9E346DA-C936-401D-B120-DA2E21429C66}" dt="2021-07-09T18:47:09.249" v="2588" actId="1076"/>
          <ac:spMkLst>
            <pc:docMk/>
            <pc:sldMk cId="3056023468" sldId="516"/>
            <ac:spMk id="5" creationId="{5C095055-CB4A-4999-AE2C-92D19628EA7C}"/>
          </ac:spMkLst>
        </pc:spChg>
        <pc:spChg chg="add mod">
          <ac:chgData name="Tracy Carter" userId="2f5be7f5713387d1" providerId="LiveId" clId="{B9E346DA-C936-401D-B120-DA2E21429C66}" dt="2021-07-09T18:47:13.329" v="2589" actId="1076"/>
          <ac:spMkLst>
            <pc:docMk/>
            <pc:sldMk cId="3056023468" sldId="516"/>
            <ac:spMk id="7" creationId="{8AFE660C-9674-4125-873D-1F76F7991B66}"/>
          </ac:spMkLst>
        </pc:spChg>
        <pc:picChg chg="del">
          <ac:chgData name="Tracy Carter" userId="2f5be7f5713387d1" providerId="LiveId" clId="{B9E346DA-C936-401D-B120-DA2E21429C66}" dt="2021-07-09T17:49:07.239" v="2287" actId="478"/>
          <ac:picMkLst>
            <pc:docMk/>
            <pc:sldMk cId="3056023468" sldId="516"/>
            <ac:picMk id="3" creationId="{588C04B8-233F-4537-856C-0CEB287F67F3}"/>
          </ac:picMkLst>
        </pc:picChg>
        <pc:cxnChg chg="del">
          <ac:chgData name="Tracy Carter" userId="2f5be7f5713387d1" providerId="LiveId" clId="{B9E346DA-C936-401D-B120-DA2E21429C66}" dt="2021-07-09T17:49:10.852" v="2288" actId="478"/>
          <ac:cxnSpMkLst>
            <pc:docMk/>
            <pc:sldMk cId="3056023468" sldId="516"/>
            <ac:cxnSpMk id="8" creationId="{AA9E98ED-E8C5-4E5A-A73C-B4AC0C1829E5}"/>
          </ac:cxnSpMkLst>
        </pc:cxnChg>
      </pc:sldChg>
      <pc:sldChg chg="add">
        <pc:chgData name="Tracy Carter" userId="2f5be7f5713387d1" providerId="LiveId" clId="{B9E346DA-C936-401D-B120-DA2E21429C66}" dt="2021-07-09T17:51:30.199" v="2320" actId="2890"/>
        <pc:sldMkLst>
          <pc:docMk/>
          <pc:sldMk cId="26228868" sldId="517"/>
        </pc:sldMkLst>
      </pc:sldChg>
      <pc:sldChg chg="addSp delSp modSp add mod">
        <pc:chgData name="Tracy Carter" userId="2f5be7f5713387d1" providerId="LiveId" clId="{B9E346DA-C936-401D-B120-DA2E21429C66}" dt="2021-07-09T18:52:57.914" v="2625" actId="14100"/>
        <pc:sldMkLst>
          <pc:docMk/>
          <pc:sldMk cId="1120775825" sldId="518"/>
        </pc:sldMkLst>
        <pc:spChg chg="mod">
          <ac:chgData name="Tracy Carter" userId="2f5be7f5713387d1" providerId="LiveId" clId="{B9E346DA-C936-401D-B120-DA2E21429C66}" dt="2021-07-09T18:45:07.767" v="2577" actId="20577"/>
          <ac:spMkLst>
            <pc:docMk/>
            <pc:sldMk cId="1120775825" sldId="518"/>
            <ac:spMk id="2" creationId="{F3BDA85A-8971-4B97-AB11-1E250127A859}"/>
          </ac:spMkLst>
        </pc:spChg>
        <pc:picChg chg="del">
          <ac:chgData name="Tracy Carter" userId="2f5be7f5713387d1" providerId="LiveId" clId="{B9E346DA-C936-401D-B120-DA2E21429C66}" dt="2021-07-09T18:52:36.913" v="2622" actId="478"/>
          <ac:picMkLst>
            <pc:docMk/>
            <pc:sldMk cId="1120775825" sldId="518"/>
            <ac:picMk id="5" creationId="{2C838CBC-C9C3-49D1-A6BD-F01D4B91CE42}"/>
          </ac:picMkLst>
        </pc:picChg>
        <pc:picChg chg="add mod">
          <ac:chgData name="Tracy Carter" userId="2f5be7f5713387d1" providerId="LiveId" clId="{B9E346DA-C936-401D-B120-DA2E21429C66}" dt="2021-07-09T18:52:57.914" v="2625" actId="14100"/>
          <ac:picMkLst>
            <pc:docMk/>
            <pc:sldMk cId="1120775825" sldId="518"/>
            <ac:picMk id="6" creationId="{EA728FE6-D402-4089-81FE-80D4A3B9BDC8}"/>
          </ac:picMkLst>
        </pc:picChg>
      </pc:sldChg>
      <pc:sldChg chg="add ord">
        <pc:chgData name="Tracy Carter" userId="2f5be7f5713387d1" providerId="LiveId" clId="{B9E346DA-C936-401D-B120-DA2E21429C66}" dt="2021-07-09T17:53:34.129" v="2351"/>
        <pc:sldMkLst>
          <pc:docMk/>
          <pc:sldMk cId="4108388581" sldId="519"/>
        </pc:sldMkLst>
      </pc:sldChg>
      <pc:sldChg chg="addSp modSp add mod ord">
        <pc:chgData name="Tracy Carter" userId="2f5be7f5713387d1" providerId="LiveId" clId="{B9E346DA-C936-401D-B120-DA2E21429C66}" dt="2021-07-09T18:41:42.070" v="2479" actId="13926"/>
        <pc:sldMkLst>
          <pc:docMk/>
          <pc:sldMk cId="3394468523" sldId="520"/>
        </pc:sldMkLst>
        <pc:spChg chg="mod">
          <ac:chgData name="Tracy Carter" userId="2f5be7f5713387d1" providerId="LiveId" clId="{B9E346DA-C936-401D-B120-DA2E21429C66}" dt="2021-07-09T18:35:54.446" v="2378" actId="20577"/>
          <ac:spMkLst>
            <pc:docMk/>
            <pc:sldMk cId="3394468523" sldId="520"/>
            <ac:spMk id="3" creationId="{82A661C4-FE1A-4C8F-99F3-7C70095BD8F9}"/>
          </ac:spMkLst>
        </pc:spChg>
        <pc:spChg chg="add mod">
          <ac:chgData name="Tracy Carter" userId="2f5be7f5713387d1" providerId="LiveId" clId="{B9E346DA-C936-401D-B120-DA2E21429C66}" dt="2021-07-09T18:41:02.149" v="2472" actId="13926"/>
          <ac:spMkLst>
            <pc:docMk/>
            <pc:sldMk cId="3394468523" sldId="520"/>
            <ac:spMk id="5" creationId="{3A8C8C28-8FF1-4A51-BBCD-C013495DEC5B}"/>
          </ac:spMkLst>
        </pc:spChg>
        <pc:spChg chg="mod">
          <ac:chgData name="Tracy Carter" userId="2f5be7f5713387d1" providerId="LiveId" clId="{B9E346DA-C936-401D-B120-DA2E21429C66}" dt="2021-07-09T18:39:13.270" v="2416" actId="20577"/>
          <ac:spMkLst>
            <pc:docMk/>
            <pc:sldMk cId="3394468523" sldId="520"/>
            <ac:spMk id="10" creationId="{1978EC70-1FF4-4AB2-AA08-96092C1D220C}"/>
          </ac:spMkLst>
        </pc:spChg>
        <pc:spChg chg="mod">
          <ac:chgData name="Tracy Carter" userId="2f5be7f5713387d1" providerId="LiveId" clId="{B9E346DA-C936-401D-B120-DA2E21429C66}" dt="2021-07-09T18:41:42.070" v="2479" actId="13926"/>
          <ac:spMkLst>
            <pc:docMk/>
            <pc:sldMk cId="3394468523" sldId="520"/>
            <ac:spMk id="13" creationId="{1F813557-54BA-4B7E-BD1C-AB6A3527A289}"/>
          </ac:spMkLst>
        </pc:spChg>
        <pc:spChg chg="mod">
          <ac:chgData name="Tracy Carter" userId="2f5be7f5713387d1" providerId="LiveId" clId="{B9E346DA-C936-401D-B120-DA2E21429C66}" dt="2021-07-09T18:39:58.749" v="2469" actId="20577"/>
          <ac:spMkLst>
            <pc:docMk/>
            <pc:sldMk cId="3394468523" sldId="520"/>
            <ac:spMk id="21" creationId="{DF0835BD-B9B6-44B7-97F5-41972A4406C2}"/>
          </ac:spMkLst>
        </pc:spChg>
        <pc:cxnChg chg="add mod">
          <ac:chgData name="Tracy Carter" userId="2f5be7f5713387d1" providerId="LiveId" clId="{B9E346DA-C936-401D-B120-DA2E21429C66}" dt="2021-07-09T18:41:35.061" v="2478" actId="1076"/>
          <ac:cxnSpMkLst>
            <pc:docMk/>
            <pc:sldMk cId="3394468523" sldId="520"/>
            <ac:cxnSpMk id="14" creationId="{9FEB168E-DD92-424F-B32C-644E55BFF1DD}"/>
          </ac:cxnSpMkLst>
        </pc:cxnChg>
        <pc:cxnChg chg="mod">
          <ac:chgData name="Tracy Carter" userId="2f5be7f5713387d1" providerId="LiveId" clId="{B9E346DA-C936-401D-B120-DA2E21429C66}" dt="2021-07-09T18:37:12.748" v="2385" actId="1076"/>
          <ac:cxnSpMkLst>
            <pc:docMk/>
            <pc:sldMk cId="3394468523" sldId="520"/>
            <ac:cxnSpMk id="19" creationId="{DB916BA0-95E2-4379-9287-6B45B63B5A8C}"/>
          </ac:cxnSpMkLst>
        </pc:cxnChg>
        <pc:cxnChg chg="mod">
          <ac:chgData name="Tracy Carter" userId="2f5be7f5713387d1" providerId="LiveId" clId="{B9E346DA-C936-401D-B120-DA2E21429C66}" dt="2021-07-09T18:39:28.016" v="2418" actId="14100"/>
          <ac:cxnSpMkLst>
            <pc:docMk/>
            <pc:sldMk cId="3394468523" sldId="520"/>
            <ac:cxnSpMk id="29" creationId="{64B8349C-04CF-4953-AAED-05B4869C5F50}"/>
          </ac:cxnSpMkLst>
        </pc:cxnChg>
      </pc:sldChg>
      <pc:sldChg chg="addSp delSp modSp add mod ord">
        <pc:chgData name="Tracy Carter" userId="2f5be7f5713387d1" providerId="LiveId" clId="{B9E346DA-C936-401D-B120-DA2E21429C66}" dt="2021-07-09T18:44:53.134" v="2573" actId="20577"/>
        <pc:sldMkLst>
          <pc:docMk/>
          <pc:sldMk cId="3340077067" sldId="521"/>
        </pc:sldMkLst>
        <pc:spChg chg="mod">
          <ac:chgData name="Tracy Carter" userId="2f5be7f5713387d1" providerId="LiveId" clId="{B9E346DA-C936-401D-B120-DA2E21429C66}" dt="2021-07-09T18:42:10.414" v="2497" actId="20577"/>
          <ac:spMkLst>
            <pc:docMk/>
            <pc:sldMk cId="3340077067" sldId="521"/>
            <ac:spMk id="2" creationId="{F3BDA85A-8971-4B97-AB11-1E250127A859}"/>
          </ac:spMkLst>
        </pc:spChg>
        <pc:spChg chg="mod ord">
          <ac:chgData name="Tracy Carter" userId="2f5be7f5713387d1" providerId="LiveId" clId="{B9E346DA-C936-401D-B120-DA2E21429C66}" dt="2021-07-09T18:43:29.478" v="2552" actId="167"/>
          <ac:spMkLst>
            <pc:docMk/>
            <pc:sldMk cId="3340077067" sldId="521"/>
            <ac:spMk id="3" creationId="{A81E1EC8-C4AF-4E12-95C6-3CD85389238D}"/>
          </ac:spMkLst>
        </pc:spChg>
        <pc:spChg chg="mod">
          <ac:chgData name="Tracy Carter" userId="2f5be7f5713387d1" providerId="LiveId" clId="{B9E346DA-C936-401D-B120-DA2E21429C66}" dt="2021-07-09T18:44:53.134" v="2573" actId="20577"/>
          <ac:spMkLst>
            <pc:docMk/>
            <pc:sldMk cId="3340077067" sldId="521"/>
            <ac:spMk id="6" creationId="{4A71D07B-B8DE-4A72-8252-335484F90A63}"/>
          </ac:spMkLst>
        </pc:spChg>
        <pc:spChg chg="del mod">
          <ac:chgData name="Tracy Carter" userId="2f5be7f5713387d1" providerId="LiveId" clId="{B9E346DA-C936-401D-B120-DA2E21429C66}" dt="2021-07-09T18:42:45.487" v="2500" actId="478"/>
          <ac:spMkLst>
            <pc:docMk/>
            <pc:sldMk cId="3340077067" sldId="521"/>
            <ac:spMk id="7" creationId="{DA48C092-CCE4-47D1-B0C8-184D8A12E5A2}"/>
          </ac:spMkLst>
        </pc:spChg>
        <pc:spChg chg="add mod">
          <ac:chgData name="Tracy Carter" userId="2f5be7f5713387d1" providerId="LiveId" clId="{B9E346DA-C936-401D-B120-DA2E21429C66}" dt="2021-07-09T18:44:00.406" v="2567" actId="20577"/>
          <ac:spMkLst>
            <pc:docMk/>
            <pc:sldMk cId="3340077067" sldId="521"/>
            <ac:spMk id="9" creationId="{558D4740-DBDD-4CA1-BD2A-6A08A7BFC8AA}"/>
          </ac:spMkLst>
        </pc:spChg>
        <pc:spChg chg="mod">
          <ac:chgData name="Tracy Carter" userId="2f5be7f5713387d1" providerId="LiveId" clId="{B9E346DA-C936-401D-B120-DA2E21429C66}" dt="2021-07-09T18:43:40.674" v="2553" actId="14100"/>
          <ac:spMkLst>
            <pc:docMk/>
            <pc:sldMk cId="3340077067" sldId="521"/>
            <ac:spMk id="16" creationId="{928C9020-DB65-4A0B-9F9C-F842FF72067E}"/>
          </ac:spMkLst>
        </pc:spChg>
      </pc:sldChg>
      <pc:sldChg chg="addSp delSp modSp add mod ord">
        <pc:chgData name="Tracy Carter" userId="2f5be7f5713387d1" providerId="LiveId" clId="{B9E346DA-C936-401D-B120-DA2E21429C66}" dt="2021-07-09T18:49:08.282" v="2603" actId="14100"/>
        <pc:sldMkLst>
          <pc:docMk/>
          <pc:sldMk cId="4157422594" sldId="522"/>
        </pc:sldMkLst>
        <pc:spChg chg="mod">
          <ac:chgData name="Tracy Carter" userId="2f5be7f5713387d1" providerId="LiveId" clId="{B9E346DA-C936-401D-B120-DA2E21429C66}" dt="2021-07-09T18:45:00.337" v="2575" actId="20577"/>
          <ac:spMkLst>
            <pc:docMk/>
            <pc:sldMk cId="4157422594" sldId="522"/>
            <ac:spMk id="2" creationId="{F3BDA85A-8971-4B97-AB11-1E250127A859}"/>
          </ac:spMkLst>
        </pc:spChg>
        <pc:spChg chg="mod">
          <ac:chgData name="Tracy Carter" userId="2f5be7f5713387d1" providerId="LiveId" clId="{B9E346DA-C936-401D-B120-DA2E21429C66}" dt="2021-07-09T18:44:44.566" v="2571" actId="20577"/>
          <ac:spMkLst>
            <pc:docMk/>
            <pc:sldMk cId="4157422594" sldId="522"/>
            <ac:spMk id="6" creationId="{94C14AB2-D6EC-4D5B-AA67-DF32EF879274}"/>
          </ac:spMkLst>
        </pc:spChg>
        <pc:picChg chg="del">
          <ac:chgData name="Tracy Carter" userId="2f5be7f5713387d1" providerId="LiveId" clId="{B9E346DA-C936-401D-B120-DA2E21429C66}" dt="2021-07-09T18:48:50.158" v="2599" actId="478"/>
          <ac:picMkLst>
            <pc:docMk/>
            <pc:sldMk cId="4157422594" sldId="522"/>
            <ac:picMk id="3" creationId="{588C04B8-233F-4537-856C-0CEB287F67F3}"/>
          </ac:picMkLst>
        </pc:picChg>
        <pc:picChg chg="add mod ord">
          <ac:chgData name="Tracy Carter" userId="2f5be7f5713387d1" providerId="LiveId" clId="{B9E346DA-C936-401D-B120-DA2E21429C66}" dt="2021-07-09T18:49:08.282" v="2603" actId="14100"/>
          <ac:picMkLst>
            <pc:docMk/>
            <pc:sldMk cId="4157422594" sldId="522"/>
            <ac:picMk id="5" creationId="{A13B145E-7ECC-4AE4-ABBC-B8AA1154D64D}"/>
          </ac:picMkLst>
        </pc:picChg>
      </pc:sldChg>
      <pc:sldChg chg="addSp delSp modSp add mod">
        <pc:chgData name="Tracy Carter" userId="2f5be7f5713387d1" providerId="LiveId" clId="{B9E346DA-C936-401D-B120-DA2E21429C66}" dt="2021-07-09T18:50:22.059" v="2608" actId="167"/>
        <pc:sldMkLst>
          <pc:docMk/>
          <pc:sldMk cId="955810929" sldId="523"/>
        </pc:sldMkLst>
        <pc:picChg chg="del">
          <ac:chgData name="Tracy Carter" userId="2f5be7f5713387d1" providerId="LiveId" clId="{B9E346DA-C936-401D-B120-DA2E21429C66}" dt="2021-07-09T18:50:01.657" v="2604" actId="478"/>
          <ac:picMkLst>
            <pc:docMk/>
            <pc:sldMk cId="955810929" sldId="523"/>
            <ac:picMk id="3" creationId="{588C04B8-233F-4537-856C-0CEB287F67F3}"/>
          </ac:picMkLst>
        </pc:picChg>
        <pc:picChg chg="add mod ord">
          <ac:chgData name="Tracy Carter" userId="2f5be7f5713387d1" providerId="LiveId" clId="{B9E346DA-C936-401D-B120-DA2E21429C66}" dt="2021-07-09T18:50:22.059" v="2608" actId="167"/>
          <ac:picMkLst>
            <pc:docMk/>
            <pc:sldMk cId="955810929" sldId="523"/>
            <ac:picMk id="5" creationId="{E2C30741-D904-40DA-98EC-19118C9DC9A1}"/>
          </ac:picMkLst>
        </pc:picChg>
      </pc:sldChg>
      <pc:sldChg chg="addSp delSp modSp add mod">
        <pc:chgData name="Tracy Carter" userId="2f5be7f5713387d1" providerId="LiveId" clId="{B9E346DA-C936-401D-B120-DA2E21429C66}" dt="2021-07-09T18:51:13.557" v="2613" actId="14100"/>
        <pc:sldMkLst>
          <pc:docMk/>
          <pc:sldMk cId="2509018573" sldId="524"/>
        </pc:sldMkLst>
        <pc:picChg chg="del">
          <ac:chgData name="Tracy Carter" userId="2f5be7f5713387d1" providerId="LiveId" clId="{B9E346DA-C936-401D-B120-DA2E21429C66}" dt="2021-07-09T18:51:00.013" v="2609" actId="478"/>
          <ac:picMkLst>
            <pc:docMk/>
            <pc:sldMk cId="2509018573" sldId="524"/>
            <ac:picMk id="3" creationId="{588C04B8-233F-4537-856C-0CEB287F67F3}"/>
          </ac:picMkLst>
        </pc:picChg>
        <pc:picChg chg="add mod">
          <ac:chgData name="Tracy Carter" userId="2f5be7f5713387d1" providerId="LiveId" clId="{B9E346DA-C936-401D-B120-DA2E21429C66}" dt="2021-07-09T18:51:13.557" v="2613" actId="14100"/>
          <ac:picMkLst>
            <pc:docMk/>
            <pc:sldMk cId="2509018573" sldId="524"/>
            <ac:picMk id="5" creationId="{F110D6F9-7D46-4054-B598-B3686DE841C0}"/>
          </ac:picMkLst>
        </pc:picChg>
        <pc:cxnChg chg="del">
          <ac:chgData name="Tracy Carter" userId="2f5be7f5713387d1" providerId="LiveId" clId="{B9E346DA-C936-401D-B120-DA2E21429C66}" dt="2021-07-09T18:51:05.784" v="2611" actId="478"/>
          <ac:cxnSpMkLst>
            <pc:docMk/>
            <pc:sldMk cId="2509018573" sldId="524"/>
            <ac:cxnSpMk id="8" creationId="{AA9E98ED-E8C5-4E5A-A73C-B4AC0C1829E5}"/>
          </ac:cxnSpMkLst>
        </pc:cxnChg>
      </pc:sldChg>
      <pc:sldChg chg="addSp delSp modSp add mod">
        <pc:chgData name="Tracy Carter" userId="2f5be7f5713387d1" providerId="LiveId" clId="{B9E346DA-C936-401D-B120-DA2E21429C66}" dt="2021-07-09T18:52:30.322" v="2621" actId="1076"/>
        <pc:sldMkLst>
          <pc:docMk/>
          <pc:sldMk cId="3522399220" sldId="525"/>
        </pc:sldMkLst>
        <pc:spChg chg="mod">
          <ac:chgData name="Tracy Carter" userId="2f5be7f5713387d1" providerId="LiveId" clId="{B9E346DA-C936-401D-B120-DA2E21429C66}" dt="2021-07-09T18:52:30.322" v="2621" actId="1076"/>
          <ac:spMkLst>
            <pc:docMk/>
            <pc:sldMk cId="3522399220" sldId="525"/>
            <ac:spMk id="6" creationId="{94C14AB2-D6EC-4D5B-AA67-DF32EF879274}"/>
          </ac:spMkLst>
        </pc:spChg>
        <pc:picChg chg="del">
          <ac:chgData name="Tracy Carter" userId="2f5be7f5713387d1" providerId="LiveId" clId="{B9E346DA-C936-401D-B120-DA2E21429C66}" dt="2021-07-09T18:51:43.854" v="2614" actId="478"/>
          <ac:picMkLst>
            <pc:docMk/>
            <pc:sldMk cId="3522399220" sldId="525"/>
            <ac:picMk id="3" creationId="{588C04B8-233F-4537-856C-0CEB287F67F3}"/>
          </ac:picMkLst>
        </pc:picChg>
        <pc:picChg chg="add mod">
          <ac:chgData name="Tracy Carter" userId="2f5be7f5713387d1" providerId="LiveId" clId="{B9E346DA-C936-401D-B120-DA2E21429C66}" dt="2021-07-09T18:52:26.854" v="2620" actId="14100"/>
          <ac:picMkLst>
            <pc:docMk/>
            <pc:sldMk cId="3522399220" sldId="525"/>
            <ac:picMk id="5" creationId="{6D79E704-13F6-43BA-B2E0-E7C86E128400}"/>
          </ac:picMkLst>
        </pc:picChg>
        <pc:cxnChg chg="del">
          <ac:chgData name="Tracy Carter" userId="2f5be7f5713387d1" providerId="LiveId" clId="{B9E346DA-C936-401D-B120-DA2E21429C66}" dt="2021-07-09T18:51:45.736" v="2615" actId="478"/>
          <ac:cxnSpMkLst>
            <pc:docMk/>
            <pc:sldMk cId="3522399220" sldId="525"/>
            <ac:cxnSpMk id="8" creationId="{AA9E98ED-E8C5-4E5A-A73C-B4AC0C1829E5}"/>
          </ac:cxnSpMkLst>
        </pc:cxnChg>
      </pc:sldChg>
      <pc:sldChg chg="add">
        <pc:chgData name="Tracy Carter" userId="2f5be7f5713387d1" providerId="LiveId" clId="{B9E346DA-C936-401D-B120-DA2E21429C66}" dt="2021-07-09T18:53:02.439" v="2626" actId="2890"/>
        <pc:sldMkLst>
          <pc:docMk/>
          <pc:sldMk cId="3973501981" sldId="526"/>
        </pc:sldMkLst>
      </pc:sldChg>
    </pc:docChg>
  </pc:docChgLst>
  <pc:docChgLst>
    <pc:chgData name="Tracy Carter" userId="2f5be7f5713387d1" providerId="LiveId" clId="{A734C48F-9B9D-4F5B-A3DD-0F6EBAA0C127}"/>
    <pc:docChg chg="modSld">
      <pc:chgData name="Tracy Carter" userId="2f5be7f5713387d1" providerId="LiveId" clId="{A734C48F-9B9D-4F5B-A3DD-0F6EBAA0C127}" dt="2021-07-13T17:47:07.074" v="43" actId="20577"/>
      <pc:docMkLst>
        <pc:docMk/>
      </pc:docMkLst>
      <pc:sldChg chg="modSp mod">
        <pc:chgData name="Tracy Carter" userId="2f5be7f5713387d1" providerId="LiveId" clId="{A734C48F-9B9D-4F5B-A3DD-0F6EBAA0C127}" dt="2021-07-13T17:47:07.074" v="43" actId="20577"/>
        <pc:sldMkLst>
          <pc:docMk/>
          <pc:sldMk cId="3397078712" sldId="257"/>
        </pc:sldMkLst>
        <pc:spChg chg="mod">
          <ac:chgData name="Tracy Carter" userId="2f5be7f5713387d1" providerId="LiveId" clId="{A734C48F-9B9D-4F5B-A3DD-0F6EBAA0C127}" dt="2021-07-13T17:47:07.074" v="43" actId="20577"/>
          <ac:spMkLst>
            <pc:docMk/>
            <pc:sldMk cId="3397078712" sldId="257"/>
            <ac:spMk id="17" creationId="{56117506-5EA2-48E1-9422-2825F64CFB2C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1:31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10135 0 0,'0'0'778'0'0,"0"0"-488"0"0,0 0-168 0 0,0 0-24 0 0,0 0-2 0 0,0 0-28 0 0,0 0-872 0 0,0 0-3068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24.8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821 0 7367 0 0,'-1'1'7910'0'0,"-6"2"-6541"0"0,-2-1-740 0 0,0-1 0 0 0,0 0 1 0 0,0 0-1 0 0,0-1 0 0 0,-18-1 0 0 0,1 0-359 0 0,-552 37 1041 0 0,465-19-1205 0 0,91-10-113 0 0,21-7-80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24.3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44 12063 0 0,'0'0'1091'0'0,"2"17"2332"0"0,3 51 442 0 0,-5-45-3446 0 0,6 35-1 0 0,-2-33-242 0 0,-3-16-134 0 0,0 0 0 0 0,0 0-1 0 0,1 0 1 0 0,1 0 0 0 0,0-1-1 0 0,5 14 1 0 0,-3-12 18 0 0,-1-6-64 0 0,2-1 8 0 0,-5-2-9 0 0,0 0-1 0 0,0-1 1 0 0,0 0-1 0 0,0 1 1 0 0,0-1-1 0 0,0 1 1 0 0,0-1-1 0 0,0 0 0 0 0,0 0 1 0 0,0 0-1 0 0,0 0 1 0 0,1 0-1 0 0,-1 0 1 0 0,0 0-1 0 0,0 0 1 0 0,0 0-1 0 0,0 0 1 0 0,0 0-1 0 0,0-1 1 0 0,0 1-1 0 0,0 0 1 0 0,0-1-1 0 0,0 1 1 0 0,0-1-1 0 0,0 1 1 0 0,0-1-1 0 0,-1 0 1 0 0,1 1-1 0 0,0-1 1 0 0,1-1-1 0 0,3-1-63 0 0,0-1 38 0 0,1-1-1 0 0,-1 1 1 0 0,0-1 0 0 0,0 0-1 0 0,-1 0 1 0 0,0-1-1 0 0,0 1 1 0 0,0-1 0 0 0,0 0-1 0 0,-1 0 1 0 0,0 0-1 0 0,3-9 1 0 0,3-8-23 0 0,-2 0 0 0 0,5-27 0 0 0,-7 23 29 0 0,-1-1 1 0 0,-1 0 0 0 0,0-35-1 0 0,14 257 1480 0 0,-9-132-1017 0 0,-2-14-408 0 0,11 129 105 0 0,-16-150-120 0 0,-2-1-1 0 0,0 1 1 0 0,-2 0 0 0 0,-9 40 0 0 0,11-62-40 0 0,-1 0-1 0 0,1 0 1 0 0,-1 0-1 0 0,0 0 1 0 0,-1 0-1 0 0,1-1 1 0 0,-1 1-1 0 0,0-1 1 0 0,0 0-1 0 0,0 0 1 0 0,-4 4-1 0 0,5-6 14 0 0,0-1-1 0 0,1 0 1 0 0,-1 1 0 0 0,0-1-1 0 0,0 0 1 0 0,0 0 0 0 0,0 0-1 0 0,0-1 1 0 0,0 1 0 0 0,0 0-1 0 0,-1-1 1 0 0,1 1 0 0 0,0-1-1 0 0,0 0 1 0 0,0 0 0 0 0,-1 1-1 0 0,1-2 1 0 0,0 1 0 0 0,0 0-1 0 0,0 0 1 0 0,-1-1 0 0 0,1 1-1 0 0,0-1 1 0 0,0 0 0 0 0,0 1-1 0 0,0-1 1 0 0,0 0-1 0 0,-2-2 1 0 0,-1 0-249 0 0,0 0 0 0 0,0-1 1 0 0,1 0-1 0 0,-1 0 0 0 0,1 0 0 0 0,0-1 0 0 0,-5-6 1 0 0,2 2-1430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28.1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23 3223 0 0,'3'1'9078'0'0,"12"0"-7582"0"0,16-9-11 0 0,-26 7-1212 0 0,-1-1 1 0 0,1 1-1 0 0,0 0 1 0 0,0 0 0 0 0,8-1-1 0 0,59-4 1107 0 0,-49 4-1398 0 0,-22 2-74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28.4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4607 0 0,'24'25'15632'0'0,"-14"-18"-14026"0"0,-7-6-1534 0 0,0 0 0 0 0,0 1 0 0 0,0-1 0 0 0,0 0 0 0 0,0-1 0 0 0,0 1 0 0 0,0 0 0 0 0,0-1 0 0 0,1 0 0 0 0,-1 0 0 0 0,0 0 0 0 0,0 0 0 0 0,0 0 0 0 0,0 0 0 0 0,4-2-1 0 0,6-1-159 0 0,0-1 0 0 0,0 0 0 0 0,0-1-1 0 0,13-8 1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29.4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 6911 0 0,'13'7'12304'0'0,"-10"-5"-11697"0"0,5-2-49 0 0,0 1 1 0 0,0-1-1 0 0,16-3 1 0 0,7 1-432 0 0,8-4-2391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30.0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20 105 4607 0 0,'3'-2'9110'0'0,"5"-4"-8070"0"0,0-1-739 0 0,-1-1 1 0 0,12-16-1 0 0,-14 16-299 0 0,1 0 0 0 0,1 1-1 0 0,9-10 1 0 0,-14 15 30 0 0,0 0 1 0 0,1 1-1 0 0,-1-1 0 0 0,1 0 0 0 0,0 1 0 0 0,-1 0 1 0 0,1-1-1 0 0,0 1 0 0 0,0 0 0 0 0,0 0 0 0 0,0 1 1 0 0,0-1-1 0 0,0 1 0 0 0,6-1 0 0 0,-8 1 25 0 0,0 1-1 0 0,0-1 1 0 0,1 0-1 0 0,-1 1 1 0 0,0-1 0 0 0,0 1-1 0 0,0-1 1 0 0,0 1-1 0 0,1-1 1 0 0,-1 1-1 0 0,0 0 1 0 0,0-1-1 0 0,0 1 1 0 0,0 0-1 0 0,-1 0 1 0 0,1 0 0 0 0,0 0-1 0 0,0 0 1 0 0,0 0-1 0 0,-1 0 1 0 0,1 0-1 0 0,0 0 1 0 0,-1 0-1 0 0,1 1 1 0 0,-1-1-1 0 0,1 1 1 0 0,1 4 157 0 0,-1 0 1 0 0,1 0-1 0 0,1 11 0 0 0,-3-6-90 0 0,0 1 0 0 0,0-1 0 0 0,-1 1-1 0 0,0-1 1 0 0,-1 1 0 0 0,-6 18 0 0 0,0-6-61 0 0,-21 45-1 0 0,20-51-62 0 0,-1-1 0 0 0,0 0 0 0 0,-2-1 0 0 0,-25 29 0 0 0,35-43-1 0 0,0 0 0 0 0,0 0 0 0 0,0-1 0 0 0,0 1 0 0 0,-1-1 0 0 0,1 0-1 0 0,0 1 1 0 0,-1-1 0 0 0,1 0 0 0 0,-1 0 0 0 0,-4 1 0 0 0,2-2-64 0 0,4 0 62 0 0,0 0 1 0 0,0-1 0 0 0,1 1-1 0 0,-1 0 1 0 0,0 0 0 0 0,1-1 0 0 0,-1 1-1 0 0,0-1 1 0 0,1 1 0 0 0,-1-1 0 0 0,1 1-1 0 0,-1-1 1 0 0,0 1 0 0 0,1-1-1 0 0,0 1 1 0 0,-1-1 0 0 0,1 1 0 0 0,-1-1-1 0 0,1 0 1 0 0,0 1 0 0 0,-1-1 0 0 0,1 0-1 0 0,0 0 1 0 0,-1 1 0 0 0,1-1-1 0 0,0 0 1 0 0,0 1 0 0 0,0-1 0 0 0,0 0-1 0 0,0 0 1 0 0,0 0 0 0 0,0 0 1 0 0,0-2 2 0 0,0 0 1 0 0,0 1-1 0 0,1-1 0 0 0,-1 1 0 0 0,1-1 0 0 0,-1 1 0 0 0,1-1 1 0 0,0 1-1 0 0,0-1 0 0 0,0 1 0 0 0,0 0 0 0 0,1-1 0 0 0,-1 1 1 0 0,0 0-1 0 0,1 0 0 0 0,0 0 0 0 0,-1 0 0 0 0,1 0 1 0 0,0 1-1 0 0,0-1 0 0 0,0 0 0 0 0,0 1 0 0 0,1 0 0 0 0,1-2 1 0 0,3-1 3 0 0,0 1 1 0 0,0-1 0 0 0,0 2-1 0 0,0-1 1 0 0,0 1 0 0 0,0 0-1 0 0,8-1 1 0 0,10-2 94 0 0,-18 4-91 0 0,1-1-1 0 0,0 1 1 0 0,0 0-1 0 0,0 1 1 0 0,-1 0-1 0 0,1 0 0 0 0,11 2 1 0 0,-18-2-417 0 0,3 5-1403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30.4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540 1 14111 0 0,'0'0'1276'0'0,"-12"3"-957"0"0,-19-1 438 0 0,0 0-1 0 0,-34-4 1 0 0,-28 0-750 0 0,76 3-5 0 0,-110 8 4 0 0,103-6 66 0 0,1 1 0 0 0,0 1 0 0 0,-31 11 0 0 0,48-14-132 0 0,-1 1 1 0 0,0 1-1 0 0,1-1 0 0 0,-8 6 1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31.4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192 3 11775 0 0,'0'0'4950'0'0,"-19"3"-4512"0"0,7-3-434 0 0,0 0 0 0 0,-21-3 0 0 0,9 1-4 0 0,21 2 7 0 0,0 0 1 0 0,1 0-1 0 0,-1 0 0 0 0,0 0 0 0 0,0 0 0 0 0,1 1 1 0 0,-1-1-1 0 0,0 1 0 0 0,1 0 0 0 0,-1 0 0 0 0,1 0 0 0 0,-1 0 1 0 0,1 0-1 0 0,0 1 0 0 0,-1-1 0 0 0,-3 4 0 0 0,3-2 16 0 0,0 0 0 0 0,0 0 0 0 0,0 1-1 0 0,1 0 1 0 0,-1-1 0 0 0,1 1 0 0 0,0 0 0 0 0,0 0-1 0 0,-2 6 1 0 0,0 3 275 0 0,1 0-1 0 0,0 0 1 0 0,0 0 0 0 0,2 1 0 0 0,-1 23-1 0 0,2-21 128 0 0,-1-8-355 0 0,1 0 1 0 0,1 1 0 0 0,-1-1 0 0 0,4 15 0 0 0,-4-22-69 0 0,1-1 0 0 0,-1 1 0 0 0,0-1 0 0 0,1 0 1 0 0,-1 1-1 0 0,0-1 0 0 0,1 0 0 0 0,-1 1 0 0 0,0-1 0 0 0,1 0 1 0 0,-1 0-1 0 0,1 1 0 0 0,-1-1 0 0 0,1 0 0 0 0,-1 0 0 0 0,0 0 0 0 0,1 0 1 0 0,-1 0-1 0 0,1 1 0 0 0,-1-1 0 0 0,1 0 0 0 0,-1 0 0 0 0,1 0 1 0 0,-1 0-1 0 0,1 0 0 0 0,0-1 0 0 0,10 0-8 0 0,-11 1 7 0 0,6-1-2 0 0,0-1 0 0 0,1 0 0 0 0,10-5 0 0 0,-13 5 25 0 0,0 0-1 0 0,1 0 1 0 0,-1 0 0 0 0,1 1-1 0 0,0 0 1 0 0,-1 0-1 0 0,1 0 1 0 0,0 1 0 0 0,6-1-1 0 0,-5 1 65 0 0,0 1-1 0 0,0 0 0 0 0,0 0 1 0 0,0 1-1 0 0,0-1 1 0 0,-1 1-1 0 0,1 1 0 0 0,0-1 1 0 0,-1 1-1 0 0,0 0 1 0 0,0 0-1 0 0,0 0 1 0 0,0 1-1 0 0,0-1 0 0 0,-1 1 1 0 0,6 7-1 0 0,-7-8-74 0 0,-1 0 0 0 0,1 1 0 0 0,-1-1 0 0 0,0 1 0 0 0,0-1-1 0 0,-1 1 1 0 0,1 0 0 0 0,-1 0 0 0 0,0 0 0 0 0,0 0 0 0 0,0 0 0 0 0,0 0 0 0 0,-1 0-1 0 0,1 0 1 0 0,-1 0 0 0 0,0 0 0 0 0,-1 0 0 0 0,1 0 0 0 0,-1 1 0 0 0,1-1 0 0 0,-1 0 0 0 0,0 0-1 0 0,-1-1 1 0 0,-2 8 0 0 0,0-5-21 0 0,1 0 0 0 0,0-1 0 0 0,-1 1 1 0 0,0-1-1 0 0,-1 0 0 0 0,1 0 0 0 0,-1-1 0 0 0,0 0 0 0 0,0 1 0 0 0,0-1 0 0 0,0-1 0 0 0,-1 1 0 0 0,1-1 1 0 0,-1 0-1 0 0,-7 2 0 0 0,10-3-37 0 0,0-1 0 0 0,0 0 1 0 0,-1 0-1 0 0,1 0 1 0 0,0-1-1 0 0,-1 1 0 0 0,1-1 1 0 0,-1 0-1 0 0,1 0 1 0 0,-1 0-1 0 0,1 0 0 0 0,0 0 1 0 0,-1-1-1 0 0,1 0 1 0 0,-1 1-1 0 0,1-1 0 0 0,0 0 1 0 0,0-1-1 0 0,0 1 1 0 0,-1-1-1 0 0,1 1 0 0 0,0-1 1 0 0,1 0-1 0 0,-1 0 1 0 0,0 0-1 0 0,1-1 0 0 0,-1 1 1 0 0,1 0-1 0 0,-1-1 0 0 0,-1-3 1 0 0,1 0-1052 0 0,0 0-51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31.8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 7367 0 0,'6'-5'9052'0'0,"-5"6"-8828"0"0,0-1 0 0 0,1 0-1 0 0,-1 1 1 0 0,0-1 0 0 0,1 1 0 0 0,-1 0-1 0 0,0-1 1 0 0,1 1 0 0 0,-1 0-1 0 0,0 0 1 0 0,0 0 0 0 0,0-1 0 0 0,0 1-1 0 0,0 1 1 0 0,0-1 0 0 0,0 0-1 0 0,0 0 1 0 0,1 2 0 0 0,15 27 1607 0 0,-13-22-1181 0 0,76 119 1850 0 0,-63-104-2493 0 0,1-1-1 0 0,1-1 1 0 0,27 24 0 0 0,-44-44-133 0 0,-1 0 0 0 0,1 1-1 0 0,-1-1 1 0 0,1-1 0 0 0,-1 1 0 0 0,1 0 0 0 0,0 0 0 0 0,-1-1 0 0 0,1 1 0 0 0,2 0 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32.2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236 1 8287 0 0,'-57'76'3683'0'0,"-8"14"6962"0"0,27-26-9976 0 0,-5 12 271 0 0,26-48-2644 0 0,1 1-4525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33.3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5527 0 0,'2'0'16870'0'0,"-1"112"-16627"0"0,-1-4-36 0 0,1-80-323 0 0,-1-17-149 0 0,0 0 0 0 0,1 0 0 0 0,0-1 0 0 0,0 1 0 0 0,2-1-1 0 0,3 15 1 0 0,-3-21-1643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25.6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142 73 2303 0 0,'0'0'10763'0'0,"4"-22"-7082"0"0,-3 21-3665 0 0,0-1 19 0 0,-1 1 0 0 0,1-1 0 0 0,1 0 0 0 0,-1 0 0 0 0,0 1 1 0 0,0-1-1 0 0,1 1 0 0 0,-1-1 0 0 0,1 1 0 0 0,-1-1 0 0 0,1 1 0 0 0,0 0 1 0 0,-1 0-1 0 0,5-2 0 0 0,-1-1-2 0 0,-2 2-29 0 0,0 0 1 0 0,0 0-1 0 0,0 1 1 0 0,0-1-1 0 0,0 1 0 0 0,7-2 1 0 0,-6 1 20 0 0,1 0 0 0 0,-1 1-1 0 0,1 0 1 0 0,0 0 0 0 0,-1 0 0 0 0,1 1 0 0 0,0-1 0 0 0,0 1 0 0 0,0 0-1 0 0,-1 1 1 0 0,1-1 0 0 0,0 1 0 0 0,0 0 0 0 0,-1 0 0 0 0,1 0 0 0 0,-1 1-1 0 0,1 0 1 0 0,-1 0 0 0 0,0 0 0 0 0,1 0 0 0 0,-1 0 0 0 0,0 1 0 0 0,0 0-1 0 0,4 4 1 0 0,-6-4 25 0 0,-1 0-1 0 0,0-1 0 0 0,0 1 1 0 0,0 0-1 0 0,0 0 0 0 0,-1 0 1 0 0,1 0-1 0 0,-1 0 0 0 0,0 0 1 0 0,1 0-1 0 0,-1 0 0 0 0,-1 4 1 0 0,0 0 78 0 0,0 0 0 0 0,0 0 0 0 0,-1 0 1 0 0,0 0-1 0 0,-1 0 0 0 0,1-1 1 0 0,-1 1-1 0 0,-1-1 0 0 0,-3 7 1 0 0,-7 7 510 0 0,-22 24 1 0 0,14-18-149 0 0,17-19-415 0 0,0-1 0 0 0,-13 10 0 0 0,-21 21-457 0 0,38-37 443 0 0,26 13 254 0 0,0-4-242 0 0,0 1-13 0 0,46 24 0 0 0,-65-30-25 0 0,1 0-1 0 0,-1 0 1 0 0,0 0 0 0 0,0 1-1 0 0,-1 0 1 0 0,0 1-1 0 0,1-1 1 0 0,-2 1-1 0 0,1 0 1 0 0,-1 0-1 0 0,7 12 1 0 0,-9-14 26 0 0,-1 0 0 0 0,1 1 0 0 0,-1-1 0 0 0,0 1 0 0 0,-1-1 0 0 0,1 1 1 0 0,-1 0-1 0 0,1-1 0 0 0,-1 1 0 0 0,-1-1 0 0 0,1 1 0 0 0,-1 0 0 0 0,1-1 0 0 0,-1 1 0 0 0,-1-1 1 0 0,1 1-1 0 0,-1-1 0 0 0,1 0 0 0 0,-1 0 0 0 0,0 0 0 0 0,-5 6 0 0 0,-1 3 106 0 0,-2-1 0 0 0,1 0 0 0 0,-1-1 0 0 0,-1-1 0 0 0,-16 14 0 0 0,20-19-187 0 0,-1 1-1 0 0,0-1 1 0 0,0-1-1 0 0,0 1 1 0 0,-1-1-1 0 0,0-1 1 0 0,0 1-1 0 0,0-2 0 0 0,0 1 1 0 0,0-1-1 0 0,0-1 1 0 0,-1 1-1 0 0,1-2 1 0 0,0 1-1 0 0,-1-1 1 0 0,1-1-1 0 0,-1 0 0 0 0,1 0 1 0 0,0 0-1 0 0,0-2 1 0 0,-1 1-1 0 0,1-1 1 0 0,1 0-1 0 0,-1-1 1 0 0,0 0-1 0 0,1 0 0 0 0,0-1 1 0 0,0 0-1 0 0,-14-12 1 0 0,20 15-129 0 0,1 1 0 0 0,-1-1 0 0 0,1 0 0 0 0,-1 0 0 0 0,1-1 0 0 0,0 1 0 0 0,0 0 0 0 0,0 0 1 0 0,0-1-1 0 0,0 1 0 0 0,0 0 0 0 0,1-1 0 0 0,-1 1 0 0 0,1-1 0 0 0,0 1 0 0 0,0-4 0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33.7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295 0 13247 0 0,'0'0'1195'0'0,"-9"8"-958"0"0,2-5-8 0 0,1 0 0 0 0,-1 0-1 0 0,0-1 1 0 0,0 0 0 0 0,0 0-1 0 0,-11 1 1 0 0,-45 0 2183 0 0,36-3-2017 0 0,-104-6-1440 0 0,125 5 354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34.0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1 8287 0 0,'0'0'9019'0'0,"5"7"-7455"0"0,-3-4-1311 0 0,-1 1-1 0 0,1 0 1 0 0,-1 0 0 0 0,0 0 0 0 0,0 0-1 0 0,0 0 1 0 0,0 8 0 0 0,-1 32 571 0 0,0-23-582 0 0,-9 187 977 0 0,0 1-2751 0 0,9-197 662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34.6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139 9 1375 0 0,'7'-8'11827'0'0,"-19"22"-11519"0"0,-1-1 0 0 0,0 1 0 0 0,-21 14 0 0 0,18-15-2 0 0,0 1-1 0 0,-17 20 1 0 0,29-29-306 0 0,-1 0 0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38.6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 14 7223 0 0,'2'-12'10760'0'0,"-6"25"-8992"0"0,-1 7-1258 0 0,2 0 0 0 0,1 1-1 0 0,0-1 1 0 0,1 1 0 0 0,1-1-1 0 0,4 29 1 0 0,-3-43-478 0 0,1 1 0 0 0,-1-1-1 0 0,1 0 1 0 0,0 1 0 0 0,0-1 0 0 0,1 0-1 0 0,-1-1 1 0 0,7 11 0 0 0,-8-15-52 0 0,0 1 1 0 0,0-1-1 0 0,0 0 1 0 0,0 1-1 0 0,0-1 1 0 0,0 0-1 0 0,1 0 1 0 0,-1 1-1 0 0,0-1 1 0 0,1 0-1 0 0,-1 0 1 0 0,1 0-1 0 0,-1-1 1 0 0,1 1-1 0 0,-1 0 1 0 0,1-1-1 0 0,0 1 1 0 0,-1 0-1 0 0,1-1 0 0 0,0 0 1 0 0,-1 1-1 0 0,1-1 1 0 0,0 0-1 0 0,-1 0 1 0 0,1 0-1 0 0,0 0 1 0 0,0 0-1 0 0,-1-1 1 0 0,1 1-1 0 0,0 0 1 0 0,-1-1-1 0 0,1 0 1 0 0,0 1-1 0 0,-1-1 1 0 0,1 0-1 0 0,-1 1 1 0 0,2-2-1 0 0,4-3-163 0 0,0-1 1 0 0,-1 1-1 0 0,1-1 1 0 0,-1 0-1 0 0,-1 0 0 0 0,1-1 1 0 0,-1 0-1 0 0,0 0 0 0 0,-1 0 1 0 0,1-1-1 0 0,-2 1 0 0 0,1-1 1 0 0,-1 0-1 0 0,3-10 0 0 0,1-7-484 0 0,-2 0 0 0 0,0-1 0 0 0,1-35 0 0 0,-5 59 665 0 0,-2-12 18 0 0,1 14 56 0 0,-1 1-24 0 0,0 0 1 0 0,0 1 0 0 0,0-1-1 0 0,1 1 1 0 0,-1-1 0 0 0,1 1-1 0 0,-1-1 1 0 0,1 1 0 0 0,0-1-1 0 0,-1 1 1 0 0,1-1 0 0 0,0 3-1 0 0,0-3 25 0 0,-2 47 1227 0 0,4 72 0 0 0,0-83-716 0 0,2 35 323 0 0,2 106 277 0 0,-7-149-1180 0 0,-1 1 1 0 0,-2-1-1 0 0,0 0 1 0 0,-10 29-1 0 0,12-51-7 0 0,0-1 0 0 0,0 1 0 0 0,-1 0 0 0 0,0-1 0 0 0,-1 0 0 0 0,0 0 0 0 0,0 0 0 0 0,0 0-1 0 0,-6 7 1 0 0,8-12-25 0 0,1 1 0 0 0,-1-1-1 0 0,1 0 1 0 0,-1 1-1 0 0,0-1 1 0 0,0 0 0 0 0,0 0-1 0 0,0 0 1 0 0,0 0 0 0 0,0-1-1 0 0,0 1 1 0 0,0 0-1 0 0,0-1 1 0 0,0 0 0 0 0,0 1-1 0 0,0-1 1 0 0,0 0 0 0 0,0 0-1 0 0,-1 0 1 0 0,1 0-1 0 0,0 0 1 0 0,0-1 0 0 0,0 1-1 0 0,0-1 1 0 0,0 1 0 0 0,0-1-1 0 0,0 0 1 0 0,0 0-1 0 0,0 0 1 0 0,0 0 0 0 0,0 0-1 0 0,1 0 1 0 0,-1 0 0 0 0,-2-3-1 0 0,0 1-157 0 0,0 0 0 0 0,0-1 0 0 0,1 1 0 0 0,-1-1 0 0 0,1 0 0 0 0,0 0 0 0 0,0 0 0 0 0,-4-9 0 0 0,4 7-1058 0 0,1 0 0 0 0,-1 0 1 0 0,-1-12-1 0 0,1 2-803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39.0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17591 0 0,'3'12'1880'0'0,"3"0"-1400"0"0,11-4 1350 0 0,-11-8-1801 0 0,-1 0 0 0 0,0 0 1 0 0,0-1-1 0 0,0 0 1 0 0,0 1-1 0 0,0-2 1 0 0,-1 1-1 0 0,9-4 1 0 0,19-4-37 0 0,-18 8-876 0 0,1 0 0 0 0,21 1 0 0 0,-28 1-68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39.3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 17535 0 0,'0'0'1588'0'0,"13"13"-552"0"0,-10-11-711 0 0,1-1 0 0 0,-1 0 0 0 0,1 0 0 0 0,-1 0-1 0 0,1-1 1 0 0,0 1 0 0 0,0-1 0 0 0,-1 0 0 0 0,1 0 0 0 0,4-1 0 0 0,41-7-141 0 0,-31 4-38 0 0,21-7-2515 0 0,-30 7 1498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40.5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9527 0 0,'0'0'860'0'0,"13"8"4084"0"0,-5-1-3905 0 0,-1 1-1 0 0,0-1 1 0 0,0 1-1 0 0,5 9 1 0 0,-3-2-511 0 0,0 0 1 0 0,-2 1-1 0 0,8 20 1 0 0,-2-3-104 0 0,-1 2-44 0 0,27 49 1 0 0,-34-75-375 0 0,0 0-1 0 0,1 0 1 0 0,0-1 0 0 0,0 0 0 0 0,1 0 0 0 0,0 0-1 0 0,1-1 1 0 0,-1 0 0 0 0,1-1 0 0 0,11 7-1 0 0,-16-11-46 0 0,0-1-1 0 0,1 1 1 0 0,-1-1 0 0 0,0 0-1 0 0,1 0 1 0 0,-1 0-1 0 0,1 0 1 0 0,-1-1-1 0 0,1 1 1 0 0,-1-1-1 0 0,1 0 1 0 0,0 0-1 0 0,6-2 1 0 0,13-3-2704 0 0,-13 2 1193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40.8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150 0 13967 0 0,'-20'40'2468'0'0,"2"1"0"0"0,-15 49 0 0 0,-42 92 352 0 0,74-181-2820 0 0,-1 9-474 0 0,6-7-684 0 0,9-7-1619 0 0,-11 3 2309 0 0,7-2-1543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41.3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6911 0 0,'14'13'7011'0'0,"-10"-7"-6265"0"0,-1 0-1 0 0,1 0 1 0 0,-1 0 0 0 0,0 1 0 0 0,0-1-1 0 0,-1 1 1 0 0,0 0 0 0 0,2 10 0 0 0,6 60 533 0 0,-8-58-969 0 0,0 9-291 0 0,1 0-787 0 0,8 42 0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41.6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314 1 10135 0 0,'-47'16'4985'0'0,"-73"16"-1"0"0,102-28-5255 0 0,4-1 253 0 0,0-1 0 0 0,-1 0 0 0 0,1-1 1 0 0,0 0-1 0 0,-1-1 0 0 0,-27-4 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33.1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86 149 2303 0 0,'0'-1'167'0'0,"-1"-15"1010"0"0,0 1-1 0 0,-6-23 0 0 0,3 23 981 0 0,2 0-1 0 0,-9-33 10040 0 0,5 63-10649 0 0,-4 21-1404 0 0,-2 38 987 0 0,-6 147-1 0 0,15-150-892 0 0,-5 222 516 0 0,6-281-704 0 0,2-7-33 0 0,0 0-1 0 0,0 1 0 0 0,0-1 0 0 0,1 0 1 0 0,-1 0-1 0 0,4 9 0 0 0,-4-12-116 0 0,0-8-280 0 0,0 1 262 0 0,1 0 1 0 0,-1-1 0 0 0,1 1 0 0 0,0 0-1 0 0,4-10 1 0 0,1-7-839 0 0,12-44-4195 0 0,-12 49 3521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42.7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36 2303 0 0,'0'0'10331'0'0,"8"-15"-8876"0"0,-4 13-1291 0 0,0-1 0 0 0,-1 1 1 0 0,1 0-1 0 0,0 0 0 0 0,1 0 1 0 0,-1 0-1 0 0,0 1 0 0 0,1 0 1 0 0,-1 0-1 0 0,0 0 0 0 0,1 0 1 0 0,-1 0-1 0 0,1 1 1 0 0,0 0-1 0 0,-1 0 0 0 0,1 1 1 0 0,-1-1-1 0 0,7 2 0 0 0,-9-2-106 0 0,0 1 0 0 0,0-1-1 0 0,1 1 1 0 0,-1 0-1 0 0,0 0 1 0 0,0 0 0 0 0,0 0-1 0 0,0 0 1 0 0,0 0 0 0 0,0 0-1 0 0,0 1 1 0 0,0-1 0 0 0,-1 1-1 0 0,1-1 1 0 0,-1 1 0 0 0,1 0-1 0 0,-1-1 1 0 0,1 1 0 0 0,-1 0-1 0 0,0 0 1 0 0,0 0-1 0 0,0 0 1 0 0,0 0 0 0 0,0 0-1 0 0,0 1 1 0 0,-1-1 0 0 0,1 0-1 0 0,-1 0 1 0 0,1 1 0 0 0,-1-1-1 0 0,0 0 1 0 0,0 0 0 0 0,0 1-1 0 0,0-1 1 0 0,0 0 0 0 0,-1 1-1 0 0,0 2 1 0 0,-2 9 4 0 0,-1-1 1 0 0,-1 1-1 0 0,0-1 0 0 0,0 0 1 0 0,-1-1-1 0 0,-1 1 0 0 0,0-1 1 0 0,-11 14-1 0 0,14-20-74 0 0,2-1 12 0 0,-1-1 0 0 0,3-3 7 0 0,0 0 0 0 0,0 0 0 0 0,0 0-1 0 0,0 1 1 0 0,0-1 0 0 0,0 0 0 0 0,0 0-1 0 0,0 0 1 0 0,0 0 0 0 0,1 0 0 0 0,-1 0 0 0 0,0 0-1 0 0,1 0 1 0 0,-1 0 0 0 0,1 0 0 0 0,-1-1 0 0 0,1 1-1 0 0,-1 0 1 0 0,1 0 0 0 0,0 0 0 0 0,-1 0 0 0 0,1-1-1 0 0,1 2 1 0 0,-1-1-2 0 0,3 2 14 0 0,1 0 0 0 0,0 1 1 0 0,0-1-1 0 0,0-1 0 0 0,0 1 0 0 0,1-1 0 0 0,-1 0 0 0 0,1 0 0 0 0,8 1 0 0 0,21 10 9 0 0,-33-13-19 0 0,-1 1 0 0 0,0-1 0 0 0,0 1 0 0 0,0-1 0 0 0,0 1 0 0 0,0 0 0 0 0,0-1 0 0 0,0 1 0 0 0,0 0 1 0 0,0 0-1 0 0,0 0 0 0 0,0 0 0 0 0,-1 0 0 0 0,1 0 0 0 0,0 0 0 0 0,-1 0 0 0 0,1 0 0 0 0,0 0 0 0 0,-1 0 0 0 0,0 0 0 0 0,1 0 0 0 0,-1 1 0 0 0,0-1 0 0 0,1 0 1 0 0,-1 0-1 0 0,0 0 0 0 0,0 1 0 0 0,0-1 0 0 0,0 0 0 0 0,0 0 0 0 0,0 1 0 0 0,0-1 0 0 0,-1 0 0 0 0,0 2 0 0 0,0 0 10 0 0,0 0-1 0 0,-1 0 0 0 0,1 0 1 0 0,-1 0-1 0 0,0-1 1 0 0,0 1-1 0 0,0-1 0 0 0,0 1 1 0 0,-5 3-1 0 0,5-4-26 0 0,-1 0 0 0 0,0 0-1 0 0,1 0 1 0 0,-1 0 0 0 0,0 0 0 0 0,0-1-1 0 0,0 0 1 0 0,-1 1 0 0 0,1-1 0 0 0,0 0-1 0 0,0-1 1 0 0,-1 1 0 0 0,1-1-1 0 0,0 1 1 0 0,-1-1 0 0 0,1 0 0 0 0,0 0-1 0 0,-1 0 1 0 0,-3-1 0 0 0,-8 2-1415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43.1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313 0 7831 0 0,'0'0'356'0'0,"-11"8"136"0"0,4-5 403 0 0,1 1 0 0 0,-1-1 0 0 0,0-1 0 0 0,0 1 1 0 0,0-1-1 0 0,0 0 0 0 0,-10 1 0 0 0,-54 3 1106 0 0,31-4-2139 0 0,11-1 131 0 0,17 0 29 0 0,-1-1 1 0 0,1 2-1 0 0,-1-1 1 0 0,1 2 0 0 0,-17 5-1 0 0,23-6-22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43.6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0 10191 0 0,'0'0'920'0'0,"0"1"-754"0"0,1 3 232 0 0,0-1 1 0 0,0 1 0 0 0,-1-1 0 0 0,1 1-1 0 0,-1 0 1 0 0,0-1 0 0 0,0 1 0 0 0,0-1-1 0 0,-1 1 1 0 0,1 0 0 0 0,-2 4-1 0 0,0 2-12 0 0,0 2 28 0 0,-2 13-167 0 0,4-24-224 0 0,0 0-1 0 0,0 0 1 0 0,0 0-1 0 0,0 0 1 0 0,0 0-1 0 0,0 0 1 0 0,1 0-1 0 0,-1 1 1 0 0,0-1-1 0 0,1 0 1 0 0,-1 0 0 0 0,1 0-1 0 0,-1 0 1 0 0,1 0-1 0 0,-1 0 1 0 0,2 1-1 0 0,2 1 80 0 0,-1-1-1 0 0,1 1 1 0 0,-1-1-1 0 0,1 0 1 0 0,0 0-1 0 0,0 0 1 0 0,0 0-1 0 0,0-1 1 0 0,1 1-1 0 0,-1-1 1 0 0,0 0-1 0 0,0 0 1 0 0,7-1-1 0 0,-2 1-78 0 0,1-1-1 0 0,-1 0 1 0 0,1 0-1 0 0,0-1 1 0 0,9-3-1 0 0,-13 3-170 0 0,0-1 1 0 0,0 0-1 0 0,0 0 0 0 0,0 0 0 0 0,0-1 0 0 0,9-5 1 0 0,-12 5-444 0 0,1 1 0 0 0,-1-1 1 0 0,0 0-1 0 0,0 0 0 0 0,0-1 1 0 0,0 1-1 0 0,0-1 0 0 0,-1 1 1 0 0,1-1-1 0 0,2-6 0 0 0,-2 1-1133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44.0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 0 5527 0 0,'-8'15'818'0'0,"6"-11"38"0"0,0-1 1 0 0,1 1 0 0 0,0-1 0 0 0,0 1-1 0 0,0-1 1 0 0,-1 7 0 0 0,0 3 1074 0 0,1 25 0 0 0,1-32-1492 0 0,8 214 4651 0 0,-3-117-4880 0 0,-1-64-378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53.2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45 6447 0 0,'0'0'586'0'0,"10"-18"142"0"0,7-8 8318 0 0,-16 53-6798 0 0,-3 1-2012 0 0,0-4 571 0 0,2 46 1 0 0,0-64-725 0 0,1 1 0 0 0,0-1 0 0 0,0 0-1 0 0,1 1 1 0 0,0-1 0 0 0,0 0 0 0 0,0 0 0 0 0,1 0 0 0 0,0 0 0 0 0,0-1-1 0 0,0 1 1 0 0,5 5 0 0 0,-7-10-86 0 0,0 0 1 0 0,0 0-1 0 0,0 0 0 0 0,0 0 1 0 0,0 0-1 0 0,0 0 0 0 0,1 0 1 0 0,-1 0-1 0 0,0-1 0 0 0,1 1 1 0 0,-1 0-1 0 0,0-1 0 0 0,1 1 1 0 0,-1-1-1 0 0,1 1 0 0 0,-1-1 1 0 0,1 0-1 0 0,2 0 0 0 0,-2 0-7 0 0,1 0-1 0 0,-1 0 1 0 0,1-1 0 0 0,-1 0-1 0 0,1 1 1 0 0,-1-1 0 0 0,1 0-1 0 0,-1 0 1 0 0,0 0 0 0 0,3-2-1 0 0,4-4-26 0 0,0 1 0 0 0,0-1 0 0 0,-1-1 0 0 0,7-8 0 0 0,-12 12 35 0 0,6-6-4 0 0,0-1 1 0 0,-2-1-1 0 0,1 0 0 0 0,-1 0 0 0 0,-1 0 0 0 0,0-1 0 0 0,-1 0 1 0 0,-1 0-1 0 0,0 0 0 0 0,4-20 0 0 0,-6 32 7 0 0,0 6-3 0 0,2 7 18 0 0,3 31 240 0 0,-2 1 0 0 0,0 71 0 0 0,-5-75 52 0 0,1-6-8 0 0,-2 0 0 0 0,-8 45 1 0 0,7-64-301 0 0,-1 0 1 0 0,-1 0-1 0 0,-1 0 0 0 0,0 0 1 0 0,-1-1-1 0 0,0 0 0 0 0,-13 21 1 0 0,18-34 1 0 0,0 1 1 0 0,0-1 0 0 0,0 0-1 0 0,0 1 1 0 0,0-1 0 0 0,0 0-1 0 0,0 0 1 0 0,0 0-1 0 0,0 0 1 0 0,-1 0 0 0 0,1 0-1 0 0,0 0 1 0 0,-1 0-1 0 0,1-1 1 0 0,-1 1 0 0 0,1-1-1 0 0,-1 1 1 0 0,1-1 0 0 0,-1 1-1 0 0,1-1 1 0 0,-1 0-1 0 0,1 1 1 0 0,-1-1 0 0 0,0 0-1 0 0,1 0 1 0 0,-4-1-1 0 0,3 1-12 0 0,-1-1 0 0 0,1 0 0 0 0,-1 0 0 0 0,1-1 0 0 0,0 1 0 0 0,-1 0 0 0 0,1-1 0 0 0,0 0 0 0 0,0 1 0 0 0,0-1 0 0 0,0 0-1 0 0,0 0 1 0 0,0 0 0 0 0,1 0 0 0 0,-3-4 0 0 0,0-1-1112 0 0,-1 0 0 0 0,1-1 0 0 0,1 1 0 0 0,-1-1 1 0 0,1 0-1 0 0,1-1 0 0 0,0 1 0 0 0,-3-16 0 0 0,4 9-1109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53.6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11 15663 0 0,'0'0'1188'0'0,"19"-1"-565"0"0,14-3 2335 0 0,-17 1-2684 0 0,1 2 0 0 0,0 0-1 0 0,23 1 1 0 0,-21 2-374 0 0,17 1-645 0 0,-17 2-5454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54.0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30 16127 0 0,'0'0'1620'0'0,"1"0"-1486"0"0,2 1-2 0 0,-1 0-1 0 0,1 0 1 0 0,0 0 0 0 0,0 0 0 0 0,-1-1 0 0 0,1 1 0 0 0,0-1 0 0 0,0 0 0 0 0,0 0 0 0 0,0 0 0 0 0,0 0 0 0 0,-1 0 0 0 0,1 0 0 0 0,0-1 0 0 0,3-1 0 0 0,11-1 75 0 0,34-5-316 0 0,-21 2-1615 0 0,-22 4-730 0 0,-1 0 0 0 0,15-6 1 0 0,-14 5 95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54.4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53 1 15719 0 0,'0'0'1574'0'0,"3"16"-1233"0"0,-3-12-201 0 0,1 0 0 0 0,-1 0 1 0 0,0 1-1 0 0,0-1 0 0 0,-1 0 1 0 0,1 0-1 0 0,-1 1 0 0 0,0-1 0 0 0,-2 6 1 0 0,-1 0 1 0 0,-1 1 0 0 0,-6 10 0 0 0,5-11-96 0 0,0 1 1 0 0,1-1-1 0 0,1 1 1 0 0,-4 14-1 0 0,7-24-28 0 0,1 0-1 0 0,0 1 0 0 0,0-1 1 0 0,0 0-1 0 0,0 0 0 0 0,0 0 1 0 0,0 1-1 0 0,0-1 1 0 0,1 0-1 0 0,-1 0 0 0 0,0 1 1 0 0,1-1-1 0 0,-1 0 0 0 0,1 0 1 0 0,-1 0-1 0 0,1 0 1 0 0,-1 0-1 0 0,1 0 0 0 0,0 0 1 0 0,0 0-1 0 0,0 0 0 0 0,-1 0 1 0 0,1 0-1 0 0,2 1 0 0 0,2 2 62 0 0,0-1 0 0 0,0 0 0 0 0,10 5 0 0 0,-6-3 78 0 0,-3-2-36 0 0,0-1 0 0 0,0 1 0 0 0,0-1 0 0 0,0 0 1 0 0,1 0-1 0 0,-1-1 0 0 0,0 0 0 0 0,1 0 0 0 0,9 0 0 0 0,-12-1-441 0 0,0 0 0 0 0,1-1 0 0 0,-1 1 0 0 0,0-1 1 0 0,1 0-1 0 0,-1 0 0 0 0,0-1 0 0 0,0 1 0 0 0,0-1 0 0 0,0 0 0 0 0,0 0 0 0 0,0 0 0 0 0,0 0 0 0 0,5-6 0 0 0,-4 4-983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54.7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 0 14543 0 0,'3'14'1550'0'0,"-6"152"5497"0"0,-8 85-3972 0 0,9-132-2893 0 0,3-73-328 0 0,-1-46-34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2:03.2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15 9383 0 0,'3'-14'8505'0'0,"-2"13"-8232"0"0,3 9 1755 0 0,2 16-1250 0 0,-2 80 1355 0 0,9 94-1887 0 0,-4-157-3170 0 0,-8-36 1405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34.7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1 4607 0 0,'-9'0'15886'0'0,"122"7"-12905"0"0,-9 5-4240 0 0,-92-12-186 0 0,0-2-54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2:03.5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289 0 16671 0 0,'0'0'1274'0'0,"-11"8"-716"0"0,4-5-424 0 0,0 0-1 0 0,1-1 0 0 0,-1 0 1 0 0,0 0-1 0 0,-1 0 0 0 0,-12 1 1 0 0,-47-1 1008 0 0,57-2-1106 0 0,-10 0-309 0 0,4-1-825 0 0,1 1-1 0 0,0 1 0 0 0,-1 0 0 0 0,1 1 1 0 0,-26 7-1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2:04.2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1839 0 0,'0'0'9234'0'0,"4"13"-6060"0"0,21 86-396 0 0,0 0-436 0 0,-13-59-2427 0 0,-12-39-171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2:04.6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3679 0 0,'18'19'10417'0'0,"-9"1"-5847"0"0,2 24-3217 0 0,-4-17-194 0 0,33 111 134 0 0,-28-115-2585 0 0,-9-20-56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2:05.0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456 1 10223 0 0,'0'0'1204'0'0,"-11"5"1104"0"0,-2 0-1673 0 0,-1-1-1 0 0,1 0 1 0 0,-28 3-1 0 0,24-5-509 0 0,-47 8 350 0 0,-78 15-309 0 0,109-17-201 0 0,0 1 1 0 0,-37 15-1 0 0,66-22-717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2:05.6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29 8119 0 0,'32'-28'7259'0'0,"-32"37"-6728"0"0,-1 0 0 0 0,1-1-1 0 0,-1 1 1 0 0,-1 0 0 0 0,0 0 0 0 0,-5 15 0 0 0,1-10-286 0 0,2 1-1 0 0,-1 0 1 0 0,2 0 0 0 0,0 0 0 0 0,1 1-1 0 0,0 19 1 0 0,2-25-115 0 0,1-1 0 0 0,0 1 0 0 0,0-1 0 0 0,1 1 0 0 0,0-1 0 0 0,1 0 0 0 0,0 0 0 0 0,0 0 0 0 0,1-1 0 0 0,0 1 0 0 0,9 12 0 0 0,-10-16-76 0 0,1 0 1 0 0,0 0-1 0 0,0-1 0 0 0,1 1 1 0 0,-1-1-1 0 0,1 0 0 0 0,0 0 0 0 0,7 4 1 0 0,-9-6-70 0 0,1 0 1 0 0,0 0 0 0 0,0-1-1 0 0,0 1 1 0 0,-1-1 0 0 0,1 0-1 0 0,1 0 1 0 0,-1 0 0 0 0,0 0-1 0 0,0-1 1 0 0,0 0 0 0 0,0 0-1 0 0,5 0 1 0 0,0-2-179 0 0,-1 0 1 0 0,0 0-1 0 0,1-1 1 0 0,-2 0-1 0 0,1 0 0 0 0,0-1 1 0 0,0 0-1 0 0,-1-1 0 0 0,0 1 1 0 0,0-1-1 0 0,0-1 0 0 0,7-7 1 0 0,-11 9 48 0 0,1 1 1 0 0,-1-1-1 0 0,-1 1 0 0 0,1-1 1 0 0,-1 0-1 0 0,1 0 1 0 0,-1-1-1 0 0,0 1 0 0 0,0 0 1 0 0,1-8-1 0 0,-2 9 94 0 0,-1-1 0 0 0,1 1 0 0 0,-1 0 0 0 0,0-1 0 0 0,0 1 0 0 0,-1 0-1 0 0,1 0 1 0 0,-1-1 0 0 0,1 1 0 0 0,-1 0 0 0 0,0 0 0 0 0,0-1 0 0 0,0 1 0 0 0,-1 0-1 0 0,1 0 1 0 0,-3-3 0 0 0,2 3 28 0 0,1 1 0 0 0,-1 0 0 0 0,0 0 0 0 0,1 0 0 0 0,-1 0 0 0 0,0 0 0 0 0,0 0 0 0 0,-1 0 0 0 0,1 0-1 0 0,0 1 1 0 0,0-1 0 0 0,-1 1 0 0 0,1 0 0 0 0,-1-1 0 0 0,0 1 0 0 0,1 1 0 0 0,-5-2 0 0 0,3 1 12 0 0,0 1-1 0 0,0 0 1 0 0,0 0 0 0 0,1 0-1 0 0,-1 0 1 0 0,0 1 0 0 0,0 0 0 0 0,1 0-1 0 0,-1 0 1 0 0,0 0 0 0 0,-5 3-1 0 0,2-1 45 0 0,-1 1 0 0 0,1 1-1 0 0,0-1 1 0 0,1 1 0 0 0,-1 1-1 0 0,1-1 1 0 0,0 1-1 0 0,0 0 1 0 0,1 0 0 0 0,0 1-1 0 0,-6 7 1 0 0,5-3 199 0 0,0-1 0 0 0,0 1 0 0 0,1 0 1 0 0,1 0-1 0 0,-1 1 0 0 0,2-1 0 0 0,0 1 0 0 0,0 0 1 0 0,-2 22-1 0 0,6-27-152 0 0,0-2-207 0 0,4 1-2092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58.3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 52 9439 0 0,'0'0'216'0'0,"4"-5"290"0"0,0-2 231 0 0,1 0 0 0 0,-1-1 0 0 0,0 1 0 0 0,3-10 4185 0 0,-4 30-2815 0 0,-3 2-1808 0 0,0 0-1 0 0,-1 0 1 0 0,-5 22 0 0 0,3-23-83 0 0,1 1 1 0 0,0 0-1 0 0,1 0 0 0 0,1 0 1 0 0,2 24-1 0 0,1-26-232 0 0,-3-12 2 0 0,1 0 1 0 0,-1-1-1 0 0,0 1 0 0 0,1-1 1 0 0,-1 1-1 0 0,0 0 1 0 0,1-1-1 0 0,-1 1 0 0 0,0-1 1 0 0,1 1-1 0 0,-1-1 0 0 0,1 1 1 0 0,-1-1-1 0 0,1 1 0 0 0,-1-1 1 0 0,1 0-1 0 0,0 1 0 0 0,-1-1 1 0 0,1 0-1 0 0,-1 1 0 0 0,1-1 1 0 0,0 0-1 0 0,-1 0 0 0 0,1 0 1 0 0,0 0-1 0 0,-1 1 0 0 0,1-1 1 0 0,0 0-1 0 0,-1 0 0 0 0,1 0 1 0 0,0 0-1 0 0,-1 0 0 0 0,1-1 1 0 0,0 1-1 0 0,-1 0 0 0 0,1 0 1 0 0,0 0-1 0 0,-1-1 0 0 0,1 1 1 0 0,-1 0-1 0 0,1 0 0 0 0,0-1 1 0 0,-1 1-1 0 0,2-1 0 0 0,1-1-154 0 0,0 0-1 0 0,1-1 1 0 0,-1 1 0 0 0,0 0-1 0 0,6-6 1 0 0,-3-1-46 0 0,0 1 1 0 0,0-1-1 0 0,0 0 0 0 0,-1-1 1 0 0,-1 1-1 0 0,5-14 0 0 0,14-62 317 0 0,-15 49-173 0 0,-6 31 86 0 0,5 31 454 0 0,0 30 738 0 0,-2 1-1 0 0,-4 98 1 0 0,-2-124-985 0 0,-1 0 0 0 0,-2 0-1 0 0,-2 0 1 0 0,0-1-1 0 0,-2 0 1 0 0,-2 0-1 0 0,0 0 1 0 0,-19 35-1 0 0,20-48-222 0 0,-14 20 0 0 0,20-33 0 0 0,0-1 0 0 0,0 1 0 0 0,0 0 0 0 0,0-1 0 0 0,-1 0 0 0 0,1 0 0 0 0,-1 0 0 0 0,0 0 0 0 0,0-1 0 0 0,0 1 0 0 0,-5 1 0 0 0,8-4-25 0 0,-1 1-1 0 0,1-1 0 0 0,0 0 1 0 0,-1 0-1 0 0,1 0 1 0 0,-1 0-1 0 0,1 0 0 0 0,0 0 1 0 0,-1 0-1 0 0,1 0 1 0 0,-1-1-1 0 0,1 1 0 0 0,0-1 1 0 0,-1 1-1 0 0,1-1 1 0 0,0 1-1 0 0,-1-1 0 0 0,1 0 1 0 0,0 1-1 0 0,0-1 1 0 0,0 0-1 0 0,-1 0 0 0 0,1 0 1 0 0,0 0-1 0 0,0 0 1 0 0,1 0-1 0 0,-1 0 0 0 0,0 0 1 0 0,0-1-1 0 0,0 1 1 0 0,1 0-1 0 0,-1-2 0 0 0,-3-3-180 0 0,2 0-1 0 0,-1 0 0 0 0,1 0 0 0 0,-1-1 1 0 0,0-8-1 0 0,1 6-1173 0 0,1-1 0 0 0,0-17 0 0 0,1 10-155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58.6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 11199 0 0,'0'0'1127'0'0,"20"-4"1724"0"0,-14 2-2279 0 0,0 1 1 0 0,0 0-1 0 0,0 1 1 0 0,-1-1-1 0 0,1 1 0 0 0,0 0 1 0 0,0 1-1 0 0,9 1 1 0 0,5 2-109 0 0,22 8 0 0 0,-31-8-202 0 0,-8-3-872 0 0,0 1 1 0 0,0-1-1 0 0,0 1 0 0 0,0 0 0 0 0,5 3 1 0 0,-7-4 41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59.0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50 18023 0 0,'0'0'1804'0'0,"10"-7"-1632"0"0,30 8 372 0 0,-33-1-422 0 0,1 1 0 0 0,-1-1 0 0 0,0-1 1 0 0,0 1-1 0 0,0-1 0 0 0,1 0 1 0 0,-1-1-1 0 0,7-2 0 0 0,16-6-1570 0 0,-18 7-1279 0 0,-1-1 0 0 0,15-7 0 0 0,-13 4-152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59.6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3679 0 0,'11'11'10598'0'0,"-9"-7"-10170"0"0,-1 0 0 0 0,1 0 0 0 0,-1 0 1 0 0,1 0-1 0 0,-1 0 0 0 0,0 1 0 0 0,-1-1 0 0 0,1 0 1 0 0,-1 1-1 0 0,0 5 0 0 0,0 5 57 0 0,-4 25 0 0 0,-2-5-400 0 0,2-1 1 0 0,1 1 0 0 0,3 51-1 0 0,2-74-2963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2:00.0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330 0 13271 0 0,'0'0'643'0'0,"-10"13"170"0"0,0-9-71 0 0,0-1 1 0 0,-1 0-1 0 0,1 0 0 0 0,-21 1 0 0 0,21-2-527 0 0,-78 6 231 0 0,-15 2-66 0 0,96-8-1198 0 0,-1 0-1 0 0,1 0 1 0 0,0 0 0 0 0,-10 6-1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35.2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 0 14511 0 0,'0'0'1314'0'0,"1"1"-1078"0"0,1-1-50 0 0,-1 1 1 0 0,1 0 0 0 0,-1 0 0 0 0,1 0 0 0 0,-1 0 0 0 0,1 0 0 0 0,-1 0 0 0 0,0 0 0 0 0,0 0 0 0 0,1 1-1 0 0,-1-1 1 0 0,0 0 0 0 0,0 1 0 0 0,0-1 0 0 0,0 1 0 0 0,-1-1 0 0 0,2 4 0 0 0,2 1 537 0 0,-3-3-657 0 0,1-1 1 0 0,-1 0 0 0 0,0 1 0 0 0,0-1 0 0 0,0 1 0 0 0,0-1 0 0 0,0 1 0 0 0,-1-1 0 0 0,1 1 0 0 0,-1-1 0 0 0,0 1 0 0 0,1 0 0 0 0,-1-1 0 0 0,0 1 0 0 0,-1 0 0 0 0,1-1 0 0 0,0 1 0 0 0,-1 0-1 0 0,0-1 1 0 0,1 1 0 0 0,-1-1 0 0 0,0 1 0 0 0,0-1 0 0 0,-3 4 0 0 0,-36 77-134 0 0,34-69 73 0 0,1 0 0 0 0,0 1-1 0 0,1 0 1 0 0,-2 15 0 0 0,4-17 4 0 0,-1-4-2 0 0,3-9-7 0 0,-1 0-1 0 0,1 1 0 0 0,0-1 0 0 0,0 0 1 0 0,0 1-1 0 0,0-1 0 0 0,-1 0 0 0 0,1 1 1 0 0,0-1-1 0 0,0 1 0 0 0,0-1 1 0 0,0 0-1 0 0,0 1 0 0 0,0-1 0 0 0,0 0 1 0 0,0 1-1 0 0,0-1 0 0 0,0 1 0 0 0,0-1 1 0 0,0 0-1 0 0,0 1 0 0 0,0-1 0 0 0,1 1 1 0 0,-1-1-1 0 0,0 1 0 0 0,6 13 10 0 0,0-3-11 0 0,-5-10 0 0 0,9 7-24 0 0,15 0-38 0 0,-18-7 34 0 0,-1-1 1 0 0,1 1-1 0 0,0-1 1 0 0,-1 0 0 0 0,1-1-1 0 0,-1 0 1 0 0,1 0 0 0 0,9-2-1 0 0,0-2-25 0 0,-1 0 0 0 0,19-9 0 0 0,-28 11-99 0 0,1 0 0 0 0,-2-1 0 0 0,1 0 0 0 0,10-8 0 0 0,-13 9-1022 0 0,0 0 1 0 0,0 0-1 0 0,0 0 0 0 0,0-1 0 0 0,2-4 1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2:00.5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95 5983 0 0,'0'0'542'0'0,"11"-16"751"0"0,7-5 3598 0 0,15-6-3297 0 0,-11 10-1074 0 0,-20 15-496 0 0,1 1 0 0 0,-1-1 0 0 0,1 1 0 0 0,-1 0 0 0 0,1-1 0 0 0,0 1 0 0 0,-1 1 1 0 0,1-1-1 0 0,0 0 0 0 0,0 1 0 0 0,4-1 0 0 0,33 1 225 0 0,-36 0-211 0 0,-1 0 24 0 0,0 1 0 0 0,1-1-1 0 0,-1 1 1 0 0,0-1 0 0 0,0 1-1 0 0,0 0 1 0 0,0 0 0 0 0,0 0-1 0 0,0 0 1 0 0,-1 1 0 0 0,5 2-1 0 0,-6-3 23 0 0,1 0 0 0 0,-1 0 0 0 0,0 0 0 0 0,0 1-1 0 0,0-1 1 0 0,0 0 0 0 0,0 1 0 0 0,0-1 0 0 0,-1 0 0 0 0,1 1-1 0 0,0-1 1 0 0,-1 1 0 0 0,1 0 0 0 0,-1-1 0 0 0,0 1 0 0 0,1-1-1 0 0,-1 1 1 0 0,0 0 0 0 0,0-1 0 0 0,0 1 0 0 0,0 0 0 0 0,0-1-1 0 0,-1 4 1 0 0,0 2 108 0 0,-1 0 1 0 0,0 1-1 0 0,-1-1 0 0 0,0 0 0 0 0,0 0 0 0 0,0 0 1 0 0,-1 0-1 0 0,-5 6 0 0 0,-42 50-104 0 0,23-29 14 0 0,6-12-86 0 0,21-22 267 0 0,2 1-252 0 0,1 0 1 0 0,-1 0 0 0 0,0 0-1 0 0,0 0 1 0 0,1-1-1 0 0,-1 1 1 0 0,0 0-1 0 0,1-1 1 0 0,-1 1 0 0 0,1-1-1 0 0,-1 1 1 0 0,1-1-1 0 0,-1 0 1 0 0,1 0 0 0 0,-1 0-1 0 0,1 0 1 0 0,-1 0-1 0 0,1 0 1 0 0,2 0-1 0 0,6 0 87 0 0,-1 1-68 0 0,0 1 1 0 0,0 0-1 0 0,0 0 0 0 0,-1 1 0 0 0,1 0 0 0 0,-1 1 1 0 0,11 5-1 0 0,-17-7-10 0 0,0-1 0 0 0,1 1 0 0 0,-1 0 1 0 0,0 0-1 0 0,0 0 0 0 0,0 0 0 0 0,0 0 1 0 0,0 0-1 0 0,0 0 0 0 0,-1 1 0 0 0,1-1 1 0 0,-1 1-1 0 0,1-1 0 0 0,-1 1 0 0 0,0 0 1 0 0,0-1-1 0 0,0 1 0 0 0,-1 0 0 0 0,1 0 1 0 0,-1 0-1 0 0,1 0 0 0 0,-1-1 0 0 0,0 1 0 0 0,0 0 1 0 0,0 0-1 0 0,-1 4 0 0 0,-1 0-21 0 0,0 0 0 0 0,0 0 0 0 0,-1 0 0 0 0,1-1-1 0 0,-1 1 1 0 0,-1-1 0 0 0,0 1 0 0 0,0-1 0 0 0,0 0 0 0 0,0-1 0 0 0,-1 1-1 0 0,0-1 1 0 0,0 0 0 0 0,-1 0 0 0 0,1 0 0 0 0,-1-1 0 0 0,0 1 0 0 0,0-2-1 0 0,-1 1 1 0 0,-10 4 0 0 0,10-5-248 0 0,0 0 0 0 0,0-1 0 0 0,-1 0 0 0 0,1 0-1 0 0,-1 0 1 0 0,1-1 0 0 0,-10 0 0 0 0,10-2-1462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2:10.8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 10999 0 0,'1'-3'11477'0'0,"2"17"-9709"0"0,5 14-1386 0 0,0-1-1 0 0,2 0 1 0 0,1 0-1 0 0,20 35 1 0 0,-5-9-95 0 0,-20-42-312 0 0,-1 0 0 0 0,1-1 1 0 0,1 0-1 0 0,-1 0 0 0 0,2-1 0 0 0,-1 0 0 0 0,11 10 0 0 0,-16-18-189 0 0,-1-1 0 0 0,0 1 0 0 0,0 0 0 0 0,0-1-1 0 0,1 1 1 0 0,-1-1 0 0 0,0 1 0 0 0,1-1 0 0 0,-1 0-1 0 0,0 1 1 0 0,1-1 0 0 0,-1 0 0 0 0,0 0 0 0 0,1 0-1 0 0,-1 0 1 0 0,0 0 0 0 0,1-1 0 0 0,-1 1 0 0 0,3-1 0 0 0,2-2-1304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2:11.2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221 1 10591 0 0,'-3'9'707'0'0,"0"0"-1"0"0,-1 0 0 0 0,-7 15 1 0 0,3-8 1598 0 0,-28 63 3795 0 0,-61 119-2334 0 0,85-181-3768 0 0,-22 28-1 0 0,22-30-88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01.5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39 116 2759 0 0,'-16'-8'7547'0'0,"14"6"-7067"0"0,0 0 1 0 0,0-1-1 0 0,0 1 1 0 0,0-1-1 0 0,1 1 0 0 0,-1-1 1 0 0,1 1-1 0 0,-1-1 1 0 0,1 0-1 0 0,-2-5 0 0 0,2 5-298 0 0,1 0-1 0 0,-1 0 0 0 0,1 0 0 0 0,-1 0 1 0 0,1 0-1 0 0,0 0 0 0 0,0 0 0 0 0,1-1 1 0 0,-1 1-1 0 0,1-3 0 0 0,0 4-136 0 0,-1 0-1 0 0,1 0 1 0 0,0 0-1 0 0,0 0 1 0 0,0 0 0 0 0,0 0-1 0 0,0 1 1 0 0,0-1-1 0 0,0 0 1 0 0,0 0-1 0 0,1 1 1 0 0,-1-1 0 0 0,1 1-1 0 0,-1 0 1 0 0,1-1-1 0 0,0 1 1 0 0,0 0-1 0 0,-1 0 1 0 0,1 0-1 0 0,0 0 1 0 0,0 0 0 0 0,0 0-1 0 0,0 1 1 0 0,0-1-1 0 0,0 1 1 0 0,0-1-1 0 0,0 1 1 0 0,0 0-1 0 0,0-1 1 0 0,0 1 0 0 0,1 0-1 0 0,-1 1 1 0 0,4 0-1 0 0,-2 0 89 0 0,0 0 0 0 0,1 0-1 0 0,-1 1 1 0 0,0-1 0 0 0,0 1 0 0 0,0 0 0 0 0,0 1-1 0 0,-1-1 1 0 0,1 1 0 0 0,0 0 0 0 0,-1-1-1 0 0,0 1 1 0 0,0 1 0 0 0,6 6 0 0 0,-1 1 309 0 0,1 1 1 0 0,-2 0 0 0 0,9 18 0 0 0,7 18 521 0 0,34 66 276 0 0,-48-97-1182 0 0,1-2 1 0 0,1 1 0 0 0,1-1-1 0 0,21 22 1 0 0,-30-34-63 0 0,0-1 0 0 0,0 1 0 0 0,1-1 0 0 0,-1 0 0 0 0,0 0 1 0 0,1 0-1 0 0,-1 0 0 0 0,1 0 0 0 0,-1-1 0 0 0,1 1 0 0 0,0-1 0 0 0,0 0 0 0 0,0 0 0 0 0,4 0 0 0 0,-5-1-413 0 0,1 0-1 0 0,-1 0 0 0 0,1-1 1 0 0,-1 1-1 0 0,1-1 0 0 0,-1 0 1 0 0,1 0-1 0 0,-1 0 0 0 0,0 0 1 0 0,5-2-1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01.8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133 0 8287 0 0,'-16'51'3048'0'0,"-23"65"9783"0"0,11-45-12079 0 0,16-43-646 0 0,-24 59 141 0 0,36-85-610 0 0,-1 1 0 0 0,1-1 0 0 0,0 1 0 0 0,0-1 0 0 0,0 1 0 0 0,0-1 0 0 0,1 6 0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02.1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20 18455 0 0,'4'2'366'0'0,"0"0"0"0"0,0 0 1 0 0,0 0-1 0 0,1 0 0 0 0,-1-1 0 0 0,0 0 0 0 0,1 0 0 0 0,-1 0 0 0 0,1 0 0 0 0,-1-1 0 0 0,1 1 0 0 0,-1-1 1 0 0,1 0-1 0 0,-1-1 0 0 0,1 1 0 0 0,-1-1 0 0 0,1 0 0 0 0,7-3 0 0 0,18-6-446 0 0,-19 5 217 0 0,1 1-1 0 0,15-4 0 0 0,-23 8-344 0 0,-1-1 1 0 0,0 1-1 0 0,0 0 0 0 0,0-1 0 0 0,0 1 0 0 0,1 1 1 0 0,-1-1-1 0 0,0 0 0 0 0,0 1 0 0 0,0 0 1 0 0,0 0-1 0 0,0 0 0 0 0,6 2 0 0 0,-4 0-1288 0 0</inkml:trace>
  <inkml:trace contextRef="#ctx0" brushRef="#br0" timeOffset="1">107 141 16039 0 0,'0'0'1452'0'0,"13"8"-1168"0"0,-11-7-138 0 0,1 0 0 0 0,0 0 1 0 0,-1 0-1 0 0,1-1 0 0 0,0 1 0 0 0,0-1 0 0 0,0 1 0 0 0,-1-1 0 0 0,1 0 0 0 0,0 0 1 0 0,3-1-1 0 0,35-6 3147 0 0,-1-1-1404 0 0,-14 7-2954 0 0,25-1-5827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02.7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131 1 12895 0 0,'23'19'10893'0'0,"-22"-18"-10733"0"0,-16 8-21 0 0,9-8-153 0 0,1-1-1 0 0,0 0 0 0 0,0-1 1 0 0,-1 0-1 0 0,1 1 1 0 0,-6-3-1 0 0,6 1 8 0 0,-1 1 0 0 0,1 0 0 0 0,0 1 0 0 0,-1-1 0 0 0,1 1 0 0 0,-7 0 0 0 0,10 0 9 0 0,1 1 1 0 0,-1-1-1 0 0,1 1 0 0 0,-1-1 1 0 0,1 1-1 0 0,-1 0 0 0 0,1-1 1 0 0,-1 1-1 0 0,1 0 0 0 0,0 0 1 0 0,-1 0-1 0 0,1 0 0 0 0,0 0 1 0 0,0 0-1 0 0,0 1 0 0 0,0-1 0 0 0,0 0 1 0 0,0 1-1 0 0,0-1 0 0 0,0 0 1 0 0,0 1-1 0 0,1-1 0 0 0,-1 1 1 0 0,0-1-1 0 0,0 3 0 0 0,-4 15 53 0 0,0 0-1 0 0,1 0 0 0 0,1 0 0 0 0,1 0 0 0 0,0 1 0 0 0,1-1 0 0 0,2 1 0 0 0,3 25 0 0 0,-4-40-40 0 0,0-2-8 0 0,1 0-1 0 0,-1 0 1 0 0,1-1 0 0 0,0 1 0 0 0,-1 0-1 0 0,1 0 1 0 0,0-1 0 0 0,2 5-1 0 0,-2-7-4 0 0,0 1 0 0 0,-1 0-1 0 0,1 0 1 0 0,0-1-1 0 0,0 1 1 0 0,0-1 0 0 0,-1 1-1 0 0,1-1 1 0 0,0 1 0 0 0,0-1-1 0 0,0 1 1 0 0,0-1-1 0 0,0 0 1 0 0,0 1 0 0 0,0-1-1 0 0,0 0 1 0 0,0 0-1 0 0,0 0 1 0 0,0 0 0 0 0,0 0-1 0 0,1 0 1 0 0,16-4-4 0 0,2-3 149 0 0,0 2-1 0 0,0 0 1 0 0,0 0 0 0 0,29-1-1 0 0,-41 6-98 0 0,-1 0-1 0 0,0 0 1 0 0,0 0-1 0 0,1 1 1 0 0,-1 0 0 0 0,0 1-1 0 0,0 0 1 0 0,0 0-1 0 0,0 0 1 0 0,0 1 0 0 0,-1 0-1 0 0,1 0 1 0 0,-1 1-1 0 0,0-1 1 0 0,0 2 0 0 0,7 4-1 0 0,-10-5-27 0 0,1-1-1 0 0,0 1 0 0 0,-1 0 1 0 0,0 1-1 0 0,0-1 1 0 0,0 0-1 0 0,-1 1 0 0 0,1 0 1 0 0,-1-1-1 0 0,0 1 1 0 0,-1 0-1 0 0,1 0 1 0 0,-1 0-1 0 0,0 1 0 0 0,0-1 1 0 0,0 0-1 0 0,-1 0 1 0 0,0 0-1 0 0,0 1 1 0 0,0-1-1 0 0,-1 0 0 0 0,1 0 1 0 0,-1 0-1 0 0,-1 0 1 0 0,1 1-1 0 0,-1-1 1 0 0,0-1-1 0 0,0 1 0 0 0,0 0 1 0 0,0 0-1 0 0,-1-1 1 0 0,-5 7-1 0 0,6-8-42 0 0,-1 1 1 0 0,0-1-1 0 0,1 0 0 0 0,-1 0 0 0 0,-1 0 1 0 0,1 0-1 0 0,0-1 0 0 0,-1 1 0 0 0,0-1 1 0 0,1 0-1 0 0,-1 0 0 0 0,0 0 0 0 0,0-1 1 0 0,0 1-1 0 0,0-1 0 0 0,0 0 1 0 0,0 0-1 0 0,-1 0 0 0 0,1-1 0 0 0,0 1 1 0 0,-7-1-1 0 0,-5-2-464 0 0,0 0 0 0 0,0-1 0 0 0,0 0 1 0 0,-21-8-1 0 0,15 4-547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03.8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33 2759 0 0,'16'-33'15035'0'0,"-14"47"-12039"0"0,-3 45-375 0 0,0-37-1885 0 0,2 38 1 0 0,0-54-693 0 0,0 1 0 0 0,0-1 0 0 0,0 0 0 0 0,1 0 1 0 0,0 0-1 0 0,0-1 0 0 0,1 1 0 0 0,-1 0 0 0 0,1-1 1 0 0,7 9-1 0 0,-9-12-41 0 0,0 0 1 0 0,1 0 0 0 0,-1-1 0 0 0,1 1-1 0 0,0-1 1 0 0,-1 0 0 0 0,1 1 0 0 0,0-1-1 0 0,0 0 1 0 0,0 0 0 0 0,0 0-1 0 0,0 0 1 0 0,0 0 0 0 0,0-1 0 0 0,0 1-1 0 0,0 0 1 0 0,0-1 0 0 0,4 1-1 0 0,-3-1-24 0 0,1-1 0 0 0,-1 1 0 0 0,1-1 0 0 0,-1 1 0 0 0,0-1 0 0 0,1 0-1 0 0,-1 0 1 0 0,0-1 0 0 0,1 1 0 0 0,4-4 0 0 0,2-1-59 0 0,-1-1 0 0 0,0 0 1 0 0,0-1-1 0 0,0 0 0 0 0,14-18 1 0 0,-14 15 55 0 0,0-2 1 0 0,-1 1 0 0 0,0-1-1 0 0,-1 0 1 0 0,-1 0-1 0 0,0-1 1 0 0,0 0 0 0 0,5-24-1 0 0,-7 48 144 0 0,0 6 48 0 0,17 97 300 0 0,-6-42-330 0 0,9 141 0 0 0,-24-195-125 0 0,0-1 0 0 0,-2 1 0 0 0,1 0 0 0 0,-2-1 0 0 0,-1 1 0 0 0,0-1 1 0 0,0 0-1 0 0,-13 27 0 0 0,13-37-76 0 0,1 1 0 0 0,-1-1 0 0 0,-1 1 0 0 0,1-1 1 0 0,-1 0-1 0 0,0-1 0 0 0,0 1 0 0 0,-1-1 0 0 0,-8 6 1 0 0,9-8-148 0 0,0 0 1 0 0,0 0 0 0 0,-1 0 0 0 0,0-1-1 0 0,1 0 1 0 0,-1 0 0 0 0,0 0 0 0 0,0-1-1 0 0,0 0 1 0 0,0 0 0 0 0,0 0 0 0 0,-12-1-1 0 0,1-1-1520 0 0,0-2-77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04.2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24 7367 0 0,'7'3'13396'0'0,"4"-1"-12027"0"0,-1-4-1302 0 0,-1 0-1 0 0,12-5 1 0 0,-12 3-56 0 0,-1 1 0 0 0,1 1-1 0 0,11-2 1 0 0,1 1-50 0 0,41 1 0 0 0,-26 7-3913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04.5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17 13559 0 0,'0'0'1231'0'0,"0"1"-1014"0"0,3 0 162 0 0,-1 1-1 0 0,0-1 0 0 0,0 0 0 0 0,1 0 1 0 0,-1 0-1 0 0,1 0 0 0 0,-1 0 1 0 0,1 0-1 0 0,-1 0 0 0 0,1-1 0 0 0,0 1 1 0 0,-1-1-1 0 0,6 0 0 0 0,-1 0 97 0 0,0-1-1 0 0,1 0 1 0 0,7-2 0 0 0,-11 2-463 0 0,131-21-793 0 0,-124 21-149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35.5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 1 3679 0 0,'0'0'284'0'0,"-1"2"219"0"0,-10 52 11940 0 0,7-36-11239 0 0,2-1 0 0 0,0 1 0 0 0,1 22 0 0 0,1-19-431 0 0,-5 35 0 0 0,-1-27-484 0 0,2 0 1 0 0,0 1-1 0 0,2-1 0 0 0,3 51 1 0 0,2-47-209 0 0,1 12-9 0 0,-2-15-112 0 0,-2-24-20 0 0,0-1 1 0 0,0 0 0 0 0,1 1 0 0 0,2 7 0 0 0,-1 8-254 0 0,-2-18 49 0 0,0-1-1 0 0,0 1 1 0 0,0 0-1 0 0,1 0 0 0 0,-1-1 1 0 0,1 1-1 0 0,1 3 1 0 0,4 4-1579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05.2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 9671 0 0,'12'15'15828'0'0,"-3"-13"-15783"0"0,0 0-1 0 0,0-1 1 0 0,0-1 0 0 0,1 1-1 0 0,-1-1 1 0 0,0-1 0 0 0,0 0-1 0 0,9-2 1 0 0,2 1-11 0 0,-17 2-47 0 0,11-2-2337 0 0,0 0-1 0 0,0 0 1 0 0,24-8 0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05.9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156 0 5983 0 0,'17'4'15540'0'0,"-18"-3"-15537"0"0,0 0 0 0 0,-1 0 0 0 0,1-1 1 0 0,0 1-1 0 0,0 0 0 0 0,0-1 0 0 0,0 1 0 0 0,-1-1 0 0 0,1 1 0 0 0,0-1 0 0 0,0 0 0 0 0,-1 1 0 0 0,1-1 1 0 0,0 0-1 0 0,-1 0 0 0 0,1 0 0 0 0,-2 0 0 0 0,-26-5-78 0 0,2 0 26 0 0,23 6 49 0 0,1-1 3 0 0,1 1 0 0 0,0 0 0 0 0,-1 0 0 0 0,1 0 0 0 0,0 0 1 0 0,0 0-1 0 0,0 0 0 0 0,0 1 0 0 0,0-1 0 0 0,0 1 0 0 0,0-1 0 0 0,0 1 0 0 0,0 0 0 0 0,-2 3 0 0 0,0 1 30 0 0,1 0-1 0 0,-1 0 1 0 0,-3 10-1 0 0,2-5 8 0 0,1-3-4 0 0,1-1-1 0 0,-1 0 1 0 0,2 1-1 0 0,-1 0 1 0 0,1-1 0 0 0,0 1-1 0 0,1 0 1 0 0,-1 12-1 0 0,3-19-31 0 0,0 0 1 0 0,0 0-1 0 0,0-1 0 0 0,0 1 1 0 0,0-1-1 0 0,0 1 0 0 0,0-1 0 0 0,0 1 1 0 0,0-1-1 0 0,0 0 0 0 0,0 1 1 0 0,0-1-1 0 0,0 0 0 0 0,0 0 1 0 0,1 0-1 0 0,15 3 2 0 0,2 0 196 0 0,0 0 1 0 0,-1 1-1 0 0,0 1 0 0 0,1 0 1 0 0,26 14-1 0 0,-41-17-154 0 0,1 0 0 0 0,-1 1 0 0 0,1 0 0 0 0,-1 0-1 0 0,0 0 1 0 0,0 1 0 0 0,-1-1 0 0 0,1 1 0 0 0,-1 0 0 0 0,1 0 0 0 0,-1 0 0 0 0,0 0 0 0 0,-1 1 0 0 0,1-1 0 0 0,-1 1 0 0 0,0-1 0 0 0,0 1-1 0 0,0 0 1 0 0,-1 0 0 0 0,0 0 0 0 0,0 0 0 0 0,0 0 0 0 0,0 0 0 0 0,-1 0 0 0 0,0 9 0 0 0,-1-4-37 0 0,0 0 0 0 0,0 1 0 0 0,-1-1 0 0 0,0 0 0 0 0,-1 0 0 0 0,0 0 0 0 0,0-1 0 0 0,-1 1 0 0 0,-1-1 0 0 0,-5 10 0 0 0,8-15-25 0 0,-1-1 1 0 0,1 1 0 0 0,-1-1-1 0 0,0 0 1 0 0,0 0 0 0 0,0 0-1 0 0,0 0 1 0 0,0-1 0 0 0,-1 1 0 0 0,1-1-1 0 0,-1 0 1 0 0,0 0 0 0 0,0 0-1 0 0,1 0 1 0 0,-1-1 0 0 0,0 1-1 0 0,0-1 1 0 0,-1 0 0 0 0,1 0-1 0 0,0-1 1 0 0,0 1 0 0 0,0-1-1 0 0,-1 0 1 0 0,1 0 0 0 0,0 0-1 0 0,-9-3 1 0 0,5 2 9 0 0,0-1 1 0 0,0-1-1 0 0,1 0 0 0 0,-1 0 0 0 0,0 0 0 0 0,1-1 1 0 0,-7-5-1 0 0,11 7-152 0 0,0 0-1 0 0,0 0 1 0 0,0 0 0 0 0,1-1 0 0 0,-1 1-1 0 0,1-1 1 0 0,-1 0 0 0 0,1 1 0 0 0,0-1 0 0 0,0 0-1 0 0,0 0 1 0 0,1-1 0 0 0,-1 1 0 0 0,1 0-1 0 0,0-1 1 0 0,-1 1 0 0 0,2 0 0 0 0,-2-7 0 0 0,2 4-1510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06.2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7367 0 0,'15'9'9562'0'0,"-2"2"-4700"0"0,-8-4-4344 0 0,0-1 1 0 0,-1 2-1 0 0,8 12 1 0 0,1 3 839 0 0,16 21-699 0 0,2-2-1 0 0,38 40 1 0 0,-53-65-802 0 0,-5-4-309 0 0,1 0 1 0 0,15 11-1 0 0,-24-22 341 0 0,1 1-1 0 0,0 0 1 0 0,-1-1-1 0 0,1 0 0 0 0,0 0 1 0 0,0 0-1 0 0,0 0 1 0 0,1-1-1 0 0,-1 0 0 0 0,0 0 1 0 0,0 0-1 0 0,1 0 1 0 0,5 0-1 0 0,-2-2-1708 0 0,1-1-364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06.6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201 0 9671 0 0,'-7'28'707'0'0,"0"-12"3127"0"0,0-1 0 0 0,-10 15-1 0 0,3-5-2358 0 0,-4 7-970 0 0,0-1 0 0 0,-3 0 1 0 0,-45 52-1 0 0,62-78-724 0 0,0-1 1 0 0,1 1-1 0 0,-1-1 0 0 0,1 1 1 0 0,0 0-1 0 0,-2 6 0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06.9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54 0 8751 0 0,'7'14'936'0'0,"5"16"7383"0"0,-2 2-3756 0 0,6 67-2569 0 0,-11-64-1489 0 0,-2-11-376 0 0,10 33-1 0 0,-10-49-450 0 0,0 1 0 0 0,0-1 0 0 0,0 0 0 0 0,1 0 0 0 0,1 0 1 0 0,-1 0-1 0 0,8 8 0 0 0,-7-10-1037 0 0</inkml:trace>
  <inkml:trace contextRef="#ctx0" brushRef="#br0" timeOffset="1">255 222 5983 0 0,'0'0'274'0'0,"-13"-2"100"0"0,-66 7 10318 0 0,54-2-10092 0 0,0-1 0 0 0,-33-2 0 0 0,29 0-129 0 0,16 1-1214 0 0,0-1-3287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07.3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6447 0 0,'0'0'298'0'0,"8"9"100"0"0,-4-4 983 0 0,-1 1 0 0 0,0-1 0 0 0,0 1 0 0 0,0-1 0 0 0,0 1 1 0 0,-1 0-1 0 0,0 0 0 0 0,1 6 0 0 0,7 53 2717 0 0,-4-19-4021 0 0,0-11 8 0 0,10 49 43 0 0,-13-74-131 0 0,0 0 0 0 0,0-1 0 0 0,1 1 0 0 0,0-1-1 0 0,1 0 1 0 0,6 9 0 0 0,-10-16-150 0 0,1 0 1 0 0,-1 0-1 0 0,1-1 0 0 0,-1 1 0 0 0,1-1 1 0 0,-1 0-1 0 0,4 3 0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07.7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15895 0 0,'0'0'1439'0'0,"8"13"-1158"0"0,-5-7-1 0 0,-1-1-1 0 0,0 1 1 0 0,0 0-1 0 0,-1 0 1 0 0,0-1 0 0 0,0 1-1 0 0,0 0 1 0 0,-1 0-1 0 0,0 0 1 0 0,-1 12-1 0 0,-2 1 1341 0 0,-10 37-1 0 0,12-53-1613 0 0,0 2-6 0 0,1 1 0 0 0,2 0 0 0 0,-2-5 5 0 0,1 0 0 0 0,-1 0 0 0 0,1 0 0 0 0,-1 0 0 0 0,1 0 0 0 0,0 0 1 0 0,0-1-1 0 0,-1 1 0 0 0,1 0 0 0 0,0 0 0 0 0,0 0 0 0 0,0-1 0 0 0,0 1 0 0 0,0-1 0 0 0,0 1 0 0 0,0-1 0 0 0,0 1 0 0 0,0-1 0 0 0,0 1 0 0 0,0-1 0 0 0,0 0 0 0 0,1 0 0 0 0,-1 0 1 0 0,0 1-1 0 0,2-1 0 0 0,0 0 10 0 0,6 1 13 0 0,-1-1 0 0 0,1 0 1 0 0,-1-1-1 0 0,1 1 0 0 0,0-2 0 0 0,-1 1 1 0 0,9-4-1 0 0,7-2-2 0 0,26-12-1 0 0,-45 16-237 0 0,0 1 0 0 0,-1-1-1 0 0,1 0 1 0 0,-1 0 0 0 0,7-5 0 0 0,6-12-6899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08.1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13559 0 0,'0'0'622'0'0,"1"14"228"0"0,1 136 9133 0 0,-3-93-9354 0 0,2 0-1 0 0,16 95 0 0 0,-13-130-874 0 0,0-1 377 0 0,9 30 0 0 0,-10-44-926 0 0,0 1-1 0 0,0-1 1 0 0,1 0-1 0 0,5 7 1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08.8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26 4143 0 0,'3'-2'13880'0'0,"-5"7"-13436"0"0,0 1-1 0 0,1 0 1 0 0,-1 0-1 0 0,1 0 1 0 0,1 0-1 0 0,-1 0 1 0 0,1-1-1 0 0,0 1 1 0 0,1 10-1 0 0,1 6 340 0 0,7 27-1 0 0,2-12-524 0 0,-10-34-241 0 0,0 0-1 0 0,0 0 1 0 0,1 0 0 0 0,-1 0-1 0 0,1-1 1 0 0,0 1-1 0 0,0 0 1 0 0,0-1 0 0 0,4 5-1 0 0,-5-7-32 0 0,1 1-1 0 0,-1 0 1 0 0,0 0-1 0 0,1-1 1 0 0,-1 1-1 0 0,1-1 1 0 0,-1 1-1 0 0,1-1 1 0 0,-1 0-1 0 0,1 0 1 0 0,-1 1-1 0 0,1-1 1 0 0,-1 0 0 0 0,1 0-1 0 0,0-1 1 0 0,-1 1-1 0 0,1 0 1 0 0,-1 0-1 0 0,1-1 1 0 0,-1 1-1 0 0,1-1 1 0 0,-1 1-1 0 0,0-1 1 0 0,1 0-1 0 0,-1 0 1 0 0,0 1-1 0 0,1-1 1 0 0,-1 0-1 0 0,2-2 1 0 0,-1 2-11 0 0,8-7-287 0 0,1-1 0 0 0,-1 0 0 0 0,0 0 0 0 0,0-1 1 0 0,-2-1-1 0 0,1 0 0 0 0,10-16 0 0 0,-14 16 240 0 0,-1 1 0 0 0,1-1 0 0 0,4-20 0 0 0,-1 3 74 0 0,2-12 12 0 0,-9 39 144 0 0,5 17 315 0 0,12 71 1210 0 0,18 111-585 0 0,-30-165-992 0 0,-3-6-15 0 0,0 0-1 0 0,-1 36 1 0 0,-3-50-61 0 0,1-1 0 0 0,-2 1-1 0 0,0-1 1 0 0,0 0 0 0 0,-1 1 0 0 0,-1-1-1 0 0,-6 15 1 0 0,8-23-46 0 0,0-1-1 0 0,1 1 0 0 0,-1-1 1 0 0,-1 0-1 0 0,1 1 1 0 0,0-1-1 0 0,-1 0 0 0 0,1 0 1 0 0,-1 0-1 0 0,0-1 1 0 0,0 1-1 0 0,0-1 0 0 0,0 0 1 0 0,-1 0-1 0 0,1 0 1 0 0,-1 0-1 0 0,1 0 1 0 0,-1-1-1 0 0,0 1 0 0 0,1-1 1 0 0,-1 0-1 0 0,0 0 1 0 0,0 0-1 0 0,0-1 0 0 0,0 0 1 0 0,0 1-1 0 0,0-1 1 0 0,0-1-1 0 0,1 1 0 0 0,-1-1 1 0 0,0 1-1 0 0,0-1 1 0 0,-7-3-1 0 0,4 2-259 0 0,0 0 0 0 0,0 0-1 0 0,0-1 1 0 0,0 0 0 0 0,1-1-1 0 0,-9-5 1 0 0,6 1-1446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09.1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8287 0 0,'16'13'7812'0'0,"-13"-11"-6438"0"0,0-1 1 0 0,0 1-1 0 0,1-1 0 0 0,-1 0 0 0 0,1 0 1 0 0,5 0-1 0 0,2 0-1153 0 0,0-1 1 0 0,15-1 0 0 0,14 1-535 0 0,-4 4-1210 0 0,-12 3-3036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35.9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812 4 5063 0 0,'-9'0'6355'0'0,"-40"-2"-1434"0"0,-21 1-2870 0 0,-20 6-385 0 0,-91 7-20 0 0,121-5-1349 0 0,-60 15-1 0 0,100-18-247 0 0,-9 2 25 0 0,-41 16 0 0 0,53-15-57 0 0,1-2 4 0 0,1 1 1 0 0,0 1-1 0 0,0 1 0 0 0,-19 13 0 0 0,32-20-485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09.5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12783 0 0,'0'0'1158'0'0,"3"15"4354"0"0,-1-14-5364 0 0,0 0 1 0 0,0 1 0 0 0,0-1-1 0 0,0 0 1 0 0,0 0 0 0 0,0 0 0 0 0,0 0-1 0 0,0 0 1 0 0,1-1 0 0 0,-1 1-1 0 0,0-1 1 0 0,1 1 0 0 0,-1-1 0 0 0,0 0-1 0 0,4 0 1 0 0,41-5 5 0 0,-24 2-53 0 0,32-2-2043 0 0,-40 3 844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09.9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 18455 0 0,'0'0'1675'0'0,"14"3"-1350"0"0,0 0 840 0 0,1-1 0 0 0,0-1 0 0 0,22-1-1 0 0,-14-1-3025 0 0,35-7 1 0 0,-47 6 10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10.3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185 2 8751 0 0,'12'-1'11943'0'0,"-10"3"-11728"0"0,-1-1 1 0 0,0 1 0 0 0,0 0-1 0 0,0 0 1 0 0,-1 0 0 0 0,1-1-1 0 0,0 1 1 0 0,-1 0 0 0 0,1 0-1 0 0,-1 0 1 0 0,1 0-1 0 0,-1 0 1 0 0,0 0 0 0 0,0 0-1 0 0,0 4 1 0 0,-6 37 185 0 0,3-24-235 0 0,1-2-138 0 0,1 0 1 0 0,1 0-1 0 0,0 1 0 0 0,1-1 0 0 0,1 0 0 0 0,5 22 1 0 0,-4-28-656 0 0,1 0 0 0 0,0 0 0 0 0,7 13 1 0 0,-5-14-1217 0 0</inkml:trace>
  <inkml:trace contextRef="#ctx0" brushRef="#br0" timeOffset="1">378 368 6447 0 0,'0'0'298'0'0,"-10"10"100"0"0,4-6 645 0 0,1 0 0 0 0,0-1-1 0 0,-1 0 1 0 0,0 0 0 0 0,0-1-1 0 0,0 0 1 0 0,0 0 0 0 0,-9 2-1 0 0,-20 2 2359 0 0,3-2-3674 0 0,-59 0 386 0 0,-37 4-34 0 0,108-4-1477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11.2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222 114 12727 0 0,'0'0'1150'0'0,"-1"-18"-828"0"0,1 13-170 0 0,-1 0-1 0 0,0 1 1 0 0,-1 0 0 0 0,1-1-1 0 0,-1 1 1 0 0,0 0-1 0 0,0 0 1 0 0,0 0 0 0 0,0 0-1 0 0,-1 0 1 0 0,0 0-1 0 0,0 1 1 0 0,0-1 0 0 0,0 1-1 0 0,0 0 1 0 0,-1 0-1 0 0,1 0 1 0 0,-1 0 0 0 0,0 1-1 0 0,0-1 1 0 0,-7-2-1 0 0,5 2-155 0 0,-1 1-1 0 0,0 0 0 0 0,1 0 1 0 0,-1 1-1 0 0,0 0 0 0 0,0 0 0 0 0,0 1 1 0 0,0-1-1 0 0,1 2 0 0 0,-1-1 1 0 0,0 1-1 0 0,0 0 0 0 0,-13 4 1 0 0,17-4 41 0 0,0 0 1 0 0,0 1 0 0 0,0-1 0 0 0,0 1-1 0 0,1 0 1 0 0,-1 0 0 0 0,0 0 0 0 0,1 0 0 0 0,0 1-1 0 0,-1-1 1 0 0,1 0 0 0 0,0 1 0 0 0,-3 5 0 0 0,3-6 69 0 0,1 0 1 0 0,0 1-1 0 0,0-1 1 0 0,0 0-1 0 0,0 1 1 0 0,0-1 0 0 0,0 1-1 0 0,0-1 1 0 0,1 1-1 0 0,0-1 1 0 0,-1 1-1 0 0,1 0 1 0 0,0-1 0 0 0,0 1-1 0 0,0-1 1 0 0,1 1-1 0 0,0 4 1 0 0,0-4-82 0 0,0 0 0 0 0,0 0 0 0 0,1 0 0 0 0,-1 0 0 0 0,1-1 0 0 0,0 1 0 0 0,-1-1 0 0 0,1 1 0 0 0,1-1 0 0 0,-1 1 0 0 0,0-1 0 0 0,0 0 0 0 0,1 0 0 0 0,2 2 0 0 0,-1-2-33 0 0,1 0-1 0 0,-1-1 1 0 0,0 1 0 0 0,0-1 0 0 0,1 0-1 0 0,-1 0 1 0 0,0 0 0 0 0,1 0-1 0 0,6-1 1 0 0,-5 1-57 0 0,1-2 0 0 0,-1 1-1 0 0,1-1 1 0 0,-1 1 0 0 0,0-2 0 0 0,1 1 0 0 0,-1-1-1 0 0,0 0 1 0 0,0 0 0 0 0,0-1 0 0 0,0 0-1 0 0,10-6 1 0 0,-9 4-20 0 0,0-1-1 0 0,0 0 1 0 0,-1 0-1 0 0,0-1 0 0 0,0 1 1 0 0,0-1-1 0 0,-1 0 1 0 0,8-15-1 0 0,-2-3 386 0 0,-7 16-52 0 0,-3 7-139 0 0,-1 4-24 0 0,-5 25 623 0 0,1 1 1 0 0,-2 54-1 0 0,11 58 1457 0 0,0 27-725 0 0,-5-166-1511 0 0,8-42-5134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11.6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5983 0 0,'0'0'15635'0'0,"10"7"-14345"0"0,8 10-541 0 0,0 1 0 0 0,-1 0 0 0 0,-1 1 0 0 0,27 43-1 0 0,-29-40-705 0 0,0-1-1 0 0,2 0 1 0 0,1-2-1 0 0,28 28 0 0 0,-42-45-280 0 0,-1 0-1 0 0,0 0 1 0 0,1 0-1 0 0,-1-1 0 0 0,1 1 1 0 0,0-1-1 0 0,0 1 1 0 0,-1-1-1 0 0,1 0 0 0 0,0 0 1 0 0,0 0-1 0 0,0 0 1 0 0,0-1-1 0 0,0 1 0 0 0,0-1 1 0 0,0 0-1 0 0,0 0 1 0 0,0 0-1 0 0,0 0 0 0 0,5-1 1 0 0,2-3-1513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12.0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155 0 7367 0 0,'-2'7'763'0'0,"-29"80"10758"0"0,0 3-6450 0 0,-20 42-4667 0 0,40-102-174 0 0,1-1-1 0 0,-8 40 1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12.5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16 14423 0 0,'12'1'1542'0'0,"-1"0"-222"0"0,-1 0 1 0 0,1 0 0 0 0,-1-1-1 0 0,19-3 1 0 0,7 1-194 0 0,-24 2-1325 0 0,1-1-1 0 0,-1-1 1 0 0,1 0-1 0 0,-1-1 1 0 0,13-4-1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13.1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6447 0 0,'1'2'8378'0'0,"3"8"-4352"0"0,4 37 1502 0 0,1 0-3293 0 0,8 47-4789 0 0,-13-70 922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13.5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315 1 8287 0 0,'-2'1'7583'0'0,"-7"7"-3900"0"0,4-5-3454 0 0,0-1 1 0 0,0 1 0 0 0,0-1 0 0 0,-1-1 0 0 0,1 1 0 0 0,-11 1 0 0 0,-34 2 666 0 0,43-4-875 0 0,-36 2-1997 0 0,1 2-1 0 0,-73 17 1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14.1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 89 12815 0 0,'0'0'1463'0'0,"10"-15"1557"0"0,-3 5-2541 0 0,-3 5-316 0 0,-1 0 0 0 0,1 1 1 0 0,0-1-1 0 0,0 1 0 0 0,0 0 1 0 0,0 0-1 0 0,1 0 0 0 0,0 1 1 0 0,0 0-1 0 0,0 0 0 0 0,10-5 1 0 0,-7 5 190 0 0,1 1 0 0 0,-1 0 0 0 0,0 0 0 0 0,1 1 0 0 0,16-1 0 0 0,-21 2-254 0 0,-1 0 1 0 0,1 0-1 0 0,0 1 0 0 0,-1-1 0 0 0,1 1 0 0 0,-1-1 1 0 0,1 1-1 0 0,-1 0 0 0 0,1 1 0 0 0,-1-1 0 0 0,0 1 1 0 0,1-1-1 0 0,-1 1 0 0 0,0 0 0 0 0,0 0 0 0 0,4 4 0 0 0,-6-5-76 0 0,0 1-1 0 0,0 0 1 0 0,0 0-1 0 0,0 0 0 0 0,0 0 1 0 0,0 0-1 0 0,0 0 1 0 0,-1 0-1 0 0,1 1 0 0 0,-1-1 1 0 0,0 0-1 0 0,0 0 0 0 0,1 0 1 0 0,-1 1-1 0 0,-1-1 1 0 0,1 0-1 0 0,0 0 0 0 0,0 0 1 0 0,-1 0-1 0 0,1 1 1 0 0,-1-1-1 0 0,0 0 0 0 0,0 0 1 0 0,0 0-1 0 0,0 0 0 0 0,-1 2 1 0 0,-3 5 79 0 0,0 0 0 0 0,-1-1 0 0 0,0 1 0 0 0,-8 7 0 0 0,2-4-118 0 0,0-1 0 0 0,0-1 0 0 0,-1 0 0 0 0,-1 0 0 0 0,1-2-1 0 0,-2 1 1 0 0,1-2 0 0 0,-28 11 0 0 0,37-17 36 0 0,5-1 182 0 0,15 4 185 0 0,22 5 379 0 0,-18-5-618 0 0,-1 0-1 0 0,0 1 0 0 0,-1 1 0 0 0,34 16 0 0 0,-48-20-220 0 0,-1 0 0 0 0,1 0 0 0 0,-1 0 0 0 0,0 0 0 0 0,0 1 0 0 0,0-1 0 0 0,0 1-1 0 0,0-1 1 0 0,-1 1 0 0 0,1 0 0 0 0,-1 0 0 0 0,0 0 0 0 0,1 0 0 0 0,-1 0 0 0 0,-1 0 0 0 0,1 0 0 0 0,0 0 0 0 0,-1 0 0 0 0,1 0-1 0 0,-1 0 1 0 0,0 5 0 0 0,0 0 205 0 0,-1-1 0 0 0,1 0-1 0 0,-1 1 1 0 0,-1-1-1 0 0,1 0 1 0 0,-1 0 0 0 0,0 0-1 0 0,-5 9 1 0 0,4-9-92 0 0,-1-1 0 0 0,0 1 0 0 0,0-1 0 0 0,0 0-1 0 0,-1 0 1 0 0,0-1 0 0 0,0 1 0 0 0,-1-1 0 0 0,0 0 0 0 0,1 0 0 0 0,-2-1 0 0 0,1 0-1 0 0,-8 4 1 0 0,7-5-68 0 0,-1 0 1 0 0,0 0-1 0 0,0-1 0 0 0,0 0 0 0 0,0 0 1 0 0,0-1-1 0 0,-1 0 0 0 0,1 0 0 0 0,0-1 0 0 0,-1 0 1 0 0,-12-2-1 0 0,9 1-722 0 0,4 0 1122 0 0,-1 0-1 0 0,1 0 0 0 0,-9-4 1 0 0,0-4-2396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36.7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10 132 1375 0 0,'-9'-5'19191'0'0,"9"3"-19133"0"0,0-1 0 0 0,0 1 0 0 0,1 0 0 0 0,0 0 0 0 0,-1 0 0 0 0,1 0 0 0 0,0 0 0 0 0,0 0 0 0 0,0 0 0 0 0,0 0 0 0 0,0 0 1 0 0,0 0-1 0 0,1 1 0 0 0,-1-1 0 0 0,1 0 0 0 0,-1 1 0 0 0,4-3 0 0 0,3-3-42 0 0,-1 0 1 0 0,16-9 0 0 0,-10 8-2 0 0,1 0 1 0 0,0 1-1 0 0,0 0 1 0 0,0 1-1 0 0,1 1 1 0 0,0 0 0 0 0,0 1-1 0 0,0 1 1 0 0,1 0-1 0 0,-1 2 1 0 0,1-1 0 0 0,17 2-1 0 0,-31 0 11 0 0,0 0-1 0 0,-1 0 1 0 0,1 0-1 0 0,-1 1 1 0 0,1-1-1 0 0,-1 0 1 0 0,1 1-1 0 0,-1-1 1 0 0,1 1-1 0 0,-1 0 1 0 0,1 0-1 0 0,-1-1 1 0 0,1 1-1 0 0,-1 0 1 0 0,0 0-1 0 0,0 0 1 0 0,0 0-1 0 0,1 0 1 0 0,-1 1-1 0 0,0-1 1 0 0,1 2-1 0 0,-1-1 27 0 0,0 0 0 0 0,-1 0 0 0 0,1 1-1 0 0,0-1 1 0 0,-1 0 0 0 0,1 1 0 0 0,-1-1 0 0 0,0 0-1 0 0,0 1 1 0 0,0-1 0 0 0,0 0 0 0 0,-1 5 0 0 0,-1 2 89 0 0,0-1 0 0 0,0 0 1 0 0,-1 0-1 0 0,-1 0 0 0 0,1 0 1 0 0,-10 14-1 0 0,-26 45 331 0 0,20-32-384 0 0,15-29-83 0 0,-1 0 0 0 0,0 0 0 0 0,0 0 0 0 0,-8 8 0 0 0,7-9 2 0 0,2-1 0 0 0,-1 1 0 0 0,0 1 0 0 0,1-1 0 0 0,0 1 1 0 0,-6 10-1 0 0,3-6 42 0 0,-5 2-34 0 0,13-11-10 0 0,-1 0-1 0 0,1 0 1 0 0,0 0 0 0 0,0 0 0 0 0,0 0 0 0 0,-1 0-1 0 0,1 0 1 0 0,0 0 0 0 0,0-1 0 0 0,1 1 0 0 0,-1 0-1 0 0,0 0 1 0 0,1 0 0 0 0,-2-1-4 0 0,10 4 45 0 0,-1 1-1 0 0,1-2 1 0 0,0 0 0 0 0,-1 0 0 0 0,1 0-1 0 0,19 1 1 0 0,-14-2-26 0 0,0 1 1 0 0,15 5-1 0 0,-19-4 41 0 0,-1 0 0 0 0,1 1 1 0 0,-1 0-1 0 0,0 0 0 0 0,-1 1 0 0 0,0 0 0 0 0,1 1 1 0 0,-2 0-1 0 0,13 13 0 0 0,-17-16-11 0 0,-1 0 1 0 0,1 1-1 0 0,-1-1 1 0 0,0 1-1 0 0,-1 0 1 0 0,1 0-1 0 0,-1 0 1 0 0,0 0-1 0 0,0 0 1 0 0,-1 1-1 0 0,1-1 1 0 0,-1 1-1 0 0,0-1 1 0 0,-1 1-1 0 0,1-1 1 0 0,-1 1-1 0 0,0-1 1 0 0,-1 1-1 0 0,1-1 1 0 0,-1 1-1 0 0,-2 7 1 0 0,0-1-17 0 0,-1 0 0 0 0,-1-1 0 0 0,1 1 0 0 0,-2-1 0 0 0,0 0 0 0 0,0 0 0 0 0,-1 0 0 0 0,-15 18 0 0 0,17-23-54 0 0,-1-1 1 0 0,1 0-1 0 0,-1 0 0 0 0,0 0 0 0 0,0-1 0 0 0,0 0 0 0 0,-1 0 1 0 0,1-1-1 0 0,-1 0 0 0 0,0 0 0 0 0,0 0 0 0 0,0-1 0 0 0,-1 0 1 0 0,1 0-1 0 0,0-1 0 0 0,-10 1 0 0 0,4-2-21 0 0,0-1 0 0 0,0 0 0 0 0,1-1 0 0 0,-1 0 0 0 0,0-1 0 0 0,1 0 0 0 0,0-1 0 0 0,0 0 0 0 0,0-1 0 0 0,0-1 0 0 0,1 0 0 0 0,-16-11 0 0 0,20 12 25 0 0,3 2 6 0 0,0 0 0 0 0,0 0 0 0 0,0-1-1 0 0,0 1 1 0 0,1-1 0 0 0,-1 0-1 0 0,1 0 1 0 0,0 0 0 0 0,1 0 0 0 0,-1 0-1 0 0,-2-7 1 0 0,1 2-1 0 0,1 2-47 0 0,3 7-35 0 0,1-1-1 0 0,-1 0 1 0 0,1 1 0 0 0,0-1 0 0 0,-1 1 0 0 0,1-1 0 0 0,-1 1-1 0 0,1-1 1 0 0,0 1 0 0 0,-1 0 0 0 0,1-1 0 0 0,0 1 0 0 0,0 0-1 0 0,-1-1 1 0 0,1 1 0 0 0,1 0 0 0 0,11-5-2602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17.7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 6447 0 0,'6'-2'17555'0'0,"0"5"-19631"0"0,-4-2 2239 0 0,0 1 0 0 0,-1 0 1 0 0,1-1-1 0 0,0 1 0 0 0,-1 0 1 0 0,1 0-1 0 0,-1 0 0 0 0,2 4 0 0 0,13 27 851 0 0,-11-21-656 0 0,9 18-55 0 0,2-1 0 0 0,1 0 0 0 0,1-1 0 0 0,1-1-1 0 0,2-1 1 0 0,43 42 0 0 0,-57-61-531 0 0,0-1 0 0 0,1 0 0 0 0,0 0 1 0 0,0-1-1 0 0,1 0 0 0 0,0-1 0 0 0,0 0 0 0 0,12 4 0 0 0,-16-6-24 0 0,0-1-1 0 0,0 0 1 0 0,0 0-1 0 0,0 0 1 0 0,0-1-1 0 0,0 0 1 0 0,0 0-1 0 0,0 0 1 0 0,0-1-1 0 0,0 1 1 0 0,0-1-1 0 0,0 0 1 0 0,0-1-1 0 0,0 1 1 0 0,0-1-1 0 0,-1 0 1 0 0,8-4-1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18.1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195 0 10591 0 0,'-4'4'137'0'0,"0"-1"-1"0"0,0 1 1 0 0,0 0-1 0 0,0 0 0 0 0,-3 5 1 0 0,-4 6 3016 0 0,-11 23 1 0 0,3-6 1683 0 0,2-3-3218 0 0,-26 60-1 0 0,-4 36-1225 0 0,42-110-394 0 0,2-4 68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18.4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 3223 0 0,'28'10'15520'0'0,"-21"-10"-14031"0"0,16-2 1933 0 0,0-3-3395 0 0,-17 3-133 0 0,1 1 1 0 0,-1 0-1 0 0,0 0 1 0 0,1 0-1 0 0,0 1 1 0 0,-1 0-1 0 0,11 1 0 0 0,13 7-2500 0 0</inkml:trace>
  <inkml:trace contextRef="#ctx0" brushRef="#br0" timeOffset="1">17 182 5983 0 0,'7'17'3580'0'0,"-6"-15"-3312"0"0,0-1-1 0 0,0 1 0 0 0,1-1 0 0 0,-1 0 0 0 0,1 0 0 0 0,-1 0 0 0 0,1 1 1 0 0,-1-2-1 0 0,1 1 0 0 0,0 0 0 0 0,-1 0 0 0 0,1 0 0 0 0,0-1 1 0 0,0 1-1 0 0,0-1 0 0 0,-1 1 0 0 0,1-1 0 0 0,0 0 0 0 0,4 0 1 0 0,1-1 1074 0 0,0 1 1 0 0,0-2 0 0 0,0 1 0 0 0,7-3 0 0 0,14-3 483 0 0,45-7-9608 0 0,-56 11 1028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18.8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4607 0 0,'14'10'18524'0'0,"-2"-6"-16540"0"0,71 3-1012 0 0,-10 4-3059 0 0,-55-10 910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19.2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28 11055 0 0,'13'6'1176'0'0,"-10"-4"-742"0"0,0-1-1 0 0,0 0 0 0 0,0 0 1 0 0,0 0-1 0 0,0 0 0 0 0,0 0 1 0 0,0-1-1 0 0,0 1 0 0 0,0-1 1 0 0,0 0-1 0 0,1 0 0 0 0,-1 0 1 0 0,0-1-1 0 0,4 0 0 0 0,-1 0 496 0 0,0-1-1 0 0,-1-1 1 0 0,1 1-1 0 0,0-1 1 0 0,-1 0 0 0 0,8-5-1 0 0,-9 5-911 0 0,1 1 0 0 0,0-1 0 0 0,0 1 0 0 0,0 0 0 0 0,0 1 0 0 0,0-1 0 0 0,0 1 0 0 0,0 0-1 0 0,1 0 1 0 0,-1 1 0 0 0,0 0 0 0 0,7 0 0 0 0,-10 0-11 0 0,0 0 0 0 0,-1 0 1 0 0,1 0-1 0 0,0 0 0 0 0,-1 1 0 0 0,1-1 0 0 0,0 1 0 0 0,-1-1 0 0 0,1 1 1 0 0,0 0-1 0 0,-1 0 0 0 0,1 0 0 0 0,-1-1 0 0 0,1 1 0 0 0,-1 1 0 0 0,0-1 1 0 0,1 0-1 0 0,-1 0 0 0 0,0 0 0 0 0,0 1 0 0 0,0-1 0 0 0,0 0 0 0 0,0 1 1 0 0,0-1-1 0 0,0 1 0 0 0,0 0 0 0 0,-1-1 0 0 0,1 1 0 0 0,-1-1 1 0 0,1 1-1 0 0,-1 0 0 0 0,0 0 0 0 0,1-1 0 0 0,-1 1 0 0 0,0 0 0 0 0,0 0 1 0 0,0-1-1 0 0,0 1 0 0 0,-1 0 0 0 0,1 1 0 0 0,-2 7 27 0 0,0-1 0 0 0,-1 0 0 0 0,0 0 0 0 0,0 0 0 0 0,-1-1 0 0 0,0 1 0 0 0,-6 9 0 0 0,-6 5-21 0 0,-19 25 0 0 0,-10 5 108 0 0,44-53-125 0 0,1 0 0 0 0,0 1 1 0 0,0-1-1 0 0,0 0 0 0 0,0 1 0 0 0,0-1 0 0 0,-1 0 0 0 0,1 1 0 0 0,0-1 0 0 0,0 0 1 0 0,0 0-1 0 0,0 1 0 0 0,0-1 0 0 0,0 0 0 0 0,0 1 0 0 0,0-1 0 0 0,0 0 0 0 0,0 1 1 0 0,0-1-1 0 0,0 0 0 0 0,0 1 0 0 0,0-1 0 0 0,1 0 0 0 0,-1 1 0 0 0,0-1 1 0 0,0 0-1 0 0,0 1 0 0 0,0-1 0 0 0,1 0 0 0 0,-1 0 0 0 0,0 1 0 0 0,0-1 0 0 0,0 0 1 0 0,1 0-1 0 0,-1 1 0 0 0,0-1 0 0 0,0 0 0 0 0,1 0 0 0 0,-1 0 0 0 0,1 1 1 0 0,9 4-16 0 0,15 1 45 0 0,29 2 1 0 0,-28-4 31 0 0,39 10 1 0 0,-58-12-26 0 0,0 0 0 0 0,0 1 0 0 0,-1 0 0 0 0,1 0 0 0 0,-1 1 0 0 0,1-1 0 0 0,-1 2 0 0 0,0-1 0 0 0,0 1 0 0 0,5 5 0 0 0,-9-7 18 0 0,1 0 0 0 0,0 0 0 0 0,-1 0 0 0 0,0 1 0 0 0,1-1 0 0 0,-1 1 1 0 0,-1 0-1 0 0,1-1 0 0 0,0 1 0 0 0,-1 0 0 0 0,0 0 0 0 0,0 0 0 0 0,0 0 0 0 0,-1 0 0 0 0,1 0 1 0 0,-1 1-1 0 0,0-1 0 0 0,0 0 0 0 0,0 0 0 0 0,-1 0 0 0 0,1 0 0 0 0,-1 0 0 0 0,0 0 0 0 0,-2 5 0 0 0,1-3-23 0 0,-1 0-1 0 0,0 0 0 0 0,-1 0 1 0 0,1 0-1 0 0,-1 0 0 0 0,0 0 1 0 0,-1-1-1 0 0,1 0 0 0 0,-1 0 1 0 0,0 0-1 0 0,0-1 0 0 0,-1 1 1 0 0,-10 5-1 0 0,7-5-39 0 0,0 0 0 0 0,0-2 0 0 0,0 1 0 0 0,-1-1-1 0 0,1 0 1 0 0,-1-1 0 0 0,0 0 0 0 0,1-1 0 0 0,-12 1 0 0 0,16-2-17 0 0,1 1 1 0 0,-1-1 0 0 0,0-1 0 0 0,0 1 0 0 0,1-1-1 0 0,-1 0 1 0 0,0 0 0 0 0,1 0 0 0 0,-1-1-1 0 0,1 1 1 0 0,-1-1 0 0 0,1 0 0 0 0,0-1-1 0 0,0 1 1 0 0,0-1 0 0 0,0 0 0 0 0,0 0-1 0 0,1 0 1 0 0,-1 0 0 0 0,-5-7 0 0 0,-1-10-2473 0 0,7 9 1021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40.8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32 100 2759 0 0,'2'-13'524'0'0,"4"-44"13127"0"0,-5 62-13202 0 0,0 10 260 0 0,-2 1 0 0 0,-1 16-1 0 0,-1 5 57 0 0,2-23-339 0 0,1 0 0 0 0,1 0 0 0 0,3 24 1 0 0,-3-35-354 0 0,0 1 0 0 0,0 0 0 0 0,0-1 1 0 0,0 1-1 0 0,1-1 0 0 0,-1 0 1 0 0,1 1-1 0 0,0-1 0 0 0,0 0 0 0 0,0 0 1 0 0,0 0-1 0 0,1 0 0 0 0,-1 0 1 0 0,1 0-1 0 0,0-1 0 0 0,-1 0 1 0 0,1 1-1 0 0,1-1 0 0 0,2 2 0 0 0,-4-3-68 0 0,-1-1-1 0 0,1 1 1 0 0,0 0-1 0 0,0-1 0 0 0,0 1 1 0 0,-1-1-1 0 0,1 0 0 0 0,0 0 1 0 0,0 1-1 0 0,0-1 0 0 0,0 0 1 0 0,0-1-1 0 0,0 1 0 0 0,-1 0 1 0 0,1 0-1 0 0,3-2 0 0 0,-1 1-29 0 0,-1-1-1 0 0,0 1 0 0 0,0-1 0 0 0,0 0 0 0 0,0 0 1 0 0,0 0-1 0 0,0-1 0 0 0,3-3 0 0 0,-1 1-49 0 0,0-1-1 0 0,-1 0 1 0 0,1 0 0 0 0,-1-1-1 0 0,-1 1 1 0 0,1-1 0 0 0,4-13-1 0 0,-4 4 19 0 0,0 0 0 0 0,-1 0 0 0 0,-1 0-1 0 0,0 0 1 0 0,-1 0 0 0 0,-1-1 0 0 0,0 1 0 0 0,-2 0-1 0 0,-4-26 1 0 0,4 34 57 0 0,2 8 1 0 0,0 1 0 0 0,0-1 1 0 0,0 0-1 0 0,0 0 0 0 0,-1 0 0 0 0,1 0 0 0 0,0 0 0 0 0,0 0 0 0 0,0 0 0 0 0,0 0 0 0 0,0 0 1 0 0,0 0-1 0 0,0 0 0 0 0,0 0 0 0 0,0 1 0 0 0,0-1 0 0 0,0 0 0 0 0,0 0 0 0 0,0 0 0 0 0,0 0 1 0 0,-1 0-1 0 0,1 0 0 0 0,0 0 0 0 0,0 0 0 0 0,0 0 0 0 0,0 0 0 0 0,0 0 0 0 0,0 0 0 0 0,0 0 1 0 0,0 0-1 0 0,0 0 0 0 0,0 0 0 0 0,-1 0 0 0 0,1 0 0 0 0,0 0 0 0 0,0 0 0 0 0,0 0 0 0 0,0 0 1 0 0,0 0-1 0 0,0 0 0 0 0,0 0 0 0 0,0 0 0 0 0,0 0 0 0 0,0 0 0 0 0,0-1 0 0 0,-1 1 0 0 0,1 0 1 0 0,0 0-1 0 0,0 0 0 0 0,0 0 0 0 0,-1 8 33 0 0,3 38 543 0 0,10 55 0 0 0,-4-45 99 0 0,8 134 1371 0 0,-15-158-1837 0 0,-2 0 0 0 0,-1 1 0 0 0,-12 58 0 0 0,11-79-204 0 0,0-1 0 0 0,-1 0-1 0 0,-1 0 1 0 0,1 0 0 0 0,-2-1-1 0 0,0 0 1 0 0,0 0 0 0 0,-14 16-1 0 0,17-22-20 0 0,0-1 0 0 0,-1 0-1 0 0,1 1 1 0 0,-1-1-1 0 0,0-1 1 0 0,0 1-1 0 0,0-1 1 0 0,0 1-1 0 0,0-1 1 0 0,-8 2-1 0 0,9-3-6 0 0,-1 0 0 0 0,1-1 0 0 0,0 1 0 0 0,-1-1-1 0 0,1 0 1 0 0,0 0 0 0 0,0 0 0 0 0,-1-1 0 0 0,1 1-1 0 0,0-1 1 0 0,-1 1 0 0 0,1-1 0 0 0,0 0 0 0 0,0-1-1 0 0,0 1 1 0 0,-5-3 0 0 0,4 1-113 0 0,1 1 0 0 0,0 0 0 0 0,0-1 0 0 0,0 0 0 0 0,0 1 0 0 0,0-1 0 0 0,1 0 0 0 0,-1-1 0 0 0,-1-2 0 0 0,-9-21-7437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41.1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57 9671 0 0,'0'0'875'0'0,"16"1"4097"0"0,5-6 977 0 0,10-9-5366 0 0,-5 2-498 0 0,-9 4-221 0 0,-11 5-47 0 0,1 0 0 0 0,-1 1-1 0 0,1-1 1 0 0,0 1 0 0 0,-1 1 0 0 0,1-1 0 0 0,0 1 0 0 0,13-1 0 0 0,-14 3-849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41.5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7 6447 0 0,'5'3'3331'0'0,"28"2"7139"0"0,1-5-7235 0 0,35-10-4030 0 0,-57 8 1354 0 0,0-1-3011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41.8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 8751 0 0,'16'11'11214'0'0,"-11"-9"-9930"0"0,-2-1-584 0 0,-1-1-1 0 0,1 1 0 0 0,-1-1 0 0 0,1 1 1 0 0,-1-1-1 0 0,5 0 0 0 0,1-1-812 0 0,-1 0-1 0 0,1-1 1 0 0,14-4-1 0 0,9-1 543 0 0,57 1-2382 0 0,-81 6 138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42.3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 0 3679 0 0,'0'0'167'0'0,"-1"17"5836"0"0,-7 9 1558 0 0,-3-1-4785 0 0,8-20-2717 0 0,0 0 0 0 0,1 1 0 0 0,0-1 1 0 0,0 1-1 0 0,0 0 0 0 0,0-1 0 0 0,1 1 1 0 0,0 0-1 0 0,0 0 0 0 0,1 0 0 0 0,0 0 1 0 0,0 0-1 0 0,1 6 0 0 0,-1-10-31 0 0,1 0-1 0 0,-1 1 0 0 0,1-1 1 0 0,0 0-1 0 0,0 0 1 0 0,0 0-1 0 0,0 0 0 0 0,0 0 1 0 0,1 0-1 0 0,-1 0 1 0 0,0-1-1 0 0,1 1 1 0 0,0 0-1 0 0,-1-1 0 0 0,1 1 1 0 0,3 2-1 0 0,-1-2 75 0 0,0 0 0 0 0,0 0 0 0 0,1 0-1 0 0,-1-1 1 0 0,0 1 0 0 0,1-1 0 0 0,-1 0-1 0 0,5 0 1 0 0,6 0 158 0 0,0 0-1 0 0,-1-1 1 0 0,1-1 0 0 0,18-3-1 0 0,-25 3-271 0 0,-5 1 1 0 0,-1 0 1 0 0,1 0 0 0 0,-1 0 0 0 0,0-1 0 0 0,1 1-1 0 0,-1-1 1 0 0,0 0 0 0 0,0 1 0 0 0,5-3-1 0 0,-6 2-81 0 0,3-1-1681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39.7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40 140 4607 0 0,'0'0'1247'0'0,"-12"-13"2310"0"0,9 8-3082 0 0,-1 0 78 0 0,0-1 0 0 0,0 1-1 0 0,1-1 1 0 0,0 0-1 0 0,-4-13 3820 0 0,22 8-3064 0 0,-12 10-1204 0 0,-1-1 0 0 0,1 1 0 0 0,0 0-1 0 0,0 0 1 0 0,0 0 0 0 0,0 0 0 0 0,0 0 0 0 0,4 1 0 0 0,3-2 86 0 0,103-28 203 0 0,-92 24-395 0 0,-1 0 10 0 0,30-4 0 0 0,-48 10 10 0 0,0 0 0 0 0,0 0 0 0 0,0 0 0 0 0,0 1 0 0 0,0-1 0 0 0,0 1 0 0 0,0-1 0 0 0,0 1 0 0 0,-1 0 0 0 0,1 0 0 0 0,0-1 0 0 0,3 3 0 0 0,0 0 49 0 0,-5 10 13 0 0,-2 27 285 0 0,-2 0 0 0 0,-2 1 0 0 0,-14 48 0 0 0,-9 61 660 0 0,28-136-988 0 0,-10 131 57 0 0,11-143-160 0 0,13 9-3705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42.8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 5 2759 0 0,'1'-5'16263'0'0,"-9"120"-12688"0"0,0 2-1733 0 0,4-46-1354 0 0,2-48-280 0 0,1 0 0 0 0,1 0 0 0 0,4 35 0 0 0,-3-52-208 0 0,1-1 0 0 0,3 6-2198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43.2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44 14455 0 0,'0'0'1307'0'0,"5"-5"-619"0"0,7-11 634 0 0,-11 14-1267 0 0,1-1-1 0 0,-1 1 1 0 0,1-1-1 0 0,0 1 1 0 0,0 0 0 0 0,0 0-1 0 0,0 0 1 0 0,3-2-1 0 0,-4 3 81 0 0,16 10 1761 0 0,-12-4-1530 0 0,-1 0-1 0 0,0 0 1 0 0,0 0 0 0 0,-1 1-1 0 0,1 0 1 0 0,-1-1 0 0 0,-1 1-1 0 0,1 1 1 0 0,2 8 0 0 0,2 4 191 0 0,9 23-309 0 0,-7-17 217 0 0,21 40 0 0 0,-27-59-418 0 0,1 0-1 0 0,0 0 1 0 0,0 0 0 0 0,0 0 0 0 0,1-1-1 0 0,0 0 1 0 0,0 0 0 0 0,0 0 0 0 0,1-1 0 0 0,0 1-1 0 0,7 3 1 0 0,-10-6-256 0 0,0-1 0 0 0,1 1 0 0 0,-1-1 0 0 0,1 0 0 0 0,-1 0 0 0 0,1 0 0 0 0,0 0 0 0 0,-1-1 0 0 0,1 0 0 0 0,0 1 0 0 0,4-2 0 0 0,-4 1-346 0 0,0-1 0 0 0,-1 1-1 0 0,1-1 1 0 0,0 0 0 0 0,0-1 0 0 0,0 1-1 0 0,-1-1 1 0 0,1 0 0 0 0,-1 1 0 0 0,5-5-1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43.6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196 1 15519 0 0,'-116'148'6686'0'0,"101"-124"-4589"0"0,-25 50 0 0 0,33-56-2273 0 0,-10 34 0 0 0,17-52 96 0 0,0 1-1 0 0,-1-1 1 0 0,1 1 0 0 0,0-1-1 0 0,0 1 1 0 0,0-1 0 0 0,0 0-1 0 0,0 1 1 0 0,0-1-1 0 0,0 1 1 0 0,0-1 0 0 0,0 1-1 0 0,0-1 1 0 0,0 1 0 0 0,0-1-1 0 0,1 1 1 0 0,-1-1 0 0 0,0 1-1 0 0,0-1 1 0 0,0 0-1 0 0,1 1 1 0 0,-1-1 0 0 0,0 1-1 0 0,0-1 1 0 0,1 0 0 0 0,-1 1-1 0 0,0-1 1 0 0,1 0 0 0 0,-1 1-1 0 0,0-1 1 0 0,1 0-1 0 0,-1 1 1 0 0,1-1 0 0 0,0 0-167 0 0,0 1 1 0 0,0-1-1 0 0,0 0 1 0 0,-1 0-1 0 0,1 0 1 0 0,0 0-1 0 0,0 0 1 0 0,0 0-1 0 0,0 0 1 0 0,0 0-1 0 0,0 0 1 0 0,-1 0-1 0 0,1-1 1 0 0,0 1-1 0 0,0 0 1 0 0,0-1-1 0 0,1 0 1 0 0,8-8-2289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44.1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6911 0 0,'7'0'14969'0'0,"-4"2"-15028"0"0,1 3 526 0 0,-1 1 1 0 0,-1 0 0 0 0,1 0 0 0 0,-1 0 0 0 0,0 0 0 0 0,3 13-1 0 0,2 43 277 0 0,-1-11-560 0 0,8 25-2127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44.5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193 1 1375 0 0,'-14'1'8263'0'0,"-11"3"636"0"0,1 1-4821 0 0,6 0-3931 0 0,0-2-1 0 0,0 0 1 0 0,-20-1 0 0 0,27-1-86 0 0,-15-1-2910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44.8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0 919 0 0,'0'0'18655'0'0,"2"8"-17230"0"0,2 10-890 0 0,-1 0 0 0 0,0 0 0 0 0,-2 0 0 0 0,0 0 0 0 0,-1 19 0 0 0,0 22 375 0 0,1-42-1015 0 0,-1-11-31 0 0,0-1 0 0 0,0 1 0 0 0,1 0 0 0 0,0 0 0 0 0,3 10 0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45.2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2759 0 0,'14'28'14617'0'0,"-8"-11"-8959"0"0,-4-2-5106 0 0,1 0 1 0 0,-2 0-1 0 0,0 25 0 0 0,-1-22-1171 0 0,0 1-1 0 0,6 29 0 0 0,-4-41-437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45.5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460 1 5983 0 0,'-7'1'11118'0'0,"-37"9"-9735"0"0,0-3 1 0 0,-79 4 0 0 0,50-5-1221 0 0,49-4-262 0 0,0 0 0 0 0,0 2 0 0 0,1 1-1 0 0,-36 12 1 0 0,51-14-947 0 0,2 1-60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46.0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271 2 9671 0 0,'-3'0'9552'0'0,"-12"-1"-9073"0"0,-5 1-400 0 0,0-1-41 0 0,0 2 1 0 0,-34 4-1 0 0,48-4-17 0 0,1 0 0 0 0,-1 1 0 0 0,1-1 0 0 0,0 1 0 0 0,-1 1 0 0 0,1-1 0 0 0,0 1 0 0 0,0 0-1 0 0,0 0 1 0 0,1 0 0 0 0,-1 0 0 0 0,1 1 0 0 0,0 0 0 0 0,-5 5 0 0 0,3-2 191 0 0,1 0-1 0 0,0 1 1 0 0,1-1 0 0 0,0 1 0 0 0,0 0-1 0 0,0 1 1 0 0,1-1 0 0 0,0 0-1 0 0,-2 18 1 0 0,4-25-95 0 0,1-1-38 0 0,-2 3-25 0 0,4 13 75 0 0,-2-16-128 0 0,1 1 1 0 0,-1-1-1 0 0,0 1 0 0 0,1-1 1 0 0,-1 0-1 0 0,0 1 1 0 0,1-1-1 0 0,-1 0 0 0 0,1 1 1 0 0,-1-1-1 0 0,0 0 0 0 0,1 1 1 0 0,-1-1-1 0 0,1 0 1 0 0,-1 0-1 0 0,1 0 0 0 0,-1 1 1 0 0,1-1-1 0 0,-1 0 1 0 0,1 0-1 0 0,-1 0 0 0 0,1 0 1 0 0,-1 0-1 0 0,2 0 0 0 0,11 0 18 0 0,2-1-11 0 0,8-2 108 0 0,1 2 0 0 0,37 2 0 0 0,-54-1-92 0 0,0 1 0 0 0,0 0 0 0 0,-1 1 0 0 0,1 0 0 0 0,-1 0 0 0 0,1 0 0 0 0,-1 0 0 0 0,0 1 0 0 0,0 0 0 0 0,0 1 0 0 0,0-1 0 0 0,-1 1 0 0 0,10 9 0 0 0,-12-10-8 0 0,0-1 0 0 0,-1 1-1 0 0,0 0 1 0 0,1 1 0 0 0,-1-1-1 0 0,0 0 1 0 0,-1 1 0 0 0,1-1-1 0 0,-1 1 1 0 0,1-1 0 0 0,-1 1-1 0 0,0 0 1 0 0,0 0 0 0 0,-1-1 0 0 0,1 1-1 0 0,-1 0 1 0 0,0 0 0 0 0,0 0-1 0 0,0 0 1 0 0,0-1 0 0 0,-1 1-1 0 0,0 0 1 0 0,0 0 0 0 0,0-1-1 0 0,0 1 1 0 0,0 0 0 0 0,-3 3 0 0 0,2-2-27 0 0,0 0 0 0 0,-1-1 1 0 0,0 1-1 0 0,0-1 1 0 0,-1 0-1 0 0,1 0 1 0 0,-1 0-1 0 0,0 0 0 0 0,0-1 1 0 0,0 0-1 0 0,0 1 1 0 0,-1-1-1 0 0,1-1 1 0 0,-1 1-1 0 0,1-1 0 0 0,-1 0 1 0 0,0 0-1 0 0,0 0 1 0 0,-7 1-1 0 0,-9 0-213 0 0,0-1-1 0 0,0-1 0 0 0,0-1 1 0 0,-1-1-1 0 0,1 0 1 0 0,-34-8-1 0 0,44 7-443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47.2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95 2759 0 0,'1'-7'596'0'0,"-1"0"-1"0"0,1 1 0 0 0,1-1 1 0 0,-1 0-1 0 0,1 0 0 0 0,0 1 0 0 0,4-8 1 0 0,-4 7 447 0 0,3-20 9217 0 0,-7 39-7766 0 0,-2 8-1779 0 0,2 1 0 0 0,0-1-1 0 0,2 32 1 0 0,0-38-640 0 0,2 1-1 0 0,0-1 1 0 0,0 0 0 0 0,2 0-1 0 0,9 26 1 0 0,-12-37-89 0 0,0 0 1 0 0,1 0-1 0 0,0 0 1 0 0,0 0-1 0 0,0 0 1 0 0,0 0-1 0 0,0-1 0 0 0,0 1 1 0 0,1-1-1 0 0,-1 1 1 0 0,1-1-1 0 0,-1 0 1 0 0,1 0-1 0 0,0 0 1 0 0,5 2-1 0 0,-6-3-208 0 0,1 0-1 0 0,0 0 0 0 0,-1 0 1 0 0,1-1-1 0 0,0 0 1 0 0,0 1-1 0 0,0-1 1 0 0,0 0-1 0 0,-1 0 1 0 0,1 0-1 0 0,0-1 0 0 0,0 1 1 0 0,-1-1-1 0 0,1 0 1 0 0,0 1-1 0 0,0-1 1 0 0,-1 0-1 0 0,1-1 0 0 0,3-1 1 0 0,-1 0-523 0 0,1-1 0 0 0,-1 0 1 0 0,0 1-1 0 0,0-2 0 0 0,0 1 0 0 0,0-1 1 0 0,-1 0-1 0 0,6-7 0 0 0,-5 4 264 0 0,0 0 0 0 0,-1 0 0 0 0,0-1 0 0 0,0 1 1 0 0,3-13-1 0 0,-2 1 647 0 0,-1 0 0 0 0,-1-1 0 0 0,0 0 0 0 0,-1-34 2805 0 0,-2 63-565 0 0,11 108 4353 0 0,-1-14-5231 0 0,-9-93-1514 0 0,8 142 598 0 0,-8-108-375 0 0,-8 65 1 0 0,6-101-456 0 0,0 0 0 0 0,-1-1 0 0 0,0 1 0 0 0,0-1 0 0 0,0 0 0 0 0,-1 1 0 0 0,0-1 0 0 0,0 0 0 0 0,-7 10-1 0 0,8-14 122 0 0,1 0 0 0 0,-1 0 0 0 0,0 0 0 0 0,0 0 0 0 0,1-1 0 0 0,-1 1 0 0 0,0-1 0 0 0,0 1 0 0 0,0-1 0 0 0,-1 0 0 0 0,1 0-1 0 0,0 0 1 0 0,0 0 0 0 0,-1 0 0 0 0,1 0 0 0 0,-1-1 0 0 0,1 1 0 0 0,-1-1 0 0 0,1 1 0 0 0,0-1 0 0 0,-1 0 0 0 0,1 0-1 0 0,-1 0 1 0 0,1-1 0 0 0,-1 1 0 0 0,1-1 0 0 0,-1 1 0 0 0,1-1 0 0 0,-4-1 0 0 0,-4-2-1378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40.0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708 18 1839 0 0,'-1'1'6883'0'0,"-9"0"-3862"0"0,0 1 0 0 0,-13-1-1 0 0,-45-5-1022 0 0,14 0-1181 0 0,-75-4-174 0 0,65 2-583 0 0,-110 6 0 0 0,8 19-2047 0 0,157-17 763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47.5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6447 0 0,'7'18'12453'0'0,"-5"-16"-11784"0"0,-1-2-281 0 0,1 1 0 0 0,-1-1 0 0 0,0 1 1 0 0,1-1-1 0 0,-1 1 0 0 0,1-1 0 0 0,-1 1 0 0 0,0-1 1 0 0,4 0-1 0 0,2 0-947 0 0,0-1-1 0 0,0 1 1 0 0,11-4 0 0 0,-2 1 1640 0 0,-1 3-2699 0 0,24 1 0 0 0,-31-1 1180 0 0,8 2-920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47.9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11 6447 0 0,'20'12'11365'0'0,"-17"-12"-10737"0"0,20-1 3616 0 0,-19 1-4692 0 0,69-16 74 0 0,-65 14-133 0 0,8-2-233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48.2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10 7367 0 0,'3'0'6569'0'0,"12"0"-530"0"0,43-5-2138 0 0,-41 3-4814 0 0,33-1 0 0 0,-37 3 22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48.6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12 13247 0 0,'0'0'1526'0'0,"25"-1"3172"0"0,-22 0-4611 0 0,13-2 87 0 0,0 0 0 0 0,1 1 0 0 0,-1 1 0 0 0,0 1 1 0 0,0 0-1 0 0,1 1 0 0 0,16 3 0 0 0,-32-4-159 0 0,1 0 0 0 0,-1 0-1 0 0,1 1 1 0 0,-1-1 0 0 0,0 1-1 0 0,1-1 1 0 0,-1 1 0 0 0,0 0-1 0 0,1 0 1 0 0,-1-1 0 0 0,0 1-1 0 0,0 0 1 0 0,0 0 0 0 0,1 0-1 0 0,-1 0 1 0 0,0 0 0 0 0,0 0-1 0 0,-1 1 1 0 0,1-1 0 0 0,1 2-1 0 0,-1-1 15 0 0,-1 0 0 0 0,1 0-1 0 0,-1-1 1 0 0,0 1 0 0 0,0 0-1 0 0,0 0 1 0 0,0 0 0 0 0,0 0-1 0 0,0-1 1 0 0,0 1 0 0 0,-1 0-1 0 0,1 0 1 0 0,0-1 0 0 0,-1 1-1 0 0,0 0 1 0 0,1 0 0 0 0,-2 1-1 0 0,-3 7 6 0 0,-1-1 0 0 0,0 0 0 0 0,-1 0 0 0 0,-14 15 0 0 0,-3 4 4 0 0,23-27-34 0 0,0 0-1 0 0,1 0 1 0 0,-1 0 0 0 0,0 0-1 0 0,0 0 1 0 0,1 0-1 0 0,-1 0 1 0 0,1 0-1 0 0,-1 1 1 0 0,1-1 0 0 0,-1 0-1 0 0,1 0 1 0 0,0 1-1 0 0,0-1 1 0 0,0 0 0 0 0,-1 0-1 0 0,1 1 1 0 0,0-1-1 0 0,1 0 1 0 0,-1 1-1 0 0,0-1 1 0 0,0 0 0 0 0,1 0-1 0 0,-1 1 1 0 0,0-1-1 0 0,2 2 1 0 0,0 0 14 0 0,-1-1 0 0 0,1 1 1 0 0,0-1-1 0 0,0 0 0 0 0,0 0 0 0 0,1 0 0 0 0,3 3 1 0 0,-3-3-6 0 0,28 18 74 0 0,7 5 51 0 0,-35-23-131 0 0,0 0 0 0 0,0 1 0 0 0,-1-1 0 0 0,1 1 0 0 0,-1 0 1 0 0,0 0-1 0 0,0 0 0 0 0,0 0 0 0 0,3 5 0 0 0,-5-7-10 0 0,0 1 1 0 0,1 0-1 0 0,-1 0 0 0 0,0-1 1 0 0,0 1-1 0 0,0 0 0 0 0,0 0 0 0 0,0-1 1 0 0,-1 1-1 0 0,1 0 0 0 0,0 0 1 0 0,-1-1-1 0 0,1 1 0 0 0,-1 0 0 0 0,0-1 1 0 0,1 1-1 0 0,-1-1 0 0 0,0 1 1 0 0,0-1-1 0 0,0 1 0 0 0,0-1 0 0 0,0 0 1 0 0,-1 1-1 0 0,1-1 0 0 0,0 0 1 0 0,-2 1-1 0 0,-4 4-15 0 0,1-1 0 0 0,0-1 0 0 0,-1 1 0 0 0,-10 4 0 0 0,12-6 45 0 0,0-1-1 0 0,0 0 0 0 0,0 0 0 0 0,0-1 0 0 0,-10 2 0 0 0,-34-1-3532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49.0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364 0 11055 0 0,'0'0'852'0'0,"-6"17"1216"0"0,5-14-1221 0 0,-2-1-1 0 0,1 1 0 0 0,0-1 1 0 0,0 0-1 0 0,-1 0 1 0 0,-5 4-1 0 0,-20 7 1269 0 0,11-8-2335 0 0,-28 5 1 0 0,23-6 654 0 0,-36 7-431 0 0,36-8-39 0 0,0 1-1 0 0,0 1 0 0 0,1 1 0 0 0,-38 16 1 0 0,48-16-937 0 0,2 1-342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49.3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87 4607 0 0,'-5'2'14808'0'0,"5"-5"-14768"0"0,0 1 0 0 0,1 0 0 0 0,0 0 0 0 0,0 0 0 0 0,-1-1 0 0 0,1 1 0 0 0,0 0-1 0 0,1 0 1 0 0,-1 0 0 0 0,0 0 0 0 0,1 1 0 0 0,-1-1 0 0 0,1 0 0 0 0,-1 0 0 0 0,1 1 0 0 0,0-1 0 0 0,3-1 0 0 0,6-5 49 0 0,20-11 0 0 0,-26 16-55 0 0,2 0 56 0 0,1-1 0 0 0,0 1 1 0 0,0 0-1 0 0,0 1 0 0 0,0 0 0 0 0,15-2 0 0 0,-20 3-26 0 0,0 1 0 0 0,0 0 1 0 0,1 0-1 0 0,-1 1 0 0 0,0-1 0 0 0,0 1 0 0 0,0-1 0 0 0,0 1 0 0 0,5 1 0 0 0,-7-1-37 0 0,1 0 1 0 0,-1 0 0 0 0,1 0-1 0 0,-1 0 1 0 0,0 0 0 0 0,1 0-1 0 0,-1 0 1 0 0,0 0 0 0 0,0 0-1 0 0,0 1 1 0 0,0-1 0 0 0,0 0-1 0 0,0 1 1 0 0,0-1 0 0 0,0 1-1 0 0,-1-1 1 0 0,1 1 0 0 0,1 2-1 0 0,-2 0-3 0 0,1-1-1 0 0,-1 0 1 0 0,0 1 0 0 0,0-1-1 0 0,0 0 1 0 0,-1 1-1 0 0,1-1 1 0 0,-1 0-1 0 0,1 0 1 0 0,-1 1 0 0 0,0-1-1 0 0,0 0 1 0 0,-1 0-1 0 0,-1 3 1 0 0,-4 7 27 0 0,-15 22-1 0 0,18-29-38 0 0,-62 77 22 0 0,-2 3-15 0 0,68-86-19 0 0,0 0 0 0 0,0 0 0 0 0,0 0 0 0 0,0 1 0 0 0,0-1 0 0 0,0 0 0 0 0,-1 0 0 0 0,1 1 0 0 0,0-1 0 0 0,0 0 0 0 0,0 0 0 0 0,0 1 0 0 0,0-1 0 0 0,0 0 0 0 0,0 1 0 0 0,0-1 0 0 0,0 0 0 0 0,0 0 0 0 0,0 1 0 0 0,0-1 0 0 0,0 0 0 0 0,1 0 0 0 0,-1 1 0 0 0,0-1 0 0 0,0 0 0 0 0,0 0 0 0 0,0 1 0 0 0,0-1 0 0 0,0 0 0 0 0,1 0 0 0 0,-1 0 0 0 0,0 1 0 0 0,0-1 0 0 0,0 0 0 0 0,1 0 0 0 0,-1 0 0 0 0,0 0 0 0 0,0 1 0 0 0,0-1 0 0 0,1 0 0 0 0,-1 0 0 0 0,0 0 0 0 0,0 0 0 0 0,1 0 0 0 0,-1 0 0 0 0,0 0 0 0 0,1 0 0 0 0,11 3 0 0 0,-12-3 0 0 0,14 1 31 0 0,0-1-1 0 0,22-1 0 0 0,-2 0 7 0 0,-12 1-451 0 0,36-1 962 0 0,-21-5-7510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49.7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 7367 0 0,'13'-5'11785'0'0,"-10"5"-11472"0"0,-1 0-67 0 0,0-1 0 0 0,0 2 0 0 0,0-1 0 0 0,0 0 0 0 0,0 0 0 0 0,0 1 0 0 0,0-1 1 0 0,0 1-1 0 0,0 0 0 0 0,0-1 0 0 0,0 1 0 0 0,-1 0 0 0 0,1 0 0 0 0,0 0 0 0 0,0 0 0 0 0,-1 0 1 0 0,1 1-1 0 0,-1-1 0 0 0,1 1 0 0 0,-1-1 0 0 0,0 1 0 0 0,2 1 0 0 0,4 6 26 0 0,-1 1-1 0 0,10 18 0 0 0,-10-17 116 0 0,16 28-155 0 0,27 36-1 0 0,-39-62-180 0 0,0-1-1 0 0,0 0 1 0 0,1-1 0 0 0,1 0-1 0 0,0-1 1 0 0,19 13-1 0 0,-29-21-404 0 0,0-1-1 0 0,0 0 1 0 0,0 0 0 0 0,0 0-1 0 0,0 0 1 0 0,0 0 0 0 0,1-1-1 0 0,-1 1 1 0 0,0 0 0 0 0,0-1-1 0 0,1 0 1 0 0,2 1-1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50.1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163 1 6911 0 0,'-4'17'461'0'0,"-6"21"-1"0"0,-42 89 16103 0 0,40-100-16667 0 0,11-25 51 0 0,-54 118 1627 0 0,27-62-10032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50.4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 8287 0 0,'11'1'9175'0'0,"-2"1"-7482"0"0,3-1-640 0 0,1-1-1 0 0,-1 0 0 0 0,1-1 1 0 0,17-4-1 0 0,8 0-697 0 0,60 3-1571 0 0,-86 3-333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51.0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205 1 10591 0 0,'18'0'12557'0'0,"-21"3"-12547"0"0,0 0 0 0 0,-1 0 0 0 0,0 0 0 0 0,1-1-1 0 0,-1 1 1 0 0,0-1 0 0 0,-1 0 0 0 0,1 0-1 0 0,0-1 1 0 0,-7 3 0 0 0,-3-2 10 0 0,0 1 1 0 0,-17-1-1 0 0,12-1-11 0 0,-21 5 0 0 0,38-6-3 0 0,1 1-1 0 0,-1 0 1 0 0,1-1 0 0 0,-1 1-1 0 0,1 0 1 0 0,-1 0-1 0 0,1 0 1 0 0,0 0 0 0 0,0 0-1 0 0,-1 0 1 0 0,1 0-1 0 0,0 0 1 0 0,0 0 0 0 0,0 1-1 0 0,0-1 1 0 0,0 1-1 0 0,0-1 1 0 0,1 0-1 0 0,-1 1 1 0 0,0-1 0 0 0,1 1-1 0 0,-1 0 1 0 0,0 1-1 0 0,-1 3 21 0 0,-2 4 44 0 0,1 1 0 0 0,0 0 0 0 0,-3 18 0 0 0,-4 14 178 0 0,9-42-168 0 0,4 12 92 0 0,-3-11-167 0 0,1-1 0 0 0,0 1 0 0 0,-1-1 0 0 0,1 0-1 0 0,0 0 1 0 0,0 1 0 0 0,0-1 0 0 0,0 0 0 0 0,0 0 0 0 0,0 0 0 0 0,0 0-1 0 0,1 0 1 0 0,-1 0 0 0 0,0 0 0 0 0,0 0 0 0 0,1-1 0 0 0,-1 1 0 0 0,0 0 0 0 0,1-1-1 0 0,-1 1 1 0 0,1-1 0 0 0,-1 0 0 0 0,3 1 0 0 0,-1 0 13 0 0,8 1 2 0 0,0-1 1 0 0,1 0 0 0 0,-1 0 0 0 0,0-1-1 0 0,19-2 1 0 0,-19 1-15 0 0,-1 0 0 0 0,1 0-1 0 0,0 2 1 0 0,-1-1 0 0 0,1 1 0 0 0,-1 1 0 0 0,12 2-1 0 0,-18-2 9 0 0,0-1-1 0 0,0 1 0 0 0,0 0 0 0 0,0 0 1 0 0,0 0-1 0 0,0 0 0 0 0,0 1 0 0 0,-1-1 0 0 0,1 1 1 0 0,-1 0-1 0 0,0 0 0 0 0,0 0 0 0 0,0 1 1 0 0,0-1-1 0 0,-1 1 0 0 0,1-1 0 0 0,-1 1 0 0 0,0 0 1 0 0,0 0-1 0 0,0 0 0 0 0,-1 0 0 0 0,1 1 1 0 0,-1-1-1 0 0,0 0 0 0 0,0 1 0 0 0,0-1 0 0 0,-1 0 1 0 0,0 1-1 0 0,0-1 0 0 0,0 1 0 0 0,0-1 1 0 0,-1 0-1 0 0,1 1 0 0 0,-1-1 0 0 0,-3 8 0 0 0,2-5-18 0 0,-1 0-1 0 0,0 0 0 0 0,0-1 1 0 0,0 1-1 0 0,-1-1 0 0 0,0 0 0 0 0,0 0 1 0 0,-1 0-1 0 0,0-1 0 0 0,0 0 1 0 0,0 0-1 0 0,0 0 0 0 0,-1 0 0 0 0,0-1 1 0 0,0 0-1 0 0,0 0 0 0 0,0 0 0 0 0,-1-1 1 0 0,1 0-1 0 0,-1-1 0 0 0,0 1 1 0 0,0-1-1 0 0,0 0 0 0 0,0-1 0 0 0,0 0 1 0 0,0 0-1 0 0,-1 0 0 0 0,1-1 1 0 0,0 0-1 0 0,-9-2 0 0 0,6 1-346 0 0,0-1 1 0 0,1-1-1 0 0,0 0 0 0 0,-1 0 0 0 0,-12-7 0 0 0,13 6-1489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15.1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99 155 7199 0 0,'0'0'14728'0'0,"-3"-10"-12997"0"0,7 3-1581 0 0,1 0 1 0 0,-1 1-1 0 0,1 0 0 0 0,1 0 1 0 0,-1 0-1 0 0,11-9 0 0 0,42-27 763 0 0,-46 34-972 0 0,1 1-1 0 0,0 0 1 0 0,26-9-1 0 0,-32 13 33 0 0,0 1-1 0 0,0 0 1 0 0,1 1 0 0 0,-1-1-1 0 0,0 2 1 0 0,1-1-1 0 0,-1 1 1 0 0,1 0 0 0 0,10 1-1 0 0,-17-1 27 0 0,0 1 1 0 0,0-1-1 0 0,0 0 0 0 0,0 0 0 0 0,0 0 0 0 0,0 1 1 0 0,0-1-1 0 0,0 0 0 0 0,0 1 0 0 0,0-1 1 0 0,0 1-1 0 0,0-1 0 0 0,0 1 0 0 0,0 0 0 0 0,0-1 1 0 0,0 1-1 0 0,-1 0 0 0 0,1 0 0 0 0,0-1 1 0 0,0 1-1 0 0,-1 0 0 0 0,1 0 0 0 0,0 1 0 0 0,2 2 13 0 0,0 1 30 0 0,1 1-1 0 0,-1-1 1 0 0,0 1-1 0 0,0 0 1 0 0,-1-1-1 0 0,0 1 0 0 0,0 0 1 0 0,0 1-1 0 0,-1-1 1 0 0,0 0-1 0 0,0 0 1 0 0,0 1-1 0 0,-1 9 1 0 0,-1 9 140 0 0,-1-1 1 0 0,-6 29-1 0 0,5-36-127 0 0,-2 13 38 0 0,-3-1-1 0 0,0 0 1 0 0,-14 31-1 0 0,-43 81 35 0 0,55-120-107 0 0,-15 24-14 0 0,-49 67-1 0 0,74-112-5 0 0,-11 15 2 0 0,0 0 0 0 0,-17 15 0 0 0,24-26-9 0 0,0 0 0 0 0,-1 0 0 0 0,0 0 0 0 0,1-1 0 0 0,-1 0 0 0 0,-1 1 0 0 0,1-2-1 0 0,0 1 1 0 0,-1-1 0 0 0,-9 3 0 0 0,13-4 5 0 0,0-1 0 0 0,0 0 0 0 0,0 1-1 0 0,0-1 1 0 0,1 0 0 0 0,-1 0 0 0 0,0-1 0 0 0,0 1 0 0 0,0 0-1 0 0,0-1 1 0 0,0 1 0 0 0,1-1 0 0 0,-1 1 0 0 0,0-1 0 0 0,0 0-1 0 0,1 0 1 0 0,-1 0 0 0 0,-1-1 0 0 0,0 0-6 0 0,1 0-1 0 0,0 0 1 0 0,0-1 0 0 0,0 1 0 0 0,0 0-1 0 0,0-1 1 0 0,1 0 0 0 0,-1 1 0 0 0,1-1-1 0 0,-2-4 1 0 0,1 0-7 0 0,0 0 1 0 0,0 0-1 0 0,1 0 0 0 0,0 0 1 0 0,0 0-1 0 0,0 0 0 0 0,1-1 1 0 0,2-13-1 0 0,0 11 16 0 0,0 0 0 0 0,1 0 0 0 0,0 0 0 0 0,1 0 0 0 0,0 0 0 0 0,1 1 0 0 0,0-1 0 0 0,0 1 0 0 0,1 1 1 0 0,0-1-1 0 0,0 1 0 0 0,1 0 0 0 0,0 0 0 0 0,13-9 0 0 0,-15 12 1 0 0,1 0 0 0 0,1 1 1 0 0,-1 0-1 0 0,1 0 1 0 0,0 1-1 0 0,-1 0 0 0 0,2 0 1 0 0,-1 0-1 0 0,0 1 0 0 0,0 0 1 0 0,1 1-1 0 0,-1-1 1 0 0,1 2-1 0 0,-1-1 0 0 0,1 1 1 0 0,0 0-1 0 0,-1 0 0 0 0,1 1 1 0 0,-1 0-1 0 0,13 3 0 0 0,-15-2 37 0 0,0 0 0 0 0,1 1 0 0 0,-1 0 1 0 0,0-1-1 0 0,-1 2 0 0 0,1-1 0 0 0,0 0 0 0 0,7 9 0 0 0,3 3 198 0 0,13 19 1 0 0,-22-26-146 0 0,2 3 43 0 0,-1-1 1 0 0,6 14-1 0 0,-7-12 12 0 0,0-1 0 0 0,9 11 0 0 0,-12-19-95 0 0,0 1 0 0 0,0-1 0 0 0,1 0 0 0 0,-1 0 0 0 0,1 0 0 0 0,-1 0 0 0 0,1-1 0 0 0,0 1 0 0 0,7 2 0 0 0,-2-2 1 0 0,-1 0 1 0 0,1 0 0 0 0,0-1-1 0 0,0-1 1 0 0,0 1-1 0 0,0-2 1 0 0,0 1 0 0 0,0-1-1 0 0,0 0 1 0 0,17-4 0 0 0,-14 2-333 0 0,0-1 0 0 0,0 0 0 0 0,0-1 0 0 0,0 0 0 0 0,-1-1 0 0 0,0-1 0 0 0,17-10 0 0 0,-13 4-6363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40.8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47 168 6911 0 0,'-1'-2'10018'0'0,"0"0"-9958"0"0,0-1 1 0 0,1 0-1 0 0,-1 0 1 0 0,0 0 0 0 0,1 0-1 0 0,0 0 1 0 0,-1 0-1 0 0,1 0 1 0 0,1 0-1 0 0,-1 0 1 0 0,0-1 0 0 0,1 1-1 0 0,1-5 1 0 0,-1 3-47 0 0,1 0 1 0 0,1 0-1 0 0,-1 1 0 0 0,1-1 0 0 0,0 0 1 0 0,0 1-1 0 0,4-6 0 0 0,2 1-6 0 0,0 0 0 0 0,1 0 0 0 0,0 1 0 0 0,0 0 0 0 0,1 1 0 0 0,11-7 0 0 0,-19 13 15 0 0,0-1-1 0 0,1 1 1 0 0,-1-1-1 0 0,0 1 1 0 0,0 0-1 0 0,1 0 0 0 0,-1 0 1 0 0,0 1-1 0 0,1-1 1 0 0,-1 1-1 0 0,1 0 1 0 0,-1 0-1 0 0,1 0 1 0 0,-1 0-1 0 0,0 1 1 0 0,1-1-1 0 0,-1 1 1 0 0,0 0-1 0 0,1 0 1 0 0,-1 0-1 0 0,0 0 0 0 0,4 3 1 0 0,-3-2 68 0 0,-1 1 0 0 0,0-1-1 0 0,0 1 1 0 0,0 0 0 0 0,0 0 0 0 0,0 0-1 0 0,0 0 1 0 0,-1 0 0 0 0,1 1 0 0 0,-1-1-1 0 0,0 1 1 0 0,0 0 0 0 0,-1 0 0 0 0,1 0-1 0 0,-1-1 1 0 0,0 1 0 0 0,0 1 0 0 0,1 3 0 0 0,0 8 201 0 0,-1 1 0 0 0,0-1 0 0 0,-2 0 0 0 0,0 0 0 0 0,0 1 0 0 0,-6 18 0 0 0,-28 96 769 0 0,34-129-1052 0 0,-10 33 73 0 0,-2 0-1 0 0,-2-1 1 0 0,0 0 0 0 0,-35 53-1 0 0,40-73-104 0 0,5-5-49 0 0,-1-1 1 0 0,0 0-1 0 0,0-1 1 0 0,-11 11-1 0 0,15-16 57 0 0,0 0-1 0 0,0-1 1 0 0,-1 1 0 0 0,1-1-1 0 0,-1 1 1 0 0,1-1-1 0 0,-1 0 1 0 0,1 0-1 0 0,-1 0 1 0 0,0 0 0 0 0,0-1-1 0 0,1 1 1 0 0,-1-1-1 0 0,0 0 1 0 0,0 1 0 0 0,0-1-1 0 0,0 0 1 0 0,1-1-1 0 0,-7 0 1 0 0,8 1 1 0 0,0 0 0 0 0,0-1 0 0 0,1 1 0 0 0,-1 0 1 0 0,0-1-1 0 0,0 1 0 0 0,0-1 0 0 0,0 1 0 0 0,0-1 0 0 0,0 1 0 0 0,0-1 1 0 0,1 0-1 0 0,-1 1 0 0 0,0-1 0 0 0,1 0 0 0 0,-1 1 0 0 0,-1-2 0 0 0,2 0-6 0 0,-1-1 0 0 0,0 1-1 0 0,1 0 1 0 0,-1 0 0 0 0,1 0-1 0 0,0 0 1 0 0,0 0-1 0 0,0 0 1 0 0,0-1 0 0 0,0 1-1 0 0,0 0 1 0 0,0 0-1 0 0,1 0 1 0 0,-1 0 0 0 0,1 0-1 0 0,-1 0 1 0 0,1-1-1 0 0,0 2 1 0 0,0-1 0 0 0,2-3-1 0 0,2-6-100 0 0,-2 1 17 0 0,1 2 0 0 0,1-1 0 0 0,-1 0 0 0 0,1 1 0 0 0,1 0 0 0 0,-1 0 0 0 0,1 1 0 0 0,1-1 0 0 0,0 1 0 0 0,7-6 0 0 0,-12 12 115 0 0,0-1 0 0 0,0 1 0 0 0,0 0 0 0 0,0 0 0 0 0,0 0 0 0 0,0 0 0 0 0,0 0 0 0 0,1 0 0 0 0,-1 1 0 0 0,0-1 0 0 0,0 1 0 0 0,1 0 0 0 0,-1-1 0 0 0,0 1 0 0 0,5 1 0 0 0,-2-1 61 0 0,-1 1 0 0 0,1 1-1 0 0,0-1 1 0 0,-1 1 0 0 0,6 2 0 0 0,-3-1 13 0 0,11 6 355 0 0,-1 0 1 0 0,26 19-1 0 0,2 1 243 0 0,-32-21-640 0 0,1 0 1 0 0,0-1-1 0 0,0-1 0 0 0,1 0 1 0 0,0-1-1 0 0,0-1 0 0 0,1 0 1 0 0,-1-1-1 0 0,1-1 0 0 0,-1 0 1 0 0,1-2-1 0 0,0 1 0 0 0,15-3 1 0 0,-15 1-145 0 0,0-1 0 0 0,29-9 0 0 0,-38 9-550 0 0,1-1-1 0 0,-1 0 1 0 0,0-1-1 0 0,11-7 1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52.5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 3223 0 0,'4'-8'16624'0'0,"-4"38"-14037"0"0,2 73 750 0 0,-1-91-3266 0 0,1-1 0 0 0,0 1 0 0 0,1-1 0 0 0,0 0 0 0 0,1 0 0 0 0,8 18 0 0 0,-11-27-91 0 0,0 0-1 0 0,1 1 0 0 0,0-1 1 0 0,-1-1-1 0 0,1 1 0 0 0,0 0 1 0 0,0 0-1 0 0,0-1 0 0 0,0 1 1 0 0,0-1-1 0 0,0 1 0 0 0,0-1 0 0 0,1 0 1 0 0,-1 0-1 0 0,0 0 0 0 0,1 0 1 0 0,-1 0-1 0 0,1-1 0 0 0,-1 1 1 0 0,1-1-1 0 0,-1 0 0 0 0,1 0 1 0 0,-1 1-1 0 0,1-1 0 0 0,0-1 0 0 0,-1 1 1 0 0,1 0-1 0 0,2-2 0 0 0,1 1-236 0 0,0 0 0 0 0,0-1 0 0 0,-1 0 0 0 0,1 0 0 0 0,-1 0 0 0 0,1-1 0 0 0,-1 0 0 0 0,0 0-1 0 0,0 0 1 0 0,0-1 0 0 0,5-4 0 0 0,-3 0-1 0 0,-1 1-1 0 0,0-1 1 0 0,-1 0 0 0 0,1 0-1 0 0,-2 0 1 0 0,1-1 0 0 0,-1 1-1 0 0,0-1 1 0 0,2-11 0 0 0,-2 8 191 0 0,-1-1 1 0 0,-1 1 0 0 0,0-1-1 0 0,-1 1 1 0 0,0-1 0 0 0,-2-19-1 0 0,0 27 83 0 0,1 4 247 0 0,-3 18 540 0 0,1 3-88 0 0,1 1 0 0 0,1 0 0 0 0,5 37 0 0 0,-2-21-105 0 0,1 11 122 0 0,3 99 618 0 0,-7-125-1258 0 0,-2 0 0 0 0,0 0 0 0 0,-1 0-1 0 0,-10 34 1 0 0,8-41-74 0 0,0-1-1 0 0,-1 1 1 0 0,-9 16 0 0 0,13-27-32 0 0,0-1 1 0 0,0 1-1 0 0,-1 0 1 0 0,1-1 0 0 0,-1 0-1 0 0,0 0 1 0 0,0 1 0 0 0,-1-2-1 0 0,1 1 1 0 0,-1 0-1 0 0,1-1 1 0 0,-1 1 0 0 0,0-1-1 0 0,0 0 1 0 0,0 0-1 0 0,-5 1 1 0 0,8-3-29 0 0,-1 1-1 0 0,0-1 1 0 0,1 0-1 0 0,-1 0 1 0 0,0 0-1 0 0,1 0 1 0 0,-1 0-1 0 0,0 0 1 0 0,1 0-1 0 0,-1-1 1 0 0,0 1-1 0 0,1-1 1 0 0,-1 1-1 0 0,1-1 1 0 0,-1 0-1 0 0,1 1 0 0 0,-1-1 1 0 0,1 0-1 0 0,-1 0 1 0 0,1 0-1 0 0,0 0 1 0 0,-1 0-1 0 0,1 0 1 0 0,0-1-1 0 0,0 1 1 0 0,0 0-1 0 0,-1-2 1 0 0,-1-2-365 0 0,0 1 1 0 0,1-1-1 0 0,-1 0 1 0 0,1 0-1 0 0,0-1 1 0 0,-3-9-1 0 0,1-6-1197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52.9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21 18831 0 0,'0'0'1706'0'0,"1"1"-1405"0"0,1 0-172 0 0,0 0 1 0 0,1 0 0 0 0,-1-1-1 0 0,1 1 1 0 0,-1 0 0 0 0,1-1-1 0 0,-1 0 1 0 0,1 0 0 0 0,-1 0-1 0 0,1 0 1 0 0,-1 0-1 0 0,1 0 1 0 0,0 0 0 0 0,-1-1-1 0 0,1 0 1 0 0,-1 1 0 0 0,0-1-1 0 0,4-1 1 0 0,6-2-83 0 0,14-2-287 0 0,30-4 150 0 0,-51 9-1387 0 0,1 1 0 0 0,-1 0 0 0 0,1 0 0 0 0,8 2 0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53.2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8 1839 0 0,'3'2'15428'0'0,"6"1"-13669"0"0,-1-2-1531 0 0,-1 0 0 0 0,1 0 0 0 0,0-1 0 0 0,0-1 0 0 0,0 1 0 0 0,0-1 0 0 0,8-2 0 0 0,17-2-159 0 0,32 1-2889 0 0,-46 3-3768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53.9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6447 0 0,'5'4'11220'0'0,"14"0"-6401"0"0,7-4-3354 0 0,19 0-1382 0 0,-41 1 72 0 0,-3 0-140 0 0,0 0 0 0 0,-1 0-1 0 0,1-1 1 0 0,0 1 0 0 0,0 0-1 0 0,0-1 1 0 0,0 1 0 0 0,0 0 0 0 0,0-1-1 0 0,0 1 1 0 0,0-1 0 0 0,0 1-1 0 0,0-1 1 0 0,0 0 0 0 0,1 1-1 0 0,1-1 1 0 0,3 1-15 0 0,0-1 0 0 0,0 0 0 0 0,0 0 0 0 0,-1 0 11 0 0,9 0-539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55.2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259 1 3679 0 0,'-2'2'10844'0'0,"-6"5"-8842"0"0,-3-1-1601 0 0,0 0 1 0 0,0-1 0 0 0,0 0 0 0 0,-1 0 0 0 0,-18 3 0 0 0,6-2-343 0 0,-46 3 1 0 0,40-7 132 0 0,29 0-151 0 0,0 0 1 0 0,0 0-1 0 0,0 0 0 0 0,0 0 0 0 0,0 0 0 0 0,1 1 0 0 0,-1-1 1 0 0,1 4-1 0 0,0-6-54 0 0,-3 21 28 0 0,-20 114 2628 0 0,21-124-2617 0 0,0 0 0 0 0,1 0 0 0 0,1 21 0 0 0,-1-31-26 0 0,3 7-13 0 0,-1-8-53 0 0,2 0 51 0 0,0 0-1 0 0,0 0 0 0 0,0-1 0 0 0,0 1 0 0 0,0-1 0 0 0,0 0 1 0 0,0 0-1 0 0,-1 0 0 0 0,1 0 0 0 0,0 0 0 0 0,-1-1 0 0 0,1 1 0 0 0,0-1 1 0 0,-1 0-1 0 0,0 0 0 0 0,1 0 0 0 0,3-4 0 0 0,15-10-68 0 0,-17 13 91 0 0,1 0 1 0 0,0 1-1 0 0,0-1 0 0 0,0 1 0 0 0,1 0 0 0 0,-1 1 1 0 0,0-1-1 0 0,1 1 0 0 0,8-1 0 0 0,0 1 0 0 0,1 0 17 0 0,0 0 0 0 0,-1 1 1 0 0,1 1-1 0 0,15 2 0 0 0,-28-2-7 0 0,0-1 0 0 0,0 1 0 0 0,0 0-1 0 0,0 0 1 0 0,0 0 0 0 0,-1 0 0 0 0,1 0 0 0 0,0 0 0 0 0,-1 1-1 0 0,1-1 1 0 0,-1 0 0 0 0,1 1 0 0 0,-1-1 0 0 0,0 1 0 0 0,0 0-1 0 0,0-1 1 0 0,1 1 0 0 0,-2 0 0 0 0,1 0 0 0 0,0 0 0 0 0,0 0-1 0 0,0 0 1 0 0,-1-1 0 0 0,1 1 0 0 0,-1 0 0 0 0,0 1 0 0 0,0-1-1 0 0,1 2 1 0 0,-3 2 31 0 0,1 0 0 0 0,-1 0 0 0 0,0 0 0 0 0,-1-1-1 0 0,1 1 1 0 0,-1-1 0 0 0,0 1 0 0 0,-1-1 0 0 0,1 0 0 0 0,-1 0 0 0 0,0-1-1 0 0,0 1 1 0 0,-8 6 0 0 0,-2 1 109 0 0,-1-1-1 0 0,0 0 1 0 0,-20 10-1 0 0,30-19-166 0 0,0 1 0 0 0,0-1 0 0 0,-1 0-1 0 0,1 0 1 0 0,0-1 0 0 0,-1 0 0 0 0,1 0 0 0 0,-1 0 0 0 0,1-1-1 0 0,-8 1 1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55.8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18 6911 0 0,'12'-18'12703'0'0,"-10"19"-12492"0"0,0-1 0 0 0,0 1 1 0 0,1-1-1 0 0,-1 1 0 0 0,0 0 0 0 0,0 0 0 0 0,0 0 1 0 0,-1 0-1 0 0,1 0 0 0 0,0 0 0 0 0,0 0 0 0 0,0 1 1 0 0,-1-1-1 0 0,1 1 0 0 0,-1-1 0 0 0,1 1 1 0 0,-1 0-1 0 0,0-1 0 0 0,0 1 0 0 0,2 3 0 0 0,3 4 79 0 0,-1 1 0 0 0,6 15 0 0 0,0 0-76 0 0,0 0 0 0 0,2-1 0 0 0,28 38 0 0 0,-37-57-465 0 0,0 1 0 0 0,1-1-1 0 0,0 0 1 0 0,0 0 0 0 0,0-1-1 0 0,1 1 1 0 0,-1-1 0 0 0,9 4-1 0 0,-11-6 76 0 0,1-1 0 0 0,-1 1 0 0 0,0-1 0 0 0,1 0 0 0 0,-1 0-1 0 0,0 0 1 0 0,1-1 0 0 0,-1 1 0 0 0,1-1 0 0 0,-1 0-1 0 0,1 1 1 0 0,0-2 0 0 0,-1 1 0 0 0,1 0 0 0 0,-1-1-1 0 0,1 0 1 0 0,-1 0 0 0 0,4-1 0 0 0,4-2-2079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5:56.2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173 1 14767 0 0,'-4'6'1343'0'0,"-18"26"1833"0"0,-35 66 0 0 0,39-59-2173 0 0,-53 119 391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00.1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31 14655 0 0,'0'0'5218'0'0,"15"-10"-2141"0"0,-8 6-2824 0 0,-1 1-1 0 0,1 1 1 0 0,0-1 0 0 0,0 1 0 0 0,0 0 0 0 0,0 1 0 0 0,1-1-1 0 0,-1 2 1 0 0,8-1 0 0 0,12 1-258 0 0,28 3 0 0 0,-50-3-8 0 0,32 8-3394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00.5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21655 0 0,'3'1'496'0'0,"-1"-1"-398"0"0,0 0-1 0 0,0 1 0 0 0,0 0 1 0 0,0-1-1 0 0,0 1 1 0 0,0 0-1 0 0,-1 0 1 0 0,1 0-1 0 0,0 0 1 0 0,-1 0-1 0 0,1 0 0 0 0,-1 1 1 0 0,1-1-1 0 0,-1 1 1 0 0,1-1-1 0 0,-1 1 1 0 0,0-1-1 0 0,0 1 1 0 0,0 0-1 0 0,0-1 0 0 0,0 1 1 0 0,0 0-1 0 0,0 2 1 0 0,3 5 245 0 0,-1 0 1 0 0,0 0-1 0 0,-1 1 1 0 0,0-1-1 0 0,0 15 1 0 0,0 50 270 0 0,-2-51-184 0 0,0 6-424 0 0,-1 15-72 0 0,2 0 1 0 0,13 79-1 0 0,-14-119-294 0 0,1-1-1 0 0,0 0 1 0 0,1 0-1 0 0,-1 0 1 0 0,0 0-1 0 0,4 5 0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00.9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1 115 19551 0 0,'0'0'2192'0'0,"13"-1"-143"0"0,-11 1-1983 0 0,0 0-1 0 0,0-1 0 0 0,0 1 0 0 0,0 0 1 0 0,0-1-1 0 0,0 0 0 0 0,0 1 0 0 0,-1-1 0 0 0,1 0 1 0 0,0 0-1 0 0,0 0 0 0 0,-1 0 0 0 0,1 0 0 0 0,0 0 1 0 0,1-2-1 0 0,25-27 1167 0 0,-12 13-885 0 0,-8 11-342 0 0,-1 1 0 0 0,1-1 0 0 0,0 1 0 0 0,0 1 0 0 0,0 0 0 0 0,1 0 1 0 0,0 0-1 0 0,0 1 0 0 0,16-4 0 0 0,-18 6 0 0 0,1-1 0 0 0,-1 1 0 0 0,1 0 0 0 0,-1 1 0 0 0,1 0 1 0 0,-1 0-1 0 0,1 1 0 0 0,0 0 0 0 0,-1 0 0 0 0,1 1 0 0 0,-1-1 0 0 0,11 6 0 0 0,-16-7-4 0 0,-1 1-1 0 0,1 0 1 0 0,0 0 0 0 0,-1 0-1 0 0,1 0 1 0 0,-1 0-1 0 0,1 1 1 0 0,-1-1-1 0 0,1 0 1 0 0,-1 1-1 0 0,0-1 1 0 0,0 1-1 0 0,0-1 1 0 0,0 1-1 0 0,0 0 1 0 0,0-1-1 0 0,0 1 1 0 0,-1 0 0 0 0,2 2-1 0 0,-2-1 0 0 0,1 0 1 0 0,-1 1-1 0 0,0-1 0 0 0,0 0 0 0 0,0 0 1 0 0,-1 0-1 0 0,1 0 0 0 0,-1 0 0 0 0,1 1 1 0 0,-3 4-1 0 0,0 0-1 0 0,-1-1 1 0 0,1 1 0 0 0,-1-1 0 0 0,-1 0-1 0 0,1 0 1 0 0,-1-1 0 0 0,-1 0-1 0 0,-6 8 1 0 0,7-10-4 0 0,-1 1-16 0 0,0 0-1 0 0,0 0 0 0 0,0 0 0 0 0,-1-1 0 0 0,0 0 1 0 0,-8 3-1 0 0,34-2 74 0 0,-1-2-7 0 0,-1 2 0 0 0,-1 0 0 0 0,23 10-1 0 0,-31-12-11 0 0,0 1-1 0 0,-1 0 0 0 0,0 1 0 0 0,0-1 0 0 0,0 1 0 0 0,0 1 0 0 0,-1-1 0 0 0,0 1 1 0 0,6 7-1 0 0,-9-10 4 0 0,-1 1 0 0 0,0-1 0 0 0,0 1 0 0 0,0-1 1 0 0,-1 1-1 0 0,1 0 0 0 0,-1-1 0 0 0,0 1 0 0 0,0 0 0 0 0,0 0 0 0 0,0 0 1 0 0,-1 0-1 0 0,1 0 0 0 0,-2 7 0 0 0,1-5-9 0 0,-1 0 0 0 0,0 0 0 0 0,-1-1 1 0 0,1 1-1 0 0,-1 0 0 0 0,0-1 0 0 0,-1 0 0 0 0,1 1 0 0 0,-6 6 1 0 0,4-5-24 0 0,-2 0 1 0 0,1 0-1 0 0,-1 0 1 0 0,0-1 0 0 0,0 0-1 0 0,0 0 1 0 0,-1-1-1 0 0,0 0 1 0 0,0 0 0 0 0,-1 0-1 0 0,1-1 1 0 0,-1 0-1 0 0,-14 5 1 0 0,16-8-94 0 0,0 0 0 0 0,0 0 0 0 0,0-1 0 0 0,0 0 0 0 0,0 0-1 0 0,0 0 1 0 0,0-1 0 0 0,0 0 0 0 0,0 0 0 0 0,0-1 0 0 0,-7-1 0 0 0,-1-3-3079 0 0,0 0 0 0 0,-26-14 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42.1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 8751 0 0,'10'-6'9991'0'0,"-8"8"-9793"0"0,1-1-1 0 0,-1 1 1 0 0,0 0 0 0 0,0 0 0 0 0,1 0 0 0 0,-1 0 0 0 0,0 0-1 0 0,-1 0 1 0 0,1 0 0 0 0,0 1 0 0 0,-1-1 0 0 0,1 1-1 0 0,-1-1 1 0 0,0 1 0 0 0,0 0 0 0 0,0 0 0 0 0,0-1-1 0 0,0 1 1 0 0,0 0 0 0 0,-1 4 0 0 0,3 8 216 0 0,-1 0 1 0 0,-1 25-1 0 0,-3 30 441 0 0,0 23-562 0 0,2-59-272 0 0,0-21 1 0 0,2 26-1 0 0,1-18-295 0 0,-2-8-1019 0 0,1 0-1 0 0,1-1 1 0 0,7 23-1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02.4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 1 4607 0 0,'0'0'12332'0'0,"-2"15"-8218"0"0,0-6-3262 0 0,-6 65 3197 0 0,6-53-3652 0 0,2 1 0 0 0,0-1 0 0 0,3 27 0 0 0,-2-43-381 0 0,0 1-1 0 0,1 0 1 0 0,-1-1 0 0 0,1 1 0 0 0,0-1-1 0 0,1 0 1 0 0,-1 1 0 0 0,1-1 0 0 0,7 9-1 0 0,-9-13-38 0 0,0 1 0 0 0,0-1 1 0 0,1 1-1 0 0,-1-1 0 0 0,1 0 0 0 0,-1 0 0 0 0,1 1 0 0 0,-1-1 0 0 0,1 0 0 0 0,0-1 0 0 0,-1 1 0 0 0,1 0 0 0 0,0 0 0 0 0,0-1 1 0 0,0 1-1 0 0,-1-1 0 0 0,1 1 0 0 0,0-1 0 0 0,0 0 0 0 0,0 0 0 0 0,0 0 0 0 0,0 0 0 0 0,0 0 0 0 0,0 0 0 0 0,0-1 1 0 0,-1 1-1 0 0,1 0 0 0 0,0-1 0 0 0,0 0 0 0 0,0 1 0 0 0,-1-1 0 0 0,4-2 0 0 0,3-2-167 0 0,-1 0 0 0 0,0-1-1 0 0,0 0 1 0 0,0 0 0 0 0,-1-1-1 0 0,0 0 1 0 0,-1 0 0 0 0,1 0-1 0 0,-1 0 1 0 0,-1-1 0 0 0,1 0-1 0 0,-1 0 1 0 0,3-9 0 0 0,-1 0 150 0 0,0-1 0 0 0,-1 1 0 0 0,-1-1 0 0 0,0 0 0 0 0,1-27 0 0 0,-5 32 55 0 0,0 12 58 0 0,-8 21 352 0 0,1 19 60 0 0,2 0 0 0 0,2 1 0 0 0,2 60 0 0 0,20 120 405 0 0,-6-100-644 0 0,-11-92-232 0 0,-1 40-1 0 0,-1-59-34 0 0,-1 0 0 0 0,0-1 1 0 0,-1 1-1 0 0,0 0 0 0 0,0-1 1 0 0,-1 1-1 0 0,0-1 0 0 0,-7 14 0 0 0,9-21 2 0 0,0 1 0 0 0,0-1 0 0 0,1 0 0 0 0,-1 1 0 0 0,0-1 0 0 0,0 0 0 0 0,0 0 0 0 0,0 0 0 0 0,0 0 0 0 0,-1 0 0 0 0,1 0 0 0 0,0 0 0 0 0,0 0 0 0 0,-1 0 0 0 0,1-1 0 0 0,-1 1 0 0 0,1 0 1 0 0,0-1-1 0 0,-1 1 0 0 0,1-1 0 0 0,-3 1 0 0 0,2-1-12 0 0,0-1 0 0 0,0 1 0 0 0,1 0 0 0 0,-1-1 0 0 0,0 1 0 0 0,0-1 1 0 0,0 1-1 0 0,0-1 0 0 0,1 0 0 0 0,-1 0 0 0 0,0 0 0 0 0,1 0 1 0 0,-1 0-1 0 0,-2-2 0 0 0,-3-4-77 0 0,1 1 0 0 0,-1-1 0 0 0,1-1 0 0 0,1 1 0 0 0,-8-13 0 0 0,5 5-231 0 0,0-1-1 0 0,0-1 1 0 0,-6-22 0 0 0,5 8-2478 0 0,1 0-3386 0 0,3 12-521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02.7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 11519 0 0,'5'2'13601'0'0,"7"2"-12594"0"0,22-10-996 0 0,-23 3-51 0 0,0 1 1 0 0,1 0 0 0 0,-1 1 0 0 0,23 1 0 0 0,3 5-3998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03.1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0 15807 0 0,'-1'1'1432'0'0,"0"5"-1180"0"0,1-6-153 0 0,0 1-1 0 0,0 0 0 0 0,0 0 0 0 0,0-1 1 0 0,0 1-1 0 0,0 0 0 0 0,0 0 0 0 0,0 0 1 0 0,1-1-1 0 0,-1 1 0 0 0,0 0 0 0 0,0 0 1 0 0,1-1-1 0 0,-1 1 0 0 0,0 0 1 0 0,1-1-1 0 0,-1 1 0 0 0,1 0 0 0 0,-1-1 1 0 0,1 1-1 0 0,-1-1 0 0 0,1 1 0 0 0,0-1 1 0 0,-1 1-1 0 0,1-1 0 0 0,-1 1 0 0 0,1-1 1 0 0,0 0-1 0 0,0 1 0 0 0,-1-1 0 0 0,1 0 1 0 0,0 1-1 0 0,0-1 0 0 0,0 0 1 0 0,3 1 589 0 0,0-1 1 0 0,-1 0-1 0 0,1 1 1 0 0,-1-1 0 0 0,6-1-1 0 0,-7 1-567 0 0,130-15-3001 0 0,-114 13 1448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03.5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6 6447 0 0,'18'-3'9507'0'0,"-11"2"-8450"0"0,-1 0 0 0 0,1 0 0 0 0,0 1 0 0 0,0 1 0 0 0,-1-1 0 0 0,14 3 0 0 0,-14-1-735 0 0,1-1 0 0 0,-1 2 0 0 0,0-1 0 0 0,0 1 0 0 0,0 0 0 0 0,8 5 0 0 0,-6-2-214 0 0,-1-1 0 0 0,-1 1 0 0 0,1 0 1 0 0,-1 1-1 0 0,0 0 0 0 0,0 0 1 0 0,-1 0-1 0 0,0 1 0 0 0,0-1 0 0 0,6 17 1 0 0,35 72 769 0 0,-39-84-894 0 0,-1-1 0 0 0,2 0-1 0 0,-1 0 1 0 0,2-1 0 0 0,-1 0-1 0 0,1 0 1 0 0,1-1 0 0 0,17 13-1 0 0,-19-16-498 0 0,1 0 0 0 0,0-1 0 0 0,0-1 0 0 0,0 1 0 0 0,0-1 0 0 0,1-1 0 0 0,-1 0 0 0 0,1 0 0 0 0,0-1 0 0 0,0 0 0 0 0,18 1 0 0 0,-9-3-1675 0 0</inkml:trace>
  <inkml:trace contextRef="#ctx0" brushRef="#br0" timeOffset="1">464 94 7831 0 0,'-8'16'988'0'0,"-14"17"0"0"0,5-8 3580 0 0,-7 11 1726 0 0,-1 0-3284 0 0,-26 38-813 0 0,-14 39-1329 0 0,62-108-949 0 0,-25 48 70 0 0,25-46-1074 0 0,0 0 0 0 0,-3 15-1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03.8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7831 0 0,'15'10'10063'0'0,"-13"-9"-9742"0"0,0 1-1 0 0,0-1 1 0 0,-1 0-1 0 0,1 1 1 0 0,-1-1 0 0 0,1 1-1 0 0,-1-1 1 0 0,0 1 0 0 0,1 0-1 0 0,-1 0 1 0 0,0-1 0 0 0,0 1-1 0 0,0 0 1 0 0,0 0 0 0 0,-1 0-1 0 0,1 0 1 0 0,0 0 0 0 0,-1 0-1 0 0,0 1 1 0 0,1-1 0 0 0,-1 3-1 0 0,1 7 247 0 0,-1 0 1 0 0,-3 21-1 0 0,1-10 274 0 0,2 0-857 0 0,1 0 0 0 0,0 0 0 0 0,2 0 0 0 0,0 0 0 0 0,13 41 0 0 0,-8-47-2314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04.2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283 0 9215 0 0,'-9'1'831'0'0,"-149"13"12963"0"0,53-15-12907 0 0,95 0-999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04.5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34 5063 0 0,'21'-34'19903'0'0,"-14"51"-18057"0"0,-1-5-1276 0 0,0 21 515 0 0,-1-1 0 0 0,2 53 0 0 0,-6-54-1638 0 0,2 0 1 0 0,1 0 0 0 0,8 33-1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37.4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43 2 3679 0 0,'-42'-1'20600'0'0,"113"3"-17108"0"0,0 6-7152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38.1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46 3223 0 0,'4'3'20501'0'0,"-2"-7"-20473"0"0,1 1 0 0 0,0-1 0 0 0,1 1 1 0 0,-1-1-1 0 0,1 1 0 0 0,-1 0 0 0 0,1 0 0 0 0,0 1 0 0 0,0-1 0 0 0,0 1 0 0 0,1 0 0 0 0,-1 0 0 0 0,0 0 0 0 0,1 0 0 0 0,-1 1 0 0 0,1 0 0 0 0,6-1 0 0 0,-5 1-3 0 0,1 0 1 0 0,-1 0 0 0 0,0 1 0 0 0,0 0 0 0 0,0 1 0 0 0,0-1 0 0 0,0 1 0 0 0,0 0 0 0 0,0 0 0 0 0,0 1-1 0 0,-1 0 1 0 0,1 0 0 0 0,8 5 0 0 0,-12-6 3 0 0,0 1 0 0 0,0 0 0 0 0,0 0 0 0 0,0 0 0 0 0,0 1 1 0 0,0-1-1 0 0,-1 0 0 0 0,1 1 0 0 0,-1-1 0 0 0,1 1 0 0 0,-1-1 0 0 0,0 1 0 0 0,0 0 0 0 0,-1 0 0 0 0,1-1 0 0 0,0 5 0 0 0,1 1 106 0 0,-1 0 0 0 0,-1 0 0 0 0,1 0-1 0 0,-2 14 1 0 0,-4 3 180 0 0,-1 0 1 0 0,-13 38-1 0 0,0-6-237 0 0,15-41-91 0 0,-2 0-1 0 0,0-1 1 0 0,0 0 0 0 0,-2 0-1 0 0,0-1 1 0 0,-10 14 0 0 0,14-22-33 0 0,0-1 14 0 0,0 0 1 0 0,0 0-1 0 0,-9 9 0 0 0,11-13-11 0 0,0 0-1 0 0,0 1 1 0 0,0-1 0 0 0,0 0-1 0 0,0 0 1 0 0,0 0 0 0 0,-1 0-1 0 0,1 0 1 0 0,0-1 0 0 0,-1 1-1 0 0,1-1 1 0 0,0 1 0 0 0,-1-1-1 0 0,-2 0 1 0 0,3-1-31 0 0,1-1-1 0 0,-1 1 1 0 0,1 0-1 0 0,0-1 0 0 0,0 1 1 0 0,0-1-1 0 0,0 0 1 0 0,0 1-1 0 0,-2-4 1 0 0,2 0-130 0 0,-1-1-1 0 0,1 1 1 0 0,1 0 0 0 0,-1-1 0 0 0,1 1 0 0 0,0 0-1 0 0,0-1 1 0 0,0 1 0 0 0,1 0 0 0 0,0-1 0 0 0,0 1 0 0 0,2-6-1 0 0,-3 9 161 0 0,1 0 0 0 0,0 0 0 0 0,0 0 0 0 0,0 0 0 0 0,0 0 0 0 0,0 1-1 0 0,0-1 1 0 0,1 0 0 0 0,-1 1 0 0 0,1-1 0 0 0,-1 1 0 0 0,1-1 0 0 0,-1 1 0 0 0,1 0 0 0 0,0 0-1 0 0,0 0 1 0 0,-1 0 0 0 0,1 0 0 0 0,0 0 0 0 0,0 0 0 0 0,0 0 0 0 0,0 1 0 0 0,0-1-1 0 0,0 1 1 0 0,0 0 0 0 0,0-1 0 0 0,0 1 0 0 0,1 0 0 0 0,-1 0 0 0 0,0 0 0 0 0,0 1-1 0 0,0-1 1 0 0,4 1 0 0 0,0 1 147 0 0,0 0-1 0 0,0 0 1 0 0,0 0-1 0 0,0 0 0 0 0,-1 1 1 0 0,1 0-1 0 0,-1 0 1 0 0,6 5-1 0 0,4 4 961 0 0,18 19-1 0 0,-23-21-661 0 0,1 0 0 0 0,0 0 0 0 0,22 14 0 0 0,-31-23-443 0 0,0 0 0 0 0,1 0 1 0 0,-1 0-1 0 0,0 0 0 0 0,0-1 0 0 0,1 1 1 0 0,-1 0-1 0 0,0-1 0 0 0,1 0 0 0 0,-1 1 1 0 0,1-1-1 0 0,-1 0 0 0 0,1 0 1 0 0,-1-1-1 0 0,0 1 0 0 0,1 0 0 0 0,-1-1 1 0 0,4-1-1 0 0,13-9-7960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38.5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10591 0 0,'4'33'5121'0'0,"-2"-1"0"0"0,-2 41 0 0 0,0 9-3847 0 0,2-71-1036 0 0,0-1-888 0 0,-1 1-2864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42.4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580 0 5527 0 0,'0'0'423'0'0,"-9"2"2081"0"0,-22 6 5255 0 0,-17 2-4430 0 0,18-6-2435 0 0,13-1-624 0 0,-31 2-1 0 0,-8-4-125 0 0,-87 13 0 0 0,82-8-106 0 0,47-6-27 0 0,0 1 0 0 0,1 0 0 0 0,0 1 0 0 0,-1 1 0 0 0,1 0 0 0 0,-20 8 0 0 0,30-10-238 0 0,0 1 1 0 0,1 0-1 0 0,-1 0 1 0 0,1-1-1 0 0,-1 1 1 0 0,1 1-1 0 0,-2 2 1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38.8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21 12007 0 0,'0'0'10341'0'0,"16"4"-8682"0"0,2-3-1594 0 0,1-1 1 0 0,-1-1-1 0 0,0-1 0 0 0,1-1 1 0 0,-1 0-1 0 0,22-8 0 0 0,-24 6-2418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39.2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5983 0 0,'0'0'464'0'0,"27"28"11448"0"0,-22-18-10345 0 0,-3-4-393 0 0,0 0 1 0 0,0 0-1 0 0,1 12 0 0 0,-1 1-1054 0 0,-1 0 0 0 0,-1 21 0 0 0,0 7 1112 0 0,1-12-899 0 0,3 39 28 0 0,-2-63-395 0 0,-1-1 1 0 0,2 1 0 0 0,-1-1-1 0 0,8 18 1 0 0,-9-26-94 0 0,-1-1 0 0 0,1 1-1 0 0,0-1 1 0 0,0 0 0 0 0,0 1 0 0 0,0-1 0 0 0,0 0 0 0 0,0 0 0 0 0,0 1 0 0 0,0-1 0 0 0,1 0-1 0 0,-1 0 1 0 0,0 0 0 0 0,2 0 0 0 0,5 3-1765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39.5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16783 0 0,'0'0'1522'0'0,"19"0"-514"0"0,-11 0-698 0 0,1 1 1 0 0,-1 0-1 0 0,0 1 0 0 0,0 0 1 0 0,0 0-1 0 0,-1 1 1 0 0,1 0-1 0 0,0 0 1 0 0,-1 1-1 0 0,0 0 1 0 0,0 0-1 0 0,0 1 1 0 0,0 0-1 0 0,-1 0 1 0 0,0 0-1 0 0,0 1 1 0 0,0 0-1 0 0,5 7 1 0 0,0 1-222 0 0,-1 0 1 0 0,0 1-1 0 0,-1 1 0 0 0,0-1 1 0 0,-2 1-1 0 0,0 1 1 0 0,7 24-1 0 0,-9-24-58 0 0,-2 0 0 0 0,0 0 1 0 0,-1 1-1 0 0,-1 0 0 0 0,0-1 0 0 0,-1 1 1 0 0,-1-1-1 0 0,-1 1 0 0 0,-1 0 0 0 0,0-1 0 0 0,-10 29 1 0 0,6-26-429 0 0,-1 0 0 0 0,-1-1 0 0 0,-1 0 0 0 0,0-1 0 0 0,-1 0 0 0 0,-1 0 0 0 0,-1-1 0 0 0,-1-1 0 0 0,-21 21 0 0 0,11-15-1208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39.9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195 8 5983 0 0,'14'-8'15959'0'0,"-17"11"-15422"0"0,1 0 0 0 0,-1 1-1 0 0,1-1 1 0 0,0 1 0 0 0,0-1 0 0 0,0 1 0 0 0,-1 5 0 0 0,-5 9 470 0 0,-40 62 516 0 0,21-36-1269 0 0,2 0 0 0 0,-31 76 1 0 0,50-105-239 0 0,1-1 0 0 0,1 2 0 0 0,1-1 0 0 0,0 0 1 0 0,1 1-1 0 0,0-1 0 0 0,1 1 0 0 0,1 0 0 0 0,1-1 0 0 0,0 1 1 0 0,1 0-1 0 0,1-1 0 0 0,0 0 0 0 0,1 1 0 0 0,9 22 0 0 0,-7-25-178 0 0,0-1 0 0 0,1 0 0 0 0,0 0 0 0 0,1-1 0 0 0,0 0 0 0 0,1-1 0 0 0,18 18 0 0 0,-15-17-4242 0 0,22 14-1 0 0,-10-10-4079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41.7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15199 0 0,'0'0'1379'0'0,"11"3"-1110"0"0,-1-1 370 0 0,-1 0-1 0 0,1-1 1 0 0,0 0-1 0 0,-1-1 1 0 0,1 0-1 0 0,15-1 1 0 0,10-1 531 0 0,33 3-4227 0 0,-57 0 1466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42.2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60 5063 0 0,'44'-9'8300'0'0,"-35"2"-6641"0"0,-1 1-642 0 0,-5 4-678 0 0,7-4 241 0 0,-1 1 1 0 0,1 0-1 0 0,-1 0 1 0 0,18-4 0 0 0,-22 7-442 0 0,0 1 0 0 0,0 0 1 0 0,0 1-1 0 0,-1-1 0 0 0,1 1 1 0 0,0 0-1 0 0,0 0 0 0 0,0 0 1 0 0,7 2-1 0 0,-9-1-77 0 0,-1-1-1 0 0,0 1 1 0 0,0 0 0 0 0,0 0-1 0 0,0 0 1 0 0,0 0-1 0 0,-1 0 1 0 0,1 0 0 0 0,0 1-1 0 0,0-1 1 0 0,-1 1-1 0 0,1-1 1 0 0,-1 1 0 0 0,1-1-1 0 0,-1 1 1 0 0,0 0-1 0 0,1 0 1 0 0,-1 0 0 0 0,0-1-1 0 0,0 1 1 0 0,0 0-1 0 0,-1 0 1 0 0,2 4-1 0 0,0 4 153 0 0,0 0-1 0 0,-1 0 1 0 0,0 0-1 0 0,-1 1 1 0 0,0-1-1 0 0,-1 0 1 0 0,0 0-1 0 0,0 1 1 0 0,-5 14-1 0 0,-2 3-43 0 0,-1-1 0 0 0,-15 30-1 0 0,22-52-173 0 0,-38 75 33 0 0,35-72-61 0 0,0-1 0 0 0,0 0 0 0 0,0 0 0 0 0,-1-1 0 0 0,0 0 1 0 0,0 0-1 0 0,0 0 0 0 0,-10 6 0 0 0,15-11-26 0 0,1-1-1 0 0,-1 1 1 0 0,0-1 0 0 0,0 1 0 0 0,0-1 0 0 0,0 0 0 0 0,1 0-1 0 0,-1 1 1 0 0,0-1 0 0 0,0 0 0 0 0,0 0 0 0 0,0 0-1 0 0,0 0 1 0 0,0 0 0 0 0,0 0 0 0 0,0 0 0 0 0,0 0-1 0 0,0 0 1 0 0,0 0 0 0 0,1-1 0 0 0,-1 1 0 0 0,0 0 0 0 0,0 0-1 0 0,0-1 1 0 0,0 1 0 0 0,0-1 0 0 0,1 1 0 0 0,-1-1-1 0 0,0 1 1 0 0,0-1 0 0 0,1 0 0 0 0,-1 1 0 0 0,0-1 0 0 0,1 0-1 0 0,-1 0 1 0 0,4-12-1014 0 0,-3 9 949 0 0,-1 0 0 0 0,1 0 0 0 0,1 0-1 0 0,-1 0 1 0 0,1 0 0 0 0,-1 0 0 0 0,1 0 0 0 0,0 0-1 0 0,1 0 1 0 0,-1 0 0 0 0,1 1 0 0 0,-1-1 0 0 0,1 1-1 0 0,0-1 1 0 0,1 1 0 0 0,3-5 0 0 0,-4 5 134 0 0,0 1-1 0 0,0 1 1 0 0,0-1 0 0 0,1 0 0 0 0,-1 0 0 0 0,1 1 0 0 0,-1-1-1 0 0,1 1 1 0 0,-1 0 0 0 0,1 0 0 0 0,0 0 0 0 0,0 0-1 0 0,-1 0 1 0 0,1 1 0 0 0,0-1 0 0 0,0 1 0 0 0,0 0 0 0 0,0 0-1 0 0,0 0 1 0 0,-1 0 0 0 0,1 0 0 0 0,0 1 0 0 0,0-1-1 0 0,3 2 1 0 0,1 0 253 0 0,0 0 0 0 0,-1 1 0 0 0,1 0 0 0 0,-1 1 0 0 0,0-1 0 0 0,7 6 1 0 0,35 31 777 0 0,-9-8-1136 0 0,-31-26-374 0 0,5 4-698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42.6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 1 11055 0 0,'5'14'1176'0'0,"-3"-7"336"0"0,-1-1 0 0 0,0 1 0 0 0,0 0 0 0 0,0 0 0 0 0,-1 13 0 0 0,-5 36 2316 0 0,2-19-3193 0 0,-3 22-303 0 0,-1 38-3463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43.0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58 14335 0 0,'0'0'6524'0'0,"15"-9"-5464"0"0,-15 9-1059 0 0,16-9 53 0 0,1-1 0 0 0,31-11 1 0 0,-44 19-55 0 0,0 0 1 0 0,1 1-1 0 0,-1 0 1 0 0,0 0-1 0 0,1 0 1 0 0,-1 1-1 0 0,1-1 1 0 0,-1 1-1 0 0,0 0 1 0 0,1 1-1 0 0,-1-1 1 0 0,1 1-1 0 0,-1-1 1 0 0,0 1-1 0 0,1 1 1 0 0,-1-1-1 0 0,0 1 1 0 0,5 2-1 0 0,-8-4 53 0 0,0 1 0 0 0,0 1 0 0 0,0-1 0 0 0,0 0 0 0 0,0 0-1 0 0,0 0 1 0 0,0 0 0 0 0,0 1 0 0 0,-1-1 0 0 0,1 1 0 0 0,0-1-1 0 0,-1 0 1 0 0,1 1 0 0 0,-1-1 0 0 0,1 1 0 0 0,-1-1-1 0 0,0 1 1 0 0,0-1 0 0 0,1 1 0 0 0,-1-1 0 0 0,0 1 0 0 0,-1-1-1 0 0,1 1 1 0 0,-1 2 0 0 0,0 5 168 0 0,-1-1-1 0 0,0 0 1 0 0,-4 9 0 0 0,5-14-190 0 0,-2 5-27 0 0,0-1 1 0 0,-1 0-1 0 0,-1 0 0 0 0,1 0 0 0 0,-1 0 1 0 0,-7 7-1 0 0,0 1-2 0 0,11-14-2 0 0,1-1 0 0 0,0 0 0 0 0,0 1 0 0 0,0-1 0 0 0,0 0 0 0 0,-1 0 0 0 0,1 1 0 0 0,0-1 0 0 0,0 1 0 0 0,0-1 0 0 0,0 0 0 0 0,0 1 0 0 0,0-1 0 0 0,0 0 0 0 0,0 1 0 0 0,0-1 0 0 0,0 0 0 0 0,0 1 0 0 0,0-1 0 0 0,0 0 0 0 0,0 1 0 0 0,0-1 0 0 0,0 0 0 0 0,1 1 0 0 0,-1-1 0 0 0,0 0 0 0 0,0 1 0 0 0,0-1 0 0 0,0 0 0 0 0,1 1 0 0 0,-1-1 0 0 0,0 0 0 0 0,0 0 0 0 0,1 1 0 0 0,-1-1 0 0 0,0 0 0 0 0,1 1 0 0 0,10 5 0 0 0,-9-5 0 0 0,17 9 64 0 0,-12-7-64 0 0,1 1 0 0 0,-1 0 1 0 0,0 0-1 0 0,-1 0 1 0 0,10 9-1 0 0,-14-11 25 0 0,0 0 0 0 0,-1 0-1 0 0,1 0 1 0 0,-1 0-1 0 0,0 0 1 0 0,1 0-1 0 0,-1 1 1 0 0,0-1-1 0 0,0 1 1 0 0,0-1 0 0 0,-1 0-1 0 0,1 1 1 0 0,-1-1-1 0 0,1 1 1 0 0,-1 0-1 0 0,0-1 1 0 0,0 1 0 0 0,0-1-1 0 0,0 1 1 0 0,0-1-1 0 0,-2 6 1 0 0,0 1 5 0 0,0 0 0 0 0,-1-1 0 0 0,0 1 0 0 0,-1-1 0 0 0,0 0 0 0 0,0 0 1 0 0,-1 0-1 0 0,0 0 0 0 0,0-1 0 0 0,-1 1 0 0 0,0-2 0 0 0,0 1 0 0 0,0-1 0 0 0,-1 1 0 0 0,0-2 0 0 0,-1 1 1 0 0,1-1-1 0 0,-11 5 0 0 0,16-9-196 0 0,1 0 1 0 0,-1 0 0 0 0,0-1-1 0 0,0 1 1 0 0,1-1 0 0 0,-1 1-1 0 0,0-1 1 0 0,0 0 0 0 0,0 0-1 0 0,0 0 1 0 0,0 0 0 0 0,1 0-1 0 0,-1 0 1 0 0,0-1 0 0 0,0 1-1 0 0,0 0 1 0 0,1-1 0 0 0,-1 0-1 0 0,0 1 1 0 0,-2-3 0 0 0,-2-1-1134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43.4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8751 0 0,'34'0'1472'0'0,"-25"0"168"0"0,1 1 0 0 0,0 1 0 0 0,-1 0 0 0 0,1 0 0 0 0,-1 0 0 0 0,13 6 0 0 0,-16-5-1372 0 0,0 1 0 0 0,0 0 1 0 0,-1 0-1 0 0,1 0 0 0 0,-1 1 0 0 0,0 0 0 0 0,0 0 0 0 0,-1 0 0 0 0,1 1 1 0 0,-1-1-1 0 0,0 1 0 0 0,-1 0 0 0 0,5 8 0 0 0,1 6 203 0 0,-1 1 1 0 0,11 40-1 0 0,-12-32-445 0 0,-1 1 0 0 0,-2 1 1 0 0,-1-1-1 0 0,-1 1 0 0 0,-2-1 0 0 0,-1 1 0 0 0,-1-1 0 0 0,-2 1 0 0 0,-1-1 1 0 0,-2 0-1 0 0,0-1 0 0 0,-13 32 0 0 0,1-19-1713 0 0,2-15-5192 0 0,2-8-1151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44.8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193 12 919 0 0,'0'-11'17229'0'0,"-8"21"-16791"0"0,-17 20 935 0 0,1 1 1 0 0,2 1-1 0 0,-36 67 0 0 0,48-77-1192 0 0,1 1 1 0 0,1 1-1 0 0,0-1 0 0 0,2 1 0 0 0,1 0 1 0 0,1 1-1 0 0,1-1 0 0 0,1 1 0 0 0,2-1 1 0 0,0 1-1 0 0,1 0 0 0 0,2-1 0 0 0,0 1 1 0 0,9 28-1 0 0,-8-40-110 0 0,1 1 0 0 0,0 0 0 0 0,2-1 0 0 0,-1 0 1 0 0,1 0-1 0 0,1-1 0 0 0,12 16 0 0 0,-12-20-417 0 0,-1 0-1 0 0,1 0 1 0 0,0 0 0 0 0,1-1 0 0 0,0 0-1 0 0,0-1 1 0 0,0 0 0 0 0,1 0-1 0 0,0-1 1 0 0,12 5 0 0 0,1-3-8205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42.8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46 32 6911 0 0,'0'0'1907'0'0,"11"-15"2809"0"0,0-2 1132 0 0,-12 25-3345 0 0,-25 64-661 0 0,17-48-1647 0 0,0 0-1 0 0,1 1 1 0 0,-5 31 0 0 0,12-46-171 0 0,1-7-5 0 0,0-1 0 0 0,0 1 0 0 0,1-1 0 0 0,-1 1 0 0 0,1-1 0 0 0,0 1 0 0 0,0 0 0 0 0,-1-1 1 0 0,2 0-1 0 0,-1 1 0 0 0,0-1 0 0 0,0 0 0 0 0,1 0 0 0 0,-1 1 0 0 0,1-1 0 0 0,0 0 0 0 0,-1 0 0 0 0,5 2 0 0 0,-1 1 39 0 0,0 0 0 0 0,1-1 0 0 0,-1 0 0 0 0,1 0-1 0 0,12 5 1 0 0,-11-6-253 0 0,0 0 0 0 0,1-1 0 0 0,-1 1 0 0 0,1-2 0 0 0,0 1 0 0 0,0-1 0 0 0,-1-1 0 0 0,1 1 0 0 0,0-1 0 0 0,9-1 0 0 0,-11 0-50 0 0,-1 0 0 0 0,1 0 0 0 0,-1-1-1 0 0,0 0 1 0 0,0 1 0 0 0,0-2 0 0 0,0 1 0 0 0,0-1 0 0 0,0 1 0 0 0,0-1 0 0 0,-1-1 0 0 0,1 1 0 0 0,-1-1 0 0 0,0 1 0 0 0,4-6 0 0 0,2-3-4738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51.1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0 135 5527 0 0,'0'0'13382'0'0,"1"-15"-12048"0"0,0 7-1282 0 0,1 1 0 0 0,0 0-1 0 0,1 0 1 0 0,-1 1 0 0 0,1-1 0 0 0,0 0-1 0 0,1 1 1 0 0,0 0 0 0 0,0 0 0 0 0,0 0-1 0 0,0 0 1 0 0,1 1 0 0 0,0-1 0 0 0,1 1-1 0 0,9-8 1 0 0,-11 12-45 0 0,0-1 0 0 0,0 0 1 0 0,-1 1-1 0 0,1-1 0 0 0,0 1 0 0 0,0 0 0 0 0,0 0 0 0 0,0 1 0 0 0,1-1 1 0 0,-1 1-1 0 0,0 0 0 0 0,0 0 0 0 0,7 2 0 0 0,-7-2-1 0 0,-1 1-1 0 0,0-1 1 0 0,0 1-1 0 0,1 0 1 0 0,-1 0 0 0 0,0 0-1 0 0,0 1 1 0 0,0-1-1 0 0,0 1 1 0 0,0-1-1 0 0,-1 1 1 0 0,1 0-1 0 0,0 0 1 0 0,-1 1 0 0 0,0-1-1 0 0,1 0 1 0 0,2 5-1 0 0,-2-2 18 0 0,0 1-1 0 0,0-1 0 0 0,0 1 1 0 0,-1 0-1 0 0,0 0 1 0 0,0 0-1 0 0,0 0 0 0 0,-1 0 1 0 0,0 0-1 0 0,0 0 1 0 0,-1 0-1 0 0,1 1 0 0 0,-1-1 1 0 0,-1 8-1 0 0,-16 90 55 0 0,15-95-82 0 0,-3 7-7 0 0,-1 1 0 0 0,0 0 0 0 0,-1-1 1 0 0,-17 29-1 0 0,3-5-6 0 0,13-24-24 0 0,-15 27-23 0 0,21-39 45 0 0,-1 0-1 0 0,1 0 1 0 0,-1 0-1 0 0,-1-1 1 0 0,1 1-1 0 0,0-1 1 0 0,-7 5-1 0 0,9-7 14 0 0,1-1 0 0 0,-1 1 0 0 0,1-1 0 0 0,-1 1 1 0 0,0-1-1 0 0,1 1 0 0 0,-1-1 0 0 0,0 0 0 0 0,0 1 0 0 0,1-1 0 0 0,-1 0 0 0 0,0 0 0 0 0,0 0 0 0 0,1 0 0 0 0,-1 1 0 0 0,0-1 0 0 0,0 0 0 0 0,1 0 0 0 0,-1 0 1 0 0,0 0-1 0 0,0-1 0 0 0,1 1 0 0 0,-1 0 0 0 0,0 0 0 0 0,0 0 0 0 0,1-1 0 0 0,-1 1 0 0 0,0 0 0 0 0,0-1 0 0 0,1 1 0 0 0,-1 0 0 0 0,1-1 0 0 0,-1 1 0 0 0,0-1 1 0 0,1 1-1 0 0,-1-1 0 0 0,1 0 0 0 0,-1 1 0 0 0,1-1 0 0 0,-1 1 0 0 0,1-1 0 0 0,-1 0 0 0 0,1 1 0 0 0,0-1 0 0 0,-1-1 0 0 0,0-1-35 0 0,0 0-1 0 0,0-1 0 0 0,0 1 1 0 0,0-1-1 0 0,0 1 0 0 0,1-1 1 0 0,0-3-1 0 0,0 1 9 0 0,0 1 0 0 0,1-1 0 0 0,0 1-1 0 0,0 0 1 0 0,0-1 0 0 0,1 1 0 0 0,-1 0 0 0 0,2 0 0 0 0,-1 0-1 0 0,0 0 1 0 0,4-5 0 0 0,-4 7 45 0 0,-1 1 0 0 0,1 0 0 0 0,-1 0 0 0 0,1 0 1 0 0,0 0-1 0 0,0 1 0 0 0,0-1 0 0 0,0 0 0 0 0,0 1 0 0 0,0-1 0 0 0,0 1 0 0 0,1 0 0 0 0,-1 0 1 0 0,1 0-1 0 0,-1 0 0 0 0,0 0 0 0 0,1 0 0 0 0,0 1 0 0 0,-1-1 0 0 0,1 1 0 0 0,-1 0 0 0 0,1 0 1 0 0,-1 0-1 0 0,1 0 0 0 0,4 0 0 0 0,15 6 462 0 0,0 0 1 0 0,-1 1-1 0 0,0 1 1 0 0,0 1 0 0 0,22 13-1 0 0,26 19-145 0 0,-37-24-4697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51.5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10591 0 0,'0'0'819'0'0,"3"14"-112"0"0,3 49 10441 0 0,-5 0-7450 0 0,-1-25-3957 0 0,11 75-1 0 0,-8-100-1103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51.9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52 16295 0 0,'0'0'6328'0'0,"16"3"-5760"0"0,-14-3-564 0 0,0 0-1 0 0,0 0 1 0 0,0 0-1 0 0,0-1 0 0 0,0 1 1 0 0,0-1-1 0 0,0 1 1 0 0,0-1-1 0 0,0 1 1 0 0,0-1-1 0 0,0 0 1 0 0,-1 0-1 0 0,1 0 1 0 0,3-2-1 0 0,4-2 9 0 0,17-7-4 0 0,20-9 25 0 0,-42 20-29 0 0,0-1-1 0 0,1 1 1 0 0,-1 0 0 0 0,1 0 0 0 0,-1 1 0 0 0,1 0-1 0 0,-1-1 1 0 0,8 2 0 0 0,-11-1-3 0 0,0 0 0 0 0,1 0 0 0 0,-1 1 1 0 0,0-1-1 0 0,0 0 0 0 0,0 1 0 0 0,0-1 0 0 0,0 1 1 0 0,1-1-1 0 0,-1 1 0 0 0,0-1 0 0 0,0 1 0 0 0,0 0 0 0 0,0 0 1 0 0,-1-1-1 0 0,1 1 0 0 0,0 0 0 0 0,0 0 0 0 0,0 0 1 0 0,-1 0-1 0 0,1 0 0 0 0,1 2 0 0 0,-1 0 3 0 0,-1-1-1 0 0,1 1 1 0 0,-1-1-1 0 0,1 1 1 0 0,-1 0 0 0 0,0-1-1 0 0,0 1 1 0 0,0-1-1 0 0,0 1 1 0 0,-1 3-1 0 0,-1 3 8 0 0,0 0-1 0 0,0 1 0 0 0,-1-2 0 0 0,-9 18 0 0 0,-4 3-55 0 0,-2 0-1 0 0,-24 28 1 0 0,42-57 45 0 0,0 1 0 0 0,-1-1 0 0 0,1 0 0 0 0,0 1 0 0 0,0-1 0 0 0,0 0 0 0 0,0 0 0 0 0,0 1 0 0 0,0-1 0 0 0,0 0 0 0 0,0 1 0 0 0,0-1 0 0 0,0 0 0 0 0,0 0 0 0 0,0 1 0 0 0,0-1 0 0 0,0 0 0 0 0,0 1 0 0 0,0-1 0 0 0,0 0 0 0 0,0 0 0 0 0,0 1 0 0 0,0-1 0 0 0,1 0 0 0 0,-1 0 0 0 0,0 1 0 0 0,0-1 0 0 0,0 0 0 0 0,0 0 0 0 0,1 1 0 0 0,-1-1 0 0 0,0 0 0 0 0,0 0 0 0 0,1 0 0 0 0,-1 0 0 0 0,0 1 0 0 0,0-1 0 0 0,1 0 0 0 0,-1 0 0 0 0,0 0 0 0 0,0 0 0 0 0,1 0 0 0 0,10 5 0 0 0,-10-5 0 0 0,38 11 30 0 0,22 8 72 0 0,-55-16-95 0 0,0-1 1 0 0,-1 1-1 0 0,1 0 1 0 0,-1 0-1 0 0,0 1 1 0 0,0-1 0 0 0,9 9-1 0 0,-12-8-2 0 0,0-1 0 0 0,0 0-1 0 0,0 0 1 0 0,0 1 0 0 0,0 0 0 0 0,-1-1-1 0 0,1 1 1 0 0,-1 0 0 0 0,0-1-1 0 0,-1 1 1 0 0,1 0 0 0 0,0 0 0 0 0,-1 0-1 0 0,0 0 1 0 0,0 0 0 0 0,0 0 0 0 0,-1 0-1 0 0,1-1 1 0 0,-1 1 0 0 0,0 0-1 0 0,-2 6 1 0 0,0 2 12 0 0,-2-1 1 0 0,0 1-1 0 0,0-1 0 0 0,-1 0 1 0 0,-11 17-1 0 0,14-23-107 0 0,-1-1 0 0 0,0 1-1 0 0,-1 0 1 0 0,1-1 0 0 0,-1 0-1 0 0,-7 5 1 0 0,11-8 41 0 0,0 0-1 0 0,-1 0 1 0 0,1-1-1 0 0,0 1 1 0 0,0 0-1 0 0,-1 0 1 0 0,1-1-1 0 0,-1 1 1 0 0,1-1-1 0 0,-1 1 1 0 0,1-1-1 0 0,-1 0 1 0 0,1 0-1 0 0,-1 0 1 0 0,1 1-1 0 0,-1-1 1 0 0,1 0-1 0 0,-1-1 1 0 0,1 1-1 0 0,-1 0 1 0 0,1 0-1 0 0,-1-1 1 0 0,1 1-1 0 0,-1-1 1 0 0,1 1-1 0 0,-1-1 1 0 0,1 0-1 0 0,0 1 1 0 0,-1-1-1 0 0,1 0 1 0 0,-2-1-1 0 0,0-3-1950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52.3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15631 0 0,'0'0'1418'0'0,"7"1"-64"0"0,0 0-555 0 0,-1 1-1 0 0,0-1 1 0 0,0 1-1 0 0,0 0 1 0 0,0 1-1 0 0,-1-1 1 0 0,1 1 0 0 0,8 6-1 0 0,-5-2-341 0 0,-1 0-1 0 0,0 0 0 0 0,0 1 1 0 0,10 12-1 0 0,-3 1-292 0 0,0 0 0 0 0,-2 1-1 0 0,16 35 1 0 0,-21-39-132 0 0,-1 0 1 0 0,-1 0-1 0 0,-1 0 0 0 0,0 1 0 0 0,-1 0 0 0 0,-1 0 1 0 0,-1 0-1 0 0,-1 0 0 0 0,-1 1 0 0 0,0-1 1 0 0,-4 21-1 0 0,2-26-132 0 0,-1 1 0 0 0,0-1 1 0 0,-1 0-1 0 0,-1 0 0 0 0,0 0 1 0 0,-1-1-1 0 0,0 1 0 0 0,-1-2 1 0 0,-1 1-1 0 0,0-1 0 0 0,0 0 1 0 0,-1 0-1 0 0,-1-1 0 0 0,0 0 1 0 0,-14 10-1 0 0,-2-3-2137 0 0,7-9-4478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53.3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214 49 5527 0 0,'10'-10'584'0'0,"-7"7"175"0"0,-1 0 0 0 0,0 0 0 0 0,0 1 0 0 0,0-1 0 0 0,2-6 0 0 0,4-6 3790 0 0,-9 15-4312 0 0,0 0 0 0 0,0 0 0 0 0,0 0 1 0 0,0 0-1 0 0,1 0 0 0 0,-1 0 0 0 0,0 0 0 0 0,0 0 0 0 0,0 0 0 0 0,0 0 1 0 0,0 1-1 0 0,0-1 0 0 0,1 0 0 0 0,-1 1 0 0 0,0-1 0 0 0,0 0 0 0 0,0 1 1 0 0,1-1-1 0 0,-1 1 0 0 0,0-1 0 0 0,-1 2 0 0 0,-18 13 289 0 0,19-14-376 0 0,-17 15 419 0 0,1 1 0 0 0,0 1 0 0 0,2 0-1 0 0,0 1 1 0 0,0 1 0 0 0,2 1 0 0 0,-12 24 0 0 0,13-21-305 0 0,2 2 1 0 0,0-1 0 0 0,1 1-1 0 0,2 1 1 0 0,-6 38-1 0 0,8-26-34 0 0,2 0 0 0 0,1 0 0 0 0,5 47-1 0 0,-1-66-188 0 0,6 23 0 0 0,0-3-21 0 0,-6-29-6 0 0,1 0 1 0 0,0 0-1 0 0,0-1 1 0 0,1 1-1 0 0,0-1 1 0 0,11 19 0 0 0,-4-12-400 0 0,1 0-1 0 0,26 28 1 0 0,-34-41-36 0 0,0 0-1 0 0,1 0 1 0 0,-1-1-1 0 0,1 0 0 0 0,5 3 1 0 0,13 6-6160 0 0,-4-5-1234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57.6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 7831 0 0,'0'0'706'0'0,"18"9"6248"0"0,-11-8-6010 0 0,0 0-1 0 0,0 0 1 0 0,0-1-1 0 0,0 0 0 0 0,0-1 1 0 0,0 1-1 0 0,0-1 1 0 0,10-3-1 0 0,15-1 1002 0 0,30-1-6251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58.1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 60 9671 0 0,'0'0'875'0'0,"15"-6"-364"0"0,12-11 9634 0 0,-15 9-9114 0 0,22-12 0 0 0,-31 19-1030 0 0,0-1-1 0 0,0 1 1 0 0,0 0-1 0 0,0 0 1 0 0,0 0-1 0 0,0 1 1 0 0,0-1-1 0 0,0 1 1 0 0,1-1-1 0 0,-1 1 1 0 0,0 0-1 0 0,0 1 1 0 0,4-1-1 0 0,-5 1 22 0 0,1 0-1 0 0,-1-1 1 0 0,0 1 0 0 0,0 0-1 0 0,0 0 1 0 0,0 0 0 0 0,1 0-1 0 0,-1 1 1 0 0,-1-1-1 0 0,1 0 1 0 0,0 1 0 0 0,0 0-1 0 0,-1-1 1 0 0,1 1 0 0 0,2 4-1 0 0,-2-3 34 0 0,0 0-1 0 0,0 1 0 0 0,-1 0 1 0 0,1-1-1 0 0,-1 1 1 0 0,0 0-1 0 0,0 0 0 0 0,0 7 1 0 0,0 1 71 0 0,-1 0-1 0 0,-1 0 1 0 0,0 0 0 0 0,0 0 0 0 0,-4 13 0 0 0,-5 8-89 0 0,-1 0 1 0 0,-1-1-1 0 0,-2-1 1 0 0,-1 0 0 0 0,-25 37-1 0 0,40-67-37 0 0,-40 58-133 0 0,34-51 104 0 0,-1-1 0 0 0,1 0 0 0 0,-1-1 0 0 0,0 0 0 0 0,-1 0 0 0 0,-9 6 0 0 0,16-12-146 0 0,1 0 56 0 0,-1 0-1 0 0,0-1 1 0 0,1 1-1 0 0,-1-1 1 0 0,0 1-1 0 0,1-1 0 0 0,-1 1 1 0 0,1-1-1 0 0,-1 1 1 0 0,1-1-1 0 0,-1 0 0 0 0,0 0 1 0 0,1-5 29 0 0,1-1-1 0 0,0 1 1 0 0,0 0 0 0 0,0 0 0 0 0,0 0 0 0 0,1 0-1 0 0,0 1 1 0 0,0-1 0 0 0,1 0 0 0 0,0 1 0 0 0,0-1-1 0 0,0 1 1 0 0,4-5 0 0 0,-4 7 102 0 0,-1 0 0 0 0,0 0-1 0 0,1 1 1 0 0,0-1 0 0 0,-1 1 0 0 0,1 0 0 0 0,0 0 0 0 0,0 0-1 0 0,1 0 1 0 0,-1 0 0 0 0,0 1 0 0 0,0-1 0 0 0,1 1 0 0 0,-1 0 0 0 0,1 0-1 0 0,-1 0 1 0 0,1 1 0 0 0,0-1 0 0 0,-1 1 0 0 0,1 0 0 0 0,0 0-1 0 0,6 0 1 0 0,0 3 263 0 0,-1-1-1 0 0,1 1 1 0 0,-1 1-1 0 0,0 0 1 0 0,0 0-1 0 0,0 1 1 0 0,0 0-1 0 0,9 7 1 0 0,-2 0-107 0 0,1 1 0 0 0,26 29 0 0 0,-26-24-2196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58.5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 0 17071 0 0,'5'16'1826'0'0,"-5"-7"-1215"0"0,1 1-1 0 0,-2 0 1 0 0,1-1 0 0 0,-1 1 0 0 0,-1 0 0 0 0,-4 16 0 0 0,2-6 402 0 0,-6 24 140 0 0,4-21-984 0 0,2 0 0 0 0,0 0 0 0 0,-1 27 0 0 0,5-46-232 0 0,0-3-262 0 0,11-11-4133 0 0,-7 3 2776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59.2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244 0 5063 0 0,'-7'3'11234'0'0,"4"-1"-10936"0"0,1 0 0 0 0,-1-1 0 0 0,0 1 0 0 0,1-1 0 0 0,-1 0 0 0 0,0 0 0 0 0,0 0 0 0 0,0 0 0 0 0,0 0 0 0 0,0-1 0 0 0,0 1 0 0 0,0-1 0 0 0,-3 0 0 0 0,-6 0 0 0 0,1-1 1 0 0,-19-4 0 0 0,28 5-296 0 0,-1 0 1 0 0,1-1 0 0 0,0 1 0 0 0,0 0-1 0 0,0 0 1 0 0,0 0 0 0 0,-1 1 0 0 0,1-1 0 0 0,0 0-1 0 0,0 1 1 0 0,0-1 0 0 0,-2 2 0 0 0,2-2 11 0 0,-1 2 7 0 0,-1 0 1 0 0,1 0 0 0 0,-1 0 0 0 0,1 0-1 0 0,0 1 1 0 0,0-1 0 0 0,0 1 0 0 0,0 0-1 0 0,1 0 1 0 0,-1 0 0 0 0,1 0 0 0 0,-1 0 0 0 0,1 0-1 0 0,0 1 1 0 0,1-1 0 0 0,-3 5 0 0 0,-4 7 72 0 0,0-1 120 0 0,0 2 0 0 0,1-1 0 0 0,1 1 0 0 0,0 0 0 0 0,1 0 0 0 0,1 1 0 0 0,-4 29 0 0 0,8-42-188 0 0,0-2 15 0 0,1-2-41 0 0,-1 1-1 0 0,1-1 1 0 0,-1 1-1 0 0,1-1 0 0 0,0 0 1 0 0,-1 1-1 0 0,1-1 1 0 0,-1 0-1 0 0,1 0 0 0 0,0 0 1 0 0,-1 1-1 0 0,1-1 1 0 0,0 0-1 0 0,-1 0 0 0 0,1 0 1 0 0,0 0-1 0 0,-1 0 1 0 0,1 0-1 0 0,0 0 0 0 0,-1 0 1 0 0,1 0-1 0 0,0-1 1 0 0,-1 1-1 0 0,1 0 0 0 0,0 0 1 0 0,-1-1-1 0 0,2 1 1 0 0,-1-1-2 0 0,10-2 9 0 0,0-1-1 0 0,11-5 1 0 0,-14 6 3 0 0,0-1-1 0 0,0 1 1 0 0,0 1-1 0 0,17-4 1 0 0,-18 5 43 0 0,-1 1-1 0 0,1 0 1 0 0,0 0 0 0 0,-1 0-1 0 0,1 1 1 0 0,-1 0-1 0 0,13 3 1 0 0,-16-3-5 0 0,0 1 0 0 0,1-1 0 0 0,-1 1-1 0 0,0 0 1 0 0,0 0 0 0 0,0 0 0 0 0,0 0 0 0 0,0 1 0 0 0,-1-1 0 0 0,1 1-1 0 0,-1-1 1 0 0,1 1 0 0 0,-1 0 0 0 0,0 0 0 0 0,3 6 0 0 0,-2-4-29 0 0,-1-1 0 0 0,-1 1-1 0 0,1 0 1 0 0,0 0 0 0 0,-1 0 0 0 0,0 0 0 0 0,0 0 0 0 0,-1 0 0 0 0,1 0-1 0 0,-1 0 1 0 0,0 0 0 0 0,-1 0 0 0 0,1 0 0 0 0,-1 0 0 0 0,0 0 0 0 0,0 0-1 0 0,0 0 1 0 0,-1 0 0 0 0,0-1 0 0 0,0 1 0 0 0,0-1 0 0 0,-3 6 0 0 0,-1-1-51 0 0,0-1 0 0 0,0 1 1 0 0,-1-2-1 0 0,0 1 0 0 0,-1-1 1 0 0,0 0-1 0 0,0 0 1 0 0,0-1-1 0 0,-18 10 0 0 0,23-14 45 0 0,0-1-1 0 0,0 1 1 0 0,0-1-1 0 0,0 0 1 0 0,0 0-1 0 0,0-1 1 0 0,-1 1-1 0 0,1-1 1 0 0,0 1-1 0 0,-1-1 1 0 0,-4-1-1 0 0,-2 0-1103 0 0,0 0 1 0 0,-13-5-1 0 0,19 5 280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59.7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0 4143 0 0,'4'1'10801'0'0,"8"2"-7480"0"0,-8-1-2810 0 0,0 1 0 0 0,-1-1 0 0 0,0 0 1 0 0,1 1-1 0 0,-1-1 0 0 0,0 1 0 0 0,0 0 1 0 0,-1 0-1 0 0,4 5 0 0 0,20 34 729 0 0,-13-20-597 0 0,3 4-420 0 0,-2 1-1 0 0,-1 0 0 0 0,-1 1 0 0 0,-2 0 0 0 0,0 0 1 0 0,-2 1-1 0 0,5 38 0 0 0,-9-43-229 0 0,-2-1 1 0 0,0 1 0 0 0,-2-1-1 0 0,-1 1 1 0 0,0-1-1 0 0,-2 1 1 0 0,-1-1 0 0 0,-1 0-1 0 0,-13 41 1 0 0,11-46 43 0 0,-2-1 1 0 0,1 0-1 0 0,-2-1 1 0 0,-15 22-1 0 0,15-26-663 0 0,0-1 0 0 0,-12 12 0 0 0,14-16-1362 0 0,0 0 0 0 0,-1-1-1 0 0,-14 9 1 0 0,4-6-5487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43.1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 1 10335 0 0,'0'2'6016'0'0,"3"19"-3304"0"0,-2 0-1 0 0,0 38 0 0 0,-11 46-1143 0 0,4-37-833 0 0,-3 142 544 0 0,6-109-910 0 0,-2-45-27 0 0,1 4-3577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00.3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168 2 15287 0 0,'0'0'698'0'0,"10"-1"234"0"0,-3 0 361 0 0,-3 16 3001 0 0,-3-10-3851 0 0,0 1-1 0 0,-1 0 1 0 0,0 0-1 0 0,0-1 1 0 0,-1 1-1 0 0,0 0 0 0 0,-2 8 1 0 0,-14 41 279 0 0,11-36-470 0 0,-58 141-54 0 0,7-20-8 0 0,47-113-167 0 0,2 1-1 0 0,1 0 0 0 0,-4 34 0 0 0,8-33-21 0 0,1 0 1 0 0,2 33-1 0 0,1-49-11 0 0,1 1 1 0 0,0-1-1 0 0,0 0 1 0 0,2 0-1 0 0,0 0 1 0 0,10 24-1 0 0,-7-24-176 0 0,0-1 0 0 0,1 1 0 0 0,1-1 0 0 0,-1 0 0 0 0,2-1 0 0 0,10 10 0 0 0,-4-7-1791 0 0,29 22 1 0 0,-20-19-6138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02.9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 0 10735 0 0,'0'0'979'0'0,"-2"7"256"0"0,-3 17 753 0 0,-11 35 0 0 0,-4 16 3338 0 0,18-66-4876 0 0,0 1 0 0 0,1-1 0 0 0,1 1 0 0 0,0-1 0 0 0,2 19 0 0 0,-2-23-450 0 0,3 2 0 0 0,2-2 0 0 0,-4-5-3 0 0,-1 1 0 0 0,1 0-1 0 0,-1-1 1 0 0,1 1 0 0 0,-1-1-1 0 0,1 1 1 0 0,0-1 0 0 0,-1 1 0 0 0,1-1-1 0 0,0 1 1 0 0,-1-1 0 0 0,1 0-1 0 0,0 1 1 0 0,0-1 0 0 0,0 0-1 0 0,-1 0 1 0 0,1 0 0 0 0,0 1 0 0 0,0-1-1 0 0,0 0 1 0 0,-1 0 0 0 0,1 0-1 0 0,0 0 1 0 0,1-1 0 0 0,0 1-20 0 0,11 0-296 0 0,0-2 0 0 0,0 1 0 0 0,0-2 0 0 0,0 0 0 0 0,-1 0 0 0 0,1-1 0 0 0,-1-1 0 0 0,15-7 0 0 0,-22 10-69 0 0,0-1 0 0 0,0 0 0 0 0,0 0 0 0 0,0 0 0 0 0,0-1-1 0 0,0 1 1 0 0,-1-1 0 0 0,0 0 0 0 0,0 0 0 0 0,5-8 0 0 0,-3 3-919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03.3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15407 0 0,'4'32'1952'0'0,"-1"47"-1"0"0,-1-24 785 0 0,-1-38-2712 0 0,8 149 2504 0 0,-5-111-4800 0 0,1 0-3892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03.6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44 153 13359 0 0,'2'20'2496'0'0,"-2"1"0"0"0,0 0-1 0 0,-6 37 1 0 0,-10 22-626 0 0,5-40-1646 0 0,8-31-396 0 0,1-1-1 0 0,-1 0 1 0 0,2 1 0 0 0,-2 15 0 0 0</inkml:trace>
  <inkml:trace contextRef="#ctx0" brushRef="#br0" timeOffset="1">151 49 8287 0 0,'0'0'756'0'0,"1"0"-622"0"0,2 1 576 0 0,0 0 0 0 0,0-1 0 0 0,0 0 1 0 0,1 1-1 0 0,-1-1 0 0 0,0-1 0 0 0,0 1 0 0 0,0 0 1 0 0,1-1-1 0 0,-1 0 0 0 0,0 1 0 0 0,0-1 1 0 0,0 0-1 0 0,0-1 0 0 0,0 1 0 0 0,-1 0 0 0 0,5-4 1 0 0,5-1-1030 0 0,17-8 823 0 0,-6 3-1328 0 0,-8 4-4608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04.1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49 11519 0 0,'0'0'1440'0'0,"18"1"5620"0"0,-11-4-6960 0 0,0-1 0 0 0,0 1-1 0 0,7-6 1 0 0,5-3-7 0 0,-14 9-45 0 0,1 0-1 0 0,0 1 0 0 0,0 0 1 0 0,0 0-1 0 0,0 0 0 0 0,0 1 1 0 0,0-1-1 0 0,9 1 1 0 0,-13 0-30 0 0,0 1 1 0 0,0 0 0 0 0,1 0 0 0 0,-1 1 0 0 0,0-1 0 0 0,0 0 0 0 0,1 1 0 0 0,-1-1 0 0 0,0 1 0 0 0,0 0 0 0 0,0 0 0 0 0,0 0 0 0 0,0 0 0 0 0,0 0 0 0 0,0 0-1 0 0,0 0 1 0 0,0 1 0 0 0,-1-1 0 0 0,1 1 0 0 0,0-1 0 0 0,-1 1 0 0 0,1 0 0 0 0,-1 0 0 0 0,0 0 0 0 0,2 3 0 0 0,-2-3 28 0 0,0 0 0 0 0,-1 0 1 0 0,0 0-1 0 0,1 0 0 0 0,-1 0 1 0 0,0 0-1 0 0,0 0 0 0 0,0 0 0 0 0,0 0 1 0 0,0 0-1 0 0,0 0 0 0 0,-1 0 1 0 0,1 0-1 0 0,-1 0 0 0 0,0 2 0 0 0,-13 28 89 0 0,3-13-139 0 0,-1-1 0 0 0,0-1 0 0 0,-29 30 0 0 0,26-30-36 0 0,15-17 39 0 0,0 1 0 0 0,0-1 0 0 0,0 0 0 0 0,-1 0 0 0 0,1 1 0 0 0,0-1 0 0 0,0 0 0 0 0,0 1 0 0 0,0-1 0 0 0,0 0 0 0 0,-1 0 0 0 0,1 1 0 0 0,0-1 0 0 0,0 0 0 0 0,0 1 0 0 0,0-1 0 0 0,0 0 0 0 0,0 1 0 0 0,0-1 0 0 0,0 0 0 0 0,0 1 0 0 0,0-1 0 0 0,0 0 0 0 0,1 1 0 0 0,-1-1 0 0 0,0 0 0 0 0,0 0 0 0 0,0 1 0 0 0,0-1 0 0 0,0 0-1 0 0,1 1 1 0 0,-1-1 0 0 0,0 0 0 0 0,0 0 0 0 0,0 1 0 0 0,1-1 0 0 0,-1 0 0 0 0,9 6 9 0 0,-9-6-5 0 0,9 4 67 0 0,0 0-1 0 0,0-1 1 0 0,1 0-1 0 0,9 2 1 0 0,-10-3 33 0 0,0 0 1 0 0,-1 1-1 0 0,1 0 0 0 0,10 5 1 0 0,-17-7-64 0 0,1 1 0 0 0,0 0 0 0 0,0 0 1 0 0,-1 0-1 0 0,1 0 0 0 0,-1 1 0 0 0,0-1 1 0 0,0 1-1 0 0,0-1 0 0 0,0 1 0 0 0,0 0 1 0 0,0 0-1 0 0,-1 0 0 0 0,1 0 1 0 0,1 5-1 0 0,-2-3 10 0 0,1 0 0 0 0,-1 0 1 0 0,-1 0-1 0 0,1-1 0 0 0,0 1 0 0 0,-1 0 1 0 0,0 0-1 0 0,-1 0 0 0 0,1 0 1 0 0,-1 0-1 0 0,0 0 0 0 0,0 0 0 0 0,0 0 1 0 0,0 0-1 0 0,-1-1 0 0 0,0 1 1 0 0,-3 5-1 0 0,0-3-74 0 0,1 0 0 0 0,-1 0 1 0 0,0 0-1 0 0,-1-1 0 0 0,0 0 1 0 0,0 0-1 0 0,0-1 0 0 0,-1 0 0 0 0,-10 7 1 0 0,13-9-1 0 0,-2 1-318 0 0,0-1-1 0 0,0 1 1 0 0,0-1-1 0 0,0 0 0 0 0,-7 1 1 0 0,3-1-726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04.5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18775 0 0,'13'5'618'0'0,"0"1"0"0"0,0 0 0 0 0,-1 1 0 0 0,1 0 0 0 0,-1 1 0 0 0,-1 0 0 0 0,0 1-1 0 0,0 1 1 0 0,-1-1 0 0 0,0 2 0 0 0,10 11 0 0 0,-13-12-501 0 0,-1 0 0 0 0,0 0 0 0 0,0 1 0 0 0,7 19 0 0 0,-7-12-63 0 0,-1 1 0 0 0,-1 0 0 0 0,0 0 0 0 0,-2 1 0 0 0,0-1 0 0 0,-1 1 0 0 0,-1-1-1 0 0,-5 39 1 0 0,0-29-117 0 0,0 0-1 0 0,-3 0 0 0 0,0-1 0 0 0,-1-1 1 0 0,-19 37-1 0 0,19-47-178 0 0,0 0 0 0 0,-2-1 0 0 0,-19 25 0 0 0,19-29-1282 0 0,-1 1 0 0 0,-17 12 0 0 0,6-7-6375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05.5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120 57 1375 0 0,'0'-6'247'0'0,"0"1"0"0"0,1 0-1 0 0,-1 0 1 0 0,1 0 0 0 0,14-26 13283 0 0,-15 34-13033 0 0,-1-1-1 0 0,1 1 0 0 0,-1 0 0 0 0,0-1 1 0 0,0 1-1 0 0,-2 3 0 0 0,-1 3 212 0 0,-12 37 1180 0 0,-58 185 2835 0 0,64-188-4390 0 0,1 0-1 0 0,2 0 1 0 0,-2 68 0 0 0,9-78-218 0 0,1-1-1 0 0,1 1 1 0 0,2-1-1 0 0,13 50 1 0 0,-12-65-180 0 0,1 1 1 0 0,0-1 0 0 0,1-1 0 0 0,1 1 0 0 0,1-2 0 0 0,0 1-1 0 0,1-1 1 0 0,0 0 0 0 0,24 24 0 0 0,-28-33-716 0 0,1 0 1 0 0,0 0 0 0 0,13 7-1 0 0,5 1-8329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54.2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109 51 1839 0 0,'17'-3'9588'0'0,"-16"-1"-8149"0"0,3 2-1096 0 0,-4 1-276 0 0,1 1 1 0 0,0-1-1 0 0,0 1 0 0 0,0-1 0 0 0,0 1 1 0 0,-1-1-1 0 0,1 0 0 0 0,0 1 0 0 0,-1-1 1 0 0,1 0-1 0 0,-1 0 0 0 0,1 1 0 0 0,0-1 1 0 0,-1 0-1 0 0,0 0 0 0 0,1 0 0 0 0,-1 0 1 0 0,1 0-1 0 0,-1 0 0 0 0,0 0 0 0 0,0 0 1 0 0,0 0-1 0 0,1-1 0 0 0,-1 2-57 0 0,0 0 0 0 0,0-1 0 0 0,0 1 0 0 0,0 0 0 0 0,0 0 0 0 0,0-1 0 0 0,0 1 0 0 0,0 0 0 0 0,0 0-1 0 0,0-1 1 0 0,0 1 0 0 0,0 0 0 0 0,0 0 0 0 0,0-1 0 0 0,0 1 0 0 0,1 0 0 0 0,-1 0 0 0 0,0-1 0 0 0,0 1 0 0 0,0 0 0 0 0,0 0 0 0 0,1 0-1 0 0,-1-1 1 0 0,0 1 0 0 0,0 0 0 0 0,0 0 0 0 0,1 0 0 0 0,-1 0 0 0 0,0 0 0 0 0,0-1 0 0 0,1 1 0 0 0,-1 0 0 0 0,1 0 34 0 0,-1 0 1 0 0,0 0-1 0 0,1 0 1 0 0,-1 0-1 0 0,0 0 0 0 0,0-1 1 0 0,1 1-1 0 0,-1 0 1 0 0,0 0-1 0 0,0 0 1 0 0,1-1-1 0 0,-1 1 1 0 0,0 0-1 0 0,0 0 1 0 0,0-1-1 0 0,1 1 1 0 0,-1 0-1 0 0,0 0 1 0 0,0-1-1 0 0,0 1 1 0 0,0 0-1 0 0,0 0 0 0 0,1-1 1 0 0,-1 0 6 0 0,1 1 0 0 0,-1-1 0 0 0,1 1 0 0 0,-1-1 0 0 0,1 1 0 0 0,0-1 0 0 0,-1 1 0 0 0,1-1 0 0 0,-1 1 0 0 0,1 0 0 0 0,0-1 0 0 0,0 1 0 0 0,-1 0 0 0 0,1 0 0 0 0,0-1 0 0 0,0 1 0 0 0,1 0 0 0 0,13-2 524 0 0,-10 1-451 0 0,-1 1 0 0 0,0 0 0 0 0,1 1 0 0 0,-1-1 0 0 0,0 1 0 0 0,0 0-1 0 0,1 0 1 0 0,-1 0 0 0 0,0 1 0 0 0,0-1 0 0 0,0 1 0 0 0,0 0 0 0 0,-1 0 0 0 0,5 3 0 0 0,-3-1 48 0 0,-1 0 1 0 0,1 0 0 0 0,-1 0 0 0 0,0 0-1 0 0,-1 1 1 0 0,1 0 0 0 0,-1 0 0 0 0,0 0-1 0 0,0 0 1 0 0,2 6 0 0 0,-2-2-73 0 0,0 0 1 0 0,0-1-1 0 0,-1 1 0 0 0,0 0 1 0 0,-1 1-1 0 0,0-1 0 0 0,-1 0 1 0 0,1 0-1 0 0,-3 14 1 0 0,0-8 37 0 0,0-1 0 0 0,-1 1 0 0 0,-1-1 1 0 0,0 1-1 0 0,-7 14 0 0 0,8-22-138 0 0,-1 3 0 0 0,0-1 0 0 0,-1 1 0 0 0,0-1 0 0 0,0 0 0 0 0,-1 0 0 0 0,0-1 0 0 0,-8 9 0 0 0,2-4-33 0 0,-1-2 0 0 0,-28 21 0 0 0,37-29 25 0 0,0-1 0 0 0,-1 1 0 0 0,1-1 0 0 0,-1 0 0 0 0,1 0 0 0 0,-1 0 0 0 0,0-1 0 0 0,0 1 0 0 0,0-1 0 0 0,0 0 0 0 0,0-1 0 0 0,0 1 0 0 0,0-1 0 0 0,-9 0 0 0 0,10-1-2 0 0,1-1-1 0 0,0 1 1 0 0,-1 0-1 0 0,1-1 0 0 0,0 1 1 0 0,0-1-1 0 0,0 0 0 0 0,0 0 1 0 0,0 0-1 0 0,1-1 0 0 0,-1 1 1 0 0,1-1-1 0 0,-1 1 0 0 0,1-1 1 0 0,0 0-1 0 0,0 0 0 0 0,0 0 1 0 0,0 0-1 0 0,1 0 0 0 0,-1 0 1 0 0,-1-6-1 0 0,-2-5-33 0 0,1 0 0 0 0,1 0 0 0 0,-4-29 0 0 0,4 14 4 0 0,2 0 0 0 0,3-33 0 0 0,-1 47 35 0 0,1 0 0 0 0,1 0 1 0 0,8-27-1 0 0,-9 36-101 0 0,0 0 1 0 0,1 0 0 0 0,-1 0-1 0 0,1 0 1 0 0,1 1-1 0 0,-1-1 1 0 0,1 1 0 0 0,0 0-1 0 0,0 0 1 0 0,1 0-1 0 0,6-5 1 0 0,6-3-866 0 0,0 2-41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54.5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3679 0 0,'0'0'284'0'0,"1"8"-176"0"0,4 7 2983 0 0,5 30 8092 0 0,-8-14-7901 0 0,-2-2-1717 0 0,-3 28-262 0 0,-2 24-1087 0 0,4-79-195 0 0,3 6-350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55.3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76 2759 0 0,'0'0'17564'0'0,"7"-18"-15776"0"0,-4 13-1712 0 0,-1 0 0 0 0,1 0 0 0 0,1 0-1 0 0,-1 1 1 0 0,0-1 0 0 0,1 1 0 0 0,7-6-1 0 0,-9 8-52 0 0,0 0 1 0 0,0 1-1 0 0,1 0 0 0 0,-1-1 0 0 0,0 1 0 0 0,1 0 0 0 0,-1 0 0 0 0,1 0 0 0 0,-1 0 0 0 0,1 1 0 0 0,-1-1 0 0 0,1 1 0 0 0,0-1 0 0 0,-1 1 0 0 0,1 0 0 0 0,0 0 0 0 0,4 1 0 0 0,-5 0 1 0 0,0-1-1 0 0,1 1 1 0 0,-1 0-1 0 0,0 0 1 0 0,0 0-1 0 0,-1 0 1 0 0,1 0-1 0 0,0 1 1 0 0,0-1-1 0 0,0 1 1 0 0,-1-1-1 0 0,1 1 0 0 0,-1-1 1 0 0,1 1-1 0 0,-1 0 1 0 0,2 3-1 0 0,1 1 19 0 0,-1 1 0 0 0,0-1-1 0 0,4 13 1 0 0,-3-4-19 0 0,-1-1 0 0 0,-1 1-1 0 0,0 0 1 0 0,-1 0 0 0 0,-1 0 0 0 0,-2 19 0 0 0,-15 89 152 0 0,17-119-164 0 0,-24 102 455 0 0,19-90-383 0 0,0-1 1 0 0,-2 0-1 0 0,1 0 1 0 0,-15 23-1 0 0,20-37-91 0 0,0 1 1 0 0,0-1-1 0 0,0 0 0 0 0,0 0 0 0 0,0 1 1 0 0,-1-1-1 0 0,1 0 0 0 0,0 0 1 0 0,-1 0-1 0 0,1 0 0 0 0,0 0 0 0 0,-1-1 1 0 0,1 1-1 0 0,-3 1 0 0 0,3-2 4 0 0,1 0 0 0 0,0 0 0 0 0,-1 0 0 0 0,1 0 0 0 0,-1 0 1 0 0,1 0-1 0 0,-1 0 0 0 0,1 0 0 0 0,-1 0 0 0 0,1 0 0 0 0,0 0 0 0 0,-1-1 0 0 0,1 1 0 0 0,-1 0 0 0 0,1 0 0 0 0,-1 0 0 0 0,1 0 0 0 0,0-1 0 0 0,-1 1 0 0 0,1 0 1 0 0,-1-1-1 0 0,1 0 0 0 0,-1 0-1 0 0,0 1 1 0 0,1-1 0 0 0,-1 0 0 0 0,1 0 0 0 0,-1 0 0 0 0,1 0 0 0 0,-1 0 0 0 0,1 0-1 0 0,0 0 1 0 0,0 0 0 0 0,-1-2 0 0 0,1-1-13 0 0,0 0 1 0 0,-1-1-1 0 0,1 1 0 0 0,1 0 1 0 0,-1-1-1 0 0,1 1 0 0 0,0 0 1 0 0,0 0-1 0 0,0 0 0 0 0,0 0 1 0 0,1 0-1 0 0,-1 0 0 0 0,1 0 1 0 0,0 0-1 0 0,1 0 0 0 0,-1 1 1 0 0,0-1-1 0 0,1 1 0 0 0,4-4 1 0 0,-3 3 29 0 0,0 0 1 0 0,0 0-1 0 0,0 1 1 0 0,1 0-1 0 0,0-1 1 0 0,0 1-1 0 0,0 1 1 0 0,0-1-1 0 0,0 1 1 0 0,0 0-1 0 0,1 0 1 0 0,-1 1-1 0 0,1-1 1 0 0,5 0-1 0 0,4 2 38 0 0,0 0 0 0 0,0 0-1 0 0,-1 1 1 0 0,1 1 0 0 0,0 1-1 0 0,-1 0 1 0 0,28 10 0 0 0,-26-8-203 0 0,32 9-128 0 0,-43-13-617 0 0,0-1-1 0 0,0 1 0 0 0,1-1 1 0 0,6 0-1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45.0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1 10079 0 0,'0'0'3914'0'0,"4"11"-1605"0"0,-2-1-1750 0 0,0-1 0 0 0,0 1 0 0 0,-1 0 0 0 0,-1 17 0 0 0,-5 45 1005 0 0,0-16-682 0 0,4-27-482 0 0,-1 41 461 0 0,1 15-380 0 0,1 17 17 0 0,1-93-511 0 0,-1-7-58 0 0,0-13-561 0 0,0-35 169 0 0,3 1 1 0 0,1-1-1 0 0,2 1 1 0 0,23-84-1 0 0,-26 120 431 0 0,1-1 1 0 0,0 1 0 0 0,0 0-1 0 0,7-11 1 0 0,-8 16 44 0 0,0-1 0 0 0,0 1 1 0 0,1 0-1 0 0,-1 1 0 0 0,1-1 1 0 0,0 1-1 0 0,0-1 0 0 0,0 1 1 0 0,0 1-1 0 0,6-4 0 0 0,-8 5 5 0 0,0 0-1 0 0,1 1 1 0 0,-1-1-1 0 0,0 1 1 0 0,1-1-1 0 0,-1 1 1 0 0,0 0-1 0 0,1 0 1 0 0,-1 0-1 0 0,0 0 1 0 0,1 0-1 0 0,-1 0 1 0 0,1 1-1 0 0,-1-1 1 0 0,0 1-1 0 0,0 0 0 0 0,1 0 1 0 0,-1 0-1 0 0,0 0 1 0 0,0 0-1 0 0,0 0 1 0 0,0 0-1 0 0,3 3 1 0 0,-1-1 23 0 0,-1 0 1 0 0,1 0-1 0 0,-1 0 1 0 0,0 1-1 0 0,0-1 1 0 0,0 1-1 0 0,-1 0 1 0 0,1-1-1 0 0,-1 1 1 0 0,0 0-1 0 0,3 6 1 0 0,-1 5 56 0 0,-1-1 0 0 0,0 1 0 0 0,-2 0 0 0 0,2 22 1 0 0,-2-18 4 0 0,1 7 171 0 0,2-1 0 0 0,8 27 0 0 0,2 17 132 0 0,-13-65-400 0 0,7 18 48 0 0,-8-20-130 0 0,1-2-90 0 0,1-1 148 0 0,-1 1-1 0 0,0 0 1 0 0,0-1 0 0 0,1 1 0 0 0,-1-1-1 0 0,0 0 1 0 0,0 1 0 0 0,0-1 0 0 0,0 0-1 0 0,0 0 1 0 0,0 1 0 0 0,0-1-1 0 0,0 0 1 0 0,0 0 0 0 0,-1 0 0 0 0,1 0-1 0 0,0 0 1 0 0,0 0 0 0 0,0-2 0 0 0,10-24-239 0 0,-4 7 24 0 0,0 0 0 0 0,12-22-1 0 0,1-1-411 0 0,-13 29 444 0 0,0 1-1 0 0,0 1 1 0 0,2-1 0 0 0,-1 1-1 0 0,1 1 1 0 0,12-12 0 0 0,-16 17 193 0 0,0 2 1 0 0,0-1 0 0 0,1 0 0 0 0,-1 1 0 0 0,1 0 0 0 0,0 1 0 0 0,0-1 0 0 0,0 1 0 0 0,1 0-1 0 0,-1 1 1 0 0,8-3 0 0 0,-6 3 20 0 0,-7 1 9 0 0,0 1-1 0 0,1-1 1 0 0,-1 1 0 0 0,0 0-1 0 0,1-1 1 0 0,-1 1-1 0 0,0 0 1 0 0,1 0 0 0 0,-1 0-1 0 0,0 0 1 0 0,1 0-1 0 0,-1 0 1 0 0,1 0-1 0 0,-1 0 1 0 0,0 1 0 0 0,0-1-1 0 0,1 1 1 0 0,-1-1-1 0 0,0 1 1 0 0,1-1 0 0 0,0 2-1 0 0,3 2 90 0 0,-2 0 1 0 0,1 0-1 0 0,0 1 0 0 0,-1-1 0 0 0,0 1 1 0 0,0 0-1 0 0,0 0 0 0 0,-1 0 0 0 0,0 0 0 0 0,0 0 1 0 0,0 0-1 0 0,0 1 0 0 0,0 7 0 0 0,2 11 759 0 0,1 47-1 0 0,-3-28-437 0 0,1-4-308 0 0,-1-7 61 0 0,1 1 1 0 0,14 58-1 0 0,-15-86-565 0 0,0 1 1 0 0,0-1-1 0 0,1 0 0 0 0,-1 0 1 0 0,7 9-1 0 0,-7-12-138 0 0,0 1 0 0 0,0 0 0 0 0,1-1 0 0 0,-1 1 1 0 0,1-1-1 0 0,0 0 0 0 0,-1 0 0 0 0,1 0 0 0 0,0 0 0 0 0,4 2 1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55.7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16327 0 0,'14'8'1739'0'0,"1"2"-376"0"0,1 1 0 0 0,-2 1-1 0 0,24 23 1 0 0,34 47 2140 0 0,-60-67-3417 0 0,-2 1 0 0 0,1 0-1 0 0,-2 0 1 0 0,0 1 0 0 0,-1 0-1 0 0,-1 0 1 0 0,-1 1-1 0 0,5 21 1 0 0,-6-17 19 0 0,-1 1 0 0 0,-1-1 0 0 0,-1 1-1 0 0,-2 0 1 0 0,0-1 0 0 0,-4 36 0 0 0,0-36-252 0 0,0 1 0 0 0,-2-1 0 0 0,0 0 0 0 0,-2-1 0 0 0,0 0 0 0 0,-17 31 0 0 0,16-36-355 0 0,-2 1 0 0 0,0-2 0 0 0,0 0 0 0 0,-2 0 0 0 0,0-1 0 0 0,0 0 0 0 0,-1-1 0 0 0,-17 11 0 0 0,12-11-1277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6:56.6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196 4 4143 0 0,'-4'-3'15115'0'0,"-1"7"-14509"0"0,0 0 1 0 0,-1 0 0 0 0,2 1-1 0 0,-1-1 1 0 0,0 1 0 0 0,1 0-1 0 0,-5 7 1 0 0,-24 43 1359 0 0,26-41-1504 0 0,-6 8-22 0 0,2 0-1 0 0,1 2 0 0 0,0-1 1 0 0,-6 31-1 0 0,0-2-26 0 0,10-32-283 0 0,0-1 0 0 0,1 1 0 0 0,-3 33 1 0 0,1 44 43 0 0,7-82-143 0 0,0 0-1 0 0,1 0 0 0 0,4 25 0 0 0,0-7-4 0 0,-3-18-30 0 0,1 1 0 0 0,0-1 1 0 0,2 0-1 0 0,0 0 0 0 0,0-1 0 0 0,1 0 0 0 0,1 0 0 0 0,0 0 0 0 0,1 0 1 0 0,13 15-1 0 0,-9-14-492 0 0,1 0-1 0 0,0-1 1 0 0,1 0 0 0 0,1-1 0 0 0,0-1 0 0 0,1 0-1 0 0,29 16 1 0 0,-24-17-692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16.4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17 4607 0 0,'0'0'16986'0'0,"11"-7"-15273"0"0,-4 5-1527 0 0,0 0 1 0 0,-1 0 0 0 0,1 1-1 0 0,0 0 1 0 0,0 0 0 0 0,0 1-1 0 0,0 0 1 0 0,0 0 0 0 0,8 1-1 0 0,9 0-18 0 0,44 3-494 0 0,-16-1-3398 0 0,-31-1-4071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17.1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0 193 7831 0 0,'0'0'10334'0'0,"1"-2"-10204"0"0,6-20-40 0 0,-6 17-62 0 0,1 0 0 0 0,-1 1-1 0 0,1-1 1 0 0,1 0 0 0 0,2-4-1 0 0,6-10 87 0 0,1 0 0 0 0,25-29 0 0 0,-33 43-89 0 0,1 1-1 0 0,-1 0 1 0 0,0 0 0 0 0,1 0-1 0 0,0 1 1 0 0,0-1 0 0 0,0 1-1 0 0,0 0 1 0 0,0 0-1 0 0,1 1 1 0 0,0 0 0 0 0,-1 0-1 0 0,1 0 1 0 0,0 1 0 0 0,8-2-1 0 0,-11 3 35 0 0,0 0-1 0 0,0 0 1 0 0,0 0-1 0 0,0 1 1 0 0,0-1-1 0 0,0 1 1 0 0,-1 0-1 0 0,1 0 1 0 0,0 0-1 0 0,0 0 1 0 0,0 0-1 0 0,-1 0 1 0 0,1 1 0 0 0,-1 0-1 0 0,1-1 1 0 0,-1 1-1 0 0,0 0 1 0 0,1 0-1 0 0,-1 0 1 0 0,0 0-1 0 0,0 1 1 0 0,-1-1-1 0 0,1 1 1 0 0,0-1-1 0 0,-1 1 1 0 0,1-1-1 0 0,-1 1 1 0 0,1 4-1 0 0,2 1 149 0 0,-2 1-1 0 0,1 0 0 0 0,-1 0 0 0 0,-1 0 1 0 0,1 0-1 0 0,-1 0 0 0 0,-1 1 0 0 0,0 8 1 0 0,-4 22 113 0 0,0-1 0 0 0,-20 73 0 0 0,16-86-190 0 0,-1 0 1 0 0,-1 0-1 0 0,-1-1 0 0 0,-1-1 1 0 0,-16 26-1 0 0,2-16-218 0 0,25-33 46 0 0,-4 1 4 0 0,-4 0-42 0 0,8-2 74 0 0,0 0 1 0 0,1 0-1 0 0,-1 0 0 0 0,0 0 0 0 0,1 0 1 0 0,-1 0-1 0 0,0 0 0 0 0,0 0 1 0 0,1 0-1 0 0,-1 0 0 0 0,0 0 0 0 0,0 0 1 0 0,1-1-1 0 0,-1 1 0 0 0,0 0 0 0 0,1 0 1 0 0,-1-1-1 0 0,0 1 0 0 0,1-1 0 0 0,-1 1 1 0 0,1 0-1 0 0,-1-1 0 0 0,0 1 1 0 0,1-1-1 0 0,-1 1 0 0 0,1-1 0 0 0,-1-1 1 0 0,0 1-12 0 0,-1-1-8 0 0,1 0 0 0 0,-1 0 1 0 0,1 0-1 0 0,0 0 0 0 0,0-1 0 0 0,0 1 1 0 0,0 0-1 0 0,0-1 0 0 0,0 1 0 0 0,1-1 1 0 0,-1 1-1 0 0,1 0 0 0 0,0-1 0 0 0,0 1 1 0 0,0-1-1 0 0,0 1 0 0 0,0-1 0 0 0,0 1 1 0 0,1-1-1 0 0,-1 1 0 0 0,1-3 0 0 0,0 0 4 0 0,1 1-1 0 0,-1 0 1 0 0,1 0-1 0 0,-1 0 0 0 0,1 0 1 0 0,0 0-1 0 0,1 0 0 0 0,-1 1 1 0 0,1-1-1 0 0,-1 1 0 0 0,5-4 1 0 0,-4 4 26 0 0,0 1-1 0 0,1 0 1 0 0,0 0 0 0 0,-1 0 0 0 0,1 0-1 0 0,0 1 1 0 0,0 0 0 0 0,0-1 0 0 0,0 2 0 0 0,0-1-1 0 0,0 0 1 0 0,0 1 0 0 0,0-1 0 0 0,0 1-1 0 0,0 0 1 0 0,0 1 0 0 0,8 1 0 0 0,6 1 219 0 0,-1 1 1 0 0,29 11-1 0 0,-44-15-186 0 0,35 15 150 0 0,-18-8-26 0 0,1 0-1 0 0,33 8 0 0 0,-40-14-1759 0 0,6-2-5037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17.6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1375 0 0,'0'2'16286'0'0,"7"12"-15665"0"0,-2 1 1 0 0,0-1 0 0 0,0 1 0 0 0,-2 0 0 0 0,0 0 0 0 0,0 1 0 0 0,-1 19 0 0 0,-5 111 3849 0 0,2-116-4275 0 0,-6 33-5788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18.6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261 22 2303 0 0,'0'0'14358'0'0,"-12"-12"-13237"0"0,8 11-1083 0 0,1-1-1 0 0,-1 1 1 0 0,0-1 0 0 0,0 1-1 0 0,0 1 1 0 0,0-1 0 0 0,0 0-1 0 0,0 1 1 0 0,-6 0 0 0 0,-41 5 142 0 0,18-1 324 0 0,32-4-504 0 0,-84 1 412 0 0,83 2-352 0 0,0-1-1 0 0,0 0 1 0 0,1 0-1 0 0,-1 1 1 0 0,1-1 0 0 0,-1 1-1 0 0,1-1 1 0 0,-2 6-1 0 0,0 1 191 0 0,1 0 1 0 0,0 1-1 0 0,1-1 0 0 0,0 1 1 0 0,0 0-1 0 0,2 13 0 0 0,-2 9 619 0 0,0 8-138 0 0,1-18-363 0 0,-5 32 0 0 0,4-46-341 0 0,2-1 26 0 0,4-1 11 0 0,-3-5-58 0 0,0 0 0 0 0,0 0 0 0 0,1 0-1 0 0,-1 0 1 0 0,0 0 0 0 0,1 0 0 0 0,-1 0 0 0 0,1-1 0 0 0,-1 1-1 0 0,4-1 1 0 0,21-1-20 0 0,37 1 0 0 0,-53 1 58 0 0,0 0-1 0 0,0 1 1 0 0,0 0 0 0 0,0 1 0 0 0,-1 0 0 0 0,14 6 0 0 0,-18-6-49 0 0,0 0 1 0 0,0 0-1 0 0,0 1 0 0 0,0 0 1 0 0,-1 0-1 0 0,1 1 0 0 0,-1-1 1 0 0,0 1-1 0 0,4 6 1 0 0,-6-7 28 0 0,-1 0 0 0 0,0-1 0 0 0,0 1-1 0 0,0 0 1 0 0,0 0 0 0 0,0 0 0 0 0,-1 0 0 0 0,0 1 0 0 0,0-1 0 0 0,0 0 0 0 0,0 0 0 0 0,-1 1 0 0 0,0-1 0 0 0,0 1 0 0 0,0 6 0 0 0,-1-5-16 0 0,-1 1 0 0 0,1-1 0 0 0,-1 1 1 0 0,0-1-1 0 0,-1 0 0 0 0,0 1 0 0 0,0-1 0 0 0,0-1 0 0 0,-1 1 0 0 0,1 0 0 0 0,-1-1 0 0 0,-1 0 0 0 0,1 0 1 0 0,-1 0-1 0 0,0-1 0 0 0,0 1 0 0 0,-9 5 0 0 0,10-7-21 0 0,-1 0-1 0 0,1 0 1 0 0,-1-1 0 0 0,0 0 0 0 0,0 0-1 0 0,0 0 1 0 0,0 0 0 0 0,0-1 0 0 0,0 0 0 0 0,0 0-1 0 0,0 0 1 0 0,-1-1 0 0 0,1 0 0 0 0,0 0-1 0 0,0 0 1 0 0,-1 0 0 0 0,1-1 0 0 0,0 0-1 0 0,0 0 1 0 0,0-1 0 0 0,0 1 0 0 0,0-1-1 0 0,-6-3 1 0 0,8 3 21 0 0,0 0 1 0 0,-1 0-1 0 0,1-1 0 0 0,0 1 1 0 0,1-1-1 0 0,-1 1 0 0 0,0-1 1 0 0,-3-5-1 0 0,5 6-261 0 0,0 0-1 0 0,0 1 1 0 0,0-1 0 0 0,0 0-1 0 0,0 0 1 0 0,0 0 0 0 0,0 0-1 0 0,1 0 1 0 0,-1 0 0 0 0,1 0-1 0 0,0 0 1 0 0,-1 0 0 0 0,1 0-1 0 0,0-1 1 0 0,0 1 0 0 0,1-4-1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18.9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59 14 12895 0 0,'0'0'1172'0'0,"5"-7"1166"0"0,-3 6-2023 0 0,0 0 0 0 0,0 0 1 0 0,0 0-1 0 0,0 1 1 0 0,0-1-1 0 0,0 0 1 0 0,0 1-1 0 0,0 0 0 0 0,0-1 1 0 0,0 1-1 0 0,0 0 1 0 0,0 0-1 0 0,0 0 0 0 0,0 0 1 0 0,0 1-1 0 0,3-1 1 0 0,-1 2-50 0 0,0-1 0 0 0,-1 0 0 0 0,1 1 0 0 0,0 0 0 0 0,0 0 0 0 0,-1 0 0 0 0,6 5 1 0 0,1 2 38 0 0,0 0 1 0 0,0 1-1 0 0,-2 0 1 0 0,10 13-1 0 0,-5-5-141 0 0,-1 1 1 0 0,-2 1-1 0 0,0-1 0 0 0,-1 2 0 0 0,0-1 0 0 0,-2 1 1 0 0,-1 0-1 0 0,0 1 0 0 0,-2 0 0 0 0,0 0 0 0 0,-1 0 1 0 0,-1 23-1 0 0,-2-20-161 0 0,-1 1 1 0 0,-2-1-1 0 0,0 1 0 0 0,-2-1 1 0 0,-1 0-1 0 0,0 0 0 0 0,-2-1 1 0 0,-1 0-1 0 0,-1 0 1 0 0,-15 25-1 0 0,17-35-135 0 0,-2 0 1 0 0,1-1-1 0 0,-1 0 0 0 0,-1-1 0 0 0,-1 0 1 0 0,1 0-1 0 0,-2-1 0 0 0,-18 13 0 0 0,14-13-3853 0 0,-31 15 0 0 0,17-12-3959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19.5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186 1 14743 0 0,'-1'1'2950'0'0,"-23"30"1244"0"0,-25 44 1 0 0,31-42-3122 0 0,-21 51 0 0 0,27-54-1010 0 0,2 0 0 0 0,1 1 1 0 0,2 0-1 0 0,1 0 0 0 0,1 1 1 0 0,0 37-1 0 0,4-39 32 0 0,2 0 1 0 0,1 0-1 0 0,2-1 0 0 0,1 1 1 0 0,1-1-1 0 0,1 0 0 0 0,16 41 0 0 0,-17-55-114 0 0,1 0 0 0 0,0-1 0 0 0,1 0 0 0 0,1-1 0 0 0,0 0 0 0 0,1 0 0 0 0,0-1 0 0 0,1 0 0 0 0,0 0 0 0 0,1-2 0 0 0,0 1 0 0 0,1-1 0 0 0,0-1 0 0 0,1-1-1 0 0,22 12 1 0 0,-22-14-760 0 0,23 6 0 0 0,-2-5-7078 0 0,-11-6-633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20.8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27 11023 0 0,'0'0'1002'0'0,"1"-1"-824"0"0,3-2 500 0 0,0 0 0 0 0,1 0 0 0 0,-1 1 0 0 0,0-1 0 0 0,1 1 0 0 0,0 0 0 0 0,0 1-1 0 0,-1-1 1 0 0,1 1 0 0 0,0 0 0 0 0,0 0 0 0 0,0 0 0 0 0,0 1 0 0 0,7 0 0 0 0,0 1-160 0 0,1 1 0 0 0,-1 0-1 0 0,0 1 1 0 0,15 6 0 0 0,-12-4-423 0 0,0-1-1 0 0,0 0 1 0 0,20 2-1 0 0,-25-6-2085 0 0,-2 0-158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21.3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10591 0 0,'8'4'7834'0'0,"-5"-3"-7545"0"0,-1 1 0 0 0,0 0 1 0 0,1-1-1 0 0,-1 1 1 0 0,0 0-1 0 0,0 0 1 0 0,-1 0-1 0 0,1 1 1 0 0,0-1-1 0 0,-1 0 1 0 0,1 1-1 0 0,-1-1 0 0 0,0 1 1 0 0,0-1-1 0 0,0 1 1 0 0,0 0-1 0 0,0-1 1 0 0,0 1-1 0 0,-1 0 1 0 0,0-1-1 0 0,1 1 1 0 0,-1 0-1 0 0,0 3 0 0 0,0 9-238 0 0,-1 1-1 0 0,-1-1 0 0 0,-3 17 0 0 0,2-12 449 0 0,-3 16-368 0 0,2 1 0 0 0,2 0 0 0 0,2 51 0 0 0,1-75-101 0 0,0-1 0 0 0,1 0 0 0 0,1 0 1 0 0,0-1-1 0 0,0 1 0 0 0,1 0 0 0 0,0-1 0 0 0,1 0 0 0 0,1 0 0 0 0,0 0 1 0 0,0-1-1 0 0,1 0 0 0 0,0 0 0 0 0,11 11 0 0 0,-14-18-109 0 0,0 1 0 0 0,0-1 0 0 0,0-1 0 0 0,1 1 0 0 0,-1-1 0 0 0,1 1 0 0 0,-1-1 0 0 0,1 0 0 0 0,0-1 1 0 0,0 1-1 0 0,0-1 0 0 0,0 0 0 0 0,0 0 0 0 0,0-1 0 0 0,0 0 0 0 0,0 1 0 0 0,0-2 0 0 0,0 1 0 0 0,0 0 0 0 0,0-1 0 0 0,0 0 0 0 0,9-3 0 0 0,-6 2-67 0 0,0-1 0 0 0,0 0 1 0 0,0-1-1 0 0,-1 0 0 0 0,1 0 0 0 0,-1 0 0 0 0,0-1 0 0 0,0 0 1 0 0,0-1-1 0 0,-1 1 0 0 0,0-1 0 0 0,11-13 0 0 0,-15 14 124 0 0,1 1-1 0 0,-1-1 1 0 0,0 1-1 0 0,-1-1 1 0 0,1 1-1 0 0,-1-1 1 0 0,0 0-1 0 0,0 0 1 0 0,0 0-1 0 0,-1 0 1 0 0,1 0-1 0 0,-1 0 1 0 0,-1 1-1 0 0,1-1 1 0 0,-2-7-1 0 0,2 9 14 0 0,0 1-1 0 0,-1-1 1 0 0,0 1 0 0 0,1-1-1 0 0,-1 0 1 0 0,0 1 0 0 0,0 0-1 0 0,-1-1 1 0 0,1 1 0 0 0,0 0-1 0 0,-1-1 1 0 0,1 1 0 0 0,-1 0-1 0 0,0 0 1 0 0,0 0 0 0 0,0 0-1 0 0,0 1 1 0 0,0-1 0 0 0,0 0-1 0 0,0 1 1 0 0,-1-1 0 0 0,1 1-1 0 0,0 0 1 0 0,-1 0 0 0 0,1 0-1 0 0,-1 0 1 0 0,1 0 0 0 0,-1 1-1 0 0,-3-1 1 0 0,3 1 47 0 0,0 0 1 0 0,1 1-1 0 0,-1-1 0 0 0,1 1 0 0 0,-1-1 1 0 0,1 1-1 0 0,-1 0 0 0 0,1 0 0 0 0,-1 0 0 0 0,1 0 1 0 0,-1 1-1 0 0,1-1 0 0 0,0 1 0 0 0,0-1 1 0 0,0 1-1 0 0,-3 3 0 0 0,-3 3 217 0 0,1 0 1 0 0,-10 15-1 0 0,12-16-176 0 0,1 0-1 0 0,0 0 0 0 0,1 1 1 0 0,-1-1-1 0 0,1 1 1 0 0,1 0-1 0 0,0 0 0 0 0,0 0 1 0 0,0 0-1 0 0,1 0 1 0 0,0 0-1 0 0,1 0 1 0 0,0 0-1 0 0,1 12 0 0 0,0-10-2115 0 0,1 0 0 0 0,0 0 0 0 0,6 16 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50.6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3223 0 0,'8'2'690'0'0,"19"1"9089"0"0,-1-1-4008 0 0,25-1-2574 0 0,-26-1-3535 0 0,0 1 1 0 0,29 4-1 0 0,-49-4 172 0 0,4 0-25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21.7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 1 10135 0 0,'0'0'464'0'0,"0"8"151"0"0,1 33 2572 0 0,-6 73 1 0 0,1-78-1124 0 0,3-1 1 0 0,0 0 0 0 0,6 46-1 0 0,-4-76-2110 0 0,-1-1-116 0 0,1-1 1 0 0,-1 1-1 0 0,1-1 1 0 0,0 0-1 0 0,0 1 1 0 0,0-1-1 0 0,0 0 1 0 0,1 0-1 0 0,1 4 1 0 0,1-2-794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22.0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47 15863 0 0,'0'0'728'0'0,"9"-2"236"0"0,-1 1-427 0 0,1-1-1 0 0,-1 0 0 0 0,0-1 0 0 0,1 0 1 0 0,9-5-1 0 0,24-7 897 0 0,-33 12-1388 0 0,1 1 0 0 0,0 0 0 0 0,0 0 0 0 0,0 1 0 0 0,0 1 0 0 0,0 0 0 0 0,0 0 0 0 0,0 1 0 0 0,11 2 0 0 0,-16-2 1 0 0,-1 1-1 0 0,1-1 0 0 0,-1 1 0 0 0,0 0 0 0 0,1 0 0 0 0,-1 0 0 0 0,0 1 0 0 0,0 0 0 0 0,0-1 0 0 0,0 1 0 0 0,-1 1 1 0 0,1-1-1 0 0,-1 0 0 0 0,0 1 0 0 0,0 0 0 0 0,0 0 0 0 0,-1 0 0 0 0,1 0 0 0 0,-1 0 0 0 0,0 0 0 0 0,2 6 0 0 0,0 3 23 0 0,0 1 0 0 0,-1-1 0 0 0,-1 1-1 0 0,0 0 1 0 0,-1 0 0 0 0,0 0-1 0 0,-1 0 1 0 0,-1-1 0 0 0,0 1-1 0 0,-1 0 1 0 0,0 0 0 0 0,-1-1 0 0 0,-1 1-1 0 0,0-1 1 0 0,-1 0 0 0 0,0 0-1 0 0,-1-1 1 0 0,-1 1 0 0 0,0-1-1 0 0,0-1 1 0 0,-13 16 0 0 0,17-24-87 0 0,0 1 1 0 0,0-1-1 0 0,0 0 1 0 0,-1 0-1 0 0,1-1 0 0 0,-1 1 1 0 0,1-1-1 0 0,-1 0 1 0 0,0 1-1 0 0,0-2 1 0 0,0 1-1 0 0,0 0 0 0 0,0-1 1 0 0,-1 0-1 0 0,1 0 1 0 0,0 0-1 0 0,-1 0 1 0 0,1-1-1 0 0,0 0 1 0 0,-1 0-1 0 0,1 0 0 0 0,-1 0 1 0 0,1-1-1 0 0,0 1 1 0 0,0-1-1 0 0,-1 0 1 0 0,1-1-1 0 0,0 1 0 0 0,0-1 1 0 0,0 0-1 0 0,0 0 1 0 0,0 0-1 0 0,0 0 1 0 0,1-1-1 0 0,-1 1 0 0 0,1-1 1 0 0,0 0-1 0 0,-5-5 1 0 0,0-1 2 0 0,1 0 0 0 0,-1 0 0 0 0,2-1 0 0 0,-1 0 0 0 0,1-1 0 0 0,1 1 0 0 0,0-1 1 0 0,1 0-1 0 0,0-1 0 0 0,0 1 0 0 0,1 0 0 0 0,1-1 0 0 0,0 0 0 0 0,-1-14 0 0 0,4 21-185 0 0,-1-1 0 0 0,1 0 0 0 0,0 1 0 0 0,0-1 0 0 0,1 1 0 0 0,-1-1 0 0 0,1 1 0 0 0,0 0 0 0 0,6-10-1 0 0,-1 5-1515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22.4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2759 0 0,'0'0'126'0'0,"9"1"20"0"0,26 5 2010 0 0,-27-3-508 0 0,-1 0-1 0 0,0 0 1 0 0,0 0-1 0 0,11 7 0 0 0,-9-3 1128 0 0,0 0 0 0 0,13 13-1 0 0,3 6-463 0 0,-8-6-1687 0 0,0 1-1 0 0,24 40 1 0 0,-28-37-510 0 0,-1 1 1 0 0,-2 0 0 0 0,-1 0-1 0 0,-1 1 1 0 0,-1 1 0 0 0,-1-1-1 0 0,-1 1 1 0 0,-1 0 0 0 0,-2 0-1 0 0,-2 53 1 0 0,-1-60-164 0 0,-1 0 1 0 0,-1-1-1 0 0,-1 1 0 0 0,-1-1 1 0 0,-1 0-1 0 0,0 0 0 0 0,-2 0 1 0 0,0-1-1 0 0,0 0 0 0 0,-2-1 1 0 0,0 0-1 0 0,-1 0 0 0 0,-1-1 1 0 0,-1-1-1 0 0,-23 24 0 0 0,24-29-374 0 0,-1 0-1 0 0,0-1 1 0 0,0 0-1 0 0,-1-1 0 0 0,0 0 1 0 0,-20 8-1 0 0,3-6-1240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22.8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235 0 12671 0 0,'0'0'5194'0'0,"1"8"-2972"0"0,-1-5-2003 0 0,0 0 0 0 0,-1 0 0 0 0,1 0-1 0 0,-1 0 1 0 0,0 0 0 0 0,0-1 0 0 0,0 1 0 0 0,0 0-1 0 0,0 0 1 0 0,0-1 0 0 0,-1 1 0 0 0,-2 3 0 0 0,-25 31 886 0 0,25-33-950 0 0,-22 27 415 0 0,2 0 0 0 0,0 2 0 0 0,-26 51 0 0 0,39-63-409 0 0,1 1 0 0 0,1 1-1 0 0,1-1 1 0 0,1 1 0 0 0,1 1 0 0 0,1-1 0 0 0,-2 27 0 0 0,6-27-21 0 0,1-1-1 0 0,0 1 1 0 0,2-1-1 0 0,0 1 1 0 0,2-1-1 0 0,0 1 1 0 0,1-1-1 0 0,12 30 1 0 0,-9-34-504 0 0,0 0 1 0 0,1-1 0 0 0,23 32-1 0 0,-21-35-1332 0 0,0 0-1 0 0,1-1 1 0 0,1-1 0 0 0,23 19-1 0 0,-10-12-6519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29.9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118 4 16471 0 0,'0'0'1251'0'0,"3"-1"-851"0"0,10-1 1427 0 0,-16 7-1322 0 0,0 0 1 0 0,0 0-1 0 0,0 0 1 0 0,-2 7 0 0 0,-9 17 464 0 0,-3-2-727 0 0,1 2-1 0 0,2-1 0 0 0,1 2 1 0 0,-13 40-1 0 0,22-55-162 0 0,0 0-1 0 0,1 0 1 0 0,1 0 0 0 0,0 1-1 0 0,1-1 1 0 0,1 1 0 0 0,0-1-1 0 0,1 1 1 0 0,1-1 0 0 0,0 1-1 0 0,5 14 1 0 0,-5-21-80 0 0,2 4-1 0 0,10 24-1 0 0,-12-32 4 0 0,1 0 0 0 0,0-1-1 0 0,0 1 1 0 0,0-1 0 0 0,0 1-1 0 0,1-1 1 0 0,7 7 0 0 0,-7-8-20 0 0,-1 0 0 0 0,0 0 0 0 0,1-1 0 0 0,0 1 0 0 0,-1-1 1 0 0,1 0-1 0 0,0 0 0 0 0,0 0 0 0 0,0 0 0 0 0,0-1 0 0 0,1 1 0 0 0,-1-1 0 0 0,0 0 0 0 0,1-1 1 0 0,-1 1-1 0 0,0-1 0 0 0,1 0 0 0 0,-1 0 0 0 0,1 0 0 0 0,-1-1 0 0 0,6 0 0 0 0,-1-1-318 0 0,0-1 1 0 0,-1 0-1 0 0,1 0 0 0 0,-1-1 0 0 0,1 0 0 0 0,-1 0 0 0 0,-1-1 0 0 0,1 0 0 0 0,-1 0 0 0 0,1-1 0 0 0,-2 0 0 0 0,1 0 0 0 0,9-12 0 0 0,-12 13 229 0 0,0 0-1 0 0,0 0 1 0 0,-1-1 0 0 0,0 1 0 0 0,0-1-1 0 0,0 0 1 0 0,-1 1 0 0 0,0-1 0 0 0,0 0-1 0 0,-1 0 1 0 0,1-1 0 0 0,-1 1 0 0 0,-1 0-1 0 0,1 0 1 0 0,-1-1 0 0 0,0 1 0 0 0,0 0-1 0 0,-1-1 1 0 0,0 1 0 0 0,-3-11 0 0 0,4 15 114 0 0,-1 0 0 0 0,0 0 1 0 0,1 0-1 0 0,-1 0 1 0 0,0 0-1 0 0,0 0 1 0 0,0 0-1 0 0,0 1 0 0 0,0-1 1 0 0,-1 0-1 0 0,1 1 1 0 0,-1-1-1 0 0,1 1 1 0 0,-1-1-1 0 0,1 1 1 0 0,-1 0-1 0 0,0-1 0 0 0,1 1 1 0 0,-1 0-1 0 0,0 0 1 0 0,0 0-1 0 0,0 1 1 0 0,0-1-1 0 0,0 0 0 0 0,0 1 1 0 0,0-1-1 0 0,0 1 1 0 0,0 0-1 0 0,0-1 1 0 0,0 1-1 0 0,-1 0 0 0 0,1 0 1 0 0,-3 1-1 0 0,0 0 194 0 0,-1 0-1 0 0,1 1 1 0 0,0 0-1 0 0,0 0 1 0 0,-1 0-1 0 0,2 0 1 0 0,-1 1-1 0 0,0 0 1 0 0,0 0-1 0 0,1 0 1 0 0,-7 6-1 0 0,2 0 144 0 0,0 1 0 0 0,1-1-1 0 0,0 1 1 0 0,1 1 0 0 0,0 0 0 0 0,-7 13-1 0 0,11-16-344 0 0,-1 0 0 0 0,1 1-1 0 0,0-1 1 0 0,1 1-1 0 0,-1 0 1 0 0,2 0-1 0 0,-1 0 1 0 0,2 0 0 0 0,-1 13-1 0 0,2-19-322 0 0,-1 1 0 0 0,1-1-1 0 0,0 1 1 0 0,0-1 0 0 0,1 1-1 0 0,-1-1 1 0 0,1 0 0 0 0,-1 0-1 0 0,1 0 1 0 0,0 0 0 0 0,0 0-1 0 0,1 0 1 0 0,-1 0 0 0 0,0 0-1 0 0,1-1 1 0 0,0 0 0 0 0,0 1 0 0 0,-1-1-1 0 0,1 0 1 0 0,5 2 0 0 0,6 4-1786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30.3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 0 17535 0 0,'2'40'2111'0'0,"-6"69"0"0"0,-13 39 1723 0 0,14-126-4407 0 0,-11 40-1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30.6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19839 0 0,'0'0'1991'0'0,"2"1"-1824"0"0,15 7 520 0 0,-15-6-555 0 0,1-1 0 0 0,-1 1 0 0 0,0-1 0 0 0,1 0 0 0 0,-1 1 0 0 0,1-1 0 0 0,-1-1 0 0 0,1 1 0 0 0,0 0 0 0 0,-1-1 0 0 0,4 1 0 0 0,22-2 18 0 0,45-9 0 0 0,-46 6-1215 0 0,47-3 0 0 0,-63 7-650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31.0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 29 22375 0 0,'0'0'1083'0'0,"-2"8"77"0"0,2 3-1064 0 0,0 0 0 0 0,2 13 0 0 0,1 12 648 0 0,-5 5 1 0 0,-13 69 0 0 0,13-98-726 0 0,2-9-14 0 0,0-1-1 0 0,0 1 1 0 0,0-1-1 0 0,0 1 1 0 0,1 0 0 0 0,-1-1-1 0 0,1 1 1 0 0,0-1-1 0 0,-1 1 1 0 0,1-1-1 0 0,0 1 1 0 0,1-1 0 0 0,2 5-1 0 0,-2-4-187 0 0,2-1 1 0 0,-1 1-1 0 0,0-1 0 0 0,0 1 0 0 0,1-1 0 0 0,-1 0 1 0 0,1 0-1 0 0,0 0 0 0 0,0-1 0 0 0,-1 1 0 0 0,1-1 1 0 0,0 0-1 0 0,0 0 0 0 0,0 0 0 0 0,0-1 1 0 0,7 1-1 0 0,-1-1-730 0 0,1-1-1 0 0,-1 0 1 0 0,0 0 0 0 0,0-1 0 0 0,16-5 0 0 0,-4 0-6029 0 0</inkml:trace>
  <inkml:trace contextRef="#ctx0" brushRef="#br0" timeOffset="1">373 0 1375 0 0,'-4'7'128'0'0,"-4"5"4067"0"0,1 0 0 0 0,-10 22 0 0 0,9-14-685 0 0,-6 25 0 0 0,-13 89 1442 0 0,22-107-4361 0 0,-9 97 662 0 0,11-92-1042 0 0,1 10-53 0 0,2 0 0 0 0,6 46-1 0 0,-5-75-367 0 0,0-1-1 0 0,1 1 0 0 0,1-1 1 0 0,0 0-1 0 0,0 0 0 0 0,8 16 1 0 0,-11-27-124 0 0,1 0-1 0 0,-1 1 1 0 0,1-1 0 0 0,0 0 0 0 0,0 0 0 0 0,0-1 0 0 0,-1 1 0 0 0,1 0-1 0 0,0 0 1 0 0,0 0 0 0 0,0 0 0 0 0,2 0 0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38.6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0 13103 0 0,'-3'0'7015'0'0,"3"9"-5990"0"0,7 151 3067 0 0,25 78-3256 0 0,-10-123-1913 0 0,-21-113 776 0 0,3 16-369 0 0,2-8-2791 0 0,-1-5 1778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40.0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166 182 11975 0 0,'1'-9'576'0'0,"0"-9"-142"0"0,-2 1-1 0 0,0-1 1 0 0,0 1 0 0 0,-7-25-1 0 0,7 39-277 0 0,0-1 0 0 0,0 1-1 0 0,0 0 1 0 0,0-1 0 0 0,-1 1-1 0 0,0 0 1 0 0,0 0 0 0 0,0 0 0 0 0,0 0-1 0 0,0 0 1 0 0,0 0 0 0 0,-1 1-1 0 0,1-1 1 0 0,-1 1 0 0 0,0 0-1 0 0,0-1 1 0 0,0 1 0 0 0,0 0-1 0 0,0 1 1 0 0,0-1 0 0 0,-7-2 0 0 0,8 4-78 0 0,-1 1-1 0 0,1-1 1 0 0,0 1 0 0 0,0 0 0 0 0,0-1 0 0 0,0 1 0 0 0,0 0 0 0 0,0 0 0 0 0,1 0 0 0 0,-1 1 0 0 0,0-1 0 0 0,0 0 0 0 0,1 1 0 0 0,-1-1 0 0 0,1 1 0 0 0,-2 1 0 0 0,0 0 39 0 0,-4 4-44 0 0,1 0-1 0 0,0 0 0 0 0,0 0 1 0 0,1 1-1 0 0,0 0 0 0 0,1 0 1 0 0,0 1-1 0 0,0-1 1 0 0,0 1-1 0 0,1 0 0 0 0,1-1 1 0 0,-1 1-1 0 0,1 1 1 0 0,0 13-1 0 0,0 2 94 0 0,1 1 0 0 0,1-1 0 0 0,2 0 0 0 0,5 29 0 0 0,-6-48-198 0 0,0 1-1 0 0,1-1 0 0 0,0 0 1 0 0,0 0-1 0 0,0 0 0 0 0,1 0 1 0 0,0 0-1 0 0,0 0 1 0 0,0-1-1 0 0,1 1 0 0 0,0-1 1 0 0,0 0-1 0 0,0 0 0 0 0,1-1 1 0 0,0 1-1 0 0,5 3 1 0 0,-8-7-19 0 0,-1 0 0 0 0,1 0 0 0 0,-1 0 0 0 0,1 0 0 0 0,0-1 0 0 0,0 1 1 0 0,-1-1-1 0 0,1 1 0 0 0,0-1 0 0 0,0 0 0 0 0,0 0 0 0 0,-1 0 0 0 0,1 0 1 0 0,0 0-1 0 0,0 0 0 0 0,2-1 0 0 0,0 1-51 0 0,-1-2-1 0 0,1 1 1 0 0,-1 0 0 0 0,1-1-1 0 0,-1 1 1 0 0,0-1-1 0 0,6-4 1 0 0,-2 0-125 0 0,0 0 0 0 0,0 0-1 0 0,-1-1 1 0 0,1 0 0 0 0,7-12 0 0 0,-4 3 187 0 0,-1-1 0 0 0,0 1 0 0 0,-1-2 0 0 0,-1 1 1 0 0,-1-1-1 0 0,-1 0 0 0 0,0 0 0 0 0,-2 0 0 0 0,4-30 0 0 0,-7 45 41 0 0,-1-10 12 0 0,0 12 395 0 0,1 3-296 0 0,0 0-1 0 0,0 0 1 0 0,-1 0 0 0 0,1 0 0 0 0,-1 0 0 0 0,0 0 0 0 0,-1 3 0 0 0,1-2 43 0 0,0-1-89 0 0,1 1 0 0 0,0-1 0 0 0,0 1 0 0 0,0-1 0 0 0,0 1 0 0 0,0-1 0 0 0,0 1 0 0 0,2 4 0 0 0,-2-4-23 0 0,1 0 0 0 0,-1 0 0 0 0,1 0 0 0 0,-1 0 0 0 0,0 0 0 0 0,-1 5 0 0 0,0 3-28 0 0,0 0 1 0 0,1 0-1 0 0,0 0 0 0 0,1 0 1 0 0,1 0-1 0 0,-1 0 0 0 0,2 0 1 0 0,-1-1-1 0 0,9 20 0 0 0,-10-26-19 0 0,1-1 0 0 0,0 1 0 0 0,0-1 1 0 0,0 0-1 0 0,1 1 0 0 0,-1-1 0 0 0,1 0 0 0 0,-1-1 0 0 0,1 1 0 0 0,0 0 0 0 0,0-1 0 0 0,0 1 0 0 0,1-1 0 0 0,-1 0 1 0 0,5 2-1 0 0,-3-2-174 0 0,0 0 0 0 0,1-1 0 0 0,-1 1 0 0 0,0-1 0 0 0,1-1 0 0 0,-1 1 0 0 0,1-1 0 0 0,-1 1 0 0 0,1-1 0 0 0,6-2 0 0 0,-5 2-141 0 0,0-2-1 0 0,0 1 0 0 0,0-1 0 0 0,0 0 1 0 0,0-1-1 0 0,0 1 0 0 0,0-1 0 0 0,-1-1 1 0 0,1 1-1 0 0,-1-1 0 0 0,0 0 0 0 0,-1-1 0 0 0,1 1 1 0 0,0-1-1 0 0,-1 0 0 0 0,8-10 0 0 0,-8 5 225 0 0,1 1 0 0 0,-1-1-1 0 0,-1 0 1 0 0,0 0-1 0 0,0 0 1 0 0,-1 0 0 0 0,-1-1-1 0 0,0 1 1 0 0,0-1-1 0 0,-1 0 1 0 0,0 0 0 0 0,-1-16-1 0 0,0-4 1490 0 0,-2 42 206 0 0,-3 15-832 0 0,1 0 0 0 0,2 0 0 0 0,0 0 1 0 0,4 45-1 0 0,-4-28 541 0 0,4-51-1502 0 0,3-13-124 0 0,3-11 105 0 0,0 1-1 0 0,2 1 1 0 0,16-34 0 0 0,-22 54 219 0 0,1 1 0 0 0,1 1 0 0 0,0-1 0 0 0,0 1 0 0 0,13-13 0 0 0,-14 16-6 0 0,1 0 1 0 0,-1 1 0 0 0,1 0 0 0 0,-1 0-1 0 0,1 1 1 0 0,0 0 0 0 0,1 0 0 0 0,-1 0-1 0 0,12-3 1 0 0,-17 6 2 0 0,1-1 0 0 0,0 1 0 0 0,0 0 0 0 0,-1-1 0 0 0,1 1-1 0 0,0 0 1 0 0,0 0 0 0 0,0 0 0 0 0,-1 0 0 0 0,1 1 0 0 0,0-1 0 0 0,0 0-1 0 0,-1 1 1 0 0,1-1 0 0 0,0 1 0 0 0,-1 0 0 0 0,1 0 0 0 0,2 1 0 0 0,-2 0 55 0 0,1 0 0 0 0,-1 0 0 0 0,0 0 0 0 0,-1 0 0 0 0,1 0 0 0 0,0 0 0 0 0,-1 1 0 0 0,1-1 0 0 0,-1 1 0 0 0,2 4 0 0 0,1 5 139 0 0,0 0 1 0 0,-2 0-1 0 0,1 0 0 0 0,0 16 1 0 0,-3-25-222 0 0,12 170 1709 0 0,-12-171-1680 0 0,0 1-6 0 0,0-1 1 0 0,0 0-1 0 0,0 1 1 0 0,1-1-1 0 0,-1 0 0 0 0,1 0 1 0 0,-1 1-1 0 0,1-1 0 0 0,0 0 1 0 0,1 3-1 0 0,-1-4-108 0 0,0 0-1 0 0,0-1 0 0 0,0 1 1 0 0,0-1-1 0 0,0 1 1 0 0,1-1-1 0 0,-1 0 0 0 0,0 0 1 0 0,0 1-1 0 0,0-1 1 0 0,0 0-1 0 0,0 0 0 0 0,1 0 1 0 0,-1 0-1 0 0,0 0 1 0 0,0 0-1 0 0,0-1 1 0 0,0 1-1 0 0,2-1 0 0 0,22-7-3191 0 0,-13 2 1388 0 0,0-3-8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51.0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14 4607 0 0,'10'4'12767'0'0,"-3"-4"-12200"0"0,1 0 0 0 0,-1 0 1 0 0,0 0-1 0 0,0-1 0 0 0,0 0 0 0 0,0 0 1 0 0,11-4-1 0 0,-9 2-269 0 0,1 1 0 0 0,0 0 0 0 0,18-1 0 0 0,5 4-768 0 0,61 8-1 0 0,-84-7-245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40.5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199 1 14367 0 0,'16'1'1098'0'0,"-14"-1"-1174"0"0,5 1 479 0 0,0-1-1 0 0,0 1 1 0 0,-1 1-1 0 0,14 3 1 0 0,-18-4-168 0 0,0 0 1 0 0,0 0-1 0 0,0 1 0 0 0,0-1 1 0 0,0 0-1 0 0,0 1 0 0 0,0-1 1 0 0,-1 1-1 0 0,1 0 1 0 0,0 0-1 0 0,-1-1 0 0 0,0 1 1 0 0,1 0-1 0 0,-1 0 0 0 0,0 1 1 0 0,0-1-1 0 0,0 0 0 0 0,1 3 1 0 0,1 5-56 0 0,-1 0 1 0 0,0 0-1 0 0,0 0 0 0 0,-1 1 1 0 0,0 11-1 0 0,-4 55 867 0 0,2-66-1019 0 0,-1 17-22 0 0,-1 13 23 0 0,2 41 0 0 0,1-78 194 0 0,0 21-1041 0 0,0-25 798 0 0,0 0 0 0 0,0 1 0 0 0,0-1-1 0 0,0 0 1 0 0,0 0 0 0 0,0 0 0 0 0,0 0-1 0 0,0 0 1 0 0,0 0 0 0 0,0 0 0 0 0,0 0-1 0 0,0 0 1 0 0,0 1 0 0 0,0-1 0 0 0,0 0-1 0 0,0 0 1 0 0,0 0 0 0 0,0 0 0 0 0,0 0-1 0 0,0 0 1 0 0,0 0 0 0 0,0 0 0 0 0,-1 0-1 0 0,1 0 1 0 0,0 0 0 0 0,0 0 0 0 0,0 1-1 0 0,0-1 1 0 0,0 0 0 0 0,0 0 0 0 0,0 0-1 0 0,0 0 1 0 0,0 0 0 0 0,-1 0 0 0 0,1 0-1 0 0,0 0 1 0 0,0 0 0 0 0,0 0 0 0 0,0 0-1 0 0,0 0 1 0 0,0 0 0 0 0,0 0 0 0 0,0 0-1 0 0,-1 0 1 0 0,1 0 0 0 0,0 0 0 0 0,0 0-1 0 0,0 0 1 0 0,0 0 0 0 0,0-1 0 0 0,0 1-1 0 0,-8-10-796 0 0,1-3 462 0 0,0 1-1 0 0,-1 0 1 0 0,-1 0 0 0 0,0 1-1 0 0,-13-13 1 0 0,20 21 356 0 0,-1 1 0 0 0,0 0 0 0 0,0 0-1 0 0,0-1 1 0 0,0 2 0 0 0,0-1 0 0 0,0 0-1 0 0,0 1 1 0 0,-1-1 0 0 0,1 1 0 0 0,-1 0 0 0 0,1 0-1 0 0,-1 1 1 0 0,1-1 0 0 0,-1 1 0 0 0,0 0-1 0 0,1-1 1 0 0,-1 2 0 0 0,1-1 0 0 0,-1 0 0 0 0,0 1-1 0 0,1-1 1 0 0,-1 1 0 0 0,1 0 0 0 0,-1 0-1 0 0,-3 2 1 0 0,-2 2 75 0 0,0 0 1 0 0,0 1-1 0 0,1-1 0 0 0,0 1 0 0 0,0 1 0 0 0,0 0 0 0 0,1 0 0 0 0,0 0 1 0 0,0 1-1 0 0,0 0 0 0 0,-8 16 0 0 0,11-18 9 0 0,0 0-1 0 0,1 0 1 0 0,0 1-1 0 0,1-1 1 0 0,-1 1-1 0 0,1 0 1 0 0,0-1-1 0 0,1 1 1 0 0,0 0-1 0 0,0 0 1 0 0,0 0-1 0 0,1 0 1 0 0,0 0 0 0 0,0 0-1 0 0,1 0 1 0 0,0 0-1 0 0,0 0 1 0 0,3 7-1 0 0,-3-12-80 0 0,-1 0 1 0 0,1 0-1 0 0,0-1 0 0 0,0 1 0 0 0,0 0 0 0 0,1-1 1 0 0,-1 1-1 0 0,0-1 0 0 0,0 1 0 0 0,1-1 1 0 0,-1 0-1 0 0,1 1 0 0 0,-1-1 0 0 0,1 0 0 0 0,0 0 1 0 0,0 0-1 0 0,-1 0 0 0 0,1 0 0 0 0,0-1 1 0 0,0 1-1 0 0,0 0 0 0 0,0-1 0 0 0,0 0 0 0 0,0 1 1 0 0,-1-1-1 0 0,1 0 0 0 0,0 0 0 0 0,4 0 1 0 0,3 0 24 0 0,0 1-23 0 0,0 0 1 0 0,0-1-1 0 0,0-1 0 0 0,0 1 0 0 0,-1-1 1 0 0,1-1-1 0 0,0 0 0 0 0,0 0 0 0 0,10-5 0 0 0,-5 1-176 0 0,-2 0 0 0 0,1 0-1 0 0,-1-2 1 0 0,0 1 0 0 0,13-12-1 0 0,-22 16-109 0 0,31-27-3967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41.2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59 6911 0 0,'0'0'12356'0'0,"10"-14"-11989"0"0,-6 10-300 0 0,0 0 0 0 0,0 0 0 0 0,1 0 1 0 0,-1 1-1 0 0,1 0 0 0 0,0 0 0 0 0,0 0 0 0 0,0 1 1 0 0,1-1-1 0 0,-1 1 0 0 0,0 0 0 0 0,1 1 0 0 0,0 0 0 0 0,-1-1 1 0 0,1 2-1 0 0,0-1 0 0 0,9 1 0 0 0,12-1 9 0 0,-17 0-24 0 0,1 1 0 0 0,0 0 1 0 0,-1 0-1 0 0,20 5 1 0 0,-28-5-44 0 0,-1 0-6 0 0,0 0 0 0 0,-1 0 0 0 0,1 0 0 0 0,0 0 0 0 0,-1 0 0 0 0,1 0 1 0 0,0 1-1 0 0,-1-1 0 0 0,1 0 0 0 0,-1 1 0 0 0,1-1 0 0 0,-1 0 0 0 0,1 1 0 0 0,0-1 0 0 0,-1 0 0 0 0,0 1 0 0 0,1-1 0 0 0,-1 1 1 0 0,1-1-1 0 0,-1 1 0 0 0,1 0 0 0 0,1 1 9 0 0,0 0 0 0 0,-1 0 0 0 0,1 0-1 0 0,-1 0 1 0 0,0 0 0 0 0,1 0 0 0 0,-1 1 0 0 0,0-1 0 0 0,0 0 0 0 0,-1 1 0 0 0,1-1 0 0 0,0 0-1 0 0,-1 1 1 0 0,1-1 0 0 0,-1 1 0 0 0,0-1 0 0 0,0 1 0 0 0,0-1 0 0 0,0 1 0 0 0,0-1 0 0 0,-1 1-1 0 0,1-1 1 0 0,-1 1 0 0 0,1-1 0 0 0,-1 0 0 0 0,-1 3 0 0 0,-3 8 78 0 0,-1-1-1 0 0,0 0 1 0 0,-13 18-1 0 0,13-20-75 0 0,-14 19-14 0 0,-37 41 0 0 0,53-65 11 0 0,4-5-7 0 0,0 1 0 0 0,0-1-1 0 0,0 0 1 0 0,0 1 0 0 0,0-1 0 0 0,0 1 0 0 0,0-1 0 0 0,0 0-1 0 0,0 1 1 0 0,0-1 0 0 0,1 0 0 0 0,-1 1 0 0 0,0-1 0 0 0,0 0-1 0 0,0 1 1 0 0,0-1 0 0 0,1 0 0 0 0,-1 1 0 0 0,0-1 0 0 0,0 0 0 0 0,1 0-1 0 0,-1 1 1 0 0,0-1 0 0 0,1 0 0 0 0,-1 0 0 0 0,0 1 0 0 0,1-1-1 0 0,-1 0 1 0 0,12 7 226 0 0,0-4 7 0 0,0-1 0 0 0,22 1 0 0 0,-27-2-163 0 0,0 0 1 0 0,-1 1-1 0 0,1 0 1 0 0,0 0-1 0 0,-1 0 1 0 0,1 1-1 0 0,-1 0 1 0 0,0 0 0 0 0,0 0-1 0 0,0 1 1 0 0,0 0-1 0 0,0 0 1 0 0,-1 0-1 0 0,6 7 1 0 0,-5-5-23 0 0,0 0 0 0 0,-1 1 1 0 0,0-1-1 0 0,-1 1 1 0 0,1 0-1 0 0,-1 0 0 0 0,-1 1 1 0 0,1-1-1 0 0,-1 1 1 0 0,-1 0-1 0 0,4 13 0 0 0,-5-13-22 0 0,-1 0 1 0 0,1 0-1 0 0,-2 0 0 0 0,1 0 0 0 0,-1 0 0 0 0,0-1 0 0 0,-1 1 0 0 0,0 0 0 0 0,0 0 0 0 0,0-1 0 0 0,-1 0 0 0 0,-5 10 0 0 0,4-9-37 0 0,0-1 0 0 0,-1 1 0 0 0,0-1-1 0 0,0 0 1 0 0,-1-1 0 0 0,1 1 0 0 0,-1-1 0 0 0,-1 0 0 0 0,1-1 0 0 0,-1 1 0 0 0,-8 4 0 0 0,9-7-4 0 0,1-1 1 0 0,-1 0-1 0 0,1 0 1 0 0,-1-1-1 0 0,0 0 1 0 0,1 1-1 0 0,-1-2 1 0 0,0 1-1 0 0,0-1 1 0 0,0 0-1 0 0,0 0 1 0 0,0-1-1 0 0,1 1 1 0 0,-9-3-1 0 0,6 1-1 0 0,1 0-1 0 0,0 0 0 0 0,-1-1 0 0 0,1 0 0 0 0,0 0 0 0 0,0-1 1 0 0,1 0-1 0 0,-1 0 0 0 0,1-1 0 0 0,-9-8 0 0 0,9 7 13 0 0,2-1-11 0 0,4 7-76 0 0,0-1 0 0 0,0 0 0 0 0,-1 0 0 0 0,1 0 0 0 0,0 0 0 0 0,0 0 0 0 0,0 0 0 0 0,0 0 0 0 0,0 1 0 0 0,0-1 0 0 0,0 0 0 0 0,1 0 0 0 0,-1 0-1 0 0,0 0 1 0 0,0 0 0 0 0,1 1 0 0 0,0-3 0 0 0,-1 2-59 0 0,3-7-762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59.4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 0 3223 0 0,'0'0'17644'0'0,"1"9"-16614"0"0,0 11-241 0 0,-2 0 1 0 0,-1-1 0 0 0,-5 28 0 0 0,1-2-296 0 0,0-3-401 0 0,-7 96 430 0 0,12-112-440 0 0,1 0-1 0 0,1 0 0 0 0,6 33 0 0 0,-6-54-499 0 0,0 0 0 0 0,1 1 0 0 0,0-1 0 0 0,0 0 0 0 0,0 0 0 0 0,3 5 0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59.9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22 134 1375 0 0,'0'-1'66'0'0,"15"-18"-220"0"0,17-27 13221 0 0,-29 41-12868 0 0,0 0 0 0 0,0 0 0 0 0,1 1 1 0 0,-1-1-1 0 0,1 1 0 0 0,0 0 0 0 0,0 0 0 0 0,0 1 1 0 0,1-1-1 0 0,-1 1 0 0 0,1 0 0 0 0,8-4 0 0 0,-10 5-46 0 0,0 1 0 0 0,0-1 0 0 0,1 1 0 0 0,-1-1-1 0 0,1 1 1 0 0,-1 0 0 0 0,1 1 0 0 0,0-1 0 0 0,-1 1 0 0 0,1-1-1 0 0,-1 1 1 0 0,1 0 0 0 0,0 0 0 0 0,-1 1 0 0 0,1-1 0 0 0,0 1 0 0 0,-1 0-1 0 0,5 1 1 0 0,-1 1 1 0 0,-1-1 0 0 0,1 1 1 0 0,-1 0-1 0 0,1 1 0 0 0,-1-1 0 0 0,0 1 0 0 0,-1 1 0 0 0,1-1 0 0 0,-1 1 0 0 0,0 0 1 0 0,0 0-1 0 0,0 0 0 0 0,-1 1 0 0 0,1-1 0 0 0,-1 1 0 0 0,-1 0 0 0 0,1 1 0 0 0,3 10 1 0 0,-3-7-43 0 0,0 1 1 0 0,-1 0-1 0 0,0 0 1 0 0,-1 0 0 0 0,0 0-1 0 0,-1 1 1 0 0,0-1 0 0 0,-1 0-1 0 0,0 1 1 0 0,-1-1 0 0 0,-2 12-1 0 0,-1-6-61 0 0,0 1-1 0 0,-1-1 0 0 0,-1 0 1 0 0,-14 29-1 0 0,15-36-32 0 0,-1-1 1 0 0,0 1-1 0 0,0-1 0 0 0,-1 0 0 0 0,-1 0 0 0 0,1-1 1 0 0,-1 0-1 0 0,-16 12 0 0 0,20-17-22 0 0,-1 0-1 0 0,1-1 1 0 0,0 1 0 0 0,-1-1-1 0 0,0 0 1 0 0,1 0-1 0 0,-1-1 1 0 0,0 1 0 0 0,0-1-1 0 0,0 0 1 0 0,0 0 0 0 0,0-1-1 0 0,0 0 1 0 0,0 0-1 0 0,0 0 1 0 0,0 0 0 0 0,0-1-1 0 0,0 1 1 0 0,0-1 0 0 0,0-1-1 0 0,0 1 1 0 0,0-1-1 0 0,-8-4 1 0 0,8 3-2 0 0,-1 0-1 0 0,1-1 1 0 0,0 1-1 0 0,0-1 1 0 0,1-1-1 0 0,-1 1 1 0 0,1-1-1 0 0,0 1 1 0 0,0-1-1 0 0,0-1 1 0 0,1 1-1 0 0,0 0 1 0 0,0-1-1 0 0,0 1 1 0 0,1-1 0 0 0,-1 0-1 0 0,1 0 1 0 0,-2-12-1 0 0,3 10 20 0 0,0 0 0 0 0,0 0 0 0 0,1 0 0 0 0,0 0 0 0 0,0 0 0 0 0,1-1 0 0 0,0 1 0 0 0,1 0 0 0 0,-1 0 0 0 0,2 1 0 0 0,-1-1 1 0 0,1 0-1 0 0,6-11 0 0 0,-4 10-282 0 0,1 0 1 0 0,0 1-1 0 0,0 0 1 0 0,1 0-1 0 0,0 0 1 0 0,0 1-1 0 0,1 0 1 0 0,0 1-1 0 0,0-1 1 0 0,13-6 0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00.3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668 31 13247 0 0,'0'0'1195'0'0,"-13"-5"-780"0"0,-9 1 2247 0 0,-40-2 1 0 0,29 3-1992 0 0,-70-5 17 0 0,-1 4-1 0 0,-136 12 1 0 0,228-7-857 0 0,1 1-1 0 0,-1 0 1 0 0,0 0-1 0 0,-20 8 0 0 0,21-4-891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00.8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70 1839 0 0,'0'0'83'0'0,"15"-7"5377"0"0,2-3 526 0 0,-1-4-4119 0 0,-12 10-1890 0 0,0 1-1 0 0,1-1 1 0 0,-1 1-1 0 0,1-1 1 0 0,0 1-1 0 0,0 1 1 0 0,7-4-1 0 0,-3 4 78 0 0,0-1-1 0 0,0 2 1 0 0,0-1-1 0 0,0 1 0 0 0,0 1 1 0 0,0 0-1 0 0,16 1 1 0 0,-19 0 77 0 0,1 0 0 0 0,-1 0 0 0 0,0 0 0 0 0,0 1 0 0 0,0 0 0 0 0,0 0 0 0 0,0 1 0 0 0,-1 0 0 0 0,1 0 0 0 0,-1 0 0 0 0,10 8 0 0 0,-13-10-75 0 0,-1 0 0 0 0,0 0 0 0 0,0 1 0 0 0,0-1 0 0 0,0 0-1 0 0,0 1 1 0 0,0-1 0 0 0,0 1 0 0 0,0-1 0 0 0,-1 1 0 0 0,1 0 0 0 0,0-1 0 0 0,-1 1-1 0 0,1 0 1 0 0,-1-1 0 0 0,0 1 0 0 0,0 0 0 0 0,0 1 0 0 0,0 1 47 0 0,0-1 1 0 0,-1 0-1 0 0,1 0 1 0 0,-1 1-1 0 0,0-1 1 0 0,0 0 0 0 0,0 0-1 0 0,-4 6 1 0 0,-2 1 196 0 0,0 1 0 0 0,0-1 0 0 0,-17 16 0 0 0,24-25-288 0 0,-19 19 68 0 0,0-1 1 0 0,-37 27 0 0 0,99-44 151 0 0,-31-1-176 0 0,24 0 130 0 0,40 8 1 0 0,-66-7-121 0 0,1 0 0 0 0,-1 1 0 0 0,1 0 0 0 0,-1 1 0 0 0,0 0 1 0 0,0 1-1 0 0,0 0 0 0 0,10 8 0 0 0,-17-11-34 0 0,0 0 1 0 0,0 1-1 0 0,0 0 0 0 0,0 0 0 0 0,0 0 0 0 0,-1 0 1 0 0,0 0-1 0 0,1 0 0 0 0,-1 1 0 0 0,0-1 0 0 0,0 1 1 0 0,-1-1-1 0 0,1 1 0 0 0,1 6 0 0 0,-2-5 65 0 0,0 1 0 0 0,-1-1 0 0 0,0 1 0 0 0,1-1 0 0 0,-2 1 0 0 0,1-1-1 0 0,-1 1 1 0 0,0-1 0 0 0,-2 9 0 0 0,0-4 18 0 0,-1-1 0 0 0,1 1 0 0 0,-2-1 0 0 0,1-1 0 0 0,-1 1 0 0 0,-1-1 0 0 0,0 1 0 0 0,0-2 0 0 0,0 1 0 0 0,-1-1 0 0 0,-10 9 0 0 0,11-11-119 0 0,-1 0 0 0 0,0 0 0 0 0,0-1 0 0 0,0 0 0 0 0,-1 0 0 0 0,0 0 0 0 0,0-1 0 0 0,-8 2 0 0 0,12-4 2 0 0,0 0 1 0 0,0-1-1 0 0,1 1 0 0 0,-1-1 0 0 0,0 0 0 0 0,0 0 1 0 0,0 0-1 0 0,0-1 0 0 0,0 1 0 0 0,0-1 0 0 0,0 0 1 0 0,0 0-1 0 0,0 0 0 0 0,1-1 0 0 0,-1 1 0 0 0,1-1 1 0 0,-1 0-1 0 0,1 0 0 0 0,-4-3 0 0 0,3 3-77 0 0,2 0-218 0 0,-1 0 1 0 0,1 0-1 0 0,0 0 0 0 0,0 0 0 0 0,0 0 0 0 0,0 0 1 0 0,-2-4-1 0 0,-1-4-1042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01.2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6 6447 0 0,'0'0'499'0'0,"17"-5"2432"0"0,-12 5-1326 0 0,0 0 1 0 0,-1 1 0 0 0,1-1-1 0 0,-1 1 1 0 0,5 2-1 0 0,22 10 1928 0 0,-15-3-2727 0 0,25 19 0 0 0,-29-18-603 0 0,-1 1-1 0 0,1 0 0 0 0,11 17 1 0 0,-3-4-14 0 0,-2-2-38 0 0,-1 1 0 0 0,-1 0-1 0 0,-2 2 1 0 0,16 34 0 0 0,-8-6 65 0 0,18 66-1 0 0,-26-65-182 0 0,-2 1 0 0 0,-3 0 0 0 0,-2 0 0 0 0,-2 1 0 0 0,-3 0 0 0 0,-3 0 0 0 0,-9 70 0 0 0,3-74-58 0 0,-3 0-1 0 0,-2-1 1 0 0,-3-1 0 0 0,-1 0-1 0 0,-3 0 1 0 0,-2-2 0 0 0,-49 83-1 0 0,51-103-770 0 0,-1-2 0 0 0,-2-1 0 0 0,0 0-1 0 0,-47 40 1 0 0,46-47-852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56.0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1 161 16351 0 0,'0'0'3530'0'0,"1"-6"-3372"0"0,-1 5-158 0 0,0-1 0 0 0,-1 1 0 0 0,1 0 0 0 0,0 0 0 0 0,0 0 0 0 0,1-1 0 0 0,-1 1 0 0 0,0 0 0 0 0,0 0 0 0 0,1 0 0 0 0,-1 0 0 0 0,0-1 0 0 0,1 1 0 0 0,-1 0 0 0 0,1 0 0 0 0,-1 0 0 0 0,1 0 0 0 0,0 0 0 0 0,0 0 0 0 0,-1 0 0 0 0,1 0 0 0 0,0 0 0 0 0,0 1 0 0 0,0-1 0 0 0,1-1 0 0 0,3-1 0 0 0,11-12-27 0 0,1 2-1 0 0,1 0 1 0 0,23-13-1 0 0,-9 6-246 0 0,-22 14 51 0 0,0 0-1 0 0,0 1 1 0 0,15-5-1 0 0,-20 8 178 0 0,-1 0-1 0 0,1 1 1 0 0,-1 0 0 0 0,1 0-1 0 0,0 1 1 0 0,-1-1 0 0 0,1 1-1 0 0,0 0 1 0 0,0 0 0 0 0,8 2-1 0 0,-12-2 42 0 0,0 0 0 0 0,1 1 0 0 0,-1-1-1 0 0,0 1 1 0 0,0-1 0 0 0,1 1 0 0 0,-1-1-1 0 0,0 1 1 0 0,0 0 0 0 0,0 0 0 0 0,0 0 0 0 0,0 0-1 0 0,0-1 1 0 0,0 1 0 0 0,0 0 0 0 0,-1 1 0 0 0,1-1-1 0 0,0 0 1 0 0,1 2 0 0 0,-2-1 25 0 0,1 1 1 0 0,0-1-1 0 0,-1 0 0 0 0,1 1 1 0 0,-1-1-1 0 0,0 1 0 0 0,0-1 1 0 0,0 1-1 0 0,0 4 1 0 0,-2 3 190 0 0,0-1 0 0 0,-1 1 1 0 0,0-1-1 0 0,-5 11 0 0 0,-5 11 8 0 0,-1-1 0 0 0,-2 0 1 0 0,-1-1-1 0 0,-1-1 0 0 0,-40 47 0 0 0,51-67-201 0 0,10-9 15 0 0,13-8 273 0 0,-7 6-198 0 0,0 1-1 0 0,1 0 1 0 0,-1 0 0 0 0,1 1-1 0 0,0 0 1 0 0,-1 1-1 0 0,1 0 1 0 0,0 0-1 0 0,18 4 1 0 0,-25-3-61 0 0,1-1 0 0 0,-1 1 0 0 0,1 0 1 0 0,-1 1-1 0 0,1-1 0 0 0,-1 1 0 0 0,0-1 0 0 0,1 1 0 0 0,-1 0 0 0 0,0 0 0 0 0,0 0 1 0 0,-1 1-1 0 0,1-1 0 0 0,0 1 0 0 0,-1 0 0 0 0,1-1 0 0 0,-1 1 0 0 0,0 0 0 0 0,0 0 1 0 0,0 1-1 0 0,0-1 0 0 0,-1 0 0 0 0,1 0 0 0 0,-1 1 0 0 0,0-1 0 0 0,0 1 1 0 0,0 0-1 0 0,0 6 0 0 0,0-1 28 0 0,-1 1 1 0 0,-1-1-1 0 0,0 0 0 0 0,0 1 1 0 0,-1-1-1 0 0,0 0 1 0 0,0 0-1 0 0,-1 0 0 0 0,-5 12 1 0 0,-6 7 145 0 0,-25 38 0 0 0,33-55-223 0 0,0-2-22 0 0,0-1 0 0 0,-1 1 0 0 0,0-1 0 0 0,-1 0 0 0 0,0-1 0 0 0,-9 8 0 0 0,12-10-124 0 0,1-3 249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56.3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23039 0 0,'7'150'2600'0'0,"-7"29"44"0"0,0-102-8849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56.7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21279 0 0,'7'1'1625'0'0,"-4"1"-1529"0"0,-1-1-1 0 0,1 1 0 0 0,-1-1 0 0 0,1 1 0 0 0,-1 0 0 0 0,0 0 0 0 0,0 0 1 0 0,1 0-1 0 0,-1 0 0 0 0,-1 1 0 0 0,1-1 0 0 0,0 0 0 0 0,0 1 0 0 0,-1-1 0 0 0,0 1 1 0 0,2 3-1 0 0,1 6 598 0 0,0 0 1 0 0,4 20-1 0 0,-5-15-393 0 0,16 101 1050 0 0,-3-9-1147 0 0,-9-74-531 0 0,12 46 805 0 0,-5-42-2352 0 0,6-2-3307 0 0,-14-29 2456 0 0,4-2-24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51.7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12 141 9007 0 0,'-11'-2'11920'0'0,"11"0"-11868"0"0,0 0-1 0 0,0-1 1 0 0,0 1-1 0 0,0-1 1 0 0,0 1-1 0 0,1 0 1 0 0,-1-1-1 0 0,1 1 1 0 0,0 0-1 0 0,0-1 1 0 0,0 1-1 0 0,0 0 1 0 0,0 0-1 0 0,0 0 1 0 0,0 0-1 0 0,1 0 1 0 0,1-3-1 0 0,5-3-8 0 0,-1-1-1 0 0,12-9 0 0 0,-18 17-36 0 0,4-4 0 0 0,0 1 1 0 0,1-1-1 0 0,-1 1 0 0 0,1 0 1 0 0,0 0-1 0 0,0 0 1 0 0,0 1-1 0 0,0 0 0 0 0,1 0 1 0 0,0 1-1 0 0,7-3 0 0 0,4 1-7 0 0,-9 1 23 0 0,-1 1 1 0 0,1 1 0 0 0,0-1 0 0 0,0 1 0 0 0,0 0 0 0 0,-1 1 0 0 0,11 1-1 0 0,-10 0-7 0 0,-3-1 8 0 0,-1 1 0 0 0,0 0 0 0 0,1 0 0 0 0,8 3 0 0 0,-11-3-10 0 0,-1 1 0 0 0,0-1 0 0 0,0 0 0 0 0,0 1 0 0 0,0 0-1 0 0,0-1 1 0 0,0 1 0 0 0,0 0 0 0 0,0 0 0 0 0,-1 0-1 0 0,1 0 1 0 0,-1 0 0 0 0,2 3 0 0 0,0 1 74 0 0,0 0-1 0 0,-1 1 1 0 0,0-1 0 0 0,0 1-1 0 0,0-1 1 0 0,-1 1 0 0 0,0 0-1 0 0,0 0 1 0 0,-1-1 0 0 0,0 1-1 0 0,-1 8 1 0 0,-1 4 66 0 0,0-1 1 0 0,-10 35-1 0 0,-11 21 37 0 0,-40 87 0 0 0,18-73-137 0 0,39-75-53 0 0,-1 1 0 0 0,-1-2 0 0 0,0 1 0 0 0,-19 21 0 0 0,24-31-6 0 0,1-1 2 0 0,1-1 0 0 0,0 0 0 0 0,-1 1 0 0 0,1-1-1 0 0,-1 0 1 0 0,0 0 0 0 0,1 0 0 0 0,-1 0 0 0 0,0-1 0 0 0,1 1 0 0 0,-1 0-1 0 0,0-1 1 0 0,-3 1 0 0 0,2 1-1 0 0,2-2 2 0 0,0 0 1 0 0,1 1-1 0 0,-1-1 0 0 0,0 0 1 0 0,0 1-1 0 0,0-1 0 0 0,0 0 1 0 0,0 0-1 0 0,1 0 0 0 0,-1 0 1 0 0,0 0-1 0 0,0 0 0 0 0,0 0 1 0 0,0 0-1 0 0,0 0 0 0 0,0 0 1 0 0,1 0-1 0 0,-1-1 0 0 0,0 1 1 0 0,0 0-1 0 0,0 0 0 0 0,1-1 1 0 0,-1 1-1 0 0,0-1 0 0 0,0 1 1 0 0,1-1-1 0 0,-1 1 0 0 0,0-1 0 0 0,0 0 1 0 0,-2-1-10 0 0,1-1 1 0 0,-1 1 0 0 0,1-1 0 0 0,-1 0-1 0 0,1 1 1 0 0,0-1 0 0 0,0 0-1 0 0,1 0 1 0 0,-1 0 0 0 0,1-1-1 0 0,-1 1 1 0 0,1 0 0 0 0,0 0 0 0 0,0-1-1 0 0,0 1 1 0 0,0-6 0 0 0,0-4-10 0 0,0 0 0 0 0,0 1 1 0 0,2-16-1 0 0,0 23 21 0 0,0 0 0 0 0,0 0 0 0 0,0 0 0 0 0,1 1 0 0 0,-1-1 0 0 0,1 0 0 0 0,0 1 0 0 0,0-1 0 0 0,1 1 0 0 0,-1 0 0 0 0,1 0 0 0 0,0 0 0 0 0,0 0 0 0 0,1 0-1 0 0,-1 1 1 0 0,1-1 0 0 0,0 1 0 0 0,0 0 0 0 0,0 0 0 0 0,7-3 0 0 0,-4 2 1 0 0,0 0 0 0 0,0 1 0 0 0,0 0 0 0 0,1 0 0 0 0,-1 1 0 0 0,1 0-1 0 0,0 1 1 0 0,-1-1 0 0 0,1 1 0 0 0,0 1 0 0 0,0 0 0 0 0,11 0 0 0 0,2 4 100 0 0,0 1 0 0 0,0 1 0 0 0,-1 1 0 0 0,30 14 0 0 0,-27-12 212 0 0,0 0-1 0 0,0-1 0 0 0,26 6 0 0 0,-31-11-260 0 0,-1 0-1 0 0,1 0 0 0 0,0-2 1 0 0,-1 0-1 0 0,1-1 0 0 0,0-1 1 0 0,25-4-1 0 0,-32 2-76 0 0,0 1-1 0 0,0-2 1 0 0,-1 0 0 0 0,1 0-1 0 0,10-6 1 0 0,7-10-3758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57.4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14911 0 0,'0'0'1358'0'0,"9"1"499"0"0,59 6 5974 0 0,1-6-7145 0 0,7 0-5035 0 0,-61-1 2942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57.7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19375 0 0,'30'7'2110'0'0,"-29"-6"-2094"0"0,0-1 1 0 0,0 0-1 0 0,1 0 1 0 0,-1 1-1 0 0,0-1 1 0 0,0 1 0 0 0,0-1-1 0 0,0 1 1 0 0,0 0-1 0 0,0-1 1 0 0,0 1 0 0 0,0 0-1 0 0,0 0 1 0 0,0-1-1 0 0,0 1 1 0 0,0 0 0 0 0,-1 0-1 0 0,1 0 1 0 0,1 1-1 0 0,0 2 231 0 0,-1-3-152 0 0,-1 0 1 0 0,1 0-1 0 0,0 0 0 0 0,-1 1 0 0 0,1-1 1 0 0,-1 0-1 0 0,1 0 0 0 0,-1 1 0 0 0,0-1 1 0 0,1 0-1 0 0,-1 1 0 0 0,0-1 0 0 0,0 0 0 0 0,0 2 1 0 0,-2 24 899 0 0,1-16-660 0 0,-2 41 457 0 0,-1 63-141 0 0,4-100-828 0 0,1 0 0 0 0,1-1 1 0 0,0 1-1 0 0,2 0 0 0 0,7 22 0 0 0,4-7-2037 0 0,-9-15 1071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58.0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425 1 1839 0 0,'-1'1'134'0'0,"-26"14"734"0"0,22-12 1277 0 0,-1 1-1 0 0,0-1 1 0 0,0 0-1 0 0,-11 4 0 0 0,-8 1 2426 0 0,6-2-3332 0 0,0-1 0 0 0,-32 4 0 0 0,-61-3-758 0 0,98-5-705 0 0,0 1 0 0 0,1 1 0 0 0,-1 0 0 0 0,0 0 0 0 0,1 1 0 0 0,0 1 0 0 0,-13 6 0 0 0,17-7-815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58.6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0 164 1375 0 0,'0'0'66'0'0,"5"-14"5854"0"0,-3 9-5277 0 0,0-1 0 0 0,1 1 1 0 0,0 0-1 0 0,0 0 0 0 0,0 0 0 0 0,1 0 1 0 0,7-7-1 0 0,1-1 1123 0 0,19-13 0 0 0,-16 14-1720 0 0,24-15 0 0 0,-33 24-27 0 0,0 0-1 0 0,0 0 1 0 0,0 1 0 0 0,0-1-1 0 0,1 1 1 0 0,-1 1 0 0 0,13-3 0 0 0,-11 3 21 0 0,0 0 86 0 0,0 1 0 0 0,0-1 1 0 0,0 2-1 0 0,15 1 0 0 0,-21-2-83 0 0,0 0-1 0 0,-1 1 0 0 0,1-1 1 0 0,0 1-1 0 0,0 0 0 0 0,-1 0 1 0 0,1 0-1 0 0,0 0 0 0 0,-1 0 1 0 0,1 0-1 0 0,-1 0 0 0 0,1 0 1 0 0,-1 0-1 0 0,1 1 0 0 0,-1-1 1 0 0,0 0-1 0 0,0 1 0 0 0,0-1 1 0 0,0 1-1 0 0,0 0 0 0 0,0-1 1 0 0,0 1-1 0 0,0 0 0 0 0,-1 0 1 0 0,1-1-1 0 0,0 4 0 0 0,-1 0 91 0 0,1 0 1 0 0,-1 0-1 0 0,-1 0 0 0 0,1 0 0 0 0,-1 1 1 0 0,1-1-1 0 0,-1 0 0 0 0,-1 0 0 0 0,1-1 1 0 0,-1 1-1 0 0,0 0 0 0 0,0 0 0 0 0,0-1 1 0 0,-1 1-1 0 0,0-1 0 0 0,-5 7 0 0 0,-6 7 187 0 0,0-1 0 0 0,-24 20 1 0 0,27-26-297 0 0,6-5-9 0 0,-1-1-1 0 0,0 0 0 0 0,0 0 1 0 0,0 0-1 0 0,-8 4 0 0 0,-15 9-14 0 0,41-20 34 0 0,0 0 1 0 0,17-1-1 0 0,-11 2-5 0 0,8-1 110 0 0,-1 1-1 0 0,1 2 0 0 0,-1 0 1 0 0,46 10-1 0 0,-67-10-107 0 0,1 0 0 0 0,-1 0-1 0 0,0 0 1 0 0,0 1 0 0 0,0 0-1 0 0,0-1 1 0 0,-1 2 0 0 0,1-1-1 0 0,0 0 1 0 0,-1 1 0 0 0,0-1-1 0 0,1 1 1 0 0,-1 0 0 0 0,0 0-1 0 0,0 0 1 0 0,-1 1 0 0 0,1-1 0 0 0,-1 1-1 0 0,4 5 1 0 0,-5-4 37 0 0,1-1 0 0 0,-1 0 0 0 0,0 1 0 0 0,0 0 1 0 0,0-1-1 0 0,0 1 0 0 0,-1 0 0 0 0,0-1 0 0 0,0 1 0 0 0,0 0 0 0 0,0-1 0 0 0,-1 1 1 0 0,0 0-1 0 0,0-1 0 0 0,0 1 0 0 0,-1-1 0 0 0,-2 7 0 0 0,0-3-14 0 0,1 0 0 0 0,-1 0 1 0 0,-1 0-1 0 0,1 0 0 0 0,-2-1 0 0 0,1 0 0 0 0,-1 0 0 0 0,0-1 1 0 0,0 1-1 0 0,0-1 0 0 0,-1-1 0 0 0,-12 9 0 0 0,11-9-66 0 0,0 0 1 0 0,0 0-1 0 0,-1-1 0 0 0,-12 4 0 0 0,18-7 8 0 0,0 0-1 0 0,-1 0 0 0 0,1-1 1 0 0,0 1-1 0 0,-1-1 0 0 0,1 0 1 0 0,0 0-1 0 0,-1 0 0 0 0,1-1 1 0 0,0 1-1 0 0,-1-1 0 0 0,1 0 1 0 0,0 0-1 0 0,0 0 0 0 0,-6-3 1 0 0,7 3-35 0 0,0 1 0 0 0,0-1 1 0 0,1 0-1 0 0,-1 0 0 0 0,0 0 0 0 0,0 0 1 0 0,1-1-1 0 0,-1 1 0 0 0,1 0 1 0 0,-1-1-1 0 0,1 1 0 0 0,0-1 0 0 0,0 1 1 0 0,-1-1-1 0 0,1 0 0 0 0,0 1 0 0 0,0-1 1 0 0,1 0-1 0 0,-1 0 0 0 0,0 0 1 0 0,1 0-1 0 0,-1 0 0 0 0,1 0 0 0 0,-1-3 1 0 0,1 3-1074 0 0,0-1 0 0 0,1 0 0 0 0,-1 0 0 0 0,1 0 0 0 0,-1 0 0 0 0,3-4 0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7:59.0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2303 0 0,'1'1'167'0'0,"8"31"11198"0"0,-3 1-5004 0 0,-2 8-3310 0 0,0 21-2680 0 0,-1-22 683 0 0,-1 7-927 0 0,-2-27-55 0 0,1 0 0 0 0,1 0 0 0 0,7 30 0 0 0,-6-24-248 0 0,-3-23 113 0 0,0 1 0 0 0,0 0 0 0 0,1-1-1 0 0,-1 1 1 0 0,3 6 0 0 0,-3-9-246 0 0,16-5-4683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02.1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562 134 8751 0 0,'5'-9'212'0'0,"0"0"0"0"0,-1 0-1 0 0,4-12 1 0 0,-4 11 388 0 0,-1 2 0 0 0,1-1 0 0 0,9-14 0 0 0,-11 20-138 0 0,0 0 1 0 0,-1 0-1 0 0,1 0 0 0 0,-1 0 0 0 0,0 0 1 0 0,0 0-1 0 0,2-12 5399 0 0,-13 26-4161 0 0,7-7-1400 0 0,-22 27 491 0 0,1 0 0 0 0,2 2 0 0 0,-29 58 1 0 0,7-15-157 0 0,14-25-302 0 0,-164 305 989 0 0,148-250-1200 0 0,5 2 1 0 0,4 1-1 0 0,-28 145 0 0 0,54-186-77 0 0,2 0-1 0 0,1 98 1 0 0,9-114-17 0 0,3 0 1 0 0,2 0-1 0 0,22 92 1 0 0,-21-121-149 0 0,0 0 0 0 0,1-1 0 0 0,2 0 0 0 0,21 38 1 0 0,-22-46-238 0 0,0-1 0 0 0,1 0 0 0 0,1 0 0 0 0,1-1 0 0 0,-1 0 0 0 0,2-1 0 0 0,22 16 0 0 0,4-2-1220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24.0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31 12151 0 0,'0'0'1098'0'0,"1"-1"-905"0"0,30-28 7844 0 0,-31 29-8005 0 0,0 0 0 0 0,1 0-1 0 0,-1 0 1 0 0,0 0 0 0 0,0 0-1 0 0,0 0 1 0 0,1 0 0 0 0,-1 0 0 0 0,0 0-1 0 0,0 0 1 0 0,0 0 0 0 0,1 0-1 0 0,-1 0 1 0 0,0 0 0 0 0,0 0 0 0 0,0 0-1 0 0,1 0 1 0 0,-1 0 0 0 0,0 0-1 0 0,0 1 1 0 0,0-1 0 0 0,0 0-1 0 0,1 0 1 0 0,-1 0 0 0 0,0 0 0 0 0,0 0-1 0 0,0 1 1 0 0,0-1 0 0 0,0 0-1 0 0,0 0 1 0 0,0 0 0 0 0,1 0 0 0 0,-1 1-1 0 0,0-1 1 0 0,0 0 0 0 0,0 0-1 0 0,0 0 1 0 0,0 1 0 0 0,0-1-1 0 0,0 0 1 0 0,0 0 0 0 0,0 1 0 0 0,3 7 556 0 0,-3 91 738 0 0,0-7-372 0 0,3-34-942 0 0,-1-1-81 0 0,18 108 1 0 0,-19-158-879 0 0,1 0 0 0 0,1 1 1 0 0,2 6-1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24.4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18199 0 0,'10'108'2068'0'0,"-8"189"0"0"0,-2-273-2144 0 0,-1-21 37 0 0,1 0-530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24.7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69 15719 0 0,'0'0'1424'0'0,"14"-1"902"0"0,-4-1-1459 0 0,0-1 0 0 0,0-1 1 0 0,16-8-1 0 0,18-7-249 0 0,-18 11-486 0 0,0 2 0 0 0,28-4 0 0 0,1 6-1198 0 0,-41 4-1543 0 0,27 5 1 0 0,-34-4 834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25.2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137 37 14943 0 0,'1'-1'340'0'0,"5"-2"-93"0"0,-1 0 0 0 0,1 1-1 0 0,0-1 1 0 0,10-2-1 0 0,-8 3-111 0 0,0 0 0 0 0,13-7 0 0 0,-12 2 2877 0 0,-19 10-1255 0 0,-5 0-1936 0 0,-16 3 395 0 0,1-2 0 0 0,-32-1 0 0 0,60-2-152 0 0,-3 1-37 0 0,4-1 24 0 0,-1 0 1 0 0,0 0 0 0 0,1 0-1 0 0,-1 0 1 0 0,1 0 0 0 0,0 0-1 0 0,-1 1 1 0 0,1-1 0 0 0,0 0-1 0 0,0 1 1 0 0,0-1 0 0 0,0 1-1 0 0,0 0 1 0 0,0-1 0 0 0,0 3-1 0 0,-10 28 712 0 0,9-24-683 0 0,-20 65 328 0 0,12-2-141 0 0,10-70-198 0 0,-2 8 8 0 0,1-3-13 0 0,1-5-20 0 0,22-9-82 0 0,-10 2 85 0 0,1 2 1 0 0,-1 0-1 0 0,1 0 0 0 0,0 1 1 0 0,0 1-1 0 0,1 0 1 0 0,-1 1-1 0 0,18 0 0 0 0,-23 1-19 0 0,1 1-1 0 0,-1 0 1 0 0,1 0-1 0 0,-1 1 0 0 0,0 0 1 0 0,0 1-1 0 0,0 0 0 0 0,0 0 1 0 0,0 0-1 0 0,-1 1 1 0 0,0 0-1 0 0,1 1 0 0 0,-1-1 1 0 0,8 9-1 0 0,-11-10-23 0 0,-1 1 0 0 0,1 0 0 0 0,-1 0 0 0 0,0 0 0 0 0,0 0 0 0 0,0 1 0 0 0,-1-1 0 0 0,1 1 0 0 0,-1-1 0 0 0,0 1 0 0 0,0 0 0 0 0,-1 0 0 0 0,2 5 0 0 0,-2-3 8 0 0,-1 0 0 0 0,1-1 0 0 0,-1 1 0 0 0,-1 0-1 0 0,1 0 1 0 0,-1-1 0 0 0,0 1 0 0 0,-1-1 0 0 0,-1 7-1 0 0,-4 4 7 0 0,0 0-1 0 0,-1-1 0 0 0,-1 0 0 0 0,0 0 0 0 0,-1-1 1 0 0,-18 21-1 0 0,22-28-61 0 0,-1-1 1 0 0,0-1-1 0 0,-11 10 0 0 0,15-13 34 0 0,-1-1-1 0 0,1 0 0 0 0,-1 0 0 0 0,0 0 0 0 0,1 0 0 0 0,-1 0 0 0 0,0-1 0 0 0,0 0 0 0 0,0 0 0 0 0,-7 1 0 0 0,5-1 14 0 0,-1-1 18 0 0,-2-3-152 0 0,3-2-808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54.0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11 6391 0 0,'0'0'578'0'0,"0"-1"-478"0"0,13-8 5294 0 0,-10 9-5124 0 0,-1 0-1 0 0,0 0 0 0 0,0 0 0 0 0,1 1 0 0 0,-1-1 1 0 0,0 1-1 0 0,0 0 0 0 0,0-1 0 0 0,0 1 0 0 0,0 0 1 0 0,0 0-1 0 0,0 0 0 0 0,0 1 0 0 0,0-1 0 0 0,2 3 1 0 0,-1-1-26 0 0,0 0 1 0 0,0 0-1 0 0,-1 0 1 0 0,0 0 0 0 0,0 1-1 0 0,0-1 1 0 0,0 1-1 0 0,2 4 1 0 0,-1 3 81 0 0,1 0 0 0 0,-2 0 0 0 0,0 0-1 0 0,0 1 1 0 0,0 15 0 0 0,0-1 9 0 0,-1-4 32 0 0,-2 33 0 0 0,1-54-357 0 0,-2 30 176 0 0,-2-1 1 0 0,-1 0-1 0 0,-12 40 0 0 0,11-52-136 0 0,1 0-39 0 0,-14 27 0 0 0,18-43-11 0 0,-8 22-3 0 0,6-10-6 0 0,2-12-124 0 0,1-5-514 0 0,0-1 1 0 0,0 1-1 0 0,1-1 1 0 0,-1 1 0 0 0,1 0-1 0 0,0-1 1 0 0,1-3-1 0 0,0 1-1632 0 0,3-13-4277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25.6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15719 0 0,'2'1'1424'0'0,"68"16"718"0"0,-49-8-1493 0 0,0 1 1 0 0,-1 0-1 0 0,0 2 1 0 0,0 0-1 0 0,-2 1 1 0 0,1 1 0 0 0,-2 1-1 0 0,0 1 1 0 0,20 23-1 0 0,-20-19-600 0 0,-1 0-1 0 0,-1 2 0 0 0,-1 0 1 0 0,-1 0-1 0 0,-1 1 0 0 0,-1 1 1 0 0,16 49-1 0 0,-21-47-48 0 0,-1 0 0 0 0,-1 0 0 0 0,-2 1 0 0 0,0-1 0 0 0,-2 1 0 0 0,-1-1 0 0 0,-1 1 0 0 0,-1-1 0 0 0,-1 0 0 0 0,-2 0 0 0 0,0 0 0 0 0,-2-1 0 0 0,-1 0 0 0 0,0 0 0 0 0,-24 40 0 0 0,27-55-51 0 0,0 0 0 0 0,-1 0 0 0 0,0-1-1 0 0,-1-1 1 0 0,0 1 0 0 0,0-1 0 0 0,-1 0 0 0 0,-11 7 0 0 0,-13 5-2539 0 0,-5-5-3480 0 0,10-6-1282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26.4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317 1 16351 0 0,'0'0'1484'0'0,"-2"1"-1036"0"0,-4 3 327 0 0,-1 0 0 0 0,1 1 0 0 0,0 0 0 0 0,0 0 0 0 0,0 1 0 0 0,1-1-1 0 0,0 1 1 0 0,-7 11 0 0 0,-33 58 828 0 0,-38 87-353 0 0,78-152-1201 0 0,-33 77 188 0 0,8-17-146 0 0,21-47-68 0 0,0 1 0 0 0,2-1 0 0 0,1 2 0 0 0,-6 37-1 0 0,1 101 84 0 0,12-127-92 0 0,2-1 0 0 0,1 1 0 0 0,2-1 0 0 0,1 0 0 0 0,15 42 0 0 0,-14-55-77 0 0,1 0-1 0 0,0-1 1 0 0,2 0 0 0 0,0-1-1 0 0,2 0 1 0 0,0-1-1 0 0,1 0 1 0 0,1-1 0 0 0,0 0-1 0 0,2-2 1 0 0,18 16 0 0 0,-18-18-848 0 0,2-1 0 0 0,0 0 0 0 0,0-1 0 0 0,1-1 0 0 0,0-1 0 0 0,42 14 0 0 0,-29-15-7088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28.5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 79 4607 0 0,'0'0'18331'0'0,"1"-1"-18255"0"0,2-2-67 0 0,-1 0 0 0 0,1 0 0 0 0,0 0 0 0 0,0 0 0 0 0,6-5 0 0 0,5-4 2 0 0,-10 8 1 0 0,0 0 1 0 0,0 0-1 0 0,0 1 0 0 0,1-1 0 0 0,-1 1 0 0 0,1 0 1 0 0,-1 1-1 0 0,1-1 0 0 0,0 1 0 0 0,0 0 1 0 0,0 0-1 0 0,1 0 0 0 0,-1 1 0 0 0,6-1 0 0 0,-7 1-3 0 0,-1 1 0 0 0,1-1 0 0 0,-1 1 0 0 0,1 1 0 0 0,-1-1 0 0 0,1 0-1 0 0,-1 1 1 0 0,1 0 0 0 0,-1-1 0 0 0,1 1 0 0 0,-1 1 0 0 0,0-1-1 0 0,1 0 1 0 0,-1 1 0 0 0,0 0 0 0 0,0 0 0 0 0,0 0 0 0 0,0 0-1 0 0,-1 0 1 0 0,1 0 0 0 0,-1 1 0 0 0,5 4 0 0 0,-6-5 0 0 0,0 0 0 0 0,0 1 0 0 0,0-1-1 0 0,0 1 1 0 0,0-1 0 0 0,-1 1 0 0 0,1-1 0 0 0,-1 1 0 0 0,1-1 0 0 0,-1 1 0 0 0,0 0 0 0 0,0-1 0 0 0,0 1 0 0 0,0-1-1 0 0,-1 4 1 0 0,-9 39 111 0 0,10-44-118 0 0,-15 43 5 0 0,-36 77 1 0 0,23-60-10 0 0,15-36 2 0 0,-1 0 0 0 0,-25 34 0 0 0,-15 26 0 0 0,43-61 0 0 0,9-15 0 0 0,5-1 0 0 0,-1-7-1 0 0,-1 1-1 0 0,1 0 1 0 0,0-1 0 0 0,0 0-1 0 0,0 1 1 0 0,0-1 0 0 0,0 0-1 0 0,1 0 1 0 0,-1 0 0 0 0,0 0-1 0 0,0-1 1 0 0,1 1 0 0 0,-1-1-1 0 0,0 1 1 0 0,1-1 0 0 0,-1 0-1 0 0,4 0 1 0 0,6 0-11 0 0,1 0 0 0 0,13-3 1 0 0,-9 0 6 0 0,42-2-440 0 0,118-14-6031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29.0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73 11055 0 0,'0'0'852'0'0,"8"-2"1176"0"0,-4 1-1098 0 0,21-4 4459 0 0,-8-1-4638 0 0,-2-1-664 0 0,0 1 1 0 0,1 0-1 0 0,28-5 1 0 0,-34 9-86 0 0,0 1 1 0 0,1 0-1 0 0,-1 1 1 0 0,0 0-1 0 0,0 1 1 0 0,0 0 0 0 0,14 3-1 0 0,-12-2 16 0 0,-1 1-1 0 0,0 0 1 0 0,0 1-1 0 0,19 9 1 0 0,-26-10-8 0 0,-1-1 1 0 0,1 0-1 0 0,-1 1 0 0 0,0 0 1 0 0,0 0-1 0 0,0 0 1 0 0,0 0-1 0 0,0 0 0 0 0,-1 1 1 0 0,1-1-1 0 0,-1 1 0 0 0,0 0 1 0 0,0 0-1 0 0,0 0 0 0 0,-1 0 1 0 0,2 5-1 0 0,0 3 36 0 0,-1-1-1 0 0,0 1 0 0 0,-1-1 1 0 0,0 1-1 0 0,-1-1 0 0 0,-1 14 1 0 0,-14 70 356 0 0,12-83-343 0 0,-1 0-1 0 0,-1 0 0 0 0,0 0 1 0 0,-1-1-1 0 0,-12 19 1 0 0,7-11-39 0 0,4-8-7 0 0,-1 0 1 0 0,-12 13-1 0 0,-4 6 0 0 0,21-26-18 0 0,0-1 0 0 0,-1 1 0 0 0,1-1 0 0 0,-1 0 0 0 0,0 0-1 0 0,0 0 1 0 0,0 0 0 0 0,0-1 0 0 0,0 1 0 0 0,-1-1 0 0 0,1 0 0 0 0,-1-1 0 0 0,1 1 0 0 0,-10 1-1 0 0,10-2 1 0 0,0 0 0 0 0,0-1 0 0 0,0 0 0 0 0,0 1 0 0 0,0-2 0 0 0,0 1 0 0 0,0 0 0 0 0,0-1 0 0 0,0 0 0 0 0,0 0 0 0 0,1 0-1 0 0,-1 0 1 0 0,0 0 0 0 0,1-1 0 0 0,-1 0 0 0 0,0 0 0 0 0,1 0 0 0 0,-5-4 0 0 0,3 2-10 0 0,1-1 0 0 0,-1 0 0 0 0,1 0-1 0 0,1-1 1 0 0,-1 1 0 0 0,1-1 0 0 0,0 0 0 0 0,0 1 0 0 0,0-1 0 0 0,1-1 0 0 0,0 1 0 0 0,1 0 0 0 0,-2-9-1 0 0,-1-10-22 0 0,2 0 0 0 0,1-29 0 0 0,0 23 9 0 0,1 7 29 0 0,1-1 0 0 0,5-37 0 0 0,-4 51 0 0 0,1-1 0 0 0,0 0 0 0 0,1 1 0 0 0,0-1 0 0 0,1 1 0 0 0,0 0 0 0 0,7-11 0 0 0,-4 8-37 0 0,-3 6-312 0 0,1-1 0 0 0,-1 1 0 0 0,1 0 0 0 0,1 1-1 0 0,0-1 1 0 0,9-7 0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29.3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1 5983 0 0,'5'7'542'0'0,"0"2"489"0"0,-1 0 1 0 0,0 0 0 0 0,0 1-1 0 0,-1-1 1 0 0,0 1-1 0 0,-1-1 1 0 0,0 1 0 0 0,0 0-1 0 0,-1 0 1 0 0,-1 0-1 0 0,0 13 1 0 0,-2 14 1887 0 0,-12 62 1 0 0,10-74-3536 0 0,-11 79 848 0 0,14-98-400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29.7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15 10135 0 0,'8'4'12903'0'0,"41"-5"-12538"0"0,57-10-197 0 0,-61 6-3524 0 0,-33 3 2108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30.1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35 10135 0 0,'0'0'919'0'0,"9"0"-742"0"0,1 0 1162 0 0,1-1 0 0 0,-1 0 0 0 0,0-1-1 0 0,0 0 1 0 0,0-1 0 0 0,0 0 0 0 0,17-7 0 0 0,-6 2-319 0 0,-17 7-1011 0 0,0 0 0 0 0,0 0 0 0 0,0 0 0 0 0,0 1 0 0 0,0 0 0 0 0,0 0 0 0 0,0 0 0 0 0,1 0 0 0 0,-1 0 0 0 0,0 1 0 0 0,0 0 0 0 0,0 0 0 0 0,0 0 0 0 0,0 0 0 0 0,-1 1 0 0 0,1 0 1 0 0,0-1-1 0 0,0 1 0 0 0,-1 1 0 0 0,0-1 0 0 0,1 0 0 0 0,3 4 0 0 0,-6-4 12 0 0,0 1 1 0 0,1-1 0 0 0,-1 0-1 0 0,0 1 1 0 0,0-1 0 0 0,0 1-1 0 0,0 0 1 0 0,-1-1-1 0 0,1 1 1 0 0,-1 0 0 0 0,1-1-1 0 0,-1 1 1 0 0,0 0 0 0 0,0 0-1 0 0,0-1 1 0 0,0 1-1 0 0,-1 0 1 0 0,1-1 0 0 0,-3 6-1 0 0,1 0 17 0 0,-1 0-1 0 0,0 0 0 0 0,-1-1 0 0 0,0 1 1 0 0,-5 7-1 0 0,-14 27-5 0 0,19-32-27 0 0,-1 0 0 0 0,0 0 1 0 0,-8 10-1 0 0,-23 33-5 0 0,35-52 0 0 0,0 0 0 0 0,-1 1 0 0 0,1 0 0 0 0,0 0 0 0 0,0-1 0 0 0,0 1 0 0 0,0 0 0 0 0,0 0 0 0 0,1 0 0 0 0,-1 1 0 0 0,0-1 0 0 0,1 0 0 0 0,0 0 0 0 0,-1 0 0 0 0,1 0 0 0 0,0 3 0 0 0,1-3 0 0 0,1 0 0 0 0,-1 0 0 0 0,1 0 0 0 0,0 0 0 0 0,-1 0 0 0 0,1 0 0 0 0,0 0 0 0 0,0-1 0 0 0,0 1 0 0 0,0-1 0 0 0,3 2 0 0 0,61 28 47 0 0,29 15 34 0 0,-91-44-78 0 0,0 1 0 0 0,0-1 0 0 0,-1 1 0 0 0,1-1 0 0 0,-1 1 0 0 0,1 1-1 0 0,-1-1 1 0 0,0 0 0 0 0,0 1 0 0 0,-1-1 0 0 0,1 1 0 0 0,-1 0 0 0 0,0 0 0 0 0,0 0 0 0 0,0 0 0 0 0,0 0 0 0 0,-1 0 0 0 0,0 1-1 0 0,0-1 1 0 0,0 0 0 0 0,1 9 0 0 0,-2-7 1 0 0,0 1 0 0 0,-1-1 0 0 0,0 0 0 0 0,0 1 0 0 0,0-1 0 0 0,-1 0 0 0 0,1 0 0 0 0,-2 0 0 0 0,1 0 0 0 0,-1 0 0 0 0,1-1 0 0 0,-2 1 0 0 0,1-1 0 0 0,0 0 0 0 0,-6 6 0 0 0,2-4-14 0 0,0 1 1 0 0,-1-1-1 0 0,0-1 0 0 0,-1 1 1 0 0,1-2-1 0 0,-1 1 0 0 0,0-1 0 0 0,-1 0 1 0 0,1-1-1 0 0,-1 0 0 0 0,0-1 1 0 0,0 0-1 0 0,-13 3 0 0 0,20-6-44 0 0,0 0 0 0 0,0 1-1 0 0,0-1 1 0 0,0 0 0 0 0,0-1-1 0 0,0 1 1 0 0,1-1 0 0 0,-1 1-1 0 0,0-1 1 0 0,-4-1 0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30.6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53 10 5983 0 0,'7'-4'9100'0'0,"-2"3"-8619"0"0,0 0-1 0 0,0-1 1 0 0,0 2-1 0 0,0-1 1 0 0,0 1-1 0 0,1-1 1 0 0,-1 1-1 0 0,0 1 0 0 0,0-1 1 0 0,0 1-1 0 0,0 0 1 0 0,0 0-1 0 0,5 2 1 0 0,-3 0-300 0 0,0 0 0 0 0,0 0 0 0 0,0 1 1 0 0,0 0-1 0 0,-1 0 0 0 0,0 0 0 0 0,0 1 0 0 0,7 7 0 0 0,-6-4-167 0 0,0-1-1 0 0,0 1 0 0 0,-1 0 0 0 0,-1 1 1 0 0,1-1-1 0 0,-1 1 0 0 0,-1 0 0 0 0,0 1 1 0 0,0-1-1 0 0,0 1 0 0 0,-1-1 0 0 0,-1 1 1 0 0,3 17-1 0 0,-5-12-3 0 0,1 0 1 0 0,-2 0-1 0 0,0 0 1 0 0,-1 0-1 0 0,-1-1 1 0 0,0 1-1 0 0,-1-1 1 0 0,0 1-1 0 0,-1-1 1 0 0,-1-1-1 0 0,0 1 1 0 0,-1-1-1 0 0,0 0 1 0 0,-10 13-1 0 0,13-22-16 0 0,1 0-1 0 0,0 0 0 0 0,-1 0 1 0 0,0-1-1 0 0,0 1 1 0 0,0-1-1 0 0,0 0 1 0 0,0 0-1 0 0,-1-1 0 0 0,1 1 1 0 0,-1-1-1 0 0,-7 2 1 0 0,9-3 1 0 0,0 0 0 0 0,-1 0 0 0 0,1-1 1 0 0,0 1-1 0 0,-1-1 0 0 0,1 0 0 0 0,0 0 0 0 0,-1-1 0 0 0,1 1 1 0 0,0 0-1 0 0,-1-1 0 0 0,1 0 0 0 0,0 0 0 0 0,0 0 0 0 0,0 0 1 0 0,0 0-1 0 0,0-1 0 0 0,0 0 0 0 0,0 1 0 0 0,-3-3 0 0 0,0-2 2 0 0,-1 0-1 0 0,1 0 1 0 0,0 0-1 0 0,0-1 1 0 0,1 0-1 0 0,0 0 1 0 0,0-1-1 0 0,0 1 1 0 0,1-1-1 0 0,1 0 1 0 0,-1 0-1 0 0,1 0 1 0 0,0-1-1 0 0,1 1 0 0 0,0-1 1 0 0,1 1-1 0 0,-1-1 1 0 0,2 0-1 0 0,-1-13 1 0 0,2 5-3 0 0,0-1 0 0 0,1 0 0 0 0,1 0 0 0 0,0 1-1 0 0,2-1 1 0 0,0 1 0 0 0,1 0 0 0 0,12-26 0 0 0,-12 33-456 0 0,0 0 0 0 0,0 0 0 0 0,1 0 1 0 0,0 1-1 0 0,1 0 0 0 0,11-11 0 0 0,-6 8-705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30.9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5063 0 0,'1'0'232'0'0,"31"4"-838"0"0,0-2 4221 0 0,48 6 10577 0 0,-69-6-13617 0 0,-1 1 0 0 0,21 7-1 0 0,-20-5-368 0 0,-1 0 0 0 0,0 1-1 0 0,-1 0 1 0 0,1 0 0 0 0,-1 1-1 0 0,0 0 1 0 0,-1 1-1 0 0,0 0 1 0 0,8 10 0 0 0,-6-5-66 0 0,0 1 1 0 0,-1-1-1 0 0,-1 2 0 0 0,0-1 1 0 0,9 28-1 0 0,-8-14-91 0 0,-1 0 0 0 0,-2 1 0 0 0,-1-1-1 0 0,-1 1 1 0 0,-1 0 0 0 0,-2 53-1 0 0,-4-48-11 0 0,-13 66-1 0 0,-18 31-47 0 0,23-92 16 0 0,-1 3 21 0 0,-1-1 0 0 0,-29 58-1 0 0,35-84-212 0 0,-1 0 0 0 0,-1-1 1 0 0,0 0-1 0 0,-1-1 0 0 0,0 1 0 0 0,-1-2 0 0 0,-1 0 0 0 0,0 0 0 0 0,-21 15 0 0 0,26-23-268 0 0,0 0-1 0 0,0 0 1 0 0,0-1-1 0 0,-16 5 1 0 0,-5 0-1396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31.6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394 0 10591 0 0,'0'0'819'0'0,"-1"1"-534"0"0,-3 4 1040 0 0,-1 0-1 0 0,1 0 0 0 0,1 0 0 0 0,-1 1 1 0 0,-5 10-1 0 0,-6 10 1818 0 0,-86 124 822 0 0,-39 82-3295 0 0,122-199-627 0 0,2 2 0 0 0,2-1 0 0 0,1 2 0 0 0,1 0-1 0 0,-10 54 1 0 0,17-59 23 0 0,1-1-1 0 0,2 1 1 0 0,0-1 0 0 0,3 1-1 0 0,0 0 1 0 0,2-1 0 0 0,7 35-1 0 0,-5-47-45 0 0,0 0 0 0 0,1 0 0 0 0,1 0 0 0 0,1-1 0 0 0,1 0 0 0 0,0 0 0 0 0,1-1-1 0 0,0 0 1 0 0,2-1 0 0 0,25 27 0 0 0,-21-27-266 0 0,0-1 0 0 0,1 0 0 0 0,1-1 0 0 0,1-1 0 0 0,-1 0 0 0 0,2-2 0 0 0,0 0 0 0 0,0-2 0 0 0,24 8 0 0 0,-1-4-1188 0 0,2 0-293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17.6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289 259 4143 0 0,'0'0'10535'0'0,"-2"-8"-9568"0"0,1 4-858 0 0,1 0 0 0 0,0 0 0 0 0,0 0 1 0 0,0 0-1 0 0,1 0 0 0 0,-1 0 0 0 0,1 1 0 0 0,0-1 1 0 0,0 0-1 0 0,0 0 0 0 0,1 1 0 0 0,-1-1 1 0 0,1 1-1 0 0,0-1 0 0 0,0 1 0 0 0,0 0 1 0 0,4-5-1 0 0,1-1 119 0 0,1 1 0 0 0,-1-1 0 0 0,2 1 0 0 0,15-12 0 0 0,-11 12-20 0 0,0 1 0 0 0,0-1 0 0 0,0 2 0 0 0,1 0 0 0 0,15-4 0 0 0,-25 9-94 0 0,0 0-1 0 0,0 0 1 0 0,0 1 0 0 0,0 0-1 0 0,0-1 1 0 0,0 1 0 0 0,0 1-1 0 0,1-1 1 0 0,-1 1 0 0 0,0-1-1 0 0,0 1 1 0 0,0 0 0 0 0,0 1-1 0 0,0-1 1 0 0,-1 1-1 0 0,1 0 1 0 0,0-1 0 0 0,-1 2-1 0 0,6 2 1 0 0,-4-1 50 0 0,-1 0 0 0 0,1 0 1 0 0,-1 0-1 0 0,1 1 0 0 0,-2 0 0 0 0,1-1 1 0 0,0 1-1 0 0,-1 1 0 0 0,0-1 0 0 0,0 0 1 0 0,0 1-1 0 0,2 9 0 0 0,0 4 92 0 0,-1 1 1 0 0,-1 1-1 0 0,-1-1 0 0 0,0 29 0 0 0,-3-26-239 0 0,-1 0-1 0 0,-1 1 1 0 0,-1-2-1 0 0,-12 39 1 0 0,-40 85 43 0 0,44-119-64 0 0,-2 0 1 0 0,0-1-1 0 0,-2-1 0 0 0,-24 30 0 0 0,33-46 2 0 0,0 0 0 0 0,-1-1 0 0 0,0 0-1 0 0,-1-1 1 0 0,1 0 0 0 0,-2 0-1 0 0,1-1 1 0 0,-1 0 0 0 0,0 0-1 0 0,0-1 1 0 0,0-1 0 0 0,-1 0-1 0 0,1 0 1 0 0,-17 3 0 0 0,19-6-10 0 0,-1-1 0 0 0,0 0-1 0 0,0 0 1 0 0,1-1 0 0 0,-1 0 0 0 0,0-1 0 0 0,1 0 0 0 0,0 0 0 0 0,-1-1 0 0 0,1 1-1 0 0,-12-7 1 0 0,6 1-5 0 0,-1 0 1 0 0,1 0-1 0 0,0-2 0 0 0,1 1 0 0 0,-14-15 0 0 0,21 19 14 0 0,0-1 0 0 0,0 0 0 0 0,1 0 0 0 0,0 0 0 0 0,0-1 0 0 0,1 0 0 0 0,-1 0 0 0 0,2 0 0 0 0,-1 0 0 0 0,1-1 0 0 0,0 1 0 0 0,0-1 0 0 0,1 0 0 0 0,0 0 0 0 0,1 0 0 0 0,-1 0 0 0 0,2 0 0 0 0,-1 0 0 0 0,2-16 0 0 0,0-13 3 0 0,-1 29 0 0 0,0-1 0 0 0,0 1 0 0 0,1-1 0 0 0,2-11 0 0 0,4-1 44 0 0,1 1-1 0 0,0 0 1 0 0,1 0-1 0 0,1 0 1 0 0,1 1-1 0 0,1 1 1 0 0,20-25-1 0 0,113-109 273 0 0,-93 101-412 0 0,-24 23 5 0 0,1 0-531 0 0,38-47 0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54.6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67 1 6911 0 0,'0'1'7547'0'0,"1"3"-6806"0"0,-1 0-1 0 0,0 1 1 0 0,0-1 0 0 0,0 0-1 0 0,-1 8 1 0 0,-2 3 255 0 0,-7 22 0 0 0,0-3-564 0 0,-3 22 136 0 0,3 1 0 0 0,-6 101 0 0 0,14-121-405 0 0,1-12-13 0 0,1 25-1 0 0,1-23-84 0 0,0-7 0 0 0,4 22 0 0 0,-3-29-47 0 0,-1-1 0 0 0,-1 22-1 0 0,0-29-21 0 0,0-4-65 0 0,6-15-191 0 0,18-62 54 0 0,4-9 42 0 0,-22 72 91 0 0,0 0 0 0 0,0 0 0 0 0,2 0-1 0 0,9-13 1 0 0,-13 21 49 0 0,0 1-1 0 0,1-1 0 0 0,0 1 1 0 0,0 0-1 0 0,0 0 0 0 0,1 1 1 0 0,-1 0-1 0 0,1 0 1 0 0,0 0-1 0 0,0 0 0 0 0,0 1 1 0 0,6-2-1 0 0,-3 2-7 0 0,0-1 0 0 0,0 2 0 0 0,0-1 0 0 0,0 1 0 0 0,0 1 0 0 0,0 0 0 0 0,18 2 0 0 0,-20-1 35 0 0,-1 0-1 0 0,1 1 1 0 0,-1 0-1 0 0,0 0 0 0 0,1 0 1 0 0,-1 1-1 0 0,-1 0 1 0 0,1 0-1 0 0,0 1 1 0 0,-1 0-1 0 0,1 0 1 0 0,7 8-1 0 0,-9-8 0 0 0,-1 0 0 0 0,0 0 0 0 0,0 0 0 0 0,0 1 0 0 0,0-1-1 0 0,-1 1 1 0 0,0-1 0 0 0,0 1 0 0 0,0 0 0 0 0,-1 0 0 0 0,1 0 0 0 0,-1 0 0 0 0,0 0 0 0 0,-1 0-1 0 0,1 0 1 0 0,-1 10 0 0 0,-1-2-3 0 0,-1-1 0 0 0,0 1-1 0 0,-1-1 1 0 0,0 1 0 0 0,-1-1 0 0 0,0 0 0 0 0,-1 0-1 0 0,0-1 1 0 0,-9 15 0 0 0,4-10-17 0 0,-1-1 1 0 0,-1 0-1 0 0,0 0 1 0 0,0-1-1 0 0,-25 19 1 0 0,31-27 10 0 0,-2-1 1 0 0,1-1-1 0 0,0 1 1 0 0,-1-2-1 0 0,0 1 1 0 0,0-1 0 0 0,0 0-1 0 0,0 0 1 0 0,-15 2-1 0 0,17-4-6 0 0,1 0 0 0 0,-1 0 0 0 0,1-1 0 0 0,-1 0 0 0 0,0 0 0 0 0,0 0 0 0 0,1-1 0 0 0,-1 0 0 0 0,1 0 0 0 0,-1 0 0 0 0,1-1 0 0 0,-1 0 0 0 0,1 0 0 0 0,0 0 0 0 0,-8-5 0 0 0,3 0-254 0 0,1-1 1 0 0,0 1 0 0 0,1-2 0 0 0,-9-10 0 0 0,4-3-1996 0 0,8 5-2711 0 0,3 3-735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35.7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43 18 5063 0 0,'0'0'232'0'0,"6"-5"32"0"0,31-7 14454 0 0,-41 15-14522 0 0,0 1 0 0 0,1-1 0 0 0,0 1 0 0 0,0 0 0 0 0,0 0 1 0 0,0 0-1 0 0,1 0 0 0 0,0 1 0 0 0,-4 7 0 0 0,1 4 281 0 0,-5 25 0 0 0,-3 9 39 0 0,12-49-510 0 0,-6 20 231 0 0,-6 25 0 0 0,12-39-213 0 0,0-1 0 0 0,0 1-1 0 0,0 0 1 0 0,1 0 0 0 0,0 0 0 0 0,1 0-1 0 0,-1-1 1 0 0,3 9 0 0 0,-3-12-18 0 0,1 1 1 0 0,-1 0 0 0 0,0 0-1 0 0,0 0 1 0 0,-1 6 0 0 0,1-7-5 0 0,-1 0 1 0 0,1-1-1 0 0,0 1 1 0 0,0-1-1 0 0,0 1 1 0 0,0 0-1 0 0,0-1 1 0 0,1 1-1 0 0,-1-1 1 0 0,1 1-1 0 0,0-1 1 0 0,-1 1-1 0 0,1-1 1 0 0,2 4-1 0 0,-2-5-2 0 0,-1 0 0 0 0,1 0 0 0 0,0 0 0 0 0,-1 0 0 0 0,1 0 0 0 0,0-1 0 0 0,0 1 0 0 0,0 0 0 0 0,0 0 0 0 0,0-1 0 0 0,0 1 0 0 0,0 0 0 0 0,0-1 0 0 0,0 1 0 0 0,0-1 0 0 0,0 1 0 0 0,0-1 0 0 0,0 0 0 0 0,0 1 0 0 0,1-1 0 0 0,-1 0 0 0 0,0 0 0 0 0,2 0 0 0 0,1 1 0 0 0,16 1-170 0 0,0 0 0 0 0,0-1-1 0 0,1-1 1 0 0,-1-1 0 0 0,0 0-1 0 0,29-7 1 0 0,-34 4-206 0 0,0 0 1 0 0,0-2-1 0 0,20-9 0 0 0,0 0-2094 0 0,-20 10 1187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36.0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0 19663 0 0,'2'5'263'0'0,"0"0"0"0"0,0 1-1 0 0,-1-1 1 0 0,0 0 0 0 0,0 1-1 0 0,0-1 1 0 0,0 11 0 0 0,1 23-235 0 0,0-25 298 0 0,-1 23-1 0 0,-5 79 2075 0 0,-4 53-1704 0 0,-2-1-629 0 0,9-126-192 0 0,3-1 1 0 0,6 43 0 0 0,-8-79-217 0 0,1 0 0 0 0,0 0-1 0 0,0 0 1 0 0,0 0 0 0 0,0 0 0 0 0,1-1 0 0 0,0 1 0 0 0,0 0 0 0 0,0-1 0 0 0,1 1-1 0 0,-1-1 1 0 0,5 4 0 0 0,0-1-1403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36.6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188 1 6911 0 0,'0'0'315'0'0,"7"5"102"0"0,12 9-586 0 0,-14-11 1518 0 0,-1 1-1 0 0,0 0 0 0 0,-1 0 0 0 0,1 0 0 0 0,-1 0 0 0 0,1 1 1 0 0,-1-1-1 0 0,0 1 0 0 0,2 5 0 0 0,4 18-485 0 0,7 58 287 0 0,-3 1 0 0 0,2 115-1 0 0,-16-119-1138 0 0,2-75-34 0 0,0-7-86 0 0,-10-20-574 0 0,1 1 260 0 0,-1 1 0 0 0,0 0 0 0 0,-1 1 0 0 0,-13-17 0 0 0,17 26 365 0 0,0 0 1 0 0,0 1 0 0 0,-1-1 0 0 0,1 1 0 0 0,-1 1-1 0 0,-1-1 1 0 0,1 1 0 0 0,-1 0 0 0 0,0 1-1 0 0,-15-6 1 0 0,19 8 65 0 0,0 1 0 0 0,0 1 0 0 0,0-1 0 0 0,0 1 0 0 0,0-1 0 0 0,0 1 0 0 0,0 0 0 0 0,0 0 0 0 0,0 1 0 0 0,0-1 0 0 0,0 1 0 0 0,0 0 0 0 0,0 0 0 0 0,0 0 0 0 0,0 1 0 0 0,0-1 0 0 0,1 1 0 0 0,-1 0 0 0 0,1 0 0 0 0,-1 0 0 0 0,1 1 0 0 0,0-1 0 0 0,0 1 0 0 0,0 0 0 0 0,0 0 0 0 0,-3 4-1 0 0,1-1 26 0 0,0 0 0 0 0,1 0 0 0 0,0 0 0 0 0,0 0 0 0 0,1 1 0 0 0,0-1 0 0 0,0 1 0 0 0,0 0 0 0 0,1 0 0 0 0,0 0 0 0 0,1 0 0 0 0,-1 1 0 0 0,0 11 0 0 0,2-14-18 0 0,0 0-1 0 0,0 0 0 0 0,1 0 0 0 0,0 0 0 0 0,-1 0 0 0 0,2 0 1 0 0,-1-1-1 0 0,0 1 0 0 0,1 0 0 0 0,0-1 0 0 0,0 1 0 0 0,4 6 0 0 0,-2-5 7 0 0,-1 0 0 0 0,0 1 0 0 0,-1-1-1 0 0,3 10 1 0 0,-4-10-12 0 0,1 0 0 0 0,0 0 1 0 0,1 0-1 0 0,-1 0 0 0 0,7 10 0 0 0,-4-9-3 0 0,1 0 1 0 0,0 0-1 0 0,0-1 0 0 0,0 0 0 0 0,1 0 0 0 0,-1 0 1 0 0,1-1-1 0 0,1 0 0 0 0,11 7 0 0 0,-12-10-41 0 0,-1 1 0 0 0,0-1 0 0 0,1 0 0 0 0,-1 0 0 0 0,1-1 0 0 0,-1 0 0 0 0,1 0 0 0 0,0-1 0 0 0,-1 1 0 0 0,1-2 0 0 0,0 1 0 0 0,0-1 0 0 0,7-1 0 0 0,1-2-345 0 0,-1 0 0 0 0,0-1-1 0 0,0-1 1 0 0,-1 0 0 0 0,0-1 0 0 0,0-1-1 0 0,0 0 1 0 0,-1 0 0 0 0,20-19 0 0 0,10-20-2154 0 0,-4 3 601 0 0,-33 39 1784 0 0,0 0 0 0 0,0 0 0 0 0,-1-1-1 0 0,0 1 1 0 0,0-1 0 0 0,0 0 0 0 0,0 0 0 0 0,-1-1 0 0 0,0 1 0 0 0,0-1-1 0 0,-1 1 1 0 0,0-1 0 0 0,2-11 0 0 0,-3 14 89 0 0,0-1 0 0 0,1 1 0 0 0,-1 0 0 0 0,1 0 0 0 0,0-1-1 0 0,0 1 1 0 0,0 0 0 0 0,4-4 0 0 0,-4 6 41 0 0,-2 1 12 0 0,0 1-1 0 0,1-1 1 0 0,-1 1 0 0 0,0-1-1 0 0,1 0 1 0 0,-1 1 0 0 0,0-1-1 0 0,0 1 1 0 0,0-1 0 0 0,1 0-1 0 0,-1 1 1 0 0,0-1-1 0 0,0 1 1 0 0,0-1 0 0 0,0 0-1 0 0,0 1 1 0 0,0-1 0 0 0,0 0-1 0 0,0 1 1 0 0,0-1 0 0 0,-1 1-1 0 0,1-2 1 0 0,0 1-2 0 0,-1 0 1 0 0,1 0-1 0 0,0 0 1 0 0,0 0-1 0 0,0 0 1 0 0,0 0-1 0 0,0 0 0 0 0,0 0 1 0 0,0 0-1 0 0,0 0 1 0 0,0 0-1 0 0,0 0 0 0 0,1 0 1 0 0,-1 0-1 0 0,0 0 1 0 0,1 0-1 0 0,-1 0 1 0 0,1-2 531 0 0,-4 5 725 0 0,-4 5 192 0 0,4 0-901 0 0,0 0 0 0 0,0 0 0 0 0,1 0 0 0 0,0 1 0 0 0,0-1-1 0 0,1 0 1 0 0,0 1 0 0 0,0 9 0 0 0,0 6 510 0 0,5 32 0 0 0,-3-52-990 0 0,-1 0-1 0 0,1 1 1 0 0,0-1 0 0 0,1 0 0 0 0,-1 0-1 0 0,0 0 1 0 0,1 0 0 0 0,0 0-1 0 0,0 0 1 0 0,3 4 0 0 0,-3-4-34 0 0,0-1 0 0 0,0 1 0 0 0,0 1 0 0 0,0-1 0 0 0,-1 0 0 0 0,1 0 0 0 0,-1 0 0 0 0,0 1 0 0 0,1 3 0 0 0,-1-3-40 0 0,-1-1 0 0 0,1 0 0 0 0,0 0 0 0 0,0 0 0 0 0,0 0 0 0 0,0 0 0 0 0,0 0 0 0 0,1 0 0 0 0,0-1 0 0 0,-1 1 0 0 0,1 0 0 0 0,0-1 0 0 0,0 1 0 0 0,0-1 0 0 0,1 0 0 0 0,-1 0 0 0 0,0 0 0 0 0,1 0 0 0 0,0 0 0 0 0,-1 0 0 0 0,1-1 0 0 0,0 1 0 0 0,3 0 0 0 0,9 4-518 0 0,3 0-5771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37.6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26 8287 0 0,'0'0'756'0'0,"-2"8"-608"0"0,-2 22 2462 0 0,5 16 5518 0 0,0-14-5075 0 0,0 25-2789 0 0,3 0 1 0 0,13 67-1 0 0,-12-110-311 0 0,-4-11 29 0 0,1-1 0 0 0,-1 1 0 0 0,0-1 0 0 0,-1 1 0 0 0,1 0 0 0 0,0 0 0 0 0,-1-1 0 0 0,1 5 0 0 0,9-28-461 0 0,1-20-560 0 0,7-51-1 0 0,-13 59 688 0 0,1 1 0 0 0,2-1-1 0 0,17-44 1 0 0,-23 72 348 0 0,0 0-1 0 0,1 0 0 0 0,-1 1 1 0 0,1-1-1 0 0,0 1 1 0 0,1 0-1 0 0,-1 0 1 0 0,1 0-1 0 0,0 0 0 0 0,-1 1 1 0 0,2 0-1 0 0,-1-1 1 0 0,8-3-1 0 0,-10 6 24 0 0,-1 0 0 0 0,1 1 0 0 0,0-1-1 0 0,-1 1 1 0 0,1 0 0 0 0,-1 0 0 0 0,1-1-1 0 0,0 1 1 0 0,-1 0 0 0 0,1 0 0 0 0,0 1-1 0 0,-1-1 1 0 0,1 0 0 0 0,-1 0 0 0 0,1 1-1 0 0,-1-1 1 0 0,1 1 0 0 0,0-1 0 0 0,-1 1 0 0 0,0 0-1 0 0,1 0 1 0 0,-1 0 0 0 0,1-1 0 0 0,-1 1-1 0 0,0 0 1 0 0,2 3 0 0 0,0-2 45 0 0,-1-1-18 0 0,0 1-1 0 0,-1-1 1 0 0,1 1-1 0 0,0-1 1 0 0,-1 1-1 0 0,1-1 1 0 0,-1 1-1 0 0,0 0 0 0 0,0 0 1 0 0,1 0-1 0 0,-1 0 1 0 0,0 0-1 0 0,0 0 1 0 0,-1 0-1 0 0,1 0 0 0 0,0 0 1 0 0,-1 0-1 0 0,1 0 1 0 0,-1 0-1 0 0,0 3 1 0 0,1 62 1404 0 0,0 40-402 0 0,0-18-880 0 0,12-105-304 0 0,-8 10 77 0 0,-2 2 29 0 0,-1-1 1 0 0,0 0-1 0 0,0 1 0 0 0,0-1 0 0 0,-1 0 0 0 0,0 0 0 0 0,2-9 0 0 0,4-16-64 0 0,-2 18 6 0 0,0 0 0 0 0,0 0 0 0 0,1 0 0 0 0,1 1 0 0 0,15-20 0 0 0,-18 25-17 0 0,0 0 1 0 0,-1 0-1 0 0,1 0 0 0 0,4-12 0 0 0,-7 14 46 0 0,1-1 0 0 0,0 1 0 0 0,0 0-1 0 0,0 0 1 0 0,0 0 0 0 0,1 0-1 0 0,0 0 1 0 0,0 0 0 0 0,0 0-1 0 0,0 1 1 0 0,1 0 0 0 0,5-5 0 0 0,-4 5 28 0 0,1-2 5 0 0,1 2 1 0 0,-1-1 0 0 0,1 1 0 0 0,9-4 0 0 0,-13 6 31 0 0,0 0-1 0 0,0 1 1 0 0,-1 0-1 0 0,1-1 1 0 0,0 1 0 0 0,0 0-1 0 0,0 0 1 0 0,-1 1-1 0 0,1-1 1 0 0,0 0 0 0 0,0 1-1 0 0,-1 0 1 0 0,1 0 0 0 0,0 0-1 0 0,3 1 1 0 0,-4 0 17 0 0,1 0-1 0 0,0-1 1 0 0,-1 1 0 0 0,0 0 0 0 0,1 1-1 0 0,-1-1 1 0 0,0 0 0 0 0,0 1 0 0 0,0-1-1 0 0,0 1 1 0 0,0-1 0 0 0,-1 1 0 0 0,1 0-1 0 0,-1 0 1 0 0,1 3 0 0 0,3 7 140 0 0,-1 1 0 0 0,3 15 0 0 0,-3-13 12 0 0,-2-1 27 0 0,0-1 0 0 0,-1 1 0 0 0,-1 25 0 0 0,0-28-160 0 0,0 0 1 0 0,0 0-1 0 0,1 0 0 0 0,1 0 0 0 0,0 0 1 0 0,4 14-1 0 0,-2-14-13 0 0,-3-7-25 0 0,1 0 0 0 0,0 0 0 0 0,0 0 1 0 0,0-1-1 0 0,0 1 0 0 0,5 6 0 0 0,-5-9-5 0 0,-1-1 0 0 0,0 0 0 0 0,1 0 1 0 0,-1 0-1 0 0,0 0 0 0 0,1 0 0 0 0,-1 0 0 0 0,1 0 0 0 0,-1 0 1 0 0,1-1-1 0 0,0 1 0 0 0,-1-1 0 0 0,1 1 0 0 0,0-1 0 0 0,-1 0 1 0 0,1 1-1 0 0,0-1 0 0 0,0 0 0 0 0,-1 0 0 0 0,1 0 0 0 0,0 0 1 0 0,0-1-1 0 0,-1 1 0 0 0,3-1 0 0 0,5-1-36 0 0,-1-1-1 0 0,0 0 0 0 0,0 0 1 0 0,0-1-1 0 0,-1 0 1 0 0,1 0-1 0 0,-1-1 0 0 0,0 0 1 0 0,0 0-1 0 0,11-11 1 0 0,2-5-102 0 0,32-42 0 0 0,4-15 11 0 0,-51 68 111 0 0,0 0-1 0 0,-1 0 0 0 0,0 0 1 0 0,-1-1-1 0 0,0 1 0 0 0,0-1 0 0 0,1-17 1 0 0,-1 11-19 0 0,-2 11 35 0 0,0 1-1 0 0,0-1 1 0 0,-1 0 0 0 0,0 0-1 0 0,0 0 1 0 0,0 0 0 0 0,-1 0-1 0 0,-1-7 1 0 0,-3 8 1 0 0,3 5 0 0 0,0 0 0 0 0,0 0 0 0 0,1 0 0 0 0,-1 1 0 0 0,0-1 0 0 0,0 1 0 0 0,0-1 0 0 0,1 1 0 0 0,-1 0 0 0 0,0-1-1 0 0,1 1 1 0 0,-1 0 0 0 0,0 0 0 0 0,-2 3 0 0 0,1-2 2 0 0,-1 1 0 0 0,1 0 0 0 0,-1 0 0 0 0,1 1 0 0 0,-3 4 0 0 0,-6 10 75 0 0,1 1 1 0 0,1 1 0 0 0,0 0-1 0 0,2 0 1 0 0,-11 37 0 0 0,16-42-21 0 0,0 0-1 0 0,0 0 1 0 0,2 0 0 0 0,0 0 0 0 0,0 0 0 0 0,2 0 0 0 0,0 1 0 0 0,0-1 0 0 0,5 18-1 0 0,-3-25-32 0 0,1 1 1 0 0,0-1-1 0 0,0 1 0 0 0,1-1 0 0 0,0-1 0 0 0,7 10 0 0 0,-9-13-22 0 0,1 1-68 0 0,0 0 0 0 0,1 0 0 0 0,-1-1 0 0 0,1 0 0 0 0,0 0 0 0 0,0 0-1 0 0,0 0 1 0 0,0-1 0 0 0,1 0 0 0 0,-1 0 0 0 0,1 0 0 0 0,0-1 0 0 0,0 0 0 0 0,0 0 0 0 0,0 0 0 0 0,0-1 0 0 0,12 1-1 0 0,-8-1-73 0 0,-1-1-1 0 0,0 0 0 0 0,1-1 0 0 0,-1 0 0 0 0,0-1 0 0 0,1 0 0 0 0,-1 0 0 0 0,0 0 0 0 0,-1-2 0 0 0,1 1 0 0 0,12-7 0 0 0,-15 6-282 0 0,6-2-2028 0 0,19-15 0 0 0,-17 10-3399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38.0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296 11 4143 0 0,'-8'-4'4638'0'0,"5"2"-3978"0"0,-1 1-1 0 0,1 0 1 0 0,-1 0 0 0 0,0 1 0 0 0,1-1 0 0 0,-1 1 0 0 0,0-1-1 0 0,0 1 1 0 0,1 0 0 0 0,-1 1 0 0 0,-5 0 0 0 0,1 0-181 0 0,1 1 0 0 0,-1 0 0 0 0,0 0 0 0 0,-10 5 0 0 0,9-3-222 0 0,1 1 1 0 0,-1 0 0 0 0,1 0-1 0 0,0 1 1 0 0,-10 10-1 0 0,17-15-208 0 0,0 0-1 0 0,0 0 1 0 0,0 0-1 0 0,0 0 1 0 0,0 0-1 0 0,1 0 1 0 0,-1 0-1 0 0,0 1 1 0 0,1-1-1 0 0,-1 0 1 0 0,1 0-1 0 0,-1 1 1 0 0,1-1-1 0 0,0 1 1 0 0,0-1-1 0 0,-1 0 1 0 0,1 1-1 0 0,0 2 1 0 0,1-2 5 0 0,-1 0 0 0 0,1 1 0 0 0,0-1 0 0 0,-1 1 0 0 0,1-1 0 0 0,0 0 0 0 0,0 1 0 0 0,1-1 0 0 0,1 3 0 0 0,3 3 57 0 0,0-1 0 0 0,0 0 0 0 0,1-1-1 0 0,9 8 1 0 0,7 5-8 0 0,-3-4 77 0 0,31 33 1 0 0,-46-44-118 0 0,-1 2 0 0 0,0-1-1 0 0,0 0 1 0 0,0 1 0 0 0,-1 0-1 0 0,0-1 1 0 0,0 2 0 0 0,0-1-1 0 0,-1 0 1 0 0,0 0-1 0 0,3 12 1 0 0,-5-12-50 0 0,0 0 1 0 0,0-1-1 0 0,0 1 0 0 0,-1-1 1 0 0,1 1-1 0 0,-1 0 0 0 0,-1-1 1 0 0,1 0-1 0 0,-1 1 0 0 0,0-1 0 0 0,0 0 1 0 0,0 0-1 0 0,-1 0 0 0 0,0 0 1 0 0,0 0-1 0 0,0-1 0 0 0,-1 1 1 0 0,1-1-1 0 0,-7 5 0 0 0,4-2 4 0 0,-1-1 1 0 0,-1 0-1 0 0,1-1 0 0 0,-1 0 1 0 0,0 0-1 0 0,0 0 0 0 0,-1-1 0 0 0,1 0 1 0 0,-1-1-1 0 0,-16 4 0 0 0,16-5-293 0 0,1-1 0 0 0,0 0-1 0 0,-1-1 1 0 0,1 0 0 0 0,-13-2 0 0 0,-42-10-4925 0 0,28 4-2309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38.3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 1 4607 0 0,'-30'9'21325'0'0,"46"1"-21254"0"0,5-1-2295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38.8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 0 1839 0 0,'-5'7'160'0'0,"3"-3"-122"0"0,1 0-1 0 0,0 0 0 0 0,0 0 1 0 0,0 0-1 0 0,1 0 0 0 0,-1 5 1 0 0,1 28 6112 0 0,0-19-470 0 0,-3 66 2497 0 0,-20 59-6905 0 0,23-142-1785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39.3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85 1 5063 0 0,'10'6'12759'0'0,"-10"-4"-12613"0"0,-1 0 1 0 0,1 0-1 0 0,-1-1 1 0 0,1 1-1 0 0,-1 0 1 0 0,0 0-1 0 0,0 0 0 0 0,0 0 1 0 0,0-1-1 0 0,-2 4 1 0 0,2-4-133 0 0,1 1 41 0 0,-1-1 0 0 0,1 0 0 0 0,0 0 0 0 0,-1 1 0 0 0,1-1 1 0 0,0 0-1 0 0,0 1 0 0 0,0-1 0 0 0,0 0 0 0 0,0 2 0 0 0,-1 12 525 0 0,-10 15 306 0 0,4-12-475 0 0,0 0 1 0 0,2 0-1 0 0,0 0 0 0 0,-4 31 0 0 0,7-30-101 0 0,-1 0 0 0 0,-8 22-1 0 0,6-20 19 0 0,-5 25-1 0 0,7 1-18 0 0,1-1 1 0 0,5 57-1 0 0,-1-87-298 0 0,0 1-1 0 0,2-1 0 0 0,0 0 1 0 0,1 0-1 0 0,0-1 1 0 0,1 1-1 0 0,1-1 1 0 0,1 0-1 0 0,0-1 1 0 0,1 0-1 0 0,0 0 1 0 0,12 12-1 0 0,-17-21-79 0 0,0 0 0 0 0,1-1 0 0 0,0 0 0 0 0,0 0 0 0 0,0 0 0 0 0,0 0 0 0 0,1-1 0 0 0,-1 0-1 0 0,1 0 1 0 0,0-1 0 0 0,0 0 0 0 0,0 0 0 0 0,0 0 0 0 0,0 0 0 0 0,0-1 0 0 0,0 0 0 0 0,9 0 0 0 0,-7-1-37 0 0,-1-1 0 0 0,1 1 1 0 0,0-1-1 0 0,0-1 0 0 0,0 0 1 0 0,-1 0-1 0 0,1 0 0 0 0,-1-1 1 0 0,1 0-1 0 0,-1 0 0 0 0,0-1 1 0 0,0 0-1 0 0,10-8 0 0 0,-7 4-145 0 0,-1 0 0 0 0,-1-1-1 0 0,1 0 1 0 0,-1 0-1 0 0,-1-1 1 0 0,0 0-1 0 0,0 0 1 0 0,-1 0-1 0 0,10-23 1 0 0,-13 25 191 0 0,0 0 1 0 0,-1 1-1 0 0,0-1 1 0 0,0 0-1 0 0,-1 0 1 0 0,0 0-1 0 0,0-1 1 0 0,-1 1-1 0 0,0 0 1 0 0,0 0-1 0 0,-1 0 1 0 0,0 0-1 0 0,0 0 1 0 0,-1 0-1 0 0,-5-15 1 0 0,5 19 60 0 0,0 0-1 0 0,0 0 1 0 0,0 0 0 0 0,0 1-1 0 0,-1-1 1 0 0,1 1 0 0 0,-1 0 0 0 0,0 0-1 0 0,0 0 1 0 0,0 0 0 0 0,0 0 0 0 0,-1 1-1 0 0,1-1 1 0 0,-1 1 0 0 0,1 0-1 0 0,-1 0 1 0 0,0 0 0 0 0,-8-2 0 0 0,9 3 90 0 0,-1 1 0 0 0,1-1 0 0 0,-1 1 0 0 0,0 0 0 0 0,1 0 1 0 0,-1 0-1 0 0,1 0 0 0 0,-1 0 0 0 0,1 1 0 0 0,-1 0 0 0 0,1 0 1 0 0,-1 0-1 0 0,1 0 0 0 0,-1 0 0 0 0,1 1 0 0 0,0 0 0 0 0,0-1 1 0 0,0 1-1 0 0,0 0 0 0 0,0 1 0 0 0,0-1 0 0 0,-3 4 1 0 0,2-2 71 0 0,-2 1 55 0 0,1 0-1 0 0,0 1 1 0 0,1-1 0 0 0,0 1 0 0 0,0-1 0 0 0,-7 13-1 0 0,4-2 34 0 0,0-3-38 0 0,1 0 0 0 0,-6 19-1 0 0,11-27-193 0 0,0 0 0 0 0,0 0 0 0 0,0 0 0 0 0,1 0-1 0 0,-1 0 1 0 0,1-1 0 0 0,1 1 0 0 0,-1 0 0 0 0,1 0-1 0 0,-1 0 1 0 0,3 5 0 0 0,-2-6-82 0 0,0 0 1 0 0,1 0-1 0 0,-1 0 0 0 0,1-1 1 0 0,0 1-1 0 0,0 0 0 0 0,0-1 1 0 0,0 0-1 0 0,1 1 0 0 0,0-1 0 0 0,4 4 1 0 0,14 7-6979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40.1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1375 0 0,'1'2'9030'0'0,"1"10"-4246"0"0,8 52-35 0 0,-4-1-3319 0 0,10 60-718 0 0,-14-106-477 0 0,-1-1-1 0 0,0 25 1 0 0,-1-8 27 0 0,2 1-12 0 0,0 37-230 0 0,0-103-151 0 0,15-134-745 0 0,-11 132 66 0 0,1 0 0 0 0,20-59 0 0 0,-24 86 649 0 0,0 0-1 0 0,0 1 1 0 0,1-1-1 0 0,0 1 1 0 0,0 0-1 0 0,8-8 1 0 0,-9 11 130 0 0,0 0 1 0 0,0 0-1 0 0,0 0 0 0 0,0 1 1 0 0,1-1-1 0 0,-1 1 1 0 0,1-1-1 0 0,0 1 1 0 0,-1 1-1 0 0,1-1 0 0 0,0 0 1 0 0,7-1-1 0 0,-10 3 48 0 0,1 0-1 0 0,0 0 0 0 0,0 0 0 0 0,0 0 1 0 0,0 0-1 0 0,0 1 0 0 0,-1-1 1 0 0,1 0-1 0 0,0 1 0 0 0,0 0 1 0 0,0-1-1 0 0,-1 1 0 0 0,1 0 1 0 0,0 0-1 0 0,-1 0 0 0 0,1 0 1 0 0,-1 0-1 0 0,1 0 0 0 0,-1 0 1 0 0,0 1-1 0 0,1-1 0 0 0,-1 0 1 0 0,0 1-1 0 0,0-1 0 0 0,0 1 0 0 0,0-1 1 0 0,0 1-1 0 0,0 0 0 0 0,1 2 1 0 0,1 5 248 0 0,1 0 0 0 0,-1 0 1 0 0,0 0-1 0 0,1 12 0 0 0,8 71 1427 0 0,-2-13-936 0 0,-7-58-688 0 0,-1-10 1 0 0,-1 1 0 0 0,5 12 0 0 0,-5-21-60 0 0,0 0 0 0 0,0 0 0 0 0,1 0 0 0 0,-1 0 0 0 0,1-1 0 0 0,-1 1 0 0 0,1 0 0 0 0,0-1 0 0 0,0 1 0 0 0,0-1 0 0 0,0 0 0 0 0,5 4 0 0 0,-7-6-11 0 0,1 1 0 0 0,-1-1-1 0 0,1 1 1 0 0,-1-1 0 0 0,1 1 0 0 0,-1-1-1 0 0,1 1 1 0 0,0-1 0 0 0,-1 1 0 0 0,1-1-1 0 0,0 0 1 0 0,-1 1 0 0 0,1-1 0 0 0,0 0-1 0 0,0 0 1 0 0,-1 0 0 0 0,1 0-1 0 0,0 1 1 0 0,0-1 0 0 0,-1 0 0 0 0,1 0-1 0 0,0 0 1 0 0,0-1 0 0 0,1 1 0 0 0,0 0-22 0 0,1-1-156 0 0,0 1 1 0 0,1 0-1 0 0,-1-1 0 0 0,0 0 0 0 0,0 1 1 0 0,0-1-1 0 0,0-1 0 0 0,0 1 0 0 0,0 0 1 0 0,5-4-1 0 0,0 0-954 0 0,-1-1 0 0 0,11-9 1 0 0,-5 3-761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40.4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4143 0 0,'0'0'191'0'0,"2"8"424"0"0,6 55 11525 0 0,0 33-7203 0 0,1 20-3749 0 0,-7-107-1122 0 0,0 8 29 0 0,6 25-1 0 0,-7-39-99 0 0,0 1 0 0 0,0 0 0 0 0,0-1-1 0 0,1 1 1 0 0,-1-1 0 0 0,1 1 0 0 0,0-1 0 0 0,0 0 0 0 0,1 1-1 0 0,-1-1 1 0 0,1 0 0 0 0,4 4 0 0 0,4-2-1357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55.0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10879 0 0,'0'0'8083'0'0,"1"1"-7967"0"0,9 2-18 0 0,0-1-1 0 0,1 1 1 0 0,-1-2 0 0 0,1 1 0 0 0,-1-1 0 0 0,21-2-1 0 0,-29 1-94 0 0,15 0 20 0 0,89 3 182 0 0,-85-2-303 0 0,-1 2-1 0 0,1 1 0 0 0,23 6 0 0 0,-34-6-1382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40.8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113 33 6911 0 0,'0'0'11836'0'0,"-11"-19"-10981"0"0,7 14-812 0 0,-2 0-34 0 0,6 5-9 0 0,0 0 0 0 0,0 0 0 0 0,0-1 0 0 0,-1 1 0 0 0,1 0 0 0 0,0 0 0 0 0,0 0 0 0 0,-1-1 0 0 0,1 1 0 0 0,0 0 0 0 0,-1 0 0 0 0,1 0 0 0 0,0 0 0 0 0,0 0 0 0 0,-1 0 0 0 0,1 0 0 0 0,0-1 0 0 0,-1 1 0 0 0,1 0 0 0 0,0 0 0 0 0,-1 0 0 0 0,1 0 0 0 0,-1 0 0 0 0,-6 0 1 0 0,4 0 5 0 0,1 0-1 0 0,0 0 1 0 0,-1 1 0 0 0,1-1-1 0 0,-1 0 1 0 0,1 1 0 0 0,0 0-1 0 0,-1 0 1 0 0,1 0 0 0 0,0 0-1 0 0,0 0 1 0 0,0 0 0 0 0,0 0-1 0 0,0 1 1 0 0,0-1 0 0 0,0 1-1 0 0,0-1 1 0 0,1 1 0 0 0,-1 0-1 0 0,0 0 1 0 0,1-1 0 0 0,-1 1-1 0 0,1 0 1 0 0,-1 3-1 0 0,-3 3 104 0 0,2-1 0 0 0,-1 1-1 0 0,1 0 1 0 0,0 0 0 0 0,-2 13 0 0 0,3-10 25 0 0,1 0 1 0 0,0 1 0 0 0,1-1-1 0 0,1 0 1 0 0,0 0 0 0 0,0 1 0 0 0,1-1-1 0 0,0 0 1 0 0,1-1 0 0 0,0 1 0 0 0,1 0-1 0 0,1-1 1 0 0,-1 1 0 0 0,1-1 0 0 0,1-1-1 0 0,0 1 1 0 0,0-1 0 0 0,1 0-1 0 0,9 10 1 0 0,-10-14-176 0 0,-1 0 1 0 0,1-1-1 0 0,0 1 0 0 0,0-1 1 0 0,0-1-1 0 0,1 1 0 0 0,-1-1 1 0 0,1 0-1 0 0,0 0 0 0 0,0-1 1 0 0,0 0-1 0 0,0 0 0 0 0,0-1 1 0 0,9 1-1 0 0,-10-1-4 0 0,0-1 0 0 0,0 0-1 0 0,0-1 1 0 0,0 1 0 0 0,0-1 0 0 0,0-1 0 0 0,0 1-1 0 0,0-1 1 0 0,0 0 0 0 0,-1 0 0 0 0,1 0-1 0 0,-1-1 1 0 0,1 0 0 0 0,-1 0 0 0 0,0 0 0 0 0,0-1-1 0 0,6-5 1 0 0,-2 0-813 0 0,0-1 0 0 0,13-17 1 0 0,0-8-5391 0 0,-10 16 669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41.1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11719 0 0,'0'2'2508'0'0,"3"128"5869"0"0,7 70-5753 0 0,-4-76-1742 0 0,-3-70-852 0 0,2 0 1 0 0,21 93 0 0 0,-26-146-140 0 0,0-1-1 0 0,0 1 1 0 0,0-1 0 0 0,0 1 0 0 0,0-1 0 0 0,0 1 0 0 0,0-1 0 0 0,0 1-1 0 0,0-1 1 0 0,1 1 0 0 0,-1-1 0 0 0,0 1 0 0 0,0-1 0 0 0,0 1 0 0 0,1-1-1 0 0,-1 0 1 0 0,0 1 0 0 0,1-1 0 0 0,-1 1 0 0 0,0-1 0 0 0,1 0 0 0 0,-1 1-1 0 0,1-1 1 0 0,-1 0 0 0 0,1 0 0 0 0,-1 1 0 0 0,0-1 0 0 0,2 0 0 0 0,-1 0-195 0 0,0-1 0 0 0,0 1 1 0 0,0-1-1 0 0,0 0 1 0 0,0 1-1 0 0,-1-1 1 0 0,1 0-1 0 0,0 0 1 0 0,0 0-1 0 0,0 1 0 0 0,1-3 1 0 0,5-8-1500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41.5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117 0 5527 0 0,'-3'8'7284'0'0,"-1"2"-5454"0"0,-1 0-1 0 0,-9 16 1 0 0,-16 17-72 0 0,21-31-1708 0 0,0 0 1 0 0,1 1-1 0 0,1 0 0 0 0,0 0 0 0 0,-8 20 0 0 0,14-28-35 0 0,-1 0 0 0 0,1 0 0 0 0,0 1 0 0 0,1-1 0 0 0,-1 0 0 0 0,1 0 0 0 0,0 0 0 0 0,0 0 0 0 0,1 1 0 0 0,0-1 0 0 0,-1 0 0 0 0,2 0 0 0 0,-1 0 0 0 0,1 0 0 0 0,-1 0 0 0 0,1-1 0 0 0,0 1 0 0 0,1 0 0 0 0,-1-1 0 0 0,1 1 0 0 0,0-1 0 0 0,0 0 0 0 0,1 0 0 0 0,-1 0 0 0 0,1-1 0 0 0,0 1 0 0 0,0-1 0 0 0,0 0 0 0 0,0 0 0 0 0,1 0 0 0 0,7 3 0 0 0,-7-3-30 0 0,0-1 0 0 0,0 0-1 0 0,1-1 1 0 0,-1 1 0 0 0,1-1-1 0 0,-1 0 1 0 0,1 0-1 0 0,-1-1 1 0 0,1 0 0 0 0,-1 0-1 0 0,1 0 1 0 0,0 0 0 0 0,-1-1-1 0 0,1 0 1 0 0,-1 0 0 0 0,0-1-1 0 0,1 0 1 0 0,5-2 0 0 0,-5 1-376 0 0,-1 0 0 0 0,0 0-1 0 0,0 0 1 0 0,0-1 0 0 0,0 0 0 0 0,5-5 0 0 0,-4 2-780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41.8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0 173 5527 0 0,'8'4'568'0'0,"2"2"2078"0"0,0-1 1 0 0,0 0-1 0 0,21 7 0 0 0,-26-11-1790 0 0,-1 0 0 0 0,1 0 0 0 0,-1 0 0 0 0,1-1 0 0 0,-1 0 0 0 0,9 0 0 0 0,-9-1-999 0 0,-1 1 0 0 0,1-1 0 0 0,-1 0 0 0 0,1 0 0 0 0,5-3 0 0 0,0 0 131 0 0,1-1 0 0 0,-1-1 1 0 0,0 0-1 0 0,-1 0 0 0 0,1-1 1 0 0,-1 0-1 0 0,-1 0 0 0 0,1-1 1 0 0,-1 0-1 0 0,-1 0 0 0 0,1-1 1 0 0,7-14-1 0 0,-9 14-12 0 0,-2 6 17 0 0,-1 0-1 0 0,-1 0 0 0 0,1 0 0 0 0,0-1 1 0 0,-1 1-1 0 0,0-1 0 0 0,0 1 0 0 0,0-1 1 0 0,0 1-1 0 0,0-1 0 0 0,-1 1 1 0 0,1-1-1 0 0,-1 0 0 0 0,0 1 0 0 0,0-1 1 0 0,-1 0-1 0 0,0-3 0 0 0,1 6 5 0 0,0 0 1 0 0,0 0-1 0 0,0 0 0 0 0,0 0 0 0 0,0 0 1 0 0,-1 1-1 0 0,1-1 0 0 0,0 0 1 0 0,0 0-1 0 0,-1 0 0 0 0,1 1 0 0 0,-1-1 1 0 0,1 0-1 0 0,-1 0 0 0 0,1 1 0 0 0,-1-1 1 0 0,1 0-1 0 0,-1 1 0 0 0,1-1 0 0 0,-1 1 1 0 0,0-1-1 0 0,0 1 0 0 0,1-1 0 0 0,-1 1 1 0 0,0-1-1 0 0,0 1 0 0 0,1 0 0 0 0,-1-1 1 0 0,0 1-1 0 0,0 0 0 0 0,0 0 0 0 0,1 0 1 0 0,-1-1-1 0 0,-2 1 0 0 0,2 0-14 0 0,0 0 16 0 0,-1 0 1 0 0,1 0-1 0 0,0 0 1 0 0,-1 0-1 0 0,1 0 1 0 0,0 0-1 0 0,0 0 0 0 0,-1 0 1 0 0,1 1-1 0 0,0-1 1 0 0,0 0-1 0 0,0 1 1 0 0,-1-1-1 0 0,1 1 1 0 0,0 0-1 0 0,0-1 0 0 0,-2 2 1 0 0,-1 1-1 0 0,-3 1 18 0 0,0 0 0 0 0,0 1 0 0 0,0 0 0 0 0,1 0-1 0 0,0 1 1 0 0,0 0 0 0 0,0 0 0 0 0,1 0 0 0 0,0 0 0 0 0,0 1-1 0 0,0 0 1 0 0,1 0 0 0 0,0 1 0 0 0,0-1 0 0 0,1 1 0 0 0,0 0-1 0 0,1-1 1 0 0,-3 12 0 0 0,3-10 77 0 0,0 1 0 0 0,1 0 1 0 0,0-1-1 0 0,1 1 0 0 0,0 0 0 0 0,0 0 0 0 0,1-1 0 0 0,1 1 1 0 0,-1 0-1 0 0,2-1 0 0 0,-1 1 0 0 0,1-1 0 0 0,1 0 0 0 0,-1 0 1 0 0,7 10-1 0 0,-5-10-78 0 0,0-1 0 0 0,1-1 1 0 0,0 1-1 0 0,0-1 0 0 0,1 0 0 0 0,0-1 1 0 0,0 1-1 0 0,1-1 0 0 0,-1-1 1 0 0,14 8-1 0 0,-16-10-76 0 0,1-1 0 0 0,-1 0 0 0 0,1 0 0 0 0,-1 0 0 0 0,1 0 0 0 0,0-1 0 0 0,0 0 0 0 0,0 0 0 0 0,0-1 0 0 0,0 0 0 0 0,0 0 0 0 0,0 0 1 0 0,0 0-1 0 0,0-1 0 0 0,-1 0 0 0 0,1-1 0 0 0,0 1 0 0 0,6-3 0 0 0,0-2-629 0 0,0 0 0 0 0,0-1-1 0 0,0 0 1 0 0,-1-1 0 0 0,0-1 0 0 0,0 1 0 0 0,9-12 0 0 0,-1 0-1289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42.2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11951 0 0,'0'0'547'0'0,"0"1"-11"0"0,3 9-258 0 0,0 0 0 0 0,0 13 0 0 0,2 48 5300 0 0,-3-35-4118 0 0,3 68-625 0 0,8 93 2067 0 0,-8-161-2469 0 0,1 0 0 0 0,2 0 0 0 0,16 46 0 0 0,-19-70-1216 0 0,0-1 1 0 0,12 21-1 0 0,-15-28 281 0 0,1 0 1 0 0,-1-1-1 0 0,1 1 1 0 0,0-1-1 0 0,0 0 0 0 0,0 0 1 0 0,0 0-1 0 0,1 0 0 0 0,-1 0 1 0 0,1-1-1 0 0,6 4 0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42.5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206 1 6911 0 0,'0'0'13859'0'0,"-2"0"-13736"0"0,-33 14-68 0 0,18-7-27 0 0,-1 0 0 0 0,1 1-1 0 0,0 1 1 0 0,-26 18 0 0 0,37-22-22 0 0,3-3 6 0 0,0 0 0 0 0,0 1 0 0 0,0-1 0 0 0,0 1 0 0 0,1-1 0 0 0,-1 1 0 0 0,1 0 0 0 0,-1 0 0 0 0,1 0 0 0 0,0 0 0 0 0,-1 4 0 0 0,2-6 9 0 0,1 1 0 0 0,0-1 1 0 0,0 0-1 0 0,0 0 0 0 0,0 0 1 0 0,0 1-1 0 0,0-1 0 0 0,0 0 1 0 0,0 0-1 0 0,1 0 0 0 0,-1 1 1 0 0,0-1-1 0 0,1 0 1 0 0,-1 0-1 0 0,1 0 0 0 0,-1 0 1 0 0,1 0-1 0 0,0 0 0 0 0,-1 0 1 0 0,2 1-1 0 0,17 18 471 0 0,-8-11-159 0 0,1 0 0 0 0,1-1 0 0 0,-1 0 0 0 0,20 7 0 0 0,19 13 432 0 0,-34-17-515 0 0,-5-5-36 0 0,-1 2 0 0 0,0 0 0 0 0,0 0 0 0 0,14 15 0 0 0,-22-20-181 0 0,0 0-1 0 0,-1 0 1 0 0,1 1 0 0 0,-1-1-1 0 0,0 1 1 0 0,0-1 0 0 0,0 1-1 0 0,-1 0 1 0 0,0 0 0 0 0,1 0-1 0 0,-1 0 1 0 0,0 0 0 0 0,-1 0-1 0 0,1 0 1 0 0,-1 1 0 0 0,0-1-1 0 0,0 0 1 0 0,0 0 0 0 0,-1 5-1 0 0,0-4-29 0 0,0 0 0 0 0,0 0 0 0 0,-1-1 0 0 0,1 1 0 0 0,-1-1 0 0 0,0 0 0 0 0,0 1-1 0 0,0-1 1 0 0,-1 0 0 0 0,0 0 0 0 0,1 0 0 0 0,-1-1 0 0 0,-1 1 0 0 0,1-1 0 0 0,0 1 0 0 0,-1-1-1 0 0,0 0 1 0 0,0 0 0 0 0,0-1 0 0 0,0 1 0 0 0,0-1 0 0 0,-9 3 0 0 0,4-1-33 0 0,-1-1 1 0 0,0-1-1 0 0,0 0 0 0 0,0 0 1 0 0,-1-1-1 0 0,1 0 1 0 0,0-1-1 0 0,-1 0 1 0 0,-16-2-1 0 0,-35-10-1554 0 0,28 3-128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42.9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14 10135 0 0,'-6'-13'13052'0'0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45.9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83 5527 0 0,'0'0'14070'0'0,"3"-9"-13996"0"0,-1 6-70 0 0,-1 1 0 0 0,1-1 0 0 0,0 0 0 0 0,0 1 0 0 0,0-1 0 0 0,0 1 0 0 0,0 0 0 0 0,1-1 0 0 0,-1 1 0 0 0,1 0 0 0 0,-1 1 0 0 0,1-1 1 0 0,0 0-1 0 0,0 1 0 0 0,4-2 0 0 0,2-2-5 0 0,1 0 16 0 0,0 0 1 0 0,0 1-1 0 0,0 0 0 0 0,1 1 0 0 0,0 0 0 0 0,0 0 0 0 0,0 1 1 0 0,0 1-1 0 0,0 0 0 0 0,0 0 0 0 0,0 1 0 0 0,17 2 1 0 0,-25-2 13 0 0,-1 1 1 0 0,1-1-1 0 0,-1 1 1 0 0,1 0 0 0 0,-1-1-1 0 0,1 1 1 0 0,-1 0-1 0 0,1 1 1 0 0,-1-1-1 0 0,0 0 1 0 0,0 1 0 0 0,0-1-1 0 0,0 1 1 0 0,0 0-1 0 0,0-1 1 0 0,0 1 0 0 0,0 0-1 0 0,2 4 1 0 0,-2-3 76 0 0,-1 0 1 0 0,0 0-1 0 0,0 1 0 0 0,0-1 1 0 0,-1 0-1 0 0,1 0 1 0 0,-1 0-1 0 0,1 1 0 0 0,-1-1 1 0 0,0 0-1 0 0,0 0 0 0 0,-1 1 1 0 0,0 3-1 0 0,-2 5 169 0 0,0 1 0 0 0,-1-1-1 0 0,-1 1 1 0 0,0-1 0 0 0,-1 0-1 0 0,-9 14 1 0 0,-10 16-90 0 0,-3-1 1 0 0,-35 42-1 0 0,25-38-269 0 0,37-44 23 0 0,25-2-122 0 0,-14 1 177 0 0,0-1 0 0 0,0 2 0 0 0,18 2 0 0 0,-18-1 16 0 0,0 0 0 0 0,-1 1 0 0 0,1 1 0 0 0,-1-1 0 0 0,1 2-1 0 0,-1-1 1 0 0,0 1 0 0 0,-1 0 0 0 0,11 9 0 0 0,-15-11 32 0 0,0 1 1 0 0,0 0-1 0 0,-1-1 0 0 0,1 1 0 0 0,-1 1 1 0 0,0-1-1 0 0,0 0 0 0 0,0 1 0 0 0,-1-1 1 0 0,0 1-1 0 0,0 0 0 0 0,0 0 0 0 0,0 0 1 0 0,-1 0-1 0 0,1 0 0 0 0,-1 0 0 0 0,-1 0 1 0 0,1 1-1 0 0,-1 7 0 0 0,-1-3 46 0 0,0-1 0 0 0,-1 1 0 0 0,0-1 0 0 0,0 0 0 0 0,-1 0 1 0 0,0 0-1 0 0,-1 0 0 0 0,0-1 0 0 0,0 1 0 0 0,-6 8 0 0 0,-4 2-34 0 0,0-1-1 0 0,0 0 1 0 0,-18 15 0 0 0,26-28-54 0 0,0 0 0 0 0,-1 0 0 0 0,1-1 0 0 0,-1 1 0 0 0,0-1 0 0 0,0-1 0 0 0,0 0 0 0 0,-13 4 0 0 0,16-5-13 0 0,0-1-1 0 0,0 0 1 0 0,0 0 0 0 0,-1 0 0 0 0,1-1-1 0 0,0 1 1 0 0,0-1 0 0 0,0 0 0 0 0,-1 0-1 0 0,1-1 1 0 0,0 1 0 0 0,0-1 0 0 0,0 0-1 0 0,0 0 1 0 0,-1 0 0 0 0,2-1 0 0 0,-8-3-1 0 0,9 4-103 0 0,0-1 0 0 0,0 0 0 0 0,0 0 0 0 0,0 0 0 0 0,0 0 0 0 0,0-1 0 0 0,1 1 0 0 0,-1 0 0 0 0,1-1 0 0 0,0 1 0 0 0,-1-1 0 0 0,0-3 0 0 0,1 3-1250 0 0,0 0 0 0 0,0 0 1 0 0,1-1-1 0 0,-1 1 1 0 0,1-6-1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46.4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159 16 8287 0 0,'0'0'756'0'0,"1"1"-622"0"0,5 7 1922 0 0,0 0 1 0 0,-1 0 0 0 0,0 1-1 0 0,0 0 1 0 0,5 14 0 0 0,-7-13-1369 0 0,0-1 0 0 0,1 18 1 0 0,-4-20-516 0 0,5 16 300 0 0,-3-17-429 0 0,-1-6-53 0 0,0 0 0 0 0,0-1 0 0 0,0 1 0 0 0,0-1-1 0 0,0 1 1 0 0,0-1 0 0 0,0 1 0 0 0,-1-1-1 0 0,1 0 1 0 0,0 1 0 0 0,0-1 0 0 0,0 0-1 0 0,0-1 1 0 0,1-1-6 0 0,-1 0 0 0 0,1-1-1 0 0,-1 1 1 0 0,0 0 0 0 0,0-1 0 0 0,0 1-1 0 0,-1-1 1 0 0,1 1 0 0 0,-1-1 0 0 0,0 1-1 0 0,0-6 1 0 0,0 1-4 0 0,-1-1 0 0 0,0 1-1 0 0,-4-15 1 0 0,4 19 16 0 0,-1-1-1 0 0,0 1 1 0 0,1 0-1 0 0,-1 0 0 0 0,-1 0 1 0 0,1 0-1 0 0,-1 0 1 0 0,1 0-1 0 0,-1 1 1 0 0,-5-5-1 0 0,7 7 3 0 0,-1-1 1 0 0,1 1-1 0 0,-1 0 0 0 0,1 0 0 0 0,-1 0 0 0 0,0 0 0 0 0,0 0 1 0 0,0 0-1 0 0,1 1 0 0 0,-1-1 0 0 0,0 1 0 0 0,0-1 1 0 0,0 1-1 0 0,0-1 0 0 0,0 1 0 0 0,0 0 0 0 0,0 0 1 0 0,0 0-1 0 0,0 0 0 0 0,0 1 0 0 0,0-1 0 0 0,0 0 1 0 0,0 1-1 0 0,0-1 0 0 0,-3 3 0 0 0,-4 1 15 0 0,1 1-1 0 0,-1 0 1 0 0,1 0-1 0 0,1 1 1 0 0,-1 0-1 0 0,1 1 1 0 0,0-1-1 0 0,0 1 1 0 0,1 1-1 0 0,0-1 1 0 0,0 1-1 0 0,1 0 1 0 0,-8 16-1 0 0,6-7 17 0 0,-1 0-1 0 0,2 0 0 0 0,0 1 1 0 0,2 0-1 0 0,0 0 0 0 0,-3 25 1 0 0,6-34-30 0 0,1 1-1 0 0,0-1 1 0 0,0 0 0 0 0,1 1 0 0 0,0-1 0 0 0,1 0-1 0 0,0 0 1 0 0,0 0 0 0 0,1 0 0 0 0,0 0 0 0 0,1 0-1 0 0,0-1 1 0 0,0 0 0 0 0,1 0 0 0 0,7 10 0 0 0,-6-11-428 0 0,-1 0 0 0 0,2-1 1 0 0,-1 1-1 0 0,1-1 1 0 0,0-1-1 0 0,0 1 0 0 0,0-1 1 0 0,1-1-1 0 0,0 1 1 0 0,9 3-1 0 0,6 1-1564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46.9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249 177 3223 0 0,'0'-10'295'0'0,"0"0"0"0"0,0 0-1 0 0,-1 0 1 0 0,-1 0 0 0 0,-3-15-1 0 0,1 7 1804 0 0,2 9-1162 0 0,0 1-1 0 0,0-1 0 0 0,-1 1 1 0 0,0 0-1 0 0,-5-9 0 0 0,7 15-753 0 0,0 1 1 0 0,0-1-1 0 0,0 0 0 0 0,-1 1 0 0 0,1-1 0 0 0,0 1 0 0 0,-1-1 1 0 0,1 1-1 0 0,-1 0 0 0 0,0 0 0 0 0,1-1 0 0 0,-1 1 0 0 0,0 0 1 0 0,0 0-1 0 0,0 1 0 0 0,0-1 0 0 0,0 0 0 0 0,0 1 0 0 0,0-1 1 0 0,0 1-1 0 0,0 0 0 0 0,0-1 0 0 0,0 1 0 0 0,0 0 0 0 0,0 0 1 0 0,0 0-1 0 0,-2 1 0 0 0,-1 0 31 0 0,-1 1 0 0 0,1-1 0 0 0,0 1 0 0 0,0 1 1 0 0,0-1-1 0 0,0 0 0 0 0,1 1 0 0 0,-1 0 0 0 0,1 0 0 0 0,-1 1 0 0 0,1-1 0 0 0,0 1 0 0 0,0 0 1 0 0,1 0-1 0 0,-1 0 0 0 0,-4 7 0 0 0,-1 4 27 0 0,0-1-1 0 0,1 1 1 0 0,1 0 0 0 0,-7 18-1 0 0,6-9-56 0 0,0 0 0 0 0,2 0 0 0 0,0 1 0 0 0,2 0-1 0 0,1-1 1 0 0,-1 41 0 0 0,4-60-190 0 0,1-1-1 0 0,0 1 0 0 0,-1 0 1 0 0,1 0-1 0 0,1-1 1 0 0,-1 1-1 0 0,1-1 0 0 0,0 1 1 0 0,2 4-1 0 0,-3-8 5 0 0,0 1-1 0 0,0-1 1 0 0,0 1-1 0 0,0-1 1 0 0,0 0-1 0 0,1 1 1 0 0,-1-1 0 0 0,0 0-1 0 0,1 0 1 0 0,-1 0-1 0 0,1 0 1 0 0,-1 0-1 0 0,1 0 1 0 0,-1 0-1 0 0,1-1 1 0 0,0 1 0 0 0,-1 0-1 0 0,1-1 1 0 0,0 0-1 0 0,-1 1 1 0 0,1-1-1 0 0,0 0 1 0 0,0 0-1 0 0,-1 0 1 0 0,1 0-1 0 0,0 0 1 0 0,0 0 0 0 0,1-1-1 0 0,7-1-38 0 0,-6 2-21 0 0,0 0 1 0 0,-1-1-1 0 0,1 0 1 0 0,0 0-1 0 0,-1 0 0 0 0,1 0 1 0 0,0-1-1 0 0,-1 1 1 0 0,0-1-1 0 0,1 0 0 0 0,-1 0 1 0 0,6-5-1 0 0,8-11-420 0 0,-10 11 319 0 0,0 0 0 0 0,0-1 0 0 0,0-1 0 0 0,-1 1 0 0 0,0-1 0 0 0,6-13 1 0 0,17-56-143 0 0,-22 55 250 0 0,-6 21 56 0 0,0 0 0 0 0,0 0 0 0 0,0 1 0 0 0,0-1 0 0 0,1 0 0 0 0,-1 0 0 0 0,3-2 0 0 0,-3 3 0 0 0,3-6 0 0 0,-6 3 11 0 0,1 3-9 0 0,1 1 0 0 0,0 0 0 0 0,0 0 0 0 0,-1 0 0 0 0,1 0 0 0 0,0 0 0 0 0,0 0 0 0 0,-1 0 0 0 0,1 0 0 0 0,0 0 0 0 0,0 0 0 0 0,0 0 0 0 0,-1 1-1 0 0,1-1 1 0 0,0 0 0 0 0,0 0 0 0 0,-1 0 0 0 0,1 0 0 0 0,0 0 0 0 0,0 0 0 0 0,0 0 0 0 0,-1 1 0 0 0,1-1 0 0 0,0 0 0 0 0,0 0 0 0 0,0 0 0 0 0,0 0 0 0 0,-1 1 0 0 0,1-1 0 0 0,0 0 0 0 0,0 0 0 0 0,0 0 0 0 0,0 1 0 0 0,0-1 0 0 0,-6 8 48 0 0,4 0 14 0 0,-1 0 1 0 0,1 1 0 0 0,0 0 0 0 0,1-1 0 0 0,0 1 0 0 0,0 0 0 0 0,1 14 0 0 0,1-7-11 0 0,1 1-1 0 0,0-1 1 0 0,5 18 0 0 0,-5-30-51 0 0,-1 1 0 0 0,1-1 0 0 0,0 0 0 0 0,0 0 0 0 0,0 0 0 0 0,0 0 0 0 0,1-1 0 0 0,-1 1 0 0 0,1 0 0 0 0,0-1 0 0 0,0 0 0 0 0,1 0 0 0 0,-1 0 0 0 0,0 0 0 0 0,1 0 0 0 0,0-1 0 0 0,0 0 0 0 0,0 0 0 0 0,7 3 0 0 0,-7-3-409 0 0,0-1 0 0 0,0 0 0 0 0,0 0-1 0 0,1 0 1 0 0,-1-1 0 0 0,0 1 0 0 0,8-1 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55.3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13 4143 0 0,'1'0'319'0'0,"8"3"1427"0"0,0-1-1 0 0,1 0 0 0 0,-1-1 1 0 0,0 0-1 0 0,1 0 1 0 0,11-1-1 0 0,58-9 1657 0 0,-11 1-2807 0 0,53 4-1411 0 0,-111 3-958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47.3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168 0 6911 0 0,'-4'4'7193'0'0,"-7"5"-4374"0"0,-40 26 983 0 0,-21 23-2945 0 0,69-55-826 0 0,-1 0 0 0 0,1 1 0 0 0,0-1-1 0 0,0 1 1 0 0,0-1 0 0 0,0 1 0 0 0,-2 5 0 0 0,4-8-16 0 0,1 1 0 0 0,0-1 0 0 0,-1 0 0 0 0,1 1-1 0 0,0-1 1 0 0,0 0 0 0 0,-1 1 0 0 0,1-1 0 0 0,0 0 0 0 0,1 1 0 0 0,-1-1 0 0 0,0 1-1 0 0,0-1 1 0 0,0 0 0 0 0,1 1 0 0 0,-1-1 0 0 0,1 0 0 0 0,-1 0 0 0 0,1 1 0 0 0,-1-1-1 0 0,1 0 1 0 0,0 0 0 0 0,0 0 0 0 0,0 0 0 0 0,-1 0 0 0 0,1 0 0 0 0,0 0 0 0 0,2 1-1 0 0,8 8 27 0 0,1-1 0 0 0,0 0 0 0 0,0-1-1 0 0,28 13 1 0 0,6 5-34 0 0,-31-18-3 0 0,-13-7-2 0 0,1 0 1 0 0,-1 0 0 0 0,0 0 0 0 0,1 0 0 0 0,-1 1-1 0 0,0 0 1 0 0,0-1 0 0 0,0 1 0 0 0,0 0-1 0 0,0 0 1 0 0,0 0 0 0 0,-1 0 0 0 0,1 0-1 0 0,-1 0 1 0 0,1 0 0 0 0,-1 1 0 0 0,2 4-1 0 0,-2-4 11 0 0,0 0 0 0 0,0 0-1 0 0,-1 0 1 0 0,1 0-1 0 0,-1 0 1 0 0,0 1 0 0 0,0-1-1 0 0,0 0 1 0 0,0 0-1 0 0,0 0 1 0 0,-1 1 0 0 0,0-1-1 0 0,0 0 1 0 0,1 0-1 0 0,-2 0 1 0 0,1 0-1 0 0,0 0 1 0 0,-1 0 0 0 0,1-1-1 0 0,-1 1 1 0 0,0 0-1 0 0,0-1 1 0 0,0 1 0 0 0,-4 3-1 0 0,2-2 14 0 0,-1 1-19 0 0,-1 0 1 0 0,1 0-1 0 0,-1-1 0 0 0,-10 6 1 0 0,14-9-29 0 0,0 0 0 0 0,-1 0 0 0 0,1 0 1 0 0,-1-1-1 0 0,1 1 0 0 0,-1-1 1 0 0,1 1-1 0 0,-1-1 0 0 0,1 0 0 0 0,-1 0 1 0 0,1 0-1 0 0,-1 0 0 0 0,1-1 0 0 0,-1 1 1 0 0,1-1-1 0 0,-1 1 0 0 0,-2-2 1 0 0,-18-11-1619 0 0,17 7-4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47.7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219 12 6911 0 0,'7'-12'7991'0'0,"-18"13"-7492"0"0,0 0-1 0 0,0 0 1 0 0,0 1-1 0 0,-15 5 1 0 0,-44 18 493 0 0,56-20-900 0 0,7-1 102 0 0,-1-1 0 0 0,1 1 0 0 0,-1 0 0 0 0,1 0 0 0 0,0 1 0 0 0,1 0 0 0 0,-10 9 0 0 0,15-13 30 0 0,1-1-208 0 0,0 1-1 0 0,-1-1 0 0 0,1 0 1 0 0,0 1-1 0 0,-1-1 1 0 0,1 0-1 0 0,0 1 0 0 0,-1-1 1 0 0,1 0-1 0 0,0 1 1 0 0,0-1-1 0 0,0 1 0 0 0,0-1 1 0 0,-1 1-1 0 0,1-1 1 0 0,0 0-1 0 0,0 1 0 0 0,0-1 1 0 0,0 1-1 0 0,0-1 1 0 0,0 1-1 0 0,0-1 1 0 0,0 1-1 0 0,0-1 0 0 0,0 1 1 0 0,0-1-1 0 0,0 0 1 0 0,0 1-1 0 0,1 0 0 0 0,3 15 97 0 0,-2-13-102 0 0,0 1 0 0 0,1-1 1 0 0,-1 0-1 0 0,1 0 1 0 0,0-1-1 0 0,0 1 0 0 0,0 0 1 0 0,0-1-1 0 0,0 0 1 0 0,6 3-1 0 0,41 18 62 0 0,-13-8-48 0 0,-29-10-8 0 0,0-1 0 0 0,-1 1 0 0 0,1 0 0 0 0,-1 1 0 0 0,0 0 0 0 0,0 0 0 0 0,10 12 0 0 0,-16-16-12 0 0,1 0 0 0 0,-1 0-1 0 0,1 0 1 0 0,-1 0 0 0 0,0 1 0 0 0,0-1 0 0 0,0 0-1 0 0,0 1 1 0 0,0-1 0 0 0,-1 0 0 0 0,1 1-1 0 0,-1-1 1 0 0,1 1 0 0 0,-1-1 0 0 0,0 1-1 0 0,0-1 1 0 0,0 1 0 0 0,0-1 0 0 0,-1 1-1 0 0,1-1 1 0 0,-1 0 0 0 0,1 1 0 0 0,-1-1 0 0 0,0 1-1 0 0,0-1 1 0 0,0 0 0 0 0,0 0 0 0 0,0 0-1 0 0,-1 1 1 0 0,1-1 0 0 0,0 0 0 0 0,-1 0-1 0 0,-2 1 1 0 0,-1 4-33 0 0,-1-1 1 0 0,0-1-1 0 0,0 1 0 0 0,-13 8 0 0 0,14-12 12 0 0,0 1-1 0 0,1-1 0 0 0,-1 0 1 0 0,0-1-1 0 0,0 1 1 0 0,0-1-1 0 0,0 0 0 0 0,0 0 1 0 0,-6 0-1 0 0,7-1-332 0 0,0 0 0 0 0,0 0 0 0 0,0 0-1 0 0,0 0 1 0 0,-7-2 0 0 0,1-2-781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48.1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1 221 13327 0 0,'1'0'612'0'0,"35"-4"254"0"0,-26 4-253 0 0,-1-1 1 0 0,1 0-1 0 0,-1 0 0 0 0,16-5 0 0 0,-7-1-493 0 0,0-1 0 0 0,0-1 0 0 0,-1 0 0 0 0,-1-1 0 0 0,0-1 0 0 0,0 0 0 0 0,16-16 0 0 0,-31 26-120 0 0,35-36 1 0 0,-33 33-2 0 0,1 0-1 0 0,-1 0 1 0 0,0 0-1 0 0,-1 0 0 0 0,1 0 1 0 0,-1-1-1 0 0,0 1 0 0 0,2-6 1 0 0,-4 9 0 0 0,0 0 0 0 0,1 0 0 0 0,-1 0 0 0 0,0 0 0 0 0,0 0 0 0 0,0 0 0 0 0,0 0 0 0 0,0 0 0 0 0,0-1 0 0 0,0 1 0 0 0,0 0 0 0 0,0 0 0 0 0,0 0 0 0 0,-1 0 0 0 0,1 0 0 0 0,0 0 0 0 0,-1 0 0 0 0,1 0 0 0 0,-1 0 0 0 0,1 0 0 0 0,-1 0 0 0 0,0 0 0 0 0,1 0 0 0 0,-1 1 0 0 0,0-1 0 0 0,1 0 0 0 0,-1 0 0 0 0,0 0 0 0 0,0 1 0 0 0,0-1 0 0 0,0 1 0 0 0,0-1 0 0 0,0 1 0 0 0,0-1 0 0 0,0 1 0 0 0,0-1 0 0 0,0 1 0 0 0,0 0 0 0 0,0-1 0 0 0,0 1 0 0 0,0 0 0 0 0,-2 0 0 0 0,-3-1-3 0 0,-1 1 1 0 0,1 0 0 0 0,0 0-1 0 0,0 1 1 0 0,0 0 0 0 0,-8 1-1 0 0,3 2 73 0 0,0 0 0 0 0,0 0-1 0 0,1 1 1 0 0,-1 0 0 0 0,1 1-1 0 0,0 0 1 0 0,0 0 0 0 0,1 1-1 0 0,0 0 1 0 0,0 1 0 0 0,0 0-1 0 0,-10 14 1 0 0,13-14-4 0 0,0-1 0 0 0,0 1 0 0 0,1 0 0 0 0,0 1 0 0 0,1-1 0 0 0,0 1 0 0 0,0 0 0 0 0,1 0 0 0 0,0 0 0 0 0,0 0 0 0 0,1 1 0 0 0,1-1 0 0 0,-1 1 0 0 0,2 0 0 0 0,-1 15 1 0 0,2-19 0 0 0,0 0 0 0 0,0 0 0 0 0,1 0 0 0 0,0 0 0 0 0,0 0 1 0 0,0 0-1 0 0,0-1 0 0 0,1 1 0 0 0,0-1 0 0 0,0 1 0 0 0,1-1 1 0 0,0 0-1 0 0,0 0 0 0 0,0-1 0 0 0,0 1 0 0 0,0-1 0 0 0,1 0 1 0 0,0 0-1 0 0,0 0 0 0 0,7 3 0 0 0,-5-3-282 0 0,0-1 0 0 0,0 0 0 0 0,1 0-1 0 0,-1 0 1 0 0,1-1 0 0 0,-1 0 0 0 0,1-1 0 0 0,0 0-1 0 0,-1 0 1 0 0,1 0 0 0 0,0-1 0 0 0,0 0 0 0 0,0-1 0 0 0,-1 0-1 0 0,15-3 1 0 0,-3-2-1240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48.4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 1 16151 0 0,'0'9'1462'0'0,"5"46"-306"0"0,-3-43-266 0 0,-1 1 1 0 0,0-1-1 0 0,-1 1 0 0 0,-1 17 0 0 0,-12 72 636 0 0,0 127-1 0 0,12-217-2009 0 0,2 0 1 0 0,0 0-1 0 0,0 1 0 0 0,4 11 0 0 0,-5-21 290 0 0,1-1 0 0 0,0 1 0 0 0,0 0 0 0 0,1 0 1 0 0,-1 0-1 0 0,1-1 0 0 0,-1 1 0 0 0,1-1 0 0 0,3 5 0 0 0,-4-6 117 0 0,1 0 0 0 0,-1 0 0 0 0,0 0 0 0 0,1 0 0 0 0,-1 0 0 0 0,1 0 0 0 0,-1-1 0 0 0,1 1 1 0 0,0 0-1 0 0,-1-1 0 0 0,1 1 0 0 0,0-1 0 0 0,-1 0 0 0 0,1 1 0 0 0,0-1 0 0 0,-1 0 0 0 0,1 0 0 0 0,2 0 0 0 0,7-2-1943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48.8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351 345 3223 0 0,'-6'-5'288'0'0,"3"3"71"0"0,0 0-1 0 0,0 0 0 0 0,0 0 0 0 0,0 0 0 0 0,0 1 0 0 0,-1 0 0 0 0,1 0 0 0 0,0 0 0 0 0,-1 0 0 0 0,-5-1 0 0 0,-39-1 6142 0 0,36 3-5909 0 0,-85 1 3570 0 0,0 0-3152 0 0,81 0-910 0 0,-18-2-1940 0 0,45 3 719 0 0</inkml:trace>
  <inkml:trace contextRef="#ctx0" brushRef="#br0" timeOffset="1">356 78 1375 0 0,'63'-45'99'0'0,"-28"27"2483"0"0,0 6 5511 0 0,-33 11-7847 0 0,-1 1 0 0 0,0-1 1 0 0,1 1-1 0 0,-1 0 1 0 0,1 0-1 0 0,-1 0 0 0 0,1 0 1 0 0,-1 0-1 0 0,1 0 1 0 0,-1 0-1 0 0,0 0 0 0 0,1 0 1 0 0,-1 1-1 0 0,1-1 1 0 0,-1 0-1 0 0,0 1 0 0 0,1 0 1 0 0,-1-1-1 0 0,0 1 0 0 0,1 0 1 0 0,-1-1-1 0 0,0 1 1 0 0,0 0-1 0 0,0 0 0 0 0,0 0 1 0 0,0 0-1 0 0,0 0 1 0 0,0 0-1 0 0,0 0 0 0 0,1 2 1 0 0,-1 1 62 0 0,1 0 0 0 0,-1 0 0 0 0,1 0 0 0 0,-1 0 0 0 0,-1 0 0 0 0,1 0 0 0 0,0 0 1 0 0,-1 0-1 0 0,0 6 0 0 0,-6 189 1822 0 0,1-86-1389 0 0,4-103-928 0 0,2 1 0 0 0,-1-1 0 0 0,2 1 0 0 0,-1-1 0 0 0,1 1 0 0 0,1-1 0 0 0,0 0 0 0 0,0 0 0 0 0,1 0 0 0 0,1 0 0 0 0,5 10 0 0 0,-9-18-141 0 0,1 0 0 0 0,-1-1 0 0 0,0 1 0 0 0,1 0 0 0 0,-1-1-1 0 0,1 1 1 0 0,0-1 0 0 0,-1 0 0 0 0,1 0 0 0 0,0 1 0 0 0,3 0 0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49.1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362 23 2759 0 0,'-28'-6'1943'0'0,"1"1"0"0"0,-49-4-1 0 0,-57 7 5246 0 0,99 2-7581 0 0,26 0 457 0 0,0 1-1 0 0,0-1 1 0 0,-12 4-1 0 0,2 0 27 0 0,17-4-81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49.5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1 198 9007 0 0,'41'-11'1812'0'0,"40"-17"0"0"0,-68 22-1401 0 0,0 0 0 0 0,0 0-1 0 0,-1-2 1 0 0,0 1 0 0 0,0-2-1 0 0,20-18 1 0 0,-26 22-396 0 0,-1 0 0 0 0,1-1 0 0 0,-1 0 0 0 0,0 0 0 0 0,-1 0 0 0 0,0-1-1 0 0,0 1 1 0 0,0-1 0 0 0,4-11 0 0 0,-7 10-15 0 0,-1 8 0 0 0,0-1 1 0 0,0 1-1 0 0,0-1 0 0 0,-1 1 0 0 0,1-1 0 0 0,0 1 1 0 0,0-1-1 0 0,-1 1 0 0 0,1 0 0 0 0,0-1 0 0 0,0 1 1 0 0,-1-1-1 0 0,1 1 0 0 0,0 0 0 0 0,-1-1 0 0 0,1 1 1 0 0,-1 0-1 0 0,1 0 0 0 0,0-1 0 0 0,-1 1 0 0 0,1 0 0 0 0,-1 0 1 0 0,1-1-1 0 0,-1 1 0 0 0,1 0 0 0 0,-1 0 0 0 0,1 0 1 0 0,-1 0-1 0 0,1 0 0 0 0,-1 0 0 0 0,1 0 0 0 0,-1 0 1 0 0,1 0-1 0 0,-1 0 0 0 0,0 0 0 0 0,1 0 4 0 0,-5 0 85 0 0,1 0-1 0 0,-1 1 1 0 0,1-1-1 0 0,-1 1 1 0 0,1 0-1 0 0,-1 0 1 0 0,1 0 0 0 0,-7 3-1 0 0,-33 19 1101 0 0,38-20-1066 0 0,-8 5 152 0 0,1 0 0 0 0,0 1 1 0 0,0 1-1 0 0,1 0 0 0 0,0 1 0 0 0,1 0 0 0 0,1 0 0 0 0,-1 1 0 0 0,-11 20 0 0 0,18-26-137 0 0,0 1-1 0 0,1 0 1 0 0,0 0 0 0 0,0 0-1 0 0,1 0 1 0 0,-1 0 0 0 0,2 0-1 0 0,-1 1 1 0 0,0 11-1 0 0,2-13-36 0 0,0 0-1 0 0,0-1 1 0 0,1 1-1 0 0,0-1 1 0 0,0 1-1 0 0,1-1 1 0 0,-1 1-1 0 0,1-1 1 0 0,0 0-1 0 0,1 0 1 0 0,-1 0-1 0 0,1 0 1 0 0,0 0-1 0 0,5 5 1 0 0,-3-3-87 0 0,1-1-1 0 0,0 0 1 0 0,0 0 0 0 0,0 0 0 0 0,1-1-1 0 0,0 0 1 0 0,0 0 0 0 0,1 0 0 0 0,-1-1 0 0 0,1-1-1 0 0,0 1 1 0 0,0-1 0 0 0,12 3 0 0 0,-8-3-271 0 0,1-1 1 0 0,-1-1 0 0 0,1 0 0 0 0,0 0-1 0 0,-1-2 1 0 0,1 1 0 0 0,0-2 0 0 0,18-3 0 0 0,18-5-3160 0 0,-24 3-3210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49.9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7831 0 0,'0'2'10598'0'0,"5"18"-8473"0"0,4 27 1 0 0,-1 59-155 0 0,-3-23-1423 0 0,4 55-286 0 0,-6-69-252 0 0,-2-21-939 0 0,-4 55-1 0 0,2-96 27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50.2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359 14 12063 0 0,'0'0'1091'0'0,"-8"-4"-696"0"0,2 2 310 0 0,0 0 1 0 0,-1 0 0 0 0,1 1-1 0 0,-1 0 1 0 0,0 0 0 0 0,1 0-1 0 0,-12 1 1 0 0,-49 8 884 0 0,47-5-1361 0 0,-73 14 99 0 0,78-14-488 0 0,-1 2 0 0 0,1 0 0 0 0,-28 13 0 0 0,24-5-2430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51.1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185 170 3679 0 0,'1'-1'167'0'0,"5"-4"-14"0"0,-1 0 1 0 0,1 0-1 0 0,9-12 1 0 0,-12 12 762 0 0,0 0 1 0 0,0 0 0 0 0,0 0-1 0 0,-1 0 1 0 0,0 0 0 0 0,0-1 0 0 0,0 1-1 0 0,0-1 1 0 0,-1 0 0 0 0,1-5-1 0 0,-2 7-839 0 0,1 1-1 0 0,-1-1 1 0 0,0 1 0 0 0,0-1-1 0 0,-1 1 1 0 0,1 0-1 0 0,-1-1 1 0 0,1 1-1 0 0,-1-1 1 0 0,0 1 0 0 0,0 0-1 0 0,-1 0 1 0 0,-1-4-1 0 0,2 6-6 0 0,0-1-1 0 0,0 0 0 0 0,-1 1 1 0 0,1-1-1 0 0,0 1 1 0 0,-1 0-1 0 0,1 0 0 0 0,-1-1 1 0 0,1 1-1 0 0,-1 0 1 0 0,0 0-1 0 0,1 0 0 0 0,-1 1 1 0 0,0-1-1 0 0,0 0 0 0 0,0 1 1 0 0,0-1-1 0 0,1 1 1 0 0,-1-1-1 0 0,0 1 0 0 0,0 0 1 0 0,0 0-1 0 0,0 0 1 0 0,-3 0-1 0 0,-2 1 150 0 0,1 0 1 0 0,-1 1-1 0 0,0 0 1 0 0,1 0 0 0 0,-1 0-1 0 0,1 1 1 0 0,0 0-1 0 0,0 0 1 0 0,0 1-1 0 0,0-1 1 0 0,1 1-1 0 0,-1 1 1 0 0,1-1-1 0 0,0 1 1 0 0,-6 7-1 0 0,0 1-66 0 0,1 0 0 0 0,0 0 0 0 0,1 1 0 0 0,1 0 0 0 0,-9 20 1 0 0,13-23-119 0 0,0-1 0 0 0,0 1 0 0 0,1 0 0 0 0,1 0 1 0 0,0 1-1 0 0,0-1 0 0 0,1 12 1 0 0,0-18-25 0 0,1 1 1 0 0,1-1 0 0 0,-1 1 0 0 0,1-1 0 0 0,0 1-1 0 0,0-1 1 0 0,1 1 0 0 0,-1-1 0 0 0,1 0 0 0 0,0 0-1 0 0,1 0 1 0 0,-1 0 0 0 0,1 0 0 0 0,0 0 0 0 0,0-1-1 0 0,6 7 1 0 0,-8-10-25 0 0,0 0-1 0 0,0 0 1 0 0,1 0 0 0 0,-1 0-1 0 0,1 0 1 0 0,-1 0-1 0 0,1 0 1 0 0,-1 0 0 0 0,1 0-1 0 0,-1 0 1 0 0,1-1-1 0 0,0 1 1 0 0,-1-1 0 0 0,1 1-1 0 0,0-1 1 0 0,0 0-1 0 0,-1 0 1 0 0,1 0 0 0 0,2 0-1 0 0,-1 0-42 0 0,-1-1 0 0 0,1 0 1 0 0,-1 1-1 0 0,1-1 0 0 0,-1 0 0 0 0,0 0 0 0 0,1-1 1 0 0,-1 1-1 0 0,0 0 0 0 0,0-1 0 0 0,4-2 0 0 0,0-3-134 0 0,1 0-1 0 0,-1 0 1 0 0,0 0-1 0 0,-1-1 0 0 0,0 0 1 0 0,5-9-1 0 0,-4 4 26 0 0,-1-1 0 0 0,0 1 1 0 0,0-1-1 0 0,4-28 0 0 0,2-58-20 0 0,-10 95 178 0 0,-1 24 96 0 0,1 1 1 0 0,0-1-1 0 0,2 1 0 0 0,0-1 0 0 0,2 0 0 0 0,10 31 0 0 0,-13-43-83 0 0,1-1 0 0 0,0 0 0 0 0,0 0 0 0 0,1 0 0 0 0,0-1 0 0 0,0 1 0 0 0,0-1 0 0 0,6 6 0 0 0,-9-10-16 0 0,1 1 0 0 0,0-1 0 0 0,0 1 1 0 0,-1-1-1 0 0,1 0 0 0 0,0 0 0 0 0,0 0 0 0 0,0 0 0 0 0,0 0 0 0 0,0 0 1 0 0,0-1-1 0 0,0 1 0 0 0,1 0 0 0 0,-1-1 0 0 0,0 0 0 0 0,0 0 0 0 0,0 0 1 0 0,1 0-1 0 0,-1 0 0 0 0,0 0 0 0 0,0 0 0 0 0,0 0 0 0 0,1-1 0 0 0,-1 0 1 0 0,0 1-1 0 0,0-1 0 0 0,0 0 0 0 0,3-1 0 0 0,5-4-169 0 0,0 0 0 0 0,-1-1-1 0 0,1 0 1 0 0,-2-1 0 0 0,15-15 0 0 0,-4 2-736 0 0,18-30 1 0 0,-34 46 801 0 0,1-1 1 0 0,-1 0-1 0 0,0 0 0 0 0,3-10 0 0 0,2-5 16 0 0,-6 43 358 0 0,-12 56 848 0 0,-6 70 1577 0 0,21 222 367 0 0,1-338-3052 0 0,-3-17-15 0 0,-3-14-50 0 0,1-3-172 0 0,2-36-8 0 0,-2-1 0 0 0,-6-72 0 0 0,-1-20-384 0 0,7 95 306 0 0,-2 18 96 0 0,1-1 1 0 0,1 1-1 0 0,1 0 0 0 0,0 0 0 0 0,2 0 0 0 0,7-24 0 0 0,-5 26 29 0 0,1 0 0 0 0,1 1 0 0 0,0 0 0 0 0,1 1-1 0 0,1 0 1 0 0,0 0 0 0 0,17-17 0 0 0,-22 26 169 0 0,1 0 0 0 0,0 0 0 0 0,0 1 0 0 0,0 0 0 0 0,1 0 0 0 0,-1 0 0 0 0,1 1-1 0 0,9-4 1 0 0,-11 6 44 0 0,1-1-1 0 0,-1 1 1 0 0,1 0 0 0 0,-1 1-1 0 0,1-1 1 0 0,0 1-1 0 0,-1 0 1 0 0,1 0-1 0 0,-1 1 1 0 0,1 0-1 0 0,-1 0 1 0 0,8 2-1 0 0,-8-2 20 0 0,-1 1 0 0 0,0 0 0 0 0,1 0 0 0 0,-1 0 0 0 0,0 0 0 0 0,0 0 0 0 0,0 1-1 0 0,0 0 1 0 0,0 0 0 0 0,-1 0 0 0 0,1 0 0 0 0,-1 1 0 0 0,0-1 0 0 0,0 1 0 0 0,0 0 0 0 0,-1 0-1 0 0,1 0 1 0 0,-1 0 0 0 0,0 0 0 0 0,0 1 0 0 0,0-1 0 0 0,-1 1 0 0 0,1-1 0 0 0,-1 1 0 0 0,0-1 0 0 0,0 6-1 0 0,-1-2 80 0 0,1 0-1 0 0,-1 0 1 0 0,-1 0-1 0 0,0 0 1 0 0,0 0-1 0 0,-1 0 1 0 0,1 0-1 0 0,-2 0 0 0 0,1-1 1 0 0,-1 1-1 0 0,0-1 1 0 0,-1 0-1 0 0,0 0 1 0 0,-7 11-1 0 0,3-7 14 0 0,-1 0-1 0 0,0-1 0 0 0,-1 0 1 0 0,0 0-1 0 0,-1-1 0 0 0,0 0 1 0 0,-20 12-1 0 0,25-18-193 0 0,0 0-1 0 0,0 0 1 0 0,0 0-1 0 0,0-1 1 0 0,0 0-1 0 0,-1 0 1 0 0,1-1-1 0 0,-1 0 1 0 0,1 0 0 0 0,-1 0-1 0 0,0-1 1 0 0,1 0-1 0 0,-1 0 1 0 0,1-1-1 0 0,-1 0 1 0 0,1 0-1 0 0,-1 0 1 0 0,-8-4 0 0 0,4 1-1047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55.7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3223 0 0,'32'6'17509'0'0,"-30"-4"-16956"0"0,-1 0-275 0 0,0 0 1 0 0,0 0 0 0 0,0 0-1 0 0,-1 0 1 0 0,1 0-1 0 0,0 0 1 0 0,-1 0 0 0 0,1 0-1 0 0,-1 0 1 0 0,0 3 0 0 0,1 3-233 0 0,-2 1 0 0 0,1 0 0 0 0,-1-1 0 0 0,-3 13 0 0 0,-2 14 485 0 0,-3 67 0 0 0,8-70-365 0 0,-4 27 195 0 0,0 90 241 0 0,6-127-573 0 0,2 1 0 0 0,0-1-1 0 0,1 0 1 0 0,1 0-1 0 0,10 24 1 0 0,-15-45-48 0 0,0 0-1 0 0,0 0 1 0 0,1 0 0 0 0,-1 0 0 0 0,1-1-1 0 0,-1 1 1 0 0,1 0 0 0 0,-1 0-1 0 0,1 0 1 0 0,-1-1 0 0 0,1 1-1 0 0,1 1 1 0 0,-2-2-54 0 0,1 0-1 0 0,-1 0 1 0 0,0 0-1 0 0,0 0 1 0 0,1 0-1 0 0,-1 0 1 0 0,0 1-1 0 0,1-1 1 0 0,-1 0-1 0 0,0 0 1 0 0,1 0-1 0 0,-1 0 1 0 0,0 0 0 0 0,1 0-1 0 0,-1 0 1 0 0,0-1-1 0 0,1 1 1 0 0,-1 0-1 0 0,0 0 1 0 0,1 0-1 0 0,-1 0 1 0 0,0 0-1 0 0,0 0 1 0 0,1-1-1 0 0,1-1-487 0 0,0 0 0 0 0,0 0 0 0 0,0 0 0 0 0,0 0 0 0 0,0 0 0 0 0,2-5 1 0 0,1-2-1314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51.5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32 237 6447 0 0,'8'0'284'0'0,"0"0"-1"0"0,1-1 0 0 0,-1-1 1 0 0,10-1-1 0 0,-9 0 1266 0 0,0 0 0 0 0,0-1 1 0 0,0 0-1 0 0,-1-1 0 0 0,16-9 0 0 0,-15 8-1399 0 0,12-9 0 0 0,1 0 0 0 0,24-25 0 0 0,-42 36-153 0 0,1-1 0 0 0,0 0 1 0 0,-1 0-1 0 0,0-1 1 0 0,0 1-1 0 0,-1-1 0 0 0,1 0 1 0 0,-1 0-1 0 0,0 0 0 0 0,-1 0 1 0 0,0-1-1 0 0,0 1 0 0 0,0-1 1 0 0,1-8-1 0 0,-3 14 2 0 0,0 0-1 0 0,0 0 1 0 0,0 0-1 0 0,0 0 1 0 0,0 0 0 0 0,0 0-1 0 0,0 0 1 0 0,0 0-1 0 0,0 0 1 0 0,-1 1-1 0 0,1-1 1 0 0,0 0-1 0 0,-1 0 1 0 0,1 0 0 0 0,-1 0-1 0 0,1 0 1 0 0,-1 1-1 0 0,1-1 1 0 0,-1 0-1 0 0,1 0 1 0 0,-1 1 0 0 0,0-1-1 0 0,1 1 1 0 0,-2-2-1 0 0,1 1 0 0 0,-1 1 0 0 0,0-1 1 0 0,1 0-1 0 0,-1 1 0 0 0,0 0 0 0 0,0-1 0 0 0,1 1 0 0 0,-1 0 0 0 0,0 0 0 0 0,0-1 1 0 0,-3 2-1 0 0,-4 0 0 0 0,0 0 1 0 0,1 1 0 0 0,-18 6-1 0 0,18-4 28 0 0,-1 0-1 0 0,0 0 1 0 0,1 1-1 0 0,-1 1 1 0 0,2-1-1 0 0,-13 12 1 0 0,-40 43 470 0 0,50-49-276 0 0,0 1 0 0 0,1 0-1 0 0,1 0 1 0 0,0 1 0 0 0,0 0 0 0 0,1 1 0 0 0,1-1-1 0 0,-5 17 1 0 0,9-25-98 0 0,1 1 1 0 0,0 0-1 0 0,0 0 0 0 0,0 0 0 0 0,1 0 0 0 0,0 0 0 0 0,0 0 0 0 0,0 1 0 0 0,3 10 0 0 0,-2-13-68 0 0,1 1-1 0 0,-1 0 1 0 0,1-1 0 0 0,0 0-1 0 0,1 1 1 0 0,-1-1-1 0 0,1 0 1 0 0,0 0-1 0 0,0 0 1 0 0,0-1-1 0 0,0 1 1 0 0,1-1 0 0 0,6 6-1 0 0,-3-5-261 0 0,0 0-1 0 0,0-1 1 0 0,0 1-1 0 0,0-2 1 0 0,0 1-1 0 0,1-1 0 0 0,-1 0 1 0 0,1 0-1 0 0,0-1 1 0 0,-1 0-1 0 0,1 0 1 0 0,0-1-1 0 0,0 0 1 0 0,8-1-1 0 0,8-1-1423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51.8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265 1 6911 0 0,'-7'3'715'0'0,"-6"0"226"0"0,-21 6 2504 0 0,-51 21 0 0 0,75-26-3056 0 0,1 1-1 0 0,-1 0 1 0 0,1 0-1 0 0,0 1 1 0 0,0 1-1 0 0,1-1 0 0 0,0 1 1 0 0,0 1-1 0 0,-11 13 1 0 0,17-19-281 0 0,1 0 0 0 0,-1 0-1 0 0,1 1 1 0 0,0-1 0 0 0,0 0 0 0 0,0 0 0 0 0,0 1-1 0 0,0-1 1 0 0,1 1 0 0 0,-1-1 0 0 0,1 1 0 0 0,-1-1 0 0 0,1 1-1 0 0,0-1 1 0 0,0 1 0 0 0,0-1 0 0 0,0 1 0 0 0,0-1 0 0 0,1 1-1 0 0,-1-1 1 0 0,1 1 0 0 0,0-1 0 0 0,-1 0 0 0 0,1 1-1 0 0,0-1 1 0 0,1 0 0 0 0,-1 0 0 0 0,0 1 0 0 0,1-1 0 0 0,-1 0-1 0 0,3 3 1 0 0,6 4 117 0 0,-1 1 0 0 0,2-1-1 0 0,-1 0 1 0 0,20 11 0 0 0,-15-9-313 0 0,-7-6 99 0 0,0 2 0 0 0,0-1 0 0 0,-1 1 0 0 0,0 1 0 0 0,0-1 0 0 0,-1 1 0 0 0,7 10 0 0 0,-11-16-3 0 0,-1 1 1 0 0,0 0 0 0 0,1 0-1 0 0,-1 0 1 0 0,0 0-1 0 0,0 0 1 0 0,-1 0-1 0 0,1 0 1 0 0,0 0-1 0 0,-1 0 1 0 0,0 0-1 0 0,0 3 1 0 0,0-4-2 0 0,-1 1 0 0 0,1-1 1 0 0,-1 0-1 0 0,0 0 1 0 0,1 0-1 0 0,-1 0 0 0 0,0 1 1 0 0,0-1-1 0 0,-1 0 1 0 0,1-1-1 0 0,0 1 0 0 0,-1 0 1 0 0,1 0-1 0 0,-1-1 1 0 0,1 1-1 0 0,-1 0 0 0 0,0-1 1 0 0,-2 2-1 0 0,0 0 8 0 0,-1-1 0 0 0,1 1 0 0 0,-1-1 0 0 0,0 0-1 0 0,1-1 1 0 0,-1 1 0 0 0,0-1 0 0 0,0 0 0 0 0,0 0 0 0 0,0 0 0 0 0,0-1 0 0 0,0 0-1 0 0,0 0 1 0 0,-11-1 0 0 0,7 0-493 0 0,0-1-1 0 0,-16-5 1 0 0,-14-10-6896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52.2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 0 6911 0 0,'0'0'623'0'0,"6"7"-502"0"0,-4-5 395 0 0,0 1 0 0 0,-1 0 0 0 0,1 0 0 0 0,-1 0 0 0 0,1 1 0 0 0,-1-1 0 0 0,0 0 0 0 0,-1 0 0 0 0,1 1 0 0 0,0-1 0 0 0,-1 0 0 0 0,0 1 0 0 0,0-1 0 0 0,0 7 0 0 0,-2 5 1631 0 0,0 1 0 0 0,-5 15 1 0 0,0 2-1829 0 0,1-2 346 0 0,3-19-601 0 0,1-1 0 0 0,0 1-1 0 0,1 0 1 0 0,0 0 0 0 0,1 0 0 0 0,1 0-1 0 0,1 12 1 0 0,4-19-2657 0 0,-5-4 2356 0 0,-1 0 1 0 0,1-1-1 0 0,1 3 0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53.3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372 1 5983 0 0,'0'0'14871'0'0,"-6"6"-14072"0"0,3-3-757 0 0,0-1 1 0 0,-1 1 0 0 0,1-1-1 0 0,-1 0 1 0 0,0 0 0 0 0,0 0-1 0 0,0-1 1 0 0,0 1 0 0 0,0-1 0 0 0,0 0-1 0 0,0 0 1 0 0,-7 1 0 0 0,-8-1-91 0 0,-29 0 0 0 0,30-1 84 0 0,-29-1-58 0 0,-51 2-9 0 0,87-1 34 0 0,7 0 0 0 0,1 0 1 0 0,0 0 0 0 0,-1 0 0 0 0,1 0 0 0 0,0 1 0 0 0,-1-1 0 0 0,1 1-1 0 0,0 0 1 0 0,-1 0 0 0 0,1 0 0 0 0,0 1 0 0 0,0-1 0 0 0,0 1-1 0 0,0-1 1 0 0,-4 4 0 0 0,6-4 12 0 0,0 1 0 0 0,0 0-1 0 0,-1-1 1 0 0,1 1 0 0 0,0 0-1 0 0,0-1 1 0 0,0 1 0 0 0,1 0-1 0 0,-1 0 1 0 0,0 0 0 0 0,1 0 0 0 0,-1 0-1 0 0,1 0 1 0 0,0 0 0 0 0,0 0-1 0 0,-1 0 1 0 0,1 0 0 0 0,0 0-1 0 0,1 3 1 0 0,0 6 85 0 0,1 0 0 0 0,3 13 0 0 0,-4-19-58 0 0,5 22 161 0 0,-1 0 0 0 0,-1 1 0 0 0,-2 0 0 0 0,-1 44 0 0 0,-1-55-8 0 0,0-11-149 0 0,0 0 1 0 0,0 1 0 0 0,-1-1 0 0 0,-2 11 0 0 0,2-16-112 0 0,3-2 8 0 0,10-5 48 0 0,1 1 1 0 0,0 1 0 0 0,-1 0-1 0 0,2 0 1 0 0,-1 2-1 0 0,0-1 1 0 0,1 2 0 0 0,-1 0-1 0 0,24 1 1 0 0,-27 0 20 0 0,0 1 0 0 0,1 1 0 0 0,-1 0-1 0 0,0 0 1 0 0,1 1 0 0 0,-2 0 0 0 0,1 1 0 0 0,0 0 0 0 0,-1 1 0 0 0,1-1 0 0 0,-1 2 0 0 0,0 0 0 0 0,9 8-1 0 0,-14-11-2 0 0,0 1 0 0 0,-1-1-1 0 0,1 1 1 0 0,-1 0 0 0 0,0 0-1 0 0,0 0 1 0 0,0 0-1 0 0,-1 1 1 0 0,1-1 0 0 0,-1 1-1 0 0,0-1 1 0 0,-1 1-1 0 0,1 0 1 0 0,-1 0 0 0 0,0 0-1 0 0,0 0 1 0 0,0 0-1 0 0,-1 0 1 0 0,0 0 0 0 0,0 0-1 0 0,0 0 1 0 0,0 0 0 0 0,-3 9-1 0 0,1-5 3 0 0,-1-1-1 0 0,0 1 1 0 0,-1-1-1 0 0,0 0 1 0 0,0 0-1 0 0,-1-1 1 0 0,0 1-1 0 0,0-1 1 0 0,0 0 0 0 0,-1 0-1 0 0,0-1 1 0 0,-1 0-1 0 0,1 0 1 0 0,-1 0-1 0 0,0-1 1 0 0,-1 0-1 0 0,1 0 1 0 0,-1-1-1 0 0,0 0 1 0 0,0 0-1 0 0,-1-1 1 0 0,1 0 0 0 0,-1 0-1 0 0,1-1 1 0 0,-1 0-1 0 0,0-1 1 0 0,0 0-1 0 0,-11 0 1 0 0,16-1-97 0 0,-4 0-106 0 0,1 1-1 0 0,-1-2 1 0 0,0 1-1 0 0,0-1 1 0 0,1 0-1 0 0,-1 0 1 0 0,1-1 0 0 0,-1 0-1 0 0,1-1 1 0 0,-12-5-1 0 0,12 4-860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53.9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372 9 7367 0 0,'-3'8'8276'0'0,"-12"32"-3713"0"0,9-29-3928 0 0,2 1 1 0 0,0 0 0 0 0,0 0-1 0 0,1 0 1 0 0,0 0 0 0 0,1 1-1 0 0,-1 19 1 0 0,3-31-588 0 0,1-9-203 0 0,0-1 135 0 0,-1 0-1 0 0,0 0 0 0 0,0 0 1 0 0,-1 0-1 0 0,-1 0 0 0 0,1 1 1 0 0,-1-1-1 0 0,-1 0 0 0 0,0 1 0 0 0,-6-13 1 0 0,7 17 12 0 0,0 0 1 0 0,0 0-1 0 0,0 1 0 0 0,-1-1 1 0 0,0 1-1 0 0,1 0 1 0 0,-1 0-1 0 0,0 0 1 0 0,-1 0-1 0 0,1 0 0 0 0,-1 1 1 0 0,1-1-1 0 0,-1 1 1 0 0,0 0-1 0 0,1 0 0 0 0,-1 1 1 0 0,0-1-1 0 0,0 1 1 0 0,-1 0-1 0 0,1 0 0 0 0,0 0 1 0 0,0 0-1 0 0,0 1 1 0 0,-6-1-1 0 0,3 2 17 0 0,-1 0-1 0 0,1 0 1 0 0,0 0-1 0 0,0 1 0 0 0,-1 0 1 0 0,1 1-1 0 0,0-1 1 0 0,1 1-1 0 0,-1 1 1 0 0,0-1-1 0 0,1 1 1 0 0,0 0-1 0 0,0 0 1 0 0,0 1-1 0 0,-10 10 0 0 0,8-6 11 0 0,-1 1-1 0 0,2 0 0 0 0,-1 0 0 0 0,1 0 0 0 0,1 1 0 0 0,0 0 0 0 0,0 0 1 0 0,-6 21-1 0 0,4-7 60 0 0,2 1 0 0 0,1 0 0 0 0,1 0 0 0 0,1 1 0 0 0,1 42 0 0 0,2-54-54 0 0,1 0 1 0 0,1 0-1 0 0,0 0 1 0 0,1 0-1 0 0,1 0 1 0 0,0-1-1 0 0,1 1 0 0 0,1-1 1 0 0,0 0-1 0 0,1 0 1 0 0,10 15-1 0 0,-13-24-27 0 0,0 1 0 0 0,1-1 0 0 0,0 0 0 0 0,0 0 0 0 0,0-1 1 0 0,0 1-1 0 0,1-1 0 0 0,0 0 0 0 0,0-1 0 0 0,0 1 0 0 0,8 2 0 0 0,-5-3-44 0 0,-1 0-1 0 0,1-1 1 0 0,0 0 0 0 0,0 0-1 0 0,0-1 1 0 0,1 0-1 0 0,16-1 1 0 0,-10-1-190 0 0,0-2-1 0 0,-1 1 1 0 0,1-2-1 0 0,0 0 0 0 0,-1-1 1 0 0,0 0-1 0 0,0-2 1 0 0,-1 1-1 0 0,22-15 1 0 0,-10 5-1050 0 0,37-33 1 0 0,-30 15-5116 0 0,-20 17 322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54.3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9271 0 0,'0'0'8158'0'0,"0"2"-7481"0"0,10 51 1819 0 0,7 97 0 0 0,-6-32-1839 0 0,-4-37-509 0 0,4 18-195 0 0,-11-97-18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54.6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45 6911 0 0,'0'0'8011'0'0,"7"-6"-5335"0"0,3 0-2277 0 0,0 1-1 0 0,0 0 1 0 0,1 1 0 0 0,0 0 0 0 0,14-3-1 0 0,-11 4-244 0 0,0 1 1 0 0,-1 0-1 0 0,1 2 0 0 0,0-1 0 0 0,0 2 0 0 0,0 0 0 0 0,14 3 0 0 0,-11-1-133 0 0,-1 1 1 0 0,-1 0-1 0 0,1 2 0 0 0,-1 0 1 0 0,0 0-1 0 0,0 2 0 0 0,-1-1 1 0 0,1 2-1 0 0,-2 0 0 0 0,24 21 1 0 0,-29-23-14 0 0,-1 1 0 0 0,-1 0 0 0 0,1 1 0 0 0,-1 0 0 0 0,-1-1 1 0 0,0 2-1 0 0,0-1 0 0 0,-1 1 0 0 0,0-1 0 0 0,0 1 0 0 0,-1 0 0 0 0,-1 1 0 0 0,1-1 1 0 0,-2 0-1 0 0,1 1 0 0 0,-2-1 0 0 0,1 1 0 0 0,-2-1 0 0 0,1 1 0 0 0,-1-1 0 0 0,-1 1 1 0 0,0-1-1 0 0,0 0 0 0 0,-1 0 0 0 0,0 0 0 0 0,-1 0 0 0 0,0 0 0 0 0,-1-1 0 0 0,0 1 1 0 0,0-1-1 0 0,-12 14 0 0 0,4-8 3 0 0,0 0 1 0 0,-1-2-1 0 0,-1 0 1 0 0,0 0-1 0 0,-1-1 1 0 0,0-1-1 0 0,-1-1 0 0 0,0 0 1 0 0,-1-2-1 0 0,1 1 1 0 0,-30 7-1 0 0,37-13-34 0 0,1-1-1 0 0,0 0 1 0 0,-1-1 0 0 0,1 0-1 0 0,-1-1 1 0 0,-18-1 0 0 0,21 0-32 0 0,1 0 1 0 0,-1 0 0 0 0,0-1-1 0 0,1 0 1 0 0,-1 0 0 0 0,1 0-1 0 0,-1-1 1 0 0,1 0 0 0 0,0 0-1 0 0,-7-6 1 0 0,5 2-1397 0 0,2 0-473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55.0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276 1 4607 0 0,'-2'0'6611'0'0,"-5"0"-6279"0"0,0 0 0 0 0,0 0 1 0 0,0 1-1 0 0,1 0 0 0 0,-1 0 0 0 0,0 0 1 0 0,0 1-1 0 0,1 0 0 0 0,-10 4 0 0 0,1 1 313 0 0,0 0 0 0 0,-26 18 0 0 0,30-17-331 0 0,1 0 0 0 0,0 1 0 0 0,1 0 0 0 0,0 0 0 0 0,-14 19 0 0 0,22-27-292 0 0,1 0-1 0 0,-1 0 0 0 0,1 0 1 0 0,-1 0-1 0 0,1 1 1 0 0,0-1-1 0 0,-1 0 1 0 0,1 0-1 0 0,0 0 0 0 0,0 0 1 0 0,0 0-1 0 0,0 0 1 0 0,0 1-1 0 0,0-1 0 0 0,0 0 1 0 0,0 0-1 0 0,0 0 1 0 0,0 0-1 0 0,1 0 1 0 0,-1 0-1 0 0,0 0 0 0 0,1 0 1 0 0,0 2-1 0 0,0-1 13 0 0,0 0-1 0 0,1 1 1 0 0,-1-1-1 0 0,1 0 1 0 0,-1 0 0 0 0,1 0-1 0 0,0 0 1 0 0,2 2-1 0 0,7 3 46 0 0,-1-1 0 0 0,1 0 0 0 0,0 0 0 0 0,1-1 0 0 0,17 5-1 0 0,-18-7-73 0 0,0 1 0 0 0,-1 0 0 0 0,1 1 0 0 0,-1 0 0 0 0,0 0 0 0 0,0 1-1 0 0,9 8 1 0 0,-18-13 1 0 0,0 0 1 0 0,1 0-1 0 0,-1 1 0 0 0,0-1 0 0 0,0 0 0 0 0,0 1 0 0 0,0-1 1 0 0,0 1-1 0 0,0-1 0 0 0,-1 1 0 0 0,1-1 0 0 0,0 1 0 0 0,-1-1 1 0 0,1 1-1 0 0,-1 0 0 0 0,0-1 0 0 0,1 1 0 0 0,-1 0 1 0 0,0 0-1 0 0,0 2 0 0 0,-1-2 8 0 0,1 1-1 0 0,-1 0 1 0 0,0 0 0 0 0,0-1 0 0 0,0 1-1 0 0,0 0 1 0 0,0-1 0 0 0,-1 1 0 0 0,1-1 0 0 0,-1 0-1 0 0,-2 4 1 0 0,-1-1-3 0 0,1 0 1 0 0,-1 0-1 0 0,-1-1 0 0 0,1 1 1 0 0,-1-1-1 0 0,1 0 0 0 0,-1-1 1 0 0,0 0-1 0 0,-11 5 0 0 0,3-3-25 0 0,0-1-1 0 0,0-1 0 0 0,-1 0 1 0 0,0-1-1 0 0,-26 1 0 0 0,31-3-1402 0 0,0-1 0 0 0,1 0-1 0 0,-13-3 1 0 0,8 0-4746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8:55.4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136 1 1839 0 0,'-1'1'11870'0'0,"-6"5"-10736"0"0,1 0 0 0 0,0 0 0 0 0,-7 9 1 0 0,-29 46 741 0 0,32-44-1551 0 0,3-6-410 0 0,0 0 0 0 0,1 1 0 0 0,1 0-1 0 0,0 0 1 0 0,0 0 0 0 0,1 0 0 0 0,1 1 0 0 0,0-1-1 0 0,1 1 1 0 0,-1 19 0 0 0,6-16-498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17.2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41 151 15055 0 0,'-1'9'1366'0'0,"0"-4"-1177"0"0,1-4-172 0 0,0 0 0 0 0,0 0 0 0 0,0 1 1 0 0,0-1-1 0 0,0 0 0 0 0,-1 0 0 0 0,1 1 1 0 0,-1-1-1 0 0,1 0 0 0 0,-1 0 1 0 0,1 0-1 0 0,-1 0 0 0 0,1 0 0 0 0,-3 2 1 0 0,-5 10 4670 0 0,1-8-2725 0 0,1-6-1948 0 0,5 1-15 0 0,1 0 0 0 0,0 0 0 0 0,-1 0 0 0 0,1 0 0 0 0,-1-1 0 0 0,1 1 0 0 0,0 0 0 0 0,-1 0 0 0 0,1 0 0 0 0,0 0 0 0 0,-1 0 0 0 0,1-1 0 0 0,0 1 0 0 0,-1 0 0 0 0,1 0 0 0 0,0-1 0 0 0,-1 1 0 0 0,1 0 0 0 0,0-1 0 0 0,0 1 0 0 0,-1 0 0 0 0,1-1 0 0 0,0 1 0 0 0,0 0 0 0 0,0-1 0 0 0,-1 1 0 0 0,1 0 0 0 0,0-1 0 0 0,0 1 0 0 0,0 0 0 0 0,0-1 0 0 0,0 1 0 0 0,0-1 0 0 0,0 1 0 0 0,0 0 0 0 0,0-1 0 0 0,0 0 0 0 0,0 1 0 0 0,-1-2-34 0 0,1 0 0 0 0,0-1 0 0 0,-1 1 0 0 0,1 0 0 0 0,0 0 0 0 0,0-1 0 0 0,0 1 0 0 0,1 0 0 0 0,-1 0-1 0 0,0-1 1 0 0,1 1 0 0 0,-1 0 0 0 0,1 0 0 0 0,0 0 0 0 0,1-3 0 0 0,19-32-216 0 0,-17 31 281 0 0,2-4 30 0 0,1 1-1 0 0,0 0 1 0 0,1 0 0 0 0,0 1-1 0 0,0 0 1 0 0,1 1-1 0 0,0 0 1 0 0,0 0 0 0 0,0 0-1 0 0,1 2 1 0 0,0-1 0 0 0,19-7-1 0 0,-26 12-23 0 0,1 0-1 0 0,-1 1 1 0 0,1-1-1 0 0,-1 1 1 0 0,1-1-1 0 0,-1 1 1 0 0,0 0-1 0 0,1 0 1 0 0,-1 1-1 0 0,1-1 1 0 0,-1 1-1 0 0,1 0 1 0 0,-1 0-1 0 0,0 0 1 0 0,6 2 0 0 0,-6-1 6 0 0,-1-1 0 0 0,1 1 0 0 0,-1 0 0 0 0,0 0 0 0 0,0 0 0 0 0,0 0 0 0 0,0 0 0 0 0,0 0 0 0 0,0 1 0 0 0,0-1 0 0 0,-1 0 0 0 0,1 1 0 0 0,-1 0 0 0 0,0-1 0 0 0,0 1 0 0 0,0 0 0 0 0,0-1 0 0 0,0 1 0 0 0,0 3 0 0 0,2 14 182 0 0,-1 1 0 0 0,0-1-1 0 0,-2 1 1 0 0,-1-1-1 0 0,-4 31 1 0 0,-2-10-42 0 0,-21 68 0 0 0,19-81 31 0 0,-1 0 1 0 0,-1-1 0 0 0,-20 37-1 0 0,31-64-240 0 0,-1 1-1 0 0,1 0 1 0 0,0-1-1 0 0,0 1 0 0 0,-1 0 1 0 0,1-1-1 0 0,-1 1 0 0 0,1-1 1 0 0,0 1-1 0 0,-1-1 1 0 0,1 1-1 0 0,-1-1 0 0 0,1 1 1 0 0,-1-1-1 0 0,1 0 0 0 0,-1 1 1 0 0,0-1-1 0 0,1 0 1 0 0,-1 1-1 0 0,1-1 0 0 0,-1 0 1 0 0,0 0-1 0 0,1 1 0 0 0,-1-1 1 0 0,0 0-1 0 0,1 0 1 0 0,-1 0-1 0 0,0 0 0 0 0,1 0 1 0 0,-2 0-1 0 0,1-1 11 0 0,0 0-1 0 0,1 1 1 0 0,-1-1 0 0 0,0 0-1 0 0,0 0 1 0 0,1 0 0 0 0,-1 0 0 0 0,1 1-1 0 0,-1-1 1 0 0,1 0 0 0 0,-1 0-1 0 0,1 0 1 0 0,0 0 0 0 0,-1 0-1 0 0,1-1 1 0 0,0 1 0 0 0,0 0-1 0 0,0 0 1 0 0,0 0 0 0 0,0-1-1 0 0,0-4-25 0 0,0 1-1 0 0,0 0 1 0 0,0 0-1 0 0,1 0 1 0 0,0 0-1 0 0,0 0 1 0 0,1 0 0 0 0,-1 0-1 0 0,1 0 1 0 0,0 0-1 0 0,0 0 1 0 0,1 1-1 0 0,-1-1 1 0 0,1 1-1 0 0,6-8 1 0 0,-6 9 58 0 0,0 0-1 0 0,0 0 1 0 0,0 0 0 0 0,1 0 0 0 0,-1 1 0 0 0,1-1 0 0 0,-1 1 0 0 0,1 0 0 0 0,0 0 0 0 0,0 0 0 0 0,0 0 0 0 0,0 1 0 0 0,0 0 0 0 0,1-1-1 0 0,-1 2 1 0 0,0-1 0 0 0,0 0 0 0 0,1 1 0 0 0,4 0 0 0 0,16 3 62 0 0,-1 1 1 0 0,36 10-1 0 0,25 4 39 0 0,-53-16-1816 0 0,-29-2 1157 0 0,1 0-1 0 0,-1-1 0 0 0,1 1 0 0 0,-1-1 0 0 0,0 0 0 0 0,1 0 0 0 0,-1 0 0 0 0,0 0 0 0 0,1 0 0 0 0,-1-1 0 0 0,0 1 0 0 0,3-3 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57.4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88 240 1839 0 0,'-2'-1'107'0'0,"0"0"0"0"0,0 0-1 0 0,0 0 1 0 0,0-1-1 0 0,0 1 1 0 0,0-1 0 0 0,1 1-1 0 0,-1-1 1 0 0,0 1-1 0 0,1-1 1 0 0,-1 0 0 0 0,1 0-1 0 0,0 0 1 0 0,0 0-1 0 0,0 0 1 0 0,0 0 0 0 0,0 0-1 0 0,-1-4 1 0 0,1 3 379 0 0,1 0 0 0 0,0-1 1 0 0,-1 1-1 0 0,1 0 0 0 0,1 0 1 0 0,-1-1-1 0 0,0 1 0 0 0,1 0 1 0 0,-1-1-1 0 0,1 1 0 0 0,3-6 1 0 0,-4 8-392 0 0,0-1 1 0 0,1 1-1 0 0,-1-1 1 0 0,0 1-1 0 0,0 0 1 0 0,0-1-1 0 0,0 1 1 0 0,0-1-1 0 0,0 1 1 0 0,0 0-1 0 0,-1-3 1 0 0,1 3-22 0 0,-1 0 1 0 0,1 0-1 0 0,0 0 1 0 0,0 0-1 0 0,0 0 0 0 0,0 0 1 0 0,0 0-1 0 0,0 0 1 0 0,0 0-1 0 0,0 0 1 0 0,0 0-1 0 0,1 0 1 0 0,-1 0-1 0 0,0 0 1 0 0,-6-10 4123 0 0,3 13-4017 0 0,1-1 0 0 0,0 1 0 0 0,-1 0 1 0 0,1 0-1 0 0,0 0 0 0 0,1 0 0 0 0,-1 0 0 0 0,0 0 0 0 0,0 1 1 0 0,1-1-1 0 0,0 1 0 0 0,-1-1 0 0 0,1 1 0 0 0,0-1 0 0 0,0 1 1 0 0,0 0-1 0 0,0 4 0 0 0,-2 8 50 0 0,1-1 0 0 0,-1 19 0 0 0,2-20 31 0 0,-1 23-38 0 0,-3 27 91 0 0,2-35-212 0 0,2-1 0 0 0,2 34 0 0 0,-1-56-92 0 0,1 1 0 0 0,0-1 0 0 0,1 1 0 0 0,-1-1 0 0 0,3 6 0 0 0,-2-8-10 0 0,-1 0 1 0 0,0 0-1 0 0,0 0 1 0 0,0 0 0 0 0,0 0-1 0 0,-1 0 1 0 0,1 0 0 0 0,-1 1-1 0 0,0-1 1 0 0,0 0-1 0 0,0 0 1 0 0,0 0 0 0 0,0 0-1 0 0,-1 1 1 0 0,1-1 0 0 0,-2 3-1 0 0,0-1-2 0 0,1-3 0 0 0,0 0-1 0 0,1 1 1 0 0,-1-1 0 0 0,0 1 0 0 0,1-1 0 0 0,0 1-1 0 0,0-1 1 0 0,0 1 0 0 0,0-1 0 0 0,0 4 0 0 0,0-4-71 0 0,-8-15-122 0 0,7 8 164 0 0,0 0 1 0 0,0 0-1 0 0,1 0 0 0 0,0-8 0 0 0,-1-13-51 0 0,-1 8 50 0 0,1 0 1 0 0,0 0-1 0 0,2 0 1 0 0,0 0-1 0 0,1 0 1 0 0,7-27-1 0 0,-3-3-5 0 0,-5 39 30 0 0,-1 0 0 0 0,1 0 0 0 0,1 1 0 0 0,0-1 0 0 0,0 1 0 0 0,1-1 0 0 0,5-12 0 0 0,5 0-10 0 0,-8 12-3 0 0,1 0 1 0 0,-1-1-1 0 0,4-11 1 0 0,-6 12-93 0 0,0 1 1 0 0,1-1-1 0 0,1 0 1 0 0,-1 1-1 0 0,1 0 1 0 0,6-8-1 0 0,-8 13 86 0 0,-1 1 0 0 0,1-1-1 0 0,-1 0 1 0 0,1 1 0 0 0,0 0 0 0 0,0-1-1 0 0,0 1 1 0 0,0 0 0 0 0,0 0 0 0 0,0 1-1 0 0,1-1 1 0 0,-1 1 0 0 0,1 0 0 0 0,-1 0-1 0 0,1 0 1 0 0,-1 0 0 0 0,1 0-1 0 0,6 0 1 0 0,-7 1 25 0 0,-1 1 0 0 0,1-1 0 0 0,-1 0 0 0 0,1 1 0 0 0,-1-1 0 0 0,1 1 0 0 0,-1 0 0 0 0,1 0 0 0 0,-1 0 0 0 0,0 0 0 0 0,0 0 0 0 0,1 0-1 0 0,-1 1 1 0 0,3 1 0 0 0,-2 0 16 0 0,0 1-1 0 0,0-1 1 0 0,0 1-1 0 0,0-1 1 0 0,-1 1-1 0 0,1 0 1 0 0,2 6-1 0 0,1 3 60 0 0,-1 1 1 0 0,0 0-1 0 0,4 27 0 0 0,-3-5 263 0 0,-2-1-1 0 0,-1 1 0 0 0,-3 66 1 0 0,1-75-168 0 0,2-16-129 0 0,1-9-47 0 0,0-5-29 0 0,-1 0 14 0 0,0 1 0 0 0,-1-1 0 0 0,1 0 0 0 0,-1 1 0 0 0,1-1 0 0 0,-1 0 0 0 0,0 0 0 0 0,3-6-1 0 0,12-30-127 0 0,-5 10 48 0 0,36-67-465 0 0,-30 61-7 0 0,-12 24 309 0 0,0-1-1 0 0,5-14 0 0 0,-5 10 169 0 0,0 1-1 0 0,1 0 1 0 0,1 1 0 0 0,0 0-1 0 0,1 0 1 0 0,0 0 0 0 0,1 1 0 0 0,18-17-1 0 0,-28 29 108 0 0,0 1 0 0 0,1-1 0 0 0,-1 1 1 0 0,1-1-1 0 0,-1 1 0 0 0,1-1 0 0 0,-1 1 0 0 0,1 0 0 0 0,-1-1 0 0 0,1 1 0 0 0,-1-1 0 0 0,1 1 0 0 0,-1 0 0 0 0,1 0 1 0 0,0-1-1 0 0,-1 1 0 0 0,1 0 0 0 0,-1 0 0 0 0,1 0 0 0 0,0 0 0 0 0,-1 0 0 0 0,1 0 0 0 0,0 0 0 0 0,-1 0 0 0 0,1 0 1 0 0,0 0-1 0 0,-1 0 0 0 0,1 0 0 0 0,-1 0 0 0 0,1 0 0 0 0,0 0 0 0 0,-1 1 0 0 0,1-1 0 0 0,-1 0 0 0 0,1 1 0 0 0,1 0 1 0 0,0 1 80 0 0,0 0 0 0 0,0 1 0 0 0,-1-1 0 0 0,1 1 0 0 0,0 0 0 0 0,1 4 0 0 0,-2-6-72 0 0,36 74 1781 0 0,-34-68-1683 0 0,0 0-1 0 0,-1 0 1 0 0,-1 1 0 0 0,1-1-1 0 0,-1 0 1 0 0,0 1 0 0 0,0 7-1 0 0,2 17 174 0 0,11 73 368 0 0,-11-73-546 0 0,-2-25-93 0 0,-1 1-1 0 0,1-1 1 0 0,1 1-1 0 0,0-1 0 0 0,-1 1 1 0 0,5 7-1 0 0,36 81-19 0 0,-39-89-27 0 0,-1-2-256 0 0,-1 0 1 0 0,1-1-1 0 0,0 1 1 0 0,1-1-1 0 0,-1 1 1 0 0,1-1-1 0 0,0 0 1 0 0,0 0-1 0 0,1 0 1 0 0,6 7 0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17.5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16327 0 0,'0'0'1476'0'0,"15"4"-1184"0"0,-4 0 867 0 0,1 0 0 0 0,-1 1 1 0 0,0 0-1 0 0,19 11 0 0 0,38 32 1100 0 0,-49-32-2149 0 0,-1 1 1 0 0,0 1-1 0 0,-2 0 1 0 0,0 1 0 0 0,-1 1-1 0 0,-1 1 1 0 0,-1 0-1 0 0,-1 0 1 0 0,0 1-1 0 0,-2 1 1 0 0,-1 0 0 0 0,0 0-1 0 0,6 32 1 0 0,-9-23-212 0 0,-2-1 0 0 0,-1 1 0 0 0,-1 0 0 0 0,-1 0 0 0 0,-2 0 0 0 0,-2 0 0 0 0,-1 0 0 0 0,-1-1 1 0 0,-1 1-1 0 0,-2-1 0 0 0,-2-1 0 0 0,0 1 0 0 0,-2-2 0 0 0,-1 1 0 0 0,-34 52 0 0 0,-37 35-4396 0 0,62-93 2206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20.8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161 1 7831 0 0,'0'0'706'0'0,"-3"8"-564"0"0,-2 17 3010 0 0,-14 52 5370 0 0,3-26-6889 0 0,8-26-1185 0 0,-77 253 1703 0 0,77-244-2124 0 0,2 0 0 0 0,1 1 0 0 0,2 0 0 0 0,1 0 0 0 0,2 0 0 0 0,5 44 0 0 0,-2-58 24 0 0,2 1 0 0 0,0-1 0 0 0,1 0 0 0 0,1-1 0 0 0,1 1 0 0 0,1-1 0 0 0,1-1 1 0 0,18 27-1 0 0,-19-33-250 0 0,1 0 0 0 0,0 0 0 0 0,1-1 1 0 0,0 0-1 0 0,1-1 0 0 0,0-1 0 0 0,1 0 1 0 0,0 0-1 0 0,1-1 0 0 0,0-1 0 0 0,0 0 1 0 0,16 5-1 0 0,-2-4-916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21.6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0 123 1839 0 0,'12'-10'9763'0'0,"23"-13"-3267"0"0,19-11-5581 0 0,-41 26-822 0 0,0 1 1 0 0,0 0 0 0 0,1 0 0 0 0,-1 2 0 0 0,2-1 0 0 0,-1 2 0 0 0,0 0 0 0 0,19-3 0 0 0,-31 7-59 0 0,-1 0 0 0 0,0 0 0 0 0,1-1 1 0 0,-1 1-1 0 0,1 0 0 0 0,0 0 0 0 0,-1 1 1 0 0,1-1-1 0 0,-1 0 0 0 0,0 0 0 0 0,1 1 0 0 0,-1-1 1 0 0,1 1-1 0 0,-1-1 0 0 0,1 1 0 0 0,-1-1 0 0 0,0 1 1 0 0,1 0-1 0 0,-1 0 0 0 0,0 0 0 0 0,0 0 0 0 0,0 0 1 0 0,0 0-1 0 0,0 0 0 0 0,0 0 0 0 0,0 0 0 0 0,0 0 1 0 0,0 1-1 0 0,0-1 0 0 0,-1 0 0 0 0,1 1 1 0 0,0-1-1 0 0,-1 0 0 0 0,1 1 0 0 0,-1-1 0 0 0,0 1 1 0 0,1-1-1 0 0,-1 1 0 0 0,0-1 0 0 0,0 1 0 0 0,0 1 1 0 0,0 8 105 0 0,-1-1 1 0 0,-1 0-1 0 0,0 0 1 0 0,0 0-1 0 0,-4 10 1 0 0,2-6-36 0 0,-4 12 5 0 0,-2 0 0 0 0,-1 0-1 0 0,-19 31 1 0 0,18-34-87 0 0,-16 28 40 0 0,24-44-64 0 0,3 0 11 0 0,1-7-9 0 0,0 0 0 0 0,0 1 0 0 0,0-1 0 0 0,1 1 0 0 0,-1-1 0 0 0,0 1 0 0 0,0-1 0 0 0,0 0 0 0 0,1 1 0 0 0,-1-1 0 0 0,0 1 0 0 0,0-1 0 0 0,1 0 0 0 0,-1 1 0 0 0,0-1 0 0 0,1 0 1 0 0,-1 1-1 0 0,1-1 0 0 0,-1 0 0 0 0,0 0 0 0 0,1 1 0 0 0,-1-1 0 0 0,1 0 0 0 0,-1 0 0 0 0,0 0 0 0 0,1 0 0 0 0,0 1 0 0 0,12 2 5 0 0,-1-2 17 0 0,0 0 1 0 0,21-2 0 0 0,15 0 18 0 0,-35 2 23 0 0,-1 0 1 0 0,1 1-1 0 0,-1 1 0 0 0,0 0 0 0 0,0 0 1 0 0,13 6-1 0 0,-22-8-45 0 0,0 1 1 0 0,0 0 0 0 0,0 0-1 0 0,0 0 1 0 0,0 0-1 0 0,0 0 1 0 0,0 1 0 0 0,-1-1-1 0 0,1 1 1 0 0,-1-1-1 0 0,0 1 1 0 0,0 0 0 0 0,0 0-1 0 0,0 0 1 0 0,0 0-1 0 0,-1 1 1 0 0,1-1 0 0 0,-1 0-1 0 0,0 1 1 0 0,0-1-1 0 0,0 1 1 0 0,0-1 0 0 0,-1 1-1 0 0,0-1 1 0 0,1 7-1 0 0,-2 2 61 0 0,0-1-1 0 0,0 1 0 0 0,-1-1 0 0 0,0 0 0 0 0,-1 0 0 0 0,0 0 0 0 0,-1 0 1 0 0,0 0-1 0 0,-1-1 0 0 0,0 1 0 0 0,-7 10 0 0 0,9-16-81 0 0,0-1-1 0 0,-1 1 1 0 0,1-1-1 0 0,-1 0 1 0 0,0 0 0 0 0,0 0-1 0 0,0-1 1 0 0,0 1-1 0 0,-1-1 1 0 0,0 0-1 0 0,1 0 1 0 0,-1-1 0 0 0,0 1-1 0 0,0-1 1 0 0,-1 0-1 0 0,1-1 1 0 0,0 1-1 0 0,-1-1 1 0 0,1 0 0 0 0,-1 0-1 0 0,1-1 1 0 0,-1 1-1 0 0,1-1 1 0 0,-1-1 0 0 0,-5 0-1 0 0,9 1-35 0 0,0 0 0 0 0,0 0 0 0 0,0-1 0 0 0,1 1 1 0 0,-1-1-1 0 0,0 1 0 0 0,1-1 0 0 0,-1 0 0 0 0,0 0 0 0 0,1 0 0 0 0,-1 1 0 0 0,1-2 0 0 0,-1 1 0 0 0,1 0 0 0 0,-3-2 0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22.0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 1 2303 0 0,'-1'9'203'0'0,"-3"29"954"0"0,0 0 4577 0 0,-4 45 9297 0 0,7-56-13079 0 0,0 1-3306 0 0,1-10 1628 0 0,0 7-48 0 0,0 1-1 0 0,2-1 0 0 0,7 38 1 0 0,-9-60-377 0 0,1 1 1 0 0,0-1-1 0 0,1 0 1 0 0,-1 0 0 0 0,4 6-1 0 0,3 2-421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23.7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32 6911 0 0,'0'0'11319'0'0,"8"-5"-10035"0"0,4 1-822 0 0,0 0 0 0 0,0 1 0 0 0,0 1 1 0 0,1-1-1 0 0,-1 2 0 0 0,14-1 0 0 0,7 0 52 0 0,95-3-618 0 0,-44 9-5600 0 0,-56-4 402 0 0,-16 0 983 0 0,0 0-644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24.3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239 275 16351 0 0,'13'-6'1250'0'0,"-9"4"-1176"0"0,-1 0 0 0 0,0-1 0 0 0,1 0 1 0 0,-1 1-1 0 0,0-1 0 0 0,-1 0 1 0 0,1 0-1 0 0,-1-1 0 0 0,1 1 0 0 0,-1-1 1 0 0,0 1-1 0 0,0-1 0 0 0,0 1 1 0 0,-1-1-1 0 0,0 0 0 0 0,1 0 1 0 0,-1 0-1 0 0,0 0 0 0 0,0-7 0 0 0,1-3 108 0 0,-1 0-1 0 0,-1 0 1 0 0,0 0-1 0 0,-3-20 1 0 0,2 28-177 0 0,0 0 0 0 0,0-1 0 0 0,0 2 0 0 0,-1-1 1 0 0,0 0-1 0 0,-1 0 0 0 0,1 1 0 0 0,-1-1 0 0 0,0 1 0 0 0,-6-9 0 0 0,6 12-4 0 0,1-1 0 0 0,-1 0 0 0 0,0 0-1 0 0,0 1 1 0 0,0-1 0 0 0,0 1-1 0 0,0 0 1 0 0,0 0 0 0 0,-1 0 0 0 0,1 1-1 0 0,-1-1 1 0 0,1 1 0 0 0,-1 0-1 0 0,0-1 1 0 0,1 2 0 0 0,-1-1-1 0 0,-7 0 1 0 0,3 1 76 0 0,0 0-1 0 0,0 1 1 0 0,0 0-1 0 0,0 0 1 0 0,0 1-1 0 0,0 0 1 0 0,1 0-1 0 0,-1 1 1 0 0,1 0-1 0 0,0 0 1 0 0,-1 1-1 0 0,1 0 1 0 0,1 0-1 0 0,-1 1 1 0 0,1 0-1 0 0,0 0 1 0 0,0 0-1 0 0,0 1 1 0 0,1 0-1 0 0,-1 0 1 0 0,1 0-1 0 0,1 1 1 0 0,0-1-1 0 0,-1 1 1 0 0,-3 12-1 0 0,2-5-37 0 0,1 0 0 0 0,1 0-1 0 0,0 0 1 0 0,-3 28 0 0 0,6-32-33 0 0,0 0 1 0 0,1 1 0 0 0,0-1 0 0 0,1 0 0 0 0,0 0 0 0 0,1 0-1 0 0,0 0 1 0 0,4 10 0 0 0,-4-15-3 0 0,0 0 1 0 0,0 1-1 0 0,1-1 0 0 0,0 0 1 0 0,0 0-1 0 0,0-1 0 0 0,1 1 0 0 0,0-1 1 0 0,0 1-1 0 0,0-1 0 0 0,0 0 1 0 0,0-1-1 0 0,6 4 0 0 0,-7-5-3 0 0,0 0 0 0 0,0 0-1 0 0,0-1 1 0 0,0 0 0 0 0,0 0-1 0 0,1 0 1 0 0,-1 0 0 0 0,0 0-1 0 0,1 0 1 0 0,-1-1 0 0 0,0 0 0 0 0,1 1-1 0 0,-1-1 1 0 0,1-1 0 0 0,-1 1-1 0 0,0 0 1 0 0,1-1 0 0 0,-1 0-1 0 0,0 1 1 0 0,1-1 0 0 0,-1-1-1 0 0,6-2 1 0 0,-2 0-17 0 0,0 0 0 0 0,0-1 0 0 0,-1 1 0 0 0,0-2 0 0 0,0 1 0 0 0,0-1 0 0 0,0 1-1 0 0,-1-1 1 0 0,0-1 0 0 0,4-7 0 0 0,2-5-32 0 0,-1 0 1 0 0,11-31-1 0 0,-15 28 113 0 0,6-37 1 0 0,-24 161 712 0 0,-11 78 1417 0 0,9 20-1051 0 0,12-157-1081 0 0,3 0 0 0 0,11 79 0 0 0,-12-120-201 0 0,13 3-2825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24.7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18 13823 0 0,'0'0'1247'0'0,"1"-1"-1023"0"0,10-8 411 0 0,2 2 1649 0 0,-12 8-2100 0 0,0 0 1 0 0,1 1 0 0 0,-1-1 0 0 0,0 0 0 0 0,0 1 0 0 0,0 0 0 0 0,0-1 0 0 0,0 1 0 0 0,0 0 0 0 0,0 2 0 0 0,0-3 31 0 0,4 11 229 0 0,-1 1 0 0 0,0 0 1 0 0,-1-1-1 0 0,0 1 0 0 0,-1 0 0 0 0,0 0 0 0 0,-1 22 0 0 0,-9 92 1019 0 0,3-100-1435 0 0,-11 40-1 0 0,14-56-30 0 0,-5 5-644 0 0,7-16 608 0 0,0 1-1 0 0,0-1 1 0 0,0 0-1 0 0,0 0 1 0 0,-1 0-1 0 0,1 0 0 0 0,0 0 1 0 0,0 0-1 0 0,0 0 1 0 0,0 0-1 0 0,0 0 1 0 0,-1 0-1 0 0,1 1 0 0 0,0-1 1 0 0,0 0-1 0 0,0 0 1 0 0,0 0-1 0 0,-1 0 0 0 0,1 0 1 0 0,0 0-1 0 0,0 0 1 0 0,0 0-1 0 0,0 0 1 0 0,-1 0-1 0 0,1 0 0 0 0,0 0 1 0 0,0-1-1 0 0,0 1 1 0 0,0 0-1 0 0,0 0 1 0 0,-1 0-1 0 0,1 0 0 0 0,-2-1-393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25.0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16 19375 0 0,'0'0'2563'0'0,"16"5"-985"0"0,23-9-1382 0 0,-23 3-10 0 0,24-5 0 0 0,-18 2-156 0 0,0 1 0 0 0,1 1 0 0 0,43 3 0 0 0,4-1-5813 0 0,-54-1 3737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25.4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 0 20159 0 0,'0'0'987'0'0,"0"2"-436"0"0,2 29 696 0 0,-1-1 1 0 0,-6 57-1 0 0,2-47-699 0 0,-2 33-233 0 0,0-31 21 0 0,3 1 0 0 0,1-1 1 0 0,6 52-1 0 0,-4-90-356 0 0,6 30-1446 0 0,-7-33 1300 0 0,1 1 0 0 0,-1-1 0 0 0,0 0-1 0 0,1 0 1 0 0,0 1 0 0 0,-1-1 0 0 0,1 0 0 0 0,0 0 0 0 0,0 0 0 0 0,-1 0 0 0 0,1 0 0 0 0,0 0 0 0 0,0 0 0 0 0,0 0 0 0 0,0 0 0 0 0,0 0 0 0 0,1-1 0 0 0,-1 1 0 0 0,0 0 0 0 0,0-1 0 0 0,0 1 0 0 0,2 0 0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25.7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18055 0 0,'0'0'1364'0'0,"8"5"-769"0"0,15 11 816 0 0,0 2-1 0 0,31 31 1 0 0,73 91-17 0 0,-106-112-1296 0 0,0 2 0 0 0,-2 0-1 0 0,20 43 1 0 0,-28-48-98 0 0,-1 0 0 0 0,-1 1 0 0 0,-1 0 0 0 0,-2 1 0 0 0,0-1 0 0 0,-2 1 0 0 0,-1 0 0 0 0,0 35 0 0 0,-4-41-39 0 0,0 0 0 0 0,-2 0-1 0 0,0 0 1 0 0,-1 0 0 0 0,-2 0 0 0 0,0-1 0 0 0,-1 0-1 0 0,-1 0 1 0 0,0-1 0 0 0,-2 0 0 0 0,-14 21-1 0 0,13-24-407 0 0,-1 0-1 0 0,0-1 1 0 0,-29 25-1 0 0,2-9-5804 0 0,6-10-1291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57.8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18 8287 0 0,'0'0'756'0'0,"7"4"-280"0"0,-3-3 844 0 0,0 1 0 0 0,0-1 0 0 0,1 0-1 0 0,-1 0 1 0 0,7 1 0 0 0,24-3 1807 0 0,38-12-2945 0 0,-52 8 313 0 0,-3 2-477 0 0,0 0-1 0 0,0 1 1 0 0,0 0 0 0 0,0 2-1 0 0,0 0 1 0 0,0 1 0 0 0,26 5-1 0 0,-32-4-226 0 0,-4-1-405 0 0,0 1 1 0 0,0 0-1 0 0,14 5 0 0 0,-11 0-882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26.2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327 0 7831 0 0,'0'2'5612'0'0,"-26"73"2908"0"0,-7-2-5505 0 0,-44 69-1498 0 0,41-75-1251 0 0,4 1-1 0 0,2 2 1 0 0,3 1-1 0 0,-16 76 1 0 0,36-119-215 0 0,1 0-1 0 0,2 1 1 0 0,1-1 0 0 0,1 1-1 0 0,1 0 1 0 0,2 0 0 0 0,1-1-1 0 0,1 1 1 0 0,9 35 0 0 0,-6-42-223 0 0,1 0 1 0 0,0-1 0 0 0,2 0 0 0 0,23 40-1 0 0,-21-44-570 0 0,1 0-1 0 0,0 0 0 0 0,2-1 0 0 0,0-1 0 0 0,30 26 0 0 0,-12-16-7690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27.0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 1 2303 0 0,'0'1'3462'0'0,"-6"34"6012"0"0,1-1-4067 0 0,-11 132-1166 0 0,16-138-3946 0 0,1 126 581 0 0,0-137-934 0 0,1 0 1 0 0,1 0 0 0 0,1 0 0 0 0,0 0 0 0 0,1 0 0 0 0,12 26 0 0 0,-16-41-333 0 0,0 1 0 0 0,0-1 0 0 0,1 0-1 0 0,-1 0 1 0 0,1 0 0 0 0,2 3 0 0 0,3-1-1242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27.5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17 17359 0 0,'1'9'1574'0'0,"2"17"252"0"0,0 37 0 0 0,-2-10 25 0 0,2-10-1140 0 0,8 192-339 0 0,-11-240-436 0 0,1 0 0 0 0,0 0 0 0 0,0 1 0 0 0,1-1 0 0 0,3-7 0 0 0,-1 0-16 0 0,8-31-315 0 0,9-60 1 0 0,1-2-290 0 0,-17 85 522 0 0,1 1 0 0 0,1 0 1 0 0,12-23-1 0 0,-17 38 158 0 0,0 0 1 0 0,0 0-1 0 0,1 0 0 0 0,0 0 0 0 0,0 1 0 0 0,0-1 1 0 0,0 1-1 0 0,0 0 0 0 0,7-5 0 0 0,-8 7 8 0 0,-1 1 0 0 0,0-1 0 0 0,0 1 0 0 0,1-1 0 0 0,-1 1 0 0 0,0-1 0 0 0,0 1 1 0 0,1-1-1 0 0,-1 1 0 0 0,0 0 0 0 0,1 0 0 0 0,-1 0 0 0 0,1 0 0 0 0,-1 0 0 0 0,0 0 0 0 0,1 0 0 0 0,-1 1 0 0 0,0-1 0 0 0,1 0 0 0 0,-1 1 0 0 0,0-1 0 0 0,0 1 0 0 0,1-1 0 0 0,-1 1 0 0 0,0-1 1 0 0,0 1-1 0 0,0 0 0 0 0,0 0 0 0 0,0 0 0 0 0,0 0 0 0 0,0 0 0 0 0,0 0 0 0 0,0 0 0 0 0,0 0 0 0 0,0 0 0 0 0,0 1 0 0 0,4 6 61 0 0,0-1-1 0 0,-1 1 1 0 0,1 0 0 0 0,-2 0-1 0 0,1 0 1 0 0,2 14-1 0 0,9 54 242 0 0,-12-58-264 0 0,1 15 52 0 0,-1 35-1 0 0,3 22-69 0 0,-6-88-170 0 0,0-1-1 0 0,1 0 1 0 0,-1 0 0 0 0,1 0-1 0 0,-1 0 1 0 0,1 0 0 0 0,-1 0 0 0 0,1 0-1 0 0,0 0 1 0 0,-1-1 0 0 0,1 1-1 0 0,0 0 1 0 0,0 0 0 0 0,-1 0-1 0 0,1-1 1 0 0,0 1 0 0 0,1 0 0 0 0,-1 0-152 0 0,5 3-1278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27.9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180 173 3223 0 0,'-5'-41'194'0'0,"3"21"2930"0"0,-6-25 0 0 0,7 40-2666 0 0,-1-1 0 0 0,0 1-1 0 0,0-1 1 0 0,0 1 0 0 0,0 0-1 0 0,-1 0 1 0 0,0 0 0 0 0,0 0-1 0 0,-4-4 1 0 0,6 8-379 0 0,0 0-1 0 0,0 0 1 0 0,0 0 0 0 0,0 0 0 0 0,0 1 0 0 0,0-1-1 0 0,0 0 1 0 0,0 1 0 0 0,0-1 0 0 0,0 1-1 0 0,0-1 1 0 0,-1 1 0 0 0,1 0 0 0 0,0-1-1 0 0,0 1 1 0 0,0 0 0 0 0,-1 0 0 0 0,1 0-1 0 0,0 0 1 0 0,0 0 0 0 0,0 0 0 0 0,-1 0-1 0 0,1 0 1 0 0,0 0 0 0 0,0 1 0 0 0,0-1-1 0 0,-1 0 1 0 0,1 1 0 0 0,0-1 0 0 0,0 1-1 0 0,0-1 1 0 0,0 1 0 0 0,0 0 0 0 0,0-1 0 0 0,0 1-1 0 0,0 0 1 0 0,0 0 0 0 0,-1 2 0 0 0,-2 1 173 0 0,0 0 1 0 0,0 1 0 0 0,0-1-1 0 0,1 1 1 0 0,0 0 0 0 0,0 0 0 0 0,-3 6-1 0 0,-3 14 368 0 0,0 1-1 0 0,1-1 0 0 0,2 2 1 0 0,-5 37-1 0 0,-1 111 1070 0 0,11-153-1512 0 0,1 170 490 0 0,3-73-785 0 0,-9-14-2906 0 0,3-96-480 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28.2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314 2 8751 0 0,'0'0'674'0'0,"-9"-1"-412"0"0,-6 1 4404 0 0,-28 5-1 0 0,-44 15-327 0 0,47-9-4059 0 0,21-7-212 0 0,-21 9 0 0 0,35-11-123 0 0,-1 0 0 0 0,1 1 0 0 0,0 0 1 0 0,0 0-1 0 0,0 0 0 0 0,0 0 1 0 0,1 1-1 0 0,-7 5 0 0 0,10-7-242 0 0,0-1-1 0 0,0 1 1 0 0,0-1-1 0 0,0 1 1 0 0,0-1 0 0 0,1 1-1 0 0,-1 0 1 0 0,0-1-1 0 0,1 1 1 0 0,-1 0-1 0 0,1 0 1 0 0,0-1-1 0 0,0 1 1 0 0,-1 0 0 0 0,1 0-1 0 0,0 0 1 0 0,1 1-1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28.6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 1 5527 0 0,'-2'7'5904'0'0,"-8"56"1842"0"0,2 1-3592 0 0,3-15-3676 0 0,3 1-1 0 0,2 0 1 0 0,12 98 0 0 0,-10-137-604 0 0,0-1 0 0 0,0 0-1 0 0,1-1 1 0 0,1 1 0 0 0,0 0 0 0 0,6 11 0 0 0,-9-20-353 0 0,9-5-3602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28.9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 10 15863 0 0,'1'9'1439'0'0,"0"4"-989"0"0,-1 0 1 0 0,-3 13 0 0 0,1 2 2112 0 0,-4 23 31 0 0,4-34-2177 0 0,0 0 0 0 0,0 20 0 0 0,4 85 216 0 0,-1-117-633 0 0,-1 0 0 0 0,0-1 0 0 0,0 1 0 0 0,1 0 0 0 0,0-1 0 0 0,0 1 0 0 0,1-1 0 0 0,-1 1 0 0 0,4 5 0 0 0,-3-5-11 0 0,-1-4-2 0 0,0-1 0 0 0,1 1-1 0 0,-1-1 1 0 0,0 1 0 0 0,0-1-1 0 0,0 0 1 0 0,1 0 0 0 0,-1 0-1 0 0,0 0 1 0 0,1 0 0 0 0,-1 0-1 0 0,0 0 1 0 0,0 0 0 0 0,0 0-1 0 0,3-1 1 0 0,3-13-123 0 0,-1-1 0 0 0,-1 1-1 0 0,0-1 1 0 0,0 0 0 0 0,2-20 0 0 0,12-35-368 0 0,-15 55 328 0 0,0 0 1 0 0,2-22-1 0 0,3-13 24 0 0,-5 34 120 0 0,11-25-1 0 0,-14 37 32 0 0,1 0-1 0 0,0 0 1 0 0,0 1 0 0 0,1-1 0 0 0,-1 0-1 0 0,1 1 1 0 0,0 0 0 0 0,0-1 0 0 0,0 1 0 0 0,0 0-1 0 0,5-3 1 0 0,-3 3 13 0 0,-4 3-2 0 0,0-1-1 0 0,0 1 1 0 0,0 0 0 0 0,0 0-1 0 0,0 0 1 0 0,0-1-1 0 0,0 1 1 0 0,0 0 0 0 0,0 0-1 0 0,0 0 1 0 0,0 1-1 0 0,0-1 1 0 0,0 0 0 0 0,0 0-1 0 0,0 0 1 0 0,0 1-1 0 0,0-1 1 0 0,0 1 0 0 0,0-1-1 0 0,0 0 1 0 0,0 1 0 0 0,0 0-1 0 0,0-1 1 0 0,-1 1-1 0 0,1 0 1 0 0,0-1 0 0 0,1 2-1 0 0,0 1 24 0 0,1 0 0 0 0,-1 0 0 0 0,0 0 0 0 0,0 0 0 0 0,0 0 0 0 0,2 4 0 0 0,0 3 25 0 0,0 0-1 0 0,-1 0 1 0 0,0 0 0 0 0,-1 0-1 0 0,0 1 1 0 0,1 13 0 0 0,-3 63 700 0 0,-1-64-553 0 0,0 1 0 0 0,7 46-1 0 0,-1-47-204 0 0,-5-22 0 0 0,1 0 0 0 0,-1 1 0 0 0,0-1 0 0 0,1 0 0 0 0,-1 0 0 0 0,1 1 0 0 0,-1-1 0 0 0,1 0-1 0 0,0 0 1 0 0,-1 0 0 0 0,1 0 0 0 0,0 0 0 0 0,0 0 0 0 0,0 0 0 0 0,0 0 0 0 0,0 0 0 0 0,0 0 0 0 0,2 1 0 0 0,0 0-10 0 0,-1-1-145 0 0,-1 1-1 0 0,1-1 0 0 0,0 0 1 0 0,0-1-1 0 0,0 1 0 0 0,0 0 1 0 0,0 0-1 0 0,0-1 0 0 0,0 1 1 0 0,0-1-1 0 0,0 0 0 0 0,2 1 0 0 0,15-3-7414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29.3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 1 5983 0 0,'0'1'3374'0'0,"-3"41"7044"0"0,-3 0-6946 0 0,2-19-2831 0 0,-2 40 1 0 0,5-19-348 0 0,-1-22-103 0 0,3 37 1 0 0,0-53-252 0 0,0 0 1 0 0,0 0-1 0 0,0 0 1 0 0,1-1-1 0 0,-1 1 1 0 0,1 0-1 0 0,1-1 1 0 0,-1 1-1 0 0,1-1 0 0 0,0 0 1 0 0,4 6-1 0 0,-6-10-144 0 0,0 0 0 0 0,0 0 0 0 0,0 0 0 0 0,0 0 0 0 0,0-1 0 0 0,1 1 0 0 0,-1 0 0 0 0,0 0 0 0 0,0-1 0 0 0,1 1 0 0 0,-1 0 0 0 0,0-1 0 0 0,1 1 0 0 0,-1-1 0 0 0,1 0-1 0 0,-1 0 1 0 0,0 1 0 0 0,1-1 0 0 0,-1 0 0 0 0,3 0 0 0 0,5 0-1676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29.7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159 1 6447 0 0,'0'1'13224'0'0,"3"5"-12548"0"0,-1 1 0 0 0,0-1 0 0 0,-1 0 0 0 0,1 1 0 0 0,-1-1 0 0 0,0 1-1 0 0,-1 12 1 0 0,-3 51 143 0 0,1-50-509 0 0,-1 53 117 0 0,9 98-1 0 0,-4-146-613 0 0,2-1 0 0 0,11 43 0 0 0,-10-52-1536 0 0,0 1-1 0 0,14 25 1 0 0</inkml:trace>
  <inkml:trace contextRef="#ctx0" brushRef="#br0" timeOffset="1">384 331 13967 0 0,'0'0'638'0'0,"-2"-1"-14"0"0,-9-1-136 0 0,-1 1 1 0 0,1 0 0 0 0,-1 1-1 0 0,1 0 1 0 0,-1 1 0 0 0,1 0-1 0 0,-14 3 1 0 0,-9 1 1203 0 0,-20 2-1229 0 0,0 3-1 0 0,-52 16 1 0 0,79-13-495 0 0,25-13-421 0 0,7 15-3438 0 0,-3-14 3558 0 0,-1 0-1 0 0,1 1 1 0 0,-1-1 0 0 0,1 0 0 0 0,0 0 0 0 0,0 0-1 0 0,-1 0 1 0 0,1 0 0 0 0,0 0 0 0 0,3 1 0 0 0,-2-1-77 0 0,18 7-1670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30.1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1 269 1839 0 0,'20'-2'2781'0'0,"0"-1"0"0"0,0 0-1 0 0,27-10 1 0 0,-30 7-1392 0 0,-1-1 0 0 0,0-1 0 0 0,18-13 0 0 0,-12 8-784 0 0,-1-2 1 0 0,24-21-1 0 0,-38 30-581 0 0,0 0 0 0 0,-1-1 0 0 0,0-1-1 0 0,0 1 1 0 0,0-1 0 0 0,-1 1 0 0 0,0-2 0 0 0,-1 1 0 0 0,6-15 0 0 0,-10 22-29 0 0,1 0 1 0 0,-1-1-1 0 0,1 1 1 0 0,-1-1 0 0 0,0 1-1 0 0,1-1 1 0 0,-1 1 0 0 0,0-1-1 0 0,0 1 1 0 0,0-1 0 0 0,0 1-1 0 0,0-1 1 0 0,0 1 0 0 0,-1-1-1 0 0,1 1 1 0 0,-1-1 0 0 0,1 1-1 0 0,-1-1 1 0 0,1 1 0 0 0,-1-1-1 0 0,0 1 1 0 0,1 0 0 0 0,-1 0-1 0 0,0-1 1 0 0,0 1-1 0 0,0 0 1 0 0,0 0 0 0 0,0 0-1 0 0,-3-2 1 0 0,2 2 3 0 0,-1-1 1 0 0,1 1-1 0 0,-1 0 0 0 0,1 0 0 0 0,-1 0 1 0 0,0 0-1 0 0,0 1 0 0 0,0-1 1 0 0,1 1-1 0 0,-1 0 0 0 0,0-1 0 0 0,0 1 1 0 0,0 1-1 0 0,-5 0 0 0 0,-1 1 78 0 0,1 0 1 0 0,-1 0-1 0 0,1 1 0 0 0,0 1 0 0 0,0 0 1 0 0,1 0-1 0 0,-1 0 0 0 0,1 1 0 0 0,0 0 0 0 0,0 0 1 0 0,0 1-1 0 0,1 0 0 0 0,-11 13 0 0 0,8-9 157 0 0,0 2 0 0 0,1-1 0 0 0,1 1 0 0 0,0 0 0 0 0,1 1 0 0 0,0-1 0 0 0,-8 28 0 0 0,12-31-131 0 0,0 0-1 0 0,1 0 0 0 0,0 0 0 0 0,1 0 0 0 0,-1 0 0 0 0,2 0 0 0 0,-1 0 0 0 0,1 0 0 0 0,1 0 0 0 0,-1 0 1 0 0,2 0-1 0 0,-1 0 0 0 0,1 0 0 0 0,1-1 0 0 0,-1 0 0 0 0,1 1 0 0 0,7 9 0 0 0,-7-12-135 0 0,1 0-1 0 0,-1-1 1 0 0,1 1 0 0 0,0-1-1 0 0,0-1 1 0 0,0 1-1 0 0,1-1 1 0 0,-1 1 0 0 0,1-2-1 0 0,0 1 1 0 0,0-1-1 0 0,1 1 1 0 0,-1-2-1 0 0,1 1 1 0 0,0-1 0 0 0,-1 0-1 0 0,1 0 1 0 0,0-1-1 0 0,0 0 1 0 0,0 0 0 0 0,0-1-1 0 0,14 0 1 0 0,-15-1-293 0 0,0 0-1 0 0,-1 0 1 0 0,1 0 0 0 0,0 0 0 0 0,-1-1 0 0 0,1 0 0 0 0,-1 0-1 0 0,1-1 1 0 0,-1 1 0 0 0,0-1 0 0 0,0 0 0 0 0,0 0-1 0 0,4-5 1 0 0,5-5-1410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58.1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7367 0 0,'11'10'6987'0'0,"-7"-7"-6441"0"0,1-1-1 0 0,-1 0 1 0 0,1 0 0 0 0,0 0-1 0 0,0-1 1 0 0,0 1 0 0 0,0-1-1 0 0,0 0 1 0 0,0-1 0 0 0,0 1-1 0 0,5-1 1 0 0,7-1-519 0 0,0-1-1 0 0,17-3 1 0 0,12-2 257 0 0,96 1-48 0 0,-72 4-6623 0 0,-45 1-113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30.4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5063 0 0,'0'0'21647'0'0,"1"5"-21748"0"0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30.8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 1 8287 0 0,'0'0'18319'0'0,"-6"4"-18230"0"0,-6 5-321 0 0,10-7-312 0 0,0 0 0 0 0,-1 0 0 0 0,1-1 1 0 0,-1 1-1 0 0,1-1 0 0 0,-5 2 0 0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31.1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5063 0 0,'6'17'17296'0'0,"-4"-11"-15739"0"0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38.6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42 165 5383 0 0,'0'0'395'0'0,"-2"-1"-264"0"0,1 0-95 0 0,0 0-1 0 0,0 1 1 0 0,0-1 0 0 0,0 0 0 0 0,0 0 0 0 0,0 0-1 0 0,0 0 1 0 0,0 0 0 0 0,0 0 0 0 0,0 0 0 0 0,-1-2-1 0 0,1-1 754 0 0,2 4-709 0 0,0-2-90 0 0,1 1 0 0 0,0 0-1 0 0,-1 0 1 0 0,1 0 0 0 0,0 0-1 0 0,0 1 1 0 0,0-1 0 0 0,-1 0-1 0 0,1 1 1 0 0,0-1-1 0 0,0 1 1 0 0,0 0 0 0 0,3-1-1 0 0,9-1-541 0 0,-3-2 174 0 0,0 1 390 0 0,0-1-1 0 0,14-7 1 0 0,-22 9 155 0 0,0 0 0 0 0,0 0 1 0 0,0 0-1 0 0,0 0 1 0 0,0-1-1 0 0,0 1 0 0 0,-1-1 1 0 0,1 0-1 0 0,-1 0 1 0 0,0 0-1 0 0,3-4 0 0 0,0-2 151 0 0,-3 7 171 0 0,-1-1-1 0 0,1 0 1 0 0,-1 1-1 0 0,0-1 0 0 0,1 0 1 0 0,-1-4-1 0 0,0 6-203 0 0,-1-1-1 0 0,0 1 1 0 0,0 0 0 0 0,0-1 0 0 0,-1 1-1 0 0,1-1 1 0 0,0 1 0 0 0,0 0-1 0 0,-1-1 1 0 0,1 1 0 0 0,-1 0-1 0 0,1-1 1 0 0,-1 1 0 0 0,0 0-1 0 0,1 0 1 0 0,-1 0 0 0 0,-1-2 0 0 0,0 1-10 0 0,1 0 1 0 0,-1 1 0 0 0,1-1-1 0 0,-1 1 1 0 0,0 0 0 0 0,1-1 0 0 0,-1 1-1 0 0,0 0 1 0 0,0 0 0 0 0,0 0 0 0 0,0 0-1 0 0,0 0 1 0 0,0 0 0 0 0,0 1-1 0 0,0-1 1 0 0,-1 1 0 0 0,-3-1 0 0 0,2 1-96 0 0,1 0 0 0 0,-1 0 0 0 0,1 1 0 0 0,-1-1 1 0 0,1 1-1 0 0,0-1 0 0 0,-1 1 0 0 0,1 0 0 0 0,0 1 1 0 0,-6 2-1 0 0,-1 1 50 0 0,1 0 1 0 0,0 1-1 0 0,-17 13 1 0 0,23-15-196 0 0,0-1 0 0 0,0 0 0 0 0,0 1 1 0 0,0-1-1 0 0,1 1 0 0 0,-1 0 0 0 0,1 0 1 0 0,0 0-1 0 0,0 0 0 0 0,0 0 0 0 0,1 1 1 0 0,-2 5-1 0 0,2-6-32 0 0,1-1 0 0 0,-1 0 0 0 0,1 1 0 0 0,0-1 1 0 0,0 0-1 0 0,0 1 0 0 0,1-1 0 0 0,-1 0 0 0 0,1 0 0 0 0,0 1 0 0 0,-1-1 1 0 0,2 0-1 0 0,-1 0 0 0 0,0 0 0 0 0,1 0 0 0 0,-1 0 0 0 0,1 0 0 0 0,0 0 1 0 0,0 0-1 0 0,0-1 0 0 0,0 1 0 0 0,0-1 0 0 0,1 0 0 0 0,-1 1 0 0 0,6 2 1 0 0,6 4 14 0 0,-1-1 0 0 0,1 0 1 0 0,1-2-1 0 0,19 8 1 0 0,-9-5-12 0 0,-11-3-7 0 0,-6-3 0 0 0,0 0 0 0 0,-1 0 0 0 0,1 1 0 0 0,-1 0 0 0 0,0 1 0 0 0,10 7 0 0 0,-15-9 19 0 0,0-1 0 0 0,1 1-1 0 0,-2 0 1 0 0,1 0 0 0 0,0 0-1 0 0,-1 0 1 0 0,1 0 0 0 0,-1 0-1 0 0,0 0 1 0 0,0 1 0 0 0,0-1 0 0 0,0 0-1 0 0,-1 1 1 0 0,0-1 0 0 0,1 1-1 0 0,-1 4 1 0 0,-1 0 34 0 0,0-1 0 0 0,0 1 0 0 0,0 0 0 0 0,-1-1-1 0 0,0 1 1 0 0,-3 7 0 0 0,1-6-3 0 0,-1 0 0 0 0,0 0 1 0 0,0 0-1 0 0,0-1 0 0 0,-1 0 0 0 0,-1 0 0 0 0,1-1 0 0 0,-1 0 1 0 0,-9 8-1 0 0,10-11-61 0 0,1 1 0 0 0,-1-1 0 0 0,0 0-1 0 0,0-1 1 0 0,0 1 0 0 0,-1-1 0 0 0,1 0 0 0 0,-1-1 0 0 0,0 0 0 0 0,0 0 0 0 0,0 0 0 0 0,0-1 0 0 0,-11 1 0 0 0,15-2-44 0 0,1 0 0 0 0,-1 0 1 0 0,0 0-1 0 0,1-1 0 0 0,-1 1 1 0 0,0-1-1 0 0,1 0 0 0 0,-1 0 0 0 0,0 0 1 0 0,1 0-1 0 0,0 0 0 0 0,-1-1 1 0 0,1 1-1 0 0,0-1 0 0 0,-1 1 1 0 0,1-1-1 0 0,0 0 0 0 0,0 0 1 0 0,1 0-1 0 0,-1 0 0 0 0,-2-3 0 0 0,2 2-352 0 0,1 0 0 0 0,-1 0 0 0 0,1 0 0 0 0,0 0 0 0 0,0 0-1 0 0,0 0 1 0 0,0 0 0 0 0,1-1 0 0 0,-1 1 0 0 0,1 0 0 0 0,-1-4 0 0 0,1-5-1427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39.1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95 11575 0 0,'0'0'563'0'0,"5"-6"32"0"0,11-17 645 0 0,-15 21-1006 0 0,0 0 0 0 0,0 0-1 0 0,1 0 1 0 0,-1 1 0 0 0,0-1 0 0 0,1 0 0 0 0,-1 1 0 0 0,1-1 0 0 0,-1 1 0 0 0,1 0 0 0 0,0-1-1 0 0,0 1 1 0 0,3-1 519 0 0,-4 0-594 0 0,1 1 0 0 0,0 0 0 0 0,0 0 1 0 0,0 0-1 0 0,0 0 0 0 0,0 1 0 0 0,2-2 0 0 0,-1 1-101 0 0,0 0-1 0 0,1 1 0 0 0,-1-1 0 0 0,1 0 1 0 0,-1 1-1 0 0,0 0 0 0 0,1 0 1 0 0,-1 0-1 0 0,1 0 0 0 0,-1 1 1 0 0,0-1-1 0 0,1 1 0 0 0,-1 0 0 0 0,0 0 1 0 0,1 0-1 0 0,-1 0 0 0 0,0 1 1 0 0,0-1-1 0 0,0 1 0 0 0,0 0 1 0 0,0 0-1 0 0,-1 0 0 0 0,1 0 0 0 0,-1 0 1 0 0,1 0-1 0 0,-1 1 0 0 0,0 0 1 0 0,1-1-1 0 0,-1 1 0 0 0,2 5 1 0 0,3 3 97 0 0,-2 1 0 0 0,1 0 1 0 0,-1 0-1 0 0,-1 1 0 0 0,-1 0 1 0 0,4 20-1 0 0,-3-11 121 0 0,-2 0-1 0 0,0 0 1 0 0,-1 0-1 0 0,-4 31 1 0 0,1-37-142 0 0,0-1 1 0 0,-1 1 0 0 0,-1-1-1 0 0,0 0 1 0 0,-1 0 0 0 0,-14 28-1 0 0,16-37-116 0 0,-1-1 0 0 0,1 1 0 0 0,-1-1-1 0 0,0 0 1 0 0,0 0 0 0 0,-1 0 0 0 0,0-1 0 0 0,-9 8 0 0 0,12-11-23 0 0,1 0 1 0 0,-1 0-1 0 0,0 0 1 0 0,0 0-1 0 0,0 0 1 0 0,0 0-1 0 0,0-1 1 0 0,0 1 0 0 0,0 0-1 0 0,0-1 1 0 0,0 0-1 0 0,0 0 1 0 0,0 1-1 0 0,0-1 1 0 0,-1 0-1 0 0,1-1 1 0 0,0 1 0 0 0,0 0-1 0 0,0-1 1 0 0,0 1-1 0 0,0-1 1 0 0,0 1-1 0 0,0-1 1 0 0,0 0-1 0 0,0 0 1 0 0,0 0 0 0 0,1 0-1 0 0,-1 0 1 0 0,0-1-1 0 0,-2-1 1 0 0,-1-2-23 0 0,1 1 1 0 0,0-1-1 0 0,-1-1 1 0 0,1 1-1 0 0,1-1 0 0 0,-1 0 1 0 0,1 1-1 0 0,0-2 1 0 0,1 1-1 0 0,-1 0 1 0 0,-2-13-1 0 0,1-1-33 0 0,1-1 0 0 0,-2-31 0 0 0,5 43 50 0 0,0-1 0 0 0,1 0-1 0 0,0 1 1 0 0,1-1 0 0 0,0 1-1 0 0,5-15 1 0 0,-6 17-3 0 0,1 0-1 0 0,-1 1 1 0 0,0-12 0 0 0,-1 12 6 0 0,1-1 0 0 0,-1 1 1 0 0,2 0-1 0 0,2-11 0 0 0,1 2-59 0 0,-1 5-15 0 0,0-1 1 0 0,-1 0-1 0 0,3-16 0 0 0,-5 22-266 0 0,1-1-1 0 0,-1 0 1 0 0,1 1 0 0 0,0-1 0 0 0,0 1-1 0 0,0 0 1 0 0,1 0 0 0 0,0 0-1 0 0,0 0 1 0 0,0 0 0 0 0,1 0-1 0 0,0 1 1 0 0,0 0 0 0 0,0-1-1 0 0,6-3 1 0 0,5-3-1608 0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39.5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13615 0 0,'0'0'1239'0'0,"4"8"164"0"0,0 0-395 0 0,0 0 1 0 0,-1 1 0 0 0,0 0-1 0 0,-1 0 1 0 0,2 14 0 0 0,3 47 329 0 0,1 119 53 0 0,3 41-718 0 0,-9-207-616 0 0,-2-11-56 0 0,1-1 0 0 0,0 0 1 0 0,1 0-1 0 0,0 0 0 0 0,6 18 0 0 0,-7-27-82 0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39.9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 1 2759 0 0,'-2'1'207'0'0,"-9"12"594"0"0,9-10 353 0 0,1 1 0 0 0,-1-1-1 0 0,1 1 1 0 0,-1 0 0 0 0,0 3 0 0 0,-4 42 10385 0 0,5-33-12027 0 0,2 5 1470 0 0,0-19-896 0 0,-1 1 1 0 0,0 0-1 0 0,0-1 0 0 0,1 1 1 0 0,-2 0-1 0 0,1-1 0 0 0,-1 6 1 0 0,-1 0 85 0 0,0-3-61 0 0,1 0-1 0 0,0 0 1 0 0,0 0 0 0 0,0 0 0 0 0,1 0 0 0 0,0 9 0 0 0,0-1 62 0 0,0 0 1 0 0,-3 18 0 0 0,-1 14 86 0 0,4-39-253 0 0,1-1 0 0 0,0 1 0 0 0,0 0 0 0 0,0 0 0 0 0,0 0 1 0 0,1-1-1 0 0,0 1 0 0 0,0 0 0 0 0,1-1 0 0 0,-1 0 0 0 0,1 0 0 0 0,1 0 0 0 0,-1 0 0 0 0,0 0 0 0 0,1 0 0 0 0,0-1 0 0 0,8 7 0 0 0,-9-8-57 0 0,1 0-1 0 0,-1-1 1 0 0,1 0-1 0 0,0 1 1 0 0,-1-1-1 0 0,1-1 1 0 0,0 1-1 0 0,0-1 1 0 0,0 1-1 0 0,0-1 1 0 0,1 0-1 0 0,-1 0 0 0 0,0-1 1 0 0,0 0-1 0 0,1 1 1 0 0,-1-1-1 0 0,0-1 1 0 0,0 1-1 0 0,1-1 1 0 0,-1 1-1 0 0,0-1 1 0 0,0 0-1 0 0,0-1 1 0 0,0 1-1 0 0,6-3 0 0 0,-2-1-171 0 0,0 0 0 0 0,0 0-1 0 0,-1 0 1 0 0,0-1 0 0 0,0 0-1 0 0,0-1 1 0 0,-1 0-1 0 0,1 0 1 0 0,-2 0 0 0 0,1 0-1 0 0,-1-1 1 0 0,0 0-1 0 0,-1 0 1 0 0,1-1 0 0 0,-2 1-1 0 0,6-18 1 0 0,-1-7-674 0 0,-1 1 0 0 0,-2-1-1 0 0,2-46 1 0 0,-4 54 922 0 0,-2 18-7 0 0,0 1-1 0 0,0 0 0 0 0,-1-1 1 0 0,0 1-1 0 0,-1-11 1236 0 0,0 19-1032 0 0,1-1 1 0 0,-1 1-1 0 0,0 0 0 0 0,1 0 0 0 0,0 0 1 0 0,-1 0-1 0 0,1 2 0 0 0,0-3-148 0 0,-4 26 480 0 0,2 1 0 0 0,1-1-1 0 0,1 1 1 0 0,1-1-1 0 0,2 1 1 0 0,1-1 0 0 0,8 32-1 0 0,-5-28-375 0 0,-5-20-91 0 0,0 0 1 0 0,7 17-1 0 0,-3-13-57 0 0,-2-5-4 0 0,0-1-1 0 0,0 1 0 0 0,10 15 0 0 0,-12-23-37 0 0,-1 0-1 0 0,1 0 1 0 0,-1 0-1 0 0,1 0 0 0 0,0-1 1 0 0,0 1-1 0 0,0 0 1 0 0,0-1-1 0 0,0 0 0 0 0,0 1 1 0 0,0-1-1 0 0,0 0 1 0 0,1 0-1 0 0,-1 0 1 0 0,1 0-1 0 0,-1 0 0 0 0,0-1 1 0 0,1 1-1 0 0,-1-1 1 0 0,5 1-1 0 0,-5-2-125 0 0,0 1 0 0 0,0 0-1 0 0,0-1 1 0 0,-1 0 0 0 0,1 1 0 0 0,0-1 0 0 0,0 0-1 0 0,-1 0 1 0 0,1 0 0 0 0,-1 0 0 0 0,1 0 0 0 0,-1 0-1 0 0,1-1 1 0 0,-1 1 0 0 0,1 0 0 0 0,-1-1 0 0 0,1-1-1 0 0,19-30-2965 0 0,-11 14 1516 0 0,0-3-32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40.3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112 1 14999 0 0,'0'0'1144'0'0,"0"1"-782"0"0,4 17 907 0 0,-1-1 1 0 0,0 1 0 0 0,-1 0-1 0 0,-1 0 1 0 0,-2 20 0 0 0,1 2-739 0 0,1-21-285 0 0,0 46 493 0 0,19 125 0 0 0,-18-181-734 0 0,2 13 7 0 0,1-1 0 0 0,1 0 0 0 0,9 23 0 0 0,-5-18-180 0 0,-8-19-182 0 0,0-1 0 0 0,1 0-1 0 0,0 0 1 0 0,0 0 0 0 0,0 0 0 0 0,0 0 0 0 0,1-1-1 0 0,0 1 1 0 0,0-1 0 0 0,1 0 0 0 0,6 7-1 0 0</inkml:trace>
  <inkml:trace contextRef="#ctx0" brushRef="#br0" timeOffset="1">350 278 18599 0 0,'-8'2'900'0'0,"-312"75"3976"0"0,309-73-5170 0 0,0 0-1108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41.3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5063 0 0,'0'0'232'0'0,"1"1"-13"0"0,1 3-686 0 0,10 21 2547 0 0,-11-20 9 0 0,1 0-1 0 0,0 0 1 0 0,-1 0 0 0 0,0 0-1 0 0,1 11 1 0 0,11 86 2258 0 0,-12-79-4243 0 0,2-1 0 0 0,0 1 0 0 0,1-1 0 0 0,2 0 1 0 0,0 0-1 0 0,1-1 0 0 0,15 31 0 0 0,-17-43-162 0 0,0-1-1 0 0,0 0 1 0 0,1 0-1 0 0,0 0 0 0 0,0-1 1 0 0,1 0-1 0 0,8 7 1 0 0,-12-12-85 0 0,0 0-1 0 0,-1 0 1 0 0,1 0 0 0 0,0 0-1 0 0,0-1 1 0 0,0 0 0 0 0,0 1-1 0 0,1-1 1 0 0,-1 0 0 0 0,6 1-1 0 0,-7-2-59 0 0,0 0 0 0 0,1 0 0 0 0,-1 0 0 0 0,0-1 0 0 0,1 1 0 0 0,-1-1-1 0 0,0 1 1 0 0,1-1 0 0 0,-1 1 0 0 0,0-1 0 0 0,0 0 0 0 0,0 0 0 0 0,0 0-1 0 0,0-1 1 0 0,0 1 0 0 0,0 0 0 0 0,2-3 0 0 0,2-2-352 0 0,0 0 0 0 0,0 0 0 0 0,-1-1 0 0 0,0 0 0 0 0,0 0-1 0 0,-1-1 1 0 0,0 1 0 0 0,0-1 0 0 0,-1 0 0 0 0,5-14 0 0 0,0-8-280 0 0,7-48 0 0 0,-14 72 808 0 0,2-20 53 0 0,-1 12 67 0 0,0 0 0 0 0,0 0 0 0 0,1 0 0 0 0,7-19 0 0 0,-9 30 103 0 0,0 1 1 0 0,0-1 0 0 0,0 1 0 0 0,1 0-1 0 0,-1-1 1 0 0,1 1 0 0 0,-1 0-1 0 0,1 0 1 0 0,0 0 0 0 0,0 0 0 0 0,0 0-1 0 0,0 0 1 0 0,0 1 0 0 0,0-1-1 0 0,0 1 1 0 0,0-1 0 0 0,1 1 0 0 0,-1 0-1 0 0,1 0 1 0 0,-1 0 0 0 0,1 0-1 0 0,-1 0 1 0 0,1 1 0 0 0,-1-1 0 0 0,1 1-1 0 0,0-1 1 0 0,-1 1 0 0 0,1 0 0 0 0,3 1-1 0 0,-2-1 10 0 0,-1 0 0 0 0,1 1-1 0 0,-1 0 1 0 0,1 0 0 0 0,-1 0 0 0 0,1 0-1 0 0,-1 0 1 0 0,0 1 0 0 0,0-1-1 0 0,0 1 1 0 0,0 0 0 0 0,0 0 0 0 0,0 0-1 0 0,4 5 1 0 0,-3-4-18 0 0,-1 2 0 0 0,0-1 0 0 0,0 0 0 0 0,0 1 0 0 0,0-1 0 0 0,-1 1 0 0 0,0 0 0 0 0,0 0 0 0 0,2 5 0 0 0,-2 1 29 0 0,1 0 0 0 0,-2 0 0 0 0,1 0 0 0 0,-1 0 0 0 0,-1 0 1 0 0,0 0-1 0 0,-1 0 0 0 0,-3 20 0 0 0,1-16-110 0 0,-1 0-1 0 0,-1 0 1 0 0,-1-1-1 0 0,0 1 0 0 0,0-1 1 0 0,-1-1-1 0 0,-1 1 1 0 0,-1-1-1 0 0,0-1 1 0 0,0 1-1 0 0,-1-1 1 0 0,-13 11-1 0 0,20-20-114 0 0,0-1 0 0 0,0 0 0 0 0,0 1 0 0 0,0-1 0 0 0,-1-1 0 0 0,1 1 0 0 0,-1 0 0 0 0,1-1 0 0 0,-7 2 0 0 0,9-2 5 0 0,-1-1-1 0 0,1 0 0 0 0,0 0 0 0 0,-1 0 0 0 0,1 0 1 0 0,-1 0-1 0 0,1 0 0 0 0,0 0 0 0 0,-1-1 1 0 0,1 1-1 0 0,0 0 0 0 0,-1-1 0 0 0,1 1 0 0 0,0-1 1 0 0,0 1-1 0 0,-1-1 0 0 0,1 0 0 0 0,0 1 0 0 0,0-1 1 0 0,0 0-1 0 0,0 0 0 0 0,0 0 0 0 0,0 0 1 0 0,0 0-1 0 0,0 0 0 0 0,0 0 0 0 0,0 0 0 0 0,1-1 1 0 0,-2-1-1 0 0,-2-4-58 0 0,1-1 0 0 0,1 1 1 0 0,-1-1-1 0 0,1 1 0 0 0,0-1 0 0 0,1 0 1 0 0,0 0-1 0 0,0 0 0 0 0,1 0 1 0 0,0 0-1 0 0,0 0 0 0 0,1 0 1 0 0,0 0-1 0 0,0 1 0 0 0,1-1 0 0 0,0 0 1 0 0,0 0-1 0 0,6-11 0 0 0,0 3-421 0 0,0-1-1 0 0,1 1 1 0 0,1 0-1 0 0,1 1 1 0 0,0 0-1 0 0,26-25 1 0 0,-28 30 347 0 0,2 2 1 0 0,-1-1 0 0 0,1 1 0 0 0,0 1 0 0 0,1 0 0 0 0,0 0 0 0 0,0 2 0 0 0,0-1 0 0 0,1 1-1 0 0,-1 1 1 0 0,1 0 0 0 0,1 1 0 0 0,-1 1 0 0 0,21-2 0 0 0,-31 4 232 0 0,0 0 1 0 0,0 0 0 0 0,0 0-1 0 0,0 1 1 0 0,0 0 0 0 0,1-1-1 0 0,-1 1 1 0 0,0 0-1 0 0,-1 1 1 0 0,1-1 0 0 0,0 0-1 0 0,0 1 1 0 0,0 0-1 0 0,-1-1 1 0 0,5 5 0 0 0,-4-2 112 0 0,1-1 0 0 0,-1 1 0 0 0,0 0 1 0 0,-1 0-1 0 0,1 0 0 0 0,-1 0 0 0 0,0 1 0 0 0,0-1 1 0 0,2 7-1 0 0,0 5 328 0 0,-1 1 1 0 0,0-1-1 0 0,-1 0 0 0 0,0 33 1 0 0,-7 37-62 0 0,2-58-277 0 0,2 0 0 0 0,0 0 0 0 0,5 30 0 0 0,-3-50-189 0 0,-1-7 15 0 0,2-1-45 0 0,-1-1-1 0 0,0 1 0 0 0,0 0 1 0 0,0-1-1 0 0,1 1 0 0 0,-1-1 1 0 0,0 0-1 0 0,0 1 0 0 0,0-1 1 0 0,0 0-1 0 0,0 0 0 0 0,0 0 1 0 0,0 0-1 0 0,0 0 0 0 0,0 1 0 0 0,-1-2 1 0 0,2 0-1 0 0,11-19-139 0 0,5-16-815 0 0,20-59 0 0 0,6-12-1306 0 0,-36 90 1925 0 0,19-34-255 0 0,-25 48 593 0 0,1-1 0 0 0,0 1 0 0 0,0 0 1 0 0,1 0-1 0 0,-1 0 0 0 0,1 1 1 0 0,0-1-1 0 0,7-4 0 0 0,-10 7 49 0 0,0 1 0 0 0,0-1 0 0 0,1 1 0 0 0,-1 0-1 0 0,0-1 1 0 0,0 1 0 0 0,0 0 0 0 0,0 0 0 0 0,0 0 0 0 0,1 0 0 0 0,-1 0-1 0 0,0 0 1 0 0,0 0 0 0 0,0 0 0 0 0,0 0 0 0 0,1 1 0 0 0,-1-1-1 0 0,0 0 1 0 0,0 1 0 0 0,0-1 0 0 0,0 1 0 0 0,0-1 0 0 0,0 1 0 0 0,0 0-1 0 0,0-1 1 0 0,0 1 0 0 0,0 0 0 0 0,0 0 0 0 0,-1-1 0 0 0,1 1-1 0 0,1 1 1 0 0,3 4 380 0 0,-1 0 0 0 0,1 0 0 0 0,5 11 0 0 0,-7-12-146 0 0,8 17 846 0 0,17 43 0 0 0,-18-39-626 0 0,16 31-1 0 0,-18-43-416 0 0,1 0 1 0 0,0-1-1 0 0,1 0 1 0 0,18 19-1 0 0,-23-27-51 0 0,0 0 1 0 0,0-1-1 0 0,1 0 1 0 0,-1 0-1 0 0,1 0 0 0 0,0 0 1 0 0,0-1-1 0 0,0 0 0 0 0,1-1 1 0 0,-1 1-1 0 0,1-1 0 0 0,-1 0 1 0 0,12 1-1 0 0,-12-3-122 0 0,0 0 0 0 0,0 0-1 0 0,-1 0 1 0 0,1-1 0 0 0,0 0 0 0 0,-1 0 0 0 0,1 0-1 0 0,0-1 1 0 0,-1 0 0 0 0,0 0 0 0 0,1-1 0 0 0,6-4-1 0 0,-3 2-480 0 0,-1-1-1 0 0,0 0 1 0 0,0-1-1 0 0,0 0 1 0 0,-1 0-1 0 0,8-11 1 0 0,1-4-7666 0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41.7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 0 21191 0 0,'0'0'936'0'0,"-5"8"200"0"0,1 0-912 0 0,1 1-224 0 0,-1 4 0 0 0,2-1 0 0 0,2 1 808 0 0,0 0 120 0 0,0 0 16 0 0,3 0 8 0 0,2-1-616 0 0,0-1-120 0 0,1-2-24 0 0,0 0-8 0 0,0-2-528 0 0,3 0-104 0 0,-1 1-16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58.5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45 12895 0 0,'0'0'595'0'0,"1"-1"-18"0"0,11-6-8 0 0,0 1 0 0 0,0 1 0 0 0,1 0 0 0 0,0 0 0 0 0,0 1 0 0 0,0 1-1 0 0,0 0 1 0 0,0 1 0 0 0,24-1 0 0 0,-24 3-437 0 0,1 0-1 0 0,-1 1 1 0 0,0 1 0 0 0,1 0-1 0 0,-1 1 1 0 0,0 0 0 0 0,0 1 0 0 0,-1 0-1 0 0,1 1 1 0 0,-1 0 0 0 0,0 1-1 0 0,0 1 1 0 0,-1 0 0 0 0,0 1-1 0 0,20 16 1 0 0,-25-17-57 0 0,1 1 0 0 0,-1 0 0 0 0,0 0 0 0 0,0 0 1 0 0,-1 0-1 0 0,0 1 0 0 0,-1 0 0 0 0,0 0 0 0 0,0 1 0 0 0,-1-1 0 0 0,0 1 0 0 0,-1-1 0 0 0,0 1 0 0 0,1 10 0 0 0,-2-7-3 0 0,0 1 0 0 0,-1-1 0 0 0,-1 0 0 0 0,0 1 0 0 0,-1-1 0 0 0,0 0 0 0 0,-1 0 0 0 0,0 0 0 0 0,-1-1 0 0 0,-6 14-1 0 0,1-6-35 0 0,0 0-1 0 0,-2-1 0 0 0,0 0 0 0 0,-1 0 0 0 0,-16 17 0 0 0,24-31-41 0 0,-1 0 1 0 0,0 0 0 0 0,0-1-1 0 0,0 1 1 0 0,-1-1-1 0 0,0 0 1 0 0,1-1-1 0 0,-1 1 1 0 0,0-1-1 0 0,-1 0 1 0 0,1-1-1 0 0,-1 1 1 0 0,1-1 0 0 0,-1-1-1 0 0,0 1 1 0 0,1-1-1 0 0,-1 0 1 0 0,0-1-1 0 0,0 0 1 0 0,-10 0-1 0 0,10-2 0 0 0,0 1 0 0 0,1-1 0 0 0,-1 0 0 0 0,0 0 0 0 0,1-1-1 0 0,0 0 1 0 0,-1 0 0 0 0,1-1 0 0 0,1 1 0 0 0,-1-1 0 0 0,0-1-1 0 0,1 1 1 0 0,0-1 0 0 0,0 0 0 0 0,-4-6 0 0 0,-1-1-8 0 0,0 0 0 0 0,2-1 0 0 0,-1 0 1 0 0,2-1-1 0 0,-11-24 0 0 0,14 28 9 0 0,1-1 0 0 0,0 0-1 0 0,0 0 1 0 0,1-1 0 0 0,0 1-1 0 0,1 0 1 0 0,1-1 0 0 0,-1 1-1 0 0,2 0 1 0 0,0-1 0 0 0,0 1-1 0 0,1 0 1 0 0,0-1 0 0 0,1 1-1 0 0,0 0 1 0 0,1 1 0 0 0,0-1-1 0 0,7-10 1 0 0,-4 8-34 0 0,0 1-1 0 0,1 1 1 0 0,0 0 0 0 0,1 0-1 0 0,0 0 1 0 0,1 1-1 0 0,1 1 1 0 0,-1 0 0 0 0,1 0-1 0 0,1 1 1 0 0,-1 0-1 0 0,1 1 1 0 0,1 0 0 0 0,18-6-1 0 0,-9 4-1012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43.9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252 58 10679 0 0,'0'0'811'0'0,"0"-1"-550"0"0,0-1-194 0 0,-1 1 0 0 0,1-1 0 0 0,0 0 0 0 0,-1 1 0 0 0,1-1-1 0 0,-1 0 1 0 0,0 1 0 0 0,0-1 0 0 0,1 1 0 0 0,-1-1 0 0 0,0 1-1 0 0,0 0 1 0 0,0-1 0 0 0,-1 1 0 0 0,1 0 0 0 0,0 0 0 0 0,0 0-1 0 0,-1 0 1 0 0,1 0 0 0 0,0 0 0 0 0,-1 0 0 0 0,1 0 0 0 0,-1 0-1 0 0,-2 0 1 0 0,-3-3 465 0 0,2 1-306 0 0,-1 0 0 0 0,0 1 1 0 0,0-1-1 0 0,0 1 0 0 0,0 1 0 0 0,0-1 0 0 0,-1 1 0 0 0,1 0 1 0 0,0 0-1 0 0,-1 1 0 0 0,1 0 0 0 0,0 0 0 0 0,-1 0 1 0 0,1 1-1 0 0,0 0 0 0 0,-13 4 0 0 0,14-4-81 0 0,0 1 0 0 0,0 0 0 0 0,1 0 0 0 0,-1 1 0 0 0,0 0 0 0 0,1-1 0 0 0,0 1 0 0 0,0 1-1 0 0,0-1 1 0 0,0 1 0 0 0,0-1 0 0 0,1 1 0 0 0,-1 0 0 0 0,1 1 0 0 0,-4 5 0 0 0,7-9 96 0 0,7 18 359 0 0,-4-15-512 0 0,0 0 0 0 0,0 0 0 0 0,0-1-1 0 0,0 1 1 0 0,0-1 0 0 0,1 1 0 0 0,0-1 0 0 0,-1 0-1 0 0,1 0 1 0 0,8 4 0 0 0,4 1-58 0 0,28 10 1 0 0,-28-12-23 0 0,20 6 83 0 0,-21-7 229 0 0,22 9 0 0 0,-32-11-190 0 0,0 0 1 0 0,-1-1 0 0 0,1 2 0 0 0,-1-1 0 0 0,0 0-1 0 0,0 1 1 0 0,0 0 0 0 0,4 5 0 0 0,-6-7-87 0 0,-1 0 0 0 0,0 0-1 0 0,0 0 1 0 0,0 0 0 0 0,0 0 0 0 0,0 1 0 0 0,0-1 0 0 0,0 0-1 0 0,-1 1 1 0 0,1-1 0 0 0,-1 1 0 0 0,0-1 0 0 0,0 0 0 0 0,0 1 0 0 0,0-1-1 0 0,0 1 1 0 0,-1 2 0 0 0,0-1 12 0 0,1 0-1 0 0,-1 0 1 0 0,-1 0 0 0 0,1-1-1 0 0,-1 1 1 0 0,1 0-1 0 0,-1-1 1 0 0,0 0-1 0 0,-3 5 1 0 0,-3 1-32 0 0,1 0-1 0 0,-1 0 0 0 0,0-1 1 0 0,-1 0-1 0 0,-10 8 1 0 0,16-14-99 0 0,-1 0 0 0 0,1 0 1 0 0,0-1-1 0 0,-1 1 1 0 0,0-1-1 0 0,1 0 1 0 0,-1 1-1 0 0,1-2 1 0 0,-1 1-1 0 0,0 0 0 0 0,0-1 1 0 0,0 0-1 0 0,1 0 1 0 0,-1 0-1 0 0,0 0 1 0 0,0 0-1 0 0,0-1 1 0 0,1 0-1 0 0,-8-2 0 0 0,-2-1 282 0 0,0-1-1 0 0,1-1 0 0 0,-1 0 0 0 0,-15-11 0 0 0,22 13-453 0 0,0-1 1 0 0,0 0-1 0 0,0 0 1 0 0,1 0-1 0 0,0 0 1 0 0,0-1-1 0 0,0 0 1 0 0,1 0-1 0 0,-6-11 1 0 0,3 4-497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48.3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139 0 13127 0 0,'9'0'1187'0'0,"26"3"4446"0"0,-35-3-5540 0 0,0 0-1 0 0,1 0 0 0 0,-1 1 1 0 0,0-1-1 0 0,1 0 1 0 0,-1 0-1 0 0,0 0 0 0 0,1 0 1 0 0,-1 0-1 0 0,0 1 0 0 0,0-1 1 0 0,1 0-1 0 0,-1 0 1 0 0,0 1-1 0 0,0-1 0 0 0,1 0 1 0 0,-1 0-1 0 0,0 1 1 0 0,0-1-1 0 0,0 0 0 0 0,0 0 1 0 0,1 1-1 0 0,-1 0 0 0 0,-4 1-89 0 0,1 1 0 0 0,-1-1 0 0 0,0 0 0 0 0,1 0 0 0 0,-1 0 0 0 0,0 0 0 0 0,0-1 0 0 0,0 0-1 0 0,-1 1 1 0 0,1-2 0 0 0,-4 2 0 0 0,-1-2-17 0 0,1 1-1 0 0,-1-1 1 0 0,1-1 0 0 0,-16-3-1 0 0,9 3 15 0 0,8 1 0 0 0,2 0 3 0 0,4 0 1 0 0,1 0-1 0 0,-1 0 1 0 0,0 1-1 0 0,0-1 0 0 0,1 0 1 0 0,-1 0-1 0 0,0 0 0 0 0,1 0 1 0 0,-1 1-1 0 0,0-1 1 0 0,0 0-1 0 0,1 1 0 0 0,-1-1 1 0 0,0 0-1 0 0,1 1 0 0 0,-1-1 1 0 0,1 1-1 0 0,-1-1 1 0 0,1 1-1 0 0,-1-1 0 0 0,1 1 1 0 0,-1-1-1 0 0,1 1 0 0 0,-1 0 1 0 0,1-1-1 0 0,0 1 0 0 0,-1 0 1 0 0,1-1-1 0 0,-1 2 1 0 0,-1 3 19 0 0,-4 7 16 0 0,0 1-1 0 0,1 1 0 0 0,1-1 1 0 0,-6 26-1 0 0,8-18 4 0 0,3-2-20 0 0,-1-10 2 0 0,1 0-1 0 0,0 0 1 0 0,1 1-1 0 0,3 13 0 0 0,1-9-12 0 0,-3-8-11 0 0,-3-5 0 0 0,0-1 0 0 0,0 1 0 0 0,0-1 0 0 0,0 0 0 0 0,1 1 0 0 0,-1-1 0 0 0,0 1 0 0 0,0-1 0 0 0,1 0 0 0 0,-1 1 0 0 0,0-1 0 0 0,0 0 0 0 0,1 0 0 0 0,-1 1 0 0 0,0-1 0 0 0,1 0 0 0 0,-1 0 0 0 0,0 1 0 0 0,1-1 0 0 0,-1 0 0 0 0,1 0 0 0 0,-1 0 0 0 0,0 0 0 0 0,1 1 0 0 0,6 2 0 0 0,-4-2 0 0 0,0 0 0 0 0,-1 0 0 0 0,1 0 0 0 0,0 0 0 0 0,0 0 0 0 0,-1-1 0 0 0,1 0 0 0 0,0 1 0 0 0,0-1 0 0 0,4 0 0 0 0,4 0 0 0 0,10 3 102 0 0,-1 1-1 0 0,1 0 1 0 0,29 12-1 0 0,-44-13-68 0 0,0-1 0 0 0,1 2-1 0 0,-2-1 1 0 0,1 1-1 0 0,0-1 1 0 0,-1 2-1 0 0,0-1 1 0 0,0 0-1 0 0,0 1 1 0 0,0 0 0 0 0,-1 0-1 0 0,0 1 1 0 0,0-1-1 0 0,6 12 1 0 0,-7-11-1 0 0,0 0-1 0 0,0 1 1 0 0,-1-1 0 0 0,0 0 0 0 0,-1 1 0 0 0,1-1-1 0 0,-1 1 1 0 0,0-1 0 0 0,-1 1 0 0 0,0 0-1 0 0,0-1 1 0 0,0 1 0 0 0,-1 0 0 0 0,1-1 0 0 0,-2 1-1 0 0,1-1 1 0 0,-1 1 0 0 0,0-1 0 0 0,0 0-1 0 0,-1 0 1 0 0,0 0 0 0 0,0 0 0 0 0,0 0 0 0 0,-1 0-1 0 0,0-1 1 0 0,0 0 0 0 0,0 0 0 0 0,-1 0 0 0 0,0 0-1 0 0,-6 4 1 0 0,4-3-63 0 0,0-1 0 0 0,-1 0 0 0 0,0 0 0 0 0,0-1-1 0 0,0 0 1 0 0,-1 0 0 0 0,1-1 0 0 0,-1-1 0 0 0,0 1 0 0 0,0-1 0 0 0,-10 1-1 0 0,14-2 9 0 0,0-1-1 0 0,0 0 0 0 0,0 0 0 0 0,-1 0 0 0 0,1-1 1 0 0,0 1-1 0 0,0-1 0 0 0,0 0 0 0 0,0-1 0 0 0,0 1 1 0 0,0-1-1 0 0,1 0 0 0 0,-1 0 0 0 0,0-1 0 0 0,1 1 1 0 0,0-1-1 0 0,-1 0 0 0 0,1 0 0 0 0,0-1 0 0 0,1 1 1 0 0,-5-5-1 0 0,7 6-185 0 0,-1 0 1 0 0,1 0 0 0 0,0-1-1 0 0,0 1 1 0 0,0 0-1 0 0,0-1 1 0 0,0 1 0 0 0,0 0-1 0 0,0-5 1 0 0,0-4-1419 0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48.7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22 3679 0 0,'0'0'284'0'0,"31"-16"9494"0"0,-11 13-5768 0 0,-3 0-2462 0 0,-15 3-1373 0 0,0 0-1 0 0,0 1 1 0 0,0-1-1 0 0,0 0 1 0 0,0 1-1 0 0,-1-1 1 0 0,1 1-1 0 0,0 0 1 0 0,0-1 0 0 0,0 1-1 0 0,-1 0 1 0 0,1 0-1 0 0,0 0 1 0 0,2 2-1 0 0,-1-1 164 0 0,17 12 122 0 0,-2 0 1 0 0,1 1-1 0 0,-2 1 0 0 0,0 0 0 0 0,-1 1 0 0 0,0 1 0 0 0,-2 1 1 0 0,19 29-1 0 0,-18-21-386 0 0,0 0 1 0 0,-2 2 0 0 0,0 0-1 0 0,-2 0 1 0 0,13 59-1 0 0,-20-65-59 0 0,0 0-1 0 0,-2 1 0 0 0,0-1 1 0 0,-2 1-1 0 0,-4 42 0 0 0,1-48-38 0 0,-1 1-1 0 0,0-1 1 0 0,-2 0-1 0 0,0 0 0 0 0,0-1 1 0 0,-2 0-1 0 0,-17 29 1 0 0,8-20-8 0 0,0-1 0 0 0,-38 39 1 0 0,40-48-871 0 0,-24 17 0 0 0,25-22-2628 0 0,-33 18 0 0 0,9-10-4126 0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46.3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6447 0 0,'0'0'15030'0'0,"1"1"-14379"0"0,13 1-393 0 0,-1 0-1 0 0,1-1 0 0 0,-1 0 1 0 0,22-2-1 0 0,8 1 63 0 0,68 10-2129 0 0,-91-7-30 0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46.9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72 6447 0 0,'0'0'14955'0'0,"11"-10"-14806"0"0,-2 2-136 0 0,1 1 0 0 0,0 0 0 0 0,0 1 0 0 0,0 0-1 0 0,1 0 1 0 0,0 1 0 0 0,13-4 0 0 0,-19 7-7 0 0,1 1 0 0 0,0-1 0 0 0,0 1 0 0 0,0 0 0 0 0,-1 1 0 0 0,1-1 0 0 0,0 1 0 0 0,0 0 0 0 0,0 1 0 0 0,0-1-1 0 0,0 1 1 0 0,0 1 0 0 0,0-1 0 0 0,-1 1 0 0 0,1 0 0 0 0,7 3 0 0 0,-12-4 1 0 0,1 0 0 0 0,-1 0 0 0 0,1 0-1 0 0,-1 0 1 0 0,0 0 0 0 0,1 0 0 0 0,-1 1 0 0 0,0-1 0 0 0,0 1-1 0 0,0-1 1 0 0,0 1 0 0 0,0-1 0 0 0,0 1 0 0 0,0-1 0 0 0,-1 1-1 0 0,2 2 1 0 0,-1 0 2 0 0,-1 0-1 0 0,1-1 1 0 0,-1 1-1 0 0,1 0 0 0 0,-1 0 1 0 0,0-1-1 0 0,-1 7 1 0 0,-1-1 5 0 0,0 1 0 0 0,0-1 0 0 0,-1 0 0 0 0,-1 0 0 0 0,-5 13 0 0 0,1-8-15 0 0,0 0 0 0 0,0-1 0 0 0,-1 0 0 0 0,-1 0 0 0 0,0 0 0 0 0,-1-2 0 0 0,0 1 0 0 0,0-1 0 0 0,-17 11-1 0 0,45-16-51 0 0,18 5 63 0 0,-16-7 4 0 0,0 2-1 0 0,-1 1 1 0 0,27 12-1 0 0,-42-17-5 0 0,0 0-1 0 0,0 1 0 0 0,0-1 1 0 0,0 1-1 0 0,-1-1 1 0 0,1 1-1 0 0,0 0 1 0 0,-1 0-1 0 0,0 0 1 0 0,0 0-1 0 0,0 0 0 0 0,0 1 1 0 0,0-1-1 0 0,-1 1 1 0 0,0-1-1 0 0,1 1 1 0 0,-1 0-1 0 0,-1-1 1 0 0,1 1-1 0 0,0 0 0 0 0,-1 0 1 0 0,0 5-1 0 0,0-4 41 0 0,0 1-1 0 0,0-1 0 0 0,-1 1 0 0 0,0-1 1 0 0,0 0-1 0 0,-1 1 0 0 0,1-1 0 0 0,-1 0 1 0 0,0 0-1 0 0,-1 0 0 0 0,1 0 0 0 0,-1 0 1 0 0,0-1-1 0 0,-7 9 0 0 0,5-7-32 0 0,0 0-1 0 0,-1 0 0 0 0,0-1 1 0 0,0 1-1 0 0,-1-1 1 0 0,1-1-1 0 0,-1 1 0 0 0,0-1 1 0 0,-10 4-1 0 0,13-6-21 0 0,-2 0-34 0 0,-1 1-1 0 0,0-1 1 0 0,0-1-1 0 0,-7 2 0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47.3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 1 2303 0 0,'1'2'167'0'0,"2"6"7"0"0,-2-7-163 0 0,0 1 1 0 0,0 0 0 0 0,0 0 0 0 0,0 0 0 0 0,-1 0 0 0 0,1 0 0 0 0,0 3-1 0 0,-5 11 3508 0 0,3-12-2211 0 0,0-1 0 0 0,-1 1 0 0 0,1 0-1 0 0,1-1 1 0 0,-1 1 0 0 0,0 0 0 0 0,1 4 0 0 0,0 15 2677 0 0,1-21-3879 0 0,-2 3 223 0 0,1-1 1 0 0,0 1-1 0 0,-1 0 0 0 0,0 0 0 0 0,-2 6 0 0 0,-4 20 608 0 0,7-22-779 0 0,0 0 1 0 0,0 0-1 0 0,1 0 0 0 0,0 0 1 0 0,1-1-1 0 0,2 11 0 0 0,-3-14-137 0 0,0 0 0 0 0,0 0-1 0 0,-1 0 1 0 0,0 0 0 0 0,0 0 0 0 0,-1 9-1 0 0,0-8-5 0 0,0-1-1 0 0,1 1 1 0 0,0-1-1 0 0,0 0 1 0 0,2 11-1 0 0,-1-14-33 0 0,6 19-1025 0 0,-7-20 959 0 0,1 0-1 0 0,-1 0 1 0 0,1 0-1 0 0,-1-1 1 0 0,1 1-1 0 0,-1 0 1 0 0,1 0-1 0 0,0 0 1 0 0,-1-1 0 0 0,1 1-1 0 0,0 0 1 0 0,-1-1-1 0 0,1 1 1 0 0,0-1-1 0 0,0 1 1 0 0,0-1 0 0 0,0 1-1 0 0,0-1 1 0 0,-1 0-1 0 0,3 1 1 0 0,7 0-1906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47.7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28 4143 0 0,'33'11'9819'0'0,"-20"-9"-7475"0"0,18-3 2901 0 0,-15-2-4611 0 0,28-9 1 0 0,-40 11-612 0 0,17-5-4 0 0,43-6 0 0 0,-27 8-2379 0 0,-27 2 974 0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49.4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207 49 5527 0 0,'4'-15'584'0'0,"10"-18"11380"0"0,-27 36-9392 0 0,4 4-2105 0 0,0 0-1 0 0,0 0 1 0 0,1 1-1 0 0,0 0 1 0 0,0 0-1 0 0,1 1 1 0 0,0 0 0 0 0,-10 16-1 0 0,0 7 214 0 0,-18 46-1 0 0,15-34-185 0 0,8-11-348 0 0,1 0 0 0 0,2 0 1 0 0,1 1-1 0 0,1-1 0 0 0,2 2 0 0 0,2-1 0 0 0,1 41 0 0 0,11 47 28 0 0,-5-93-177 0 0,-1-11 21 0 0,1-1 0 0 0,0 1 0 0 0,10 22 0 0 0,0-1-18 0 0,-11-31-2 0 0,0-1 0 0 0,0 1 0 0 0,1-1 0 0 0,0 0 0 0 0,0 0 0 0 0,1 0 0 0 0,0-1 0 0 0,0 0 0 0 0,1 0 0 0 0,0 0 0 0 0,6 5 0 0 0,9 5-154 0 0,1-1 0 0 0,24 13-1 0 0,-43-26 129 0 0,11 6-571 0 0,0-1 0 0 0,0-1 0 0 0,17 5 0 0 0,20 2-6590 0 0,-12-5-577 0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51.1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 0 6911 0 0,'0'0'528'0'0,"1"1"-48"0"0,2 4 821 0 0,0-1 0 0 0,0 1-1 0 0,-1-1 1 0 0,1 1 0 0 0,-1 0-1 0 0,2 8 1 0 0,-1-4-266 0 0,-1 0 0 0 0,0 0 0 0 0,0 11 0 0 0,-1 4-138 0 0,-1 0-1 0 0,-4 25 1 0 0,-2 0-531 0 0,-2 0-1 0 0,-24 77 1 0 0,31-125-370 0 0,1-1-1 0 0,0 1 1 0 0,-1 0-1 0 0,1-1 1 0 0,0 1-1 0 0,0 0 1 0 0,0 0-1 0 0,0-1 1 0 0,-1 1-1 0 0,1 0 1 0 0,0 0-1 0 0,0-1 1 0 0,0 1-1 0 0,1 0 1 0 0,-1 0-1 0 0,0-1 1 0 0,0 1-1 0 0,0 0 1 0 0,0-1 0 0 0,1 1-1 0 0,-1 0 1 0 0,0 0-1 0 0,1-1 1 0 0,-1 1-1 0 0,1 0 1 0 0,-1-1-1 0 0,1 1 1 0 0,-1-1-1 0 0,1 1 1 0 0,-1-1-1 0 0,1 1 1 0 0,-1-1-1 0 0,1 1 1 0 0,0-1-1 0 0,-1 1 1 0 0,1-1-1 0 0,0 0 1 0 0,-1 1-1 0 0,1-1 1 0 0,0 0-1 0 0,-1 0 1 0 0,3 1-1 0 0,1-1-43 0 0,0 1 0 0 0,0-1 0 0 0,0 0 0 0 0,0 0 0 0 0,7-2 0 0 0,-7 2 17 0 0,20-3-605 0 0,-1-1-1 0 0,0-1 0 0 0,1-1 1 0 0,-2-1-1 0 0,1-1 1 0 0,41-22-1 0 0,-53 23-621 0 0,0 0 0 0 0,14-11 0 0 0,-12 5-496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51.5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 1 6911 0 0,'0'0'315'0'0,"0"1"-7"0"0,-4 8-158 0 0,1 0 0 0 0,-2 13 0 0 0,0 7 5373 0 0,-1 43 0 0 0,3 83-544 0 0,12 77-2773 0 0,4-99-2017 0 0,-4-47-138 0 0,-7-46-60 0 0,-2-24-9 0 0,1 0 1 0 0,1-1-1 0 0,0 1 0 0 0,8 26 1 0 0,-6-28-183 0 0,-3-11-113 0 0,-1-1 0 0 0,1 1 0 0 0,0 0 1 0 0,0 0-1 0 0,0-1 0 0 0,2 4 0 0 0,4 1-976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58.9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 6 5527 0 0,'7'-5'16151'0'0,"-5"11"-15936"0"0,0-1 1 0 0,0 1 0 0 0,0 0-1 0 0,-1 0 1 0 0,1 1 0 0 0,-2-1-1 0 0,1 0 1 0 0,-1 0 0 0 0,1 0-1 0 0,-3 12 1 0 0,0 16 96 0 0,1-26-263 0 0,1 1-1 0 0,-1 0 1 0 0,-4 15-1 0 0,1-11-39 0 0,1-2-8 0 0,-1 0-1 0 0,2 1 1 0 0,-3 14-1 0 0,1-11-533 0 0,4-13 388 0 0,-1 0-1 0 0,0 0 1 0 0,0 1-1 0 0,1-1 1 0 0,-1 0-1 0 0,1 0 1 0 0,0 1-1 0 0,0-1 1 0 0,0 0-1 0 0,0 5 1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51.9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11167 0 0,'1'1'4968'0'0,"2"4"-4414"0"0,0-1 0 0 0,-1 1 0 0 0,1-1 0 0 0,-1 1-1 0 0,0 0 1 0 0,-1 0 0 0 0,1 0 0 0 0,1 7 0 0 0,4 47 1163 0 0,-5-45-1355 0 0,2 28-181 0 0,2 26 421 0 0,20 92-1 0 0,-24-153-771 0 0,0 1-1 0 0,1-1 1 0 0,-1 0-1 0 0,1 0 1 0 0,1 0-1 0 0,4 7 1 0 0,0-13-2867 0 0,1-2 1067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52.3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15343 0 0,'1'9'1394'0'0,"3"13"73"0"0,-2 0 0 0 0,0 0 0 0 0,-1 1 1 0 0,-4 33-1 0 0,1-23-1066 0 0,-2 184 1020 0 0,4-189-1437 0 0,0-27-64 0 0,3-8-121 0 0,14-75-194 0 0,-4 15 70 0 0,-9 51 285 0 0,3-13-239 0 0,11-30 0 0 0,-15 51 234 0 0,0 0-1 0 0,1 1 1 0 0,0-1-1 0 0,0 1 1 0 0,0 0-1 0 0,1 0 1 0 0,0 0 0 0 0,10-9-1 0 0,-12 13 46 0 0,-2 2 0 0 0,0 0 0 0 0,0 0 0 0 0,0 1 0 0 0,0-1 0 0 0,0 0 0 0 0,0 0 0 0 0,1 1 0 0 0,-1-1 0 0 0,0 0 0 0 0,0 1 0 0 0,1-1 0 0 0,-1 1 0 0 0,0 0 0 0 0,1-1 0 0 0,-1 1 0 0 0,2 0 0 0 0,6 0 12 0 0,-7 2 4 0 0,0-1 1 0 0,1 0-1 0 0,-1 1 0 0 0,0-1 0 0 0,0 1 1 0 0,0 0-1 0 0,0 0 0 0 0,0 0 0 0 0,0 0 1 0 0,0 0-1 0 0,-1 0 0 0 0,1 1 0 0 0,-1-1 1 0 0,0 0-1 0 0,2 4 0 0 0,2 6 140 0 0,7 21 0 0 0,-3 1 90 0 0,2 4 132 0 0,29 68 0 0 0,-36-96-368 0 0,1-1 0 0 0,1 1 0 0 0,0-1 0 0 0,0 0-1 0 0,1 0 1 0 0,0-1 0 0 0,0 1 0 0 0,1-2 0 0 0,0 1-1 0 0,0-1 1 0 0,15 10 0 0 0,-19-15-84 0 0,0 0 0 0 0,-1 0 1 0 0,1-1-1 0 0,0 1 0 0 0,0-1 0 0 0,0 1 0 0 0,0-1 0 0 0,0-1 1 0 0,0 1-1 0 0,0 0 0 0 0,1-1 0 0 0,-1 0 0 0 0,0 0 1 0 0,0 0-1 0 0,6-2 0 0 0,-6 1-427 0 0,0 0 1 0 0,0 0-1 0 0,0-1 0 0 0,0 0 1 0 0,0 1-1 0 0,-1-2 0 0 0,1 1 1 0 0,-1 0-1 0 0,7-6 0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52.6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 5 6911 0 0,'0'-1'26'0'0,"0"1"-1"0"0,-1-1 0 0 0,1 1 0 0 0,0-1 0 0 0,-1 1 0 0 0,1-1 1 0 0,0 1-1 0 0,-1-1 0 0 0,-17 12 7913 0 0,15 0-4157 0 0,2-9-3512 0 0,1 1 0 0 0,0-1 0 0 0,0 0 0 0 0,0 1 0 0 0,0-1 0 0 0,0 1 0 0 0,0-1 0 0 0,1 0 0 0 0,-1 1 0 0 0,1-1 0 0 0,-1 0 0 0 0,1 0 0 0 0,0 1 0 0 0,2 2 0 0 0,-2-4-141 0 0,0 0-112 0 0,0 0-1 0 0,0-1 0 0 0,0 1 0 0 0,0-1 0 0 0,0 1 1 0 0,0-1-1 0 0,0 1 0 0 0,0-1 0 0 0,0 0 0 0 0,0 1 0 0 0,3-1 1 0 0,-3 0-12 0 0,59 13-2729 0 0,-46-8 1226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53.6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 95 7631 0 0,'-3'-20'870'0'0,"2"1"-1"0"0,0-36 9456 0 0,-4 78-9975 0 0,1 0-1 0 0,1 0 1 0 0,2 0 0 0 0,1 38-1 0 0,16 95 2178 0 0,-1-18-1442 0 0,-11-96-1082 0 0,-2-29-6 0 0,0 1 0 0 0,-1-1 1 0 0,-1 1-1 0 0,0-1 0 0 0,-1 1 1 0 0,-3 13-1 0 0,0-67-348 0 0,5 27 331 0 0,0 1-1 0 0,1 0 0 0 0,1-1 1 0 0,0 1-1 0 0,0 0 0 0 0,7-16 1 0 0,-7 22-75 0 0,0 0 0 0 0,0 0 0 0 0,1 0 0 0 0,0 0 0 0 0,0 1 0 0 0,0 0 0 0 0,1-1 0 0 0,0 2 1 0 0,0-1-1 0 0,0 0 0 0 0,0 1 0 0 0,1 0 0 0 0,7-4 0 0 0,-10 6-67 0 0,1 1-1 0 0,0 0 1 0 0,-1 0 0 0 0,1 0-1 0 0,0 0 1 0 0,0 0 0 0 0,0 1-1 0 0,6 0 1 0 0,35 3-1163 0 0,-20-1 791 0 0,-20-2 488 0 0,0 0 1 0 0,0 1-1 0 0,0 0 0 0 0,0 0 1 0 0,0 0-1 0 0,0 0 0 0 0,-1 1 0 0 0,1 0 1 0 0,0 0-1 0 0,-1 0 0 0 0,1 0 1 0 0,-1 1-1 0 0,5 3 0 0 0,-8-5 53 0 0,1 0-1 0 0,-1 0 1 0 0,0 1 0 0 0,0-1-1 0 0,0 0 1 0 0,0 0-1 0 0,0 1 1 0 0,-1-1 0 0 0,1 0-1 0 0,0 1 1 0 0,0-1 0 0 0,-1 1-1 0 0,1-1 1 0 0,-1 1-1 0 0,0-1 1 0 0,1 1 0 0 0,-1-1-1 0 0,0 1 1 0 0,0 0-1 0 0,0-1 1 0 0,0 1 0 0 0,0-1-1 0 0,0 1 1 0 0,0-1-1 0 0,-1 1 1 0 0,1-1 0 0 0,0 1-1 0 0,-1 0 1 0 0,0-1-1 0 0,-1 3 1 0 0,1-1 2 0 0,-2 5 24 0 0,0 0 0 0 0,-1 0 0 0 0,0 0 1 0 0,-1-1-1 0 0,0 1 0 0 0,0-1 0 0 0,-1 0 1 0 0,-9 9-1 0 0,11-12-10 0 0,-1 0 0 0 0,0 0 0 0 0,1 0 0 0 0,-2-1 0 0 0,1 1 0 0 0,0-1 0 0 0,-1-1 0 0 0,0 1 0 0 0,1-1 0 0 0,-1 0 0 0 0,0 0 0 0 0,-11 2 0 0 0,-28 0-21 0 0,44-4-38 0 0,0-1 0 0 0,0 1 1 0 0,0 0-1 0 0,0 0 1 0 0,0-1-1 0 0,0 1 1 0 0,1-1-1 0 0,-1 1 1 0 0,0-1-1 0 0,0 1 1 0 0,0-1-1 0 0,1 0 1 0 0,-1 1-1 0 0,0-1 1 0 0,1 0-1 0 0,-2 0 1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54.2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 29 5527 0 0,'0'0'15163'0'0,"0"2"-14694"0"0,-5 58 1387 0 0,-1 3-1187 0 0,6-55-608 0 0,1-1 0 0 0,-1 1-1 0 0,1 0 1 0 0,1-1 0 0 0,-1 1 0 0 0,5 9 0 0 0,-4-11-48 0 0,0 0 0 0 0,1 0 1 0 0,0 0-1 0 0,0 0 0 0 0,5 7 1 0 0,-7-12-15 0 0,0 0 1 0 0,0 0 0 0 0,0 0 0 0 0,0 0 0 0 0,0 0-1 0 0,0 0 1 0 0,1 0 0 0 0,-1 0 0 0 0,0-1-1 0 0,0 1 1 0 0,1 0 0 0 0,-1-1 0 0 0,0 1 0 0 0,1-1-1 0 0,-1 1 1 0 0,0-1 0 0 0,1 0 0 0 0,-1 1 0 0 0,1-1-1 0 0,-1 0 1 0 0,1 0 0 0 0,-1 0 0 0 0,1 0 0 0 0,-1 0-1 0 0,0-1 1 0 0,1 1 0 0 0,-1 0 0 0 0,1-1 0 0 0,-1 1-1 0 0,2-2 1 0 0,5-1-52 0 0,0-2-1 0 0,-1 1 1 0 0,0-1-1 0 0,0 0 1 0 0,-1 0-1 0 0,1-1 0 0 0,-1 0 1 0 0,0 0-1 0 0,-1-1 1 0 0,1 1-1 0 0,-1-1 1 0 0,-1-1-1 0 0,1 1 1 0 0,-1 0-1 0 0,5-14 1 0 0,-3 6-16 0 0,-1-1 1 0 0,0 0-1 0 0,-1-1 1 0 0,-1 1 0 0 0,-1-1-1 0 0,0 1 1 0 0,-1-18-1 0 0,0 31 60 0 0,-3-8 19 0 0,-4 39 301 0 0,6 3 36 0 0,0-1 1 0 0,8 44-1 0 0,16 61 976 0 0,-9-63-700 0 0,31 243 952 0 0,-44-287-1579 0 0,-2 0 0 0 0,0-1 0 0 0,-7 45 0 0 0,4-59-1 0 0,1 1-1 0 0,-2-1 1 0 0,0 1-1 0 0,0-1 1 0 0,-1-1 0 0 0,-1 1-1 0 0,0-1 1 0 0,-1 0-1 0 0,-9 14 1 0 0,13-23-27 0 0,1 0 0 0 0,-1-1 0 0 0,1 1 0 0 0,-1-1 0 0 0,0 1 0 0 0,0-1 0 0 0,0 0 0 0 0,0 0 0 0 0,0 0-1 0 0,-1 0 1 0 0,1-1 0 0 0,-1 1 0 0 0,1-1 0 0 0,-1 0 0 0 0,1 0 0 0 0,-6 1 0 0 0,7-2-56 0 0,0 0-1 0 0,-1 0 1 0 0,1 0 0 0 0,0-1-1 0 0,-1 1 1 0 0,1 0 0 0 0,0-1-1 0 0,-1 0 1 0 0,1 1 0 0 0,0-1-1 0 0,0 0 1 0 0,0 0 0 0 0,0 0-1 0 0,0 0 1 0 0,0-1 0 0 0,0 1-1 0 0,0-1 1 0 0,0 1 0 0 0,1-1-1 0 0,-1 1 1 0 0,0-1 0 0 0,1 0-1 0 0,0 0 1 0 0,-1 0 0 0 0,1 0-1 0 0,0 0 1 0 0,-1-2 0 0 0,-2-5-429 0 0,0 0 0 0 0,1 0 0 0 0,1 0 0 0 0,-1-1 0 0 0,1 1 1 0 0,1-1-1 0 0,-1-11 0 0 0,4-68-3002 0 0,1 55-2704 0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55.2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302 61 5983 0 0,'0'0'542'0'0,"6"-13"-137"0"0,-6 11-100 0 0,0 1-1 0 0,-1 0 1 0 0,1-1 0 0 0,0 1 0 0 0,0-1-1 0 0,0 1 1 0 0,-1 0 0 0 0,1-1-1 0 0,-1 1 1 0 0,1 0 0 0 0,-1-1 0 0 0,0 1-1 0 0,1 0 1 0 0,-1 0 0 0 0,0-1-1 0 0,0 1 1 0 0,0 0 0 0 0,0 0 0 0 0,0 0-1 0 0,0 0 1 0 0,0 0 0 0 0,0 1-1 0 0,0-1 1 0 0,0 0 0 0 0,-1 0 0 0 0,1 1-1 0 0,0-1 1 0 0,-2 0 0 0 0,-1-1 17 0 0,-1 1 0 0 0,1-1 1 0 0,-1 1-1 0 0,1 0 1 0 0,-1 0-1 0 0,0 1 0 0 0,-6-1 1 0 0,-19-2 614 0 0,23 2-799 0 0,0 1 0 0 0,-1-1 0 0 0,1 1 0 0 0,-8 1 0 0 0,0 1-23 0 0,0 0 0 0 0,0 2 1 0 0,-26 8-1 0 0,36-10-92 0 0,0 1-1 0 0,0-1 1 0 0,0 0 0 0 0,1 1-1 0 0,-1 0 1 0 0,1 0 0 0 0,-1 1-1 0 0,1-1 1 0 0,0 1 0 0 0,0 0-1 0 0,1 0 1 0 0,-1 0 0 0 0,1 1-1 0 0,-3 4 1 0 0,4-6 7 0 0,0 1-1 0 0,0 0 1 0 0,0-1 0 0 0,0 1-1 0 0,1 0 1 0 0,0 0 0 0 0,0 0 0 0 0,0 0-1 0 0,0 0 1 0 0,1 0 0 0 0,0 0 0 0 0,-1 0-1 0 0,1 0 1 0 0,1 0 0 0 0,-1 0-1 0 0,1 0 1 0 0,-1 0 0 0 0,1 0 0 0 0,0 0-1 0 0,1 0 1 0 0,-1 0 0 0 0,1 0-1 0 0,3 7 1 0 0,1-3 71 0 0,-1-1 0 0 0,1 1 0 0 0,0-1-1 0 0,1 0 1 0 0,-1-1 0 0 0,14 11 0 0 0,51 28 616 0 0,-19-13-268 0 0,-39-24-270 0 0,25 11 0 0 0,1 1 42 0 0,-27-13-114 0 0,-1 0 1 0 0,1 1-1 0 0,-1 0 0 0 0,-1 1 1 0 0,0 0-1 0 0,12 14 1 0 0,-17-16-50 0 0,0 0 0 0 0,0 0 1 0 0,-1 1-1 0 0,0-1 0 0 0,0 1 1 0 0,-1 0-1 0 0,0 0 0 0 0,-1 0 1 0 0,1 0-1 0 0,-1 0 0 0 0,1 12 1 0 0,-2-14-56 0 0,-1 1 0 0 0,0 0 0 0 0,1 0 0 0 0,-2 0 0 0 0,1-1 0 0 0,-1 1 1 0 0,0 0-1 0 0,-1 0 0 0 0,0-1 0 0 0,0 1 0 0 0,0-1 0 0 0,-1 1 0 0 0,1-1 0 0 0,-2 0 0 0 0,1 0 1 0 0,-1 0-1 0 0,0-1 0 0 0,0 1 0 0 0,0-1 0 0 0,-7 6 0 0 0,8-9-20 0 0,1 0 1 0 0,0 0-1 0 0,-1-1 0 0 0,0 1 1 0 0,1-1-1 0 0,-1 0 0 0 0,0 1 1 0 0,1-1-1 0 0,-1-1 0 0 0,0 1 1 0 0,0 0-1 0 0,0-1 0 0 0,0 1 1 0 0,0-1-1 0 0,0 0 0 0 0,0 0 1 0 0,0 0-1 0 0,0 0 0 0 0,0-1 1 0 0,0 1-1 0 0,-5-3 0 0 0,4 2-6 0 0,0-1 0 0 0,-1 0-1 0 0,1 0 1 0 0,0 0 0 0 0,0-1-1 0 0,0 1 1 0 0,0-1 0 0 0,1 0-1 0 0,-1 0 1 0 0,1-1 0 0 0,0 1-1 0 0,0-1 1 0 0,-3-3 0 0 0,-1-5 7 0 0,1 1 1 0 0,0-1-1 0 0,1 0 1 0 0,0-1-1 0 0,1 1 1 0 0,0-1-1 0 0,1 0 1 0 0,0 0-1 0 0,1 0 1 0 0,1 0-1 0 0,0-1 1 0 0,1 1-1 0 0,1-20 0 0 0,1 15-4 0 0,1 0 0 0 0,0 0 0 0 0,1 0 0 0 0,1 0 0 0 0,1 1 0 0 0,1 0 0 0 0,0 0-1 0 0,1 1 1 0 0,13-21 0 0 0,31-38 84 0 0,-46 67-57 0 0,-1 0 0 0 0,0-1 0 0 0,-1 1 1 0 0,1-1-1 0 0,-2 0 0 0 0,1 0 0 0 0,-1 0 0 0 0,3-17 0 0 0,-5 24 27 0 0,-1 1-48 0 0,0 1 1 0 0,0-1-1 0 0,0 0 0 0 0,0 0 1 0 0,0 1-1 0 0,0-1 0 0 0,0 0 1 0 0,0 0-1 0 0,0 0 0 0 0,0 1 1 0 0,0-1-1 0 0,0 0 0 0 0,-1 1 1 0 0,1-1-1 0 0,0 0 0 0 0,0 0 0 0 0,-1 1 1 0 0,1-1-1 0 0,-1 0 0 0 0,1 1 1 0 0,0-1-1 0 0,-1 1 0 0 0,1-1 1 0 0,-2 0-1 0 0,-4-5-1782 0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55.6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1 2759 0 0,'-1'1'16002'0'0,"0"11"-15168"0"0,1-1 0 0 0,0 0 0 0 0,0 0 0 0 0,4 21 0 0 0,13 47 314 0 0,-6-33-700 0 0,-5-24-590 0 0,0-1 1 0 0,1 0-1 0 0,14 28 0 0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56.2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4143 0 0,'0'0'319'0'0,"6"15"293"0"0,6 20 9638 0 0,-3 1-4187 0 0,-2 7-2968 0 0,1 24-3553 0 0,10 50 302 0 0,-17-113 144 0 0,0 3-30 0 0,0 0 0 0 0,0 0 0 0 0,0 0 0 0 0,-1 10 0 0 0,8-99-373 0 0,-7 46 373 0 0,8-38 0 0 0,-8 62 35 0 0,2 1-1 0 0,0-1 1 0 0,0 1-1 0 0,1 0 1 0 0,1 0-1 0 0,-1 1 1 0 0,11-16-1 0 0,-14 24 8 0 0,0 1 0 0 0,0 0-1 0 0,1-1 1 0 0,-1 1 0 0 0,0 0 0 0 0,1 0-1 0 0,0 0 1 0 0,-1 0 0 0 0,1 0-1 0 0,1 0 1 0 0,11-9 15 0 0,-13 10-10 0 0,0 0 0 0 0,1 0 0 0 0,-1 0 0 0 0,0 0 0 0 0,0 0 0 0 0,0 1 0 0 0,1-1 0 0 0,-1 0 0 0 0,0 1 0 0 0,0-1 0 0 0,0 0 0 0 0,2 2 0 0 0,1-1 50 0 0,-1 1-39 0 0,0-1 1 0 0,-1 0-1 0 0,1 1 0 0 0,0 0 0 0 0,-1 0 1 0 0,0-1-1 0 0,1 1 0 0 0,-1 1 1 0 0,0-1-1 0 0,0 0 0 0 0,0 0 0 0 0,0 1 1 0 0,0-1-1 0 0,-1 1 0 0 0,1 0 0 0 0,-1-1 1 0 0,0 1-1 0 0,1 0 0 0 0,0 3 0 0 0,2 9 265 0 0,-1 0 0 0 0,4 26-1 0 0,-3-18 166 0 0,-1 1 63 0 0,2 0-1 0 0,1 0 0 0 0,16 41 0 0 0,-19-59-482 0 0,0 0 1 0 0,0 0-1 0 0,0 0 1 0 0,1 0-1 0 0,0-1 0 0 0,0 1 1 0 0,0-1-1 0 0,1 0 1 0 0,-1 0-1 0 0,1-1 1 0 0,0 0-1 0 0,1 1 1 0 0,-1-2-1 0 0,1 1 0 0 0,0-1 1 0 0,0 1-1 0 0,0-2 1 0 0,13 5-1 0 0,-16-6-54 0 0,0 0-1 0 0,1-1 1 0 0,-1 0 0 0 0,1 1-1 0 0,-1-1 1 0 0,0 0 0 0 0,1-1-1 0 0,-1 1 1 0 0,1-1 0 0 0,-1 1-1 0 0,0-1 1 0 0,1 0 0 0 0,-1 0-1 0 0,5-3 1 0 0,-2 1-263 0 0,-1 0 0 0 0,0 0 0 0 0,0-1 0 0 0,-1 1 0 0 0,1-1 0 0 0,-1 0 0 0 0,7-8 0 0 0,0-2-1263 0 0,1-1-315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56.5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 0 7831 0 0,'-29'32'15679'0'0,"24"-20"-12087"0"0,18-3-4795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57.9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32 191 7831 0 0,'0'0'11878'0'0,"-4"-6"-11700"0"0,2 3-177 0 0,1-1 0 0 0,0 1 0 0 0,0 0 0 0 0,0-1 0 0 0,0 1 0 0 0,1 0 0 0 0,-1-1 0 0 0,1 1 0 0 0,0-1 0 0 0,0 1 0 0 0,0-1 0 0 0,0 1 1 0 0,1-1-1 0 0,-1 1 0 0 0,1 0 0 0 0,2-7 0 0 0,0 1-2 0 0,1 0 1 0 0,-1 1 0 0 0,2-1-1 0 0,9-15 1 0 0,-9 19 5 0 0,-1-1 1 0 0,1 1-1 0 0,0 1 0 0 0,0-1 1 0 0,0 1-1 0 0,0 0 0 0 0,1 0 0 0 0,0 1 1 0 0,0-1-1 0 0,0 1 0 0 0,0 1 1 0 0,0-1-1 0 0,1 1 0 0 0,9-2 0 0 0,-13 3 12 0 0,0 0-1 0 0,0 1 1 0 0,0-1-1 0 0,0 1 1 0 0,0 0-1 0 0,0 0 1 0 0,0 0-1 0 0,0 0 1 0 0,0 0-1 0 0,0 1 1 0 0,0 0-1 0 0,0-1 1 0 0,0 1-1 0 0,0 0 1 0 0,0 1-1 0 0,0-1 1 0 0,-1 0-1 0 0,1 1 1 0 0,0-1-1 0 0,-1 1 1 0 0,1 0-1 0 0,-1 0 1 0 0,0 0-1 0 0,0 0 1 0 0,0 0-1 0 0,0 1 1 0 0,0-1-1 0 0,0 1 1 0 0,0-1-1 0 0,-1 1 1 0 0,1 0-1 0 0,-1-1 1 0 0,2 6-1 0 0,-1 0 74 0 0,0 0 1 0 0,-1-1-1 0 0,0 1 0 0 0,0 0 1 0 0,0 0-1 0 0,-1 0 0 0 0,-1 0 0 0 0,1-1 1 0 0,-1 1-1 0 0,-3 9 0 0 0,-3 12 424 0 0,-15 37 0 0 0,17-51-415 0 0,-9 21 92 0 0,-2 0 1 0 0,-27 43-1 0 0,-48 62 251 0 0,78-124-440 0 0,-11 19-15 0 0,44-34-40 0 0,129-13 53 0 0,-100 9-437 0 0,0-1 1 0 0,0-3-1 0 0,62-15 1 0 0,-101 18-506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59.5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1 10591 0 0,'0'0'819'0'0,"1"1"-534"0"0,6 12 1284 0 0,1-1 1800 0 0,10 23 0 0 0,-16-29-3077 0 0,0-1 0 0 0,0 1-1 0 0,-1 0 1 0 0,1 7 0 0 0,1 24 116 0 0,-2 0 1 0 0,-2 0-1 0 0,-7 49 1 0 0,-20 229 730 0 0,22-257-1082 0 0,2-22-33 0 0,0 39-1 0 0,4-74-87 0 0,7-20-248 0 0,16-51 173 0 0,-17 57 131 0 0,1 0 0 0 0,-1 0 0 0 0,2 1 0 0 0,0 0 0 0 0,0 0 0 0 0,1 1 0 0 0,14-14 0 0 0,-17 20 12 0 0,0 0 1 0 0,0 0-1 0 0,0 1 0 0 0,1 0 0 0 0,-1 0 1 0 0,1 1-1 0 0,0 0 0 0 0,0 0 1 0 0,0 1-1 0 0,0 0 0 0 0,1 0 0 0 0,-1 0 1 0 0,1 1-1 0 0,9-1 0 0 0,-11 2 0 0 0,1 0 0 0 0,0 0-1 0 0,-1 0 1 0 0,1 1 0 0 0,0 0 0 0 0,-1 0-1 0 0,1 1 1 0 0,-1 0 0 0 0,1 0 0 0 0,-1 0 0 0 0,0 1-1 0 0,0 0 1 0 0,0 0 0 0 0,0 0 0 0 0,-1 1-1 0 0,7 5 1 0 0,-9-6 0 0 0,-1 0 0 0 0,1 0 0 0 0,0 0 0 0 0,-1 0 0 0 0,0 1 0 0 0,0-1 0 0 0,0 1-1 0 0,0-1 1 0 0,-1 1 0 0 0,1 0 0 0 0,0 5 0 0 0,1 3 21 0 0,-1 0-1 0 0,0 16 1 0 0,1 0-10 0 0,-3-24-15 0 0,0 0 0 0 0,0 0 0 0 0,0-1 0 0 0,0 1 0 0 0,-1 0 0 0 0,1 0 0 0 0,-1 0 0 0 0,0 0 0 0 0,-2 4 0 0 0,-17 33 0 0 0,7-17 0 0 0,8-17-8 0 0,1 1 0 0 0,-1-2 1 0 0,0 1-1 0 0,0 0 0 0 0,-11 9 0 0 0,-35 27-66 0 0,26-22 59 0 0,20-18-1 0 0,1 0-1 0 0,-1 0 1 0 0,0 0-1 0 0,0 0 1 0 0,0-1-1 0 0,0 1 1 0 0,-1-1-1 0 0,1-1 1 0 0,-1 1-1 0 0,1-1 1 0 0,-1 0-1 0 0,1 0 1 0 0,-1-1-1 0 0,0 1 0 0 0,1-1 1 0 0,-12-2-1 0 0,12 2-10 0 0,1-1-1 0 0,-1 0 1 0 0,1 0 0 0 0,0-1-1 0 0,0 1 1 0 0,-1-1-1 0 0,1 0 1 0 0,0 0-1 0 0,0 0 1 0 0,0 0-1 0 0,1-1 1 0 0,-1 0-1 0 0,1 0 1 0 0,-1 0-1 0 0,1 0 1 0 0,0 0-1 0 0,0-1 1 0 0,0 1-1 0 0,1-1 1 0 0,-1 0-1 0 0,-2-5 1 0 0,4 6-235 0 0,1 0 0 0 0,-1 0-1 0 0,0 0 1 0 0,1 0 0 0 0,0 0 0 0 0,-1 0 0 0 0,1 0 0 0 0,1-6-1 0 0,0-2-1132 0 0,-1-1-397 0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58.3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16815 0 0,'0'1'770'0'0,"8"29"761"0"0,-2 1 1 0 0,3 33-1 0 0,-1 66 2727 0 0,-6-66-4320 0 0,0-33 197 0 0,-2-11-133 0 0,1 1 0 0 0,1 0 1 0 0,1-1-1 0 0,8 27 1 0 0,-11-46-364 0 0,2 4 652 0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58.6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94 13503 0 0,'0'0'1358'0'0,"1"-2"-1248"0"0,1 1-81 0 0,-1 0-1 0 0,0 0 0 0 0,0 0 1 0 0,0 0-1 0 0,1-1 0 0 0,-1 1 1 0 0,-1 0-1 0 0,1 0 0 0 0,0-1 0 0 0,0 1 1 0 0,0-1-1 0 0,-1 1 0 0 0,1-1 1 0 0,0-1-1 0 0,2-5 175 0 0,1 3-145 0 0,0 0 0 0 0,0 0-1 0 0,1 0 1 0 0,-1 0 0 0 0,1 1 0 0 0,0-1-1 0 0,1 1 1 0 0,-1 1 0 0 0,1-1-1 0 0,0 1 1 0 0,0 0 0 0 0,10-4 0 0 0,-12 6 61 0 0,-1 0 0 0 0,1 0 1 0 0,0 0-1 0 0,0 1 1 0 0,0-1-1 0 0,-1 1 0 0 0,1 0 1 0 0,0 0-1 0 0,0 1 1 0 0,0-1-1 0 0,0 1 0 0 0,-1 0 1 0 0,1 0-1 0 0,0 0 1 0 0,-1 0-1 0 0,1 1 0 0 0,0-1 1 0 0,-1 1-1 0 0,0 0 1 0 0,1 0-1 0 0,-1 1 0 0 0,0-1 1 0 0,4 4-1 0 0,-1 1 92 0 0,0 0 0 0 0,0 1 0 0 0,0 0 0 0 0,-1 0 0 0 0,0 0 0 0 0,-1 0 0 0 0,0 1 0 0 0,0 0 0 0 0,-1 0 0 0 0,0 0 0 0 0,0 0 0 0 0,-1 0 0 0 0,0 1 0 0 0,0 14 0 0 0,-1-8-67 0 0,0 0 0 0 0,-2 1 0 0 0,0-1 0 0 0,0 0 0 0 0,-2 0 0 0 0,0 0 0 0 0,-9 28 0 0 0,4-23-94 0 0,-1-1-1 0 0,-11 21 0 0 0,17-35-42 0 0,0-1 0 0 0,-1 0 1 0 0,1 1-1 0 0,-1-1 0 0 0,0-1 1 0 0,-1 1-1 0 0,1-1 0 0 0,-1 0 1 0 0,0 0-1 0 0,0 0 0 0 0,0 0 1 0 0,-7 3-1 0 0,10-6-12 0 0,0 0 0 0 0,-1 0 0 0 0,1-1 0 0 0,-1 1 0 0 0,1 0 0 0 0,-1-1 0 0 0,1 0 0 0 0,-1 1 0 0 0,1-1 0 0 0,-1 0 0 0 0,1 0 0 0 0,-1-1 0 0 0,1 1 0 0 0,-1 0 0 0 0,1-1 0 0 0,-1 0 0 0 0,1 1 0 0 0,-3-2 0 0 0,1 0-15 0 0,1 0 1 0 0,0 0 0 0 0,0-1-1 0 0,-1 1 1 0 0,1-1 0 0 0,1 1-1 0 0,-1-1 1 0 0,0 0 0 0 0,1 0-1 0 0,-4-6 1 0 0,0-2-28 0 0,0-1-1 0 0,0 1 1 0 0,2-1-1 0 0,-1 0 1 0 0,2 0 0 0 0,-4-15-1 0 0,6 17 66 0 0,0 1-1 0 0,0-1 0 0 0,1 0 1 0 0,0 1-1 0 0,0-1 0 0 0,1 0 1 0 0,1 1-1 0 0,-1-1 0 0 0,2 1 1 0 0,-1-1-1 0 0,8-16 0 0 0,-4 14-493 0 0,-1 1-1 0 0,2 0 0 0 0,0 0 0 0 0,0 1 1 0 0,1-1-1 0 0,0 2 0 0 0,1-1 0 0 0,14-12 1 0 0,-9 10-946 0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59.0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10135 0 0,'15'4'594'0'0,"0"1"1"0"0,-1 1-1 0 0,1 1 0 0 0,-1-1 0 0 0,15 12 0 0 0,2-1 3813 0 0,-14-7-3579 0 0,0 1 0 0 0,0 1-1 0 0,-1 1 1 0 0,-1 0 0 0 0,0 1 0 0 0,-1 0-1 0 0,24 32 1 0 0,-23-25-724 0 0,-2-1 0 0 0,0 2-1 0 0,-2-1 1 0 0,0 2 0 0 0,-1 0-1 0 0,7 27 1 0 0,-11-26-141 0 0,-1 0 0 0 0,-2 0 0 0 0,0 1-1 0 0,-2-1 1 0 0,0 1 0 0 0,-2-1 0 0 0,0 1 0 0 0,-2-1-1 0 0,-1 1 1 0 0,-1-1 0 0 0,0-1 0 0 0,-2 1 0 0 0,-1-1-1 0 0,-1 0 1 0 0,-1 0 0 0 0,-1-1 0 0 0,-1-1 0 0 0,-1 0-1 0 0,-17 22 1 0 0,20-30-457 0 0,0-2-1 0 0,-1 1 1 0 0,0-2 0 0 0,0 1-1 0 0,-1-1 1 0 0,-1-1-1 0 0,1 0 1 0 0,-1-1 0 0 0,-16 7-1 0 0,-3-1-6769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9:59.4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218 1 11287 0 0,'0'0'1023'0'0,"0"2"-842"0"0,-2 6 682 0 0,1 0 0 0 0,-1 0 0 0 0,-1 0 0 0 0,0 0 1 0 0,0 0-1 0 0,0-1 0 0 0,-9 14 0 0 0,-2 7 723 0 0,-16 47 1198 0 0,-31 113 0 0 0,-2 84-1687 0 0,56-228-1013 0 0,0 0 0 0 0,1 79 0 0 0,6-98-55 0 0,2-1 0 0 0,0 0 1 0 0,2 0-1 0 0,1-1 0 0 0,0 1 0 0 0,16 39 0 0 0,-16-51-128 0 0,0-1 1 0 0,1 0-1 0 0,0-1 0 0 0,1 1 1 0 0,0-1-1 0 0,0 0 0 0 0,1-1 1 0 0,1 0-1 0 0,-1 0 0 0 0,2-1 1 0 0,-1 0-1 0 0,1 0 0 0 0,0-1 1 0 0,0 0-1 0 0,1-1 0 0 0,0 0 1 0 0,0-1-1 0 0,1-1 0 0 0,-1 1 1 0 0,22 4-1 0 0,-4-4-983 0 0,0-1 0 0 0,0-2 1 0 0,0 0-1 0 0,55-5 0 0 0,-13-10-597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0:02.6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 0 7367 0 0,'0'0'667'0'0,"1"1"-230"0"0,19 23 8700 0 0,-11-14-7122 0 0,-8-1-1417 0 0,-1 4-217 0 0,0 0 0 0 0,-2 0 1 0 0,1 0-1 0 0,-2 0 0 0 0,0 0 1 0 0,-6 18-1 0 0,-7 31 647 0 0,9-15-766 0 0,8-38-251 0 0,5-2-11 0 0,-3-6-2 0 0,-1 0 1 0 0,1 0-1 0 0,-1 0 1 0 0,1-1-1 0 0,-1 1 0 0 0,1-1 1 0 0,-1 1-1 0 0,1-1 0 0 0,0 0 1 0 0,3 0-1 0 0,31-4-30 0 0,-8 0 18 0 0,14 3 0 0 0,-18 1-47 0 0,0-1-1 0 0,1-1 1 0 0,-1-2 0 0 0,34-8 0 0 0,-55 10-196 0 0,1 0 1 0 0,0-1-1 0 0,0 1 0 0 0,-1-1 0 0 0,1 0 0 0 0,-1 0 1 0 0,0-1-1 0 0,0 0 0 0 0,4-4 0 0 0,2-3-1495 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0:03.0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16615 0 0,'-1'20'687'0'0,"2"0"1"0"0,3 25-1 0 0,0 0 1209 0 0,3 54 1951 0 0,4 88-1425 0 0,-9-147-2512 0 0,6 82 415 0 0,-5-103-675 0 0,0 0 0 0 0,1-1-1 0 0,1 0 1 0 0,9 24 0 0 0,-12-38-339 0 0,-1-1 1 0 0,1 0-1 0 0,0 0 1 0 0,0 0-1 0 0,0 0 0 0 0,5 5 1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0:03.3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12383 0 0,'1'7'1119'0'0,"6"64"570"0"0,-5-43 401 0 0,6 133 3538 0 0,-6-101-4745 0 0,-2-38-728 0 0,-1-12-113 0 0,2-1 1 0 0,-1 1-1 0 0,3 12 0 0 0,-3-20-100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0:03.7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5983 0 0,'0'0'542'0'0,"3"8"-436"0"0,1 5 4764 0 0,-1 0-1 0 0,3 18 1 0 0,-3 8-2848 0 0,-8 30-831 0 0,3-46-1030 0 0,0 44 0 0 0,8-32-161 0 0,-5-33 0 0 0,-1 0 0 0 0,1 1 0 0 0,0-1 0 0 0,0 0 0 0 0,0 0 0 0 0,0 0 0 0 0,1 0 0 0 0,-1 0 0 0 0,1 0 0 0 0,-1-1 0 0 0,1 1 0 0 0,-1 0 0 0 0,1-1 0 0 0,0 1 0 0 0,0-1 0 0 0,0 1 0 0 0,0-1 0 0 0,3 2 0 0 0,2 1 0 0 0,-1 0-4 0 0,-1-1 0 0 0,1 0 0 0 0,0 0 0 0 0,-1-1 0 0 0,1 1 0 0 0,1-1 0 0 0,-1 0 0 0 0,0-1 0 0 0,0 0 0 0 0,1 0 0 0 0,-1 0 0 0 0,1-1 0 0 0,-1 0 0 0 0,8 0 0 0 0,-2-2-59 0 0,-1 0-1 0 0,0 0 1 0 0,0-1 0 0 0,-1 0-1 0 0,1-1 1 0 0,-1 0 0 0 0,13-8-1 0 0,-19 9-277 0 0,0 0-1 0 0,0 0 0 0 0,-1-1 0 0 0,1 0 0 0 0,-1 1 0 0 0,0-1 0 0 0,0-1 0 0 0,0 1 0 0 0,0 0 0 0 0,-1-1 1 0 0,1 1-1 0 0,-1-1 0 0 0,2-8 0 0 0,1-1-1017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0:04.0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15375 0 0,'19'250'10472'0'0,"17"-24"-8632"0"0,-32-206-2050 0 0,1 0 1 0 0,1-1-1 0 0,0 1 0 0 0,1-1 0 0 0,13 22 0 0 0,-20-40-63 0 0,1-1-1 0 0,-1 1 1 0 0,1-1-1 0 0,0 1 0 0 0,0-1 1 0 0,-1 1-1 0 0,1-1 1 0 0,0 1-1 0 0,0-1 0 0 0,-1 1 1 0 0,1-1-1 0 0,0 0 1 0 0,0 0-1 0 0,0 1 0 0 0,0-1 1 0 0,0 0-1 0 0,0 0 1 0 0,-1 0-1 0 0,1 0 0 0 0,0 0 1 0 0,0 0-1 0 0,0 0 0 0 0,1-1 1 0 0,4-1-1566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0:04.3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15719 0 0,'12'11'565'0'0,"1"-1"-1"0"0,1 0 0 0 0,15 10 1 0 0,19 12 1875 0 0,-20-11-1710 0 0,-1 1 0 0 0,-1 1 1 0 0,-1 2-1 0 0,-1 0 1 0 0,29 41-1 0 0,-36-41-636 0 0,-2 1-1 0 0,-1 0 1 0 0,0 1 0 0 0,-2 1-1 0 0,12 42 1 0 0,-19-50-115 0 0,0 0-1 0 0,-2 0 1 0 0,-1 0-1 0 0,0 1 1 0 0,-1 0 0 0 0,-1-1-1 0 0,-2 1 1 0 0,-6 38-1 0 0,1-29-280 0 0,-2 0 0 0 0,0-1 0 0 0,-2 0 0 0 0,-2-1 0 0 0,0 0-1 0 0,-2-1 1 0 0,-1 0 0 0 0,-36 45 0 0 0,34-50-1543 0 0,-2-1 1 0 0,0-1 0 0 0,-24 18-1 0 0,2-7-4651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19.4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11543 0 0,'0'0'8236'0'0,"20"2"-6962"0"0,66 12 271 0 0,-29 0-3946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59.9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16 13103 0 0,'0'0'1186'0'0,"1"1"-978"0"0,4 1 376 0 0,0 0 0 0 0,0 0 0 0 0,0 0 0 0 0,0-1 0 0 0,0 1 0 0 0,0-1 0 0 0,1-1 0 0 0,-1 1 0 0 0,11-1 0 0 0,-5-1-17 0 0,1 0 1 0 0,21-7-1 0 0,7-1-183 0 0,-23 6-353 0 0,-2 0-65 0 0,-1 1 1 0 0,1 1-1 0 0,0 0 1 0 0,-1 0-1 0 0,18 3 1 0 0,-28-1-1270 0 0,5 2-448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0:04.7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244 1 6911 0 0,'0'0'967'0'0,"-13"-1"3962"0"0,10 2-4457 0 0,0 0 0 0 0,0 0 0 0 0,1 1 0 0 0,-1-1 0 0 0,1 0 0 0 0,-1 1 0 0 0,1 0 0 0 0,-1-1 0 0 0,1 1 0 0 0,0 0-1 0 0,0 0 1 0 0,0 0 0 0 0,0 0 0 0 0,-3 5 0 0 0,-2 4 645 0 0,-12 22-1 0 0,15-24-668 0 0,-29 61 650 0 0,3 2 0 0 0,4 1 0 0 0,-24 100 0 0 0,42-134-1058 0 0,2 0 0 0 0,1 0 0 0 0,3 1 0 0 0,0-1 0 0 0,3 1 0 0 0,1-1 0 0 0,2 1 0 0 0,14 55 0 0 0,-13-74-64 0 0,1 0 0 0 0,1-1 0 0 0,0 0 1 0 0,2 0-1 0 0,1 0 0 0 0,0-2 0 0 0,1 1 0 0 0,1-1 0 0 0,1-1 0 0 0,21 24 0 0 0,-13-19-1212 0 0,0-2 0 0 0,1 0 0 0 0,30 20 0 0 0,-20-20-6909 0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0:00.4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25 129 5983 0 0,'-16'7'9606'0'0,"15"-9"-9599"0"0,0 1-1 0 0,0-1 1 0 0,0 0 0 0 0,1 0 0 0 0,-1 0 0 0 0,0 0 0 0 0,1 0 0 0 0,-1 0 0 0 0,1 0 0 0 0,-1 0 0 0 0,1 0 0 0 0,0 0-1 0 0,0 0 1 0 0,0 0 0 0 0,0 0 0 0 0,0 0 0 0 0,1 0 0 0 0,-1 0 0 0 0,2-3 0 0 0,-1-1 4 0 0,1 1 68 0 0,-1 0 1 0 0,1 0-1 0 0,0 1 0 0 0,1-1 1 0 0,-1 1-1 0 0,1-1 0 0 0,0 1 1 0 0,0 0-1 0 0,0 0 1 0 0,1 0-1 0 0,-1 1 0 0 0,1-1 1 0 0,0 1-1 0 0,0 0 0 0 0,0 0 1 0 0,0 0-1 0 0,1 1 1 0 0,-1-1-1 0 0,1 1 0 0 0,5-2 1 0 0,-7 3 20 0 0,1-1 1 0 0,-1 1-1 0 0,1 0 1 0 0,-1 0-1 0 0,1 0 1 0 0,-1 1-1 0 0,1-1 1 0 0,0 1-1 0 0,-1 0 1 0 0,1 0-1 0 0,0 0 1 0 0,-1 0-1 0 0,1 1 1 0 0,0 0-1 0 0,-1-1 1 0 0,1 1-1 0 0,-1 0 1 0 0,1 1-1 0 0,-1-1 1 0 0,0 1-1 0 0,1 0 1 0 0,-1-1-1 0 0,0 1 1 0 0,0 1-1 0 0,0-1 1 0 0,0 0-1 0 0,-1 1 1 0 0,5 4-1 0 0,-5-3-11 0 0,1 0 0 0 0,-1 1 1 0 0,0-1-1 0 0,0 1 0 0 0,-1-1 0 0 0,1 1 0 0 0,-1 0 0 0 0,0-1 0 0 0,-1 1 0 0 0,1 0 0 0 0,-1 0 1 0 0,0 9-1 0 0,-1 5 111 0 0,-8 35 0 0 0,3-26-88 0 0,-2 0 0 0 0,-14 33 0 0 0,-28 52-3 0 0,8-23-121 0 0,23-50 12 0 0,11-24 0 0 0,1-1 0 0 0,-9 27 0 0 0,13-25-8 0 0,6-11-44 0 0,0-4 48 0 0,-3-1 4 0 0,1 0 0 0 0,0 0 0 0 0,0 0 0 0 0,0 0 0 0 0,-1 0 0 0 0,1 0 0 0 0,0 0-1 0 0,0 0 1 0 0,0-1 0 0 0,0 1 0 0 0,0 0 0 0 0,1-1 0 0 0,-1 1 0 0 0,0-1 0 0 0,0 1 0 0 0,0-1 0 0 0,1 1 0 0 0,-1-1 0 0 0,0 0-1 0 0,0 0 1 0 0,1 0 0 0 0,-1 0 0 0 0,2 0 0 0 0,3 0-11 0 0,3 1-4 0 0,1-1 1 0 0,-1-1-1 0 0,0 1 0 0 0,1-2 1 0 0,-1 1-1 0 0,11-4 0 0 0,24-4-21 0 0,67-7 100 0 0,-72 13-169 0 0,-37 3-444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0:00.7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8287 0 0,'12'6'6803'0'0,"-10"-6"-6514"0"0,-1 1 0 0 0,0 0-1 0 0,0 0 1 0 0,0 0 0 0 0,0 0 0 0 0,0 0 0 0 0,0 0-1 0 0,0 0 1 0 0,-1 0 0 0 0,1 0 0 0 0,0 1 0 0 0,-1-1-1 0 0,1 0 1 0 0,0 0 0 0 0,-1 1 0 0 0,0-1 0 0 0,1 0 0 0 0,-1 3-1 0 0,4 28 622 0 0,-3-26-478 0 0,-1 22 215 0 0,0-1 0 0 0,-5 27 0 0 0,1-11-240 0 0,-3 12-44 0 0,4-34-247 0 0,-2 35 1 0 0,5 9-293 0 0,11-79-1471 0 0,-5 2-34 0 0,1-2-79 0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0:01.2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55 0 12007 0 0,'0'0'1083'0'0,"16"10"1649"0"0,-14-8-2390 0 0,-1 0 0 0 0,1 0-1 0 0,-1 0 1 0 0,1 0 0 0 0,-1 0 0 0 0,0 0-1 0 0,0 0 1 0 0,0 0 0 0 0,0 0 0 0 0,0 0 0 0 0,0 0-1 0 0,-1 1 1 0 0,1-1 0 0 0,-1 0 0 0 0,1 1 0 0 0,-1-1-1 0 0,0 0 1 0 0,0 1 0 0 0,0-1 0 0 0,0 1-1 0 0,-1-1 1 0 0,1 0 0 0 0,-2 5 0 0 0,-1 3-200 0 0,-1-1 0 0 0,0 0 0 0 0,-1 0 1 0 0,-8 13-1 0 0,-7 11 792 0 0,13-15-831 0 0,1 0 1 0 0,0 0 0 0 0,2 1-1 0 0,0 0 1 0 0,0 0-1 0 0,2 0 1 0 0,1 0 0 0 0,0 0-1 0 0,1 0 1 0 0,1 0-1 0 0,1 1 1 0 0,1-1 0 0 0,0-1-1 0 0,2 1 1 0 0,0 0-1 0 0,14 33 1 0 0,-16-47-104 0 0,-1 0-1 0 0,1 0 0 0 0,0 0 1 0 0,0 0-1 0 0,1 0 1 0 0,-1-1-1 0 0,1 0 1 0 0,0 0-1 0 0,0 0 1 0 0,0 0-1 0 0,1 0 1 0 0,0-1-1 0 0,-1 0 0 0 0,1 0 1 0 0,0 0-1 0 0,0-1 1 0 0,1 0-1 0 0,-1 0 1 0 0,0 0-1 0 0,1 0 1 0 0,-1-1-1 0 0,1 0 1 0 0,0 0-1 0 0,-1 0 1 0 0,1-1-1 0 0,7 0 0 0 0,-4-1-38 0 0,-1 0-1 0 0,0-1 1 0 0,1 0-1 0 0,-1 0 1 0 0,0 0-1 0 0,-1-1 1 0 0,1 0-1 0 0,0-1 0 0 0,-1 0 1 0 0,0 0-1 0 0,1-1 1 0 0,-2 0-1 0 0,1 0 1 0 0,10-10-1 0 0,-14 11 6 0 0,0 1 0 0 0,0-1 0 0 0,-1 1 0 0 0,1-1 0 0 0,-1 0 0 0 0,0 0 0 0 0,0 0 0 0 0,0-1 0 0 0,0 1 0 0 0,-1 0 0 0 0,0-1 0 0 0,0 1 0 0 0,0-1 0 0 0,0 1 0 0 0,-1-1 0 0 0,1 0 1 0 0,-1 1-1 0 0,-1-1 0 0 0,1 1 0 0 0,-1-1 0 0 0,0-4 0 0 0,-1 1 20 0 0,0 0 0 0 0,0 1-1 0 0,0-1 1 0 0,-1 1 0 0 0,0 0 0 0 0,-1-1 0 0 0,0 2 0 0 0,0-1 0 0 0,0 0 0 0 0,-1 1 0 0 0,-7-9 0 0 0,10 13 14 0 0,0 0 0 0 0,-1 0 0 0 0,1 0 0 0 0,-1 0 0 0 0,1 0 0 0 0,-1 1 0 0 0,0-1-1 0 0,0 1 1 0 0,0 0 0 0 0,0-1 0 0 0,0 1 0 0 0,0 1 0 0 0,0-1 0 0 0,0 0 0 0 0,0 1 0 0 0,0-1 0 0 0,0 1 0 0 0,-1 0 0 0 0,1 0 0 0 0,0 0-1 0 0,0 1 1 0 0,0-1 0 0 0,0 1 0 0 0,0 0 0 0 0,0 0 0 0 0,0 0 0 0 0,0 0 0 0 0,0 0 0 0 0,0 1 0 0 0,-3 1 0 0 0,0 1 12 0 0,0 0 0 0 0,0 0 0 0 0,1 1 1 0 0,0 0-1 0 0,0-1 0 0 0,0 2 1 0 0,1-1-1 0 0,0 1 0 0 0,0-1 0 0 0,0 1 1 0 0,0 0-1 0 0,1 0 0 0 0,-3 7 0 0 0,2-1 8 0 0,0 1-1 0 0,1-1 1 0 0,0 0-1 0 0,-2 21 0 0 0,5-29-23 0 0,-1 1-1 0 0,1-1 0 0 0,0 1 1 0 0,1 0-1 0 0,-1-1 1 0 0,1 1-1 0 0,0-1 0 0 0,0 0 1 0 0,0 1-1 0 0,1-1 1 0 0,0 0-1 0 0,-1 0 0 0 0,1 1 1 0 0,1-1-1 0 0,-1-1 1 0 0,4 6-1 0 0,-4-7-269 0 0,0 0-1 0 0,-1-1 1 0 0,1 1 0 0 0,0-1-1 0 0,0 1 1 0 0,0-1-1 0 0,0 0 1 0 0,0 1 0 0 0,1-1-1 0 0,-1 0 1 0 0,0-1 0 0 0,1 1-1 0 0,2 1 1 0 0,5-2-1901 0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0:01.6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 13391 0 0,'0'0'1210'0'0,"18"-1"288"0"0,-14 2-861 0 0,1 1 0 0 0,-1 0 0 0 0,0 1 1 0 0,0-1-1 0 0,0 1 0 0 0,0 0 0 0 0,6 5 0 0 0,26 29 1434 0 0,-24-24-1347 0 0,70 84 1687 0 0,-54-62-2015 0 0,-12-14-354 0 0,-1 0 0 0 0,-2 1 1 0 0,0 1-1 0 0,-1 0 0 0 0,-2 1 0 0 0,0 0 1 0 0,-2 0-1 0 0,0 1 0 0 0,-2 0 0 0 0,0 1 1 0 0,-2-1-1 0 0,-1 1 0 0 0,-1 0 0 0 0,-1 0 1 0 0,-3 27-1 0 0,-1-32-39 0 0,0 1 1 0 0,-1-1 0 0 0,-2 1-1 0 0,0-1 1 0 0,-1-1 0 0 0,-1 1 0 0 0,-11 19-1 0 0,10-23-163 0 0,-1 0 0 0 0,-1-1 0 0 0,0 0 0 0 0,-2 0 0 0 0,1-1 0 0 0,-2-1 0 0 0,-30 25 0 0 0,39-35-120 0 0,0 0-1 0 0,-1 0 1 0 0,0-1-1 0 0,1 0 0 0 0,-1 0 1 0 0,-1 0-1 0 0,1-1 1 0 0,0 0-1 0 0,-10 2 1 0 0,-7-2-1051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0:05.3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141 20 12007 0 0,'10'-20'8223'0'0,"-10"22"-7980"0"0,0 0 1 0 0,0 0 0 0 0,0 0-1 0 0,0 0 1 0 0,-1 0 0 0 0,1 0-1 0 0,0 0 1 0 0,-1 0 0 0 0,0 2-1 0 0,-1 2 113 0 0,-12 47 915 0 0,-2-1 0 0 0,-26 57 0 0 0,33-88-1076 0 0,-5 20 5 0 0,2 0 1 0 0,2 0 0 0 0,-10 80-1 0 0,15-75-167 0 0,2 0 0 0 0,5 74 0 0 0,0-103-21 0 0,1 0 0 0 0,0-1 0 0 0,2 0 0 0 0,0 1-1 0 0,0-2 1 0 0,2 1 0 0 0,0-1 0 0 0,0 0 0 0 0,2 0 0 0 0,13 19 0 0 0,-7-15-16 0 0,1-1 1 0 0,0 0 0 0 0,1-1 0 0 0,1 0-1 0 0,0-2 1 0 0,33 21 0 0 0,-34-26-226 0 0,1 0-1 0 0,0-2 1 0 0,0 0-1 0 0,0-1 1 0 0,1-1-1 0 0,38 8 1 0 0,-36-11-725 0 0,0-1 0 0 0,0-1 1 0 0,34-1-1 0 0,-15-4-705 0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0:07.2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22 136 8287 0 0,'-6'5'13027'0'0,"5"-6"-13014"0"0,0-1 0 0 0,0 1 1 0 0,-1 0-1 0 0,1-1 0 0 0,0 1 0 0 0,0 0 1 0 0,0-1-1 0 0,0 0 0 0 0,0 1 0 0 0,0-1 1 0 0,1 1-1 0 0,-1-1 0 0 0,1 0 0 0 0,-1 1 0 0 0,1-1 1 0 0,-1 0-1 0 0,1 0 0 0 0,0 1 0 0 0,0-1 1 0 0,0 0-1 0 0,0 0 0 0 0,0 0 0 0 0,0 1 1 0 0,1-1-1 0 0,-1 0 0 0 0,0 0 0 0 0,1 1 1 0 0,0-3-1 0 0,1-2-14 0 0,1 1-1 0 0,-1-1 1 0 0,1 1 0 0 0,0 0-1 0 0,0 0 1 0 0,0 0 0 0 0,1 0-1 0 0,0 1 1 0 0,0 0-1 0 0,0-1 1 0 0,0 1 0 0 0,1 1-1 0 0,0-1 1 0 0,-1 1 0 0 0,1-1-1 0 0,1 1 1 0 0,-1 1 0 0 0,0-1-1 0 0,1 1 1 0 0,-1 0 0 0 0,1 0-1 0 0,0 1 1 0 0,11-2 0 0 0,-16 2 12 0 0,0 1 0 0 0,0 0 1 0 0,1 0-1 0 0,-1 1 0 0 0,0-1 1 0 0,1 0-1 0 0,-1 0 0 0 0,0 1 1 0 0,0-1-1 0 0,1 0 0 0 0,-1 1 1 0 0,0-1-1 0 0,0 1 0 0 0,0 0 1 0 0,0-1-1 0 0,0 1 0 0 0,0 0 1 0 0,0 0-1 0 0,0-1 0 0 0,0 1 1 0 0,0 0-1 0 0,0 0 0 0 0,0 0 1 0 0,-1 0-1 0 0,1 0 0 0 0,0 1 0 0 0,-1-1 1 0 0,1 0-1 0 0,0 0 0 0 0,-1 0 1 0 0,0 1-1 0 0,1 1 0 0 0,1 4 67 0 0,0 1-1 0 0,-1-1 1 0 0,0 0-1 0 0,0 9 1 0 0,-1-15-71 0 0,0 18 232 0 0,-2 0 0 0 0,-3 21 0 0 0,1-10-111 0 0,-3 26-42 0 0,-4 0 0 0 0,-1-1 0 0 0,-24 64 0 0 0,-7-9-274 0 0,42-109 129 0 0,20-7-329 0 0,12-2 357 0 0,1 0 0 0 0,56-5 0 0 0,-25 12 68 0 0,-43 1-10 0 0,-11-1-27 0 0,-2 0 0 0 0,-6 1-114 0 0,0 0 0 0 0,0 0 0 0 0,0 0 0 0 0,0 0 0 0 0,0 0 0 0 0,0 0 0 0 0,0 0 0 0 0,0-1 0 0 0,-1 1 0 0 0,1 0 0 0 0,0-1 0 0 0,0 1 0 0 0,0-1 0 0 0,0 1 0 0 0,-1-1 0 0 0,1 1 0 0 0,0-1 0 0 0,0 1 0 0 0,-1-1 0 0 0,2-1 0 0 0,-1 0 24 0 0,3-4-1570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0:07.5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5983 0 0,'3'8'5552'0'0,"0"3"-3352"0"0,0-1 0 0 0,-1 1 0 0 0,1 15-1 0 0,-2 65 106 0 0,-3-43-1593 0 0,2-13-605 0 0,-1-7 31 0 0,2 0 0 0 0,7 52-1 0 0,-8-77-195 0 0,1 1 1 0 0,0 0-1 0 0,0-1 0 0 0,0 1 0 0 0,0-1 0 0 0,1 1 0 0 0,0-1 1 0 0,2 4-1 0 0,-3-6-235 0 0,0 1 1 0 0,1-1-1 0 0,-1 1 0 0 0,1-1 1 0 0,0 0-1 0 0,-1 0 1 0 0,1 1-1 0 0,3 0 0 0 0,-3-1-95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0:08.1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69 6911 0 0,'0'7'12952'0'0,"4"-13"-12945"0"0,-1 1-1 0 0,1 0 1 0 0,0 0-1 0 0,0 0 1 0 0,1 0-1 0 0,-1 1 1 0 0,1 0 0 0 0,0 0-1 0 0,0 0 1 0 0,10-5-1 0 0,-10 6 43 0 0,-1 1-1 0 0,1-1 1 0 0,0 1-1 0 0,0 0 1 0 0,0 1-1 0 0,0-1 1 0 0,0 1-1 0 0,0 0 1 0 0,0 0-1 0 0,0 0 1 0 0,1 1 0 0 0,-1 0-1 0 0,0 0 1 0 0,0 0-1 0 0,1 1 1 0 0,-1 0-1 0 0,0 0 1 0 0,7 2-1 0 0,-8-2-9 0 0,-1 1 0 0 0,1-1-1 0 0,-1 1 1 0 0,1 0 0 0 0,-1 0-1 0 0,0 1 1 0 0,1-1 0 0 0,-1 0-1 0 0,-1 1 1 0 0,1 0 0 0 0,0 0-1 0 0,-1 0 1 0 0,1 0 0 0 0,-1 0 0 0 0,0 0-1 0 0,0 1 1 0 0,0-1 0 0 0,0 1-1 0 0,-1-1 1 0 0,1 1 0 0 0,-1 0-1 0 0,0 0 1 0 0,0 0 0 0 0,-1-1-1 0 0,1 6 1 0 0,1 13 56 0 0,-2 0-1 0 0,-1 1 1 0 0,-6 39-1 0 0,-22 64 200 0 0,5-44-291 0 0,-11 38-17 0 0,35-119-40 0 0,1-1-16 0 0,-1 1 67 0 0,1-1-1 0 0,-1 0 1 0 0,1 1-1 0 0,-1-1 1 0 0,1 0-1 0 0,0 1 1 0 0,-1-1-1 0 0,1 0 1 0 0,-1 0-1 0 0,1 0 0 0 0,0 1 1 0 0,-1-1-1 0 0,1 0 1 0 0,0 0-1 0 0,-1 0 1 0 0,1 0-1 0 0,0 0 1 0 0,-1 0-1 0 0,1 0 0 0 0,-1 0 1 0 0,1 0-1 0 0,0-1 1 0 0,0 1-1 0 0,14-3-40 0 0,5-1 126 0 0,2 2 1 0 0,-1 1-1 0 0,0 0 0 0 0,0 2 1 0 0,0 0-1 0 0,22 5 0 0 0,-26-3-5 0 0,0-1 0 0 0,-1-1 0 0 0,1 0 0 0 0,0-1 0 0 0,0-1 0 0 0,0 0 0 0 0,24-6 0 0 0,-38 5-94 0 0,1 1 0 0 0,-1 0 0 0 0,0-1-1 0 0,0 0 1 0 0,0 0 0 0 0,1 0 0 0 0,-2 0 0 0 0,1 0-1 0 0,0-1 1 0 0,0 1 0 0 0,-1-1 0 0 0,1 0 0 0 0,-1 0-1 0 0,0 0 1 0 0,0 0 0 0 0,0 0 0 0 0,0 0 0 0 0,-1-1-1 0 0,2-4 1 0 0,2-8-1383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0:12.1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 16415 0 0,'0'0'2491'0'0,"16"-3"376"0"0,-7 5-2528 0 0,1 2 1 0 0,-1-1 0 0 0,0 1-1 0 0,0 0 1 0 0,0 1 0 0 0,-1 0-1 0 0,1 0 1 0 0,14 13 0 0 0,-6-3 57 0 0,0 1 0 0 0,26 33-1 0 0,-27-26-344 0 0,0 1-1 0 0,-1 1 0 0 0,-2 0 1 0 0,0 1-1 0 0,-2 1 0 0 0,-1 0 1 0 0,-1 0-1 0 0,-1 1 0 0 0,-2 0 1 0 0,0 1-1 0 0,-2-1 0 0 0,-1 1 1 0 0,-2 48-1 0 0,-3-50-72 0 0,-1 0 1 0 0,-1 0-1 0 0,-1 0 0 0 0,-2-1 0 0 0,0 0 1 0 0,-2 0-1 0 0,-1-1 0 0 0,-1 0 1 0 0,-1-1-1 0 0,-16 26 0 0 0,20-39-316 0 0,-1 0-1 0 0,1 0 1 0 0,-2-1 0 0 0,1 0-1 0 0,-2 0 1 0 0,-15 11 0 0 0,17-15 17 0 0,1-1 0 0 0,-1 0-1 0 0,1 0 1 0 0,-1-1 0 0 0,-1 0 0 0 0,1-1 0 0 0,-1 0 0 0 0,1 0 0 0 0,-18 1 0 0 0,5-2-1366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00.2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35 2303 0 0,'10'6'15206'0'0,"-6"-5"-14777"0"0,-1 0 1 0 0,1 0-1 0 0,0 0 0 0 0,0 0 1 0 0,0-1-1 0 0,-1 0 1 0 0,1 0-1 0 0,7-1 1 0 0,34-7 486 0 0,-10 1-482 0 0,26-4-294 0 0,21-2-1000 0 0,-60 11-95 0 0,-2-2-63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0:12.7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435 12 6447 0 0,'10'-12'11091'0'0,"-17"20"-10128"0"0,-32 37 2195 0 0,-22 23-1147 0 0,30-38-1655 0 0,1 2 1 0 0,2 1-1 0 0,1 1 1 0 0,2 1-1 0 0,1 1 1 0 0,2 2-1 0 0,-26 59 1 0 0,42-83-347 0 0,-19 43 302 0 0,-30 100 1 0 0,51-138-260 0 0,-1 0 0 0 0,2 1 0 0 0,1 0 0 0 0,0-1 0 0 0,2 1 0 0 0,0 0 0 0 0,1 0 0 0 0,1-1 0 0 0,7 31 0 0 0,-3-29-401 0 0,1 0 0 0 0,1-1 1 0 0,1 0-1 0 0,1-1 0 0 0,1 1 0 0 0,0-2 0 0 0,2 0 1 0 0,0 0-1 0 0,0-1 0 0 0,2-1 0 0 0,0 0 0 0 0,1-1 1 0 0,1-1-1 0 0,0 0 0 0 0,1-2 0 0 0,0 0 0 0 0,1 0 1 0 0,0-2-1 0 0,1 0 0 0 0,36 11 0 0 0,-20-10-1572 0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0:40.4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374 33 1375 0 0,'9'-17'13295'0'0,"-9"17"-13174"0"0,1-1 1 0 0,-1 1 0 0 0,0 0 0 0 0,0 0 0 0 0,0-1 0 0 0,0 1-1 0 0,0 0 1 0 0,0-1 0 0 0,0 1 0 0 0,1 0 0 0 0,-1-1 0 0 0,0 1-1 0 0,0 0 1 0 0,0-1 0 0 0,0 1 0 0 0,-1 0 0 0 0,1-1 0 0 0,0 1 0 0 0,0 0-1 0 0,0-1 1 0 0,0 1 0 0 0,0 0 0 0 0,-2-3 853 0 0,2 3-853 0 0,-1-1 27 0 0,-1 0 0 0 0,1 1 0 0 0,0-1 0 0 0,-1 1 0 0 0,1-1 0 0 0,-1 1 0 0 0,1-1 0 0 0,-1 1 0 0 0,-2 0 0 0 0,-37 0 86 0 0,38 0 38 0 0,-176 16 319 0 0,161-15-550 0 0,11-2-29 0 0,0 2-1 0 0,0-1 0 0 0,0 1 0 0 0,0 0 1 0 0,0 1-1 0 0,0-1 0 0 0,-13 6 0 0 0,13-4 48 0 0,6-2-40 0 0,0-1-1 0 0,0 1 1 0 0,0 0-1 0 0,-1-1 1 0 0,1 1-1 0 0,0 0 1 0 0,0-1-1 0 0,0 1 1 0 0,0 0 0 0 0,0 0-1 0 0,1 0 1 0 0,-1 0-1 0 0,0 0 1 0 0,0 0-1 0 0,1 0 1 0 0,-1 0-1 0 0,0 0 1 0 0,0 2-1 0 0,1-2 29 0 0,-1 1 52 0 0,-8 21 384 0 0,4-4-275 0 0,0 0 1 0 0,1 1-1 0 0,2 0 1 0 0,0-1-1 0 0,1 1 0 0 0,1 22 1 0 0,0-19-31 0 0,9 42 170 0 0,-6-44-265 0 0,7 29-1 0 0,2 10 70 0 0,-5-5-64 0 0,16 162 113 0 0,-21-53-202 0 0,-1-10 0 0 0,2-50 0 0 0,2-30 0 0 0,6 43 0 0 0,-5-24 38 0 0,-2-20-12 0 0,0-32-26 0 0,-2-16 0 0 0,0-1 0 0 0,11 40 0 0 0,-6-36 0 0 0,-1 0 0 0 0,4 39 0 0 0,-7-46 0 0 0,1-6 0 0 0,-3-13 0 0 0,-2-2-2 0 0,1 0 0 0 0,0 1 0 0 0,0-1 0 0 0,0 1 0 0 0,0-1 0 0 0,0 0 0 0 0,0 1-1 0 0,0-1 1 0 0,0 1 0 0 0,1-1 0 0 0,-1 0 0 0 0,0 1 0 0 0,0-1 0 0 0,0 1 0 0 0,0-1 0 0 0,0 0 0 0 0,1 1 0 0 0,-1-1 0 0 0,0 0 0 0 0,0 1 0 0 0,1-1 0 0 0,-1 0 0 0 0,0 1 0 0 0,1-1 0 0 0,-1 0 0 0 0,0 0-1 0 0,1 1 1 0 0,6 3-32 0 0,-3-3 16 0 0,-1 0 0 0 0,0 0-1 0 0,0-1 1 0 0,1 1 0 0 0,-1-1 0 0 0,0 0-1 0 0,0 0 1 0 0,1 0 0 0 0,4-1-1 0 0,3 0 30 0 0,12 3 343 0 0,0 0 0 0 0,29 7 0 0 0,-29-5-145 0 0,1 0 0 0 0,29 0-1 0 0,-15-6-143 0 0,0-2 1 0 0,-1-2-1 0 0,55-15 0 0 0,-87 19-52 0 0,-3 1 15 0 0,1 1-1 0 0,0-1 1 0 0,-1 1-1 0 0,1-1 1 0 0,0 1-1 0 0,-1 0 1 0 0,1 0-1 0 0,0 0 1 0 0,4 1-1 0 0,-1 0-5 0 0,1 3 20 0 0,0 1-54 0 0,-6-4-109 0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0:55.1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73 3223 0 0,'15'-13'11816'0'0,"-14"12"-11650"0"0,0 1 0 0 0,0-1 0 0 0,1 1 0 0 0,-1-1-1 0 0,0 1 1 0 0,0 0 0 0 0,0 0 0 0 0,0 0 0 0 0,0-1 0 0 0,1 1-1 0 0,-1 0 1 0 0,2 1 0 0 0,-2-1-37 0 0,1 0 0 0 0,-1 0 0 0 0,1 0-1 0 0,-1 0 1 0 0,1 0 0 0 0,-1-1 0 0 0,1 1 0 0 0,-1 0 0 0 0,0-1-1 0 0,1 1 1 0 0,-1-1 0 0 0,2 0 0 0 0,14-7 409 0 0,0 1-1 0 0,0 1 1 0 0,22-5 0 0 0,5-2-86 0 0,-23 9-590 0 0,6 1 102 0 0,-26 3 63 0 0,0 0-1 0 0,0 0 1 0 0,-1 0 0 0 0,1 0-1 0 0,0 0 1 0 0,0 1 0 0 0,0-1-1 0 0,0 0 1 0 0,0 0 0 0 0,0 1-1 0 0,-1-1 1 0 0,1 0 0 0 0,0 1-1 0 0,0-1 1 0 0,0 1-1 0 0,-1-1 1 0 0,1 1 0 0 0,0 0-1 0 0,-1-1 1 0 0,1 1 0 0 0,0 0-1 0 0,-1-1 1 0 0,1 1 0 0 0,0 1-1 0 0,10 20 293 0 0,-10-20-279 0 0,5 16 71 0 0,-1 0-1 0 0,-1 1 0 0 0,-1 0 1 0 0,2 31-1 0 0,-5-49-110 0 0,34 256 1107 0 0,13-38-126 0 0,-3-24-607 0 0,-6 159-208 0 0,-30-239-159 0 0,-5-10 61 0 0,-1-25-72 0 0,11 175 4 0 0,-9-104 288 0 0,-4-145-313 0 0,0 0 1 0 0,-1 1-1 0 0,0-1 0 0 0,0 0 0 0 0,-1 0 0 0 0,1 0 1 0 0,-1 0-1 0 0,0-1 0 0 0,-5 10 0 0 0,2-10 28 0 0,0 0 0 0 0,-1 0 0 0 0,1 0 0 0 0,-1-1 0 0 0,0 1 0 0 0,0-1 0 0 0,0-1 0 0 0,-1 1 0 0 0,-13 4-1 0 0,-1 0 21 0 0,-42 9 0 0 0,49-14 36 0 0,-23 0 0 0 0,22-2-13 0 0,0 1 0 0 0,-21 4 0 0 0,34-6-4 0 0,-3 0-20 0 0,4 0 255 0 0,12-1-213 0 0,1-1-429 0 0,2-1-1462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0:57.3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367 1 9439 0 0,'0'0'9044'0'0,"-13"1"-8114"0"0,-55 9 34 0 0,53-8-894 0 0,-91 2-182 0 0,90-2 272 0 0,9-2 76 0 0,-1 1 0 0 0,0 1 1 0 0,1-1-1 0 0,-11 4 0 0 0,17-4-106 0 0,-1-1-9 0 0,-4 3-21 0 0,3-2 14 0 0,-1 1-1 0 0,0 0 1 0 0,1 1-1 0 0,-1-1 1 0 0,1 1-1 0 0,0-1 1 0 0,0 1-1 0 0,0 0 1 0 0,0 0-1 0 0,0 0 1 0 0,-3 6-1 0 0,1 0 125 0 0,0 0-1 0 0,1 0 0 0 0,-4 11 0 0 0,1-2-175 0 0,3-5 94 0 0,-1 0-1 0 0,2 1 1 0 0,0-1-1 0 0,1 1 0 0 0,0-1 1 0 0,1 1-1 0 0,0 0 0 0 0,2 21 1 0 0,5 11-37 0 0,12 55 1 0 0,-12-69-15 0 0,24 221 284 0 0,-26-206-362 0 0,4 52-34 0 0,15 239-2 0 0,-20-260 211 0 0,5 80-292 0 0,1-10 90 0 0,4 25 0 0 0,-11-137 0 0 0,-1-19 0 0 0,1 1 0 0 0,1-1 0 0 0,0 0 0 0 0,7 20 0 0 0,-8-30 0 0 0,4 14 0 0 0,8 14 0 0 0,1-10 0 0 0,8 14 0 0 0,-21-35 0 0 0,1 1 0 0 0,-1-1 0 0 0,-1 1 0 0 0,1 0 0 0 0,0 0 0 0 0,1 9 0 0 0,0 1 0 0 0,10 26 0 0 0,-10-34 0 0 0,2 0 0 0 0,-3-6 0 0 0,-1 0 0 0 0,0 0 0 0 0,1 0 0 0 0,-1 0 0 0 0,1 0 0 0 0,-1 0 0 0 0,1 0 0 0 0,-1 0 0 0 0,1 0 0 0 0,0-1 0 0 0,0 1 0 0 0,-1-1 0 0 0,1 1 0 0 0,0-1 0 0 0,3 0 0 0 0,-5 0 0 0 0,9 1 15 0 0,0-1-1 0 0,-1 0 1 0 0,1-1-1 0 0,0 0 1 0 0,11-3 0 0 0,-13 3 35 0 0,1-1 1 0 0,15 0 0 0 0,131 13 461 0 0,-55-1-480 0 0,-92-10-161 0 0,1 0 0 0 0,-1 0 0 0 0,0-1 1 0 0,0 0-1 0 0,11-2 0 0 0,-12 1-597 0 0,-1 0 1 0 0,1 0 0 0 0,0 0-1 0 0,-1-1 1 0 0,1 0 0 0 0,7-6 0 0 0,1-2-1217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08.7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409 0 4487 0 0,'0'0'13963'0'0,"0"11"-12870"0"0,-1-10-1023 0 0,1 1 0 0 0,-1 0-1 0 0,1 0 1 0 0,-1 0 0 0 0,0 0 0 0 0,0 0-1 0 0,0-1 1 0 0,0 1 0 0 0,0 0-1 0 0,0-1 1 0 0,-1 1 0 0 0,1-1 0 0 0,0 1-1 0 0,-1-1 1 0 0,1 1 0 0 0,-1-1 0 0 0,0 0-1 0 0,1 0 1 0 0,-1 0 0 0 0,0 0-1 0 0,0 0 1 0 0,1 0 0 0 0,-1-1 0 0 0,0 1-1 0 0,-2 0 1 0 0,-7 1 43 0 0,1 0 0 0 0,-1 0-1 0 0,-18-1 1 0 0,5 1 80 0 0,20-2-163 0 0,-37 4 583 0 0,-67-1 0 0 0,97-3-552 0 0,1 1-1 0 0,0 0 0 0 0,0 1 0 0 0,0 0 0 0 0,0 0 0 0 0,0 1 1 0 0,-13 6-1 0 0,11 6 123 0 0,6-3-10 0 0,2-6-17 0 0,1 1 1 0 0,0 0-1 0 0,0 0 0 0 0,1 1 1 0 0,0-1-1 0 0,0 0 1 0 0,1 1-1 0 0,0-1 0 0 0,-1 14 1 0 0,3 5 220 0 0,5 39 0 0 0,-1-6-142 0 0,11 121 190 0 0,-1 5-282 0 0,-5-82-143 0 0,0 5 0 0 0,0 95 0 0 0,-8-121 16 0 0,6 92 32 0 0,-4-37-48 0 0,-5-89 0 0 0,10 62 0 0 0,-8-101 0 0 0,1 3 0 0 0,1 10 0 0 0,-1 0 0 0 0,-1 0 0 0 0,-1 22 0 0 0,0-42-1 0 0,0 6-27 0 0,3 7 4 0 0,1 40 13 0 0,2-38 11 0 0,-2-8 0 0 0,-3 0 0 0 0,0 0 0 0 0,1-1 0 0 0,-1 1-11 0 0,2 0-31 0 0,1-1 31 0 0,-1 0 11 0 0,0-1 0 0 0,4-1 0 0 0,2 2-14 0 0,-6-7-18 0 0,10 3 14 0 0,4 2 7 0 0,-1-3-4 0 0,-1-1-1 0 0,0 0 1 0 0,1-1-1 0 0,-1 0 1 0 0,1-2-1 0 0,17-1 1 0 0,-5 0 6 0 0,64-9 9 0 0,-58 6 0 0 0,45-1 0 0 0,94 6 0 0 0,-147 1-894 0 0,-17 0 87 0 0,1-1 1 0 0,-1 0 0 0 0,0 0-1 0 0,0-1 1 0 0,0 0 0 0 0,16-5 0 0 0,-17 4-672 0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21.4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269 6 3455 0 0,'6'-5'10440'0'0,"-13"4"-8537"0"0,-97 18 2532 0 0,-56-7-526 0 0,158-1-3428 0 0,1 0-313 0 0,1-1-1 0 0,-1 0 0 0 0,2 1 1 0 0,-1-1-1 0 0,2 1 0 0 0,-1-1 1 0 0,5 16-1 0 0,0 2 46 0 0,2 36 298 0 0,0 103-1 0 0,-7-114-371 0 0,11 221 421 0 0,3-95-480 0 0,11 120-16 0 0,-15-120-64 0 0,-4-8 0 0 0,-2-24 0 0 0,-3-128 0 0 0,-1-5 0 0 0,-1 0 0 0 0,-1 20 0 0 0,0-19 0 0 0,1-1 0 0 0,1 18 0 0 0,0 3 0 0 0,1-15 0 0 0,6 28 0 0 0,8 4 0 0 0,-3 15 0 0 0,-11-63 0 0 0,0-1 0 0 0,4 18 0 0 0,-5-17 0 0 0,-1 0 0 0 0,1 0 0 0 0,0 1 0 0 0,-1-1 0 0 0,1 0 0 0 0,0 1 0 0 0,1-1 0 0 0,-1 0 0 0 0,0 0 0 0 0,2 2 0 0 0,20 11 53 0 0,-6-10-43 0 0,0-1 0 0 0,0-1 0 0 0,0 0 0 0 0,1-2 0 0 0,-1 0-1 0 0,0-1 1 0 0,29-3 0 0 0,9-5-12 0 0,57-16 0 0 0,-74 14 2 0 0,-23 5 0 0 0,0 1 0 0 0,29-4 0 0 0,-37 8-77 0 0,2 0-3159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23.1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59 2759 0 0,'0'0'11670'0'0,"24"-1"-6852"0"0,-5 0-4196 0 0,-1-2 0 0 0,1 1 0 0 0,18-7 0 0 0,-10 3-486 0 0,87-19 8 0 0,-90 21-128 0 0,-16 2 0 0 0,1 0 0 0 0,-1 1 0 0 0,0 0 0 0 0,0 0 0 0 0,1 1 0 0 0,-1 0 0 0 0,0 0 0 0 0,0 1 0 0 0,1 0 0 0 0,14 5 0 0 0,-21-6 5 0 0,0 1 0 0 0,1-1 0 0 0,-1 1 0 0 0,0 0 0 0 0,0 0 0 0 0,0 0 1 0 0,0 0-1 0 0,0 0 0 0 0,3 3 0 0 0,-3-2-16 0 0,-1-1 70 0 0,5 6 66 0 0,-1 0-43 0 0,0 0-1 0 0,-1 1 1 0 0,0-1-1 0 0,-1 1 1 0 0,1 0-1 0 0,-1 0 1 0 0,-1 1-1 0 0,0-1 1 0 0,2 16-1 0 0,-1-10 68 0 0,9 82 770 0 0,-3-19-482 0 0,20 126 443 0 0,19 100 24 0 0,-4-68-600 0 0,-8-23-256 0 0,-18-75-64 0 0,0-10 0 0 0,1 19 0 0 0,-8-80 0 0 0,-9-40 0 0 0,-4 37 0 0 0,1-57-9 0 0,1-4 4 0 0,0 1-1 0 0,0-1 1 0 0,-1 1-1 0 0,1 0 1 0 0,-1-1-1 0 0,0 0 1 0 0,0 1-1 0 0,0-1 1 0 0,-1 3-1 0 0,-1 1 6 0 0,-2 6 0 0 0,1-1 0 0 0,-4 17 0 0 0,6-20 0 0 0,1 4 0 0 0,1-9 0 0 0,3 7 0 0 0,-1-3 0 0 0,1 1 0 0 0,-1-1 0 0 0,2-1 0 0 0,-2 1 0 0 0,-3 0 0 0 0,1-6-3 0 0,-1 1 0 0 0,0-1 0 0 0,1 0-1 0 0,-1 0 1 0 0,0 1 0 0 0,0-1 0 0 0,0 0 0 0 0,0 0 0 0 0,0 0 0 0 0,0 0-1 0 0,0 0 1 0 0,0 0 0 0 0,0 0 0 0 0,0-1 0 0 0,0 1 0 0 0,-1 0-1 0 0,1-1 1 0 0,0 1 0 0 0,-1-1 0 0 0,1 1 0 0 0,0-1 0 0 0,-3 1 0 0 0,1 0-8 0 0,-16 3-8 0 0,0 0 0 0 0,-1-1 0 0 0,1 0 0 0 0,-1-2 0 0 0,-28-1-1 0 0,34 0 18 0 0,-18 0 15 0 0,-11-1 61 0 0,0 2 1 0 0,-56 9-1 0 0,92-8-37 0 0,0 0 0 0 0,0 0-1 0 0,-10 4 1 0 0,10-3 4 0 0,3-2 23 0 0,1 2-54 0 0,-3 3 55 0 0,2-2-11 0 0,4-3-6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0:43.4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79 1839 0 0,'0'0'1056'0'0,"2"-17"4999"0"0,-1 15-5522 0 0,0 0 1 0 0,1 1-1 0 0,-1-1 1 0 0,1 0-1 0 0,-1 1 0 0 0,1 0 1 0 0,2-2-1 0 0,-2 1-339 0 0,0 1-1 0 0,0 0 1 0 0,-1-1-1 0 0,1 0 1 0 0,0 1 0 0 0,-1-1-1 0 0,3-3 1 0 0,6 3 237 0 0,-9 1-415 0 0,-1 1 0 0 0,1 0 0 0 0,-1 0 0 0 0,1 0 0 0 0,-1-1 1 0 0,1 1-1 0 0,0 0 0 0 0,-1 0 0 0 0,1 0 0 0 0,-1 0 0 0 0,1 0 1 0 0,0 0-1 0 0,-1 0 0 0 0,1 0 0 0 0,-1 0 0 0 0,2 1 0 0 0,-2-1-11 0 0,0 0 0 0 0,0 0-1 0 0,0 0 1 0 0,0 0 0 0 0,0 0 0 0 0,1 0-1 0 0,-1 0 1 0 0,0 0 0 0 0,0 0 0 0 0,0 0-1 0 0,0 0 1 0 0,0 0 0 0 0,1 0-1 0 0,-1 0 1 0 0,0 0 0 0 0,0 0 0 0 0,0 0-1 0 0,0 0 1 0 0,0 0 0 0 0,1 0 0 0 0,-1 0-1 0 0,0 0 1 0 0,0 0 0 0 0,0 0 0 0 0,0 0-1 0 0,0 0 1 0 0,1-1 0 0 0,-1 1-1 0 0,0 0 1 0 0,0 0 0 0 0,0 0 0 0 0,0 0-1 0 0,0 0 1 0 0,0-1-1 0 0,1 1-1 0 0,-1 0 1 0 0,0 0-1 0 0,0 0 1 0 0,0 0-1 0 0,0 0 1 0 0,0 0 0 0 0,0 0-1 0 0,0 0 1 0 0,1-1-1 0 0,-1 1 1 0 0,0 0-1 0 0,0 0 1 0 0,0 0-1 0 0,0 0 1 0 0,0 0 0 0 0,1 0-1 0 0,-1 0 1 0 0,0 0-1 0 0,0 0 1 0 0,0 0-1 0 0,0 0 1 0 0,0 0-1 0 0,1 0 1 0 0,-1 0 0 0 0,0 0-1 0 0,0 0 1 0 0,0 0-1 0 0,0 0 1 0 0,0 0-1 0 0,1 0 1 0 0,-1 0-1 0 0,0 0 1 0 0,0 1 0 0 0,0-1-1 0 0,0 0 1 0 0,1 0-1 0 0,2 1 55 0 0,0 0 0 0 0,1 0 0 0 0,-1 0 0 0 0,0 0 0 0 0,1 0 0 0 0,0-1 0 0 0,-1 0 1 0 0,1 0-1 0 0,-1 0 0 0 0,7-1 0 0 0,20 1 487 0 0,-13 5 37 0 0,-15-4-479 0 0,0 0 1 0 0,0-1-1 0 0,0 1 1 0 0,0-1-1 0 0,0 1 1 0 0,0-1-1 0 0,0 0 0 0 0,0 0 1 0 0,3 0-1 0 0,11 0 394 0 0,-15 0-464 0 0,0 0-1 0 0,1 0 1 0 0,-1 0-1 0 0,0 0 1 0 0,1 0 0 0 0,-1 0-1 0 0,0 0 1 0 0,1 0-1 0 0,1-1 1 0 0,8 1 66 0 0,-10 0-94 0 0,-1 0 0 0 0,1 0 1 0 0,-1 0-1 0 0,1 1 1 0 0,0-1-1 0 0,-1 0 1 0 0,1 0-1 0 0,-1 0 1 0 0,1 0-1 0 0,-1 0 0 0 0,1 0 1 0 0,0 0-1 0 0,-1-1 1 0 0,1 1-1 0 0,-1 0 1 0 0,1 0-1 0 0,-1 0 0 0 0,1 0 1 0 0,-1-1-1 0 0,1 1 1 0 0,-1 0-1 0 0,1-1 1 0 0,-1 1-1 0 0,1-1 1 0 0,1 0 6 0 0,-1 0 1 0 0,0 1 0 0 0,1-1 0 0 0,-1 0 0 0 0,1 0 0 0 0,-1 1 0 0 0,1-1 0 0 0,-1 1 0 0 0,1 0 0 0 0,-1-1 0 0 0,3 1-1 0 0,10-3 195 0 0,7-4 390 0 0,-20 6-453 0 0,17 2 304 0 0,-12-5-388 0 0,-3 2-1 0 0,1 0-1 0 0,0 0 1 0 0,0 0-1 0 0,0 0 1 0 0,0 1-1 0 0,0-1 1 0 0,0 1-1 0 0,8-1 1 0 0,-7 3 13 0 0,-4 0-68 0 0,0-1-1 0 0,-1 0 1 0 0,1 1 0 0 0,0-1-1 0 0,-1 0 1 0 0,1 1-1 0 0,0-1 1 0 0,-1 0 0 0 0,1 0-1 0 0,0 0 1 0 0,0 0 0 0 0,-1 0-1 0 0,1 0 1 0 0,0 0-1 0 0,0 0 1 0 0,0 0 0 0 0,-1 0-1 0 0,1 0 1 0 0,0 0 0 0 0,-1 0-1 0 0,2-1 1 0 0,0 1-1 0 0,-1 0 0 0 0,1 0 0 0 0,0 0 0 0 0,-1 0 0 0 0,1 0 0 0 0,0 1 0 0 0,-1-1 0 0 0,1 0 0 0 0,2 2 0 0 0,6 1 3 0 0,-1-1 0 0 0,1 0-1 0 0,16 1 1 0 0,-17-2-6 0 0,17 4 53 0 0,-20-4-42 0 0,1-2-11 0 0,0 3 0 0 0,0 1 11 0 0,-6-3-9 0 0,0 1 0 0 0,0-1 0 0 0,0 1 0 0 0,-1-1 1 0 0,1 1-1 0 0,0-1 0 0 0,0 1 0 0 0,-1 0 0 0 0,1-1 0 0 0,0 1 0 0 0,-1 0 1 0 0,1 0-1 0 0,-1-1 0 0 0,1 1 0 0 0,-1 0 0 0 0,0 0 0 0 0,1 0 0 0 0,-1 0 1 0 0,0-1-1 0 0,1 1 0 0 0,-1 0 0 0 0,0 2 0 0 0,1 0 2 0 0,0 0 1 0 0,0 1 1 0 0,0-1-1 0 0,0 0 0 0 0,0 1 0 0 0,0-1 0 0 0,-1 1 1 0 0,1-1-1 0 0,-1 6 0 0 0,0 15 12 0 0,3 37-14 0 0,-2-23 92 0 0,12 73-1 0 0,-1-25-94 0 0,-8-43 0 0 0,22 95 0 0 0,1 11 0 0 0,-22-103 0 0 0,9 122 0 0 0,-10-60 64 0 0,35 210 0 0 0,-30-259-64 0 0,4 24 0 0 0,-6-34 17 0 0,3 14 19 0 0,0 6-22 0 0,-3-14-17 0 0,2 23 3 0 0,-9-71-1 0 0,1-5-3 0 0,-1-1 1 0 0,0 1-1 0 0,0-1 1 0 0,0 1-1 0 0,0 0 1 0 0,0-1 0 0 0,0 1-1 0 0,0-1 1 0 0,0 1-1 0 0,-1 0 1 0 0,1-1-1 0 0,-1 1 1 0 0,1-1 0 0 0,-1 1-1 0 0,0-1 1 0 0,1 1-1 0 0,-1-1 1 0 0,0 0-1 0 0,-1 3 1 0 0,-1 0-1 0 0,3-3 1 0 0,-1 0 1 0 0,1-1-1 0 0,0 1 1 0 0,-1 0 0 0 0,0 0-1 0 0,1 0 1 0 0,-1-1-1 0 0,1 1 1 0 0,-1 0 0 0 0,0-1-1 0 0,0 1 1 0 0,1 0 0 0 0,-1-1-1 0 0,0 1 1 0 0,0-1-1 0 0,0 1 1 0 0,0-1 0 0 0,0 0-1 0 0,0 1 1 0 0,0-1 0 0 0,-1 1-1 0 0,-1-1-9 0 0,-9 4-4 0 0,0-1-1 0 0,-1-1 0 0 0,1 0 0 0 0,-1 0 0 0 0,1-2 1 0 0,-1 1-1 0 0,-20-3 0 0 0,-3 1-38 0 0,-11 1 343 0 0,-62 8 0 0 0,94-6-39 0 0,1-1 1 0 0,0-1-1 0 0,0 0 0 0 0,-1-1 1 0 0,-17-3-1 0 0,31 4-177 0 0,-4-2-1913 0 0,11 4 442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0:45.6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358 0 1839 0 0,'0'0'13622'0'0,"-19"0"-11716"0"0,4 6-1430 0 0,12-5-391 0 0,-1 0 0 0 0,1 0-1 0 0,0 0 1 0 0,-1 0 0 0 0,1 0 0 0 0,0-1 0 0 0,-7 1 0 0 0,-83 4 451 0 0,71-4-484 0 0,18 0-50 0 0,0-1 1 0 0,0 0-1 0 0,-1 0 0 0 0,-7-1 1 0 0,7 1 9 0 0,0-1-1 0 0,-1 1 1 0 0,1 0 0 0 0,-10 2-1 0 0,11-1-11 0 0,0-1-1 0 0,0 1 1 0 0,-1-1-1 0 0,1 0 1 0 0,0 0-1 0 0,0 0 1 0 0,0-1-1 0 0,0 1 1 0 0,-7-3-1 0 0,8 1 1 0 0,1 2 0 0 0,1-1 0 0 0,-1 0 0 0 0,1 1 0 0 0,-1-1 0 0 0,1 1 0 0 0,-1 0 0 0 0,1-1 0 0 0,-1 1 0 0 0,1 0 0 0 0,-1 0 0 0 0,-1 0 0 0 0,-4 1 0 0 0,1-2 0 0 0,0 4 0 0 0,0-3 11 0 0,5 0-7 0 0,1 0-1 0 0,-1 0 1 0 0,1 1 0 0 0,0-1-1 0 0,-1 0 1 0 0,1 0 0 0 0,-1 1 0 0 0,1-1-1 0 0,0 0 1 0 0,-1 0 0 0 0,1 1-1 0 0,0-1 1 0 0,-1 1 0 0 0,1-1 0 0 0,0 0-1 0 0,0 1 1 0 0,-1-1 0 0 0,1 1 0 0 0,0-1-1 0 0,0 0 1 0 0,0 1 0 0 0,-1-1-1 0 0,1 2 1 0 0,-4 9 36 0 0,3 2 84 0 0,0-1 0 0 0,1 1 0 0 0,0-1 0 0 0,0 1 0 0 0,4 19 0 0 0,2 27 1256 0 0,-5-38-695 0 0,5 31 1 0 0,-1-23-396 0 0,2 111 390 0 0,-6-78-562 0 0,9 139-41 0 0,-5 30-16 0 0,-5-195-58 0 0,1 52-3 0 0,-2 95 0 0 0,2-91 0 0 0,1 3 0 0 0,1 32 0 0 0,-2-119 0 0 0,-2 34 0 0 0,0-26 0 0 0,2 26 0 0 0,-1-40 0 0 0,0 0 0 0 0,0 1 0 0 0,0-1 0 0 0,0 0 0 0 0,0 0 0 0 0,1 0 0 0 0,-1 0 0 0 0,1 0 0 0 0,1 3 0 0 0,5 13 0 0 0,-1 15 0 0 0,0-4 0 0 0,10 30 0 0 0,-8-37 0 0 0,7 15 0 0 0,-1-1 0 0 0,-10-26-18 0 0,-1-7-19 0 0,4 1 28 0 0,0 1-3 0 0,-2-3-8 0 0,1 0 0 0 0,-1 0-1 0 0,1 0 1 0 0,0 0 0 0 0,9 0 0 0 0,-12-1 17 0 0,56 11 29 0 0,-41-8-7 0 0,28 3 0 0 0,-25-5 42 0 0,-1-2-1 0 0,1 0 1 0 0,0-1-1 0 0,0-2 1 0 0,0 0-1 0 0,-1-1 1 0 0,37-12-1 0 0,-23 6 136 0 0,-3-2-132 0 0,-25 9-53 0 0,-5 2-49 0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0:49.3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37 10391 0 0,'3'6'8668'0'0,"2"-8"-8439"0"0,-1 0-1 0 0,1 1 0 0 0,0 0 1 0 0,0 0-1 0 0,1 1 0 0 0,-1 0 0 0 0,0-1 1 0 0,7 2-1 0 0,-4-1-56 0 0,0 0 1 0 0,14-2-1 0 0,25-6-36 0 0,-8 3-72 0 0,-33 3-64 0 0,-1 0 0 0 0,1 1 0 0 0,0 0 0 0 0,-1 0 0 0 0,1 0 0 0 0,11 0 0 0 0,-8-1 0 0 0,-6 1 0 0 0,1-1 0 0 0,-1 1 0 0 0,1 0 0 0 0,0 0 0 0 0,-1 0 0 0 0,1 0 0 0 0,0 1 0 0 0,6-1 0 0 0,-1 1 11 0 0,-1 0 32 0 0,-6 1-40 0 0,-1-1 1 0 0,1 0-1 0 0,-1 0 1 0 0,1 1-1 0 0,-1-1 1 0 0,1 1-1 0 0,-1-1 1 0 0,0 1-1 0 0,1 0 1 0 0,-1 0-1 0 0,0 0 1 0 0,1-1-1 0 0,-1 1 1 0 0,0 0-1 0 0,0 0 1 0 0,0 1-1 0 0,0-1 1 0 0,0 0-1 0 0,0 0 1 0 0,0 0-1 0 0,0 1 1 0 0,-1-1-1 0 0,1 0 1 0 0,0 2-1 0 0,1 1-5 0 0,6 9 94 0 0,-3-2-47 0 0,-3-4-1 0 0,2 15 79 0 0,0 0-1 0 0,-2 1 0 0 0,0 32 1 0 0,2 13 254 0 0,25 145 1305 0 0,12 168-1106 0 0,-31-187-565 0 0,17 32 117 0 0,-3-73-64 0 0,-14-75-64 0 0,-8-55 0 0 0,0 1 4 0 0,-1-1-1 0 0,-4 42 1 0 0,1-58 24 0 0,0 15 50 0 0,-6 22-67 0 0,5-37-11 0 0,-18 38 0 0 0,21-45 0 0 0,-1 5 0 0 0,0 0 0 0 0,0 0 0 0 0,-1 0 0 0 0,0-1 0 0 0,0 1 0 0 0,0-1 0 0 0,-1 1 0 0 0,-5 6 0 0 0,7-9-6 0 0,-1 0 1 0 0,0-1-1 0 0,0 1 0 0 0,0-1 0 0 0,0 1 1 0 0,0-1-1 0 0,-1 0 0 0 0,1 0 0 0 0,0 0 1 0 0,0 0-1 0 0,-1 0 0 0 0,1-1 0 0 0,-1 1 1 0 0,1-1-1 0 0,-4 1 0 0 0,1-1-9 0 0,1 1 0 0 0,0-1 0 0 0,0 0 0 0 0,0-1-1 0 0,-1 1 1 0 0,1-1 0 0 0,0 0 0 0 0,-4-1 0 0 0,-32-7 30 0 0,35 13 118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00.6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5063 0 0,'12'2'6608'0'0,"11"14"1898"0"0,-5 1-5228 0 0,-16-13-3146 0 0,0-1 0 0 0,0 1 0 0 0,0-1 0 0 0,0 1 0 0 0,0 0 0 0 0,-1-1 0 0 0,1 1 0 0 0,-1 0 0 0 0,0 0 0 0 0,0 0 0 0 0,0 5 0 0 0,2 36 296 0 0,-5 64 0 0 0,0-68-340 0 0,-5 123 160 0 0,6-110-208 0 0,10 99 0 0 0,-8-144-1360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0:49.9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2 919 0 0,'2'-1'13379'0'0,"9"0"-11866"0"0,2 3 435 0 0,-8-1-1455 0 0,-1 0 1 0 0,1-1-1 0 0,0 0 0 0 0,8 0 1 0 0,-9-1-353 0 0,0 1 0 0 0,0 0 0 0 0,0 0 1 0 0,0 0-1 0 0,0 1 0 0 0,4 0 0 0 0,30 2 431 0 0,-20-4-505 0 0,-6 3-372 0 0,-10 1 55 0 0,-2-3 139 0 0,7 11-4571 0 0,-7-10 4214 0 0,1 1 0 0 0,-1-1-1 0 0,0 2 1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0:50.3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5983 0 0,'0'0'274'0'0,"2"6"90"0"0,-1-2 54 0 0,0-1 0 0 0,1 1 1 0 0,0 0-1 0 0,0-1 0 0 0,0 1 0 0 0,0-1 1 0 0,0 1-1 0 0,1-1 0 0 0,-1 0 0 0 0,1 0 1 0 0,0 0-1 0 0,0-1 0 0 0,0 1 0 0 0,0-1 1 0 0,1 1-1 0 0,-1-1 0 0 0,1 0 0 0 0,-1 0 1 0 0,6 1-1 0 0,-1 0 510 0 0,-1-2-1 0 0,0 1 1 0 0,0-1 0 0 0,1 0-1 0 0,-1 0 1 0 0,1-1 0 0 0,-1 0-1 0 0,13-2 1 0 0,-12 1-1177 0 0,0 0-1 0 0,0-1 1 0 0,1 0 0 0 0,9-5-1 0 0,-9 3-1151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0:51.5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317 26 10855 0 0,'-1'-8'5620'0'0,"-6"5"-5398"0"0,2 1-89 0 0,0 0-1 0 0,-1 0 1 0 0,1 0 0 0 0,0 1-1 0 0,-10-1 1 0 0,1 0-29 0 0,-1 1 0 0 0,1 1 1 0 0,0 0-1 0 0,0 1 1 0 0,-19 4-1 0 0,0-2-24 0 0,28-4-62 0 0,-1 2 0 0 0,1-1 0 0 0,-1 1 0 0 0,1 0 0 0 0,-10 2 0 0 0,10-1-74 0 0,1 0 0 0 0,0-1-1 0 0,-1 0 1 0 0,0 0 0 0 0,1 0 0 0 0,-1 0-1 0 0,1-1 1 0 0,-1 0 0 0 0,0 0 0 0 0,0 0-1 0 0,1-1 1 0 0,-1 1 0 0 0,1-1 0 0 0,-10-3-1 0 0,7 3 1420 0 0,6 4-1973 0 0,1-2 762 0 0,-1 1 1 0 0,1 0 0 0 0,-1-1 0 0 0,1 1 0 0 0,0 0 0 0 0,0-1-1 0 0,0 1 1 0 0,0-1 0 0 0,0 3 0 0 0,0 0-300 0 0,0 3 406 0 0,1 0 0 0 0,-1 1 1 0 0,2-1-1 0 0,-1 0 1 0 0,1 1-1 0 0,3 8 0 0 0,4 21 384 0 0,-1 49 112 0 0,-6-21-120 0 0,-3 0 0 0 0,-10 67 0 0 0,8-98-180 0 0,2 41 0 0 0,1-55-532 0 0,0-5 41 0 0,11 370 408 0 0,-4-314-316 0 0,12 214 347 0 0,-17 28-619 0 0,-7-184 432 0 0,13-36-381 0 0,-4-50 114 0 0,-4-41 51 0 0,1 6 0 0 0,0 0 0 0 0,1 1 0 0 0,3 10 0 0 0,-2-11 0 0 0,1-2 0 0 0,2-2 11 0 0,3-1 31 0 0,-6-1-35 0 0,1-1 0 0 0,-1 0-1 0 0,1-1 1 0 0,0 1-1 0 0,-1 0 1 0 0,1-1 0 0 0,0 0-1 0 0,0 0 1 0 0,-1 0-1 0 0,7-1 1 0 0,6-1 48 0 0,11 1 123 0 0,-1-2 0 0 0,50-12 0 0 0,-33 5-80 0 0,-18 4-62 0 0,-4 2-2 0 0,0 0 1 0 0,25 0-1 0 0,-40 3-103 0 0,-5 1-289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35.9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34 6447 0 0,'0'0'10522'0'0,"13"-7"-6742"0"0,14 0-2010 0 0,53-5 1 0 0,-46 8-1550 0 0,-8 1-314 0 0,33 2 1 0 0,-39 1-750 0 0,-9 0 221 0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36.8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23 132 17591 0 0,'0'0'2272'0'0,"2"-7"-984"0"0,8-23-1071 0 0,-7 20-206 0 0,0 0-1 0 0,1 1 0 0 0,0-1 1 0 0,10-15-1 0 0,-13 23-7 0 0,1-1-1 0 0,0 1 1 0 0,0 0-1 0 0,0 0 1 0 0,0 0-1 0 0,1 0 1 0 0,-1 0-1 0 0,0 0 1 0 0,1 1-1 0 0,-1-1 1 0 0,1 1-1 0 0,0 0 1 0 0,-1-1-1 0 0,1 1 1 0 0,0 0-1 0 0,0 1 1 0 0,0-1-1 0 0,0 1 1 0 0,0-1-1 0 0,0 1 1 0 0,4 0-1 0 0,-5 0 16 0 0,0-1 0 0 0,0 1-1 0 0,1 1 1 0 0,-1-1 0 0 0,0 0-1 0 0,0 0 1 0 0,1 1 0 0 0,-1 0-1 0 0,0-1 1 0 0,0 1 0 0 0,0 0 0 0 0,0 0-1 0 0,0 0 1 0 0,0 0 0 0 0,0 0-1 0 0,0 1 1 0 0,0-1 0 0 0,0 0-1 0 0,-1 1 1 0 0,1 0 0 0 0,-1-1 0 0 0,1 1-1 0 0,-1 0 1 0 0,1 0 0 0 0,-1 0-1 0 0,0 0 1 0 0,0 0 0 0 0,0 0-1 0 0,0 0 1 0 0,-1 0 0 0 0,1 0-1 0 0,0 3 1 0 0,2 5 99 0 0,-1 0 0 0 0,-1 0-1 0 0,1 0 1 0 0,-2 1 0 0 0,1-1-1 0 0,-2 0 1 0 0,1 0 0 0 0,-1 1 0 0 0,-4 13-1 0 0,-3 10 218 0 0,-18 46 0 0 0,-1-14-216 0 0,-2-2-1 0 0,-53 85 1 0 0,80-146-118 0 0,-4 11-11 0 0,7-12-31 0 0,0-1 41 0 0,1 0 1 0 0,0 0-1 0 0,0 0 1 0 0,0-1-1 0 0,-1 1 1 0 0,1-1-1 0 0,0 1 1 0 0,0-1-1 0 0,0 0 1 0 0,0 1-1 0 0,0-1 1 0 0,0 0-1 0 0,0 0 1 0 0,0-1-1 0 0,0 1 0 0 0,0 0 1 0 0,0-1-1 0 0,2 0 1 0 0,3-1-1 0 0,81-8 41 0 0,106 2 0 0 0,-192 8-49 0 0,1-1-166 0 0,0 1 0 0 0,0 0 0 0 0,1 0-1 0 0,-1 0 1 0 0,0 1 0 0 0,0-1 0 0 0,0 1 0 0 0,1 0 0 0 0,-1 0-1 0 0,0 0 1 0 0,0 0 0 0 0,0 0 0 0 0,4 3 0 0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37.1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 1 8751 0 0,'5'7'794'0'0,"-2"-3"-539"0"0,-1 0 1 0 0,1 1 0 0 0,-1-1 0 0 0,0 0 0 0 0,0 1-1 0 0,-1-1 1 0 0,0 1 0 0 0,0 0 0 0 0,0-1-1 0 0,0 1 1 0 0,0 0 0 0 0,-1 0 0 0 0,0-1 0 0 0,0 1-1 0 0,-1 5 1 0 0,-2 6 1605 0 0,0 0-1 0 0,-1 0 0 0 0,-8 17 1 0 0,7-19-835 0 0,0 0 0 0 0,1 1 0 0 0,-3 23 0 0 0,7-35-1030 0 0,0 0 0 0 0,0 0 0 0 0,1 0 0 0 0,-1 0 0 0 0,1 0 0 0 0,0 0 0 0 0,0-1 0 0 0,0 1 0 0 0,0 0 0 0 0,0 0 0 0 0,0-1 0 0 0,1 1 0 0 0,-1 0 0 0 0,1-1 0 0 0,0 0 0 0 0,0 1 0 0 0,0-1 0 0 0,0 0 0 0 0,0 0 0 0 0,0 0 0 0 0,0 0 0 0 0,1-1 0 0 0,-1 1 0 0 0,1 0-1 0 0,4 1 1 0 0,2 2-16 0 0,1-1-1 0 0,0 0 0 0 0,0-1 0 0 0,0 0 1 0 0,21 3-1 0 0,-18-4-155 0 0,0-1 0 0 0,0 0-1 0 0,0-1 1 0 0,0 0 0 0 0,17-3 0 0 0,-25 2-205 0 0,0 0-1 0 0,1-1 1 0 0,-1 1 0 0 0,0-1-1 0 0,0 0 1 0 0,0 0 0 0 0,0-1-1 0 0,-1 1 1 0 0,1-1-1 0 0,-1 0 1 0 0,1-1 0 0 0,-1 1-1 0 0,0-1 1 0 0,0 0 0 0 0,4-5-1 0 0,1-4-1014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37.5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 1 11519 0 0,'0'0'1040'0'0,"-3"7"-832"0"0,-1 8 615 0 0,0 1 0 0 0,0-1-1 0 0,1 1 1 0 0,1 0-1 0 0,0 27 1 0 0,9 81 6097 0 0,-3-87-6225 0 0,30 226 906 0 0,-29-237-1685 0 0,1 1 0 0 0,1-1 0 0 0,12 30 0 0 0,-16-49-318 0 0,0-1 1 0 0,1 1-1 0 0,8 11 0 0 0,-6-11-1487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37.8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 1 12895 0 0,'0'0'998'0'0,"0"1"-657"0"0,4 23 2979 0 0,-2-1-1 0 0,0 25 1 0 0,-3-22-2049 0 0,-7 45 0 0 0,-4-11-1150 0 0,12-59-191 0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38.2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17215 0 0,'8'6'1842'0'0,"9"-2"-1789"0"0,-12-2 515 0 0,0-1 1 0 0,1 0-1 0 0,-1 0 1 0 0,8 0 0 0 0,35-2 357 0 0,-25 0-358 0 0,-1 0 0 0 0,37 5 0 0 0,-39-1-2156 0 0,0-2-3608 0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38.5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18311 0 0,'5'10'1952'0'0,"-3"-5"-1597"0"0,1 0 0 0 0,-1 1 0 0 0,0-1 0 0 0,0 0 0 0 0,-1 1 0 0 0,1-1 1 0 0,-1 1-1 0 0,0-1 0 0 0,-1 1 0 0 0,0 0 0 0 0,0 10 0 0 0,0 4 284 0 0,4 227 524 0 0,-1-33-378 0 0,5-134-1353 0 0,0-86-2459 0 0,0-4 1214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01.9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 25 7943 0 0,'0'0'720'0'0,"2"-1"-590"0"0,38-22 9004 0 0,-42 44-7063 0 0,-21 79 778 0 0,14-71-2428 0 0,2 0 1 0 0,-5 47-1 0 0,9 64 123 0 0,3-112-485 0 0,1-24-55 0 0,-1-1-1 0 0,0 1 1 0 0,1 0 0 0 0,0 0 0 0 0,0-1 0 0 0,0 1-1 0 0,0 0 1 0 0,1-1 0 0 0,0 1 0 0 0,-1-1 0 0 0,1 0-1 0 0,0 0 1 0 0,4 5 0 0 0,5 1 0 0 0,-6-9-11 0 0,-4-1-7 0 0,3 1-9 0 0,1-1 0 0 0,-1 1 0 0 0,0-1 0 0 0,0 0 0 0 0,0-1 0 0 0,0 1 0 0 0,0-1 0 0 0,0 1 1 0 0,4-4-1 0 0,3-1-92 0 0,17-15 0 0 0,-9 3-185 0 0,-2-1 0 0 0,1-1 0 0 0,-2 0 0 0 0,21-34 0 0 0,-20 23 125 0 0,-1 0 0 0 0,-2 0-1 0 0,13-39 1 0 0,-6 13 76 0 0,-16 39 94 0 0,-9-8 31 0 0,4 24 80 0 0,-7 23 258 0 0,3-2-49 0 0,0 1 1 0 0,2-1-1 0 0,-1 27 1 0 0,6 59 346 0 0,-3 335 571 0 0,-5-351-1193 0 0,-18 98 0 0 0,21-180-40 0 0,-38 162-37 0 0,35-151 33 0 0,-2-1-1 0 0,0 0 1 0 0,0 0 0 0 0,-2-1-1 0 0,0 0 1 0 0,-1-1-1 0 0,-17 21 1 0 0,24-33-37 0 0,1 0 0 0 0,-1 0-1 0 0,0 0 1 0 0,-1-1 0 0 0,1 1-1 0 0,0-1 1 0 0,-1 0 0 0 0,1 0 0 0 0,-1 0-1 0 0,0 0 1 0 0,0-1 0 0 0,0 0-1 0 0,-6 2 1 0 0,7-3 9 0 0,1 1 0 0 0,-1-1-1 0 0,0 0 1 0 0,0 0 0 0 0,1-1-1 0 0,-1 1 1 0 0,0 0 0 0 0,0-1 0 0 0,1 0-1 0 0,-1 0 1 0 0,1 0 0 0 0,-1 0 0 0 0,1 0-1 0 0,-1 0 1 0 0,1 0 0 0 0,-1-1-1 0 0,1 1 1 0 0,0-1 0 0 0,0 0 0 0 0,0 0-1 0 0,-2-2 1 0 0,-1-2-296 0 0,0 0 0 0 0,1-1-1 0 0,-1 1 1 0 0,2-1 0 0 0,-1 0 0 0 0,1 0-1 0 0,-3-8 1 0 0,0-5-1290 0 0,-6-28 1 0 0,7 16 54 0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38.8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78 0 7831 0 0,'-1'10'7434'0'0,"-5"2"-4057"0"0,-9 24 1 0 0,0-1-2096 0 0,8-20-951 0 0,-17 41 287 0 0,22-49-584 0 0,0-1-1 0 0,0 0 1 0 0,1 1 0 0 0,0-1-1 0 0,0 0 1 0 0,1 1 0 0 0,0 8-1 0 0,0-12-18 0 0,1 1 0 0 0,0-1-1 0 0,0 0 1 0 0,0 0-1 0 0,0 1 1 0 0,1-1-1 0 0,-1 0 1 0 0,1 0-1 0 0,0 0 1 0 0,0 0 0 0 0,0 0-1 0 0,0-1 1 0 0,0 1-1 0 0,1-1 1 0 0,3 4-1 0 0,6 3 82 0 0,-1 0 0 0 0,19 9 0 0 0,-16-9-74 0 0,7 2 10 0 0,46 19-1 0 0,-43-20 10 0 0,35 18-1 0 0,-57-27-29 0 0,1 1-1 0 0,0-1 1 0 0,-1 1-1 0 0,0 0 1 0 0,0 0-1 0 0,1 0 1 0 0,-1 0-1 0 0,0 0 1 0 0,0 0 0 0 0,-1 1-1 0 0,1-1 1 0 0,0 1-1 0 0,-1-1 1 0 0,0 1-1 0 0,1 0 1 0 0,-1-1-1 0 0,0 1 1 0 0,0 0-1 0 0,-1 0 1 0 0,1 0 0 0 0,-1 0-1 0 0,1-1 1 0 0,-1 1-1 0 0,0 0 1 0 0,0 0-1 0 0,0 0 1 0 0,0 0-1 0 0,-1 0 1 0 0,1 0-1 0 0,-1 0 1 0 0,0 0 0 0 0,0 0-1 0 0,0-1 1 0 0,0 1-1 0 0,0 0 1 0 0,0-1-1 0 0,-1 1 1 0 0,0-1-1 0 0,1 1 1 0 0,-1-1-1 0 0,0 0 1 0 0,0 0 0 0 0,-4 4-1 0 0,-1 0-105 0 0,1 0 0 0 0,-1-1 0 0 0,0 0 0 0 0,-1-1-1 0 0,1 0 1 0 0,-1 0 0 0 0,0 0 0 0 0,0-1 0 0 0,0 0 0 0 0,0-1-1 0 0,0 0 1 0 0,-1 0 0 0 0,1 0 0 0 0,-1-1 0 0 0,1-1 0 0 0,-1 1 0 0 0,1-2-1 0 0,-1 1 1 0 0,1-1 0 0 0,-1 0 0 0 0,-12-4 0 0 0,-2 0-1620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39.2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54 19663 0 0,'7'6'318'0'0,"0"-1"-1"0"0,0 0 1 0 0,1-1-1 0 0,0 0 1 0 0,-1 0 0 0 0,1 0-1 0 0,0-1 1 0 0,1-1-1 0 0,-1 1 1 0 0,1-1-1 0 0,-1-1 1 0 0,1 1-1 0 0,-1-1 1 0 0,10-1-1 0 0,3 0 30 0 0,0-1 0 0 0,0-1-1 0 0,-1-1 1 0 0,37-9-1 0 0,-23 1-959 0 0,63-31 0 0 0,-61 25-5807 0 0,-12 5-1542 0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39.6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7367 0 0,'8'4'7010'0'0,"47"36"258"0"0,-4 5-4229 0 0,45 54-1224 0 0,-26-16-957 0 0,-31-36-545 0 0,-19-22-244 0 0,-1 1-1 0 0,-1 1 1 0 0,-1 0 0 0 0,-1 2 0 0 0,-2 0 0 0 0,0 0-1 0 0,-2 1 1 0 0,13 52 0 0 0,-20-56-47 0 0,0 0 1 0 0,-1 1-1 0 0,-2-1 1 0 0,-1 1-1 0 0,-1-1 0 0 0,-1 1 1 0 0,-1-1-1 0 0,-1 0 0 0 0,-2 1 1 0 0,-15 49-1 0 0,0-22-25 0 0,-2-2 0 0 0,-3 0 0 0 0,-41 64 0 0 0,53-96-42 0 0,-2-1-1 0 0,0 0 1 0 0,-1-1 0 0 0,-31 28-1 0 0,33-34-682 0 0,-1-1 0 0 0,0 0 0 0 0,-1-1 0 0 0,0-1-1 0 0,-1 0 1 0 0,-28 10 0 0 0,13-9-7784 0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40.3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301 1 16703 0 0,'0'0'1512'0'0,"-1"1"-1073"0"0,-8 16 2053 0 0,-11 28 0 0 0,3-3-1246 0 0,-36 64 770 0 0,19-42-1348 0 0,3 2-1 0 0,-25 82 1 0 0,33-72-504 0 0,5 1 0 0 0,-15 130 0 0 0,29-166-141 0 0,3-1 0 0 0,1 1 0 0 0,2 0 0 0 0,2-1 0 0 0,2 1 0 0 0,1-1 0 0 0,13 40 0 0 0,-11-54 48 0 0,1 1 0 0 0,1-1 0 0 0,1-1 0 0 0,1 0 0 0 0,23 32 0 0 0,-25-43-552 0 0,0 0 1 0 0,2 0-1 0 0,22 19 0 0 0,-24-24-932 0 0,1 0 0 0 0,0-1 0 0 0,0-1 0 0 0,1 0 0 0 0,15 6 1 0 0,10 1-7034 0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42.3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0 140 2303 0 0,'0'0'14020'0'0,"3"-16"-11110"0"0,5 3-2636 0 0,0-1 0 0 0,0 2 1 0 0,18-22-1 0 0,-25 33-261 0 0,4-4-3 0 0,0 0 1 0 0,1 1-1 0 0,-1 0 0 0 0,1-1 1 0 0,-1 2-1 0 0,1-1 0 0 0,0 1 1 0 0,1 0-1 0 0,-1 0 0 0 0,0 1 1 0 0,1 0-1 0 0,0 0 0 0 0,-1 0 1 0 0,10 0-1 0 0,-14 1 9 0 0,0 1 0 0 0,0 0 0 0 0,0 0 0 0 0,0 0 0 0 0,0 1 1 0 0,0-1-1 0 0,0 0 0 0 0,0 1 0 0 0,0-1 0 0 0,0 1 0 0 0,0 0 0 0 0,0 0 1 0 0,-1 0-1 0 0,1 0 0 0 0,0 0 0 0 0,0 0 0 0 0,-1 0 0 0 0,3 2 0 0 0,-2 0 46 0 0,0-1 0 0 0,0 1-1 0 0,0 0 1 0 0,0 0 0 0 0,-1 0-1 0 0,1 0 1 0 0,-1 0 0 0 0,0 0-1 0 0,0 0 1 0 0,1 5 0 0 0,0 3 118 0 0,0-1 0 0 0,-1 1 0 0 0,-1 0 0 0 0,0-1 1 0 0,-1 1-1 0 0,-1 11 0 0 0,-7 23 192 0 0,-2-1-1 0 0,-17 44 1 0 0,12-41-320 0 0,-3 0 0 0 0,-1-1 0 0 0,-39 63 0 0 0,45-90-154 0 0,13-19 95 0 0,1 0 0 0 0,0 0 0 0 0,0 0 0 0 0,0 0-1 0 0,0 0 1 0 0,0 0 0 0 0,0 0 0 0 0,0 0 0 0 0,0 0 0 0 0,0 0 0 0 0,0 0 0 0 0,0 0 0 0 0,0 0 0 0 0,-1 0 0 0 0,1 1 0 0 0,0-1 0 0 0,0 0 0 0 0,0 0 0 0 0,0 0 0 0 0,0 0 0 0 0,0 0 0 0 0,0 0 0 0 0,0-1 0 0 0,0 1 0 0 0,-1 0 0 0 0,1 0 0 0 0,0 0 0 0 0,0 0 0 0 0,0 0 0 0 0,0 0 0 0 0,0 0 0 0 0,0 0 0 0 0,0 0 0 0 0,0 0 0 0 0,0 0 0 0 0,0 0 0 0 0,0 0 0 0 0,0 0-1 0 0,-1 0 1 0 0,1 0 0 0 0,0 0 0 0 0,0 0 0 0 0,0-1 0 0 0,0 1 0 0 0,0 0 0 0 0,0 0 0 0 0,0 0 0 0 0,0 0 0 0 0,0 0 0 0 0,0 0 0 0 0,0 0 0 0 0,0 0 0 0 0,0 0 0 0 0,0-1 0 0 0,0-12-100 0 0,2 6 87 0 0,-1 0 0 0 0,1 1-1 0 0,0-1 1 0 0,0 1 0 0 0,1-1 0 0 0,0 1 0 0 0,0 0 0 0 0,0 0-1 0 0,1 0 1 0 0,0 1 0 0 0,0-1 0 0 0,0 1 0 0 0,6-5 0 0 0,-7 6 18 0 0,1 1 1 0 0,0 0 0 0 0,1-1-1 0 0,-1 1 1 0 0,0 1 0 0 0,1-1-1 0 0,0 1 1 0 0,0-1-1 0 0,-1 1 1 0 0,1 1 0 0 0,0-1-1 0 0,1 1 1 0 0,-1 0 0 0 0,0 0-1 0 0,0 0 1 0 0,0 1-1 0 0,7 0 1 0 0,3 2 27 0 0,0 1 1 0 0,0 1-1 0 0,-1 0 0 0 0,1 1 0 0 0,-1 0 0 0 0,20 12 1 0 0,18 6-1299 0 0,-43-20 561 0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42.7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1 21335 0 0,'-1'10'2275'0'0,"1"-8"-2094"0"0,-1 1 1 0 0,1 0-1 0 0,0 0 1 0 0,1-1-1 0 0,-1 1 0 0 0,0 0 1 0 0,1-1-1 0 0,-1 1 1 0 0,1-1-1 0 0,0 1 0 0 0,0-1 1 0 0,0 1-1 0 0,2 3 1 0 0,-2-5 235 0 0,16-6-1673 0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43.2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266 1 14831 0 0,'0'0'1343'0'0,"-1"10"-247"0"0,0-7-854 0 0,0 0 0 0 0,0 0 1 0 0,-1 1-1 0 0,1-2 0 0 0,-1 1 0 0 0,1 0 1 0 0,-1 0-1 0 0,0 0 0 0 0,0-1 0 0 0,-1 1 1 0 0,1-1-1 0 0,0 0 0 0 0,-1 0 0 0 0,0 0 1 0 0,1 0-1 0 0,-1 0 0 0 0,0 0 0 0 0,0-1 1 0 0,0 1-1 0 0,-6 1 0 0 0,-2 0-275 0 0,-1-1 1 0 0,1 0-1 0 0,-1-1 0 0 0,-21 0 0 0 0,-18 1 199 0 0,50-2-166 0 0,0 0 0 0 0,0 0 0 0 0,1 0 1 0 0,-1 0-1 0 0,0 0 0 0 0,0 0 0 0 0,0 0 0 0 0,1 0 0 0 0,-1 1 0 0 0,0-1 0 0 0,0 0 0 0 0,1 0 0 0 0,-1 1 1 0 0,0-1-1 0 0,0 1 0 0 0,1-1 0 0 0,-1 1 0 0 0,0-1 0 0 0,1 1 0 0 0,-1-1 0 0 0,1 1 0 0 0,-1-1 0 0 0,1 1 0 0 0,-1 0 1 0 0,1-1-1 0 0,-1 2 0 0 0,-3 4 8 0 0,0-1 8 0 0,1 0-1 0 0,0 0 1 0 0,0 0 0 0 0,0 1 0 0 0,1-1-1 0 0,0 1 1 0 0,0 0 0 0 0,-2 9 0 0 0,1 1 50 0 0,-7 14 26 0 0,-11 38 61 0 0,21-59-153 0 0,3-3 0 0 0,-2-6-3 0 0,-1 0 1 0 0,0 1-1 0 0,1-1 0 0 0,-1 0 1 0 0,1 0-1 0 0,-1 1 0 0 0,0-1 0 0 0,1 0 1 0 0,-1 0-1 0 0,1 0 0 0 0,-1 1 0 0 0,0-1 1 0 0,1 0-1 0 0,-1 0 0 0 0,1 0 1 0 0,-1 0-1 0 0,1 0 0 0 0,-1 0 0 0 0,1 0 1 0 0,-1 0-1 0 0,0 0 0 0 0,1 0 0 0 0,-1 0 1 0 0,1 0-1 0 0,0-1 0 0 0,16-1 2 0 0,-6 2 2 0 0,0-2 0 0 0,0 1 0 0 0,0 1 0 0 0,0 0 0 0 0,1 0 0 0 0,-1 1 1 0 0,0 0-1 0 0,-1 1 0 0 0,19 6 0 0 0,-13-2 39 0 0,-1 0 0 0 0,0 2-1 0 0,0 0 1 0 0,20 14 0 0 0,-32-19-27 0 0,1 0-1 0 0,0 0 0 0 0,-1 1 0 0 0,1 0 1 0 0,-1-1-1 0 0,0 1 0 0 0,0 0 1 0 0,0 1-1 0 0,-1-1 0 0 0,0 0 0 0 0,0 1 1 0 0,0-1-1 0 0,0 1 0 0 0,-1 0 1 0 0,1 0-1 0 0,-1-1 0 0 0,0 1 1 0 0,-1 0-1 0 0,1 9 0 0 0,-2-6 33 0 0,0 1 0 0 0,0-1 0 0 0,0 1 0 0 0,-1-1 0 0 0,-1 0 0 0 0,0 1 0 0 0,0-1 0 0 0,0-1 0 0 0,-1 1 0 0 0,0 0 0 0 0,-8 10 0 0 0,2-5 58 0 0,0 0 1 0 0,-1 0-1 0 0,-1-1 0 0 0,-25 21 0 0 0,32-28-110 0 0,-1-1-1 0 0,1-1 1 0 0,-1 1 0 0 0,0-1-1 0 0,0 0 1 0 0,-1 0 0 0 0,1-1-1 0 0,-1 1 1 0 0,1-2-1 0 0,-1 1 1 0 0,0-1 0 0 0,0 0-1 0 0,1 0 1 0 0,-1-1 0 0 0,0 0-1 0 0,0 0 1 0 0,0 0-1 0 0,-11-3 1 0 0,12 1-17 0 0,5 2-22 0 0,0-1 0 0 0,1 1 0 0 0,-1-1-1 0 0,0 1 1 0 0,1-1 0 0 0,-1 0 0 0 0,1 1 0 0 0,-1-1 0 0 0,1 0-1 0 0,-1 0 1 0 0,1 1 0 0 0,-1-1 0 0 0,1 0 0 0 0,0 0-1 0 0,-1 0 1 0 0,1 0 0 0 0,0 1 0 0 0,0-1 0 0 0,-1 0 0 0 0,1 0-1 0 0,0 0 1 0 0,0 0 0 0 0,0 0 0 0 0,0 0 0 0 0,0 0 0 0 0,1 1-1 0 0,-1-1 1 0 0,0 0 0 0 0,1-1 0 0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43.6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 1 7367 0 0,'0'1'568'0'0,"0"0"-639"0"0,4 24 747 0 0,-3-12 2550 0 0,0 0 0 0 0,-1 22 0 0 0,-4-3-413 0 0,-12 42 0 0 0,2-9-1538 0 0,4-8-1018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44.0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19751 0 0,'0'0'1982'0'0,"8"4"-1659"0"0,4 1 560 0 0,1-1 0 0 0,0 0 0 0 0,0-1 0 0 0,0 0 0 0 0,16 1 0 0 0,-1-2-853 0 0,42-2 1 0 0,-41-4-1383 0 0,-16 3-192 0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44.7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77 5983 0 0,'0'0'14048'0'0,"1"-1"-13610"0"0,14-15 283 0 0,-10 10-667 0 0,1 0 0 0 0,0 0 0 0 0,0 0 0 0 0,0 1-1 0 0,1 0 1 0 0,14-8 0 0 0,-15 10-36 0 0,1 1-1 0 0,-1 0 1 0 0,0 1-1 0 0,1-1 1 0 0,-1 1 0 0 0,1 0-1 0 0,-1 1 1 0 0,1 0-1 0 0,0 0 1 0 0,-1 0-1 0 0,10 2 1 0 0,-12-1-2 0 0,-1 0 0 0 0,0 0 1 0 0,0 0-1 0 0,0 0 0 0 0,0 0 0 0 0,-1 1 1 0 0,1-1-1 0 0,0 1 0 0 0,-1 0 1 0 0,1 0-1 0 0,-1 0 0 0 0,1 0 0 0 0,-1 0 1 0 0,0 1-1 0 0,0-1 0 0 0,0 1 0 0 0,0-1 1 0 0,0 1-1 0 0,-1 0 0 0 0,1 0 1 0 0,-1 0-1 0 0,0 0 0 0 0,0 0 0 0 0,0 0 1 0 0,0 0-1 0 0,0 0 0 0 0,0 3 1 0 0,1 6 39 0 0,-1 0 1 0 0,-1 0-1 0 0,1-1 1 0 0,-2 1 0 0 0,0 0-1 0 0,-2 11 1 0 0,-3 8 35 0 0,-1-2 0 0 0,-17 47-1 0 0,-31 53 147 0 0,44-104-243 0 0,-1-1 1 0 0,-1-1-1 0 0,0 0 0 0 0,-33 40 0 0 0,42-58-75 0 0,3-4-20 0 0,-1-4-306 0 0,1 3 401 0 0,1 0 0 0 0,0 0 0 0 0,0 0 0 0 0,-1 0-1 0 0,1 0 1 0 0,0 0 0 0 0,0 0 0 0 0,0 0 0 0 0,-1-1 0 0 0,1 1 0 0 0,0 0-1 0 0,0 0 1 0 0,-1 0 0 0 0,1 0 0 0 0,0-1 0 0 0,0 1 0 0 0,0 0-1 0 0,0 0 1 0 0,-1-1 0 0 0,1 1 0 0 0,0 0 0 0 0,0 0 0 0 0,0-1-1 0 0,0 1 1 0 0,0 0 0 0 0,-1-4-56 0 0,0 0 0 0 0,0 0 1 0 0,1 0-1 0 0,-1 0 0 0 0,1 0 0 0 0,0 0 0 0 0,0 0 0 0 0,1 0 0 0 0,-1 0 1 0 0,1 0-1 0 0,0 0 0 0 0,0 1 0 0 0,0-1 0 0 0,0 0 0 0 0,1 0 0 0 0,-1 1 1 0 0,1-1-1 0 0,0 1 0 0 0,0-1 0 0 0,1 1 0 0 0,-1 0 0 0 0,1 0 0 0 0,-1 0 1 0 0,1 0-1 0 0,0 1 0 0 0,0-1 0 0 0,4-2 0 0 0,-6 4 58 0 0,1 0 1 0 0,0 0-1 0 0,0 0 0 0 0,0 0 0 0 0,0 0 0 0 0,0 0 0 0 0,0 0 0 0 0,0 1 1 0 0,0-1-1 0 0,0 1 0 0 0,0-1 0 0 0,0 1 0 0 0,1 0 0 0 0,-1 0 1 0 0,0 0-1 0 0,0 0 0 0 0,0 0 0 0 0,0 1 0 0 0,0-1 0 0 0,1 0 1 0 0,1 2-1 0 0,3-1 4 0 0,1 2 49 0 0,1-1 1 0 0,0 1-1 0 0,-1 0 1 0 0,1 1-1 0 0,-1 0 1 0 0,0 0-1 0 0,9 7 1 0 0,3 5 378 0 0,25 21-1 0 0,-40-32-399 0 0,1-1 0 0 0,-1 0 0 0 0,1-1-1 0 0,8 4 1 0 0,-12-5-27 0 0,1-1-1 0 0,-1 0 1 0 0,1 0 0 0 0,-1 0-1 0 0,1 0 1 0 0,0-1 0 0 0,-1 1-1 0 0,1-1 1 0 0,5 1 0 0 0,6 1-621 0 0,-6-1-1079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02.3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16 9671 0 0,'5'30'10815'0'0,"-3"-30"-10627"0"0,7-1-182 0 0,0 0 1 0 0,0-1-1 0 0,-1 1 1 0 0,1-2-1 0 0,15-5 1 0 0,-11 3-8 0 0,23-5 0 0 0,-8 4-745 0 0,0 2-1 0 0,0 2 0 0 0,40 0 1 0 0,-49 3-836 0 0</inkml:trace>
  <inkml:trace contextRef="#ctx0" brushRef="#br0" timeOffset="1">4 259 9215 0 0,'2'1'2930'0'0,"21"7"5908"0"0,-8-4-8278 0 0,28 3 0 0 0,-18-6-452 0 0,0-1-1 0 0,38-4 0 0 0,-14 1-6386 0 0,-30 2-660 0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45.0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8751 0 0,'0'0'674'0'0,"0"2"-438"0"0,1 15 446 0 0,3 17 11547 0 0,-1-20-9205 0 0,5-15-6024 0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45.6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216 0 10879 0 0,'8'11'5672'0'0,"-8"-11"-5578"0"0,-11 6 1344 0 0,-20 3-1103 0 0,29-9 20 0 0,-7 2-268 0 0,1-1 1 0 0,-1 0 0 0 0,0 0 0 0 0,-16-2-1 0 0,-9 0-3 0 0,27 2-73 0 0,1 1 44 0 0,5-1-9 0 0,0-1-41 0 0,1 0 0 0 0,-1 0 0 0 0,1 1 0 0 0,-1-1 0 0 0,1 0 0 0 0,-1 1 0 0 0,1-1 0 0 0,-1 1 0 0 0,1-1 0 0 0,0 0 0 0 0,-1 1 0 0 0,1-1 0 0 0,0 1 0 0 0,-1-1 0 0 0,1 1 0 0 0,0-1 0 0 0,0 1 0 0 0,-1 0 0 0 0,1-1 0 0 0,0 1 0 0 0,0-1 0 0 0,0 1 0 0 0,0 0 0 0 0,-3 9 97 0 0,0 0-1 0 0,1 0 0 0 0,0 0 1 0 0,-1 18-1 0 0,1-1 536 0 0,-5 20 503 0 0,-12 51 0 0 0,17-91-1076 0 0,-1-2-60 0 0,19-11-64 0 0,-7 4 67 0 0,0 0-1 0 0,1 0 0 0 0,-1 1 1 0 0,0 0-1 0 0,1 1 1 0 0,-1 0-1 0 0,1 0 0 0 0,-1 1 1 0 0,14 3-1 0 0,-18-2 27 0 0,1 0-1 0 0,0 0 1 0 0,-1 1-1 0 0,1-1 1 0 0,-1 1-1 0 0,0 1 1 0 0,0-1-1 0 0,0 1 1 0 0,-1 0-1 0 0,1 0 1 0 0,-1 0-1 0 0,0 0 1 0 0,0 1-1 0 0,0 0 1 0 0,-1 0-1 0 0,1 0 1 0 0,-1 0-1 0 0,-1 0 1 0 0,1 1-1 0 0,-1-1 1 0 0,0 1-1 0 0,0 0 1 0 0,0 0-1 0 0,-1 0 1 0 0,0 0-1 0 0,0 0 1 0 0,-1 0-1 0 0,1 0 1 0 0,-1 0-1 0 0,0 0 1 0 0,-1 0-1 0 0,0 0 1 0 0,0 0 0 0 0,0 0-1 0 0,-1-1 1 0 0,1 1-1 0 0,-2 0 1 0 0,1 0-1 0 0,0-1 1 0 0,-1 0-1 0 0,0 1 1 0 0,0-1-1 0 0,-1 0 1 0 0,0-1-1 0 0,1 1 1 0 0,-9 7-1 0 0,7-8-43 0 0,0 0 1 0 0,-1 1-1 0 0,0-2 0 0 0,0 1 0 0 0,0-1 0 0 0,0 0 1 0 0,-1 0-1 0 0,1 0 0 0 0,-1-1 0 0 0,1 0 0 0 0,-1-1 1 0 0,0 1-1 0 0,0-1 0 0 0,0-1 0 0 0,0 1 0 0 0,0-1 1 0 0,0 0-1 0 0,0-1 0 0 0,0 0 0 0 0,-11-2 0 0 0,14 2-106 0 0,1 1 0 0 0,0-1-1 0 0,0 0 1 0 0,0 0 0 0 0,0 0-1 0 0,0 0 1 0 0,1-1 0 0 0,-1 1-1 0 0,0-1 1 0 0,0 0 0 0 0,1 1-1 0 0,-1-1 1 0 0,1 0 0 0 0,0-1 0 0 0,-4-3-1 0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46.0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 0 6447 0 0,'0'0'499'0'0,"2"1"48"0"0,16 6 6447 0 0,5 3 407 0 0,-9 0-7114 0 0,4 6 313 0 0,0 0 0 0 0,-1 2-1 0 0,-1 0 1 0 0,0 1 0 0 0,12 21 0 0 0,-8-6-289 0 0,-2 0 1 0 0,23 63-1 0 0,-34-75-213 0 0,-1 0-1 0 0,0 0 1 0 0,-2 1-1 0 0,-1-1 1 0 0,-1 1 0 0 0,0 24-1 0 0,-3-8 20 0 0,-2 1 0 0 0,-2-1 0 0 0,-2-1 0 0 0,-16 57 0 0 0,15-70-191 0 0,-1 0 0 0 0,-1-1-1 0 0,-2 0 1 0 0,0-1 0 0 0,-1 0-1 0 0,-2-1 1 0 0,-27 34 0 0 0,35-48-325 0 0,-1 0 1 0 0,0 0 0 0 0,-1-1-1 0 0,0 0 1 0 0,0 0 0 0 0,0-1-1 0 0,-1 0 1 0 0,1-1 0 0 0,-2 0-1 0 0,1 0 1 0 0,-17 4 0 0 0,-2-2-1197 0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47.4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161 0 6911 0 0,'0'0'528'0'0,"-4"8"1412"0"0,-24 62 7051 0 0,-5 38-5009 0 0,10-30-2266 0 0,4-19-1025 0 0,4 2 0 0 0,2 0-1 0 0,2 1 1 0 0,-2 70-1 0 0,12-95-545 0 0,1-1 0 0 0,2 1-1 0 0,2-1 1 0 0,1 1-1 0 0,1-1 1 0 0,3-1 0 0 0,0 0-1 0 0,22 50 1 0 0,-24-69-287 0 0,1-1-1 0 0,1 0 1 0 0,0-1 0 0 0,1 0-1 0 0,1 0 1 0 0,0-1 0 0 0,1 0-1 0 0,0-1 1 0 0,1-1 0 0 0,0 0-1 0 0,0 0 1 0 0,2-1-1 0 0,-1-1 1 0 0,1-1 0 0 0,0 0-1 0 0,17 6 1 0 0,6-1-1646 0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48.1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 5983 0 0,'0'-2'13440'0'0,"6"107"-8912"0"0,-5-54-3783 0 0,9 52-1 0 0,29 95-385 0 0,-32-166-618 0 0,-5-20-92 0 0,0 0 0 0 0,2 0 0 0 0,-1 0 0 0 0,1 0 0 0 0,11 21 0 0 0,-10-24-900 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48.8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1 100 10135 0 0,'0'0'9531'0'0,"10"-10"-9398"0"0,12-6-133 0 0,43-26 0 0 0,-55 37 0 0 0,1 1 0 0 0,-1 0 0 0 0,1 0 0 0 0,0 1 0 0 0,0 0 0 0 0,17-2 0 0 0,-10 3 64 0 0,35 1 0 0 0,-49 1-52 0 0,1 0-1 0 0,0 1 0 0 0,-1-1 1 0 0,0 1-1 0 0,1 0 1 0 0,-1 0-1 0 0,1 1 1 0 0,-1-1-1 0 0,0 1 0 0 0,0 0 1 0 0,0 0-1 0 0,0 1 1 0 0,5 3-1 0 0,-8-4 14 0 0,0-1 0 0 0,1 1 0 0 0,-1-1 0 0 0,0 1 0 0 0,0 0 0 0 0,0 0 0 0 0,0 0 0 0 0,0-1 0 0 0,-1 1 1 0 0,1 0-1 0 0,-1 0 0 0 0,1 0 0 0 0,-1 0 0 0 0,0 0 0 0 0,1 0 0 0 0,-1 0 0 0 0,0 0 0 0 0,0 0 0 0 0,-1 0 0 0 0,1 0 0 0 0,0 0 0 0 0,-1 0 0 0 0,1 0 0 0 0,-1 0 0 0 0,0 0 0 0 0,1 0 0 0 0,-1 0 0 0 0,-1 2 0 0 0,-3 6 252 0 0,-1 0 0 0 0,0-1 0 0 0,-11 15 0 0 0,16-23-263 0 0,-15 17 137 0 0,-1 1-1 0 0,-1-2 1 0 0,-1-1-1 0 0,-32 23 1 0 0,32-26-156 0 0,22-13 0 0 0,-1-1 1 0 0,1 1-1 0 0,-1-1 0 0 0,0 1 0 0 0,1 0 1 0 0,-1 0-1 0 0,1 0 0 0 0,-1 0 0 0 0,1 0 1 0 0,2 1-1 0 0,7 0-3 0 0,3-1 26 0 0,0 1-1 0 0,0 0 1 0 0,0 1 0 0 0,0 1-1 0 0,0 0 1 0 0,-1 1 0 0 0,0 1-1 0 0,1 0 1 0 0,-1 1 0 0 0,-1 0-1 0 0,23 14 1 0 0,-33-17 34 0 0,0 0 1 0 0,1-1-1 0 0,-1 1 0 0 0,0 0 0 0 0,0 0 1 0 0,-1 1-1 0 0,1-1 0 0 0,-1 1 0 0 0,1-1 0 0 0,-1 1 1 0 0,0 0-1 0 0,-1 0 0 0 0,1 0 0 0 0,-1 0 1 0 0,1 0-1 0 0,-1 0 0 0 0,0 0 0 0 0,-1 0 1 0 0,1 0-1 0 0,-1 1 0 0 0,0-1 0 0 0,0 0 0 0 0,0 0 1 0 0,0 1-1 0 0,-1-1 0 0 0,0 0 0 0 0,0 0 1 0 0,-2 7-1 0 0,2-9-18 0 0,-2 9 90 0 0,-1-1 1 0 0,0 1-1 0 0,-1-1 1 0 0,0 0-1 0 0,0 0 1 0 0,-11 14-1 0 0,7-13-71 0 0,-1 0 0 0 0,-14 13 0 0 0,21-22-161 0 0,0 1-1 0 0,0-1 1 0 0,0 0-1 0 0,-1 0 1 0 0,1 0-1 0 0,0 0 1 0 0,-1 0-1 0 0,1-1 1 0 0,-1 0-1 0 0,0 1 1 0 0,0-1-1 0 0,1-1 1 0 0,-8 2-1 0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49.1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59 1 16871 0 0,'-1'1'771'0'0,"-17"78"1334"0"0,-5 9 2511 0 0,16-48-3499 0 0,-2 57 1 0 0,9-85-1086 0 0,0 0 1 0 0,4 16-1 0 0,-4-28-71 0 0,0 1-1 0 0,0 0 1 0 0,0 0 0 0 0,0-1-1 0 0,0 1 1 0 0,0 0 0 0 0,1-1-1 0 0,-1 1 1 0 0,0 0 0 0 0,0-1-1 0 0,1 1 1 0 0,-1 0 0 0 0,0-1-1 0 0,1 1 1 0 0,-1-1 0 0 0,1 1-1 0 0,-1 0 1 0 0,1-1 0 0 0,-1 1-1 0 0,1-1 1 0 0,-1 0-1 0 0,1 1 1 0 0,-1-1 0 0 0,1 1-1 0 0,0-1 1 0 0,-1 0 0 0 0,1 1-1 0 0,0-1 1 0 0,-1 0 0 0 0,1 0-1 0 0,0 0 1 0 0,-1 1 0 0 0,1-1-1 0 0,0 0 1 0 0,0 0 0 0 0,-1 0-1 0 0,1 0 1 0 0,0 0 0 0 0,-1 0-1 0 0,1 0 1 0 0,0-1 0 0 0,1 1-1 0 0,6-3-1956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49.9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28 15607 0 0,'0'0'1410'0'0,"8"-2"-1132"0"0,41-8 505 0 0,33-4 2177 0 0,-71 13-2711 0 0,1 1 0 0 0,-1 0-1 0 0,1 0 1 0 0,-1 1 0 0 0,16 3 0 0 0,-14-1-1085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50.5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70 16991 0 0,'0'0'778'0'0,"16"1"284"0"0,-13 0-886 0 0,-1-1 0 0 0,1 0-1 0 0,0 0 1 0 0,0 0-1 0 0,-1 0 1 0 0,1 0 0 0 0,0 0-1 0 0,0-1 1 0 0,-1 1 0 0 0,1-1-1 0 0,0 0 1 0 0,-1 0 0 0 0,1 0-1 0 0,-1 0 1 0 0,1 0 0 0 0,-1-1-1 0 0,0 1 1 0 0,1-1-1 0 0,2-2 1 0 0,-1 1-286 0 0,5-4 140 0 0,-3 2-27 0 0,1 0 0 0 0,0 0 0 0 0,0 0 0 0 0,0 1-1 0 0,1 0 1 0 0,0 1 0 0 0,8-3 0 0 0,-8 4 10 0 0,0 0 0 0 0,0 0 0 0 0,0 1 0 0 0,0 0 0 0 0,0 1-1 0 0,0 0 1 0 0,0 0 0 0 0,0 1 0 0 0,14 2 0 0 0,-19-2 7 0 0,-1-1-1 0 0,1 1 1 0 0,0 0 0 0 0,-1 0-1 0 0,1 0 1 0 0,-1 0 0 0 0,0 0-1 0 0,1 0 1 0 0,-1 1 0 0 0,0-1 0 0 0,0 1-1 0 0,0 0 1 0 0,0 0 0 0 0,0-1-1 0 0,0 1 1 0 0,0 0 0 0 0,0 1-1 0 0,-1-1 1 0 0,1 0 0 0 0,-1 0-1 0 0,0 1 1 0 0,0-1 0 0 0,0 1 0 0 0,0-1-1 0 0,0 1 1 0 0,0-1 0 0 0,-1 1-1 0 0,1 0 1 0 0,-1-1 0 0 0,0 1-1 0 0,1 0 1 0 0,-2 3 0 0 0,0 5 83 0 0,0 0 0 0 0,-1 0 1 0 0,-1-1-1 0 0,0 1 0 0 0,0-1 1 0 0,-1 1-1 0 0,-7 12 0 0 0,-42 66 974 0 0,31-57-943 0 0,-14 19-134 0 0,36-50 0 0 0,-1-1 0 0 0,1 1 0 0 0,0-1 0 0 0,0 1 0 0 0,-1-1 0 0 0,1 0 0 0 0,0 1 0 0 0,0-1 0 0 0,0 1 0 0 0,0-1 0 0 0,0 1 0 0 0,0-1 0 0 0,0 1 0 0 0,0-1 0 0 0,0 1 0 0 0,0-1 0 0 0,0 1 0 0 0,0 0 0 0 0,0-1 0 0 0,0 1 0 0 0,0-1 0 0 0,0 0 0 0 0,0 1 0 0 0,1-1 0 0 0,-1 1 0 0 0,0-1 0 0 0,0 1 0 0 0,1-1 0 0 0,-1 1 0 0 0,0-1 0 0 0,1 0 0 0 0,-1 1 0 0 0,0-1 0 0 0,1 1 0 0 0,12 7 0 0 0,-12-8 0 0 0,11 5 0 0 0,1-1 0 0 0,16 3 0 0 0,16 6 0 0 0,-22-4 5 0 0,-9-5 9 0 0,-1 1 1 0 0,0 0-1 0 0,-1 1 0 0 0,25 15 1 0 0,-35-19-13 0 0,1 0 1 0 0,-1 0 0 0 0,1 0-1 0 0,-1 0 1 0 0,0 1 0 0 0,0-1-1 0 0,0 1 1 0 0,0-1 0 0 0,0 1 0 0 0,-1 0-1 0 0,1 0 1 0 0,-1 0 0 0 0,0 0-1 0 0,0 0 1 0 0,0 0 0 0 0,0 0-1 0 0,0 0 1 0 0,-1 0 0 0 0,1 0 0 0 0,-1 0-1 0 0,0 1 1 0 0,0-1 0 0 0,0 0-1 0 0,0 0 1 0 0,-1 0 0 0 0,1 0-1 0 0,-2 5 1 0 0,-1 1 28 0 0,-1 0 1 0 0,1 0-1 0 0,-1 0 0 0 0,-1 0 0 0 0,0-1 1 0 0,0 1-1 0 0,-1-1 0 0 0,1-1 0 0 0,-2 1 0 0 0,1-1 1 0 0,-1 0-1 0 0,0-1 0 0 0,-1 1 0 0 0,0-1 1 0 0,0-1-1 0 0,0 1 0 0 0,0-2 0 0 0,-1 1 1 0 0,0-1-1 0 0,-10 3 0 0 0,4-2-3634 0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50.9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2303 0 0,'9'0'7188'0'0,"-5"0"-6399"0"0,0 0-1 0 0,-1 1 1 0 0,1-1-1 0 0,0 1 1 0 0,0 0-1 0 0,-1 0 1 0 0,1 0-1 0 0,4 3 1 0 0,-2-1-38 0 0,0 0 0 0 0,-1 1 0 0 0,1 0 0 0 0,5 6 0 0 0,4 4 142 0 0,0 2 0 0 0,13 19 0 0 0,-11-14-13 0 0,-1 0-564 0 0,-1 1 1 0 0,-1 0 0 0 0,0 0-1 0 0,-2 2 1 0 0,-1-1-1 0 0,-1 2 1 0 0,0-1 0 0 0,-2 2-1 0 0,5 30 1 0 0,-8-30-297 0 0,-1 1 0 0 0,-2 0 0 0 0,-1 0 1 0 0,-1 0-1 0 0,-1 0 0 0 0,-1 0 0 0 0,-2 0 1 0 0,-1-1-1 0 0,0 0 0 0 0,-2 0 0 0 0,-1 0 0 0 0,-2 0 1 0 0,0-1-1 0 0,-18 30 0 0 0,-28 37 54 0 0,22-50-1944 0 0,25-32-2075 0 0,-20 17 1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02.9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4607 0 0,'8'6'15767'0'0,"15"-3"-14572"0"0,42 2 0 0 0,-9 0-1084 0 0,-28-1-6480 0 0,-11-3-722 0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52.1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84 2 7367 0 0,'14'-1'11619'0'0,"-13"6"-11192"0"0,-1 0 0 0 0,0 1 0 0 0,0-1 0 0 0,0 0 0 0 0,-1 1 0 0 0,1-1 0 0 0,-3 5 0 0 0,-13 40 1053 0 0,2-4-471 0 0,-2 17-51 0 0,1-3-69 0 0,-11 85 0 0 0,21-90-712 0 0,3 0 0 0 0,2 0 1 0 0,12 96-1 0 0,-7-121-142 0 0,1 0 1 0 0,1-1-1 0 0,2 1 1 0 0,1-2-1 0 0,1 1 1 0 0,1-1-1 0 0,2-1 1 0 0,22 35-1 0 0,-26-49-203 0 0,0 1 0 0 0,0-1 0 0 0,2-1 0 0 0,-1 0 0 0 0,1-1 1 0 0,1 0-1 0 0,0 0 0 0 0,1-2 0 0 0,0 0 0 0 0,0 0 0 0 0,1-1 0 0 0,0-1 0 0 0,1 0 0 0 0,-1-2 0 0 0,24 7 0 0 0,-5-6-1721 0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52.9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0 4143 0 0,'-6'6'8452'0'0,"5"76"-6703"0"0,4 122 5718 0 0,-1-168-6328 0 0,2 0 0 0 0,2-1 0 0 0,16 57 0 0 0,-20-86-1529 0 0,0 1 0 0 0,1-1 1 0 0,-1 0-1 0 0,1 0 0 0 0,0-1 0 0 0,0 1 0 0 0,1-1 0 0 0,0 1 0 0 0,8 8 0 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53.5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6 127 8751 0 0,'0'0'11359'0'0,"-6"-18"-11334"0"0,7 14-25 0 0,-1 0 0 0 0,1 0 0 0 0,0 0 0 0 0,0 0 0 0 0,1 1 0 0 0,-1-1 0 0 0,1 0 0 0 0,-1 0 0 0 0,1 1 0 0 0,1-1 0 0 0,-1 1 0 0 0,0 0 0 0 0,1-1 0 0 0,-1 1 0 0 0,1 0 0 0 0,0 0 0 0 0,0 1 0 0 0,1-1 0 0 0,-1 1 0 0 0,5-3 0 0 0,0-1 0 0 0,0 2 0 0 0,1-1 0 0 0,-1 1 0 0 0,1 1 0 0 0,0 0 0 0 0,0 0 0 0 0,17-3 0 0 0,-22 5 2 0 0,0 1 0 0 0,1-1-1 0 0,-1 1 1 0 0,1 0 0 0 0,-1 0-1 0 0,0 1 1 0 0,1 0 0 0 0,-1-1-1 0 0,1 1 1 0 0,-1 1 0 0 0,0-1-1 0 0,0 0 1 0 0,0 1 0 0 0,0 0 0 0 0,4 2-1 0 0,-5-1 8 0 0,1 0 0 0 0,-1-1 0 0 0,0 1 1 0 0,-1 0-1 0 0,1 0 0 0 0,0 1 0 0 0,-1-1 0 0 0,0 0 0 0 0,0 1 0 0 0,0 0 0 0 0,0-1 0 0 0,0 1 0 0 0,-1 0 0 0 0,0 0 0 0 0,0 0 0 0 0,1 5 1 0 0,0 6 20 0 0,-1-1 0 0 0,0 1 0 0 0,-3 25 1 0 0,1-14-3 0 0,0-11 10 0 0,-1 1 0 0 0,-7 25 0 0 0,1-9 13 0 0,-50 179 472 0 0,55-201-518 0 0,-3 8-94 0 0,5-16-6 0 0,10-3-481 0 0,-3 0 545 0 0,0-1 0 0 0,0 0 0 0 0,0 0 1 0 0,-1-1-1 0 0,1 0 0 0 0,-1 0 0 0 0,1 0 0 0 0,-1 0 0 0 0,0-1 0 0 0,6-6 0 0 0,4-1 11 0 0,-5 3 25 0 0,1 0-1 0 0,0 0 1 0 0,1 2-1 0 0,0-1 1 0 0,0 2-1 0 0,0-1 1 0 0,1 2-1 0 0,-1-1 1 0 0,21-2 0 0 0,-25 5-103 0 0,0 1 1 0 0,1 1 0 0 0,-1 0 0 0 0,1 0 0 0 0,-1 1 0 0 0,0 0 0 0 0,1 0 0 0 0,14 4 0 0 0,-15-2-459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53.9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 0 1375 0 0,'0'2'107'0'0,"-1"67"13267"0"0,-2 1-6474 0 0,-13 141-3300 0 0,13-186-3658 0 0,1-15-90 0 0,1 1 0 0 0,0 0 0 0 0,0 0 0 0 0,1 0 0 0 0,1 0 0 0 0,3 21 0 0 0,-1-26-1800 0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54.5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239 41 6911 0 0,'0'0'623'0'0,"-7"-9"1125"0"0,3 5-1047 0 0,1 2 0 0 0,-1-1 0 0 0,1 0 0 0 0,-1 1 0 0 0,0 0 1 0 0,0 0-1 0 0,0 0 0 0 0,0 0 0 0 0,-1 0 0 0 0,-4 0 0 0 0,2 0-313 0 0,-1 1 0 0 0,1 0 0 0 0,0 0 0 0 0,-1 1 0 0 0,1 0 0 0 0,-9 1 0 0 0,9 0-324 0 0,0 0 1 0 0,0 0 0 0 0,1 0-1 0 0,-1 1 1 0 0,1 0-1 0 0,-1 1 1 0 0,1 0-1 0 0,0 0 1 0 0,0 0 0 0 0,0 0-1 0 0,0 1 1 0 0,0 0-1 0 0,1 0 1 0 0,0 1 0 0 0,-7 6-1 0 0,10-8 25 0 0,0 1-1 0 0,0-1 1 0 0,0 1-1 0 0,0 0 1 0 0,0 0-1 0 0,1 0 1 0 0,-1 0 0 0 0,1 0-1 0 0,0 0 1 0 0,1 0-1 0 0,-1 0 1 0 0,1 0-1 0 0,-1 1 1 0 0,1-1-1 0 0,0 0 1 0 0,1 0-1 0 0,-1 0 1 0 0,1 1 0 0 0,0-1-1 0 0,0 0 1 0 0,3 6-1 0 0,2 8 144 0 0,2-1-1 0 0,0-1 1 0 0,18 26-1 0 0,-18-28-201 0 0,66 93 139 0 0,9 15 67 0 0,-78-113-212 0 0,0 0-1 0 0,-1 0 1 0 0,0 0-1 0 0,-1 1 1 0 0,0-1-1 0 0,0 1 1 0 0,-1 0-1 0 0,1 11 1 0 0,-3-17-15 0 0,1 1-1 0 0,-1-1 1 0 0,0 0 0 0 0,-1 1-1 0 0,1-1 1 0 0,-1 0 0 0 0,1 1-1 0 0,-1-1 1 0 0,-1 0 0 0 0,1 0-1 0 0,-1 0 1 0 0,1 0 0 0 0,-1 0 0 0 0,0 0-1 0 0,-1 0 1 0 0,1-1 0 0 0,-1 1-1 0 0,1-1 1 0 0,-1 0 0 0 0,0 1-1 0 0,-4 2 1 0 0,6-5-16 0 0,-1 0 1 0 0,0 1-1 0 0,0-1 0 0 0,0 0 1 0 0,0 0-1 0 0,0 0 0 0 0,1-1 1 0 0,-2 1-1 0 0,1 0 0 0 0,0-1 1 0 0,0 1-1 0 0,0-1 0 0 0,0 0 0 0 0,0 1 1 0 0,0-1-1 0 0,0 0 0 0 0,-3-1 1 0 0,2 1-19 0 0,0-1 1 0 0,0 0 0 0 0,0 0 0 0 0,0 0-1 0 0,-1 0 1 0 0,2-1 0 0 0,-1 1 0 0 0,0-1-1 0 0,0 0 1 0 0,-3-2 0 0 0,1-1-17 0 0,0 0 0 0 0,-1 0 1 0 0,2 0-1 0 0,-1-1 0 0 0,1 0 0 0 0,0 0 1 0 0,0 0-1 0 0,0 0 0 0 0,-3-10 0 0 0,5 10 32 0 0,0-1-1 0 0,1 1 0 0 0,0-1 0 0 0,0 1 0 0 0,0-1 0 0 0,1 0 0 0 0,0 1 0 0 0,0-1 0 0 0,1 0 1 0 0,-1 1-1 0 0,2-1 0 0 0,-1 1 0 0 0,1-1 0 0 0,0 1 0 0 0,0 0 0 0 0,0 0 0 0 0,1 0 0 0 0,0 0 1 0 0,1 0-1 0 0,-1 0 0 0 0,1 1 0 0 0,0 0 0 0 0,6-7 0 0 0,16-13 17 0 0,1 1 1 0 0,45-31-1 0 0,-2 3-214 0 0,-63 46-355 0 0,-3 0-27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54.9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 6911 0 0,'9'0'715'0'0,"24"-1"3916"0"0,-15 0-270 0 0,30 3 1 0 0,-41-1-3917 0 0,1 1 1 0 0,-1-1-1 0 0,0 1 0 0 0,0 1 1 0 0,0-1-1 0 0,0 1 1 0 0,8 5-1 0 0,-5-3-164 0 0,-2 1-1 0 0,1 1 1 0 0,-1-1-1 0 0,0 1 1 0 0,0 1-1 0 0,0-1 1 0 0,-1 1-1 0 0,7 11 1 0 0,-6-6-102 0 0,0 0 0 0 0,-1 1 0 0 0,0-1 0 0 0,-1 1 0 0 0,4 17 1 0 0,-2 1-70 0 0,-1 0 0 0 0,-1 1-1 0 0,-3-1 1 0 0,1 57 0 0 0,-6-22-522 0 0,-2-1 0 0 0,-3 0 0 0 0,-3-1 0 0 0,-3 0 0 0 0,-38 111 0 0 0,44-156-433 0 0,-1-1-1 0 0,-12 22 0 0 0,-2-8-558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55.6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356 1 2759 0 0,'7'0'14752'0'0,"-6"8"-12036"0"0,-1-5-2321 0 0,0 1 0 0 0,0-1 0 0 0,-1 0 0 0 0,0 0 0 0 0,0 0 0 0 0,0 0 0 0 0,0 0 0 0 0,0 0 0 0 0,0 0 0 0 0,-1 0 0 0 0,1 0 0 0 0,-3 3 1 0 0,-26 32 836 0 0,26-34-1020 0 0,-31 39 942 0 0,-57 93 0 0 0,-13 58-526 0 0,89-161-613 0 0,1 0 1 0 0,2 1-1 0 0,-14 54 0 0 0,23-69-6 0 0,1-1 1 0 0,0 1-1 0 0,2 0 0 0 0,0 0 0 0 0,1 0 0 0 0,1 0 1 0 0,0 0-1 0 0,8 29 0 0 0,2-3-204 0 0,2 0 1 0 0,2-2-1 0 0,38 76 0 0 0,-43-99-253 0 0,2 0 0 0 0,1 0 0 0 0,0-1 0 0 0,1-1 0 0 0,1 0-1 0 0,1-1 1 0 0,1-1 0 0 0,0 0 0 0 0,30 20 0 0 0,-11-14-1220 0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58.9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66 16183 0 0,'0'0'4634'0'0,"-4"-12"-2159"0"0,5 10-2444 0 0,0-1 0 0 0,0 1 0 0 0,1 0 0 0 0,-1 0-1 0 0,0 0 1 0 0,1 0 0 0 0,0 1 0 0 0,-1-1 0 0 0,1 0-1 0 0,0 1 1 0 0,0-1 0 0 0,0 1 0 0 0,0-1 0 0 0,0 1-1 0 0,0 0 1 0 0,0 0 0 0 0,0 0 0 0 0,1 0 0 0 0,2 0-1 0 0,9-4 251 0 0,27-4-1 0 0,-36 8-270 0 0,19-2-1075 0 0,-1 0 1 0 0,0 2-1 0 0,31 2 1 0 0,-36 0-502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59.5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11 16383 0 0,'0'0'1644'0'0,"18"3"-853"0"0,1-2 1729 0 0,-11-2-2035 0 0,11-3-406 0 0,-9 1-81 0 0,0 1 1 0 0,1 0-1 0 0,18 0 0 0 0,-25 2 58 0 0,0 0 0 0 0,-1 1 0 0 0,1-1 0 0 0,0 1 0 0 0,0 0 0 0 0,0 1 0 0 0,0-1 0 0 0,-1 0 0 0 0,1 1 0 0 0,-1 0 0 0 0,1 0 0 0 0,3 3 0 0 0,-5-4-19 0 0,-1 1-1 0 0,1 0 1 0 0,-1-1 0 0 0,0 1-1 0 0,1 0 1 0 0,-1 0 0 0 0,0 0-1 0 0,0 0 1 0 0,0 0 0 0 0,-1 0-1 0 0,1 0 1 0 0,0 0 0 0 0,-1 0-1 0 0,1 0 1 0 0,-1 1 0 0 0,0-1-1 0 0,0 0 1 0 0,1 0 0 0 0,-1 0-1 0 0,-1 1 1 0 0,1-1 0 0 0,0 0-1 0 0,-2 4 1 0 0,1 0 175 0 0,0 1 0 0 0,-1 0 0 0 0,-1-1 0 0 0,1 1 0 0 0,-5 8 0 0 0,-2-1 216 0 0,-17 22 0 0 0,21-30-428 0 0,-2 5 0 0 0,7-9 0 0 0,-2 5 0 0 0,4 1 0 0 0,1-5-27 0 0,0 1 0 0 0,0-1 0 0 0,1 1 0 0 0,-1-1 0 0 0,1 0-1 0 0,0-1 1 0 0,-1 1 0 0 0,1 0 0 0 0,1-1 0 0 0,-1 0 0 0 0,0 0 0 0 0,6 2 0 0 0,23 13-117 0 0,-20-9 157 0 0,-6-3 29 0 0,0 0 1 0 0,0 0-1 0 0,0 0 0 0 0,0 1 1 0 0,10 11-1 0 0,-16-15-34 0 0,1 1 0 0 0,-1-1 1 0 0,0 0-1 0 0,0 1 0 0 0,0-1 0 0 0,0 1 0 0 0,0-1 1 0 0,0 1-1 0 0,-1-1 0 0 0,1 1 0 0 0,-1-1 0 0 0,0 1 1 0 0,1 0-1 0 0,-1-1 0 0 0,0 1 0 0 0,-1 0 1 0 0,1-1-1 0 0,0 1 0 0 0,-1-1 0 0 0,0 1 0 0 0,1 0 1 0 0,-1-1-1 0 0,-2 5 0 0 0,1-3-24 0 0,0 0 1 0 0,0 0-1 0 0,-1 0 0 0 0,1 0 1 0 0,-1-1-1 0 0,1 1 0 0 0,-1-1 1 0 0,0 0-1 0 0,-1 0 0 0 0,1 0 1 0 0,0 0-1 0 0,-1 0 0 0 0,0-1 1 0 0,1 1-1 0 0,-1-1 0 0 0,0 0 1 0 0,0 0-1 0 0,0-1 0 0 0,-1 1 1 0 0,1-1-1 0 0,0 0 0 0 0,0 0 1 0 0,-1 0-1 0 0,1-1 0 0 0,-1 0 1 0 0,1 0-1 0 0,-1 0 0 0 0,1 0 1 0 0,0 0-1 0 0,-1-1 0 0 0,1 0 0 0 0,-7-2 1 0 0,9 3-167 0 0,-1-1 1 0 0,1 0-1 0 0,-1 0 0 0 0,1-1 1 0 0,0 1-1 0 0,-1 0 0 0 0,1-1 1 0 0,0 1-1 0 0,0-1 1 0 0,0 0-1 0 0,0 0 0 0 0,0 0 1 0 0,-1-2-1 0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00.6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 78 6447 0 0,'0'0'586'0'0,"-2"-9"-476"0"0,-7-59 14444 0 0,15 81-13918 0 0,-1 1 0 0 0,0 1 0 0 0,-1-1 1 0 0,-1 0-1 0 0,3 29 0 0 0,-3-18-548 0 0,25 208 830 0 0,-28-231-987 0 0,2-3-92 0 0,-1 1 0 0 0,1-1 0 0 0,-1 0-1 0 0,0 0 1 0 0,0 0 0 0 0,1 0 0 0 0,-1 0 0 0 0,0 0 0 0 0,0 0-1 0 0,0 0 1 0 0,0-1 0 0 0,0 1 0 0 0,0 0 0 0 0,0-1-1 0 0,-1 1 1 0 0,2-3 0 0 0,3-11-1327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03.3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34 7831 0 0,'9'-6'9131'0'0,"-6"6"-8826"0"0,-1-1 0 0 0,1 0 0 0 0,0 0 0 0 0,0-1 1 0 0,5-2-1 0 0,-4 1-71 0 0,1 1-1 0 0,-1 0 1 0 0,1 0 0 0 0,0 0 0 0 0,0 0 0 0 0,0 1-1 0 0,6-2 1 0 0,-6 3-213 0 0,-1-1-1 0 0,0 1 0 0 0,0 0 1 0 0,1 0-1 0 0,-1 0 0 0 0,0 1 1 0 0,1-1-1 0 0,-1 1 0 0 0,0 0 1 0 0,0 0-1 0 0,0 1 0 0 0,0-1 1 0 0,4 3-1 0 0,-2 0 60 0 0,0-1-1 0 0,0 1 1 0 0,-1 0 0 0 0,0 1-1 0 0,0-1 1 0 0,0 1 0 0 0,6 9-1 0 0,0 2 127 0 0,0 1 0 0 0,-1 0 0 0 0,-1 0 0 0 0,11 33 0 0 0,-7-7 287 0 0,-9-29-267 0 0,9 22-1 0 0,-3-7-15 0 0,-8-21-165 0 0,1 0-1 0 0,0-1 0 0 0,1 1 1 0 0,4 7-1 0 0,10 16 38 0 0,-14-24-71 0 0,0 0 1 0 0,0 0-1 0 0,0 0 1 0 0,1 0-1 0 0,0-1 1 0 0,1 1-1 0 0,-1-1 1 0 0,1-1-1 0 0,0 1 1 0 0,13 8-1 0 0,-7-7-27 0 0,0-1 1 0 0,0 0-1 0 0,0-1 0 0 0,1 0 0 0 0,0-1 1 0 0,22 4-1 0 0,-27-7-261 0 0,0 0 0 0 0,0 0 0 0 0,0-1 0 0 0,1-1 0 0 0,-1 1 0 0 0,0-1 0 0 0,0 0 0 0 0,0-1 0 0 0,0 0 0 0 0,0 0 0 0 0,-1-1 0 0 0,11-5 1 0 0,2-2-2168 0 0,-1-2-4274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01.3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12871 0 0,'0'0'588'0'0,"6"7"194"0"0,5 16-379 0 0,-8-11 1531 0 0,-1-1-1 0 0,0 1 1 0 0,0 17 0 0 0,0-6-1387 0 0,7 92 3150 0 0,-9-113-3774 0 0,0 0 0 0 0,0 0-1 0 0,0 0 1 0 0,1 0 0 0 0,-1 0 0 0 0,1-1-1 0 0,-1 1 1 0 0,1 0 0 0 0,0 0 0 0 0,-1-1-1 0 0,1 1 1 0 0,0 0 0 0 0,2 1 0 0 0,0 1-203 0 0,-2-3-206 0 0,15 1 103 0 0,7-1 308 0 0,-8-3-189 0 0,7 0 127 0 0,37-10-1 0 0,-52 9-591 0 0,1 1 0 0 0,-1-1 0 0 0,0 0-1 0 0,0-1 1 0 0,-1 1 0 0 0,1-1 0 0 0,-1-1 0 0 0,12-9 0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01.6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1 6447 0 0,'0'0'499'0'0,"0"9"1934"0"0,-1 25 4978 0 0,1 12-2550 0 0,0-24-3469 0 0,5 25 0 0 0,7 43-31 0 0,10 58-623 0 0,-14-111-936 0 0,1-1-1 0 0,14 37 1 0 0,-17-59-1093 0 0,1 0-414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02.1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64 5063 0 0,'0'0'13779'0'0,"7"-3"-12819"0"0,6-1-227 0 0,-1 0-1 0 0,1-1 1 0 0,-1-1 0 0 0,17-11 0 0 0,-16 10-739 0 0,-7 4-132 0 0,0 0-1 0 0,1 0 0 0 0,-1 1 0 0 0,1 0 0 0 0,0 1 1 0 0,-1 0-1 0 0,1 0 0 0 0,9-1 0 0 0,0 2-1201 0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02.7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0 116 17423 0 0,'0'0'1574'0'0,"9"-2"-596"0"0,-3 0-709 0 0,-1-1 1 0 0,1 0-1 0 0,-1-1 0 0 0,0 1 0 0 0,0-1 1 0 0,0 0-1 0 0,0 0 0 0 0,0 0 0 0 0,4-7 1 0 0,-3 5-179 0 0,5-4-91 0 0,0 0 0 0 0,1 1 0 0 0,21-14 0 0 0,-30 22 27 0 0,0-1 0 0 0,0 0 0 0 0,1 1 0 0 0,-1-1 0 0 0,0 1 0 0 0,1 0 0 0 0,-1 0 0 0 0,1 0 0 0 0,-1 1 0 0 0,1-1 0 0 0,-1 1 0 0 0,1 0 0 0 0,-1 0 1 0 0,1 0-1 0 0,-1 0 0 0 0,1 1 0 0 0,-1 0 0 0 0,1-1 0 0 0,-1 1 0 0 0,1 0 0 0 0,-1 1 0 0 0,0-1 0 0 0,0 1 0 0 0,1-1 0 0 0,-1 1 0 0 0,0 0 0 0 0,0 0 0 0 0,-1 0 0 0 0,1 0 0 0 0,0 1 0 0 0,-1-1 0 0 0,1 1 0 0 0,-1 0 0 0 0,0 0 0 0 0,0-1 0 0 0,2 5 0 0 0,0 2 113 0 0,-1 1-1 0 0,1 0 1 0 0,-2 0 0 0 0,1 0-1 0 0,-2 0 1 0 0,1 1-1 0 0,-1-1 1 0 0,-1 18 0 0 0,-1 3 114 0 0,-10 50 0 0 0,6-49-210 0 0,-2-1 0 0 0,-1 1 0 0 0,-1-2 0 0 0,-2 1-1 0 0,-1-1 1 0 0,-23 41 0 0 0,33-69-45 0 0,-1 3-25 0 0,0 0 0 0 0,0-1 0 0 0,-1 1 0 0 0,1-1 0 0 0,-7 5 0 0 0,9-8-65 0 0,-2-8-412 0 0,2 2 474 0 0,1 0 0 0 0,-1-1-1 0 0,1 1 1 0 0,0 0-1 0 0,0 0 1 0 0,0 0-1 0 0,1 0 1 0 0,0 0-1 0 0,0 0 1 0 0,0 0 0 0 0,1 0-1 0 0,-1 0 1 0 0,1 0-1 0 0,0 0 1 0 0,1 1-1 0 0,-1-1 1 0 0,1 1-1 0 0,3-5 1 0 0,-3 6 38 0 0,-1 0 0 0 0,1-1 1 0 0,-1 1-1 0 0,1 0 0 0 0,0 0 0 0 0,1 1 0 0 0,-1-1 1 0 0,0 1-1 0 0,1-1 0 0 0,-1 1 0 0 0,1 0 0 0 0,0 0 1 0 0,0 1-1 0 0,-1-1 0 0 0,1 1 0 0 0,0 0 0 0 0,1 0 1 0 0,-1 0-1 0 0,0 0 0 0 0,0 1 0 0 0,0 0 0 0 0,6 0 0 0 0,14 4 132 0 0,0 2-1 0 0,25 8 0 0 0,-32-7-96 0 0,1-2 0 0 0,-1-1-1 0 0,1 0 1 0 0,0-1-1 0 0,23 1 1 0 0,-33-4-71 0 0,6 0 21 0 0,23-3 0 0 0,-33 3-136 0 0,0-1-1 0 0,0 0 0 0 0,1 0 0 0 0,-2-1 0 0 0,1 1 1 0 0,0-1-1 0 0,0 0 0 0 0,0 0 0 0 0,-1 0 1 0 0,5-3-1 0 0,-1-2-1552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04.1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232 1 4143 0 0,'0'0'15084'0'0,"-6"6"-12934"0"0,2-3-2030 0 0,0 0 0 0 0,0 0 0 0 0,0 0 0 0 0,0-1 0 0 0,-1 1 0 0 0,1-1 0 0 0,-1 0 0 0 0,1 0 0 0 0,-1 0 0 0 0,0-1 0 0 0,-8 2 0 0 0,-7-1 683 0 0,-33 1 0 0 0,21-1-539 0 0,-3-2-264 0 0,28 2 0 0 0,7-2 2 0 0,-1 0-1 0 0,1 0 1 0 0,-1 1-1 0 0,1-1 1 0 0,-1 0 0 0 0,1 0-1 0 0,-1 1 1 0 0,1-1-1 0 0,-1 0 1 0 0,1 1-1 0 0,-1-1 1 0 0,1 0 0 0 0,0 1-1 0 0,-1-1 1 0 0,1 1-1 0 0,0-1 1 0 0,-1 1 0 0 0,1-1-1 0 0,0 0 1 0 0,-1 1-1 0 0,1-1 1 0 0,0 1-1 0 0,0-1 1 0 0,0 1 0 0 0,0 0-1 0 0,-1-1 1 0 0,1 1-1 0 0,0 1 15 0 0,-2 3 2 0 0,1 0-1 0 0,0 0 1 0 0,-1 0 0 0 0,2 0-1 0 0,-1 0 1 0 0,1 0 0 0 0,-1 1-1 0 0,2 5 1 0 0,7 45 235 0 0,-2-13-157 0 0,9 79 203 0 0,-15-122-300 0 0,0 0 0 0 0,0 1 0 0 0,0-1 0 0 0,0 0 0 0 0,0 0 0 0 0,0 1 1 0 0,0-1-1 0 0,0 0 0 0 0,0 0 0 0 0,1 1 0 0 0,-1-1 0 0 0,0 0 0 0 0,0 0 0 0 0,0 0 0 0 0,0 1 0 0 0,0-1 1 0 0,1 0-1 0 0,-1 0 0 0 0,0 0 0 0 0,0 1 0 0 0,0-1 0 0 0,1 0 0 0 0,-1 0 0 0 0,0 0 0 0 0,0 0 0 0 0,1 0 1 0 0,-1 1-1 0 0,0-1 0 0 0,0 0 0 0 0,1 0 0 0 0,-1 0 0 0 0,0 0 0 0 0,0 0 0 0 0,1 0 0 0 0,-1 0 1 0 0,0 0-1 0 0,0 0 0 0 0,1 0 0 0 0,-1 0 0 0 0,0 0 0 0 0,1 0 0 0 0,7-3-13 0 0,-8 3 15 0 0,25-12-56 0 0,-18 9 54 0 0,-1 0 1 0 0,0 0-1 0 0,1 1 0 0 0,-1-1 1 0 0,1 1-1 0 0,0 1 0 0 0,0-1 1 0 0,-1 1-1 0 0,1 1 0 0 0,0-1 1 0 0,0 1-1 0 0,10 1 0 0 0,-10 0 10 0 0,-1 0 0 0 0,1 0 0 0 0,-1 1 0 0 0,0 0 0 0 0,0 1 0 0 0,0-1 1 0 0,0 1-1 0 0,0 0 0 0 0,0 0 0 0 0,-1 1 0 0 0,1 0 0 0 0,-1 0 0 0 0,0 0 0 0 0,0 1 0 0 0,0-1 0 0 0,-1 1 0 0 0,0 0 0 0 0,0 1 0 0 0,0-1 0 0 0,-1 1 0 0 0,1-1 1 0 0,-1 1-1 0 0,-1 0 0 0 0,1 0 0 0 0,-1 1 0 0 0,0-1 0 0 0,0 0 0 0 0,-1 1 0 0 0,1 7 0 0 0,-2-5-13 0 0,1-1-1 0 0,-2 1 1 0 0,1-1 0 0 0,-1 0 0 0 0,-1 1-1 0 0,0-1 1 0 0,0 0 0 0 0,0 0-1 0 0,-1 0 1 0 0,0 0 0 0 0,-1 0-1 0 0,0-1 1 0 0,0 1 0 0 0,0-1-1 0 0,-1 0 1 0 0,0 0 0 0 0,-1-1 0 0 0,1 0-1 0 0,-1 0 1 0 0,0 0 0 0 0,-1 0-1 0 0,1-1 1 0 0,-1 0 0 0 0,0-1-1 0 0,-12 6 1 0 0,11-7 25 0 0,0-1 0 0 0,0 0 1 0 0,0 0-1 0 0,0-1 0 0 0,0 0 0 0 0,0 0 0 0 0,0-1 0 0 0,0 0 0 0 0,-1-1 1 0 0,1 1-1 0 0,-14-4 0 0 0,17 2-271 0 0,0 1 1 0 0,-1-1-1 0 0,1 0 1 0 0,0 0-1 0 0,1-1 0 0 0,-1 0 1 0 0,0 1-1 0 0,-5-6 1 0 0,7 6-441 0 0,1 0 0 0 0,-1-1 1 0 0,1 1-1 0 0,0-1 0 0 0,0 0 1 0 0,0 0-1 0 0,0 0 0 0 0,0 0 1 0 0,1 0-1 0 0,-1 0 0 0 0,1 0 1 0 0,0-1-1 0 0,-2-5 0 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05.6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2303 0 0,'0'2'16043'0'0,"9"26"-14252"0"0,-2 0 1 0 0,6 44 0 0 0,-5-20-1081 0 0,0-12-513 0 0,32 144-21 0 0,-36-171-302 0 0,0-1-1 0 0,0 1 1 0 0,12 20-1 0 0,3-9-7409 0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07.2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13039 0 0,'0'2'8919'0'0,"2"7"-7996"0"0,-1-4-676 0 0,0-1-1 0 0,0 1 1 0 0,-1-1-1 0 0,0 1 1 0 0,0-1 0 0 0,0 6-1 0 0,-2 23 211 0 0,1 0 1 0 0,2 1-1 0 0,1-1 0 0 0,7 33 1 0 0,-8-59-428 0 0,0 0-27 0 0,9 57 98 0 0,-8-56-138 0 0,0-1 1 0 0,0 0-1 0 0,1 0 1 0 0,0 0-1 0 0,0 0 1 0 0,6 9-1 0 0,4-3-1182 0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08.7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7 5983 0 0,'2'-6'8562'0'0,"-1"6"-8298"0"0,-1 0 1 0 0,1 0 0 0 0,0 0-1 0 0,0-1 1 0 0,-1 1 0 0 0,14 8 5558 0 0,-14-7-5559 0 0,0-1 1 0 0,1 2 0 0 0,9 26 455 0 0,-5-12 200 0 0,0-1-640 0 0,-2 0-1 0 0,0 0 1 0 0,0 1 0 0 0,-2-1 0 0 0,1 29-1 0 0,0 10-9 0 0,-2-50-288 0 0,12 85 280 0 0,-10-80-399 0 0,0 1 0 0 0,1-1 0 0 0,0 1 0 0 0,1-1 0 0 0,0 0 0 0 0,0-1 0 0 0,6 10 0 0 0,-3-10-1989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10.7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1 131 12815 0 0,'11'-1'6608'0'0,"-10"-2"-6447"0"0,-1 1 1 0 0,1 0-1 0 0,-1-1 0 0 0,0 1 0 0 0,0-1 0 0 0,0 1 0 0 0,0-4 1 0 0,0 1-129 0 0,1-1 1 0 0,0 1 0 0 0,0 0-1 0 0,0 0 1 0 0,0-1 0 0 0,1 1-1 0 0,0 0 1 0 0,0 1 0 0 0,0-1 0 0 0,1 0-1 0 0,0 1 1 0 0,0-1 0 0 0,0 1-1 0 0,0 0 1 0 0,0 0 0 0 0,1 0-1 0 0,4-4 1 0 0,-5 6-19 0 0,0 0 0 0 0,0 0 0 0 0,0 0 0 0 0,0 1 0 0 0,1-1 0 0 0,-1 1 0 0 0,0-1-1 0 0,1 1 1 0 0,-1 0 0 0 0,1 1 0 0 0,-1-1 0 0 0,1 1 0 0 0,-1-1 0 0 0,1 1 0 0 0,0 0 0 0 0,-1 0 0 0 0,1 0 0 0 0,-1 1-1 0 0,1 0 1 0 0,-1-1 0 0 0,1 1 0 0 0,-1 0 0 0 0,1 1 0 0 0,-1-1 0 0 0,0 0 0 0 0,0 1 0 0 0,0 0 0 0 0,1 0 0 0 0,-2 0-1 0 0,1 0 1 0 0,0 0 0 0 0,0 1 0 0 0,-1-1 0 0 0,1 1 0 0 0,-1 0 0 0 0,0 0 0 0 0,0-1 0 0 0,0 2 0 0 0,0-1 0 0 0,0 0-1 0 0,-1 0 1 0 0,1 0 0 0 0,0 5 0 0 0,1 2 34 0 0,-2 0 0 0 0,1 1 0 0 0,-1-1-1 0 0,0 0 1 0 0,-1 0 0 0 0,-1 1 0 0 0,1-1 0 0 0,-1 0 0 0 0,-4 15-1 0 0,-4 8 238 0 0,-18 48-1 0 0,11-38-259 0 0,-37 68 1 0 0,51-107-28 0 0,1-2-4 0 0,0 0 0 0 0,0 0-1 0 0,0 1 1 0 0,0-1 0 0 0,0 1 0 0 0,0-1-1 0 0,1 1 1 0 0,-1-1 0 0 0,1 1 0 0 0,0-1-1 0 0,0 4 1 0 0,-1 1-60 0 0,2-7 58 0 0,-1 1 0 0 0,0-1 0 0 0,0 1 0 0 0,1-1 0 0 0,-1 1 0 0 0,1 0 0 0 0,-1-1 0 0 0,0 1 0 0 0,1-1 0 0 0,-1 1 0 0 0,1-1 0 0 0,-1 0 0 0 0,1 1 0 0 0,-1-1 0 0 0,1 0 0 0 0,0 1 0 0 0,-1-1 0 0 0,1 0 0 0 0,1 1 0 0 0,11 4-55 0 0,-7-4 54 0 0,-1-1-1 0 0,1 1 0 0 0,0-1 1 0 0,0 0-1 0 0,-1 0 0 0 0,10-2 1 0 0,13-1-9 0 0,-3 3-139 0 0,40-6 1 0 0,-52 3 52 0 0,0 1 0 0 0,0-1 0 0 0,-1-1 0 0 0,24-10 0 0 0,-30 10-1677 0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12.6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39 6911 0 0,'2'-2'13223'0'0,"6"-4"-12420"0"0,2 1-660 0 0,-1 1 0 0 0,1 0 1 0 0,0 0-1 0 0,0 1 1 0 0,0 0-1 0 0,1 1 1 0 0,-1 0-1 0 0,1 0 1 0 0,13 1-1 0 0,20 3-212 0 0,-26 0-3474 0 0,-11-2 915 0 0,9 2-4312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03.6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293 1 17303 0 0,'-50'109'2031'0'0,"-7"15"1187"0"0,43-99-2913 0 0,-54 90 1871 0 0,54-96-1835 0 0,1 0 1 0 0,-2-1 0 0 0,-29 28-1 0 0,42-44-339 0 0,-12 6-17 0 0,13-7-208 0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13.0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6911 0 0,'0'0'528'0'0,"3"9"-320"0"0,7 26 1759 0 0,13 65 12311 0 0,-16-56-11420 0 0,1 6-2582 0 0,16 77 65 0 0,-19-104-539 0 0,2 0-1 0 0,1 0 1 0 0,13 28 0 0 0,-8-31-2649 0 0,-6-12 1159 0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11.2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 13503 0 0,'0'0'1224'0'0,"17"3"2775"0"0,28-7-2165 0 0,-34 2-1831 0 0,0 1 0 0 0,0 0 0 0 0,0 1 0 0 0,14 1 0 0 0,-14 1-325 0 0,1-1-28 0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11.7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0 112 6447 0 0,'2'-3'10568'0'0,"3"-7"-9141"0"0,-4 10-1355 0 0,11-17 1571 0 0,26-26 1 0 0,-34 39-1600 0 0,0 0-1 0 0,0 0 1 0 0,1 1 0 0 0,-1 0 0 0 0,1 0 0 0 0,0 0 0 0 0,0 0 0 0 0,0 1 0 0 0,0 0-1 0 0,0 0 1 0 0,10-2 0 0 0,-13 3-6 0 0,1 1 1 0 0,-1-1-1 0 0,1 1 0 0 0,0 0 0 0 0,-1 0 0 0 0,1 0 1 0 0,0 0-1 0 0,-1 1 0 0 0,1-1 0 0 0,-1 1 0 0 0,1-1 1 0 0,-1 1-1 0 0,1 0 0 0 0,-1 0 0 0 0,1 0 0 0 0,-1 0 1 0 0,0 0-1 0 0,1 1 0 0 0,-1-1 0 0 0,0 1 1 0 0,0-1-1 0 0,0 1 0 0 0,0 0 0 0 0,0 0 0 0 0,-1 0 1 0 0,1 0-1 0 0,0 0 0 0 0,-1 0 0 0 0,0 1 0 0 0,1-1 1 0 0,-1 0-1 0 0,0 1 0 0 0,1 4 0 0 0,0 1 71 0 0,0 0 1 0 0,0 0-1 0 0,-1 0 0 0 0,0 0 0 0 0,-1 0 0 0 0,0 0 0 0 0,0 1 0 0 0,-1-1 1 0 0,-2 13-1 0 0,-9 23-18 0 0,-2 0 0 0 0,-2-1 0 0 0,-21 43-1 0 0,4-11-36 0 0,30-67-65 0 0,3 0-43 0 0,0-8 47 0 0,0 1 1 0 0,1-1 0 0 0,-1 1-1 0 0,0-1 1 0 0,1 1-1 0 0,-1 0 1 0 0,0-1 0 0 0,1 1-1 0 0,-1-1 1 0 0,1 0 0 0 0,-1 1-1 0 0,1-1 1 0 0,-1 1-1 0 0,1-1 1 0 0,-1 0 0 0 0,1 1-1 0 0,-1-1 1 0 0,1 0-1 0 0,0 1 1 0 0,0-1 0 0 0,12 5-71 0 0,-13-5 76 0 0,11 1-1 0 0,0 1 1 0 0,0-2-1 0 0,0 0 0 0 0,0 0 1 0 0,0-1-1 0 0,18-4 0 0 0,-16 3 3 0 0,1 0-1 0 0,0 1 0 0 0,23 1 0 0 0,21 2-89 0 0,-36-2-3063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13.7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0 119 5983 0 0,'0'0'12887'0'0,"1"-1"-12486"0"0,4-8-294 0 0,0 0-1 0 0,1 0 1 0 0,-1 1-1 0 0,2 0 1 0 0,-1 0-1 0 0,1 1 1 0 0,1-1-1 0 0,-1 2 1 0 0,9-7-1 0 0,-10 9-96 0 0,0 0-1 0 0,1 0 0 0 0,-1 1 0 0 0,1-1 1 0 0,-1 2-1 0 0,1-1 0 0 0,0 1 0 0 0,0 0 1 0 0,0 0-1 0 0,0 1 0 0 0,0 0 0 0 0,0 0 1 0 0,13 1-1 0 0,-17 0 7 0 0,-1 1 1 0 0,1-1 0 0 0,-1 0-1 0 0,1 1 1 0 0,-1 0-1 0 0,0-1 1 0 0,1 1 0 0 0,-1 0-1 0 0,0 0 1 0 0,0 0-1 0 0,1 1 1 0 0,-1-1 0 0 0,0 1-1 0 0,0-1 1 0 0,-1 1-1 0 0,1-1 1 0 0,0 1 0 0 0,0 0-1 0 0,-1 0 1 0 0,1 0-1 0 0,-1 0 1 0 0,0 0 0 0 0,1 0-1 0 0,-1 0 1 0 0,0 1-1 0 0,0-1 1 0 0,0 0 0 0 0,-1 1-1 0 0,1-1 1 0 0,-1 1-1 0 0,1-1 1 0 0,-1 0 0 0 0,0 1-1 0 0,0-1 1 0 0,0 1-1 0 0,0-1 1 0 0,-1 4 0 0 0,0 3 58 0 0,0-1 1 0 0,-1 1 0 0 0,0-1 0 0 0,-1 0 0 0 0,1 1 0 0 0,-2-1 0 0 0,1-1 0 0 0,-1 1 0 0 0,-1 0-1 0 0,1-1 1 0 0,-11 13 0 0 0,6-9-76 0 0,1 0 0 0 0,0 1 0 0 0,1-1 0 0 0,0 2 0 0 0,-8 20 0 0 0,12-25 0 0 0,3-8 0 0 0,0 0 0 0 0,0 1 1 0 0,0-1-1 0 0,-1 0 0 0 0,1 1 0 0 0,0-1 0 0 0,0 0 0 0 0,0 1 0 0 0,0-1 0 0 0,0 0 0 0 0,0 1 1 0 0,0-1-1 0 0,0 0 0 0 0,0 1 0 0 0,0-1 0 0 0,0 0 0 0 0,0 1 0 0 0,0-1 0 0 0,0 1 0 0 0,0-1 1 0 0,0 0-1 0 0,0 1 0 0 0,0-1 0 0 0,0 0 0 0 0,1 1 0 0 0,-1-1 0 0 0,0 0 0 0 0,0 0 0 0 0,0 1 1 0 0,1-1-1 0 0,-1 0 0 0 0,0 1 0 0 0,0-1 0 0 0,1 0 0 0 0,-1 0 0 0 0,0 1 0 0 0,1-1 0 0 0,-1 0 1 0 0,0 0-1 0 0,1 0 0 0 0,-1 1 0 0 0,1-1 8 0 0,0 1 0 0 0,0 0-1 0 0,-1 0 0 0 0,1 0 0 0 0,0-1 0 0 0,1 1 0 0 0,-1 0 0 0 0,0 0 1 0 0,0-1-1 0 0,0 1 0 0 0,0-1 0 0 0,0 1 0 0 0,1-1 0 0 0,-1 1 0 0 0,0-1 0 0 0,0 0 1 0 0,1 0-1 0 0,2 1 0 0 0,0-1 9 0 0,50 9 48 0 0,-33-6-15 0 0,0 1-1 0 0,0 0 0 0 0,0 2 1 0 0,-1 0-1 0 0,37 17 0 0 0,-54-21-10 0 0,1 0 1 0 0,-1 0-1 0 0,1 0 0 0 0,-1 1 0 0 0,0-1 1 0 0,0 1-1 0 0,0 0 0 0 0,-1 0 1 0 0,1 0-1 0 0,-1 0 0 0 0,0 1 0 0 0,1-1 1 0 0,1 6-1 0 0,-3-7-8 0 0,0 1 0 0 0,-1-1 1 0 0,1 1-1 0 0,0-1 0 0 0,-1 1 0 0 0,0 0 1 0 0,0-1-1 0 0,0 1 0 0 0,0-1 0 0 0,0 1 1 0 0,0-1-1 0 0,-1 1 0 0 0,1-1 0 0 0,-1 1 1 0 0,0-1-1 0 0,0 1 0 0 0,0-1 0 0 0,0 1 1 0 0,0-1-1 0 0,0 0 0 0 0,-4 4 0 0 0,1 0 30 0 0,-1 0-1 0 0,0-1 0 0 0,0 0 0 0 0,-1 0 0 0 0,1-1 0 0 0,-1 1 1 0 0,0-1-1 0 0,-1-1 0 0 0,-6 4 0 0 0,2-1-115 0 0,-1-1 0 0 0,-1-1 0 0 0,1 0 0 0 0,-17 3 0 0 0,22-6-562 0 0,-1 0 0 0 0,0-1 0 0 0,-14-1 1 0 0,13 0-657 0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29.4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324 35 5063 0 0,'0'0'8942'0'0,"-16"-2"-6668"0"0,-19-7-416 0 0,14 3-1285 0 0,-1 1-1 0 0,-27-4 1 0 0,42 9-488 0 0,-3-2-15 0 0,0 1 0 0 0,1 1 0 0 0,-1 0 0 0 0,0 0 0 0 0,0 1 0 0 0,0 0 0 0 0,1 1 0 0 0,-15 3 0 0 0,7-1 9 0 0,14-3-62 0 0,0-1 0 0 0,0 1 1 0 0,0-1-1 0 0,0 1 0 0 0,0 0 0 0 0,0 0 0 0 0,1 1 0 0 0,-1-1 0 0 0,0 0 0 0 0,1 1 0 0 0,-1 0 1 0 0,1-1-1 0 0,-1 1 0 0 0,-2 3 0 0 0,1 1 76 0 0,1 1 3 0 0,2-4-63 0 0,0 1-1 0 0,1-1 1 0 0,-1 0-1 0 0,1 1 1 0 0,0-1-1 0 0,0 0 0 0 0,0 1 1 0 0,0-1-1 0 0,1 0 1 0 0,-1 1-1 0 0,1-1 1 0 0,0 0-1 0 0,0 0 1 0 0,0 0-1 0 0,0 1 1 0 0,3 3-1 0 0,0 3 121 0 0,23 48 625 0 0,3 9 155 0 0,-2 14-214 0 0,-4 2 1 0 0,-3 0-1 0 0,17 153 0 0 0,-2 67-391 0 0,-19-187-170 0 0,-7-54-105 0 0,16 70 62 0 0,5 41 58 0 0,-18-89-113 0 0,2 31 8 0 0,-12-78-41 0 0,1 28 10 0 0,0-27-37 0 0,-2-29 0 0 0,-1-1 0 0 0,1 0 0 0 0,1 0 0 0 0,2-1 0 0 0,2-1 0 0 0,-4-3 0 0 0,-2-3 0 0 0,0 1 0 0 0,-1-1 0 0 0,1 1 0 0 0,0 0 0 0 0,0-1 0 0 0,0 1 0 0 0,-1-1 0 0 0,1 0 0 0 0,0 1 0 0 0,0-1 0 0 0,0 0 0 0 0,0 1 0 0 0,-1-1 0 0 0,1 0 0 0 0,0 0 0 0 0,1 0 0 0 0,14 2 0 0 0,-6-1 8 0 0,0-1-1 0 0,0 1 1 0 0,-1-2 0 0 0,1 1-1 0 0,0-1 1 0 0,11-3-1 0 0,56-18 94 0 0,-51 13-70 0 0,33-6 0 0 0,-46 13-797 0 0,1-1 0 0 0,-1-1 0 0 0,18-7-1 0 0,-25 8 156 0 0,-1 1 0 0 0,0-1-1 0 0,0 0 1 0 0,0 0 0 0 0,0-1 0 0 0,0 0-1 0 0,-1 0 1 0 0,0 0 0 0 0,0 0-1 0 0,6-8 1 0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30.7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 60 1839 0 0,'-11'-14'20263'0'0,"21"10"-16909"0"0,19-2-4220 0 0,-15 4 1632 0 0,48-8-641 0 0,-8 1-103 0 0,17-3-22 0 0,-60 10 0 0 0,-1 2 0 0 0,0-1 0 0 0,1 2 0 0 0,19 2 0 0 0,-27-3 8 0 0,0 2 1 0 0,0-1-1 0 0,0 0 1 0 0,0 0-1 0 0,0 1 0 0 0,-1 0 1 0 0,1-1-1 0 0,0 1 1 0 0,-1 0-1 0 0,1 0 0 0 0,-1 1 1 0 0,0-1-1 0 0,0 0 0 0 0,0 1 1 0 0,0-1-1 0 0,0 1 1 0 0,0 0-1 0 0,-1 0 0 0 0,1 0 1 0 0,1 4-1 0 0,2 7 58 0 0,-1 0 0 0 0,0 0 0 0 0,2 16 0 0 0,-5-24-47 0 0,21 114 132 0 0,27 132 487 0 0,27 78-107 0 0,-55-235-496 0 0,90 478 175 0 0,-70-289-210 0 0,-36-253 0 0 0,-2-16 0 0 0,0-1 0 0 0,-1 1 0 0 0,-1 0 0 0 0,-1 0 0 0 0,0-1 0 0 0,-1 1 0 0 0,-3 23 0 0 0,2-33-8 0 0,0-1-1 0 0,0 1 0 0 0,0 0 1 0 0,-1-1-1 0 0,1 1 1 0 0,-1-1-1 0 0,0 0 1 0 0,0 1-1 0 0,-1-2 0 0 0,1 1 1 0 0,-1 0-1 0 0,0-1 1 0 0,0 1-1 0 0,0-1 0 0 0,0 0 1 0 0,-1-1-1 0 0,1 1 1 0 0,-1-1-1 0 0,0 0 1 0 0,-4 2-1 0 0,1-1-6 0 0,0 0 0 0 0,0-1 0 0 0,-1 0 0 0 0,1-1 0 0 0,0 0 0 0 0,0 0 0 0 0,-1-1 0 0 0,1 1 0 0 0,-1-2 0 0 0,1 0 0 0 0,-15-2 0 0 0,-69-13 15 0 0,70 13 0 0 0,-1 0 0 0 0,2-1 0 0 0,-1-1 0 0 0,-27-11 0 0 0,45 14 11 0 0,20-1-51 0 0,18 4-1840 0 0,-15-4 733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31.3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32 7367 0 0,'18'-3'9164'0'0,"39"-14"-5826"0"0,-41 13-3165 0 0,0 1 0 0 0,1 1 1 0 0,25-1-1 0 0,-38 3-184 0 0,-1 0 1 0 0,1 0-1 0 0,-1 0 0 0 0,1 1 1 0 0,0-1-1 0 0,-1 1 0 0 0,1 0 1 0 0,-1 0-1 0 0,0 0 0 0 0,1 1 1 0 0,2 1-1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31.7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24 9671 0 0,'0'0'748'0'0,"5"7"1663"0"0,-3-4-2078 0 0,1 0 0 0 0,0-1 0 0 0,0 0 0 0 0,-1 1 0 0 0,1-1 0 0 0,1 0 0 0 0,-1-1 0 0 0,0 1 0 0 0,0 0 0 0 0,1-1 0 0 0,-1 0 0 0 0,1 0 0 0 0,-1 0 0 0 0,1 0 0 0 0,-1-1 0 0 0,1 1 0 0 0,0-1 0 0 0,-1 0 0 0 0,5 0 0 0 0,8 0 1511 0 0,0-1 1 0 0,31-7-1 0 0,-26 4-2952 0 0,0-2 0 0 0,-1 0 0 0 0,33-15 0 0 0,-31 9-492 0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32.6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328 1 12007 0 0,'0'0'2334'0'0,"-9"0"36"0"0,-78 12 184 0 0,15-1-1116 0 0,16-7-1384 0 0,32-4-6 0 0,0 2 0 0 0,-25 5 1 0 0,48-7 80 0 0,-3 9 151 0 0,3-4-201 0 0,1-1-1 0 0,0 1 1 0 0,0 0-1 0 0,0 0 1 0 0,1-1-1 0 0,-1 1 0 0 0,1 0 1 0 0,2 5-1 0 0,16 39 1064 0 0,-4-13-462 0 0,1 12-85 0 0,-3 2-1 0 0,-1 0 1 0 0,-3 1 0 0 0,5 79-1 0 0,-4-12-64 0 0,1 25-178 0 0,-6-3-187 0 0,-1 185 23 0 0,-4-229-88 0 0,13 100 0 0 0,-7-75-100 0 0,-6-82 0 0 0,2 0 0 0 0,1-1 0 0 0,11 48 0 0 0,-12-75 0 0 0,-1-3 0 0 0,1-1 0 0 0,0 1 0 0 0,1-1 0 0 0,0 0 0 0 0,0 1 0 0 0,0-1 0 0 0,7 10 0 0 0,-9-15 0 0 0,0 0 0 0 0,1 0 0 0 0,-1-1 0 0 0,0 1 0 0 0,1 0 0 0 0,-1 0 0 0 0,1-1 0 0 0,0 1 0 0 0,0-1 0 0 0,-1 1 0 0 0,1-1 0 0 0,0 0 0 0 0,0 0 0 0 0,0 0 0 0 0,0 0 0 0 0,3 1 0 0 0,-3-1 0 0 0,13 0 0 0 0,-9-1 0 0 0,0 0 0 0 0,0-1 0 0 0,0 0 0 0 0,0 0 0 0 0,-1-1 0 0 0,1 0 0 0 0,0 0 0 0 0,-1 0 0 0 0,1 0 0 0 0,-1-1 0 0 0,0 0 0 0 0,0 0 0 0 0,0-1 0 0 0,7-6 0 0 0,-3 1-6 0 0,0 0-1 0 0,1 1 1 0 0,0 0 0 0 0,0 1-1 0 0,0 0 1 0 0,1 1 0 0 0,0 0-1 0 0,0 0 1 0 0,1 1 0 0 0,0 0-1 0 0,14-3 1 0 0,-23 8-2 0 0,0 0 1 0 0,0 0-1 0 0,0 0 0 0 0,0 0 0 0 0,0 1 1 0 0,0-1-1 0 0,0 1 0 0 0,0-1 0 0 0,0 1 1 0 0,-1 0-1 0 0,6 3 0 0 0,-4-3-317 0 0,0 1 0 0 0,0-1 0 0 0,0 0-1 0 0,0 0 1 0 0,6 1 0 0 0,5-2-1691 0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34.3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65 1839 0 0,'0'0'14848'0'0,"9"-1"-12817"0"0,31-3-321 0 0,-26 3-1556 0 0,0-1-1 0 0,0 0 1 0 0,23-8 0 0 0,43-12-49 0 0,-42 11-86 0 0,-37 11-19 0 0,9-3 0 0 0,0 1 0 0 0,1-1 0 0 0,-1 2 0 0 0,1 0 0 0 0,17 0 0 0 0,-20 1 11 0 0,0 0 40 0 0,-4 2-49 0 0,4 4 89 0 0,-6-4-22 0 0,0 0 0 0 0,0 0 0 0 0,0 0 0 0 0,-1 0 0 0 0,1 0 0 0 0,0 1 0 0 0,-1-1 0 0 0,0 0 0 0 0,0 1 0 0 0,1-1 0 0 0,-1 1 0 0 0,-1 0 0 0 0,1-1 0 0 0,1 4 0 0 0,0 6 252 0 0,-1 0 0 0 0,0 12 0 0 0,1-3 53 0 0,40 348 2379 0 0,-15-178-1979 0 0,-11-83-580 0 0,5 37-87 0 0,26 213 250 0 0,-17-63-357 0 0,-27-267-3 0 0,-1 0 0 0 0,-1 0 0 0 0,-6 47 0 0 0,4-71-9 0 0,0 0 1 0 0,0 1-1 0 0,-1-1 1 0 0,0 0-1 0 0,0 0 1 0 0,0 0-1 0 0,0 0 0 0 0,0-1 1 0 0,-1 1-1 0 0,0-1 1 0 0,0 1-1 0 0,-5 4 0 0 0,6-7 4 0 0,0 0 0 0 0,0 1 0 0 0,0-1 0 0 0,0 0 0 0 0,-1 0 0 0 0,1-1 0 0 0,0 1 0 0 0,0 0 0 0 0,-1-1 0 0 0,1 0 0 0 0,-3 1 0 0 0,-30-1-90 0 0,12 0 87 0 0,-48 6 11 0 0,69-6 0 0 0,0 1 0 0 0,0-1 0 0 0,0 0 0 0 0,-1 1 0 0 0,2 0 0 0 0,-1-1 0 0 0,0 1 0 0 0,0 0 0 0 0,0 0 0 0 0,0 0 0 0 0,0 0 0 0 0,1 0 0 0 0,-1 0 0 0 0,0 1 0 0 0,1-1 0 0 0,-2 2 0 0 0,-9 7 0 0 0,10-9 2 0 0,0 0-1 0 0,1 0 1 0 0,-1-1 0 0 0,0 1 0 0 0,0 0-1 0 0,0-1 1 0 0,0 1 0 0 0,0-1-1 0 0,0 1 1 0 0,0-1 0 0 0,0 0-1 0 0,0 0 1 0 0,-2 0 0 0 0,-28-5 90 0 0,4 1 0 0 0,16 4-65 0 0,-1 0-1 0 0,1 2 1 0 0,-19 3 0 0 0,-8 2 5 0 0,19-3 224 0 0,19-4-112 0 0,17-12-846 0 0,19-25-5352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04.7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65 64 919 0 0,'0'0'1920'0'0,"6"-8"48"0"0,-4 7-1679 0 0,-1 0-1 0 0,1 0 1 0 0,-1-1-1 0 0,0 1 0 0 0,1 0 1 0 0,-1-1-1 0 0,0 1 0 0 0,0-1 1 0 0,0 1-1 0 0,0-1 0 0 0,0 0 1 0 0,0 1-1 0 0,0-3 1 0 0,4-7 721 0 0,16-11 6381 0 0,-36 46-6902 0 0,12-18-297 0 0,0 0 1 0 0,0-1-1 0 0,-8 10 1 0 0,1-3 314 0 0,1 1 1 0 0,-9 14-1 0 0,-1 3-119 0 0,15-24-333 0 0,2-4-38 0 0,1 0 0 0 0,-1 0 1 0 0,1 1-1 0 0,-1-1 0 0 0,1 0 0 0 0,0 1 0 0 0,0-1 1 0 0,0 1-1 0 0,1 0 0 0 0,-2 4 0 0 0,-1 3 31 0 0,1-1-82 0 0,2-7-214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14.8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26 2303 0 0,'0'0'15495'0'0,"9"-2"-14503"0"0,-5 0-922 0 0,1-2-23 0 0,1 0 0 0 0,0 1 1 0 0,0 0-1 0 0,1 0 0 0 0,7-2 0 0 0,-9 5-11 0 0,1 0 0 0 0,-1 0 0 0 0,1 1 0 0 0,-1 0 0 0 0,0 0 0 0 0,1 0 0 0 0,-1 1 0 0 0,0-1 0 0 0,0 1 0 0 0,0 0 0 0 0,0 1 0 0 0,0-1 0 0 0,0 1 0 0 0,-1 0 0 0 0,1 0 0 0 0,6 8 0 0 0,5 4 554 0 0,-1 1 1 0 0,24 34-1 0 0,-20-25 1 0 0,-2-2-137 0 0,-4-5-194 0 0,0-1 0 0 0,20 19 0 0 0,-28-32-260 0 0,-1 0 1 0 0,0-1-1 0 0,1 1 1 0 0,0-1-1 0 0,0 0 1 0 0,0 0-1 0 0,0 0 1 0 0,0-1-1 0 0,1 0 1 0 0,-1 0-1 0 0,1 0 1 0 0,-1-1-1 0 0,10 1 1 0 0,-12-1-223 0 0,0-2 1 0 0,1 1 0 0 0,-1 0-1 0 0,0-1 1 0 0,0 1-1 0 0,1-1 1 0 0,-1 0 0 0 0,0 0-1 0 0,0 0 1 0 0,0-1-1 0 0,0 1 1 0 0,0-1 0 0 0,0 1-1 0 0,0-1 1 0 0,-1 0-1 0 0,1 0 1 0 0,0-1 0 0 0,2-2-1 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15.2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166 0 3223 0 0,'-1'1'240'0'0,"-17"22"201"0"0,-5 17 5860 0 0,7-11-1503 0 0,1-2-2326 0 0,1 1-1 0 0,-18 53 1 0 0,-8 62 0 0 0,38-136-2656 0 0,1 0 1 0 0,-1 0 0 0 0,2 0-1 0 0,-1 0 1 0 0,1 0-1 0 0,1 14 1 0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15.9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2 203 2303 0 0,'0'-13'356'0'0,"-1"-27"17016"0"0,1 67-16812 0 0,1 0 0 0 0,7 39 0 0 0,-6-56-438 0 0,0 0-1 0 0,1-1 1 0 0,0 1-1 0 0,1-1 0 0 0,-1 0 1 0 0,2 0-1 0 0,-1 0 1 0 0,1-1-1 0 0,1 1 1 0 0,7 9-1 0 0,-11-16-139 0 0,-1 0-1 0 0,1-1 1 0 0,0 1-1 0 0,-1-1 0 0 0,1 0 1 0 0,0 1-1 0 0,0-1 1 0 0,0 0-1 0 0,0 0 1 0 0,0 0-1 0 0,0 0 1 0 0,0 0-1 0 0,0-1 1 0 0,0 1-1 0 0,0 0 1 0 0,0-1-1 0 0,1 0 1 0 0,-1 0-1 0 0,0 1 0 0 0,0-1 1 0 0,0 0-1 0 0,1-1 1 0 0,-1 1-1 0 0,0 0 1 0 0,0-1-1 0 0,0 1 1 0 0,0-1-1 0 0,1 0 1 0 0,-1 0-1 0 0,0 1 1 0 0,0-1-1 0 0,3-3 1 0 0,5-3-156 0 0,-1 0 0 0 0,1-1 0 0 0,-2 0 0 0 0,16-18 0 0 0,-16 18 110 0 0,5-7-198 0 0,-1-2 1 0 0,0 1 0 0 0,-1-2-1 0 0,-1 1 1 0 0,13-30 0 0 0,-11 16 181 0 0,-1 0 1 0 0,11-55-1 0 0,-16 40 99 0 0,-6 45 261 0 0,0 13 117 0 0,1 70 709 0 0,4 0-1 0 0,4 0 1 0 0,3-1 0 0 0,25 88-1 0 0,-20-108-739 0 0,31 130 1 0 0,-45-173-361 0 0,-1-1-1 0 0,0 24 1 0 0,-2-32-18 0 0,0 0 0 0 0,-1 0 0 0 0,0 0 0 0 0,-1-1 0 0 0,0 1-1 0 0,-4 12 1 0 0,5-17-21 0 0,-2 1-1 0 0,1-1 0 0 0,0 1 1 0 0,-1-1-1 0 0,0 0 1 0 0,0 0-1 0 0,0 0 0 0 0,-1 0 1 0 0,1-1-1 0 0,-1 1 0 0 0,0-1 1 0 0,0 0-1 0 0,0 0 0 0 0,-5 3 1 0 0,2-3 26 0 0,0 0 1 0 0,0 0-1 0 0,0-1 0 0 0,0 0 1 0 0,0 0-1 0 0,0-1 0 0 0,-1 1 1 0 0,-13-1-1 0 0,7-1-305 0 0,1-1-1 0 0,-1 0 1 0 0,0-1 0 0 0,1 0-1 0 0,-1-1 1 0 0,1-1 0 0 0,0 0-1 0 0,0-1 1 0 0,1-1 0 0 0,-13-6-1 0 0,8 1-2233 0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17.6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205 78 11023 0 0,'0'0'1002'0'0,"2"0"-824"0"0,-1-1-22 0 0,0 1-1 0 0,1-1 0 0 0,-1 1 0 0 0,0-1 0 0 0,0 1 0 0 0,0-1 1 0 0,0 0-1 0 0,1 0 0 0 0,-1 0 0 0 0,0 1 0 0 0,0-1 1 0 0,-1 0-1 0 0,1 0 0 0 0,0 0 0 0 0,0 0 0 0 0,0-1 1 0 0,-1 1-1 0 0,2-2 0 0 0,-2 2-35 0 0,1 0 0 0 0,-1-1-1 0 0,0 1 1 0 0,0 0 0 0 0,0 0 0 0 0,0 0 0 0 0,0 0-1 0 0,-1 0 1 0 0,1 0 0 0 0,0 0 0 0 0,0 0 0 0 0,-1 0 0 0 0,1 0-1 0 0,-1 0 1 0 0,1 0 0 0 0,-1 0 0 0 0,0-2 0 0 0,-2 0 34 0 0,1 0 1 0 0,-1 0 0 0 0,1 0 0 0 0,-1 1 0 0 0,0-1-1 0 0,0 1 1 0 0,0 0 0 0 0,-1-1 0 0 0,-5-2 0 0 0,3 3-29 0 0,-1 0 1 0 0,1 1 0 0 0,-1-1 0 0 0,1 1-1 0 0,-1 0 1 0 0,0 1 0 0 0,1 0 0 0 0,-1 0-1 0 0,0 0 1 0 0,1 1 0 0 0,-1 0 0 0 0,1 0 0 0 0,-1 1-1 0 0,1-1 1 0 0,0 1 0 0 0,-1 1 0 0 0,1-1-1 0 0,0 1 1 0 0,0 0 0 0 0,1 1 0 0 0,-1-1 0 0 0,1 1-1 0 0,-1 1 1 0 0,-7 7 0 0 0,11-9-101 0 0,-1 0 0 0 0,1 1 0 0 0,-1 0 1 0 0,1-1-1 0 0,0 1 0 0 0,0 0 0 0 0,1 0 0 0 0,-1 0 1 0 0,1 1-1 0 0,0-1 0 0 0,0 0 0 0 0,0 0 1 0 0,1 1-1 0 0,-1 7 0 0 0,1-6-8 0 0,1 0 0 0 0,-1-1-1 0 0,1 1 1 0 0,0 0 0 0 0,0-1 0 0 0,1 1 0 0 0,0-1 0 0 0,0 1-1 0 0,0-1 1 0 0,5 8 0 0 0,5 7 0 0 0,1-2 0 0 0,0 0 0 0 0,1 0 0 0 0,1-2 0 0 0,0 1 0 0 0,1-2 0 0 0,33 25 0 0 0,-33-30-18 0 0,0 2 0 0 0,-1 0 0 0 0,18 19 0 0 0,-28-26 0 0 0,0 1 0 0 0,-1-1 0 0 0,1 1 0 0 0,-1 0 0 0 0,-1 0 0 0 0,1 0 0 0 0,-1 1 0 0 0,0-1 0 0 0,-1 1 0 0 0,1 0 0 0 0,-1 0 0 0 0,1 9 0 0 0,-2-12-19 0 0,-1 1 1 0 0,0-1-1 0 0,-1 1 0 0 0,1-1 0 0 0,-1 1 0 0 0,1-1 1 0 0,-1 0-1 0 0,-1 1 0 0 0,1-1 0 0 0,-1 0 0 0 0,1 0 1 0 0,-1 0-1 0 0,0 0 0 0 0,-1 0 0 0 0,1 0 0 0 0,-1-1 1 0 0,1 1-1 0 0,-1-1 0 0 0,-4 5 0 0 0,4-6 6 0 0,1 0-1 0 0,0-1 1 0 0,-1 1 0 0 0,1 0-1 0 0,-1-1 1 0 0,1 1 0 0 0,-1-1-1 0 0,0 0 1 0 0,1 0 0 0 0,-1 0-1 0 0,0 0 1 0 0,0-1 0 0 0,0 1-1 0 0,0-1 1 0 0,0 1 0 0 0,0-1-1 0 0,0 0 1 0 0,0 0 0 0 0,0 0-1 0 0,0-1 1 0 0,1 1 0 0 0,-1-1-1 0 0,0 0 1 0 0,0 0 0 0 0,0 1-1 0 0,0-2 1 0 0,1 1 0 0 0,-1 0-1 0 0,-3-3 1 0 0,3 2-5 0 0,-1 0 1 0 0,1 0-1 0 0,0-1 0 0 0,1 1 1 0 0,-1-1-1 0 0,0 0 0 0 0,1 0 0 0 0,-1 1 1 0 0,1-2-1 0 0,0 1 0 0 0,0 0 0 0 0,0 0 1 0 0,1-1-1 0 0,-1 1 0 0 0,1-1 0 0 0,-2-4 1 0 0,2 2 1 0 0,1 1 0 0 0,-1 0 0 0 0,1-1 0 0 0,0 1 0 0 0,0-1 0 0 0,1 1 0 0 0,0-1 0 0 0,0 1 0 0 0,0 0 0 0 0,2-7 0 0 0,3-3 49 0 0,0 2-1 0 0,1-1 1 0 0,0 1 0 0 0,1 0-1 0 0,0 0 1 0 0,1 1 0 0 0,15-15-1 0 0,-12 13 56 0 0,16-24 0 0 0,16-20-66 0 0,-38 52-2036 0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18.1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92 1839 0 0,'0'0'83'0'0,"1"-2"-6"0"0,1-16-348 0 0,2-1 4750 0 0,2-34 10515 0 0,-2 69-12559 0 0,4 27-2063 0 0,33 162 1564 0 0,-23-123-1865 0 0,-17-74-251 0 0,14 53 494 0 0,-12-53-1482 0 0,0 0 0 0 0,6 13-1 0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18.7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0 154 4607 0 0,'0'0'15726'0'0,"2"-8"-14745"0"0,8-17-834 0 0,19-33-1 0 0,-26 53-137 0 0,1-1 0 0 0,0 1-1 0 0,0 0 1 0 0,1 1 0 0 0,-1-1-1 0 0,1 1 1 0 0,0 0 0 0 0,0 0-1 0 0,1 0 1 0 0,-1 1 0 0 0,9-5 0 0 0,-11 7 12 0 0,0 0 0 0 0,0 0 1 0 0,0 0-1 0 0,1 1 1 0 0,-1-1-1 0 0,0 1 1 0 0,0 0-1 0 0,1 0 0 0 0,-1 0 1 0 0,0 0-1 0 0,0 0 1 0 0,1 1-1 0 0,-1-1 1 0 0,0 1-1 0 0,0 0 0 0 0,0 0 1 0 0,0 0-1 0 0,0 1 1 0 0,0-1-1 0 0,0 1 0 0 0,0-1 1 0 0,0 1-1 0 0,-1 0 1 0 0,4 3-1 0 0,-1 0 28 0 0,0 0 0 0 0,-1 0 0 0 0,0 1-1 0 0,1 0 1 0 0,-2 0 0 0 0,1 0 0 0 0,-1 0 0 0 0,0 0-1 0 0,0 1 1 0 0,-1 0 0 0 0,1-1 0 0 0,-2 1 0 0 0,1 0 0 0 0,-1 0-1 0 0,0 0 1 0 0,0 9 0 0 0,0 9 162 0 0,-1 1 0 0 0,-1-1 1 0 0,-6 29-1 0 0,-5 8 42 0 0,-26 82 0 0 0,29-114-302 0 0,9-29 41 0 0,-1 0 1 0 0,1 0-1 0 0,-1 1 0 0 0,1-1 0 0 0,0 0 1 0 0,0 0-1 0 0,0 1 0 0 0,0-1 0 0 0,0 0 1 0 0,0 1-1 0 0,0-1 0 0 0,0 0 0 0 0,1 1 1 0 0,-1-1-1 0 0,0 0 0 0 0,1 0 0 0 0,-1 1 1 0 0,1-1-1 0 0,-1 0 0 0 0,1 0 1 0 0,0 0-1 0 0,-1 0 0 0 0,1 0 0 0 0,0 0 1 0 0,0 0-1 0 0,0 0 0 0 0,0 0 0 0 0,0 0 1 0 0,0 0-1 0 0,0 0 0 0 0,0-1 0 0 0,0 1 1 0 0,0 0-1 0 0,0-1 0 0 0,1 1 0 0 0,-1-1 1 0 0,0 1-1 0 0,0-1 0 0 0,1 0 0 0 0,-1 1 1 0 0,0-1-1 0 0,0 0 0 0 0,1 0 0 0 0,-1 0 1 0 0,0 0-1 0 0,3-1 0 0 0,13 0 32 0 0,-1-1 0 0 0,1 0 0 0 0,-1-2-1 0 0,20-6 1 0 0,-1 0 233 0 0,123-35 191 0 0,-111 31-1393 0 0,-46 14 426 0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0:59.2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37 919 0 0,'0'0'5382'0'0,"19"-7"1026"0"0,-5 5-2358 0 0,4 4-1127 0 0,-12-1-2687 0 0,0-1 1 0 0,1 0-1 0 0,-1-1 1 0 0,1 1-1 0 0,-1-1 1 0 0,0 0-1 0 0,8-3 0 0 0,4 0 161 0 0,63-6-50 0 0,-14 2-137 0 0,-64 8-205 0 0,1-1 1 0 0,-1 1-1 0 0,1 0 0 0 0,0 0 1 0 0,-1 0-1 0 0,1 0 0 0 0,0 1 1 0 0,-1-1-1 0 0,1 1 0 0 0,-1 0 1 0 0,6 2-1 0 0,-7-2 9 0 0,1 0 1 0 0,-1 0-1 0 0,1 0 0 0 0,-1 0 0 0 0,1 1 1 0 0,-1-1-1 0 0,0 1 0 0 0,0 0 0 0 0,1-1 0 0 0,-1 1 1 0 0,-1 0-1 0 0,1 0 0 0 0,0 0 0 0 0,0 1 1 0 0,-1-1-1 0 0,1 0 0 0 0,-1 1 0 0 0,0-1 1 0 0,1 1-1 0 0,-1-1 0 0 0,0 3 0 0 0,2 6 108 0 0,0 0-1 0 0,-2 1 0 0 0,2 21 1 0 0,0-4-28 0 0,0-8-83 0 0,18 75 401 0 0,-3-21 200 0 0,-3 4 804 0 0,28 165-1981 0 0,-21-95 759 0 0,9 71 129 0 0,21 146-187 0 0,-24-223-136 0 0,-5-32 0 0 0,-17-80 0 0 0,-2 0 0 0 0,0 0 0 0 0,-3 1 0 0 0,-3 60 0 0 0,0-81 1 0 0,1 0-1 0 0,-2-1 0 0 0,0 1 1 0 0,0-1-1 0 0,-1 0 1 0 0,-8 17-1 0 0,9-22 0 0 0,0 0 0 0 0,-1 1-1 0 0,0-2 1 0 0,0 1 0 0 0,0 0-1 0 0,0-1 1 0 0,-1 0 0 0 0,1 0-1 0 0,-1 0 1 0 0,0-1 0 0 0,-1 1-1 0 0,1-1 1 0 0,-7 3 0 0 0,-8 1-22 0 0,-1 0 0 0 0,0-1 1 0 0,0-1-1 0 0,-29 3 0 0 0,-89 1-50 0 0,119-8 70 0 0,-43-2 169 0 0,-10-1 7 0 0,72 2 269 0 0,2 1-383 0 0,1 1-191 0 0,0 0 1 0 0,0 0-1 0 0,0-1 0 0 0,0 1 1 0 0,1-1-1 0 0,-1 1 0 0 0,1-1 1 0 0,-1 0-1 0 0,1 0 0 0 0,-1 0 1 0 0,1 0-1 0 0,-1-1 0 0 0,1 1 1 0 0,0-1-1 0 0,-1 1 0 0 0,1-1 1 0 0,0 0-1 0 0,-1 0 0 0 0,1 0 1 0 0,0-1-1 0 0,-1 1 0 0 0,4-1 1 0 0,10-2-973 0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00.7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239 0 4663 0 0,'0'0'9366'0'0,"-5"5"-7617"0"0,-26 9 243 0 0,21-9-1639 0 0,0-1-1 0 0,-1 0 0 0 0,1 0 1 0 0,-1-1-1 0 0,-16 3 1 0 0,-74 6-119 0 0,86-11-20 0 0,14 3-41 0 0,-1 0 1 0 0,1 0 0 0 0,0-1 0 0 0,0 1-1 0 0,0 6 1 0 0,1 13 476 0 0,2 29 0 0 0,-1-36-477 0 0,2 36 313 0 0,5 60 379 0 0,24 173 767 0 0,-1-80-1189 0 0,-18-124-275 0 0,32 271-75 0 0,-36-226-93 0 0,8 98 0 0 0,-14-196 0 0 0,13 95 0 0 0,-6-61 0 0 0,-7-36 0 0 0,2 1 0 0 0,9 29 0 0 0,-8-20 0 0 0,-5-30 0 0 0,0 0 0 0 0,9 18 0 0 0,-8-22 0 0 0,0 1 0 0 0,-1-1 0 0 0,2 0 0 0 0,-1 0 0 0 0,0 0 0 0 0,5 3 0 0 0,-4-4 0 0 0,0 1 0 0 0,1-1 0 0 0,-1 0 0 0 0,1 0 0 0 0,-1-1 0 0 0,1 1 0 0 0,-1-1 0 0 0,1 1 0 0 0,0-1 0 0 0,5-1 0 0 0,-7 1 0 0 0,85 1 104 0 0,93-2 208 0 0,-166 0-997 0 0,0 0 0 0 0,-1-1 0 0 0,19-6-1 0 0,-27 7 230 0 0,-1 0 0 0 0,1-1 0 0 0,-1 0 0 0 0,0 0 0 0 0,0 0 0 0 0,1-1 0 0 0,-2 1 0 0 0,1-1 0 0 0,0 0 0 0 0,0 0 0 0 0,-1 0 0 0 0,0-1 0 0 0,5-4 0 0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02.1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1 919 0 0,'0'0'19976'0'0,"2"15"-18756"0"0,0-12-1106 0 0,0-1-1 0 0,1 0 0 0 0,-1 0 1 0 0,0 0-1 0 0,1 0 1 0 0,0 0-1 0 0,-1 0 0 0 0,1-1 1 0 0,0 0-1 0 0,0 1 1 0 0,0-1-1 0 0,0 0 0 0 0,0 0 1 0 0,6 1-1 0 0,0-1-24 0 0,-1-1 0 0 0,1 1-1 0 0,0-2 1 0 0,-1 1 0 0 0,15-3-1 0 0,-19 2-79 0 0,-1 1-1 0 0,0 0 0 0 0,1 0 0 0 0,-1 0 1 0 0,0 0-1 0 0,1 0 0 0 0,-1 1 0 0 0,5 0 0 0 0,-8-1-7 0 0,9 3-1 0 0,1-2 14 0 0,-8 0 14 0 0,10 6-6 0 0,10 6-11 0 0,-18-11 24 0 0,-1 1 1 0 0,0 0-1 0 0,0-1 0 0 0,-1 1 1 0 0,1 0-1 0 0,0 0 1 0 0,-1 1-1 0 0,0-1 0 0 0,0 1 1 0 0,0-1-1 0 0,0 1 1 0 0,0-1-1 0 0,-1 1 0 0 0,1 0 1 0 0,0 7-1 0 0,4 7 124 0 0,-3-10-107 0 0,0 0 1 0 0,-1 0-1 0 0,0 1 0 0 0,0-1 0 0 0,0 13 1 0 0,0-4 33 0 0,26 157 354 0 0,3 24-43 0 0,-15-92-294 0 0,15 133 272 0 0,-17-29-258 0 0,-6-124-117 0 0,-2-32 0 0 0,14 116 0 0 0,-14-118 0 0 0,25 197 128 0 0,-22-200-104 0 0,-4-26-4 0 0,4 43 0 0 0,-8-54-20 0 0,-1-10 0 0 0,-3 10 0 0 0,2-3 0 0 0,-2-1 0 0 0,2-6 3 0 0,0-1-1 0 0,0 1 0 0 0,0 0 1 0 0,0-1-1 0 0,-1 1 1 0 0,1-1-1 0 0,0 1 1 0 0,-1-1-1 0 0,1 0 0 0 0,-1 1 1 0 0,0-1-1 0 0,1 0 1 0 0,-1 0-1 0 0,0 0 1 0 0,0 0-1 0 0,1 0 1 0 0,-1-1-1 0 0,0 1 0 0 0,0-1 1 0 0,0 1-1 0 0,0-1 1 0 0,-2 1-1 0 0,-6 1 6 0 0,-3 2 39 0 0,0-1 1 0 0,-18 2-1 0 0,17-4 49 0 0,1 2 1 0 0,-18 4 0 0 0,-24 12 211 0 0,71-35-1124 0 0,-5 7-1399 0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02.9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1375 0 0,'8'1'10508'0'0,"18"2"-3417"0"0,0-2-4602 0 0,27 3-1410 0 0,13 2-705 0 0,-35-4-1495 0 0,-22-1 485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05.5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6559 0 0,'0'0'12535'0'0,"0"1"-11967"0"0,2 67 1881 0 0,2 2-1297 0 0,-1 5-608 0 0,-3-69-535 0 0,0 45 91 0 0,1-46-95 0 0,-1-1 0 0 0,1 0 0 0 0,0 1 0 0 0,0-1 0 0 0,0 0 1 0 0,1 0-1 0 0,0 1 0 0 0,0-1 0 0 0,2 4 0 0 0,-3-6-5 0 0,0 1 0 0 0,0 0 0 0 0,0 0 0 0 0,0 1 1 0 0,-1-1-1 0 0,1 0 0 0 0,-1 0 0 0 0,0 0 0 0 0,0 0 0 0 0,0 0 0 0 0,0 0 0 0 0,0 1 0 0 0,-2 2 0 0 0,1 14-13 0 0,3 4-241 0 0,-1-7-4334 0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03.3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5527 0 0,'2'1'423'0'0,"5"6"2509"0"0,1 0 1 0 0,0 0-1 0 0,16 9 1 0 0,-15-11-1367 0 0,-1-1 0 0 0,1 0 1 0 0,19 6-1 0 0,-17-8-1456 0 0,1 1-1 0 0,0-2 1 0 0,0 1-1 0 0,0-2 1 0 0,0 1 0 0 0,1-2-1 0 0,-1 0 1 0 0,12-2-1 0 0,2-3-1114 0 0,-13 2-658 0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04.7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267 5 2759 0 0,'4'-4'17015'0'0,"-71"8"-15536"0"0,50-3-1370 0 0,0 0 1 0 0,0 0 0 0 0,-22 6 0 0 0,-19 2 77 0 0,33-6-176 0 0,0 0 109 0 0,23-1-49 0 0,-2 12 79 0 0,4-7-101 0 0,1-1 0 0 0,-1 1 0 0 0,1 0 0 0 0,0 0 1 0 0,1-1-1 0 0,0 1 0 0 0,0-1 0 0 0,3 7 0 0 0,3 14 229 0 0,3 32 508 0 0,-2 0 0 0 0,1 93-1 0 0,-6-79-495 0 0,23 243 630 0 0,-13-173-644 0 0,4-3-164 0 0,3 21 5 0 0,-10 110 11 0 0,-4-132-128 0 0,-7-127 0 0 0,9 116 0 0 0,-7-101 0 0 0,-1-7 0 0 0,1 0 0 0 0,2 0 0 0 0,8 31 0 0 0,-9-38 0 0 0,-3-11 0 0 0,6 9 0 0 0,-2-4 0 0 0,11 13 0 0 0,-4-6 0 0 0,1 2 0 0 0,5 6 80 0 0,-15-20-80 0 0,0 0 0 0 0,0 0 0 0 0,0 0 0 0 0,1-1 0 0 0,-1 1 0 0 0,0-1 0 0 0,1 1 0 0 0,-1-1 0 0 0,1 0 0 0 0,-1 0 0 0 0,1 0 0 0 0,-1 0 0 0 0,5 1 0 0 0,-5-2 0 0 0,1 1 6 0 0,0-1-1 0 0,-1 1 1 0 0,1-1-1 0 0,0 0 1 0 0,0 0-1 0 0,0 0 1 0 0,0-1-1 0 0,-1 1 1 0 0,1-1 0 0 0,0 1-1 0 0,0-1 1 0 0,-1 0-1 0 0,5-2 1 0 0,3-2 40 0 0,0 0 0 0 0,11-8 1 0 0,6-4 12 0 0,-5 7-55 0 0,0 0 0 0 0,0 2 0 0 0,1 0 0 0 0,33-6 0 0 0,-49 12-2407 0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06.5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79 5615 0 0,'0'0'13544'0'0,"7"-7"-12616"0"0,-6 6-889 0 0,0 0 23 0 0,0-1 0 0 0,0 1-1 0 0,1 0 1 0 0,-1-1 0 0 0,1 1 0 0 0,-1 0 0 0 0,1 0-1 0 0,-1-1 1 0 0,1 1 0 0 0,0 0 0 0 0,-1 1-1 0 0,1-1 1 0 0,0 0 0 0 0,0 1 0 0 0,0-1 0 0 0,0 1-1 0 0,0-1 1 0 0,0 1 0 0 0,3-1 0 0 0,24 2 695 0 0,-16-2-485 0 0,80-6 760 0 0,-84 7-1026 0 0,-1 0 0 0 0,1-1 0 0 0,0 0-1 0 0,-1-1 1 0 0,1 0 0 0 0,-1 0 0 0 0,0-1 0 0 0,0 0 0 0 0,0-1-1 0 0,13-7 1 0 0,-17 8-6 0 0,1-1 0 0 0,18-2 0 0 0,-22 5 0 0 0,-1 1 0 0 0,1 0 0 0 0,-1-1-1 0 0,1 1 1 0 0,-1 0 0 0 0,1 0 0 0 0,-1 0 0 0 0,1-1 0 0 0,0 1-1 0 0,-1 0 1 0 0,1 0 0 0 0,-1 0 0 0 0,1 0 0 0 0,0 0 0 0 0,-1 0-1 0 0,1 0 1 0 0,-1 0 0 0 0,1 1 0 0 0,0-1 0 0 0,0 0 0 0 0,9 2 68 0 0,-9-2 2 0 0,6 6 299 0 0,-5-1-349 0 0,0 0-1 0 0,0 1 0 0 0,-1-1 1 0 0,0 1-1 0 0,0-1 0 0 0,0 1 1 0 0,0 0-1 0 0,-1-1 1 0 0,0 1-1 0 0,-1 7 0 0 0,0 25 187 0 0,2-35-153 0 0,1 2 11 0 0,1 7 88 0 0,0 0 0 0 0,0 0 0 0 0,-2 1 0 0 0,1-1 1 0 0,-2 1-1 0 0,0 15 0 0 0,0-21-84 0 0,0 0-36 0 0,8 260 936 0 0,5-47-548 0 0,-6-62-104 0 0,4 41-49 0 0,5 59-150 0 0,13 75-106 0 0,-3-131-11 0 0,-21-165 0 0 0,-5-34 0 0 0,0-1 0 0 0,0 1 0 0 0,0-1 0 0 0,-1 1 0 0 0,1-1 0 0 0,-1 1 0 0 0,1-1 0 0 0,-1 0 0 0 0,0 1 0 0 0,0-1 0 0 0,-1 3 0 0 0,2-5 0 0 0,-1 2 0 0 0,1-1 0 0 0,-1 1 0 0 0,0-1 0 0 0,1 0 0 0 0,-1 0-1 0 0,0 1 1 0 0,0-1 0 0 0,0 0 0 0 0,0 0 0 0 0,0 0 0 0 0,0 0 0 0 0,0 0 0 0 0,0 0 0 0 0,0 0 0 0 0,0 0 0 0 0,-1 0-1 0 0,-1 1 1 0 0,0-1-9 0 0,-2 2-4 0 0,0-2 0 0 0,0 1 0 0 0,0 0 0 0 0,0-1 0 0 0,0 0 0 0 0,0 0 0 0 0,0 0 0 0 0,-9-1 0 0 0,-7 2-40 0 0,-179 20-22 0 0,114-21 352 0 0,85-1-82 0 0,17-4-692 0 0,-7 0-1365 0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11.0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189 47 4951 0 0,'0'0'4292'0'0,"10"-17"777"0"0,-7 11-5272 0 0,-2 5 211 0 0,4-10 616 0 0,4 7 356 0 0,-6 3-539 0 0,1-1 1 0 0,0 1-1 0 0,-1 0 1 0 0,1 0 0 0 0,0 1-1 0 0,0-1 1 0 0,0 1-1 0 0,0 0 1 0 0,-1 0 0 0 0,1 0-1 0 0,0 0 1 0 0,5 1-1 0 0,21 0-124 0 0,-6-1-257 0 0,0 1 1 0 0,46 7-1 0 0,-56-6-40 0 0,-12-2-10 0 0,0 1-1 0 0,0-1 0 0 0,-1 1 0 0 0,1-1 1 0 0,0 1-1 0 0,-1-1 0 0 0,1 1 0 0 0,0 0 1 0 0,1 1-1 0 0,1 0-5 0 0,15 7 246 0 0,-18-9-177 0 0,0 1-13 0 0,4 1-37 0 0,-3-2 19 0 0,4 2-31 0 0,2-1-11 0 0,-1-1 0 0 0,0-1 0 0 0,1 1 0 0 0,-2 1 12 0 0,0-1 69 0 0,-3 0-45 0 0,0 0-1 0 0,0 1 0 0 0,0-1 0 0 0,1 1 0 0 0,-1 0 0 0 0,0 0 1 0 0,0 0-1 0 0,0 0 0 0 0,0 0 0 0 0,3 2 0 0 0,2 1-21 0 0,-5-2 21 0 0,6 10-9 0 0,-8-10-9 0 0,0-1-1 0 0,-1 1 1 0 0,1 0 0 0 0,0 0-1 0 0,0-1 1 0 0,-1 1 0 0 0,1 0-1 0 0,-1 0 1 0 0,1 2 0 0 0,-1-1 24 0 0,1-2 92 0 0,1 20-58 0 0,5 72 314 0 0,-2-19-82 0 0,40 535 746 0 0,-39-256-1005 0 0,-10-218-36 0 0,3-83 14 0 0,-1-21-9 0 0,3-1-1 0 0,4 37 1 0 0,-2-32-17 0 0,0 0 0 0 0,-2 0 0 0 0,-4 38 0 0 0,1-65 0 0 0,-2 25 0 0 0,0 16 0 0 0,5-37 0 0 0,-3 10 0 0 0,1-13 0 0 0,0-1 0 0 0,-1 1 0 0 0,1 0 0 0 0,-1-1 0 0 0,1 1 0 0 0,-2-3 0 0 0,2-4 0 0 0,0 0 0 0 0,0 0 0 0 0,0 0 0 0 0,0-1 0 0 0,0 1 0 0 0,-1-1 0 0 0,1 1 0 0 0,-1 0 0 0 0,1-1 0 0 0,-1 0 0 0 0,0 1 0 0 0,1-1 0 0 0,-1 0 0 0 0,0 0 0 0 0,0 0 0 0 0,0 0 0 0 0,0 0 0 0 0,0-1 0 0 0,0 1 0 0 0,0-1 0 0 0,0 1 0 0 0,0-1 0 0 0,-4 1 0 0 0,-2 0 0 0 0,-8 1 64 0 0,1 0-1 0 0,-1-1 0 0 0,0-1 1 0 0,1-1-1 0 0,-28-4 1 0 0,-3 1 59 0 0,-373-9 2129 0 0,413 14-2456 0 0,12 1-238 0 0,4-1-1817 0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12.8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285 21 2759 0 0,'0'0'15628'0'0,"-7"-3"-14608"0"0,-4 1-447 0 0,1 0 0 0 0,-1 1 0 0 0,-10 0 0 0 0,-9-1 119 0 0,-80-5 220 0 0,91 5-880 0 0,-22 1 0 0 0,34 2-21 0 0,6-1-4 0 0,0 0-1 0 0,1 0 1 0 0,-1 0 0 0 0,0 0-1 0 0,0 1 1 0 0,0-1 0 0 0,1 0 0 0 0,-1 0-1 0 0,0 1 1 0 0,1-1 0 0 0,-1 1-1 0 0,0-1 1 0 0,1 1 0 0 0,-1-1 0 0 0,0 1-1 0 0,1-1 1 0 0,-1 1 0 0 0,1-1 0 0 0,-1 1-1 0 0,1 0 1 0 0,-1-1 0 0 0,1 1-1 0 0,0 0 1 0 0,-1 0 0 0 0,1-1 0 0 0,0 1-1 0 0,-1 0 1 0 0,1 1 0 0 0,-1 19 200 0 0,1-20-204 0 0,7 38 133 0 0,2 74 845 0 0,-2-22-59 0 0,-5-36-470 0 0,-1-11-215 0 0,14 180 167 0 0,-14 103-328 0 0,-5-233-9 0 0,-2 49 58 0 0,14 17-125 0 0,-6-124 0 0 0,0 60 256 0 0,-7 70-480 0 0,0-9 224 0 0,6-131 0 0 0,-1-23 0 0 0,1 11 0 0 0,1-5 0 0 0,2 1 0 0 0,1 0 1 0 0,-3-8-3 0 0,8 8 14 0 0,-1 1 38 0 0,-9-11-50 0 0,0 1 0 0 0,1-1 0 0 0,-1 1 0 0 0,1-1 0 0 0,-1 1 0 0 0,0-1 0 0 0,1 0 0 0 0,-1 1 0 0 0,1-1 0 0 0,0 1 1 0 0,-1-1-1 0 0,1 0 0 0 0,-1 0 0 0 0,1 1 0 0 0,-1-1 0 0 0,1 0 0 0 0,1 0 0 0 0,9 5 13 0 0,-3-3-1 0 0,0 0-1 0 0,-1 0 1 0 0,1-1 0 0 0,0 0 0 0 0,0 0 0 0 0,1 0-1 0 0,-1-1 1 0 0,0-1 0 0 0,14-2 0 0 0,6-2-13 0 0,37-13-1 0 0,-57 16 4 0 0,-1 0 2 0 0,15-5 12 0 0,0 1 1 0 0,37-5-1 0 0,-53 12-3 0 0,-4-1-13 0 0,0 0 0 0 0,0 0-1 0 0,0 0 1 0 0,0 0 0 0 0,0 0 0 0 0,0 0 0 0 0,0 0 0 0 0,0 0-1 0 0,0-1 1 0 0,3-1 0 0 0,15-3-2604 0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14.6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1839 0 0,'1'7'16910'0'0,"1"-5"-16737"0"0,-1 0 0 0 0,1 0 1 0 0,0 0-1 0 0,0-1 0 0 0,0 1 1 0 0,0-1-1 0 0,1 1 0 0 0,-1-1 1 0 0,0 0-1 0 0,1 0 1 0 0,-1 0-1 0 0,1 0 0 0 0,3 1 1 0 0,37 4 666 0 0,-16-3-705 0 0,-10-1-109 0 0,0-1 0 0 0,27-2 0 0 0,-12 0-24 0 0,-6 1 1 0 0,-16-1 8 0 0,-1 1-1 0 0,1 0 0 0 0,0 0 0 0 0,0 2 0 0 0,11 1 0 0 0,-8 0 8 0 0,0-1 0 0 0,15 1-1 0 0,-21-3-6 0 0,-5 1 51 0 0,1-1 0 0 0,-1 1 0 0 0,0-1-1 0 0,0 1 1 0 0,1 0 0 0 0,-1 0 0 0 0,0 0-1 0 0,0 0 1 0 0,0 0 0 0 0,0 0 0 0 0,0 1 0 0 0,-1-1-1 0 0,1 1 1 0 0,0-1 0 0 0,-1 1 0 0 0,1 0 0 0 0,-1 0-1 0 0,1-1 1 0 0,-1 1 0 0 0,0 0 0 0 0,0 0 0 0 0,0 0-1 0 0,0 1 1 0 0,0-1 0 0 0,1 2 0 0 0,-1 4 57 0 0,1 1-1 0 0,-1-1 1 0 0,0 0 0 0 0,-1 1 0 0 0,0 10 0 0 0,0 6 62 0 0,18 213 397 0 0,10 199 39 0 0,-22-314-617 0 0,0 9 29 0 0,6 52 70 0 0,-5-62-99 0 0,-4-51 0 0 0,-1-43 0 0 0,0-11 0 0 0,-1 0 0 0 0,-1-1 0 0 0,0 1 0 0 0,-1 0 0 0 0,-1 0 0 0 0,-1 0 0 0 0,-5 20 0 0 0,-9 27-64 0 0,14-58 64 0 0,-2 6 0 0 0,-2 0 0 0 0,6-10-4 0 0,0-1-1 0 0,0 1 1 0 0,0-1 0 0 0,0 0-1 0 0,0 1 1 0 0,0-1-1 0 0,0 0 1 0 0,0 0 0 0 0,-1 0-1 0 0,1 0 1 0 0,0 0 0 0 0,-1 0-1 0 0,1 0 1 0 0,-1-1-1 0 0,1 1 1 0 0,-4 1 0 0 0,-1 0 14 0 0,-2 2-18 0 0,-1-1 0 0 0,0-1 0 0 0,0 0 0 0 0,0 0 0 0 0,-13 1 0 0 0,-22 5-16 0 0,34-6 24 0 0,0-1 0 0 0,-14 2 0 0 0,-13 1 0 0 0,35-4 1 0 0,-9 1 36 0 0,-20-6 8 0 0,30 4-15 0 0,2-1-379 0 0,-1 0-1 0 0,1 0 0 0 0,0 0 0 0 0,0 0 0 0 0,1 0 0 0 0,-1 0 0 0 0,0 0 0 0 0,1 0 0 0 0,-1 0 0 0 0,1 0 0 0 0,-1 1 0 0 0,3-2 0 0 0,1-3-414 0 0,5-8-1092 0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15.2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9847 0 0,'2'0'4835'0'0,"17"3"-1305"0"0,36-2 0 0 0,-39-1-2920 0 0,1 0 0 0 0,0 1 1 0 0,26 6-1 0 0,-7-1-342 0 0,-20-4-7229 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15.6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17679 0 0,'0'9'1603'0'0,"2"-2"-1127"0"0,1 0-1 0 0,-1 0 1 0 0,1 0 0 0 0,0-1-1 0 0,1 1 1 0 0,4 6 0 0 0,-3-5 1178 0 0,-4-6-1574 0 0,1 0 1 0 0,0 0 0 0 0,0 0-1 0 0,0 0 1 0 0,0-1 0 0 0,0 1-1 0 0,0 0 1 0 0,0-1 0 0 0,0 1-1 0 0,1-1 1 0 0,-1 0 0 0 0,1 0-1 0 0,-1 0 1 0 0,1 0 0 0 0,5 1-1 0 0,0 0 129 0 0,0-1 0 0 0,1 0-1 0 0,12 0 1 0 0,-9-2-708 0 0,0 0 0 0 0,0-1 0 0 0,-1-1 0 0 0,1 0 0 0 0,-1 0 0 0 0,0-1 0 0 0,0 0 0 0 0,0-1 0 0 0,0-1 0 0 0,-1 1 0 0 0,12-9 0 0 0,-8 4-1113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16.6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364 0 11519 0 0,'0'0'8736'0'0,"-15"6"-7742"0"0,-7 0-503 0 0,0-1 0 0 0,-32 2 0 0 0,29-3-334 0 0,-5-1-130 0 0,7 0 24 0 0,-25 5-1 0 0,30-5-39 0 0,15-2-8 0 0,-1-1 1 0 0,0 1-1 0 0,0 0 0 0 0,1 0 1 0 0,-1 0-1 0 0,1 0 0 0 0,-1 1 1 0 0,1-1-1 0 0,-1 1 0 0 0,1 0 1 0 0,0 0-1 0 0,0 0 0 0 0,0 0 1 0 0,0 1-1 0 0,-3 3 0 0 0,0 0-3 0 0,-6 5 37 0 0,11-11-31 0 0,0 1-1 0 0,0 0 0 0 0,0 0 1 0 0,0 0-1 0 0,1 0 1 0 0,-1 0-1 0 0,0 0 1 0 0,0 0-1 0 0,1 0 1 0 0,-1 1-1 0 0,1-1 0 0 0,-1 0 1 0 0,1 0-1 0 0,-1 0 1 0 0,1 2-1 0 0,-3 7 22 0 0,0 0-1 0 0,0 0 1 0 0,1 0 0 0 0,0 0-1 0 0,1 0 1 0 0,0 14 0 0 0,-1 4 158 0 0,-1 160 1363 0 0,4-112-1000 0 0,2 106 403 0 0,3 60-662 0 0,0-97-177 0 0,-8 71-112 0 0,-1-62 0 0 0,4 66 64 0 0,0-197-64 0 0,0 0 0 0 0,-2 24 0 0 0,1-30 0 0 0,2-2 0 0 0,-2-12 0 0 0,-1-2 0 0 0,1-1 0 0 0,0 1 0 0 0,0 0 0 0 0,0 0 0 0 0,0 0 0 0 0,0-1 0 0 0,0 1 0 0 0,0 0 0 0 0,0 0 0 0 0,0-1 0 0 0,1 1 0 0 0,-1 0 0 0 0,0 0 0 0 0,0-1 0 0 0,1 1 0 0 0,-1 0 0 0 0,1 1 0 0 0,3 6 0 0 0,-3-6-3 0 0,0 0-1 0 0,0 0 1 0 0,1 0-1 0 0,-1 0 1 0 0,0-1-1 0 0,1 1 1 0 0,-1 0-1 0 0,1-1 1 0 0,0 1-1 0 0,-1-1 1 0 0,1 0-1 0 0,0 1 1 0 0,0-1-1 0 0,0 0 1 0 0,0 0-1 0 0,0 0 1 0 0,3 0-1 0 0,-3 0 3 0 0,1 0-6 0 0,0 0 0 0 0,0 0-1 0 0,0-1 1 0 0,0 1 0 0 0,0-1 0 0 0,0 0 0 0 0,0 0-1 0 0,0 0 1 0 0,0 0 0 0 0,1 0 0 0 0,-1-1 0 0 0,0 1-1 0 0,0-1 1 0 0,0 0 0 0 0,5-2 0 0 0,3-1-18 0 0,211-50 13 0 0,-111 37 76 0 0,-105 16-160 0 0,-5 0-404 0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1:18.9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10 919 0 0,'0'0'15095'0'0,"13"10"-11342"0"0,-6-7-3455 0 0,0-1 0 0 0,0 0 0 0 0,0 0 0 0 0,0-1-1 0 0,0 0 1 0 0,0 0 0 0 0,1 0 0 0 0,12-2 0 0 0,10 2 5 0 0,-20-1-263 0 0,0-1 0 0 0,0 0 1 0 0,15-3-1 0 0,14-2-41 0 0,-34 5 1 0 0,1 1 0 0 0,0-1 0 0 0,0-1 0 0 0,10-2 0 0 0,-7 1 1 0 0,0 0 1 0 0,0 1-1 0 0,0 0 1 0 0,1 1 0 0 0,-1 0-1 0 0,16 1 1 0 0,-23 0 40 0 0,4 1-19 0 0,-4-1 506 0 0,2 9-214 0 0,11 118 1186 0 0,-3-14-1027 0 0,3 103 30 0 0,-12-117-274 0 0,29 399 298 0 0,-29-453-510 0 0,14 138 100 0 0,1 3-107 0 0,-17-160-11 0 0,-1 0 0 0 0,-5 46 0 0 0,4-69-5 0 0,1-1 0 0 0,-1 0 0 0 0,0 0 1 0 0,0 0-1 0 0,0-1 0 0 0,0 1 0 0 0,0 0 0 0 0,0 0 0 0 0,0 0 0 0 0,0-1 0 0 0,-1 1 0 0 0,1-1 0 0 0,-1 1 1 0 0,1-1-1 0 0,-1 1 0 0 0,0-1 0 0 0,1 0 0 0 0,-1 0 0 0 0,0 0 0 0 0,0 0 0 0 0,0 0 0 0 0,0 0 1 0 0,0 0-1 0 0,0-1 0 0 0,-2 1 0 0 0,2 0 4 0 0,-197 76-101 0 0,183-70 100 0 0,-12 2 77 0 0,29-14-172 0 0,1 1 1 0 0,-1 0-1 0 0,1 1 1 0 0,4-6-1 0 0,6-11-1756 0 0,-5 8 42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19.7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68 0 3679 0 0,'0'0'11238'0'0,"0"2"-10524"0"0,3 11 90 0 0,-2-11-734 0 0,-1 0 0 0 0,1 0 0 0 0,-1 0 0 0 0,1-1 0 0 0,-1 1 0 0 0,0 0 0 0 0,0 0 0 0 0,0 0 0 0 0,0 0 0 0 0,0 3 0 0 0,-2 1 90 0 0,1-2-66 0 0,0-1 1 0 0,1 0 0 0 0,-1 1-1 0 0,0-1 1 0 0,1 1 0 0 0,0-1-1 0 0,0 1 1 0 0,1 4 0 0 0,-1-6-73 0 0,-1 0 1 0 0,1 0 0 0 0,0 0 0 0 0,0 0 0 0 0,-1 0 0 0 0,0 0 0 0 0,1 0 0 0 0,-1-1-1 0 0,0 1 1 0 0,0 0 0 0 0,0 0 0 0 0,0 0 0 0 0,0-1 0 0 0,0 1 0 0 0,-2 2 0 0 0,-7 11 132 0 0,6-5-44 0 0,1-6-50 0 0,0 1 0 0 0,1 1 0 0 0,0-1 0 0 0,0 0 0 0 0,1 0 0 0 0,-1 1 0 0 0,1-1 0 0 0,0 1 0 0 0,0 9 0 0 0,2-6-14 0 0,0-3-13 0 0,0 1 0 0 0,0 0-1 0 0,-1 0 1 0 0,0 0-1 0 0,0 0 1 0 0,-1 0 0 0 0,-1 7-1 0 0,-16 79 228 0 0,13-65-202 0 0,4-24-60 0 0,1 1 0 0 0,-1 0-1 0 0,1-1 1 0 0,0 1 0 0 0,0 0-1 0 0,1 0 1 0 0,0-1 0 0 0,-1 1-1 0 0,3 4 1 0 0,-3-8-234 0 0,22 7-3294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05.8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400 41 11519 0 0,'0'0'528'0'0,"-2"-1"-16"0"0,-21-7 873 0 0,-1 0 0 0 0,-1 2 0 0 0,1 1 0 0 0,-1 1 0 0 0,-27-1 0 0 0,36 3-1376 0 0,-11 1 104 0 0,0 0-1 0 0,-1 2 1 0 0,1 1 0 0 0,0 1-1 0 0,-31 7 1 0 0,44-5-1452 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05.0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2303 0 0,'0'0'20003'0'0,"0"2"-19361"0"0,9 133 2294 0 0,31 66-2733 0 0,-33-182-130 0 0,1 11-4154 0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06.1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8751 0 0,'1'2'1254'0'0,"1"0"-438"0"0,0-1 0 0 0,0 1 1 0 0,0 0-1 0 0,0 0 0 0 0,0-1 0 0 0,0 1 1 0 0,0-1-1 0 0,0 0 0 0 0,1 1 1 0 0,2 0-1 0 0,0-1-142 0 0,-1 1 0 0 0,1-1 0 0 0,0 0 0 0 0,10 1 1 0 0,2-2-769 0 0,0-1 0 0 0,22-3 1 0 0,-17 1 631 0 0,13-1-529 0 0,51-3-3233 0 0,-69 7-3846 0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06.4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18255 0 0,'1'2'836'0'0,"10"46"1267"0"0,7 69-1 0 0,2 10 369 0 0,-16-104-2702 0 0,0-3-1253 0 0,0 0-1 0 0,1 0 0 0 0,1 0 1 0 0,1-1-1 0 0,15 29 1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07.7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15 9215 0 0,'0'0'12119'0'0,"7"-3"-11463"0"0,16-1-461 0 0,1 0 0 0 0,-1 2 1 0 0,1 1-1 0 0,38 2 0 0 0,-12 0-50 0 0,1 2-2206 0 0,-33-1 914 0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08.0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5063 0 0,'0'0'232'0'0,"1"1"-13"0"0,8 72 13264 0 0,-4-22-7599 0 0,0 5-5506 0 0,12 71-166 0 0,-9-66-2707 0 0,-6-51 798 0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09.3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8431 0 0,'6'0'14015'0'0,"-2"16"-11432"0"0,0 19-2781 0 0,1 43 1375 0 0,-5-45-1314 0 0,2-1 0 0 0,2 0 0 0 0,0 0 0 0 0,13 43 0 0 0,-13-67-1484 0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19.9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74 3223 0 0,'0'-2'240'0'0,"3"-21"-142"0"0,17-25 15721 0 0,-14 57-14094 0 0,3 14-2088 0 0,-4 2 1553 0 0,0 1-1 0 0,1 49 1 0 0,-2-12-510 0 0,-1-32-431 0 0,3 27-118 0 0,-5-52-136 0 0,0 1 1 0 0,1-1 0 0 0,0 0 0 0 0,0 0 0 0 0,0 0 0 0 0,5 8 0 0 0,-7-14-60 0 0,1 1 1 0 0,-1-1 0 0 0,0 1 0 0 0,1-1-1 0 0,-1 1 1 0 0,0-1 0 0 0,1 1-1 0 0,-1-1 1 0 0,1 0 0 0 0,-1 1-1 0 0,1-1 1 0 0,-1 0 0 0 0,1 1-1 0 0,-1-1 1 0 0,1 0 0 0 0,-1 0-1 0 0,1 1 1 0 0,-1-1 0 0 0,1 0-1 0 0,-1 0 1 0 0,2 0 0 0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20.3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6911 0 0,'0'0'528'0'0,"1"2"0"0"0,5 18 5192 0 0,4 24 0 0 0,4 56-1462 0 0,5 21-3592 0 0,-14-98-579 0 0,1 0 0 0 0,12 30 0 0 0,-13-43-90 0 0,0 1-1 0 0,1-1 0 0 0,0 0 1 0 0,1 0-1 0 0,0-1 1 0 0,15 16-1 0 0,-18-21-72 0 0,-1 0 1 0 0,1-1-1 0 0,1 0 0 0 0,-1 0 0 0 0,1 0 1 0 0,-1 0-1 0 0,1-1 0 0 0,0 1 0 0 0,0-1 1 0 0,0 0-1 0 0,0-1 0 0 0,0 1 1 0 0,10 1-1 0 0,-12-3-83 0 0,0 0 0 0 0,1 0 0 0 0,-1-1 1 0 0,0 1-1 0 0,1 0 0 0 0,-1-1 0 0 0,0 0 1 0 0,0 0-1 0 0,1 0 0 0 0,-1 0 0 0 0,0-1 1 0 0,0 1-1 0 0,0-1 0 0 0,0 1 0 0 0,-1-1 1 0 0,1 0-1 0 0,0 0 0 0 0,-1-1 0 0 0,1 1 1 0 0,-1 0-1 0 0,0-1 0 0 0,0 0 0 0 0,2-3 1 0 0,-2 3 78 0 0,0 0 0 0 0,-1-1 1 0 0,1 1-1 0 0,-1-1 0 0 0,0 0 1 0 0,0 1-1 0 0,-1-1 0 0 0,1 0 1 0 0,-1 1-1 0 0,0-1 0 0 0,1 0 1 0 0,-2 0-1 0 0,1 0 0 0 0,0 1 1 0 0,-1-1-1 0 0,0 0 0 0 0,-1-3 1 0 0,1 3 73 0 0,0 1 1 0 0,0-1-1 0 0,0 1 1 0 0,0 0-1 0 0,-1 0 1 0 0,0 0-1 0 0,1 0 1 0 0,-1 0 0 0 0,0 0-1 0 0,-1 0 1 0 0,1 0-1 0 0,0 1 1 0 0,-1-1-1 0 0,0 1 1 0 0,1 0 0 0 0,-1 0-1 0 0,0 0 1 0 0,-5-3-1 0 0,4 4 89 0 0,1 0-1 0 0,0 1 1 0 0,-1-1-1 0 0,1 1 1 0 0,-1 0-1 0 0,1 0 1 0 0,0 0-1 0 0,-1 0 1 0 0,1 0-1 0 0,-1 1 1 0 0,1 0-1 0 0,0-1 1 0 0,-7 4-1 0 0,5-2 183 0 0,0 0 0 0 0,0 1 0 0 0,0-1 0 0 0,0 1 0 0 0,0 0 0 0 0,0 1 0 0 0,-5 5 0 0 0,-35 28 348 0 0,29-20-613 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20.9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 4 10191 0 0,'0'-4'10336'0'0,"-5"27"-9599"0"0,2 0-1 0 0,0 0 1 0 0,1 0-1 0 0,3 30 1 0 0,14 95 172 0 0,-11-123-1072 0 0,2 0-1 0 0,0-1 1 0 0,1 0-1 0 0,18 38 1 0 0,-25-60-13 0 0,1-1 0 0 0,0 0 0 0 0,0 0 0 0 0,1 0 0 0 0,-1 0 0 0 0,0 0 0 0 0,0 0 0 0 0,0 0 1 0 0,1 0-1 0 0,-1-1 0 0 0,0 1 0 0 0,3 0 0 0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21.6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1 197 8063 0 0,'5'-19'1242'0'0,"0"1"0"0"0,1 0-1 0 0,17-33 1 0 0,-21 46-649 0 0,0 2-319 0 0,-1-1-1 0 0,1 1 1 0 0,0 0-1 0 0,0-1 0 0 0,1 1 1 0 0,-1 0-1 0 0,1 0 1 0 0,-1 0-1 0 0,1 1 1 0 0,0-1-1 0 0,0 1 1 0 0,0-1-1 0 0,1 1 0 0 0,-1 0 1 0 0,1 0-1 0 0,-1 1 1 0 0,1-1-1 0 0,4-1 1 0 0,-4 2-95 0 0,1 0 1 0 0,-1 1-1 0 0,0 0 1 0 0,1-1-1 0 0,-1 1 1 0 0,0 1-1 0 0,1-1 1 0 0,-1 1-1 0 0,0-1 0 0 0,1 1 1 0 0,-1 0-1 0 0,0 1 1 0 0,0-1-1 0 0,0 1 1 0 0,0 0-1 0 0,4 2 1 0 0,1 1-37 0 0,-2 0 1 0 0,1 0-1 0 0,-1 0 1 0 0,1 1-1 0 0,6 8 0 0 0,-10-10-86 0 0,-1 0 0 0 0,0 1 1 0 0,0-1-1 0 0,0 1 0 0 0,0 0 0 0 0,-1-1 0 0 0,0 1 0 0 0,0 0 0 0 0,0 1 0 0 0,1 6 0 0 0,-1-3 48 0 0,-1 0 1 0 0,-1 0-1 0 0,1 0 1 0 0,-2 0 0 0 0,1 0-1 0 0,-1 0 1 0 0,0 0-1 0 0,-1 0 1 0 0,-5 15-1 0 0,-3 5 164 0 0,-21 41 1 0 0,28-64-255 0 0,-7 14 17 0 0,-22 33 0 0 0,7-25-119 0 0,24-27 15 0 0,-13-9-401 0 0,13 5 447 0 0,0 0-2 0 0,-1-1 1 0 0,1 1-1 0 0,0-1 0 0 0,0 1 0 0 0,0-1 0 0 0,1 1 0 0 0,0-1 0 0 0,-1 0 1 0 0,1 1-1 0 0,0-1 0 0 0,1-4 0 0 0,1 2 28 0 0,0 0 11 0 0,-2 5 106 0 0,0 0-64 0 0,-1-3-54 0 0,0 3-5 0 0,0-1 0 0 0,0 0 0 0 0,0 1 0 0 0,-1-1 0 0 0,1 1 1 0 0,0-1-1 0 0,-1 1 0 0 0,1-1 0 0 0,-1 1 0 0 0,-3-2 0 0 0,-1-2-42 0 0,-2-3 38 0 0,1 1 10 0 0,0 0-1 0 0,-1 0 1 0 0,-10-5 0 0 0,16 11 0 0 0,-7-5 0 0 0,8 5 0 0 0,1 1 0 0 0,-1-1 0 0 0,0 1 0 0 0,0-1 0 0 0,1 0 0 0 0,-1 1 0 0 0,1-1 0 0 0,-1 0 0 0 0,1 0 0 0 0,-1 0 0 0 0,1 1 0 0 0,-1-1 0 0 0,1 0 0 0 0,0 0 0 0 0,-1 0 0 0 0,1 0 0 0 0,0 0 0 0 0,0 0 0 0 0,-1-1 0 0 0,1-1 0 0 0,-1 0 0 0 0,0 1 0 0 0,1-1 0 0 0,-1 0 0 0 0,1 0 0 0 0,-1 0 0 0 0,1 1 0 0 0,0-1 0 0 0,0 0 0 0 0,1-5 0 0 0,0-3 0 0 0,0-4 0 0 0,1 0 0 0 0,4-20 0 0 0,1-8 0 0 0,-5 30-3 0 0,-1-4-5 0 0,1 0 1 0 0,1 1 0 0 0,1-1-1 0 0,7-20 1 0 0,0 15-2374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06.5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9 133 5063 0 0,'0'0'11286'0'0,"-7"-13"-10312"0"0,6 11-959 0 0,1-1 0 0 0,-1 1 0 0 0,1-1 0 0 0,0 0-1 0 0,0 1 1 0 0,0-1 0 0 0,1 0 0 0 0,-1 1 0 0 0,0-1 0 0 0,1 1-1 0 0,0-1 1 0 0,0 0 0 0 0,0 1 0 0 0,0 0 0 0 0,0-1 0 0 0,0 1-1 0 0,0 0 1 0 0,1-1 0 0 0,0 1 0 0 0,-1 0 0 0 0,4-3 0 0 0,0 0 73 0 0,1-1 1 0 0,-1 1 0 0 0,1 1 0 0 0,1-1 0 0 0,-1 1-1 0 0,10-5 1 0 0,-5 4-1 0 0,0 1 0 0 0,0 0 0 0 0,0 1 0 0 0,1 0-1 0 0,-1 1 1 0 0,1 0 0 0 0,15 0 0 0 0,-24 2-7 0 0,-1 1 0 0 0,0-1 0 0 0,1 1 0 0 0,-1-1 0 0 0,0 1 0 0 0,0 0 0 0 0,1 0 0 0 0,-1 0 0 0 0,0 0-1 0 0,0 0 1 0 0,0 1 0 0 0,2 2 0 0 0,20 19 516 0 0,-22-20-531 0 0,1 1 0 0 0,-1-1-1 0 0,0 1 1 0 0,0 0 0 0 0,0 0 0 0 0,0 0-1 0 0,0 0 1 0 0,-1 0 0 0 0,0 0 0 0 0,0 0-1 0 0,0 0 1 0 0,0 1 0 0 0,-1-1 0 0 0,0 5-1 0 0,0-3-14 0 0,-1 1 0 0 0,0-1 0 0 0,0 0 0 0 0,0 1-1 0 0,-1-1 1 0 0,0 0 0 0 0,0 0 0 0 0,-5 9 0 0 0,-2-1-35 0 0,1 0 1 0 0,-2 0 0 0 0,0-1-1 0 0,0-1 1 0 0,-1 0 0 0 0,-20 17-1 0 0,17-17-16 0 0,0-1 0 0 0,0-1 0 0 0,-29 15 0 0 0,35-21 672 0 0,10-5-650 0 0,0 0-1 0 0,0 0 1 0 0,0 1-1 0 0,0-1 0 0 0,1 0 1 0 0,3 1-1 0 0,-6 0-8 0 0,102-21 251 0 0,-93 20-166 0 0,1 0 1 0 0,0 1 0 0 0,0 0-1 0 0,0 1 1 0 0,-1 0-1 0 0,1 1 1 0 0,17 5 0 0 0,-19-5-11 0 0,0 1 0 0 0,-1 0 0 0 0,1 1 0 0 0,-1 0 0 0 0,0 0 0 0 0,0 0 0 0 0,0 1 0 0 0,0 0 0 0 0,10 10 0 0 0,-14-11-50 0 0,0 0 0 0 0,-1 0 0 0 0,1 0 0 0 0,-1 1 0 0 0,0-1 0 0 0,0 1 0 0 0,-1-1 0 0 0,1 1 1 0 0,-1 0-1 0 0,0 0 0 0 0,1 8 0 0 0,-1-2 27 0 0,0-1 1 0 0,-1 1 0 0 0,-1 0 0 0 0,-2 14-1 0 0,1-16-54 0 0,-1 0-1 0 0,-1-1 0 0 0,1 1 0 0 0,-2-1 0 0 0,1 0 0 0 0,-1 0 1 0 0,0-1-1 0 0,-9 11 0 0 0,6-7-7 0 0,2-3-16 0 0,-1 0 0 0 0,0-1 0 0 0,0 1-1 0 0,0-2 1 0 0,-1 1 0 0 0,1-1 0 0 0,-2 0 0 0 0,1 0-1 0 0,-15 6 1 0 0,16-9 4 0 0,1 0 1 0 0,-1-1-1 0 0,0 0 0 0 0,0 0 0 0 0,0-1 0 0 0,0 0 1 0 0,-1 0-1 0 0,1-1 0 0 0,0 1 0 0 0,0-2 0 0 0,-1 1 1 0 0,1-1-1 0 0,0 0 0 0 0,-9-3 0 0 0,3 1-2 0 0,-1-2 1 0 0,-20-10-1 0 0,30 13 9 0 0,0 0-1 0 0,0 0 1 0 0,0-1-1 0 0,0 1 1 0 0,0-1-1 0 0,1 0 1 0 0,-1-1-1 0 0,1 1 1 0 0,0 0 0 0 0,0-1-1 0 0,0 0 1 0 0,-2-4-1 0 0,2 1-54 0 0,3 5-93 0 0,-1 0 1 0 0,2-1 0 0 0,-1 1-1 0 0,0 0 1 0 0,0 0 0 0 0,1 0-1 0 0,-1-1 1 0 0,1 1 0 0 0,0 0-1 0 0,-1 0 1 0 0,1 0 0 0 0,2-3-1 0 0,-1 1-942 0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22.7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8 143 4143 0 0,'0'0'319'0'0,"-7"-11"2112"0"0,6 4-1656 0 0,1 0 0 0 0,1 1 0 0 0,-1-1-1 0 0,1 1 1 0 0,0-1 0 0 0,0 1 0 0 0,4-9 0 0 0,-3 7-68 0 0,-1 4-514 0 0,-1 1-1 0 0,1 0 0 0 0,1 0 0 0 0,-1-1 1 0 0,0 1-1 0 0,1 0 0 0 0,0 0 0 0 0,0 1 1 0 0,0-1-1 0 0,0 0 0 0 0,0 1 0 0 0,0-1 1 0 0,1 1-1 0 0,-1-1 0 0 0,1 1 0 0 0,0 0 1 0 0,-1 0-1 0 0,1 0 0 0 0,0 1 0 0 0,0-1 1 0 0,0 1-1 0 0,0 0 0 0 0,7-2 1 0 0,-6 2-46 0 0,-1 0 0 0 0,1 1 1 0 0,0 0-1 0 0,0 0 0 0 0,-1 0 1 0 0,1 0-1 0 0,0 1 0 0 0,-1-1 1 0 0,1 1-1 0 0,0 0 0 0 0,-1 0 1 0 0,1 0-1 0 0,-1 1 0 0 0,1-1 1 0 0,-1 1-1 0 0,0 0 0 0 0,1 0 1 0 0,-1 0-1 0 0,0 0 0 0 0,0 1 1 0 0,3 2-1 0 0,3 5 174 0 0,-1 0 0 0 0,0 0 0 0 0,0 0 1 0 0,11 22-1 0 0,17 48 266 0 0,-9-17-423 0 0,-22-52-159 0 0,1-1 0 0 0,0 0 0 0 0,0 0 0 0 0,1 0 0 0 0,15 15 0 0 0,-17-21-28 0 0,-1 0 0 0 0,1 0 0 0 0,0 0 0 0 0,0 0 0 0 0,0-1-1 0 0,0 0 1 0 0,1 0 0 0 0,0 0 0 0 0,-1-1 0 0 0,1 0 0 0 0,0 0 0 0 0,11 2 0 0 0,-11-3-373 0 0,0-1 0 0 0,0 0 1 0 0,0 0-1 0 0,8-1 0 0 0,12-5-6044 0 0,-10 0-172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23.0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252 0 7831 0 0,'-2'1'603'0'0,"-7"3"215"0"0,-1 0-1 0 0,1 1 1 0 0,0 0 0 0 0,0 1-1 0 0,0 0 1 0 0,1 1 0 0 0,0 0-1 0 0,0 0 1 0 0,1 0 0 0 0,0 1-1 0 0,-6 9 1 0 0,-11 15 1659 0 0,-28 53-1 0 0,43-70-2358 0 0,-4 6-207 0 0,1 1 0 0 0,1 0 0 0 0,-10 29-1 0 0,21-50-205 0 0,0 1-1 0 0,-1-1 1 0 0,1 1-1 0 0,0-1 1 0 0,0 1-1 0 0,0-1 1 0 0,0 1-1 0 0,0-1 1 0 0,0 1-1 0 0,1 1 1 0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23.6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0 127 2759 0 0,'3'-13'272'0'0,"-1"2"3968"0"0,0-1-1 0 0,0-17 5690 0 0,-2 30-9193 0 0,-1 29 792 0 0,1-13-1169 0 0,0 0 0 0 0,0 0 1 0 0,2 0-1 0 0,4 24 0 0 0,0-20-233 0 0,0 0-1 0 0,12 25 1 0 0,-15-39-123 0 0,0-1 0 0 0,1 0 1 0 0,0 0-1 0 0,0 0 0 0 0,0 0 1 0 0,1-1-1 0 0,0 1 0 0 0,0-1 1 0 0,0 0-1 0 0,9 6 0 0 0,-13-11-12 0 0,1 1-1 0 0,-1 0 0 0 0,1-1 0 0 0,-1 0 0 0 0,1 1 1 0 0,-1-1-1 0 0,1 0 0 0 0,-1 1 0 0 0,1-1 0 0 0,-1 0 0 0 0,1 0 1 0 0,0 0-1 0 0,-1-1 0 0 0,4 1 0 0 0,19-8-77 0 0,-22 8 76 0 0,4-3-63 0 0,-1 1 0 0 0,0-1 0 0 0,0 0 1 0 0,0-1-1 0 0,-1 1 0 0 0,1-1 0 0 0,-1 0 0 0 0,0 0 0 0 0,0 0 0 0 0,0 0 0 0 0,0-1 1 0 0,-1 1-1 0 0,0-1 0 0 0,0 0 0 0 0,0 0 0 0 0,2-8 0 0 0,3-5-107 0 0,-1-1 0 0 0,-1-1 0 0 0,4-26 0 0 0,-5 14 112 0 0,-1 0 1 0 0,-2-64-1 0 0,-2 81 83 0 0,0 17 16 0 0,0 0-1 0 0,1 0 0 0 0,0 0 1 0 0,-1 0-1 0 0,1 1 1 0 0,0-1-1 0 0,1 2 1 0 0,3 9 62 0 0,61 296 1433 0 0,-64-297-1516 0 0,34 228 502 0 0,-33-201-429 0 0,-1 0 0 0 0,-2 1 1 0 0,-2-1-1 0 0,-7 45 0 0 0,6-71-102 0 0,0 0-1 0 0,0-1 0 0 0,-1 1 1 0 0,-1-1-1 0 0,0 0 1 0 0,-1 0-1 0 0,0 0 1 0 0,-1-1-1 0 0,0 0 1 0 0,-13 15-1 0 0,16-21 10 0 0,-1 0-1 0 0,0 0 1 0 0,0-1 0 0 0,0 0-1 0 0,0 0 1 0 0,-1 0-1 0 0,1-1 1 0 0,-1 0 0 0 0,0 0-1 0 0,0 0 1 0 0,0-1-1 0 0,0 0 1 0 0,-1 0 0 0 0,1-1-1 0 0,-1 1 1 0 0,1-1-1 0 0,-1-1 1 0 0,1 1 0 0 0,-1-1-1 0 0,1 0 1 0 0,-1-1-1 0 0,-11-1 1 0 0,12 0-76 0 0,0 0 1 0 0,0 0-1 0 0,0 0 0 0 0,0 0 0 0 0,1-1 1 0 0,-1 0-1 0 0,1 0 0 0 0,0-1 1 0 0,-7-5-1 0 0,5 3-2548 0 0,-1-1 0 0 0,-11-14 0 0 0,5 1-4697 0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26.6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10 1839 0 0,'0'0'14403'0'0,"4"-7"-11270"0"0,-3 6-2980 0 0,1 1-1 0 0,0-1 1 0 0,0 1-1 0 0,-1 0 1 0 0,1 0-1 0 0,0 0 1 0 0,0 0-1 0 0,0 0 1 0 0,-1 0-1 0 0,1 0 1 0 0,0 1-1 0 0,0-1 1 0 0,-1 0 0 0 0,1 1-1 0 0,0 0 1 0 0,-1-1-1 0 0,1 1 1 0 0,-1 0-1 0 0,1 0 1 0 0,2 2-1 0 0,4 3 235 0 0,-1 0 0 0 0,12 13 0 0 0,-7-7 74 0 0,10 10 37 0 0,33 46 0 0 0,-3-3-295 0 0,-21-27-84 0 0,-19-23-142 0 0,22 23 1 0 0,-30-34 26 0 0,1 0 0 0 0,0 0 0 0 0,0 0 0 0 0,0-1 0 0 0,0 0 0 0 0,1 0 0 0 0,0 0 0 0 0,-1 0-1 0 0,8 1 1 0 0,-11-3-128 0 0,1-1 0 0 0,-1 0-1 0 0,1 0 1 0 0,-1 0 0 0 0,0 0-1 0 0,1 0 1 0 0,-1 0 0 0 0,1 0-1 0 0,3-2 1 0 0,13-4-3766 0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27.0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188 1 17855 0 0,'-41'94'3266'0'0,"9"-25"155"0"0,-10 20-1805 0 0,-2 5-1260 0 0,41-87-340 0 0,-3 8-32 0 0,0 1 1 0 0,-7 30-1 0 0,13-45-52 0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27.9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 63 8063 0 0,'-3'-15'10276'0'0,"-3"54"-7587"0"0,-2 61-1 0 0,8-83-2556 0 0,0 0 0 0 0,2 0-1 0 0,0-1 1 0 0,1 1 0 0 0,0-1-1 0 0,9 24 1 0 0,-12-37-105 0 0,0-2-27 0 0,1 0 0 0 0,-1 0 0 0 0,0-1 0 0 0,0 1 0 0 0,1 0-1 0 0,-1 0 1 0 0,0 0 0 0 0,1-1 0 0 0,-1 1 0 0 0,1 0 0 0 0,-1 0 0 0 0,1-1 0 0 0,-1 1 0 0 0,1 0-1 0 0,0-1 1 0 0,-1 1 0 0 0,2 0 0 0 0,-1 1-3 0 0,1-1-1 0 0,-1 1 1 0 0,1-1 0 0 0,-1 1-1 0 0,1-1 1 0 0,0 0-1 0 0,0 0 1 0 0,0 0 0 0 0,-1 0-1 0 0,1 0 1 0 0,0 0-1 0 0,0 0 1 0 0,0-1 0 0 0,0 1-1 0 0,0-1 1 0 0,0 0-1 0 0,1 1 1 0 0,2-1 0 0 0,-1 0-11 0 0,-1-1 1 0 0,1 0 0 0 0,0 1 0 0 0,-1-1 0 0 0,1 0 0 0 0,-1-1 0 0 0,1 1 0 0 0,-1-1 0 0 0,0 1 0 0 0,4-3-1 0 0,1-2-18 0 0,1-1-1 0 0,-1 1 0 0 0,-1-2 1 0 0,1 1-1 0 0,-1-1 0 0 0,11-15 1 0 0,-6 6-19 0 0,-1-2 0 0 0,-1 0 1 0 0,13-30-1 0 0,-19 36 37 0 0,1 0 0 0 0,-2-1 0 0 0,0 0 0 0 0,-1 0 0 0 0,0 0 0 0 0,0-19-1 0 0,-3-31 34 0 0,40 335 1041 0 0,0-10 432 0 0,-36-230-1451 0 0,4 121 285 0 0,-8-137-300 0 0,0 1 0 0 0,-1-1 0 0 0,0 0 0 0 0,-1 0 1 0 0,-1 0-1 0 0,-1 0 0 0 0,-10 24 0 0 0,12-34-38 0 0,0-1 0 0 0,0 1 0 0 0,0-1 0 0 0,-1 0 0 0 0,1 0 0 0 0,-1 0 0 0 0,0 0 0 0 0,0 0 0 0 0,0-1 0 0 0,-1 0 0 0 0,1 0 0 0 0,-1 0 0 0 0,1-1 0 0 0,-1 1-1 0 0,0-1 1 0 0,0 0 0 0 0,0-1 0 0 0,-1 1 0 0 0,1-1 0 0 0,0 0 0 0 0,0 0 0 0 0,-1-1 0 0 0,1 1 0 0 0,-1-1 0 0 0,1 0 0 0 0,0-1 0 0 0,-1 1 0 0 0,1-1 0 0 0,0 0 0 0 0,-1-1 0 0 0,-5-2 0 0 0,-5-1-23 0 0,1-1 0 0 0,0 0 1 0 0,0-1-1 0 0,-19-13 0 0 0,29 17-137 0 0,0-1 0 0 0,1 0 0 0 0,-1 0-1 0 0,1 0 1 0 0,-1 0 0 0 0,1 0 0 0 0,0-1-1 0 0,1 0 1 0 0,-1 0 0 0 0,1 0 0 0 0,0 0-1 0 0,1-1 1 0 0,-1 1 0 0 0,1-1 0 0 0,-2-7-1 0 0,3 8-526 0 0,0 0 0 0 0,1 0-1 0 0,-1-1 1 0 0,2-9 0 0 0,-1 13 526 0 0,3-17-1715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29.7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65 124 919 0 0,'-6'-15'80'0'0,"-42"-93"19552"0"0,41 124-19026 0 0,5 6 486 0 0,1 1 0 0 0,2 28 0 0 0,-1 9-197 0 0,6 122-327 0 0,-5-168-561 0 0,-1-9-178 0 0,1-1 0 0 0,-1 1 0 0 0,1-1 0 0 0,1 1-1 0 0,-1-1 1 0 0,1 0 0 0 0,2 6 0 0 0,-3-8 55 0 0,0 0 1 0 0,0-1-1 0 0,0 1 0 0 0,0 0 1 0 0,0-1-1 0 0,0 1 0 0 0,1-1 0 0 0,-1 1 1 0 0,1-1-1 0 0,-1 0 0 0 0,1 0 0 0 0,-1 1 1 0 0,1-1-1 0 0,0 0 0 0 0,-1 0 1 0 0,1-1-1 0 0,2 2 0 0 0,10 2-2913 0 0,-7-2 1478 0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30.1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62 9527 0 0,'0'0'860'0'0,"13"-9"-562"0"0,6-5 1926 0 0,-11 8-1317 0 0,0 0 0 0 0,0 1 1 0 0,0 0-1 0 0,13-6 0 0 0,-18 10-748 0 0,0 0 1 0 0,0 0-1 0 0,1 0 0 0 0,-1 1 0 0 0,0-1 0 0 0,1 1 0 0 0,-1 0 1 0 0,1 0-1 0 0,-1 0 0 0 0,0 0 0 0 0,1 0 0 0 0,-1 1 1 0 0,0 0-1 0 0,1 0 0 0 0,-1 0 0 0 0,5 2 0 0 0,-1 0-59 0 0,-1 0 0 0 0,0 0-1 0 0,0 0 1 0 0,-1 1 0 0 0,1-1-1 0 0,-1 2 1 0 0,1-1 0 0 0,-1 0 0 0 0,-1 1-1 0 0,1 0 1 0 0,-1 0 0 0 0,1 1-1 0 0,-2-1 1 0 0,1 1 0 0 0,0 0 0 0 0,-1 0-1 0 0,0 0 1 0 0,-1 0 0 0 0,0 1-1 0 0,1-1 1 0 0,-2 1 0 0 0,1-1 0 0 0,-1 1-1 0 0,0 0 1 0 0,0-1 0 0 0,-1 1-1 0 0,-1 10 1 0 0,0 0-43 0 0,0-1-1 0 0,-2 1 1 0 0,0-1 0 0 0,0 0-1 0 0,-2 0 1 0 0,0 0-1 0 0,-1-1 1 0 0,-8 16-1 0 0,12-28-53 0 0,0 1-1 0 0,-1 0 1 0 0,0 0-1 0 0,0-1 1 0 0,0 0-1 0 0,-6 6 0 0 0,7-8-7 0 0,1 0-1 0 0,-1 1 0 0 0,0-1 0 0 0,0 0 1 0 0,0 0-1 0 0,0 0 0 0 0,0-1 1 0 0,0 1-1 0 0,0 0 0 0 0,0-1 0 0 0,-1 1 1 0 0,1-1-1 0 0,0 0 0 0 0,0 0 1 0 0,-3 0-1 0 0,0 0 1 0 0,1-1-1 0 0,-1 0 1 0 0,1 0 0 0 0,0 0 0 0 0,-1-1 0 0 0,1 1-1 0 0,0-1 1 0 0,0 0 0 0 0,0 0 0 0 0,0 0 0 0 0,1-1-1 0 0,-1 1 1 0 0,-3-4 0 0 0,2 0-12 0 0,0 1 0 0 0,0-1 0 0 0,0 1 1 0 0,1-1-1 0 0,0 0 0 0 0,0-1 0 0 0,-4-9 0 0 0,4 4-1 0 0,-1 1-1 0 0,2 0 0 0 0,0-1 1 0 0,0 0-1 0 0,1 1 0 0 0,1-1 0 0 0,0 0 1 0 0,0 0-1 0 0,2-21 0 0 0,0 25-150 0 0,1 0 0 0 0,-1-1 0 0 0,1 1-1 0 0,0 0 1 0 0,1 1 0 0 0,0-1 0 0 0,0 0 0 0 0,1 1-1 0 0,5-8 1 0 0,-4 6-771 0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31.3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270 1 3679 0 0,'2'12'418'0'0,"-8"15"10932"0"0,4-25-10702 0 0,-20 11 1202 0 0,5-5-1125 0 0,-22 7 140 0 0,32-12-821 0 0,-1 0 0 0 0,0 0 0 0 0,1-1 0 0 0,-1 0 0 0 0,0 0 0 0 0,0-1 0 0 0,0 0 0 0 0,0 0 0 0 0,-12-1 0 0 0,-18 4-44 0 0,38-4 2 0 0,0-1-1 0 0,-1 1 1 0 0,1 0-1 0 0,-1 0 1 0 0,1 0 0 0 0,-1 0-1 0 0,1 0 1 0 0,-1 0-1 0 0,1 0 1 0 0,-1 0-1 0 0,1 0 1 0 0,-1 0 0 0 0,1 0-1 0 0,-1 0 1 0 0,1 0-1 0 0,-1 0 1 0 0,1 0-1 0 0,-1 0 1 0 0,1 1 0 0 0,-1-1-1 0 0,1 0 1 0 0,-1 0-1 0 0,0 1 1 0 0,-7 4 35 0 0,5-3 16 0 0,0 2 14 0 0,1-2-16 0 0,0 0 0 0 0,1 0 0 0 0,-1 0 0 0 0,1 0-1 0 0,-1 1 1 0 0,1-1 0 0 0,0 0 0 0 0,0 1 0 0 0,0-1 0 0 0,1 1 0 0 0,-1-1 0 0 0,1 1 0 0 0,-1 4 0 0 0,0 3 253 0 0,1 0-1 0 0,1 13 1 0 0,0-1 92 0 0,0-4-62 0 0,-1-1 1 0 0,2 0 0 0 0,0 0-1 0 0,9 33 1 0 0,-10-50-331 0 0,-1 0 0 0 0,1 1 0 0 0,-1-1 0 0 0,0 0 0 0 0,1 1 0 0 0,-1-1-1 0 0,1 0 1 0 0,-1 0 0 0 0,1 0 0 0 0,0 0 0 0 0,-1 1 0 0 0,1-1 0 0 0,-1 0 0 0 0,1 0 0 0 0,-1 0 0 0 0,1 0 0 0 0,-1 0-1 0 0,1 0 1 0 0,-1 0 0 0 0,1 0 0 0 0,0-1 0 0 0,12 0 1 0 0,3-3-24 0 0,27-10 0 0 0,-31 10 32 0 0,0-1 0 0 0,27-4-1 0 0,-34 9 1 0 0,-1-1 0 0 0,1 1 1 0 0,0 0-1 0 0,0 1 0 0 0,0-1 0 0 0,-1 1 0 0 0,1 0 0 0 0,0 0 0 0 0,0 0 0 0 0,-1 0 0 0 0,1 1 0 0 0,4 2 0 0 0,-5-1 10 0 0,1-1-1 0 0,-1 1 0 0 0,0 0 0 0 0,1 1 0 0 0,-1-1 0 0 0,-1 1 1 0 0,1 0-1 0 0,-1 0 0 0 0,1 0 0 0 0,-1 0 0 0 0,0 0 0 0 0,-1 1 1 0 0,1-1-1 0 0,-1 1 0 0 0,0 0 0 0 0,0 0 0 0 0,0 0 0 0 0,0 0 0 0 0,-1 0 1 0 0,1 10-1 0 0,-1-7-14 0 0,-1-1 1 0 0,0 1 0 0 0,0-1-1 0 0,0 1 1 0 0,-1 0-1 0 0,0-1 1 0 0,-1 0 0 0 0,0 1-1 0 0,0-1 1 0 0,0 0 0 0 0,-1 0-1 0 0,0 0 1 0 0,-1 0-1 0 0,-3 6 1 0 0,-5 5 16 0 0,4-5-21 0 0,-17 20 1 0 0,23-30-13 0 0,-1 0 0 0 0,-1 0 0 0 0,1 0 0 0 0,0 0 0 0 0,-1 0 1 0 0,1-1-1 0 0,-1 0 0 0 0,0 0 0 0 0,0 0 0 0 0,-6 3 0 0 0,2-3-2 0 0,0 0 0 0 0,0-1 1 0 0,0 0-1 0 0,0 0 0 0 0,0-1 1 0 0,0 0-1 0 0,-16-2 0 0 0,18 1 5 0 0,-1 0-1 0 0,1 0 1 0 0,0-1-1 0 0,0 0 1 0 0,0 0-1 0 0,1-1 0 0 0,-1 0 1 0 0,0 0-1 0 0,1 0 1 0 0,-10-8-1 0 0,8 6 6 0 0,6 4 0 0 0,-1-1 0 0 0,1 1 0 0 0,0 0 0 0 0,-1 0 0 0 0,1-1 0 0 0,0 1 0 0 0,0-1 0 0 0,-1-1 0 0 0,-5-8 0 0 0,6 10 2 0 0,-1-2 14 0 0,1 1 1 0 0,-1-1 0 0 0,0 0 0 0 0,1 0-1 0 0,0 0 1 0 0,0 0 0 0 0,0 0 0 0 0,0 0-1 0 0,0 0 1 0 0,1 0 0 0 0,-1-5 0 0 0,1 7 36 0 0,4-9 86 0 0,-4 9-131 0 0,0 0 1 0 0,0 0 0 0 0,1 1 0 0 0,-1-1-1 0 0,0 0 1 0 0,1 1 0 0 0,-1-1 0 0 0,0 0-1 0 0,1 1 1 0 0,-1-1 0 0 0,1 0-1 0 0,-1 1 1 0 0,1-1 0 0 0,-1 1 0 0 0,1-1-1 0 0,-1 1 1 0 0,1-1 0 0 0,0 1 0 0 0,-1-1-1 0 0,1 1 1 0 0,1-1 0 0 0,10-9-1907 0 0,-6 5 801 0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32.9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66 6047 0 0,'0'0'1767'0'0,"0"-16"-1084"0"0,1 11-319 0 0,1 0 0 0 0,-1 1 0 0 0,1-1 0 0 0,-1 0 1 0 0,1 1-1 0 0,1-1 0 0 0,3-4 559 0 0,1 4 771 0 0,-6 4-1533 0 0,1 1 0 0 0,-1-1 0 0 0,1 1 0 0 0,-1 0 1 0 0,1 0-1 0 0,-1 0 0 0 0,1 0 0 0 0,-1 0 0 0 0,1 0 0 0 0,0 0 0 0 0,-1 0 0 0 0,1 0 0 0 0,-1 1 0 0 0,1-1 0 0 0,-1 1 0 0 0,1-1 0 0 0,-1 1 0 0 0,0-1 0 0 0,1 1 0 0 0,-1 0 0 0 0,0 0 0 0 0,1 0 0 0 0,-1 0 0 0 0,0 0 0 0 0,2 2 1 0 0,3 3 322 0 0,-1 0 0 0 0,1 1 0 0 0,6 12 0 0 0,-2-4 423 0 0,3 6 302 0 0,20 42-1 0 0,-10-17-561 0 0,-17-34-481 0 0,30 50 420 0 0,-31-55-548 0 0,1 0 0 0 0,0-1 0 0 0,0 1 0 0 0,0-1 0 0 0,0 0 0 0 0,10 5 0 0 0,0 1 5 0 0,24 11-1 0 0,-33-19-43 0 0,0-2 0 0 0,-1 1 1 0 0,1-1-1 0 0,0 0 0 0 0,0 0 1 0 0,1-1-1 0 0,7 1 0 0 0,-11-2-21 0 0,1 0 1 0 0,-1 0-1 0 0,0 0 1 0 0,0 0-1 0 0,0-1 0 0 0,0 0 1 0 0,0 0-1 0 0,0 0 0 0 0,-1 0 1 0 0,1 0-1 0 0,0-1 0 0 0,0 0 1 0 0,-1 0-1 0 0,1 0 0 0 0,-1 0 1 0 0,4-3-1 0 0,-3 2-575 0 0,1-1 0 0 0,-1 1 0 0 0,1-1 0 0 0,-1 0 0 0 0,-1 0 0 0 0,1-1 0 0 0,3-4 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14.9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 35 5263 0 0,'0'0'242'0'0,"-1"-35"11340"0"0,-3 54-10424 0 0,0 0-1 0 0,1-1 1 0 0,0 26-1 0 0,3 60 458 0 0,1-46-997 0 0,4 119 447 0 0,5-41-1065 0 0,-9-127 0 0 0,-1-2-12 0 0,0-5-47 0 0,1-12-246 0 0,6-28 109 0 0,18-61 0 0 0,-20 82 181 0 0,1 0 1 0 0,1 1-1 0 0,1 0 0 0 0,0 0 1 0 0,21-28-1 0 0,-25 39 17 0 0,0 1 0 0 0,0-1 0 0 0,0 1 0 0 0,0 0 0 0 0,1 0 0 0 0,0 1 0 0 0,0-1 0 0 0,0 1 0 0 0,0 0 0 0 0,0 0 1 0 0,0 1-1 0 0,1-1 0 0 0,0 1 0 0 0,-1 1 0 0 0,1-1 0 0 0,0 1 0 0 0,0 0 0 0 0,0 0 0 0 0,0 0 0 0 0,0 1 0 0 0,0 0 0 0 0,0 0 0 0 0,0 1 0 0 0,0 0 0 0 0,-1 0 0 0 0,1 0 0 0 0,0 1 0 0 0,0-1 0 0 0,-1 1 0 0 0,1 1 0 0 0,-1-1 0 0 0,1 1 0 0 0,-1 0 0 0 0,0 0 0 0 0,0 1 0 0 0,-1-1 0 0 0,6 6 0 0 0,-6-6 11 0 0,-1 1 0 0 0,1 0 0 0 0,-1 0 0 0 0,0 0 0 0 0,0 0 0 0 0,0 1 0 0 0,0-1 0 0 0,-1 1 0 0 0,0-1 0 0 0,0 1 0 0 0,0 0 0 0 0,0 0 0 0 0,-1 0 0 0 0,1 8 0 0 0,-1-5-9 0 0,-1-1 0 0 0,0 1 0 0 0,-1-1 0 0 0,1 0 0 0 0,-1 1 0 0 0,-1-1 0 0 0,1 0 0 0 0,-2 0 0 0 0,-3 10 0 0 0,0-2-14 0 0,-2-1 0 0 0,0 0 0 0 0,-1 0 0 0 0,0-1 0 0 0,-1 0 0 0 0,0 0 0 0 0,-1-1 0 0 0,-21 18-1 0 0,25-24-20 0 0,0-1-1 0 0,0 0 0 0 0,0 0 1 0 0,-1-1-1 0 0,0 1 0 0 0,0-2 0 0 0,0 1 1 0 0,-1-1-1 0 0,1 0 0 0 0,-1-1 0 0 0,0 0 1 0 0,1-1-1 0 0,-1 1 0 0 0,-15-1 0 0 0,22-1-140 0 0,-1-1-1 0 0,1 1 0 0 0,0-1 1 0 0,0 1-1 0 0,0-1 0 0 0,0 0 1 0 0,0 0-1 0 0,0 0 0 0 0,-2-1 1 0 0,0 0-780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33.3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192 0 8287 0 0,'-15'37'529'0'0,"-35"61"10003"0"0,25-58-8489 0 0,13-19-1382 0 0,1 1 0 0 0,1 0 0 0 0,-7 25 0 0 0,-10 19 367 0 0,22-54-1059 0 0,2-6-52 0 0,0 0 0 0 0,0 0 0 0 0,0 0 0 0 0,1 0-1 0 0,0 1 1 0 0,1-1 0 0 0,-2 8 0 0 0,9-14-1924 0 0,1 0 86 0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33.9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 0 7831 0 0,'0'9'6818'0'0,"1"6"-4912"0"0,-1-1 0 0 0,0 0 0 0 0,-3 21 0 0 0,-1 5-507 0 0,3-12-908 0 0,1-1-1 0 0,5 40 1 0 0,-3-56-467 0 0,0 1 0 0 0,0-1 0 0 0,2 0 1 0 0,-1 0-1 0 0,1 0 0 0 0,1-1 0 0 0,-1 1 1 0 0,11 14-1 0 0,-13-22-21 0 0,0-1 0 0 0,-1 0 0 0 0,1 1 0 0 0,0-1 0 0 0,1 0-1 0 0,-1 0 1 0 0,0 0 0 0 0,0-1 0 0 0,1 1 0 0 0,-1-1 0 0 0,1 1 0 0 0,0-1 0 0 0,-1 0 0 0 0,1 0 0 0 0,0 0 0 0 0,0 0 0 0 0,3 1 0 0 0,-3-2-12 0 0,-1 0 1 0 0,0 0-1 0 0,0 0 1 0 0,1-1 0 0 0,-1 1-1 0 0,0 0 1 0 0,0-1-1 0 0,1 0 1 0 0,-1 1-1 0 0,0-1 1 0 0,0 0-1 0 0,0 0 1 0 0,0 0-1 0 0,0 0 1 0 0,0-1 0 0 0,0 1-1 0 0,0 0 1 0 0,-1-1-1 0 0,1 1 1 0 0,0-1-1 0 0,-1 0 1 0 0,2-2-1 0 0,5-8-23 0 0,0 0-1 0 0,-1 0 0 0 0,-1-1 1 0 0,0 0-1 0 0,0 0 0 0 0,-2-1 1 0 0,0 1-1 0 0,0-1 0 0 0,-1 0 1 0 0,-1 0-1 0 0,0 0 0 0 0,-1 0 1 0 0,-1-15-1 0 0,0 24 24 0 0,-5-16 19 0 0,0 47 130 0 0,3 33 202 0 0,11 106-1 0 0,-1-27 399 0 0,-5-55-586 0 0,-2 123 600 0 0,-3-173-659 0 0,-2 0 0 0 0,0-1 1 0 0,-3 1-1 0 0,-11 36 0 0 0,16-63-103 0 0,0-1-1 0 0,0 1 1 0 0,-1-1 0 0 0,0 0-1 0 0,0 0 1 0 0,0 0-1 0 0,0-1 1 0 0,-1 1 0 0 0,0-1-1 0 0,0 0 1 0 0,-5 5-1 0 0,7-8 5 0 0,0 1 0 0 0,0-1 0 0 0,0 0 0 0 0,0 0 0 0 0,0 0 0 0 0,0 0 0 0 0,0 0 0 0 0,-1 0 0 0 0,1 0 0 0 0,0-1 0 0 0,-1 1 0 0 0,1-1 0 0 0,0 0 0 0 0,-1 0 0 0 0,1 0 0 0 0,0 0 0 0 0,-1 0 0 0 0,1 0 0 0 0,-1 0 0 0 0,1-1 0 0 0,0 0 0 0 0,0 1 0 0 0,-1-1 0 0 0,1 0 0 0 0,0 0 0 0 0,0 0 0 0 0,0 0 0 0 0,0 0 0 0 0,-4-3 0 0 0,1 0-81 0 0,-1-1 1 0 0,0 1-1 0 0,1-1 0 0 0,0 0 1 0 0,0 0-1 0 0,0-1 1 0 0,1 0-1 0 0,0 1 1 0 0,0-2-1 0 0,0 1 0 0 0,1 0 1 0 0,0-1-1 0 0,0 1 1 0 0,1-1-1 0 0,0 0 0 0 0,0 0 1 0 0,0 0-1 0 0,1 0 1 0 0,0 0-1 0 0,0 0 1 0 0,1 0-1 0 0,1-13 0 0 0,1 2-1534 0 0,0 0 0 0 0,8-27 0 0 0,-8 36 1265 0 0,8-30-1580 0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35.4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4143 0 0,'0'0'9687'0'0,"2"9"-8522"0"0,0 3-524 0 0,-1-1 0 0 0,0 1 0 0 0,-1 0 0 0 0,-2 21 0 0 0,1-10-34 0 0,0 16 271 0 0,2 1-1 0 0,12 70 0 0 0,-10-89-768 0 0,-1-8-78 0 0,0 0 0 0 0,1 0 1 0 0,0 0-1 0 0,1 0 0 0 0,8 16 0 0 0,-11-28-143 0 0,0 1 1 0 0,0-1-1 0 0,0 0 0 0 0,0 0 1 0 0,0 0-1 0 0,0 0 0 0 0,0 0 1 0 0,1 0-1 0 0,-1 0 0 0 0,0 0 1 0 0,1 0-1 0 0,1 0 0 0 0,4 0-1516 0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35.9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0 115 11631 0 0,'0'0'5432'0'0,"1"-9"-5368"0"0,-1 6-59 0 0,0 1-1 0 0,1-1 1 0 0,-1 0-1 0 0,1 1 1 0 0,0-1-1 0 0,0 0 1 0 0,0 1-1 0 0,0-1 1 0 0,0 1-1 0 0,2-3 1 0 0,1-2 9 0 0,-1 2 22 0 0,1 0 0 0 0,-1 0 1 0 0,1 1-1 0 0,0-1 0 0 0,0 1 0 0 0,0 0 0 0 0,1 0 0 0 0,0 0 0 0 0,0 1 0 0 0,-1-1 1 0 0,2 1-1 0 0,-1 0 0 0 0,0 1 0 0 0,1-1 0 0 0,-1 1 0 0 0,1 0 0 0 0,0 1 0 0 0,0-1 1 0 0,-1 1-1 0 0,1 0 0 0 0,10 0 0 0 0,-14 1-12 0 0,1 1 0 0 0,-1-1-1 0 0,0 1 1 0 0,0 0 0 0 0,0 0 0 0 0,0 0 0 0 0,0 0-1 0 0,0 0 1 0 0,-1 0 0 0 0,1 0 0 0 0,0 0 0 0 0,0 1-1 0 0,-1-1 1 0 0,1 1 0 0 0,-1-1 0 0 0,1 1 0 0 0,-1 0 0 0 0,0 0-1 0 0,0 0 1 0 0,1-1 0 0 0,-1 1 0 0 0,-1 0 0 0 0,1 0-1 0 0,0 0 1 0 0,0 0 0 0 0,0 3 0 0 0,1 3 44 0 0,0 0 1 0 0,-1 0-1 0 0,0 0 0 0 0,0 1 1 0 0,-1 12-1 0 0,-3 10-45 0 0,-2-1 0 0 0,0 1-1 0 0,-2-1 1 0 0,-2-1 0 0 0,-17 45-1 0 0,14-47-22 0 0,12-26 0 0 0,0-1 0 0 0,0 0 0 0 0,-1 1 0 0 0,1-1 0 0 0,0 0 0 0 0,0 1 0 0 0,0-1 0 0 0,0 0 0 0 0,0 1 0 0 0,0-1 0 0 0,0 0 0 0 0,0 1 0 0 0,0-1 0 0 0,0 0 0 0 0,0 1 0 0 0,0-1 0 0 0,0 1 0 0 0,0-1 0 0 0,0 0 0 0 0,0 1 0 0 0,0-1 0 0 0,0 0 0 0 0,0 1 0 0 0,1-1 0 0 0,-1 0 0 0 0,0 1 0 0 0,0-1 0 0 0,0 0 0 0 0,1 1 0 0 0,-1-1 0 0 0,0 0 0 0 0,0 0 0 0 0,1 1 0 0 0,-1-1 0 0 0,0 0 0 0 0,0 0 0 0 0,1 0 0 0 0,-1 1 0 0 0,0-1 0 0 0,1 0 0 0 0,-1 0 0 0 0,0 0 0 0 0,1 0 0 0 0,-1 0 0 0 0,2 1 5 0 0,-1 1 0 0 0,1-1 0 0 0,-1-1 0 0 0,1 1 0 0 0,-1 0 0 0 0,1 0 0 0 0,-1-1-1 0 0,1 1 1 0 0,0-1 0 0 0,-1 1 0 0 0,1-1 0 0 0,0 1 0 0 0,-1-1 0 0 0,4 0 0 0 0,1 0 4 0 0,-2 0 11 0 0,1 0 0 0 0,0 0 0 0 0,-1 0-1 0 0,1-1 1 0 0,5-1 0 0 0,3 0 122 0 0,7-1-38 0 0,-4 1 91 0 0,0 0 0 0 0,-1-2 1 0 0,1 1-1 0 0,28-12 0 0 0,-30 7-352 0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36.7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 96 1839 0 0,'12'-39'177'0'0,"-2"12"1829"0"0,-6-3 7499 0 0,-18 61-6593 0 0,8-14-2188 0 0,-6 15 199 0 0,1 0 1 0 0,2 1-1 0 0,-7 49 1 0 0,15-73-819 0 0,0 1 0 0 0,0-1 1 0 0,1 1-1 0 0,1 0 0 0 0,0-1 1 0 0,0 1-1 0 0,1-1 0 0 0,0 1 1 0 0,1-1-1 0 0,0 0 0 0 0,0 0 1 0 0,1 0-1 0 0,0 0 0 0 0,0 0 1 0 0,1-1-1 0 0,12 16 0 0 0,-7-14-45 0 0,0 1 0 0 0,0-1 0 0 0,1-1 0 0 0,1 0 0 0 0,0 0 0 0 0,18 10 1 0 0,-22-15-50 0 0,-1 0 1 0 0,1-1 0 0 0,-1 0 0 0 0,1 0 0 0 0,0-1 0 0 0,0 1 0 0 0,0-2 0 0 0,0 1 0 0 0,1-1 0 0 0,-1-1 0 0 0,0 1 0 0 0,15-2 0 0 0,-17-1-27 0 0,0 0 1 0 0,0 0-1 0 0,-1 0 0 0 0,1 0 0 0 0,-1-1 0 0 0,1 0 1 0 0,-1 0-1 0 0,0 0 0 0 0,0-1 0 0 0,-1 0 0 0 0,1 0 0 0 0,-1 0 1 0 0,0 0-1 0 0,0-1 0 0 0,6-7 0 0 0,-5 4 4 0 0,0 1 0 0 0,-1-1 0 0 0,1 0-1 0 0,-2-1 1 0 0,1 1 0 0 0,-1-1 0 0 0,0 1-1 0 0,-1-1 1 0 0,3-16 0 0 0,-5 22 3 0 0,1 0 1 0 0,-1 0 0 0 0,0 0-1 0 0,0 0 1 0 0,-1-1-1 0 0,1 1 1 0 0,-1 0-1 0 0,1 0 1 0 0,-1 0-1 0 0,0 0 1 0 0,0 0 0 0 0,0 0-1 0 0,0 0 1 0 0,-1 0-1 0 0,1 1 1 0 0,-1-1-1 0 0,0 0 1 0 0,-3-3-1 0 0,3 4 3 0 0,-1 0-1 0 0,1 1 0 0 0,0-1 0 0 0,-1 1 0 0 0,1-1 0 0 0,-1 1 0 0 0,0 0 0 0 0,1 0 0 0 0,-1 0 0 0 0,0 0 0 0 0,0 1 0 0 0,1-1 0 0 0,-1 1 0 0 0,0-1 0 0 0,0 1 0 0 0,0 0 0 0 0,0 0 0 0 0,0 1 0 0 0,1-1 0 0 0,-7 2 0 0 0,4-1 16 0 0,-1 1 1 0 0,0 0-1 0 0,1 0 0 0 0,-1 1 1 0 0,1 0-1 0 0,0-1 1 0 0,0 2-1 0 0,0-1 0 0 0,0 1 1 0 0,1 0-1 0 0,-1 0 0 0 0,1 0 1 0 0,-5 6-1 0 0,-4 7 60 0 0,0 1 1 0 0,-12 24-1 0 0,24-40-66 0 0,-5 8 173 0 0,1 0-1 0 0,1 0 1 0 0,0 1 0 0 0,0 0-1 0 0,1 0 1 0 0,1 0 0 0 0,-1 0-1 0 0,2 0 1 0 0,-1 15 0 0 0,2-24-84 0 0,1-1-6 0 0,9 8-22 0 0,-8-8-61 0 0,4 1-4 0 0,-6-1 0 0 0,1-1-1 0 0,-1 0 0 0 0,1 0 1 0 0,-1 0-1 0 0,1 0 0 0 0,-1 0 1 0 0,1 0-1 0 0,-1 0 1 0 0,0 0-1 0 0,1 0 0 0 0,-1 0 1 0 0,1 0-1 0 0,-1 0 0 0 0,1-1 1 0 0,-1 1-1 0 0,1 0 1 0 0,-1 0-1 0 0,0 0 0 0 0,1-1 1 0 0,-1 1-1 0 0,1 0 1 0 0,-1 0-1 0 0,0-1 0 0 0,1 1 1 0 0,-1 0-1 0 0,0-1 0 0 0,1 1 1 0 0,-1-1-1 0 0,1 0-38 0 0,1-1-177 0 0,0 0 0 0 0,0 0 0 0 0,0-1 0 0 0,0 1 1 0 0,0-1-1 0 0,2-4 0 0 0,4-8-6092 0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57.8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32 127 5727 0 0,'0'0'264'0'0,"-1"-33"12091"0"0,-2 40-11335 0 0,-1 17-486 0 0,0 1 0 0 0,1-1 0 0 0,2 1 0 0 0,1 26 0 0 0,1-36-378 0 0,0-1-1 0 0,2 0 0 0 0,-1 0 1 0 0,1 0-1 0 0,1 0 1 0 0,1 0-1 0 0,0-1 1 0 0,9 19-1 0 0,-12-29-159 0 0,0 0-1 0 0,0 0 1 0 0,0-1-1 0 0,0 1 1 0 0,0 0-1 0 0,1-1 1 0 0,-1 1-1 0 0,1-1 1 0 0,5 4-1 0 0,-7-5-1 0 0,1 0 0 0 0,0-1 0 0 0,0 1-1 0 0,0 0 1 0 0,0-1 0 0 0,0 1 0 0 0,0-1 0 0 0,0 1 0 0 0,0-1-1 0 0,0 0 1 0 0,0 0 0 0 0,0 0 0 0 0,0 0 0 0 0,0 0 0 0 0,0-1-1 0 0,0 1 1 0 0,3-1 0 0 0,-1 0 18 0 0,1 0-1 0 0,-1-1 1 0 0,1 1 0 0 0,-1-1-1 0 0,0 0 1 0 0,1 0 0 0 0,-1 0-1 0 0,0-1 1 0 0,-1 1 0 0 0,1-1-1 0 0,0 0 1 0 0,-1 0 0 0 0,1 0-1 0 0,4-7 1 0 0,2-5-2 0 0,0 0 1 0 0,-1-1 0 0 0,-1 0-1 0 0,-1 0 1 0 0,0-1 0 0 0,-1 0-1 0 0,-1 0 1 0 0,6-32 0 0 0,-6 25-114 0 0,-1 0 0 0 0,-2 0 0 0 0,0 0 0 0 0,-1 0 0 0 0,-2 0 0 0 0,-5-42 655 0 0,5 81-469 0 0,1 19-83 0 0,2-1 0 0 0,13 67 0 0 0,-6-50 0 0 0,27 278 696 0 0,-34-276-557 0 0,-3 0 1 0 0,-2 0-1 0 0,-2 0 0 0 0,-16 68 0 0 0,15-95-144 0 0,-1 0 1 0 0,-1-1-1 0 0,-21 44 0 0 0,25-60 3 0 0,-1-1 0 0 0,1 1 0 0 0,-1-1 0 0 0,0 0 0 0 0,-1 0-1 0 0,0-1 1 0 0,0 1 0 0 0,0-1 0 0 0,-1-1 0 0 0,0 1 0 0 0,0-1-1 0 0,0 0 1 0 0,0-1 0 0 0,-1 0 0 0 0,-9 4 0 0 0,14-7 2 0 0,-1 0 1 0 0,1 0 0 0 0,-1 0-1 0 0,0-1 1 0 0,1 1 0 0 0,-1-1-1 0 0,0 0 1 0 0,1 0 0 0 0,-1 0-1 0 0,0-1 1 0 0,1 1 0 0 0,-1-1-1 0 0,0 0 1 0 0,1 0 0 0 0,-1 0-1 0 0,1 0 1 0 0,-1-1 0 0 0,1 1-1 0 0,0-1 1 0 0,-1 0 0 0 0,1 0-1 0 0,0 0 1 0 0,0-1 0 0 0,1 1-1 0 0,-6-6 1 0 0,3 2-232 0 0,0 0-1 0 0,1 0 1 0 0,0 0 0 0 0,0-1 0 0 0,0 1 0 0 0,1-1-1 0 0,0 0 1 0 0,0 0 0 0 0,1-1 0 0 0,0 1 0 0 0,-2-13-1 0 0,2-2-5249 0 0,0 0-1699 0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59.0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4607 0 0,'0'0'208'0'0,"6"3"32"0"0,-5-2 17 0 0,42 22 13425 0 0,-18-13-11599 0 0,40 16-1324 0 0,97 57 1 0 0,-149-76-745 0 0,0 1-1 0 0,15 12 1 0 0,-25-18-14 0 0,1 1 1 0 0,-1 0 0 0 0,-1-1-1 0 0,1 1 1 0 0,0 1 0 0 0,-1-1-1 0 0,1 0 1 0 0,-1 0 0 0 0,0 1-1 0 0,0-1 1 0 0,0 1 0 0 0,-1 0-1 0 0,3 7 1 0 0,-4-9-7 0 0,0 0 0 0 0,0 0-1 0 0,0 1 1 0 0,0-1 0 0 0,-1 0-1 0 0,1 0 1 0 0,-1 0 0 0 0,1 0 0 0 0,-1 1-1 0 0,0-1 1 0 0,0 0 0 0 0,0 0 0 0 0,0 0-1 0 0,0 0 1 0 0,0 0 0 0 0,0-1-1 0 0,-1 1 1 0 0,1 0 0 0 0,-1-1 0 0 0,1 1-1 0 0,-1 0 1 0 0,1-1 0 0 0,-5 2-1 0 0,0 2-22 0 0,-2 0-1 0 0,1-1 1 0 0,-1 0-1 0 0,-14 5 1 0 0,5-3 19 0 0,0-1-1 0 0,-1-1 1 0 0,1-1 0 0 0,-1 0 0 0 0,0-1 0 0 0,0-1 0 0 0,0-1-1 0 0,-28-3 1 0 0,37 1 9 0 0,3 1 12 0 0,13 4-1016 0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2:59.3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406 1 8751 0 0,'0'0'399'0'0,"-1"8"138"0"0,0-5-327 0 0,0-1-1 0 0,-1 1 1 0 0,1-1-1 0 0,-1 1 1 0 0,1-1-1 0 0,-1 1 1 0 0,0-1-1 0 0,0 0 1 0 0,0 0-1 0 0,0 0 0 0 0,0 0 1 0 0,0 0-1 0 0,0-1 1 0 0,-1 1-1 0 0,1-1 1 0 0,-1 1-1 0 0,1-1 1 0 0,-1 0-1 0 0,0 0 1 0 0,1 0-1 0 0,-4 1 1 0 0,-6 1 563 0 0,-1 0 1 0 0,1-1-1 0 0,-18 1 1 0 0,-12-3-366 0 0,0-1 1 0 0,-64-10-1 0 0,104 11-408 0 0,-94-17 459 0 0,95 17-128 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00.0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5063 0 0,'0'0'11464'0'0,"8"3"-9516"0"0,-2-1-1482 0 0,0 0 0 0 0,1-1 0 0 0,-1 0 1 0 0,0 0-1 0 0,1 0 0 0 0,-1-1 0 0 0,11-1 0 0 0,18 3 440 0 0,91 6-344 0 0,-98-9-3355 0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00.4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10591 0 0,'0'0'819'0'0,"8"5"-187"0"0,-5-3 307 0 0,1 1 1 0 0,-1-1-1 0 0,0 1 0 0 0,0 0 0 0 0,0 0 1 0 0,0 0-1 0 0,0 0 0 0 0,3 7 0 0 0,-3-5-403 0 0,-1 0 1 0 0,1 0-1 0 0,-1 0 0 0 0,0 1 0 0 0,1 9 0 0 0,0 3-791 0 0,-1 1 1 0 0,-1-1 0 0 0,-2 21 0 0 0,2 23 811 0 0,0-57-818 0 0,1 19 407 0 0,8 33 0 0 0,1-24-6664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15.3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 10135 0 0,'0'0'8406'0'0,"11"4"-7060"0"0,-4-2-977 0 0,1-1-1 0 0,0 1 1 0 0,0-1-1 0 0,0-1 1 0 0,15 0-1 0 0,42-6 119 0 0,-61 5-453 0 0,92-9-143 0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00.7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360 1 14367 0 0,'-1'1'1306'0'0,"-8"4"-1049"0"0,1-1 1 0 0,-1 0 0 0 0,0-1 0 0 0,0 0 0 0 0,0 0-1 0 0,0-1 1 0 0,-17 3 0 0 0,-70 2 1970 0 0,87-6-2350 0 0,-4-1 121 0 0,-60 5 85 0 0,63-4-44 0 0,-1 1 0 0 0,1 0 0 0 0,0 1 0 0 0,-19 7 1 0 0,29-10-41 0 0,-9 5-1149 0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01.1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27 120 11775 0 0,'0'0'1068'0'0,"-1"1"-877"0"0,-2 3-91 0 0,3-3 305 0 0,-1-1-377 0 0,1 0-1 0 0,0 1 0 0 0,0-1 1 0 0,0 0-1 0 0,0 0 1 0 0,-1 0-1 0 0,1 0 0 0 0,0 0 1 0 0,0 1-1 0 0,0-1 1 0 0,0 0-1 0 0,-1 0 0 0 0,1 0 1 0 0,0 0-1 0 0,0 0 0 0 0,0 0 1 0 0,-1 0-1 0 0,1 0 1 0 0,0 0-1 0 0,0 0 0 0 0,-1 0 1 0 0,1 0-1 0 0,0 0 1 0 0,0 0-1 0 0,0 0 0 0 0,-1 0 1 0 0,1 0-1 0 0,0 0 0 0 0,0 0 1 0 0,0 0-1 0 0,-1 0 1 0 0,1 0-1 0 0,0 0 0 0 0,0 0 1 0 0,0-1-1 0 0,-1 1 1 0 0,1 0-1 0 0,0 0 0 0 0,0 0 1 0 0,0 0-1 0 0,0 0 1 0 0,0-1-1 0 0,-1 1 0 0 0,1 0 1 0 0,0 0-1 0 0,-10-9 625 0 0,9 7-629 0 0,0-1-1 0 0,1 1 0 0 0,-1 0 1 0 0,1-1-1 0 0,0 1 0 0 0,-1-1 1 0 0,1 1-1 0 0,0 0 0 0 0,1-1 1 0 0,-1 1-1 0 0,0-1 0 0 0,1 1 1 0 0,-1-1-1 0 0,1 1 0 0 0,0 0 1 0 0,0-1-1 0 0,0 1 0 0 0,0 0 1 0 0,0 0-1 0 0,0 0 0 0 0,0 0 1 0 0,3-2-1 0 0,-1-1 141 0 0,1 0 0 0 0,0 0 0 0 0,0 0 0 0 0,0 0 0 0 0,0 1 0 0 0,1 0 0 0 0,9-6 0 0 0,-6 6-49 0 0,0 1 1 0 0,0 1 0 0 0,1-1-1 0 0,-1 1 1 0 0,0 1 0 0 0,1-1-1 0 0,0 1 1 0 0,-1 1 0 0 0,11 0-1 0 0,-17 1-99 0 0,-1-1 0 0 0,0 1-1 0 0,0 0 1 0 0,0-1 0 0 0,0 1 0 0 0,0 0-1 0 0,0 0 1 0 0,0 0 0 0 0,0 0-1 0 0,0 0 1 0 0,-1 0 0 0 0,1 0 0 0 0,0 0-1 0 0,0 2 1 0 0,0-2 12 0 0,2 4-1 0 0,-1-1 0 0 0,0 0 0 0 0,0 1 0 0 0,-1-1 0 0 0,1 1 0 0 0,-1-1 0 0 0,0 1 0 0 0,0 0 0 0 0,-1 0-1 0 0,1-1 1 0 0,-1 1 0 0 0,0 0 0 0 0,-1 0 0 0 0,0 8 0 0 0,-3 7-16 0 0,0 0-1 0 0,-9 21 1 0 0,10-31-12 0 0,-31 90 0 0 0,-13 43 58 0 0,47-142-56 0 0,0-1 0 0 0,-1 0 0 0 0,1 0 1 0 0,0 1-1 0 0,0-1 0 0 0,0 0 0 0 0,0 1 1 0 0,0-1-1 0 0,0 0 0 0 0,0 1 1 0 0,0-1-1 0 0,0 0 0 0 0,0 1 0 0 0,0-1 1 0 0,0 0-1 0 0,0 1 0 0 0,0-1 0 0 0,0 0 1 0 0,0 1-1 0 0,0-1 0 0 0,0 0 1 0 0,0 0-1 0 0,1 1 0 0 0,-1-1 0 0 0,0 0 1 0 0,0 1-1 0 0,0-1 0 0 0,1 0 0 0 0,-1 0 1 0 0,0 1-1 0 0,0-1 0 0 0,0 0 1 0 0,1 0-1 0 0,-1 0 0 0 0,0 1 0 0 0,1-1 1 0 0,-1 0-1 0 0,0 0 0 0 0,0 0 0 0 0,1 0 1 0 0,-1 0-1 0 0,1 1 0 0 0,9-2-2 0 0,-9 1 3 0 0,88-20 551 0 0,37 4 560 0 0,-117 15-1164 0 0,3 1-142 0 0,1-1 0 0 0,-1-1 0 0 0,1 0 0 0 0,-1 0 0 0 0,0-1 0 0 0,0-1 0 0 0,17-7 0 0 0,-18 3-690 0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01.4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15695 0 0,'1'1'719'0'0,"9"11"92"0"0,0 1 1 0 0,-1-1-1 0 0,11 22 1 0 0,11 14 1603 0 0,10 10-1899 0 0,53 66 652 0 0,-83-112-1289 0 0,0 0-1 0 0,1-1 1 0 0,0-1-1 0 0,18 12 0 0 0,-25-19-64 0 0,0 0-1 0 0,0 0 1 0 0,1 0-1 0 0,-1-1 0 0 0,0 0 1 0 0,1 0-1 0 0,0 0 1 0 0,-1-1-1 0 0,1 0 0 0 0,0 0 1 0 0,0 0-1 0 0,0-1 1 0 0,-1 0-1 0 0,1 0 0 0 0,6-1 1 0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01.8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62 0 15807 0 0,'-21'107'3007'0'0,"1"-9"575"0"0,0 19-2408 0 0,20-109-717 0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02.2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37 919 0 0,'7'-36'16616'0'0,"-5"37"-16405"0"0,-1 1 0 0 0,1-1 0 0 0,-1 1 0 0 0,0 0 1 0 0,0-1-1 0 0,0 1 0 0 0,0 0 0 0 0,0 0 0 0 0,1 4 0 0 0,2 5 277 0 0,0 0-1 0 0,-1 1 1 0 0,-1 0 0 0 0,2 15 0 0 0,1 50 656 0 0,-5-63-974 0 0,1 26 75 0 0,8 104-1288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02.6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208 0 10135 0 0,'0'0'919'0'0,"-2"0"-759"0"0,-24 4 1920 0 0,-18 3 5520 0 0,14-5-6952 0 0,-60 2-252 0 0,76-2-776 0 0,13-1 177 0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03.0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73 134 13791 0 0,'0'0'1247'0'0,"-1"2"-1023"0"0,-2 3-255 0 0,2-4 99 0 0,1 0-1 0 0,-1 0 0 0 0,0 1 1 0 0,1-1-1 0 0,-1 0 1 0 0,0 0-1 0 0,0 0 0 0 0,1 0 1 0 0,-1 0-1 0 0,0 0 0 0 0,0-1 1 0 0,0 1-1 0 0,0 0 1 0 0,-1 0-1 0 0,1-1 0 0 0,0 1 1 0 0,0 0-1 0 0,0-1 1 0 0,0 0-1 0 0,-1 1 0 0 0,1-1 1 0 0,0 1-1 0 0,0-1 0 0 0,-1 0 1 0 0,-1 0-1 0 0,1 0 4 0 0,1 1-1 0 0,-1-1 0 0 0,1 0 0 0 0,-1 0 1 0 0,1 0-1 0 0,-1-1 0 0 0,1 1 0 0 0,-1 0 1 0 0,1 0-1 0 0,-1-1 0 0 0,1 1 0 0 0,-1-1 1 0 0,1 1-1 0 0,0-1 0 0 0,-1 0 1 0 0,1 1-1 0 0,0-1 0 0 0,0 0 0 0 0,0 0 1 0 0,-1 0-1 0 0,1 0 0 0 0,0 0 0 0 0,0 0 1 0 0,0 0-1 0 0,0-1 0 0 0,1 1 1 0 0,-1 0-1 0 0,0 0 0 0 0,0-1 0 0 0,1 1 1 0 0,-1-1-1 0 0,1 1 0 0 0,-1 0 0 0 0,1-1 1 0 0,0 1-1 0 0,-1-3 0 0 0,3-2 136 0 0,0 0 0 0 0,0 0 0 0 0,1 0-1 0 0,-1 1 1 0 0,1-1 0 0 0,1 1 0 0 0,-1 0 0 0 0,1-1-1 0 0,0 2 1 0 0,0-1 0 0 0,0 0 0 0 0,1 1 0 0 0,7-6-1 0 0,-2 3-143 0 0,1 0-1 0 0,0 1 1 0 0,1 0-1 0 0,19-7 1 0 0,-24 11-17 0 0,0 0 0 0 0,0 0 1 0 0,0 0-1 0 0,1 1 0 0 0,-1 0 0 0 0,0 1 1 0 0,1 0-1 0 0,-1 0 0 0 0,11 1 0 0 0,-15 0-43 0 0,-1-1-1 0 0,1 1 0 0 0,-1 0 0 0 0,1 0 1 0 0,-1 0-1 0 0,1 0 0 0 0,-1 0 0 0 0,0 0 1 0 0,1 1-1 0 0,-1-1 0 0 0,0 1 0 0 0,0 0 1 0 0,0-1-1 0 0,0 1 0 0 0,0 0 0 0 0,2 3 1 0 0,-2-1 4 0 0,0 0-1 0 0,0 0 1 0 0,0 0 0 0 0,0 0 0 0 0,-1 0 0 0 0,1 0 0 0 0,-1 1 0 0 0,0-1-1 0 0,0 6 1 0 0,0 6 19 0 0,-1-1-1 0 0,0 1 1 0 0,-2 0 0 0 0,-3 22-1 0 0,-8 21-21 0 0,-3-1 0 0 0,-2 0 0 0 0,-48 103 0 0 0,63-155 8 0 0,3-5 21 0 0,1 0-36 0 0,0-1 0 0 0,1 1 0 0 0,-1-1 0 0 0,0 0 0 0 0,1 1 1 0 0,-1-1-1 0 0,1 0 0 0 0,-1 0 0 0 0,0 0 0 0 0,3 0 0 0 0,13-2 63 0 0,23-6 0 0 0,13-1 156 0 0,-41 8-101 0 0,188-9 588 0 0,-182 8-1272 0 0,-16 2 191 0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04.3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3 130 1839 0 0,'0'0'1608'0'0,"-2"-18"4128"0"0,2 4-4729 0 0,0-8 852 0 0,1 0 0 0 0,4-32 3283 0 0,-6 122-2576 0 0,0-14-1762 0 0,6 63 1 0 0,-3-100-797 0 0,1 1 1 0 0,1-1-1 0 0,0 0 1 0 0,1 0-1 0 0,1-1 1 0 0,0 1-1 0 0,15 25 0 0 0,-18-38-3 0 0,-1 0-1 0 0,1 0 0 0 0,0 0 0 0 0,0-1 0 0 0,0 1 0 0 0,1-1 0 0 0,-1 0 1 0 0,1 0-1 0 0,0 0 0 0 0,-1-1 0 0 0,1 1 0 0 0,0-1 0 0 0,1 0 1 0 0,-1 0-1 0 0,0 0 0 0 0,1-1 0 0 0,-1 1 0 0 0,1-1 0 0 0,-1 0 0 0 0,7 0 1 0 0,-5-1-13 0 0,0 0 0 0 0,0 0 0 0 0,0 0 0 0 0,0-1 1 0 0,0 0-1 0 0,0 0 0 0 0,0-1 0 0 0,0 0 1 0 0,0 0-1 0 0,-1 0 0 0 0,1 0 0 0 0,-1-1 0 0 0,1 0 1 0 0,-1 0-1 0 0,6-6 0 0 0,-3 3-15 0 0,-1-1 0 0 0,0 0 0 0 0,0-1 0 0 0,-1 0 0 0 0,0 1 0 0 0,0-2 0 0 0,7-14 0 0 0,-6 8 7 0 0,0 0-1 0 0,-2-1 1 0 0,0 0 0 0 0,4-17-1 0 0,-3-9-14 0 0,-1-1-1 0 0,-1-70 1 0 0,-4 103 31 0 0,5 19 53 0 0,1 9 19 0 0,17 84 191 0 0,9 123 0 0 0,-24-153-90 0 0,-4 0 1 0 0,-6 74-1 0 0,-1-102-77 0 0,-2-1-1 0 0,-2 0 0 0 0,-2 0 1 0 0,-23 67-1 0 0,27-97-101 0 0,0 0-1 0 0,-1-1 1 0 0,0 1-1 0 0,-1-1 1 0 0,-1-1-1 0 0,0 0 0 0 0,0 0 1 0 0,-20 19-1 0 0,24-27 4 0 0,0 1 0 0 0,-1 0 0 0 0,1-1 0 0 0,-1 0 0 0 0,0 0 0 0 0,0 0 0 0 0,0 0 0 0 0,-1-1-1 0 0,1 0 1 0 0,-1 0 0 0 0,1-1 0 0 0,-1 1 0 0 0,1-1 0 0 0,-1 0 0 0 0,0-1 0 0 0,0 1 0 0 0,1-1-1 0 0,-1 0 1 0 0,0-1 0 0 0,0 0 0 0 0,1 1 0 0 0,-1-2 0 0 0,-9-2 0 0 0,10 2-93 0 0,-1 0 0 0 0,1-1 0 0 0,0 0 0 0 0,0 0 1 0 0,0 0-1 0 0,1-1 0 0 0,-1 0 0 0 0,1 0 0 0 0,-1 0 0 0 0,-4-6 1 0 0,6 6-1295 0 0,0 0 0 0 0,1 0 0 0 0,-1-1 0 0 0,-2-4 0 0 0,-1-8-5673 0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05.1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305 1 12783 0 0,'0'0'1158'0'0,"-1"9"-800"0"0,0-4 9 0 0,-1 0 0 0 0,1 0-1 0 0,-1 1 1 0 0,0-1 0 0 0,0 0 0 0 0,-1-1-1 0 0,0 1 1 0 0,0 0 0 0 0,-4 5-1 0 0,-6 6 244 0 0,-17 15-1 0 0,16-17-248 0 0,-85 84 932 0 0,81-82-1062 0 0,1 1 0 0 0,1 1 0 0 0,0 0 0 0 0,2 0-1 0 0,0 2 1 0 0,-12 22 0 0 0,26-41 345 0 0,1 0-416 0 0,1 2-86 0 0,1 0 0 0 0,0-1 1 0 0,0 0-1 0 0,0 0 0 0 0,0 0 0 0 0,0 0 0 0 0,0 0 0 0 0,0 0 0 0 0,1-1 0 0 0,-1 0 1 0 0,7 2-1 0 0,46 8 636 0 0,-35-8-497 0 0,198 34 550 0 0,-208-36-764 0 0,1 0-1 0 0,13-1 1 0 0,-12 0-68 0 0,-12 0-315 0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05.8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3223 0 0,'0'1'15758'0'0,"3"34"-13587"0"0,-3 65 0 0 0,-1-62-1662 0 0,4 52-1 0 0,-2-79-564 0 0,-1-8-53 0 0,0 1-1 0 0,1-1 1 0 0,-1 1 0 0 0,1-1 0 0 0,0 1 0 0 0,0-1 0 0 0,0 1 0 0 0,1-1-1 0 0,-1 0 1 0 0,3 4 0 0 0,-1 1-3065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15.6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1 1375 0 0,'0'1'107'0'0,"-6"30"9966"0"0,6-3-2715 0 0,-1-28-7257 0 0,1 0 0 0 0,0 1 0 0 0,0-1 0 0 0,0 0 0 0 0,0 1 1 0 0,0-1-1 0 0,0 0 0 0 0,0 0 0 0 0,1 1 0 0 0,-1-1 0 0 0,0 0 1 0 0,0 1-1 0 0,0-1 0 0 0,0 0 0 0 0,2 2 911 0 0,-2-1-911 0 0,4 1-3 0 0,-1 0-70 0 0,-1-1 0 0 0,1 0 0 0 0,-1 0 0 0 0,1 0 0 0 0,-1 0 0 0 0,1 0 0 0 0,0-1 0 0 0,2 1-1 0 0,5 1 23 0 0,0-1 0 0 0,-1 0-1 0 0,1-1 1 0 0,0 0 0 0 0,0 0-1 0 0,-1-1 1 0 0,1-1 0 0 0,0 1-1 0 0,12-5 1 0 0,-7 1-659 0 0,0 0 0 0 0,-1-1-1 0 0,0 0 1 0 0,0-2 0 0 0,14-8 0 0 0,-12 5-638 0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06.1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370 0 4607 0 0,'-11'11'-208'0'0,"-16"15"3433"0"0,22-22-1182 0 0,0 0-1 0 0,0 0 1 0 0,-12 5 0 0 0,6-4-958 0 0,0-1 0 0 0,0 0 0 0 0,-1-1 0 0 0,-11 2 1 0 0,-48 4 160 0 0,54-8-1265 0 0,0 1 0 0 0,0 1-1 0 0,1 0 1 0 0,-1 1 0 0 0,1 0 0 0 0,-24 11 0 0 0,39-14-153 0 0,-1 0 0 0 0,0 0 0 0 0,0 0 0 0 0,1 0 0 0 0,-1 1 0 0 0,1-1 0 0 0,-1 1 1 0 0,1-1-1 0 0,-2 4 0 0 0,0 0-475 0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06.6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0 154 3679 0 0,'0'0'167'0'0,"7"-14"5641"0"0,12-16 1743 0 0,-15 21-7293 0 0,0 2 1 0 0,1-1-1 0 0,0 0 0 0 0,1 1 1 0 0,-1 0-1 0 0,1 1 1 0 0,0-1-1 0 0,1 1 0 0 0,0 0 1 0 0,8-6-1 0 0,-7 7-178 0 0,1 1-1 0 0,-1 0 1 0 0,1 0-1 0 0,9-2 1 0 0,-13 5-51 0 0,0 0 0 0 0,-1 0 0 0 0,1 1 0 0 0,0-1 0 0 0,0 1 0 0 0,0 0 0 0 0,-1 1 0 0 0,1-1 0 0 0,9 3 0 0 0,-11-2 3 0 0,0-1-1 0 0,0 1 0 0 0,0 1 1 0 0,0-1-1 0 0,0 0 0 0 0,-1 1 1 0 0,1-1-1 0 0,0 1 0 0 0,-1 0 1 0 0,1-1-1 0 0,-1 1 0 0 0,0 1 1 0 0,4 3-1 0 0,-4-3 5 0 0,1 1-1 0 0,-2 0 1 0 0,1-1 0 0 0,0 1-1 0 0,-1 0 1 0 0,1 0-1 0 0,-1 0 1 0 0,0 0 0 0 0,0 0-1 0 0,0 5 1 0 0,0 4 14 0 0,-1 0 0 0 0,0 0 0 0 0,-1 0 0 0 0,0 1-1 0 0,-1-1 1 0 0,-5 18 0 0 0,-28 75 134 0 0,35-105-180 0 0,-8 18 48 0 0,-18 29 1 0 0,-4 10-46 0 0,30-58-7 0 0,0 0 0 0 0,0 0 0 0 0,0 1 0 0 0,0-1 0 0 0,0 0 0 0 0,0 0 0 0 0,0 0 0 0 0,0 0 0 0 0,-1 1 0 0 0,1-1 0 0 0,0 0 0 0 0,0 0 0 0 0,0 1 0 0 0,0-1 0 0 0,0 0 0 0 0,0 0 0 0 0,0 0 0 0 0,0 1 0 0 0,0-1 0 0 0,0 0 0 0 0,0 0 0 0 0,1 0 0 0 0,-1 1 0 0 0,0-1 0 0 0,0 0 0 0 0,0 0 0 0 0,0 0 0 0 0,0 1 0 0 0,0-1 0 0 0,0 0 0 0 0,0 0 0 0 0,1 0 0 0 0,-1 0 0 0 0,0 1 0 0 0,0-1 0 0 0,0 0 0 0 0,0 0 0 0 0,1 0 0 0 0,-1 0 0 0 0,0 0 0 0 0,0 0 0 0 0,0 0 0 0 0,1 1 0 0 0,-1-1 0 0 0,0 0 0 0 0,0 0 0 0 0,0 0 0 0 0,1 0 0 0 0,-1 0 0 0 0,0 0 0 0 0,0 0 0 0 0,0 0 0 0 0,1 0 0 0 0,-1 0 0 0 0,11-2 0 0 0,-11 2 0 0 0,75-20 19 0 0,-1-1 274 0 0,8 9-138 0 0,17-5 125 0 0,-85 14-255 0 0,-1-1 0 0 0,0 0 0 0 0,0-1 0 0 0,-1-1-1 0 0,16-8 1 0 0,-25 11-200 0 0,1 1 1 0 0,-1-1-1 0 0,0 0 0 0 0,0 0 0 0 0,0 0 0 0 0,0 0 0 0 0,0-1 1 0 0,3-4-1 0 0,1-5-716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07.0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17 9671 0 0,'0'0'748'0'0,"8"-1"-160"0"0,24-6 6207 0 0,-24 4-5866 0 0,0 1 0 0 0,0 1-1 0 0,14-2 1 0 0,-19 3-788 0 0,0 0 0 0 0,0 1 1 0 0,1-1-1 0 0,-1 1 0 0 0,0-1 1 0 0,0 1-1 0 0,0 0 0 0 0,0 0 1 0 0,0 1-1 0 0,0-1 0 0 0,0 0 1 0 0,0 1-1 0 0,3 2 0 0 0,3 3 195 0 0,-1 0 0 0 0,0 0 0 0 0,0 1 0 0 0,11 15 0 0 0,23 41 480 0 0,-27-42-600 0 0,7 12-16 0 0,2-1 0 0 0,1-2 0 0 0,51 51 0 0 0,-65-72-300 0 0,0 0-1 0 0,1-1 0 0 0,0 0 1 0 0,1-1-1 0 0,-1 0 1 0 0,25 10-1 0 0,-32-16 47 0 0,0 0 0 0 0,0-1 0 0 0,0 1 0 0 0,1-1 1 0 0,-1 0-1 0 0,0-1 0 0 0,0 1 0 0 0,1-1 0 0 0,-1 0 0 0 0,0-1 0 0 0,1 1 0 0 0,-1-1 0 0 0,0 0 0 0 0,0 0 0 0 0,0 0 0 0 0,0-1 1 0 0,0 0-1 0 0,0 0 0 0 0,0 0 0 0 0,0-1 0 0 0,-1 0 0 0 0,7-4 0 0 0,4-6-1459 0 0,-1-1-366 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07.3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294 0 5063 0 0,'-18'17'2354'0'0,"1"1"-1"0"0,1 1 1 0 0,0 0-1 0 0,-22 38 1 0 0,-10 32 3791 0 0,18-30-4862 0 0,24-46-1440 0 0,-19 37 1092 0 0,3 2 1 0 0,-24 83-1 0 0,43-123-916 0 0,0 0 0 0 0,0 1 0 0 0,0 21 0 0 0,3-34-55 0 0,0 1 0 0 0,0-1 0 0 0,1 0 0 0 0,-1 1-1 0 0,0-1 1 0 0,0 0 0 0 0,0 1 0 0 0,0-1 0 0 0,1 0-1 0 0,-1 0 1 0 0,0 1 0 0 0,0-1 0 0 0,1 0 0 0 0,-1 0-1 0 0,0 1 1 0 0,1-1 0 0 0,-1 0 0 0 0,0 0 0 0 0,1 0-1 0 0,-1 0 1 0 0,0 1 0 0 0,1-1 0 0 0,-1 0 0 0 0,0 0-1 0 0,1 0 1 0 0,-1 0 0 0 0,0 0 0 0 0,1 0 0 0 0,-1 0-1 0 0,0 0 1 0 0,1 0 0 0 0,-1 0 0 0 0,1 0 0 0 0,13-2-2055 0 0,-5 0 27 0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08.7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57 11487 0 0,'2'-7'1227'0'0,"12"-43"5834"0"0,-14 52-6421 0 0,2 35 1060 0 0,-4 61 0 0 0,0-71-1350 0 0,1 1 1 0 0,2 0-1 0 0,0-1 1 0 0,10 55-1 0 0,-9-75-326 0 0,0 0 1 0 0,1 0-1 0 0,0-1 0 0 0,0 1 0 0 0,0 0 1 0 0,1-1-1 0 0,7 11 0 0 0,-9-15-20 0 0,-1 0 0 0 0,1-1 0 0 0,-1 1-1 0 0,1-1 1 0 0,-1 1 0 0 0,1-1 0 0 0,0 0 0 0 0,0 1-1 0 0,-1-1 1 0 0,1 0 0 0 0,0 0 0 0 0,0-1 0 0 0,0 1-1 0 0,0 0 1 0 0,0-1 0 0 0,1 1 0 0 0,-1-1 0 0 0,0 1-1 0 0,0-1 1 0 0,0 0 0 0 0,0 0 0 0 0,1 0 0 0 0,-1 0-1 0 0,0 0 1 0 0,0-1 0 0 0,0 1 0 0 0,0-1 0 0 0,0 1 0 0 0,0-1-1 0 0,4-2 1 0 0,1-1-14 0 0,0 0-1 0 0,0 0 1 0 0,0-1-1 0 0,0 0 1 0 0,-1-1 0 0 0,0 1-1 0 0,10-13 1 0 0,1-3-55 0 0,14-26-1 0 0,-15 23 43 0 0,-6 8-9 0 0,-1 0 1 0 0,0 0 0 0 0,-1-1-1 0 0,-1-1 1 0 0,-1 1-1 0 0,0-1 1 0 0,-1 0 0 0 0,2-19-1 0 0,-5 26 21 0 0,1 4-35 0 0,0 6 39 0 0,-1 5 22 0 0,1 2 14 0 0,0 0 0 0 0,0 1 1 0 0,-1-1-1 0 0,0 1 1 0 0,0 0-1 0 0,-1 0 0 0 0,1 7 1 0 0,1 0-16 0 0,16 90 440 0 0,-4 0-1 0 0,-5 1 1 0 0,-5 140 0 0 0,-7-211-401 0 0,-1-1 0 0 0,-12 53 0 0 0,10-67-32 0 0,-1 0-1 0 0,-1 0 0 0 0,0 0 1 0 0,-1-1-1 0 0,-17 27 0 0 0,22-40-28 0 0,0 0 0 0 0,-1-1 0 0 0,1 0 0 0 0,-1 0 0 0 0,0 0 0 0 0,0 0 0 0 0,0 0 0 0 0,-1-1 0 0 0,-4 3 0 0 0,7-4 3 0 0,-1-1 0 0 0,1 0 1 0 0,0 0-1 0 0,-1-1 0 0 0,1 1 1 0 0,-1 0-1 0 0,1-1 1 0 0,-1 0-1 0 0,1 1 0 0 0,-1-1 1 0 0,1 0-1 0 0,-1 0 0 0 0,1 0 1 0 0,-1-1-1 0 0,1 1 0 0 0,-1-1 1 0 0,1 1-1 0 0,0-1 0 0 0,-1 0 1 0 0,1 0-1 0 0,-5-2 0 0 0,2 0-37 0 0,0 0 0 0 0,1-1 0 0 0,-1 0 0 0 0,1 0 0 0 0,-1 0 0 0 0,1 0 0 0 0,0 0 0 0 0,1-1 0 0 0,-1 0 0 0 0,-3-6 0 0 0,3 4-276 0 0,0 0 0 0 0,1-1-1 0 0,0 1 1 0 0,0-1-1 0 0,1 0 1 0 0,-4-15 0 0 0,4 1-1561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09.5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7367 0 0,'0'0'568'0'0,"8"3"19"0"0,19 11 8499 0 0,0 2-4954 0 0,-11-6-3515 0 0,0-1-1 0 0,21 8 1 0 0,106 37-8 0 0,-119-46-609 0 0,-11-4 0 0 0,0 0 0 0 0,0 1 0 0 0,0 0 0 0 0,-1 1 0 0 0,13 9 0 0 0,-18-9 0 0 0,-6-6 0 0 0,-1 0 0 0 0,1 1 0 0 0,-1 0 0 0 0,1-1 0 0 0,0 1 0 0 0,-1-1 0 0 0,0 1 0 0 0,1 0 0 0 0,-1-1 0 0 0,1 1 0 0 0,-1 0 0 0 0,0-1 0 0 0,0 1 0 0 0,1 0 0 0 0,-1-1 0 0 0,0 1 0 0 0,0 0 0 0 0,0 0 0 0 0,0-1 0 0 0,0 1 0 0 0,1 0 0 0 0,-2 0 0 0 0,1-1 0 0 0,0 1 0 0 0,0 0 0 0 0,0 0 0 0 0,0-1 0 0 0,0 1 0 0 0,-1 0 0 0 0,1 0 0 0 0,-1 0 0 0 0,1 1 0 0 0,-1 0-4 0 0,0 0 0 0 0,0 0 0 0 0,0 0 0 0 0,-1 0 0 0 0,1 0 0 0 0,0 0-1 0 0,-1 0 1 0 0,1 0 0 0 0,-1-1 0 0 0,1 1 0 0 0,-1-1 0 0 0,0 1 0 0 0,0-1 0 0 0,0 0 0 0 0,-3 2-1 0 0,-34 15-71 0 0,35-17 74 0 0,-71 22-53 0 0,50-17 28 0 0,1 1 0 0 0,-23 11 0 0 0,44-17 27 0 0,-9 7 0 0 0,11-8 0 0 0,1 0 0 0 0,0 0 0 0 0,-1 0 0 0 0,1 1 0 0 0,-1-1 0 0 0,1 0 0 0 0,-1 0 0 0 0,1 1 0 0 0,0-1 0 0 0,-1 0 1 0 0,1 1-1 0 0,0-1 0 0 0,-1 0 0 0 0,1 1 0 0 0,0-1 0 0 0,-1 0 0 0 0,1 1 0 0 0,0-1 0 0 0,0 1 0 0 0,-1-1 0 0 0,1 0 0 0 0,0 1 0 0 0,0-1 0 0 0,0 1 0 0 0,0-1 0 0 0,0 1 0 0 0,0-1 0 0 0,0 1 0 0 0,0 0 10 0 0,-1 1 108 0 0,3-1-59 0 0,6 3-51 0 0,-6-3-39 0 0,-1 0 0 0 0,1-1 0 0 0,0 1 0 0 0,-1 0 0 0 0,1 0 0 0 0,0-1 0 0 0,0 1 0 0 0,0-1 0 0 0,0 0 0 0 0,0 1 0 0 0,0-1 0 0 0,0 0 0 0 0,-1 0 0 0 0,1 0 0 0 0,2-1 0 0 0,24-3-1445 0 0,-13 0 708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10.1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15 6447 0 0,'0'0'13014'0'0,"9"0"-11510"0"0,11 3-949 0 0,0-1 1 0 0,0-1-1 0 0,0-1 1 0 0,0 0-1 0 0,28-6 1 0 0,31-7-1266 0 0,-66 11-1217 0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10.6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1 180 15487 0 0,'0'0'1408'0'0,"1"0"-1162"0"0,1 0-18 0 0,0 1 0 0 0,1-1 0 0 0,-1 0 0 0 0,0 0 1 0 0,0 0-1 0 0,1 0 0 0 0,-1-1 0 0 0,0 1 0 0 0,0 0 1 0 0,1-1-1 0 0,-1 0 0 0 0,0 1 0 0 0,0-1 0 0 0,0 0 1 0 0,3-1-1 0 0,-1-2 106 0 0,1 1 0 0 0,0-1 0 0 0,-1 0 0 0 0,5-4 0 0 0,2-3-389 0 0,23-19 187 0 0,-21 17-99 0 0,2 0 0 0 0,0 1 0 0 0,0 0 1 0 0,1 2-1 0 0,34-19 0 0 0,-41 25 17 0 0,1 1 0 0 0,-1 0 1 0 0,1 0-1 0 0,0 0 0 0 0,0 2 0 0 0,0-1 1 0 0,0 1-1 0 0,14 0 0 0 0,-21 1-12 0 0,0 1 0 0 0,0-1 0 0 0,0 1 0 0 0,0-1 0 0 0,0 1 1 0 0,0 0-1 0 0,-1 0 0 0 0,1 0 0 0 0,0 0 0 0 0,0 1 0 0 0,-1-1 0 0 0,1 1 0 0 0,-1 0 0 0 0,1 0 0 0 0,-1 0 0 0 0,0 0 0 0 0,1 0 0 0 0,-1 0 0 0 0,0 0 0 0 0,-1 1 0 0 0,1-1 0 0 0,0 1 0 0 0,-1-1 0 0 0,1 1 0 0 0,-1 0 0 0 0,0 0 1 0 0,0-1-1 0 0,0 1 0 0 0,0 0 0 0 0,0 0 0 0 0,-1 0 0 0 0,1 4 0 0 0,0 11 33 0 0,-1 0 0 0 0,-1 1-1 0 0,0-1 1 0 0,-1 0 0 0 0,-8 32 0 0 0,5-31-54 0 0,-1-1-1 0 0,0 0 1 0 0,-16 32-1 0 0,-35 47 10 0 0,46-78 6 0 0,3-6-30 0 0,-1 1 0 0 0,0-1 0 0 0,-1-1 0 0 0,-1 0 0 0 0,-13 13 0 0 0,11-12-13 0 0,12-12-42 0 0,0-2-128 0 0,1 1 180 0 0,-1-1 1 0 0,1 1 0 0 0,-1-1-1 0 0,1 0 1 0 0,0 1 0 0 0,-1-1-1 0 0,1 0 1 0 0,0 0 0 0 0,-1 1-1 0 0,1-1 1 0 0,0 0 0 0 0,0 0-1 0 0,0 1 1 0 0,0-1 0 0 0,-1 0-1 0 0,1 0 1 0 0,0 0 0 0 0,1 1-1 0 0,-1-1 1 0 0,0 0-1 0 0,0 0 1 0 0,0 0 0 0 0,0 1-1 0 0,1-1 1 0 0,-1 0 0 0 0,0 0-1 0 0,1-1 1 0 0,0 1-1 0 0,1-3 1 0 0,-1 0 0 0 0,2 1 0 0 0,-1-1 0 0 0,0 1 0 0 0,1-1 0 0 0,-1 1 0 0 0,1 0 0 0 0,0 0 0 0 0,0 0 0 0 0,0 0 0 0 0,1 1 0 0 0,-1-1 0 0 0,4-1 0 0 0,6-4 0 0 0,0 1 0 0 0,18-8 0 0 0,-17 10 35 0 0,1 1 0 0 0,-1 0 0 0 0,0 1 0 0 0,1 0 0 0 0,0 1 0 0 0,0 1 0 0 0,28 1 0 0 0,-28 0 57 0 0,28-3 0 0 0,4-1-20 0 0,-35 4-5 0 0,24-4 0 0 0,-32 4-150 0 0,0-1-1 0 0,-1 0 1 0 0,1 0-1 0 0,-1 0 0 0 0,1 0 1 0 0,-1-1-1 0 0,0 1 1 0 0,1-1-1 0 0,-1 0 0 0 0,6-4 1 0 0,-4-1-873 0 0,-1-2-47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11.8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1 104 8175 0 0,'1'-2'374'0'0,"5"-7"-44"0"0,0 0 0 0 0,7-14 0 0 0,-8 13 1070 0 0,1-1 0 0 0,8-9 0 0 0,-1 1 4325 0 0,-12 33-2538 0 0,-4 25-2132 0 0,1-11-430 0 0,2 43-1 0 0,1-52-535 0 0,1 0 0 0 0,1 0 0 0 0,1 0 1 0 0,0-1-1 0 0,10 23 0 0 0,-12-35-84 0 0,1 1 1 0 0,1-1-1 0 0,-1 0 1 0 0,1-1-1 0 0,0 1 1 0 0,0-1-1 0 0,1 1 1 0 0,0-1 0 0 0,0 0-1 0 0,0-1 1 0 0,0 1-1 0 0,10 5 1 0 0,-11-8-15 0 0,0 0 0 0 0,0 0 0 0 0,1 0 0 0 0,-1-1 1 0 0,0 0-1 0 0,1 0 0 0 0,-1 0 0 0 0,1 0 0 0 0,-1-1 1 0 0,1 1-1 0 0,0-1 0 0 0,-1 0 0 0 0,1-1 1 0 0,-1 1-1 0 0,1-1 0 0 0,-1 0 0 0 0,1 0 0 0 0,-1 0 1 0 0,8-4-1 0 0,-1 0-171 0 0,-1 0 1 0 0,0-1 0 0 0,-1 0-1 0 0,1-1 1 0 0,-1 0 0 0 0,-1 0-1 0 0,1-1 1 0 0,-1 0-1 0 0,0-1 1 0 0,-1 0 0 0 0,0 0-1 0 0,-1 0 1 0 0,0-1 0 0 0,9-19-1 0 0,-8 13 126 0 0,-1 1-1 0 0,-1-1 1 0 0,-1 0 0 0 0,0 0-1 0 0,-1 0 1 0 0,0-1-1 0 0,-2 1 1 0 0,0-1 0 0 0,-2-28-1 0 0,0 39 80 0 0,1 5 113 0 0,13 224 2954 0 0,16-1-2561 0 0,-16-126-392 0 0,-7-53-109 0 0,-1 88-1 0 0,-5-112-27 0 0,-2-1 0 0 0,0 1 0 0 0,-2-1 0 0 0,0 0 0 0 0,0 0 0 0 0,-2 0 0 0 0,-11 24 0 0 0,14-36-14 0 0,0 0-1 0 0,0-1 1 0 0,-1 1-1 0 0,0-1 0 0 0,0 0 1 0 0,0 0-1 0 0,-1 0 1 0 0,0 0-1 0 0,1-1 1 0 0,-2 0-1 0 0,-10 7 1 0 0,12-9-3 0 0,-1 0 0 0 0,1 0 1 0 0,-1 0-1 0 0,1 0 0 0 0,-1-1 1 0 0,0 0-1 0 0,0 0 0 0 0,0 0 1 0 0,0-1-1 0 0,0 1 0 0 0,1-1 1 0 0,-1 0-1 0 0,0-1 0 0 0,0 1 0 0 0,0-1 1 0 0,-7-2-1 0 0,2 0 10 0 0,1 0 0 0 0,0-1-1 0 0,0 0 1 0 0,1 0 0 0 0,-1-1 0 0 0,-12-10-1 0 0,16 11-246 0 0,0 0-1 0 0,0 0 0 0 0,1-1 0 0 0,-1 0 0 0 0,1 0 0 0 0,1 0 1 0 0,-1 0-1 0 0,1-1 0 0 0,0 1 0 0 0,0-1 0 0 0,-3-7 0 0 0,1-5-1276 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12.3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4143 0 0,'1'0'16219'0'0,"76"29"-13902"0"0,-66-25-2241 0 0,0 0-1 0 0,0 0 0 0 0,15 1 1 0 0,-16-3-31 0 0,0 1 0 0 0,1 0 1 0 0,-1 0-1 0 0,11 6 0 0 0,-11-4-38 0 0,0-1 0 0 0,12 3 0 0 0,-15-5-3 0 0,-1-1 0 0 0,0 1 1 0 0,0 1-1 0 0,0-1 0 0 0,0 1 1 0 0,0 0-1 0 0,-1 0 0 0 0,0 1 1 0 0,8 6-1 0 0,3 3-4 0 0,-11-7 0 0 0,-5-4-3 0 0,0 0-1 0 0,0 0 1 0 0,-1 1-1 0 0,1-1 1 0 0,0 0-1 0 0,-1 0 1 0 0,1 0-1 0 0,-1 0 1 0 0,0 0-1 0 0,1 0 1 0 0,-1 0-1 0 0,0 0 1 0 0,0 0-1 0 0,-1 0 1 0 0,1 0-1 0 0,0-1 1 0 0,-1 1 0 0 0,1 0-1 0 0,-1-1 1 0 0,1 1-1 0 0,-1-1 1 0 0,-2 2-1 0 0,-5 4-23 0 0,0-1 1 0 0,-20 11-1 0 0,10-9 4 0 0,0 0 1 0 0,-1-1-1 0 0,-26 6 0 0 0,19-6-7 0 0,-27 11-1 0 0,41-15 31 0 0,10-2 0 0 0,1-1 0 0 0,-1 1 0 0 0,1-1 0 0 0,-1 1 0 0 0,1 0 0 0 0,0 0 0 0 0,-1 0 0 0 0,1 0 0 0 0,0 1 0 0 0,0-1 0 0 0,0 1 0 0 0,-3 2 0 0 0,0 2 11 0 0,5-6-17 0 0,0 1 0 0 0,0-1 0 0 0,0 1-1 0 0,0-1 1 0 0,-1 0 0 0 0,1 1 0 0 0,0-1 0 0 0,0 1 0 0 0,0-1 0 0 0,0 0 0 0 0,0 1 0 0 0,0-1 0 0 0,0 1 0 0 0,0-1-1 0 0,0 1 1 0 0,0-1 0 0 0,0 0 0 0 0,0 1 0 0 0,0-1 0 0 0,0 1 0 0 0,1-1 0 0 0,-1 0 0 0 0,0 1 0 0 0,0-1 0 0 0,0 1-1 0 0,1-1 1 0 0,-1 0 0 0 0,0 1 0 0 0,0-1 0 0 0,1 0 0 0 0,-1 1 0 0 0,0-1 0 0 0,1 0 0 0 0,-1 0 0 0 0,0 1 0 0 0,1-1-1 0 0,1 2-165 0 0,0 0 0 0 0,1 0 0 0 0,-1 0 0 0 0,0 0-1 0 0,0-1 1 0 0,1 1 0 0 0,3 1 0 0 0,3 2-1388 0 0,1 0-480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16.2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1 158 8751 0 0,'0'0'8199'0'0,"9"0"-5074"0"0,1-7-3054 0 0,3-2 70 0 0,-1-1-1 0 0,19-19 0 0 0,21-25-104 0 0,-45 48-30 0 0,1 0 0 0 0,0 0 0 0 0,0 0 0 0 0,0 1 0 0 0,14-8 0 0 0,-19 12 65 0 0,0 0-1 0 0,0 0 0 0 0,-1 0 1 0 0,1 1-1 0 0,0-1 1 0 0,0 0-1 0 0,0 1 0 0 0,0 0 1 0 0,0 0-1 0 0,0 0 0 0 0,0 0 1 0 0,0 0-1 0 0,0 1 1 0 0,0-1-1 0 0,0 1 0 0 0,-1 0 1 0 0,1 0-1 0 0,0 0 1 0 0,0 0-1 0 0,-1 0 0 0 0,1 0 1 0 0,0 1-1 0 0,-1 0 0 0 0,0-1 1 0 0,1 1-1 0 0,-1 0 1 0 0,0 0-1 0 0,0 0 0 0 0,0 0 1 0 0,3 5-1 0 0,-1-2 108 0 0,0 1-1 0 0,-1 0 0 0 0,0 1 1 0 0,0-1-1 0 0,0 0 0 0 0,-1 1 1 0 0,0 0-1 0 0,0-1 1 0 0,-1 1-1 0 0,0 0 0 0 0,0 0 1 0 0,0 8-1 0 0,-3 16-61 0 0,0 1-1 0 0,-3-1 1 0 0,0-1-1 0 0,-2 1 1 0 0,-1-1-1 0 0,-18 42 0 0 0,-88 168 596 0 0,111-234-710 0 0,-10 19-5 0 0,-2 0 0 0 0,-22 29 0 0 0,36-53-55 0 0,0-2-143 0 0,-1-3 187 0 0,0 0 0 0 0,0 1 0 0 0,0-1 0 0 0,0 0 1 0 0,1 0-1 0 0,0 0 0 0 0,0 0 0 0 0,0 0 0 0 0,0 0 0 0 0,0-1 1 0 0,1 1-1 0 0,0 0 0 0 0,0 0 0 0 0,0 0 0 0 0,1-1 1 0 0,-1 1-1 0 0,1 0 0 0 0,1-4 0 0 0,0 2 11 0 0,-1-1 1 0 0,1 1-1 0 0,1 0 0 0 0,-1 0 0 0 0,1 0 1 0 0,0 0-1 0 0,0 1 0 0 0,1-1 0 0 0,0 1 1 0 0,0 0-1 0 0,6-7 0 0 0,-6 9 6 0 0,1 0 0 0 0,-1 0 1 0 0,1 0-1 0 0,0 0 0 0 0,0 1 0 0 0,0-1 0 0 0,0 1 1 0 0,0 1-1 0 0,1-1 0 0 0,-1 1 0 0 0,0 0 0 0 0,1 0 1 0 0,5 0-1 0 0,10 0 106 0 0,-1 1 1 0 0,26 4-1 0 0,-25-2 31 0 0,30 1-133 0 0,0-3-1 0 0,75-8 1 0 0,-107 6-114 0 0,0-1 0 0 0,0-1 0 0 0,30-10-1 0 0,-44 12 32 0 0,1 0-1 0 0,-1 0 0 0 0,0-1 0 0 0,0 0 0 0 0,0 0 0 0 0,0 0 0 0 0,0 0 0 0 0,0-1 0 0 0,-1 0 0 0 0,0 0 0 0 0,0 0 0 0 0,0 0 0 0 0,0-1 1 0 0,-1 1-1 0 0,1-1 0 0 0,2-7 0 0 0,0-5-1797 0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12.7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378 0 8751 0 0,'-1'1'674'0'0,"-17"10"1481"0"0,0-1 1 0 0,-34 14 0 0 0,-45 10 3635 0 0,35-14-5028 0 0,35-9-390 0 0,16-6-324 0 0,-1-1 1 0 0,1 0-1 0 0,-1-1 0 0 0,1 0 1 0 0,-1 0-1 0 0,-15 0 0 0 0,20-4-720 0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13.1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33 8287 0 0,'2'-1'10903'0'0,"26"-12"-9071"0"0,-24 10-1707 0 0,1 1 0 0 0,-1 0 0 0 0,1 0 0 0 0,0 0-1 0 0,0 0 1 0 0,0 0 0 0 0,0 1 0 0 0,7-1 0 0 0,12 2 83 0 0,32 3 1 0 0,-24-1-541 0 0,-20-2-136 0 0,-1-4-32 0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13.5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12439 0 0,'10'11'1328'0'0,"-7"-7"-1077"0"0,1 0 0 0 0,-1 0-1 0 0,0 0 1 0 0,0 1 0 0 0,0-1-1 0 0,-1 1 1 0 0,0 0 0 0 0,0 0-1 0 0,0-1 1 0 0,0 1 0 0 0,-1 1-1 0 0,1-1 1 0 0,-1 0 0 0 0,-1 0-1 0 0,1 0 1 0 0,-1 1-1 0 0,0-1 1 0 0,0 6 0 0 0,-3 8 1090 0 0,0-1 1 0 0,-1 0-1 0 0,-10 31 1 0 0,11-40-1287 0 0,-2 5-52 0 0,2-5 6 0 0,0 0 0 0 0,1 0 0 0 0,-2 12-1 0 0,4-18-6 0 0,-1 0 0 0 0,1 0 0 0 0,0 0-1 0 0,1 0 1 0 0,-1 0 0 0 0,0 0-1 0 0,1 0 1 0 0,0 0 0 0 0,0 0 0 0 0,0 0-1 0 0,0 0 1 0 0,0-1 0 0 0,0 1-1 0 0,4 4 1 0 0,-2-3 6 0 0,0 0 0 0 0,0 0 0 0 0,1 0 0 0 0,-1-1 0 0 0,1 1 0 0 0,0-1 0 0 0,0 0 0 0 0,1 0 0 0 0,-1-1 0 0 0,0 1 0 0 0,1-1 0 0 0,0 0 0 0 0,-1 0 0 0 0,1-1 0 0 0,0 1 0 0 0,0-1 0 0 0,0 0 0 0 0,0 0 0 0 0,6-1 0 0 0,-6 1-104 0 0,-1-1-1 0 0,1-1 0 0 0,-1 1 0 0 0,1-1 1 0 0,-1 0-1 0 0,1 0 0 0 0,-1 0 0 0 0,0 0 1 0 0,0-1-1 0 0,1 0 0 0 0,-1 0 1 0 0,0 0-1 0 0,-1 0 0 0 0,1-1 0 0 0,0 1 1 0 0,-1-1-1 0 0,1 0 0 0 0,-1 0 0 0 0,0-1 1 0 0,0 1-1 0 0,5-7 0 0 0,2-9-1650 0 0,0-1-1 0 0,-1 0 0 0 0,0 0 1 0 0,-2-1-1 0 0,-1 0 1 0 0,7-40-1 0 0,-8 30-323 0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13.8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1 10303 0 0,'0'0'935'0'0,"0"0"-768"0"0,-4 106 9783 0 0,1 22-6258 0 0,5-82-3518 0 0,2 60 767 0 0,22 129 0 0 0,-23-223-1078 0 0,0-1-1 0 0,0 0 0 0 0,1 0 1 0 0,0 0-1 0 0,8 14 1 0 0,-1-13-3251 0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14.2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1 146 8751 0 0,'0'0'8775'0'0,"7"4"-7248"0"0,6 8 482 0 0,0 1 1 0 0,15 18 0 0 0,-2-2-1229 0 0,-8-8-533 0 0,-2 1 1 0 0,0 0-1 0 0,13 26 0 0 0,29 42-147 0 0,-50-81-175 0 0,-1 0 0 0 0,1-1 0 0 0,0 0 0 0 0,1 0 0 0 0,0-1 0 0 0,0 0 0 0 0,11 6-1 0 0,-18-11-135 0 0,0-1-1 0 0,1 0 0 0 0,-1 0 1 0 0,1 0-1 0 0,0 0 0 0 0,-1 0 1 0 0,1 0-1 0 0,0-1 0 0 0,-1 1 1 0 0,1-1-1 0 0,0 0 0 0 0,0 0 1 0 0,-1 0-1 0 0,1 0 0 0 0,0 0 1 0 0,-1-1-1 0 0,1 1 0 0 0,0-1 1 0 0,3-1-1 0 0,8-5-1701 0 0</inkml:trace>
  <inkml:trace contextRef="#ctx0" brushRef="#br0" timeOffset="1">397 0 14511 0 0,'-9'11'342'0'0,"-1"0"-1"0"0,1 0 1 0 0,1 1-1 0 0,0 0 0 0 0,0 0 1 0 0,-7 19-1 0 0,1-4 1507 0 0,-37 82 2678 0 0,-9 61-2674 0 0,45-123-1551 0 0,7-26-826 0 0,5-12 818 0 0,-1 0-1 0 0,-3 18 1 0 0,7-24-1320 0 0,-1 1 1 0 0,1-1 0 0 0,0 0-1 0 0,0 1 1 0 0,0-1 0 0 0,1 1-1 0 0,0 3 1 0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14.5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7831 0 0,'0'0'603'0'0,"34"2"8393"0"0,-18 1-5471 0 0,17 2-1685 0 0,-11-2-1444 0 0,-18-2-371 0 0,-1 0-1 0 0,1 0 1 0 0,0-1-1 0 0,-1 0 1 0 0,1 1 0 0 0,4-2-1 0 0,4 1 22 0 0,-1 0 0 0 0,16 2 0 0 0,20-1-471 0 0,-38-2 180 0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14.9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1 154 2303 0 0,'4'8'203'0'0,"21"32"12859"0"0,-22-31-10993 0 0,-2-3-553 0 0,1 1-1 0 0,-1-1 0 0 0,0 12 0 0 0,-2 0-1635 0 0,0 0 0 0 0,-5 22 0 0 0,-1 10 949 0 0,7-49-825 0 0,-1 1 1 0 0,1 0-1 0 0,0 0 0 0 0,0 0 0 0 0,0-1 1 0 0,1 1-1 0 0,-1 0 0 0 0,0 0 0 0 0,1 0 1 0 0,-1-1-1 0 0,1 1 0 0 0,-1 0 0 0 0,1-1 1 0 0,0 1-1 0 0,0 0 0 0 0,0-1 0 0 0,0 1 1 0 0,0-1-1 0 0,0 0 0 0 0,2 2 0 0 0,-1 0 24 0 0,-1-1-23 0 0,1-1 0 0 0,-1 1 0 0 0,1 0 0 0 0,0-1 0 0 0,-1 1 0 0 0,1-1 0 0 0,0 1 0 0 0,0-1 0 0 0,0 0 0 0 0,0 0 0 0 0,0 0 0 0 0,0 0 0 0 0,0 0 0 0 0,0-1 0 0 0,0 1 0 0 0,0 0 0 0 0,1-1 0 0 0,-1 0 0 0 0,0 1 0 0 0,0-1-1 0 0,1 0 1 0 0,-1 0 0 0 0,0 0 0 0 0,0-1 0 0 0,1 1 0 0 0,-1 0 0 0 0,4-2 0 0 0,-1-1-136 0 0,1 0 1 0 0,-1-1-1 0 0,0 1 0 0 0,0-1 1 0 0,0 0-1 0 0,0-1 0 0 0,0 1 1 0 0,4-8-1 0 0,2-2-850 0 0,13-28 1 0 0,-21 36 847 0 0,9-15-1365 0 0</inkml:trace>
  <inkml:trace contextRef="#ctx0" brushRef="#br0" timeOffset="1">257 0 5527 0 0,'0'0'250'0'0,"-1"2"-2"0"0,-25 235 17530 0 0,17-74-15197 0 0,-7 181-1611 0 0,15-329-1037 0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28.6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408 67 6447 0 0,'0'0'586'0'0,"1"-16"-476"0"0,-1 15 369 0 0,0-1-1 0 0,0 1 0 0 0,0-1 0 0 0,-1 1 1 0 0,1-1-1 0 0,0 1 0 0 0,-1-1 1 0 0,0 1-1 0 0,1-1 0 0 0,-1 1 0 0 0,0-1 1 0 0,1 1-1 0 0,-1 0 0 0 0,0-1 1 0 0,0 1-1 0 0,0 0 0 0 0,-2-1 0 0 0,1 0-80 0 0,-1 0 0 0 0,1 0 0 0 0,-1 0 0 0 0,0 0 0 0 0,0 1 0 0 0,1 0 0 0 0,-1-1 0 0 0,-4 0-1 0 0,-2 0 0 0 0,0 0 0 0 0,-1 0-1 0 0,1 1 1 0 0,-18-1 0 0 0,3 3-23 0 0,0 1 0 0 0,1 1 1 0 0,-1 1-1 0 0,-35 11 0 0 0,47-11-329 0 0,0 1 0 0 0,1 0 0 0 0,0 0 0 0 0,0 1-1 0 0,0 0 1 0 0,1 1 0 0 0,0 0 0 0 0,0 1 0 0 0,-10 11-1 0 0,18-18-22 0 0,1 0 0 0 0,0 1 0 0 0,0-1 0 0 0,0 1 0 0 0,0-1-1 0 0,0 1 1 0 0,0 0 0 0 0,0-1 0 0 0,0 1 0 0 0,1 0-1 0 0,-1-1 1 0 0,1 1 0 0 0,-1 0 0 0 0,1 0 0 0 0,0 0 0 0 0,0 0-1 0 0,0 0 1 0 0,0-1 0 0 0,0 1 0 0 0,0 0 0 0 0,0 0 0 0 0,0 0-1 0 0,1 0 1 0 0,-1-1 0 0 0,1 1 0 0 0,-1 0 0 0 0,1 0-1 0 0,0-1 1 0 0,0 1 0 0 0,0 0 0 0 0,0-1 0 0 0,0 1 0 0 0,2 2-1 0 0,5 5 110 0 0,-1 0 0 0 0,2-1 0 0 0,-1 0 1 0 0,13 9-1 0 0,-11-9-134 0 0,85 57 70 0 0,-50-36-54 0 0,-38-25-1 0 0,-1 1-1 0 0,0 0 1 0 0,0 0-1 0 0,0 1 1 0 0,-1-1-1 0 0,1 1 1 0 0,-2 1 0 0 0,7 7-1 0 0,-9-10-4 0 0,0-1 0 0 0,-1 1 1 0 0,1-1-1 0 0,-1 1 0 0 0,0 0 0 0 0,0-1 0 0 0,0 1 0 0 0,0 0 1 0 0,0 0-1 0 0,-1 0 0 0 0,0 0 0 0 0,0 0 0 0 0,0 0 0 0 0,0 0 0 0 0,-1 0 1 0 0,1-1-1 0 0,-1 1 0 0 0,-1 5 0 0 0,-4 5 60 0 0,0-1 1 0 0,-1 0-1 0 0,0 0 0 0 0,-1-1 1 0 0,0 1-1 0 0,-1-2 0 0 0,0 1 1 0 0,-1-2-1 0 0,0 1 0 0 0,-1-1 1 0 0,-20 15-1 0 0,24-21-75 0 0,1-1 0 0 0,-1 1 1 0 0,-1-1-1 0 0,1 0 0 0 0,0-1 0 0 0,-1 0 0 0 0,1 0 0 0 0,-1 0 1 0 0,0-1-1 0 0,1-1 0 0 0,-1 1 0 0 0,-9-1 0 0 0,13 0-48 0 0,1 0 0 0 0,0-1 0 0 0,0 1 0 0 0,0-1 0 0 0,0 0 0 0 0,0 0 0 0 0,0 0 0 0 0,0 0 0 0 0,0 0 0 0 0,0 0 0 0 0,1-1 0 0 0,-1 1 0 0 0,0-1 0 0 0,1 0 1 0 0,-1 0-1 0 0,1 0 0 0 0,0 0 0 0 0,0-1 0 0 0,0 1 0 0 0,0 0 0 0 0,0-1 0 0 0,0 1 0 0 0,0-1 0 0 0,1 0 0 0 0,0 0 0 0 0,-1 0 0 0 0,1 0 0 0 0,0 1 0 0 0,0-1 0 0 0,1-1 0 0 0,-1 1 0 0 0,0-5 0 0 0,1-6-1720 0 0,1-1-3749 0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29.0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0 179 8287 0 0,'8'-1'5596'0'0,"67"-9"1681"0"0,-53 6-6592 0 0,30-10 0 0 0,-40 10-741 0 0,0-1 1 0 0,0 0-1 0 0,0-1 1 0 0,0 0-1 0 0,-1-1 1 0 0,0 0 0 0 0,0-1-1 0 0,-1 0 1 0 0,15-15-1 0 0,-23 21 56 0 0,0 0 0 0 0,-1 0-1 0 0,1-1 1 0 0,-1 1 0 0 0,1-1 0 0 0,-1 1-1 0 0,0-1 1 0 0,0 1 0 0 0,0-1-1 0 0,0 0 1 0 0,0 1 0 0 0,-1-1 0 0 0,1 0-1 0 0,-1 0 1 0 0,0 0 0 0 0,0-3-1 0 0,0 5 2 0 0,0 0-1 0 0,0 0 1 0 0,0 0-1 0 0,-1 0 1 0 0,1 0-1 0 0,0 0 1 0 0,-1 0-1 0 0,1 0 0 0 0,-1 0 1 0 0,1 0-1 0 0,-1 0 1 0 0,0 0-1 0 0,1 0 1 0 0,-1 1-1 0 0,0-1 0 0 0,1 0 1 0 0,-2-1-1 0 0,0 1 3 0 0,1 1 1 0 0,-1-1-1 0 0,1 0 0 0 0,0 1 0 0 0,-1-1 0 0 0,1 1 0 0 0,-1 0 0 0 0,1-1 1 0 0,-1 1-1 0 0,0 0 0 0 0,1 0 0 0 0,-1 0 0 0 0,1 0 0 0 0,-1 0 0 0 0,-2 1 1 0 0,-6 1 28 0 0,-1 0 1 0 0,1 1-1 0 0,-1 0 1 0 0,1 1-1 0 0,0 1 1 0 0,1-1 0 0 0,-1 1-1 0 0,1 1 1 0 0,0 0-1 0 0,0 0 1 0 0,0 1 0 0 0,1 0-1 0 0,0 0 1 0 0,1 1-1 0 0,0 0 1 0 0,-8 11-1 0 0,5-4 29 0 0,0 0-1 0 0,0 1 1 0 0,2 0 0 0 0,0 1-1 0 0,1-1 1 0 0,0 2-1 0 0,2-1 1 0 0,-7 34-1 0 0,10-44-18 0 0,2 1 0 0 0,-1 0 1 0 0,1 0-1 0 0,0 0 0 0 0,0 0 0 0 0,1 0 0 0 0,0 0 0 0 0,0 0 0 0 0,1 0 0 0 0,0-1 1 0 0,1 1-1 0 0,0-1 0 0 0,0 1 0 0 0,5 7 0 0 0,-5-9-39 0 0,1-1 0 0 0,0 1 0 0 0,1-1 0 0 0,-1 0 0 0 0,1 0 0 0 0,0-1 0 0 0,0 1 0 0 0,0-1 0 0 0,1 0 0 0 0,0-1 0 0 0,0 1 0 0 0,0-1 0 0 0,0 0 0 0 0,0-1 0 0 0,0 1 0 0 0,13 2 0 0 0,-7-2-285 0 0,1-1 0 0 0,0-1 0 0 0,0 0 0 0 0,0 0 0 0 0,0-1 0 0 0,0-1 0 0 0,0 0 0 0 0,13-4 1 0 0,-3-2-905 0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29.4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1 223 2759 0 0,'10'8'9656'0'0,"-7"-7"-8647"0"0,-1 0 1 0 0,1 0 0 0 0,-1 1-1 0 0,1-1 1 0 0,-1-1 0 0 0,5 2-1 0 0,-2-1-338 0 0,0 0-1 0 0,-1-1 1 0 0,1 0-1 0 0,7 0 0 0 0,3-2-889 0 0,1-1 0 0 0,16-5 0 0 0,-7 1 857 0 0,-5 3-663 0 0,0-2 0 0 0,-1 0 0 0 0,0-1-1 0 0,0-1 1 0 0,17-11 0 0 0,-23 12 9 0 0,-2-1-1 0 0,1 0 1 0 0,-1-1 0 0 0,0 0 0 0 0,-1-1 0 0 0,0 0-1 0 0,-1-1 1 0 0,9-12 0 0 0,-15 20 3 0 0,-1-1 1 0 0,0-1 0 0 0,0 1-1 0 0,0 0 1 0 0,3-8-1 0 0,-5 10 13 0 0,1 1 1 0 0,-1-1-1 0 0,0 1 0 0 0,1-1 0 0 0,-1 1 0 0 0,0-1 1 0 0,0 1-1 0 0,0-1 0 0 0,0 1 0 0 0,-1-1 0 0 0,1 1 0 0 0,0-1 1 0 0,0 1-1 0 0,-1-1 0 0 0,1 1 0 0 0,-1 0 0 0 0,0-1 1 0 0,1 1-1 0 0,-1-1 0 0 0,-1-1 0 0 0,1 2 0 0 0,0 0 1 0 0,1 0-1 0 0,-1 1 0 0 0,0-1 0 0 0,1 0 0 0 0,-1 0 1 0 0,0 1-1 0 0,0-1 0 0 0,0 1 0 0 0,0-1 0 0 0,0 1 1 0 0,0-1-1 0 0,0 1 0 0 0,1-1 0 0 0,-1 1 0 0 0,0 0 1 0 0,0 0-1 0 0,-1-1 0 0 0,1 1 0 0 0,0 0 0 0 0,0 0 1 0 0,0 0-1 0 0,0 0 0 0 0,0 0 0 0 0,-1 0 0 0 0,-1 1 10 0 0,-4-1 50 0 0,0 1 0 0 0,0 0 1 0 0,0 1-1 0 0,0-1 0 0 0,0 1 1 0 0,0 1-1 0 0,1-1 0 0 0,-1 1 1 0 0,1 0-1 0 0,0 1 0 0 0,0 0 1 0 0,-7 5-1 0 0,-2 2 126 0 0,1 1 1 0 0,1 1-1 0 0,-19 22 0 0 0,24-26-122 0 0,0 1-1 0 0,1 1 0 0 0,0 0 1 0 0,1 0-1 0 0,0 0 1 0 0,1 0-1 0 0,0 1 0 0 0,1 0 1 0 0,0 0-1 0 0,1 0 1 0 0,0 0-1 0 0,1 1 1 0 0,0-1-1 0 0,1 1 0 0 0,1 15 1 0 0,1-22-44 0 0,-1 0 0 0 0,1 0 0 0 0,1 0 0 0 0,-1 0 0 0 0,1 0 0 0 0,0 0 0 0 0,0-1 0 0 0,1 1 0 0 0,0-1 0 0 0,0 1 0 0 0,0-1 0 0 0,1 0 0 0 0,-1 0 0 0 0,1-1 1 0 0,1 1-1 0 0,-1-1 0 0 0,0 1 0 0 0,1-2 0 0 0,0 1 0 0 0,0 0 0 0 0,0-1 0 0 0,0 0 0 0 0,1 0 0 0 0,-1 0 0 0 0,1-1 0 0 0,0 0 0 0 0,8 2 0 0 0,2-1-196 0 0,0 0-1 0 0,1-1 1 0 0,0-1 0 0 0,-1-1-1 0 0,1 0 1 0 0,-1-1-1 0 0,1-1 1 0 0,-1 0 0 0 0,1-1-1 0 0,-1-1 1 0 0,0-1 0 0 0,-1 0-1 0 0,21-10 1 0 0,-14 4-899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17.5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53 1839 0 0,'37'-30'17566'0'0,"-38"32"-17449"0"0,0 0 0 0 0,1 0 1 0 0,-1 0-1 0 0,0 0 0 0 0,1 0 1 0 0,0 0-1 0 0,-1 0 0 0 0,1 0 1 0 0,0 3-1 0 0,0-1 64 0 0,-3 100 1979 0 0,3-39-1272 0 0,0-32-436 0 0,5 37 0 0 0,3-38-236 0 0,-6-29-200 0 0,-1 1 0 0 0,0-1 0 0 0,0 1 0 0 0,0-1 0 0 0,-1 1 0 0 0,1-1 0 0 0,-1 1 0 0 0,0-1 0 0 0,0 1 0 0 0,0 0 0 0 0,0-1 0 0 0,-1 1 0 0 0,-1 5 0 0 0,0-1-6 0 0,0 1 1 0 0,1-1-1 0 0,0 0 0 0 0,0 1 1 0 0,0-1-1 0 0,2 14 0 0 0,0-15-25 0 0,0-5-54 0 0,-6-15-272 0 0,4 8 319 0 0,1 0 0 0 0,0 0 1 0 0,0 0-1 0 0,0 0 0 0 0,1 0 1 0 0,-1 0-1 0 0,1 0 1 0 0,2-8-1 0 0,3-16-33 0 0,3-89-115 0 0,-7 96 168 0 0,2 0 0 0 0,0 0 0 0 0,2 0 1 0 0,0 1-1 0 0,18-38 0 0 0,-21 52 2 0 0,0 1 0 0 0,1-1 0 0 0,0 1 0 0 0,0 0 0 0 0,1 0 0 0 0,0 1 0 0 0,0-1 0 0 0,8-6 0 0 0,12-13 0 0 0,-9 11 0 0 0,-15 14 2 0 0,0-1 0 0 0,0 0-1 0 0,0 0 1 0 0,0 0 0 0 0,0 1 0 0 0,0-1-1 0 0,0 1 1 0 0,0-1 0 0 0,0 1 0 0 0,0-1-1 0 0,1 1 1 0 0,-1 0 0 0 0,0-1 0 0 0,0 1 0 0 0,0 0-1 0 0,1 0 1 0 0,-1 0 0 0 0,0 0 0 0 0,0 0-1 0 0,1 0 1 0 0,1 1 0 0 0,1-1 12 0 0,-1 1-2 0 0,0 0 0 0 0,0 0-1 0 0,0 0 1 0 0,0 0-1 0 0,-1 0 1 0 0,1 0-1 0 0,0 1 1 0 0,-1-1 0 0 0,1 1-1 0 0,-1 0 1 0 0,1 0-1 0 0,-1 0 1 0 0,0 0-1 0 0,0 0 1 0 0,0 1-1 0 0,0-1 1 0 0,2 4 0 0 0,3 5 64 0 0,0-1 1 0 0,9 22 0 0 0,-8-13-42 0 0,-1 1 0 0 0,-1 0 0 0 0,5 26 0 0 0,5 63 191 0 0,-3-12-124 0 0,-11-90-114 0 0,-2-5-49 0 0,14-20-315 0 0,-7 4 312 0 0,0 0 0 0 0,-1 0 1 0 0,-1-1-1 0 0,4-15 0 0 0,8-23-21 0 0,-9 32 76 0 0,3-8-9 0 0,0 0-1 0 0,2 1 1 0 0,33-51-1 0 0,-41 73 23 0 0,0 0-1 0 0,0 0 1 0 0,1 1 0 0 0,0 0-1 0 0,0 0 1 0 0,0 1 0 0 0,13-8-1 0 0,-17 11-1 0 0,1-1 1 0 0,0 0-1 0 0,0 1 0 0 0,0 0 0 0 0,0 0 1 0 0,1 0-1 0 0,-1 0 0 0 0,0 0 0 0 0,0 1 1 0 0,1 0-1 0 0,-1-1 0 0 0,0 1 0 0 0,0 0 0 0 0,1 0 1 0 0,-1 1-1 0 0,0-1 0 0 0,1 1 0 0 0,-1 0 1 0 0,0 0-1 0 0,5 1 0 0 0,-3 2 27 0 0,0-1 0 0 0,-1 1 0 0 0,1 0 0 0 0,-1 0 0 0 0,0 1 1 0 0,0-1-1 0 0,0 1 0 0 0,-1 0 0 0 0,1 0 0 0 0,-1 0 0 0 0,-1 0 0 0 0,1 1 0 0 0,-1-1 0 0 0,1 1 0 0 0,-2-1 0 0 0,3 9 0 0 0,1 7 67 0 0,-2 1-1 0 0,0 0 1 0 0,0 24-1 0 0,2 50 329 0 0,2-62-275 0 0,-5-28-134 0 0,0-1 1 0 0,-1 0-1 0 0,0 1 1 0 0,0-1-1 0 0,-1 1 1 0 0,0 9-1 0 0,-1 4-10 0 0,0 1 0 0 0,3 21 0 0 0,-2-40-18 0 0,0 0 0 0 0,0 0 1 0 0,1 0-1 0 0,-1 0 0 0 0,0 0 0 0 0,0 0 0 0 0,1-1 0 0 0,-1 1 1 0 0,1 0-1 0 0,-1 0 0 0 0,1 0 0 0 0,-1-1 0 0 0,1 1 0 0 0,-1 0 1 0 0,1 0-1 0 0,0-1 0 0 0,-1 1 0 0 0,1-1 0 0 0,0 1 0 0 0,-1 0 1 0 0,1-1-1 0 0,0 1 0 0 0,0-1 0 0 0,0 0 0 0 0,1 1 0 0 0,11 1-2036 0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30.2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110 4 5063 0 0,'-1'10'9994'0'0,"-15"50"-3913"0"0,4-9-4215 0 0,-68 248 817 0 0,82-306-2760 0 0,0 1-1 0 0,1-1 1 0 0,4-7-1 0 0,3-6-32 0 0,16-43-85 0 0,47-103 77 0 0,-62 147 128 0 0,25-34-1 0 0,-30 46-70 0 0,1-1-1 0 0,0 1 1 0 0,0 0-1 0 0,1 0 1 0 0,0 1 0 0 0,11-8-1 0 0,-15 12 66 0 0,-1 0 0 0 0,1 1 0 0 0,0-1 0 0 0,-1 1 0 0 0,1 0 0 0 0,0 0 0 0 0,0 0 0 0 0,0 0 0 0 0,0 1 0 0 0,-1 0 0 0 0,1 0 0 0 0,0 0 0 0 0,0 0 0 0 0,0 0 0 0 0,0 1 0 0 0,0-1 0 0 0,0 1 0 0 0,0 0 0 0 0,-1 1 0 0 0,1-1 0 0 0,0 1 0 0 0,-1-1 0 0 0,1 1 0 0 0,-1 0 0 0 0,0 0 0 0 0,0 0 0 0 0,1 1 0 0 0,-1-1 0 0 0,-1 1 0 0 0,1 0 0 0 0,0 0 0 0 0,-1 0 0 0 0,1 0 0 0 0,-1 0 0 0 0,0 1 0 0 0,0-1 0 0 0,0 1 0 0 0,-1-1 0 0 0,1 1 0 0 0,-1-1 0 0 0,2 9 0 0 0,-1 4 126 0 0,-1 0 1 0 0,-1 0-1 0 0,0 1 1 0 0,-1-1-1 0 0,-4 22 0 0 0,-22 80 646 0 0,12-62-494 0 0,13-48-249 0 0,0 0-29 0 0,0 1 1 0 0,0-1-1 0 0,1 0 0 0 0,0 1 0 0 0,0-1 0 0 0,1 1 1 0 0,1 11-1 0 0,-1-19-25 0 0,0-1 0 0 0,1 1 0 0 0,-1-1 1 0 0,0 1-1 0 0,1-1 0 0 0,-1 0 0 0 0,0 1 0 0 0,1-1 0 0 0,-1 1 1 0 0,1-1-1 0 0,-1 0 0 0 0,1 1 0 0 0,-1-1 0 0 0,1 0 1 0 0,-1 0-1 0 0,1 0 0 0 0,-1 1 0 0 0,1-1 0 0 0,-1 0 1 0 0,1 0-1 0 0,-1 0 0 0 0,1 0 0 0 0,-1 0 0 0 0,1 0 1 0 0,0 0-1 0 0,14 0-401 0 0,9-4-1791 0 0,-9 0 90 0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30.6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46 229 1375 0 0,'16'-3'14278'0'0,"1"-3"-8203"0"0,-1-6-4136 0 0,14-16-2446 0 0,-24 22 914 0 0,1-1-407 0 0,48-53 0 0 0,-50 54 0 0 0,0 0 0 0 0,-1-1 0 0 0,0 0 0 0 0,0 0 0 0 0,0 0 0 0 0,-1 0 0 0 0,4-15 0 0 0,-6 20 0 0 0,-1 1-1 0 0,1 0 0 0 0,-1-1 1 0 0,0 1-1 0 0,0-1 1 0 0,0 1-1 0 0,0 0 0 0 0,0-1 1 0 0,0 1-1 0 0,0-1 1 0 0,0 1-1 0 0,0 0 1 0 0,-1-1-1 0 0,1 1 0 0 0,0 0 1 0 0,-1-1-1 0 0,1 1 1 0 0,-1 0-1 0 0,-1-3 1 0 0,1 4 1 0 0,0-1 1 0 0,0 0-1 0 0,0 0 1 0 0,0 1-1 0 0,0-1 1 0 0,0 1-1 0 0,0-1 1 0 0,0 1-1 0 0,0-1 1 0 0,0 1-1 0 0,-1 0 1 0 0,1-1 0 0 0,0 1-1 0 0,0 0 1 0 0,0 0-1 0 0,-1 0 1 0 0,1 0-1 0 0,-1 0 1 0 0,-5 1 46 0 0,1 0-1 0 0,-1 0 1 0 0,1 1 0 0 0,-1 0 0 0 0,1 0-1 0 0,-11 5 1 0 0,7-1 5 0 0,0 1 0 0 0,0 0 0 0 0,1 0 1 0 0,-1 0-1 0 0,2 1 0 0 0,-1 1 0 0 0,1 0 0 0 0,0 0 0 0 0,1 0 0 0 0,0 1 0 0 0,1 0 0 0 0,0 0 0 0 0,0 1 0 0 0,-6 15 1 0 0,8-14 5 0 0,0-1 0 0 0,1 0 0 0 0,0 1 1 0 0,0-1-1 0 0,2 1 0 0 0,-1 0 0 0 0,1 0 1 0 0,1 0-1 0 0,0 0 0 0 0,1-1 0 0 0,0 1 1 0 0,1 0-1 0 0,0 0 0 0 0,6 16 0 0 0,-6-22-57 0 0,0-1 0 0 0,1 1 0 0 0,0-1 0 0 0,0 1-1 0 0,0-1 1 0 0,1 0 0 0 0,-1 0 0 0 0,1-1-1 0 0,1 1 1 0 0,-1-1 0 0 0,0 0 0 0 0,1 0-1 0 0,7 5 1 0 0,-5-5 14 0 0,1-1 0 0 0,-1 1 0 0 0,0-1 0 0 0,1-1-1 0 0,0 1 1 0 0,0-1 0 0 0,0 0 0 0 0,0-1 0 0 0,10 1 0 0 0,-2-2-366 0 0,0-1-1 0 0,0 0 1 0 0,0 0 0 0 0,0-2 0 0 0,0 0 0 0 0,0-1-1 0 0,0-1 1 0 0,-1 0 0 0 0,23-11 0 0 0,-19 6-1891 0 0,32-24-1 0 0,-29 18 406 0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31.0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1 2303 0 0,'0'1'10715'0'0,"-1"11"-8680"0"0,0 0 0 0 0,1 0 0 0 0,0 0 1 0 0,1 0-1 0 0,3 16 0 0 0,-1-14-1457 0 0,0-1 0 0 0,1 1 0 0 0,1-1 0 0 0,10 21 0 0 0,-11-25-608 0 0,1 0-1 0 0,0-1 0 0 0,1 0 1 0 0,0 0-1 0 0,0-1 0 0 0,0 1 1 0 0,1-1-1 0 0,0-1 0 0 0,0 1 1 0 0,1-1-1 0 0,0 0 0 0 0,0-1 1 0 0,0 0-1 0 0,1 0 0 0 0,0-1 0 0 0,15 5 1 0 0,-12-6-114 0 0,-1 0 1 0 0,1-1-1 0 0,-1-1 1 0 0,24 1-1 0 0,-8-5-2631 0 0,0-2-3727 0 0,-9 0-1094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31.3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347 0 6447 0 0,'-13'7'496'0'0,"1"0"-1"0"0,0 1 0 0 0,0 0 0 0 0,1 1 0 0 0,0 0 1 0 0,-11 12-1 0 0,5-5 3234 0 0,-36 35 3759 0 0,4 2-3948 0 0,15-14-3053 0 0,2 3 0 0 0,-36 59 0 0 0,68-99-1004 0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31.6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168 0 3223 0 0,'35'25'17913'0'0,"-32"-19"-16758"0"0,-2-2-500 0 0,0 0 0 0 0,0 0 1 0 0,0 0-1 0 0,0 1 0 0 0,-1-1 0 0 0,1 7 0 0 0,-2 5-887 0 0,0-1-1 0 0,-1 1 1 0 0,-5 15 0 0 0,4-16 1587 0 0,-13 58-671 0 0,-14 92-32 0 0,23-42-555 0 0,7-109-131 0 0,1 0-1 0 0,0 0 0 0 0,1 0 1 0 0,1 0-1 0 0,0 0 0 0 0,8 20 1 0 0,-9-29-216 0 0,1 0 1 0 0,-1-1 0 0 0,1 0 0 0 0,-1 1-1 0 0,1-1 1 0 0,4 4 0 0 0,15 8-7831 0 0</inkml:trace>
  <inkml:trace contextRef="#ctx0" brushRef="#br0" timeOffset="1">419 465 14511 0 0,'-36'-4'1340'0'0,"-1"2"1"0"0,-37 2-1 0 0,5-1 1321 0 0,7 0-2151 0 0,-70-12-1 0 0,123 11-1962 0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32.4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291 79 9791 0 0,'0'0'883'0'0,"7"-14"-710"0"0,-6 12-102 0 0,-1 1 0 0 0,1 0-1 0 0,-1 0 1 0 0,1 0-1 0 0,-1 0 1 0 0,1 0 0 0 0,-1-1-1 0 0,0 1 1 0 0,0 0 0 0 0,0 0-1 0 0,1-1 1 0 0,-1 1 0 0 0,0 0-1 0 0,0 0 1 0 0,-1-1-1 0 0,1 1 1 0 0,0 0 0 0 0,0 0-1 0 0,-1 0 1 0 0,1-1 0 0 0,-1 0-1 0 0,0 0 217 0 0,0 0 1 0 0,-1 0-1 0 0,1 1 0 0 0,0-1 0 0 0,-1 1 0 0 0,1-1 1 0 0,-1 1-1 0 0,0-1 0 0 0,1 1 0 0 0,-1 0 0 0 0,-3-2 1 0 0,-1 0 371 0 0,0 1 1 0 0,0-1 0 0 0,0 1 0 0 0,0 0 0 0 0,-1 1-1 0 0,1-1 1 0 0,-9 1 0 0 0,0 0-114 0 0,0 1 1 0 0,0 1-1 0 0,-26 5 1 0 0,32-4-459 0 0,0 0 1 0 0,0 1 0 0 0,1 0 0 0 0,-1 0-1 0 0,1 1 1 0 0,0 0 0 0 0,-11 8 0 0 0,17-11-42 0 0,0 1 1 0 0,0 0-1 0 0,0-1 1 0 0,1 1-1 0 0,-1 0 1 0 0,1 0 0 0 0,0 0-1 0 0,-1 0 1 0 0,1 1-1 0 0,0-1 1 0 0,0 0-1 0 0,0 0 1 0 0,0 1-1 0 0,1-1 1 0 0,-1 1-1 0 0,1-1 1 0 0,-1 0-1 0 0,1 1 1 0 0,0-1-1 0 0,0 1 1 0 0,0-1 0 0 0,0 1-1 0 0,1-1 1 0 0,-1 1-1 0 0,1-1 1 0 0,-1 0-1 0 0,1 1 1 0 0,2 4-1 0 0,-1-1 25 0 0,1 1-1 0 0,0 0 1 0 0,1-1 0 0 0,0 1-1 0 0,0-1 1 0 0,0 0-1 0 0,1-1 1 0 0,8 9-1 0 0,35 28-24 0 0,-22-20-33 0 0,33 36 0 0 0,-56-54-6 0 0,1 0 1 0 0,-2 0-1 0 0,1 0 1 0 0,0 0-1 0 0,-1 1 0 0 0,1-1 1 0 0,-1 1-1 0 0,-1-1 0 0 0,1 1 1 0 0,-1 0-1 0 0,2 10 0 0 0,-2-12 19 0 0,-1 0-1 0 0,0 0 0 0 0,0 0 0 0 0,-1 1 0 0 0,1-1 0 0 0,-1 0 1 0 0,0 0-1 0 0,1 0 0 0 0,-1 0 0 0 0,-1 0 0 0 0,1 0 1 0 0,0 0-1 0 0,-1 0 0 0 0,1-1 0 0 0,-1 1 0 0 0,0 0 1 0 0,0-1-1 0 0,0 1 0 0 0,-5 3 0 0 0,1-1-13 0 0,0 0 0 0 0,-1 0 0 0 0,0-1-1 0 0,0 0 1 0 0,0 0 0 0 0,0-1 0 0 0,0 1 0 0 0,-1-2-1 0 0,0 1 1 0 0,1-1 0 0 0,-11 1 0 0 0,11-1-49 0 0,0-2 0 0 0,-1 1 0 0 0,1-1 0 0 0,0 0 0 0 0,0-1 0 0 0,-1 1 0 0 0,1-1 0 0 0,0-1 0 0 0,0 1 0 0 0,0-1-1 0 0,0-1 1 0 0,-12-5 0 0 0,17 7-282 0 0,0-1 0 0 0,0 1 0 0 0,-1-1 0 0 0,1 0 0 0 0,1 1 0 0 0,-1-1 0 0 0,-3-3-1 0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32.7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 3 6447 0 0,'32'-2'18017'0'0,"-31"7"-15926"0"0,-1 3-4879 0 0,0 9 3322 0 0,-1-1-1 0 0,-1 1 1 0 0,-1-1-1 0 0,-4 20 1 0 0,-2 6 53 0 0,-39 437 998 0 0,48-473-1908 0 0,0 0 1 0 0,1 1-1 0 0,-1-1 0 0 0,1 1 1 0 0,0-1-1 0 0,1 0 0 0 0,1 7 1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33.1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 1 10135 0 0,'0'2'12957'0'0,"0"12"-11975"0"0,-3 5 318 0 0,-9 38 1 0 0,7-40-995 0 0,1 1 1 0 0,-3 30 0 0 0,7-43-294 0 0,-1 13 98 0 0,1 1 0 0 0,2 24 1 0 0,-2-39-153 0 0,1 0 0 0 0,0 0 0 0 0,-1 0 0 0 0,1 0 1 0 0,1 0-1 0 0,-1-1 0 0 0,0 1 0 0 0,1 0 0 0 0,0-1 1 0 0,0 1-1 0 0,0-1 0 0 0,0 1 0 0 0,1-1 0 0 0,-1 0 1 0 0,1 0-1 0 0,0 0 0 0 0,3 3 0 0 0,8-1-2137 0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33.4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10135 0 0,'1'2'5515'0'0,"6"5"-2267"0"0,9 13 1397 0 0,9 5-3957 0 0,-2-9-2671 0 0,-13-11-218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33.7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403 0 3679 0 0,'0'0'284'0'0,"3"8"-176"0"0,2 1 3670 0 0,-1 1 0 0 0,-1 0 0 0 0,1 0-1 0 0,1 11 1 0 0,-3 8-2764 0 0,-4 15 594 0 0,-10 56 0 0 0,3-33-1136 0 0,-7 169-190 0 0,16-235-399 0 0,-7-21-1538 0 0,3 11 1522 0 0,-1 1 0 0 0,0 0 0 0 0,0 0 0 0 0,-1 0-1 0 0,0 1 1 0 0,0-1 0 0 0,-1 1 0 0 0,0 1 0 0 0,0-1-1 0 0,0 1 1 0 0,-1 1 0 0 0,-16-10 0 0 0,15 10 113 0 0,0 1 0 0 0,-1-1-1 0 0,0 2 1 0 0,0-1 0 0 0,0 1 0 0 0,0 1 0 0 0,-1 0 0 0 0,1 0 0 0 0,-1 1-1 0 0,1 0 1 0 0,-16 2 0 0 0,18 0 40 0 0,0 0-1 0 0,0 1 1 0 0,-1 0-1 0 0,1 1 1 0 0,0 0-1 0 0,1 0 1 0 0,-1 0 0 0 0,1 1-1 0 0,-1 0 1 0 0,-12 11-1 0 0,16-12 47 0 0,0 0 0 0 0,0 1 0 0 0,0-1 1 0 0,0 1-1 0 0,1 0 0 0 0,0 0 0 0 0,0 0 0 0 0,0 1 0 0 0,0-1 0 0 0,1 1 0 0 0,-1 0 0 0 0,1-1 0 0 0,1 1 0 0 0,-1 0 0 0 0,1 0 1 0 0,-1 0-1 0 0,1 1 0 0 0,0 8 0 0 0,1-10-2 0 0,0 1 0 0 0,0-1 0 0 0,1 0 0 0 0,0 1 1 0 0,0-1-1 0 0,0 1 0 0 0,0-1 0 0 0,1 0 0 0 0,0 0 0 0 0,-1 0 1 0 0,2 0-1 0 0,-1 0 0 0 0,0 0 0 0 0,4 4 0 0 0,-1-3-24 0 0,-1-1 0 0 0,0 0 0 0 0,1 0 0 0 0,0 0 0 0 0,0-1 0 0 0,0 0 0 0 0,0 0 0 0 0,1 0 0 0 0,9 3 0 0 0,-5-2-242 0 0,1-1 1 0 0,0 0 0 0 0,1-1 0 0 0,-1-1-1 0 0,0 1 1 0 0,1-2 0 0 0,-1 0 0 0 0,0 0-1 0 0,1-1 1 0 0,20-4 0 0 0,13-4-4066 0 0,-21 2-3381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17.8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6447 0 0,'0'0'499'0'0,"1"1"-328"0"0,8 3 2652 0 0,1-1-1 0 0,-1 0 1 0 0,1-1 0 0 0,19 3 0 0 0,-19-5-2382 0 0,-1 0 1 0 0,0 0-1 0 0,12-2 0 0 0,6-2-227 0 0,-10 1-194 0 0,1 0-1 0 0,0 1 1 0 0,-1 1 0 0 0,30 2-1 0 0,-33 3-399 0 0,-11-2 1000 0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13:34.1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0 223 7831 0 0,'0'0'603'0'0,"9"2"1762"0"0,2-1-1631 0 0,0-1 0 0 0,0 0 0 0 0,0 0 0 0 0,-1-1 0 0 0,1-1 0 0 0,0 0 0 0 0,-1 0 0 0 0,17-7 0 0 0,-9 3 361 0 0,-1-2 0 0 0,0 0 0 0 0,0-1-1 0 0,19-14 1 0 0,-29 18-1102 0 0,1-2 1 0 0,-1 1-1 0 0,0-1 0 0 0,-1 0 1 0 0,11-15-1 0 0,-13 17 3 0 0,-1-1 0 0 0,1 0 0 0 0,-1 0 0 0 0,0 0 0 0 0,-1 0 0 0 0,0-1 0 0 0,0 1 0 0 0,0-1 0 0 0,1-7 0 0 0,-3 12 4 0 0,0 1 0 0 0,0-1 0 0 0,0 1 0 0 0,0-1 0 0 0,0 0 0 0 0,-1 1 0 0 0,1-1 0 0 0,-1 0 0 0 0,1 1 0 0 0,-1-1 0 0 0,0-2 0 0 0,0 4 0 0 0,1-1 0 0 0,0 0 1 0 0,-1 1-1 0 0,1-1 0 0 0,-1 0 0 0 0,1 1 0 0 0,-1-1 0 0 0,1 1 1 0 0,-1-1-1 0 0,1 1 0 0 0,-1-1 0 0 0,1 1 0 0 0,-1-1 0 0 0,1 1 1 0 0,-1 0-1 0 0,0-1 0 0 0,1 1 0 0 0,-1 0 0 0 0,0 0 0 0 0,1-1 1 0 0,-1 1-1 0 0,0 0 0 0 0,0 0 0 0 0,1 0 0 0 0,-1 0 0 0 0,0 0 1 0 0,0 0-1 0 0,0 0 0 0 0,-2 0 10 0 0,-1-1 58 0 0,-1 1 1 0 0,0 0-1 0 0,1 1 1 0 0,-1-1-1 0 0,0 1 0 0 0,1-1 1 0 0,-1 1-1 0 0,0 1 1 0 0,1-1-1 0 0,-1 1 1 0 0,1 0-1 0 0,0 0 1 0 0,0 0-1 0 0,0 0 0 0 0,0 1 1 0 0,0-1-1 0 0,0 1 1 0 0,0 0-1 0 0,1 0 1 0 0,0 1-1 0 0,-5 5 1 0 0,0 1 119 0 0,1-1 1 0 0,0 1 0 0 0,0 1 0 0 0,1-1 0 0 0,1 1 0 0 0,0 0 0 0 0,-5 14 0 0 0,8-16-87 0 0,0 0 1 0 0,0 0-1 0 0,1 0 0 0 0,0 1 0 0 0,0-1 1 0 0,1 0-1 0 0,1 0 0 0 0,-1 0 0 0 0,1 1 1 0 0,1-1-1 0 0,0 0 0 0 0,0 0 0 0 0,1 0 1 0 0,0-1-1 0 0,0 1 0 0 0,1-1 0 0 0,0 1 1 0 0,1-1-1 0 0,7 10 0 0 0,-7-12-89 0 0,0 0-1 0 0,0 0 1 0 0,0 0 0 0 0,1 0-1 0 0,0-1 1 0 0,0 0 0 0 0,0 0-1 0 0,1-1 1 0 0,-1 0 0 0 0,1 0-1 0 0,0-1 1 0 0,1 1 0 0 0,-1-1-1 0 0,0-1 1 0 0,1 0 0 0 0,0 0-1 0 0,-1 0 1 0 0,1-1-1 0 0,0 0 1 0 0,0 0 0 0 0,0-1-1 0 0,14-1 1 0 0,-8-2-51 0 0,0 0 0 0 0,0 0 0 0 0,0-1 0 0 0,16-8 0 0 0,50-28 179 0 0,-67 32-1617 0 0,22-17 0 0 0,-20 13-227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18.2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3679 0 0,'5'10'13644'0'0,"-3"-8"-13337"0"0,1 0 0 0 0,0 0 0 0 0,0 0 0 0 0,0 0 0 0 0,0-1 0 0 0,1 1 1 0 0,-1-1-1 0 0,0 0 0 0 0,1 0 0 0 0,-1 0 0 0 0,1 0 0 0 0,6 0 0 0 0,8 0 58 0 0,23-1 0 0 0,-20 0-160 0 0,-10 0-672 0 0,31-1 1278 0 0,-14-2-7251 0 0,-11 0-499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18.5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13935 0 0,'0'0'1262'0'0,"1"2"-1037"0"0,2 1 161 0 0,0 0 1 0 0,0 0-1 0 0,0 0 0 0 0,-1 0 0 0 0,0 1 1 0 0,0 0-1 0 0,0-1 0 0 0,0 1 1 0 0,0 0-1 0 0,-1 0 0 0 0,0 0 1 0 0,1 0-1 0 0,-1 0 0 0 0,-1 0 1 0 0,1 5-1 0 0,1 11 832 0 0,-1 38-1 0 0,-2-33-817 0 0,-4 152 1400 0 0,4-71-1246 0 0,2 113 85 0 0,4-177-639 0 0,-2-23-15 0 0,-2-17-54 0 0,4-7-2210 0 0,-4 4 2079 0 0,0 0 0 0 0,0 0 1 0 0,0 0-1 0 0,0 0 0 0 0,0 0 0 0 0,-1-1 0 0 0,1 1 0 0 0,-1 0 1 0 0,1-1-1 0 0,-1 1 0 0 0,1-2 0 0 0,0 1-380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20.1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791 7 5983 0 0,'-2'0'4011'0'0,"-61"-3"2610"0"0,32 1-5641 0 0,-31 2 0 0 0,-189-1 1145 0 0,217 0-1864 0 0,-15 2 84 0 0,0 3 1 0 0,-65 12 0 0 0,42-5-105 0 0,36-3-173 0 0,9-1 1 0 0,26-7-173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11.9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 87 919 0 0,'0'0'4256'0'0,"0"-2"-3510"0"0,0-5 87 0 0,0-1 0 0 0,0 1 0 0 0,-1-1 0 0 0,0 0 0 0 0,-4-10 4642 0 0,-5 29-3225 0 0,7-4-1839 0 0,0-1-1 0 0,1 1 0 0 0,-1-1 1 0 0,2 1-1 0 0,-1 0 0 0 0,-1 7 1 0 0,-1 45 514 0 0,2-32-488 0 0,3 61 632 0 0,2-29-642 0 0,-3 123-250 0 0,-1-259-397 0 0,19-138 0 0 0,-15 195 220 0 0,1 1 0 0 0,1 1 0 0 0,1-1 0 0 0,8-18 0 0 0,-11 30 0 0 0,1-1 0 0 0,0 1 0 0 0,0 0 0 0 0,1 0 0 0 0,0 1 0 0 0,0-1 0 0 0,1 1 0 0 0,-1 0 0 0 0,1 1 0 0 0,1-1 0 0 0,-1 1 0 0 0,9-5 0 0 0,-11 8 12 0 0,0-1-1 0 0,0 1 1 0 0,0 0-1 0 0,0 0 1 0 0,0 1-1 0 0,1 0 1 0 0,5-2-1 0 0,-7 3-6 0 0,-1 0 0 0 0,0 0 0 0 0,0 0 1 0 0,0 0-1 0 0,1 1 0 0 0,-1-1 0 0 0,0 0 0 0 0,0 1 0 0 0,0 0 0 0 0,0 0 0 0 0,0-1 0 0 0,0 1 1 0 0,0 0-1 0 0,0 0 0 0 0,0 1 0 0 0,-1-1 0 0 0,3 2 0 0 0,0 1 3 0 0,0 0-1 0 0,-1 0 1 0 0,1 1 0 0 0,-1-1 0 0 0,0 1-1 0 0,0-1 1 0 0,-1 1 0 0 0,1 0-1 0 0,-1 0 1 0 0,1 7 0 0 0,1-2 29 0 0,-1 0 0 0 0,-1 1 0 0 0,0 0-1 0 0,0 12 1 0 0,9 146 174 0 0,-9-156-211 0 0,0-1 0 0 0,0-5 11 0 0,-1-5 85 0 0,10-9-426 0 0,-7 4 309 0 0,1-1 0 0 0,-1 0 0 0 0,0 0 0 0 0,0 0 0 0 0,0 0 0 0 0,-1-1 0 0 0,1 1 0 0 0,-1-1 0 0 0,3-6 0 0 0,3-7-52 0 0,8-25 0 0 0,-10 25 36 0 0,11-23 0 0 0,-12 29 35 0 0,1 0 1 0 0,1 0 0 0 0,-1 1-1 0 0,2 0 1 0 0,-1 0 0 0 0,2 1-1 0 0,10-10 1 0 0,-1 2 91 0 0,-17 15-69 0 0,0 0 0 0 0,0 1 0 0 0,1-1-1 0 0,-1 1 1 0 0,1 0 0 0 0,0 0 0 0 0,0 0-1 0 0,0 0 1 0 0,0 0 0 0 0,5-1 0 0 0,2-2-3 0 0,-7 4-21 0 0,0-1 0 0 0,1 1 0 0 0,-1 0 0 0 0,0 0 0 0 0,1 0 0 0 0,5-1 0 0 0,-6 2-32 0 0,-2-1 22 0 0,1 1 0 0 0,-1 0 0 0 0,0 0 0 0 0,1 0 0 0 0,-1-1 0 0 0,1 2 0 0 0,-1-1 0 0 0,0 0 0 0 0,1 0 0 0 0,-1 0 0 0 0,1 1 0 0 0,-1-1 0 0 0,0 1 0 0 0,1-1 0 0 0,-1 1 0 0 0,0-1 0 0 0,2 2 0 0 0,2 1 26 0 0,-1-1 0 0 0,1 1 0 0 0,-1 0 0 0 0,0 1 0 0 0,0-1 1 0 0,0 1-1 0 0,-1-1 0 0 0,1 1 0 0 0,-1 0 0 0 0,0 1 0 0 0,0-1 0 0 0,0 0 0 0 0,-1 1 1 0 0,1 0-1 0 0,2 9 0 0 0,2 7 84 0 0,-1 1 0 0 0,5 32 0 0 0,-5-21 3 0 0,0-4-79 0 0,21 85 38 0 0,-26-110-59 0 0,-1-3 0 0 0,0 0 0 0 0,0 0 0 0 0,1 0 0 0 0,-1 0 0 0 0,1 0 0 0 0,-1 1 0 0 0,1-1 0 0 0,-1-1 0 0 0,1 1 0 0 0,-1 0 0 0 0,1 0 0 0 0,0 0 0 0 0,0 0 0 0 0,0 1 0 0 0,1 0-109 0 0,0 1 1 0 0,-1-1-1 0 0,1 0 0 0 0,0 0 1 0 0,0 0-1 0 0,0 0 0 0 0,0 0 0 0 0,0 0 1 0 0,1-1-1 0 0,-1 1 0 0 0,1-1 1 0 0,2 2-1 0 0,4-1-1390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12.3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9671 0 0,'9'6'9930'0'0,"19"4"-7388"0"0,-26-10-2441 0 0,17 0 62 0 0,13-3-520 0 0,67-5 1111 0 0,-81 8-1870 0 0,0 1 0 0 0,-1 0 0 0 0,29 6-1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12.6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12871 0 0,'4'8'1370'0'0,"-1"-7"-1068"0"0,-1 1 0 0 0,1-1 0 0 0,-1 1 0 0 0,1-1 0 0 0,-1 0 0 0 0,1 1 0 0 0,0-1 0 0 0,0-1 0 0 0,-1 1 0 0 0,6 0 1 0 0,-2 0 88 0 0,0-1 1 0 0,0 0 0 0 0,0-1-1 0 0,9-1 1 0 0,61-10 613 0 0,-49 9-971 0 0,0 2 1 0 0,35 1-1 0 0,-24 0-1730 0 0,-25 0 1033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14.2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 1 4607 0 0,'1'2'9898'0'0,"2"8"-8915"0"0,1 1 1 0 0,-1 1-1 0 0,-1-1 1 0 0,0 0-1 0 0,0 0 1 0 0,-1 23 0 0 0,-8 73 916 0 0,4-79-1527 0 0,-5 21 109 0 0,5-34-1146 0 0,1 0 0 0 0,0 0 1 0 0,0 30-1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21.7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 7 4143 0 0,'17'-6'15028'0'0,"-15"10"-16640"0"0,-1 3 1895 0 0,1-1-1 0 0,-1 0 0 0 0,0 0 1 0 0,-1 1-1 0 0,0-1 1 0 0,0 0-1 0 0,-1 8 0 0 0,-8 47 687 0 0,3-33-453 0 0,-2 17 470 0 0,2-15-446 0 0,2 1 1 0 0,-2 36 0 0 0,7-63-472 0 0,0-3-51 0 0,-1 1 0 0 0,1 0-1 0 0,0-1 1 0 0,0 1-1 0 0,0-1 1 0 0,1 1-1 0 0,-1-1 1 0 0,0 1 0 0 0,0-1-1 0 0,1 0 1 0 0,-1 0-1 0 0,1 0 1 0 0,-1 0-1 0 0,1 0 1 0 0,0 0 0 0 0,-1 0-1 0 0,1 0 1 0 0,0 0-1 0 0,-1-1 1 0 0,1 1-1 0 0,0-1 1 0 0,0 1-1 0 0,0-1 1 0 0,2 0 0 0 0,2 1 5 0 0,10 2-20 0 0,0-1 0 0 0,0-1 0 0 0,0 0 0 0 0,19-3 0 0 0,64-9-26 0 0,-69 7-229 0 0,-29 4-5 0 0,10-3-3584 0 0,-2-1 2387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22.0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19375 0 0,'0'0'439'0'0,"0"2"62"0"0,10 49 658 0 0,-4-20-192 0 0,5 59 0 0 0,-9 51-784 0 0,0 35-199 0 0,1-107 16 0 0,6 75 0 0 0,-2-118-4192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24.8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 0 919 0 0,'0'0'6155'0'0,"10"7"-2199"0"0,-7-1-3394 0 0,0 1 0 0 0,0-1 1 0 0,-1 1-1 0 0,0 0 0 0 0,0 0 0 0 0,-1 0 0 0 0,0 0 1 0 0,0 1-1 0 0,0-1 0 0 0,-1 0 0 0 0,-1 14 0 0 0,-3 9 857 0 0,-11 46-1 0 0,8-45-906 0 0,1-7-241 0 0,-10 29 0 0 0,15-51-408 0 0,10-11-1408 0 0,1-6-361 0 0,3-2-3659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25.4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 1 12783 0 0,'0'0'7064'0'0,"1"1"-6889"0"0,-1 5 45 0 0,0 0 1 0 0,0 0-1 0 0,0 0 0 0 0,-1 0 1 0 0,0 0-1 0 0,0 0 0 0 0,-2 7 1 0 0,-1 4-56 0 0,-5 60 1598 0 0,1 148-1 0 0,8-205-1710 0 0,3 237 192 0 0,-3-256-308 0 0,1-2-156 0 0,10-20 139 0 0,-2-1 0 0 0,0 1 0 0 0,8-37 1 0 0,-4 15 90 0 0,-8 28-53 0 0,0 0-1 0 0,1 0 1 0 0,1 1 0 0 0,1 0 0 0 0,0 0-1 0 0,0 0 1 0 0,19-20 0 0 0,-22 28 3 0 0,0 1-1 0 0,1 0 1 0 0,-1 0 0 0 0,1 0 0 0 0,0 1-1 0 0,1 0 1 0 0,-1 0 0 0 0,1 0 0 0 0,-1 1-1 0 0,1 0 1 0 0,0 0 0 0 0,0 1 0 0 0,1 0-1 0 0,-1 0 1 0 0,0 1 0 0 0,1 0 0 0 0,-1 0-1 0 0,14 1 1 0 0,-13 0 37 0 0,1 1-1 0 0,0 0 1 0 0,-1 1-1 0 0,1-1 1 0 0,-1 2 0 0 0,1-1-1 0 0,-1 1 1 0 0,0 1-1 0 0,8 4 1 0 0,-13-7 7 0 0,0 1 0 0 0,-1 0 0 0 0,1 0 0 0 0,-1 0 0 0 0,0 0 0 0 0,0 0-1 0 0,0 0 1 0 0,0 0 0 0 0,0 1 0 0 0,0-1 0 0 0,0 1 0 0 0,-1 0 0 0 0,1-1 0 0 0,-1 1 0 0 0,0 0 0 0 0,0 0 0 0 0,0 0 0 0 0,0 0 0 0 0,0 0 0 0 0,-1 0 0 0 0,0 0 0 0 0,1 0 0 0 0,-1 0-1 0 0,0 0 1 0 0,0 0 0 0 0,-1 0 0 0 0,1 0 0 0 0,-2 6 0 0 0,-1 3-4 0 0,-1 0 0 0 0,-1 0 0 0 0,1 0 0 0 0,-2-1 0 0 0,-12 21 0 0 0,1-7 0 0 0,-27 29 0 0 0,34-42-44 0 0,-2-1 0 0 0,1 0-1 0 0,-1-1 1 0 0,-1 0 0 0 0,-15 9 0 0 0,18-14 34 0 0,1 1 1 0 0,-1-2-1 0 0,0 1 1 0 0,0-1-1 0 0,0-1 1 0 0,-1 0-1 0 0,1-1 1 0 0,-17 3-1 0 0,24-5-20 0 0,1 0 0 0 0,0 0-1 0 0,0 0 1 0 0,-1 0 0 0 0,1-1-1 0 0,0 1 1 0 0,0 0 0 0 0,-1-1-1 0 0,1 0 1 0 0,0 1 0 0 0,0-1-1 0 0,0 0 1 0 0,0 0-1 0 0,0 0 1 0 0,-3-2 0 0 0,3 1-326 0 0,0 0 1 0 0,0 0-1 0 0,1 0 1 0 0,-1 0-1 0 0,0 0 1 0 0,1 0 0 0 0,-1-1-1 0 0,1 1 1 0 0,0 0-1 0 0,0-1 1 0 0,0 1-1 0 0,-1-4 1 0 0,0-3-1372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25.8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23 7367 0 0,'6'8'11211'0'0,"-3"-7"-11009"0"0,-1 1 0 0 0,1-1 1 0 0,0 0-1 0 0,0 0 0 0 0,0-1 1 0 0,0 1-1 0 0,0 0 0 0 0,0-1 1 0 0,0 0-1 0 0,0 0 0 0 0,0 0 0 0 0,0 0 1 0 0,0 0-1 0 0,0-1 0 0 0,5 0 1 0 0,8-3-141 0 0,24-8 0 0 0,-35 10 26 0 0,10-2 11 0 0,0-1-1 0 0,0 2 1 0 0,24-3-1 0 0,-31 6-495 0 0,1-1 1 0 0,0 1-1 0 0,0 1 0 0 0,-1 0 0 0 0,1 0 1 0 0,0 1-1 0 0,15 4 0 0 0,-22-5 19 0 0,-1 0-1 0 0,1 0 1 0 0,-1 0 0 0 0,1 0-1 0 0,-1 0 1 0 0,1 1-1 0 0,-1-1 1 0 0,1 0 0 0 0,1 3-1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26.2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42 4607 0 0,'0'0'354'0'0,"1"1"-233"0"0,29 5 8823 0 0,-1-6-4079 0 0,-13-3-3653 0 0,25-6 0 0 0,1-1-1008 0 0,86-13-2148 0 0,-109 19-5128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21.1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104 64 1839 0 0,'0'0'12127'0'0,"2"-1"-11860"0"0,6-2-211 0 0,1-1 0 0 0,-1 0 0 0 0,0-1 1 0 0,0 0-1 0 0,10-8 0 0 0,-11 9-48 0 0,1 0 0 0 0,-1 0 0 0 0,1 1 0 0 0,0 0 0 0 0,0 0 0 0 0,0 1 1 0 0,0 0-1 0 0,0 1 0 0 0,1 0 0 0 0,-1 0 0 0 0,0 1 0 0 0,1 0 0 0 0,-1 0 0 0 0,0 1 0 0 0,12 2 0 0 0,-19-3 5 0 0,0 0-1 0 0,1 0 0 0 0,-1 0 1 0 0,1 1-1 0 0,-1-1 1 0 0,0 1-1 0 0,1-1 0 0 0,-1 1 1 0 0,0 0-1 0 0,0-1 0 0 0,0 1 1 0 0,1 0-1 0 0,-1 0 1 0 0,0 0-1 0 0,0 0 0 0 0,0 0 1 0 0,0 0-1 0 0,0 0 0 0 0,0 0 1 0 0,-1 0-1 0 0,1 1 1 0 0,0-1-1 0 0,-1 0 0 0 0,1 0 1 0 0,0 1-1 0 0,-1-1 1 0 0,0 0-1 0 0,1 1 0 0 0,-1 1 1 0 0,1 0 55 0 0,-1 0 0 0 0,0 0 0 0 0,0 0 0 0 0,-1 0 1 0 0,1 0-1 0 0,-1 0 0 0 0,1 0 0 0 0,-1 0 0 0 0,-2 4 1 0 0,-3 5 179 0 0,-1 0 0 0 0,0-1 0 0 0,-1 0 0 0 0,0 0 1 0 0,-12 11-1 0 0,-15 20 133 0 0,34-39-367 0 0,-8 10 24 0 0,-1 0 1 0 0,0 0 0 0 0,-19 17-1 0 0,24-25-38 0 0,0 1-14 0 0,5-5-58 0 0,17-13-334 0 0,-10 9 405 0 0,0 0 0 0 0,0 1 0 0 0,1-1 1 0 0,-1 1-1 0 0,1 1 0 0 0,-1-1 0 0 0,1 1 0 0 0,-1 0 0 0 0,1 1 0 0 0,0 0 0 0 0,-1 0 0 0 0,11 2 0 0 0,-9 0 141 0 0,-1 0 0 0 0,1 1-1 0 0,0 0 1 0 0,-1 0 0 0 0,0 1-1 0 0,1 0 1 0 0,13 9 0 0 0,-19-10-79 0 0,1-1 1 0 0,-1 1-1 0 0,0-1 1 0 0,0 1-1 0 0,-1 0 1 0 0,1 0-1 0 0,-1 0 1 0 0,1 0-1 0 0,-1 1 1 0 0,0-1-1 0 0,0 1 1 0 0,0-1-1 0 0,-1 1 1 0 0,1 0 0 0 0,-1 0-1 0 0,0-1 1 0 0,0 1-1 0 0,0 0 1 0 0,-1 0-1 0 0,1 5 1 0 0,-2 2 89 0 0,0-1 1 0 0,0 0 0 0 0,-1 1 0 0 0,0-1 0 0 0,-1 0 0 0 0,0 0 0 0 0,-1 0 0 0 0,0 0 0 0 0,0-1 0 0 0,-1 0 0 0 0,0 0 0 0 0,-1 0 0 0 0,0 0 0 0 0,-12 13-1 0 0,-1-2-72 0 0,-1-1-1 0 0,-1-1 0 0 0,-1-1 1 0 0,-32 20-1 0 0,49-34-64 0 0,0 0 0 0 0,0-1 0 0 0,0 0 0 0 0,0 0 0 0 0,-1 0-1 0 0,1-1 1 0 0,-1 0 0 0 0,1 0 0 0 0,-1 0 0 0 0,0-1 0 0 0,1 1 0 0 0,-1-1 0 0 0,1-1-1 0 0,-1 1 1 0 0,0-1 0 0 0,1 0 0 0 0,-1 0 0 0 0,1 0 0 0 0,0-1 0 0 0,-1 0 0 0 0,1 0-1 0 0,-7-4 1 0 0,5 2-164 0 0,1 0 1 0 0,0 0-1 0 0,0-1 0 0 0,0 1 0 0 0,0-1 0 0 0,1 0 0 0 0,-7-8 0 0 0,8 8-534 0 0,0 0 0 0 0,1 0-1 0 0,0-1 1 0 0,0 1 0 0 0,0-1-1 0 0,0 1 1 0 0,1-1 0 0 0,-3-12 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26.5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76 18655 0 0,'0'0'1426'0'0,"3"-2"-977"0"0,12-8-302 0 0,-11 11-119 0 0,-1 0-30 0 0,6-2 76 0 0,0-1 0 0 0,0 0 0 0 0,-1 0 1 0 0,1 0-1 0 0,-1-1 0 0 0,1-1 0 0 0,14-7 0 0 0,20-8 171 0 0,-24 14-126 0 0,22-5 1 0 0,-15 6-6210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26.9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0 197 2759 0 0,'2'1'207'0'0,"1"0"619"0"0,-1-1 0 0 0,1 1 0 0 0,0 0-1 0 0,0-1 1 0 0,-1 1 0 0 0,1-1 0 0 0,0 0 0 0 0,0 0-1 0 0,0 0 1 0 0,0 0 0 0 0,0 0 0 0 0,-1-1 0 0 0,1 1 0 0 0,0-1-1 0 0,5-2 1 0 0,15-9 3496 0 0,-1-6-4986 0 0,-5 1 767 0 0,19-26 0 0 0,-20 24 39 0 0,29-29 0 0 0,-40 44-16 0 0,0 0 0 0 0,0 0 1 0 0,0 0-1 0 0,1 0 1 0 0,-1 1-1 0 0,1 0 0 0 0,0 0 1 0 0,0 1-1 0 0,0 0 0 0 0,1 0 1 0 0,5-2-1 0 0,-9 4-66 0 0,-1 0 0 0 0,0-1 0 0 0,1 1 0 0 0,-1 0 0 0 0,0 0 0 0 0,1 0 0 0 0,-1 1 0 0 0,1-1 0 0 0,-1 1 0 0 0,0-1 0 0 0,0 1 0 0 0,1 0 0 0 0,-1-1 0 0 0,0 1 0 0 0,0 0 0 0 0,0 1 0 0 0,0-1 0 0 0,0 0 0 0 0,0 1 0 0 0,0-1-1 0 0,0 1 1 0 0,-1-1 0 0 0,1 1 0 0 0,0 0 0 0 0,-1 0 0 0 0,0 0 0 0 0,1 0 0 0 0,-1 0 0 0 0,0 0 0 0 0,0 0 0 0 0,1 3 0 0 0,2 6 54 0 0,-1 0 1 0 0,0 0-1 0 0,0 0 0 0 0,1 23 1 0 0,-4-30-86 0 0,2 23 23 0 0,-2 0 0 0 0,-2 0 0 0 0,-8 51 0 0 0,2-16-8 0 0,-1-9-44 0 0,-28 95 0 0 0,27-112 0 0 0,-1-1 0 0 0,-2-1 0 0 0,-33 64 0 0 0,43-93-4 0 0,2-4-1 0 0,0 1 0 0 0,0 0 0 0 0,0-1 0 0 0,0 1-1 0 0,0-1 1 0 0,0 0 0 0 0,0 1 0 0 0,-1-1 0 0 0,1 0 0 0 0,-3 2 0 0 0,4-2 3 0 0,-1-1 0 0 0,0 1 0 0 0,0-1-1 0 0,0 0 1 0 0,0 1 0 0 0,0-1 0 0 0,1 0 0 0 0,-1 0-1 0 0,0 0 1 0 0,0 1 0 0 0,0-1 0 0 0,0 0 0 0 0,0 0-1 0 0,0 0 1 0 0,0 0 0 0 0,0-1 0 0 0,0 1 0 0 0,0 0-1 0 0,0 0 1 0 0,0 0 0 0 0,0-1 0 0 0,0 1 0 0 0,1-1-1 0 0,-1 1 1 0 0,-1-1 0 0 0,-13-14-76 0 0,14 13 60 0 0,-2-1-1 0 0,1-1 1 0 0,-1 1-1 0 0,1-1 1 0 0,0 0-1 0 0,0 0 1 0 0,0 0-1 0 0,1-1 1 0 0,0 1-1 0 0,-1 0 1 0 0,1-1-1 0 0,1 1 1 0 0,-1 0-1 0 0,1-10 1 0 0,0 7 8 0 0,1 1 0 0 0,0-1 0 0 0,0 0 0 0 0,0 1 0 0 0,1-1 0 0 0,0 0 0 0 0,1 1 0 0 0,5-11 0 0 0,-4 10 15 0 0,0-1 0 0 0,1 1 0 0 0,0 0 0 0 0,0 0 0 0 0,1 1 0 0 0,-1-1 1 0 0,2 1-1 0 0,-1 0 0 0 0,1 1 0 0 0,0 0 0 0 0,0 0 0 0 0,0 0 1 0 0,0 1-1 0 0,1 0 0 0 0,8-3 0 0 0,-1 3 30 0 0,-1 0-1 0 0,1 1 0 0 0,0 0 1 0 0,0 1-1 0 0,22 0 1 0 0,4 3 114 0 0,185-5 764 0 0,-215 3-788 0 0,0 0-1 0 0,0-1 1 0 0,0 0-1 0 0,14-5 1 0 0,-20 5-400 0 0,0 0 0 0 0,1-1 0 0 0,-1 1 0 0 0,6-6 0 0 0,-8 7-485 0 0,-1-1 0 0 0,1 0 0 0 0,-1 0 0 0 0,0-1 1 0 0,0 1-1 0 0,0 0 0 0 0,0-1 0 0 0,-1 1 1 0 0,3-4-1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28.5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198 86 1375 0 0,'3'-8'128'0'0,"0"1"225"0"0,3-5 2604 0 0,-1-1-1 0 0,9-32 9066 0 0,-27 82-11395 0 0,2 1 0 0 0,2 1 0 0 0,-8 68 0 0 0,15-81-553 0 0,1-1 1 0 0,4 32-1 0 0,-2-48-57 0 0,0 1 1 0 0,1-1-1 0 0,0 0 0 0 0,1-1 1 0 0,-1 1-1 0 0,2 0 0 0 0,-1-1 1 0 0,1 0-1 0 0,9 13 0 0 0,-12-19-23 0 0,0 0 0 0 0,0-1 0 0 0,0 1-1 0 0,1-1 1 0 0,-1 0 0 0 0,0 1 0 0 0,1-1 0 0 0,-1 0-1 0 0,1 0 1 0 0,0 0 0 0 0,-1 0 0 0 0,1 0-1 0 0,0 0 1 0 0,0-1 0 0 0,-1 1 0 0 0,1-1 0 0 0,0 1-1 0 0,3 0 1 0 0,-2-1-16 0 0,-1 0 0 0 0,1-1 0 0 0,0 1 0 0 0,0 0 0 0 0,-1-1 0 0 0,1 0 0 0 0,-1 0 0 0 0,1 1 0 0 0,-1-1 0 0 0,1-1 0 0 0,3-1 0 0 0,3-3-50 0 0,-1 0 0 0 0,0-1 0 0 0,0 0 0 0 0,-1 0 0 0 0,12-15 0 0 0,-8 6-5 0 0,0-1-1 0 0,0 0 1 0 0,-2 0 0 0 0,0-2 0 0 0,9-25 0 0 0,22-100-110 0 0,-37 132 188 0 0,-2-1 0 0 0,1 1 0 0 0,-2-26 0 0 0,0 17 11 0 0,0 20 291 0 0,-1 3-196 0 0,-9 55 654 0 0,-5 63 0 0 0,5 64 1078 0 0,9-155-1585 0 0,-39 479 2150 0 0,34-455-2371 0 0,-17 69 0 0 0,19-107-40 0 0,-1 0 1 0 0,0-1-1 0 0,0 1 1 0 0,-2-1-1 0 0,0 0 1 0 0,0-1-1 0 0,-1 1 1 0 0,-1-2-1 0 0,-13 17 0 0 0,16-24-10 0 0,1 0 0 0 0,-1 0-1 0 0,0-1 1 0 0,0 0 0 0 0,0 0 0 0 0,-1 0-1 0 0,1-1 1 0 0,-1 0 0 0 0,0 0-1 0 0,0 0 1 0 0,0-1 0 0 0,0 0-1 0 0,-1-1 1 0 0,1 0 0 0 0,0 0 0 0 0,-1 0-1 0 0,1-1 1 0 0,-1 0 0 0 0,-12-2-1 0 0,14 2-34 0 0,1-2-1 0 0,-1 1 0 0 0,0 0 0 0 0,1-1 1 0 0,0 0-1 0 0,-1 0 0 0 0,1-1 0 0 0,0 1 1 0 0,0-1-1 0 0,0 0 0 0 0,1-1 0 0 0,-1 1 1 0 0,1-1-1 0 0,0 0 0 0 0,0 0 0 0 0,0 0 1 0 0,0-1-1 0 0,1 1 0 0 0,-1-1 1 0 0,1 0-1 0 0,0 0 0 0 0,1 0 0 0 0,-1 0 1 0 0,1 0-1 0 0,-3-11 0 0 0,2 3-1167 0 0,1 0 0 0 0,0-1-1 0 0,1 1 1 0 0,1-20 0 0 0,1 7-6199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33.6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31 1839 0 0,'0'0'15264'0'0,"11"2"-13165"0"0,-5 0-1966 0 0,0-1 0 0 0,1 0 1 0 0,0 0-1 0 0,-1 0 0 0 0,1 0 1 0 0,0-1-1 0 0,-1-1 0 0 0,12-1 0 0 0,5-2-34 0 0,26-9-1 0 0,-34 8-351 0 0,0 1 0 0 0,0 1 0 0 0,0 0 0 0 0,22-1 0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33.9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15 9791 0 0,'0'0'3960'0'0,"19"0"-214"0"0,40-2 301 0 0,37-5-2756 0 0,-72 5-1255 0 0,-16 1-203 0 0,-4 0-704 0 0,3 0-323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34.4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65 48 2303 0 0,'43'-47'17952'0'0,"-41"64"-16942"0"0,-1-14-932 0 0,-1 0 1 0 0,1 0-1 0 0,-1 0 0 0 0,0 0 1 0 0,0 0-1 0 0,0 4 1 0 0,-5 16 292 0 0,-1 1 0 0 0,-11 25 0 0 0,-1 5-150 0 0,-6 23-54 0 0,-8 27 98 0 0,22-68-198 0 0,10-28-67 0 0,9-1 0 0 0,-5-5 0 0 0,0 0 0 0 0,0 0 0 0 0,0 0 0 0 0,1-1 0 0 0,-1 0 0 0 0,0 0 0 0 0,1 0 0 0 0,7 0 0 0 0,38-2 0 0 0,-13-2 0 0 0,-14 2-37 0 0,1-1 0 0 0,0-2 0 0 0,-1 0 0 0 0,0-2 0 0 0,0 0 0 0 0,-1-2 0 0 0,27-11 0 0 0,-43 16-442 0 0,-1 0 0 0 0,1-1 0 0 0,-1 1 0 0 0,0-1 0 0 0,8-7 0 0 0,-12 10 395 0 0,12-11-1518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34.7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64 0 5063 0 0,'0'3'390'0'0,"1"18"-279"0"0,0 20 2922 0 0,-5 10 5299 0 0,1-1-4097 0 0,-11 108-904 0 0,-9 41-2133 0 0,14-103-1065 0 0,1-21-162 0 0,4 0 1 0 0,7 118-1 0 0,-2-190-243 0 0,-1 1-1 0 0,1 0 1 0 0,0-1-1 0 0,0 1 1 0 0,0-1-1 0 0,1 1 1 0 0,2 5-1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35.1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46 5983 0 0,'0'0'11283'0'0,"10"-2"-9464"0"0,29-21-1046 0 0,-34 20-779 0 0,24-12 391 0 0,-27 14-311 0 0,1 1-1 0 0,-1-1 1 0 0,1 1-1 0 0,-1 0 1 0 0,1 0-1 0 0,-1 0 1 0 0,0 0-1 0 0,1 0 1 0 0,-1 0-1 0 0,1 1 1 0 0,2 0-1 0 0,2 1 96 0 0,-1 0-1 0 0,0 1 0 0 0,0 0 1 0 0,1 0-1 0 0,-2 1 0 0 0,1 0 1 0 0,0 0-1 0 0,5 5 0 0 0,1 0 37 0 0,-8-4-95 0 0,0-1 1 0 0,0 1-1 0 0,0 0 0 0 0,0 0 1 0 0,-1 0-1 0 0,0 1 0 0 0,4 9 1 0 0,2 2 131 0 0,13 23 263 0 0,-6-9-109 0 0,2 0-1 0 0,34 45 0 0 0,-35-55-321 0 0,-3-3 21 0 0,1 0-1 0 0,27 24 1 0 0,-38-38-103 0 0,1 0 0 0 0,0-1 0 0 0,0 1 1 0 0,1-1-1 0 0,-1 0 0 0 0,1 0 0 0 0,-1-1 0 0 0,1 1 0 0 0,0-1 0 0 0,0-1 1 0 0,0 1-1 0 0,0-1 0 0 0,1 0 0 0 0,7 0 0 0 0,-10-1-50 0 0,0 0 1 0 0,-1 0-1 0 0,1-1 0 0 0,0 0 0 0 0,-1 0 1 0 0,1 0-1 0 0,0 0 0 0 0,-1 0 0 0 0,1-1 0 0 0,-1 0 1 0 0,0 0-1 0 0,1 0 0 0 0,-1 0 0 0 0,0 0 1 0 0,0 0-1 0 0,-1-1 0 0 0,4-2 0 0 0,-1-2-795 0 0,1 1 0 0 0,-1-1-1 0 0,-1 0 1 0 0,1-1 0 0 0,-1 1-1 0 0,5-14 1 0 0,-1-1-6230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35.4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323 0 4607 0 0,'0'0'208'0'0,"-2"2"-9"0"0,-59 84 5459 0 0,-4 8 4797 0 0,25-29-8924 0 0,4 2-422 0 0,3 2 0 0 0,-35 104 1 0 0,64-159-1149 0 0,0 1 0 0 0,1 0 1 0 0,0 1-1 0 0,0 27 0 0 0,3-41-267 0 0,7 3-2372 0 0,2-1 1085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39.3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21 5983 0 0,'0'0'13842'0'0,"10"2"-12588"0"0,13 0-785 0 0,0-1 0 0 0,0-1 0 0 0,0-1 0 0 0,0-2 0 0 0,23-4 0 0 0,34-3-546 0 0,-45 5-2660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23.8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 6911 0 0,'0'0'11726'0'0,"2"-1"-11308"0"0,18-1 165 0 0,1 1-1 0 0,35 3 1 0 0,-6 0-51 0 0,3 1-1801 0 0,-41-1-150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0:40.1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 87 3679 0 0,'0'0'15312'0'0,"1"0"-14782"0"0,32-13-55 0 0,-14 7-111 0 0,-1-1 0 0 0,21-12-1 0 0,-26 12-340 0 0,1 1 1 0 0,-1 0-1 0 0,1 1 0 0 0,0 1 0 0 0,0 0 0 0 0,1 1 1 0 0,-1 0-1 0 0,1 1 0 0 0,22 0 0 0 0,-33 3 41 0 0,-1-1 0 0 0,1 0 0 0 0,0 1 0 0 0,0 0 0 0 0,0 0 0 0 0,-1 0 0 0 0,1 0 0 0 0,0 1 0 0 0,-1-1 0 0 0,1 1 0 0 0,-1 0 0 0 0,0 0 0 0 0,1 0 0 0 0,-1 1 0 0 0,0-1 0 0 0,0 1 0 0 0,2 2 0 0 0,-1-1 45 0 0,-1 0 0 0 0,0 1 0 0 0,0-1 0 0 0,0 0 0 0 0,-1 1-1 0 0,1 0 1 0 0,-1-1 0 0 0,0 1 0 0 0,-1 0 0 0 0,1 0 0 0 0,-1 0 0 0 0,1 6 0 0 0,-1 4-17 0 0,-1 1-1 0 0,0 0 0 0 0,-1-1 1 0 0,-1 0-1 0 0,-1 1 1 0 0,0-1-1 0 0,0 0 0 0 0,-2 0 1 0 0,0 0-1 0 0,-12 25 1 0 0,-5 1-68 0 0,-1-1 1 0 0,-38 49 0 0 0,53-77-22 0 0,-19 26 59 0 0,-49 52 1 0 0,69-83-63 0 0,4-3 0 0 0,0-1 0 0 0,-1 0 0 0 0,0 0 0 0 0,1 0 0 0 0,-1 0 0 0 0,-1-1 0 0 0,1 1 0 0 0,0-1 0 0 0,0 0 0 0 0,-1 0 0 0 0,-5 1 0 0 0,9-2-4 0 0,-1-1 0 0 0,1 1 0 0 0,-1-1 0 0 0,0 0 1 0 0,1 1-1 0 0,-1-1 0 0 0,0 0 0 0 0,1 0 0 0 0,-1 0 0 0 0,0 0 0 0 0,1 0 0 0 0,-1-1 0 0 0,0 1 0 0 0,1 0 1 0 0,-1-1-1 0 0,1 1 0 0 0,-1-1 0 0 0,0 0 0 0 0,1 1 0 0 0,-1-1 0 0 0,1 0 0 0 0,0 0 0 0 0,-1 0 0 0 0,1 0 0 0 0,0 0 1 0 0,0 0-1 0 0,-1 0 0 0 0,1-1 0 0 0,0 1 0 0 0,0 0 0 0 0,0-1 0 0 0,0 1 0 0 0,-1-3 0 0 0,0 0 1 0 0,0 1-2 0 0,0-1 0 0 0,1 1 0 0 0,-1-1 0 0 0,1 0 0 0 0,0 1 0 0 0,0-1 0 0 0,0 0 0 0 0,1 0 1 0 0,-1 0-1 0 0,1 0 0 0 0,0 0 0 0 0,0 0 0 0 0,0 1 0 0 0,0-1 0 0 0,1 0 0 0 0,0 0 0 0 0,0 0 0 0 0,0 0 0 0 0,0 1 0 0 0,3-8 0 0 0,0 4-5 0 0,-1 0-1 0 0,1 0 1 0 0,0 0 0 0 0,0 0-1 0 0,1 1 1 0 0,0-1-1 0 0,0 1 1 0 0,1 0 0 0 0,8-6-1 0 0,-10 9 23 0 0,0 0-1 0 0,1 0 1 0 0,-1 0-1 0 0,1 1 1 0 0,-1 0-1 0 0,1 0 1 0 0,0 0-1 0 0,0 1 1 0 0,0-1-1 0 0,0 1 1 0 0,0 0-1 0 0,1 1 1 0 0,-1-1 0 0 0,10 1-1 0 0,1 2 111 0 0,-1 1-1 0 0,0 0 1 0 0,24 9-1 0 0,20 4 390 0 0,-52-15-419 0 0,0 0 0 0 0,0 0 1 0 0,0-1-1 0 0,0 0 0 0 0,0 0 1 0 0,10-2-1 0 0,-9 1-26 0 0,-1 0-1 0 0,1 0 1 0 0,0 1-1 0 0,-1 0 1 0 0,1 0 0 0 0,0 1-1 0 0,0 0 1 0 0,-1 0-1 0 0,13 4 1 0 0,4 2-50 0 0,0-1 0 0 0,0-1 0 0 0,1-1 0 0 0,0-2 0 0 0,0 0 0 0 0,-1-2 0 0 0,1 0 0 0 0,0-2 0 0 0,0-1 0 0 0,0 0 0 0 0,27-9 0 0 0,-45 9-57 0 0,0 1 1 0 0,-1-1-1 0 0,1 0 0 0 0,-1 0 1 0 0,0-1-1 0 0,0 0 0 0 0,0 0 1 0 0,-1 0-1 0 0,10-9 0 0 0,-8 7-365 0 0,0 1 0 0 0,0 0-1 0 0,1 0 1 0 0,10-5 0 0 0,-14 8-180 0 0,24-13-8222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11.3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 28 8351 0 0,'0'0'1056'0'0,"0"11"2202"0"0,-1 10 93 0 0,-6 34-1 0 0,0 10-1514 0 0,7-57-1716 0 0,0 1-1 0 0,0-1 1 0 0,1 1-1 0 0,1-1 1 0 0,-1 0 0 0 0,4 10-1 0 0,-3-13-119 0 0,-1 1 0 0 0,1-1 0 0 0,1 0 0 0 0,-1 0 0 0 0,1 0 0 0 0,-1 0 0 0 0,1 0 0 0 0,1-1 0 0 0,-1 1 0 0 0,1-1 0 0 0,8 8 0 0 0,-11-12-20 0 0,0 1-1 0 0,1-1 1 0 0,-1 0 0 0 0,0 1-1 0 0,1-1 1 0 0,-1 0 0 0 0,1 0-1 0 0,-1 0 1 0 0,0 0-1 0 0,1 0 1 0 0,-1 0 0 0 0,0-1-1 0 0,1 1 1 0 0,-1 0-1 0 0,0-1 1 0 0,1 1 0 0 0,-1-1-1 0 0,0 1 1 0 0,1-1 0 0 0,-1 0-1 0 0,2-1 1 0 0,2-1-321 0 0,1-1 1 0 0,0 0-1 0 0,5-5 1 0 0,-5 2 210 0 0,0 1 0 0 0,-1-1 1 0 0,0 0-1 0 0,0 0 0 0 0,-1-1 1 0 0,0 1-1 0 0,0-1 1 0 0,3-12-1 0 0,0 1-219 0 0,-2-1 0 0 0,5-28 0 0 0,-8 35 426 0 0,-1 0 0 0 0,-1 1 1 0 0,-2-23-1 0 0,-1-17 232 0 0,-4 88 1937 0 0,6 22-1419 0 0,2 1 0 0 0,16 101 1 0 0,-9-100-752 0 0,-2 0 0 0 0,-2 88-1 0 0,-5-139-135 0 0,0 0-1 0 0,0-1 0 0 0,-1 1 0 0 0,0-1 1 0 0,0 0-1 0 0,-1 0 0 0 0,0 1 0 0 0,-4 7 0 0 0,6-14-33 0 0,-1 0 0 0 0,1 0-1 0 0,0 0 1 0 0,-1 0-1 0 0,1 0 1 0 0,-1 0 0 0 0,0 0-1 0 0,0-1 1 0 0,1 1-1 0 0,-1-1 1 0 0,0 1 0 0 0,0-1-1 0 0,-1 0 1 0 0,1 1-1 0 0,0-1 1 0 0,0 0-1 0 0,-1-1 1 0 0,1 1 0 0 0,0 0-1 0 0,-1-1 1 0 0,1 1-1 0 0,-1-1 1 0 0,1 0 0 0 0,0 0-1 0 0,-1 0 1 0 0,1 0-1 0 0,-1 0 1 0 0,1 0-1 0 0,-1-1 1 0 0,1 1 0 0 0,-1-1-1 0 0,-2-1 1 0 0,0 0-573 0 0,1-1-1 0 0,-1 0 1 0 0,1 0 0 0 0,0 0 0 0 0,0-1-1 0 0,0 1 1 0 0,0-1 0 0 0,1 0 0 0 0,-1 0-1 0 0,-2-5 1 0 0,-4-4-2366 0 0,0 1 398 0 0,2-1-12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11.8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 15751 0 0,'0'0'762'0'0,"17"6"204"0"0,-10-4-507 0 0,1-1-1 0 0,-1 0 0 0 0,1-1 0 0 0,-1 1 1 0 0,1-2-1 0 0,-1 1 0 0 0,1-1 0 0 0,9-2 1 0 0,0 1-544 0 0,21-3-4828 0 0,-30 4 3122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12.1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14 15751 0 0,'0'0'1188'0'0,"14"0"-648"0"0,-5 2-14 0 0,1-2 0 0 0,0 1 1 0 0,-1-1-1 0 0,1 0 0 0 0,-1-1 0 0 0,1 0 0 0 0,-1-1 0 0 0,1 0 0 0 0,11-4 0 0 0,-15 5-603 0 0,-1 0 64 0 0,1 0 1 0 0,-1 0-1 0 0,0 1 0 0 0,0 0 0 0 0,1 0 0 0 0,-1 0 0 0 0,0 0 1 0 0,8 3-1 0 0,10 2-6403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13.9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5983 0 0,'6'2'9892'0'0,"1"0"-7849"0"0,10-1 122 0 0,34-1 1 0 0,4-1-6064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14.6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82 15431 0 0,'0'0'1166'0'0,"19"-8"-636"0"0,-16 7-341 0 0,1-1 1 0 0,-1 0-1 0 0,0 1 0 0 0,0-1 0 0 0,-1 0 0 0 0,1 0 0 0 0,0-1 1 0 0,3-3-1 0 0,-6 6-198 0 0,4-4 101 0 0,4-4 102 0 0,0 0 0 0 0,18-12 0 0 0,-24 18-208 0 0,1 0 1 0 0,-1 1-1 0 0,1 0 0 0 0,-1 0 0 0 0,1-1 0 0 0,0 2 1 0 0,-1-1-1 0 0,1 0 0 0 0,0 0 0 0 0,0 1 0 0 0,0 0 1 0 0,0-1-1 0 0,-1 1 0 0 0,1 0 0 0 0,0 0 0 0 0,4 1 1 0 0,-3 0 21 0 0,-1 0 1 0 0,1 0 0 0 0,-1 0 0 0 0,1 1-1 0 0,-1-1 1 0 0,1 1 0 0 0,-1 0 0 0 0,0 0-1 0 0,0 0 1 0 0,0 0 0 0 0,0 0 0 0 0,0 1 0 0 0,-1-1-1 0 0,1 1 1 0 0,-1 0 0 0 0,1 0 0 0 0,-1 0-1 0 0,0 0 1 0 0,0 0 0 0 0,-1 1 0 0 0,1-1-1 0 0,-1 0 1 0 0,1 1 0 0 0,-1-1 0 0 0,1 6 0 0 0,1 5 198 0 0,-1 1 1 0 0,-1 0-1 0 0,0-1 0 0 0,-1 1 1 0 0,0-1-1 0 0,-1 1 1 0 0,-1 0-1 0 0,0-1 1 0 0,-5 15-1 0 0,-3 5-66 0 0,-1-1 0 0 0,-26 53 0 0 0,28-66-123 0 0,-13 24 48 0 0,20-39-114 0 0,-1-1 0 0 0,0 0 0 0 0,0 0 0 0 0,0 0 0 0 0,0 0 0 0 0,-9 7 0 0 0,12-11-152 0 0,-10-19-705 0 0,9 12 816 0 0,1-1 1 0 0,0 1 0 0 0,0-1 0 0 0,0 1 0 0 0,1-1 0 0 0,1 1 0 0 0,-1 0 0 0 0,3-8 0 0 0,-3 11 59 0 0,0 0 0 0 0,1 0 1 0 0,-1 0-1 0 0,1 0 0 0 0,0 0 0 0 0,0 1 0 0 0,0-1 1 0 0,1 1-1 0 0,-1-1 0 0 0,1 1 0 0 0,0 0 0 0 0,0 0 1 0 0,0 0-1 0 0,0 1 0 0 0,6-5 0 0 0,-7 6 61 0 0,0 1 0 0 0,1-1 0 0 0,-1 0-1 0 0,0 1 1 0 0,0 0 0 0 0,1 0 0 0 0,-1-1-1 0 0,0 1 1 0 0,1 1 0 0 0,-1-1 0 0 0,0 0 0 0 0,1 0-1 0 0,-1 1 1 0 0,0 0 0 0 0,0-1 0 0 0,0 1-1 0 0,1 0 1 0 0,-1 0 0 0 0,0 0 0 0 0,3 2 0 0 0,5 4-129 0 0,0 0 1 0 0,15 14 0 0 0,-19-15-27 0 0,-5-6 113 0 0,9 10 541 0 0,2-1 1 0 0,21 14-1 0 0,-31-22-537 0 0,0 0-1 0 0,-1-1 1 0 0,1 1-1 0 0,0-1 1 0 0,0 1-1 0 0,0-1 1 0 0,0 0-1 0 0,0 0 1 0 0,0 0-1 0 0,0 0 1 0 0,0 0-1 0 0,0 0 1 0 0,0 0 0 0 0,0-1-1 0 0,3 0 1 0 0,-1 0-733 0 0,0-1 0 0 0,0 1 0 0 0,0-1 1 0 0,-1 0-1 0 0,7-4 0 0 0,-5 2-701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15.0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3679 0 0,'8'9'392'0'0,"19"24"13559"0"0,-1 2-9059 0 0,34 40-3783 0 0,-27-39-1128 0 0,-22-22-124 0 0,1 0 1 0 0,1-1 0 0 0,0 0 0 0 0,30 20-1 0 0,-42-32-279 0 0,0 0 0 0 0,1 0 0 0 0,-1-1 0 0 0,0 1-1 0 0,1-1 1 0 0,-1 1 0 0 0,0-1 0 0 0,1 0 0 0 0,-1 1-1 0 0,0-1 1 0 0,3 0 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15.3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139 0 15751 0 0,'-9'19'1380'0'0,"-1"0"-1"0"0,-24 32 1 0 0,21-32-356 0 0,0 1 1 0 0,-11 24-1 0 0,15-26-777 0 0,5-11-299 0 0,0 1 1 0 0,0 1-1 0 0,1-1 0 0 0,0 0 0 0 0,1 1 1 0 0,-1-1-1 0 0,0 16 0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15.7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2759 0 0,'13'3'13384'0'0,"-10"2"-12919"0"0,0 0-1 0 0,-1 1 0 0 0,0-1 0 0 0,0 1 1 0 0,0 0-1 0 0,0-1 0 0 0,-1 1 0 0 0,0 0 1 0 0,0 8-1 0 0,-1 59 921 0 0,-1-37-1154 0 0,1-15-285 0 0,-1-14-208 0 0,1-1 0 0 0,-1 1 0 0 0,2 0 0 0 0,-1-1 0 0 0,1 1 0 0 0,0 0 0 0 0,3 10 1 0 0,-2-13-1505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16.0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205 0 17623 0 0,'0'0'399'0'0,"-13"6"968"0"0,4-3-1310 0 0,-1-1 1 0 0,0 0 0 0 0,1 0 0 0 0,-1-1 0 0 0,0-1 0 0 0,0 0 0 0 0,0 0-1 0 0,-18-3 1 0 0,-17 0 40 0 0,9 3-98 0 0,32 1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6:59:24.4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 60 6911 0 0,'0'0'12610'0'0,"7"-4"-12708"0"0,17-16 42 0 0,-20 16 56 0 0,-1 1-1 0 0,1-1 0 0 0,0 1 0 0 0,0 0 1 0 0,1 0-1 0 0,-1 1 0 0 0,1-1 0 0 0,-1 1 1 0 0,1 0-1 0 0,8-3 0 0 0,-4 3 1 0 0,1 3 0 0 0,5 2 0 0 0,-12 0 0 0 0,-2-1 0 0 0,1 0 14 0 0,0 0 0 0 0,0 0 0 0 0,0 0 0 0 0,-1 0 0 0 0,1 0 0 0 0,-1 0 0 0 0,1 0 0 0 0,-1 1-1 0 0,0-1 1 0 0,0 0 0 0 0,0 1 0 0 0,0-1 0 0 0,0 1 0 0 0,-1-1 0 0 0,1 1 0 0 0,-1 0 0 0 0,0-1 0 0 0,1 1 0 0 0,-1-1 0 0 0,-1 6 0 0 0,0 5 55 0 0,-1 1 0 0 0,-5 23 0 0 0,5-29-51 0 0,-7 29 77 0 0,-2-1 0 0 0,-2 0 1 0 0,-1-1-1 0 0,-1 0 0 0 0,-2-1 1 0 0,-1-1-1 0 0,-25 32 0 0 0,22-46-1283 0 0,21-22 1116 0 0,0 0 0 0 0,0 0 0 0 0,0-1 0 0 0,1 1-1 0 0,-1 0 1 0 0,1 0 0 0 0,-1 0 0 0 0,1 0 0 0 0,0 0 0 0 0,0 0-1 0 0,1 0 1 0 0,-1 0 0 0 0,1 0 0 0 0,-1 0 0 0 0,1 1 0 0 0,0-1-1 0 0,0 1 1 0 0,0-1 0 0 0,0 1 0 0 0,0 0 0 0 0,1-1 0 0 0,-1 1-1 0 0,5-2 1 0 0,-5 2 78 0 0,1 0-1 0 0,-1 1 0 0 0,0-1 1 0 0,1 1-1 0 0,-1-1 1 0 0,1 1-1 0 0,0 0 0 0 0,-1 0 1 0 0,1 1-1 0 0,0-1 0 0 0,-1 0 1 0 0,1 1-1 0 0,4-1 1 0 0,-1 1-4 0 0,-4 0 14 0 0,1-1 1 0 0,-1 1 0 0 0,1 0 0 0 0,-1 0 0 0 0,1 1 0 0 0,-1-1 0 0 0,1 0-1 0 0,-1 1 1 0 0,1 0 0 0 0,-1-1 0 0 0,0 1 0 0 0,1 0 0 0 0,-1 0-1 0 0,0 0 1 0 0,0 1 0 0 0,3 1 0 0 0,2 1 43 0 0,18 10 163 0 0,-12-6-82 0 0,2 0 0 0 0,-1-1 0 0 0,1-1 0 0 0,28 9 0 0 0,-2-8-1777 0 0,-32-5 776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16.4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0 122 4143 0 0,'18'-9'429'0'0,"16"2"11804"0"0,-34 7-12081 0 0,1 0 0 0 0,-1 0 0 0 0,1 1 0 0 0,-1-1 1 0 0,1 0-1 0 0,-1 0 0 0 0,1 1 0 0 0,-1-1 1 0 0,1 0-1 0 0,-1 1 0 0 0,1-1 0 0 0,-1 0 0 0 0,0 1 1 0 0,1-1-1 0 0,-1 1 0 0 0,0-1 0 0 0,1 1 0 0 0,-1-1 1 0 0,0 1-1 0 0,1-1 0 0 0,-1 1 0 0 0,0-1 1 0 0,0 1-1 0 0,0-1 0 0 0,1 1 0 0 0,-1-1 0 0 0,0 1 1 0 0,0-1-1 0 0,0 2 0 0 0,3 17 259 0 0,-3-10-307 0 0,-1-1 0 0 0,1 1 0 0 0,-2 0 1 0 0,1-1-1 0 0,-5 13 0 0 0,3-11 13 0 0,1 1 1 0 0,-3 19-1 0 0,5-27-110 0 0,-1 1-1 0 0,1-1 0 0 0,0 1 1 0 0,1 0-1 0 0,-1-1 1 0 0,1 1-1 0 0,-1-1 0 0 0,1 1 1 0 0,2 5-1 0 0,-2-7-2 0 0,1-1-1 0 0,-1 1 1 0 0,0 0-1 0 0,0 0 1 0 0,1-1-1 0 0,-1 1 1 0 0,1-1 0 0 0,0 0-1 0 0,-1 1 1 0 0,1-1-1 0 0,0 0 1 0 0,0 0-1 0 0,0 0 1 0 0,-1 0-1 0 0,1 0 1 0 0,0 0 0 0 0,4 0-1 0 0,0 1-122 0 0,0-1-1 0 0,0 1 0 0 0,1-2 1 0 0,-1 1-1 0 0,1 0 0 0 0,-1-1 1 0 0,1-1-1 0 0,-1 1 1 0 0,1-1-1 0 0,-1 0 0 0 0,0 0 1 0 0,0-1-1 0 0,1 1 1 0 0,-1-2-1 0 0,0 1 0 0 0,11-6 1 0 0,-9 3-829 0 0,0 0-1 0 0,-1-1 1 0 0,0 0 0 0 0,1 0 0 0 0,-2-1-1 0 0,1 0 1 0 0,-1 0 0 0 0,0 0 0 0 0,-1-1 0 0 0,10-15-1 0 0,-8 8-3563 0 0</inkml:trace>
  <inkml:trace contextRef="#ctx0" brushRef="#br0" timeOffset="1">320 0 6447 0 0,'0'0'586'0'0,"2"15"-476"0"0,-1 28 8861 0 0,-2 21-3662 0 0,0-5-3681 0 0,13 344 1648 0 0,-10-382-8577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18.8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19 11167 0 0,'0'0'256'0'0,"11"-18"6380"0"0,-11 18-6585 0 0,1 5 318 0 0,0 1 0 0 0,0 0 1 0 0,-1 0-1 0 0,1 0 0 0 0,-1 0 0 0 0,-2 9 1 0 0,1 12 182 0 0,2-10-325 0 0,-1-4-140 0 0,0 0 0 0 0,1 0 0 0 0,0 0 0 0 0,1 0 0 0 0,1-1-1 0 0,0 1 1 0 0,0-1 0 0 0,1 0 0 0 0,10 20 0 0 0,-14-31-90 0 0,1 0 0 0 0,-1-1 0 0 0,0 1 0 0 0,1 0 0 0 0,-1 0 0 0 0,1-1 0 0 0,-1 1 0 0 0,1 0-1 0 0,-1-1 1 0 0,1 1 0 0 0,-1 0 0 0 0,1-1 0 0 0,0 1 0 0 0,-1-1 0 0 0,1 1 0 0 0,0-1 0 0 0,-1 0 0 0 0,1 1 0 0 0,0-1 0 0 0,0 0 0 0 0,-1 1 0 0 0,1-1-1 0 0,0 0 1 0 0,0 0 0 0 0,0 0 0 0 0,-1 1 0 0 0,1-1 0 0 0,0 0 0 0 0,0 0 0 0 0,0 0 0 0 0,0 0 0 0 0,-1-1 0 0 0,1 1 0 0 0,0 0 0 0 0,0 0-1 0 0,0 0 1 0 0,0-1 0 0 0,-1 1 0 0 0,1 0 0 0 0,1-1 0 0 0,0-1-88 0 0,1 0 0 0 0,-1 0 0 0 0,1 0 0 0 0,-1 0 0 0 0,0 0 0 0 0,0-1 0 0 0,3-3 0 0 0,4-9-760 0 0,-1-1 1 0 0,0 0-1 0 0,-1 0 1 0 0,-1 0 0 0 0,0-1-1 0 0,4-23 1 0 0,15-41 2248 0 0,-21 89 173 0 0,1 4-1071 0 0,0 1 0 0 0,-1-1 0 0 0,-1 1 1 0 0,0 0-1 0 0,-1 0 0 0 0,2 24 0 0 0,4 26-11 0 0,23 117 520 0 0,-28-150-992 0 0,-2-1 1 0 0,-1 1-1 0 0,-1 0 1 0 0,-6 33-1 0 0,5-57-59 0 0,1-1 0 0 0,-1 0 1 0 0,0 1-1 0 0,0-1 0 0 0,-1 0 0 0 0,1 0 0 0 0,-1-1 0 0 0,0 1 0 0 0,-1-1 1 0 0,1 1-1 0 0,-1-1 0 0 0,-5 5 0 0 0,7-7 1 0 0,1-1 0 0 0,-1 0 0 0 0,1 1 1 0 0,-1-1-1 0 0,0 0 0 0 0,1 0 0 0 0,-1 0 0 0 0,0 0 1 0 0,0 0-1 0 0,0 0 0 0 0,0-1 0 0 0,0 1 0 0 0,0 0 0 0 0,0-1 1 0 0,0 0-1 0 0,0 1 0 0 0,0-1 0 0 0,0 0 0 0 0,0 0 0 0 0,0 0 1 0 0,0-1-1 0 0,0 1 0 0 0,0 0 0 0 0,0-1 0 0 0,0 1 1 0 0,0-1-1 0 0,0 0 0 0 0,0 1 0 0 0,0-1 0 0 0,1 0 0 0 0,-1 0 1 0 0,0 0-1 0 0,0-1 0 0 0,1 1 0 0 0,-1 0 0 0 0,-1-2 1 0 0,-1-2-695 0 0,1 0 0 0 0,0 0 1 0 0,-1 0-1 0 0,2 0 0 0 0,-1 0 1 0 0,0-1-1 0 0,1 1 0 0 0,0-1 1 0 0,-2-9-1 0 0,1 3-1176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19.1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17 17279 0 0,'0'0'1736'0'0,"1"1"-1592"0"0,1 1-46 0 0,0-2-31 0 0,-1 1 1 0 0,1 0-1 0 0,-1-1 0 0 0,1 1 1 0 0,-1-1-1 0 0,1 1 1 0 0,-1-1-1 0 0,1 0 1 0 0,-1 0-1 0 0,1 1 1 0 0,-1-1-1 0 0,1 0 1 0 0,-1 0-1 0 0,4-1 1 0 0,24-6 1382 0 0,-15 4-1122 0 0,-9 2-366 0 0,68-10-3626 0 0,-67 10 3246 0 0,0 1 0 0 0,0 0 0 0 0,0 0 0 0 0,-1 0 0 0 0,1 1 0 0 0,0 0 1 0 0,0 0-1 0 0,0 1 0 0 0,10 3 0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19.5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25 15663 0 0,'0'0'356'0'0,"11"4"994"0"0,10-5-476 0 0,0-1 1 0 0,35-9 0 0 0,-16 3-1975 0 0,1 2-3916 0 0,-28 5 2970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19.8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12 17503 0 0,'0'0'2538'0'0,"17"-6"-1100"0"0,-3 4-1535 0 0,2 0-1 0 0,-1 1 1 0 0,0 0-1 0 0,0 1 1 0 0,0 1 0 0 0,30 5-1 0 0,0-1-3466 0 0,-34-3 1092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20.4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220 0 17503 0 0,'0'0'1759'0'0,"-12"6"-1394"0"0,4-4-211 0 0,-1 0 0 0 0,1-1-1 0 0,-1 0 1 0 0,1 0 0 0 0,-1-1-1 0 0,-15-1 1 0 0,0 0-226 0 0,-28-6 0 0 0,50 6 73 0 0,1 1 6 0 0,0-1 0 0 0,0 1 1 0 0,0 0-1 0 0,-1 0 0 0 0,1 0 1 0 0,0-1-1 0 0,0 1 0 0 0,0 0 1 0 0,-1 0-1 0 0,1 1 0 0 0,0-1 1 0 0,0 0-1 0 0,0 0 0 0 0,0 0 1 0 0,-1 1-1 0 0,1-1 0 0 0,0 1 1 0 0,0-1-1 0 0,0 1 1 0 0,0-1-1 0 0,0 1 0 0 0,-1 0 1 0 0,1 0 19 0 0,0 0 1 0 0,0 0-1 0 0,0 0 1 0 0,0 0-1 0 0,0 0 1 0 0,1 1 0 0 0,-1-1-1 0 0,0 0 1 0 0,0 0-1 0 0,1 0 1 0 0,-1 1 0 0 0,1-1-1 0 0,-1 0 1 0 0,1 1-1 0 0,-1 1 1 0 0,-2 25-232 0 0,2-22 541 0 0,-4 28-161 0 0,2-22-168 0 0,1 1 0 0 0,1-1 0 0 0,0 0 0 0 0,1 15 0 0 0,2-23-8 0 0,-2-3 0 0 0,0 0 0 0 0,1-1 0 0 0,-1 1 0 0 0,0-1 0 0 0,1 1 0 0 0,-1-1 0 0 0,1 1 0 0 0,-1-1 0 0 0,1 1 0 0 0,-1-1 0 0 0,1 1 0 0 0,-1-1 0 0 0,1 1 0 0 0,0-1 0 0 0,-1 0 0 0 0,1 1 0 0 0,-1-1 0 0 0,1 0 0 0 0,0 0 0 0 0,-1 0 0 0 0,1 1 0 0 0,0-1 0 0 0,-1 0 0 0 0,1 0 0 0 0,0 0 0 0 0,1 0 0 0 0,11-3 0 0 0,-13 3 0 0 0,6-1-3 0 0,0 0-1 0 0,0 0 1 0 0,1 1 0 0 0,-1 0-1 0 0,0 0 1 0 0,0 0-1 0 0,11 3 1 0 0,-5 0 177 0 0,1 0 1 0 0,19 8-1 0 0,-26-9-170 0 0,-1 0 0 0 0,0 1 0 0 0,0 0 0 0 0,0 0 0 0 0,0 1 0 0 0,0-1 0 0 0,-1 1 0 0 0,0 0 0 0 0,1 0 0 0 0,-1 0 1 0 0,-1 1-1 0 0,1-1 0 0 0,-1 1 0 0 0,0 0 0 0 0,3 5 0 0 0,-4-5 6 0 0,0-1 0 0 0,-1 0 0 0 0,0 1 0 0 0,1-1 0 0 0,-2 1 0 0 0,1 0-1 0 0,0-1 1 0 0,-1 1 0 0 0,0-1 0 0 0,0 1 0 0 0,-1 0 0 0 0,1-1 0 0 0,-1 1 0 0 0,0-1 0 0 0,0 1 0 0 0,0-1 0 0 0,-1 1 0 0 0,1-1 0 0 0,-5 7 0 0 0,1-3-6 0 0,0 0-1 0 0,0 0 1 0 0,-1-1-1 0 0,-1 0 1 0 0,1 0-1 0 0,-1 0 1 0 0,0-1 0 0 0,-1 0-1 0 0,1 0 1 0 0,-1-1-1 0 0,0 0 1 0 0,-1-1-1 0 0,1 1 1 0 0,-1-2 0 0 0,0 1-1 0 0,0-1 1 0 0,-14 3-1 0 0,-8-3 81 0 0,30-3-209 0 0,-1 0 0 0 0,1 0 0 0 0,0 0 0 0 0,-1 0 0 0 0,1-1 0 0 0,0 1 0 0 0,-1 0 0 0 0,1-1 0 0 0,0 1 0 0 0,0-1 0 0 0,-1 1-1 0 0,1-1 1 0 0,0 0 0 0 0,0 0 0 0 0,0 1 0 0 0,0-1 0 0 0,0 0 0 0 0,0 0 0 0 0,-2-2 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20.7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23 10335 0 0,'0'0'935'0'0,"0"0"-768"0"0,16-22 8131 0 0,-6 32-6819 0 0,-5-2-1025 0 0,0 0 1 0 0,0 0-1 0 0,-1 1 1 0 0,0-1-1 0 0,4 19 0 0 0,0-5-36 0 0,2 5-294 0 0,-6-13-43 0 0,0-1-1 0 0,2 0 1 0 0,-1 0 0 0 0,2 0-1 0 0,0-1 1 0 0,0 0-1 0 0,10 12 1 0 0,-15-22-246 0 0,0 0 1 0 0,0 0-1 0 0,0 0 1 0 0,0 0-1 0 0,1-1 0 0 0,-1 1 1 0 0,1-1-1 0 0,-1 1 0 0 0,1-1 1 0 0,0 0-1 0 0,-1 0 0 0 0,1 0 1 0 0,0 0-1 0 0,0-1 0 0 0,0 1 1 0 0,0-1-1 0 0,-1 1 1 0 0,1-1-1 0 0,0 0 0 0 0,0 0 1 0 0,0-1-1 0 0,0 1 0 0 0,0 0 1 0 0,0-1-1 0 0,0 0 0 0 0,-1 0 1 0 0,1 0-1 0 0,0 0 0 0 0,-1 0 1 0 0,5-3-1 0 0,0-1-1755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21.1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154 1 7367 0 0,'-18'46'1858'0'0,"-6"25"6313"0"0,0-2-4040 0 0,23-64-3999 0 0,-10 26 453 0 0,-2 0 1 0 0,-18 33-1 0 0,21-44-548 0 0,-11 18-137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21.4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11431 0 0,'0'0'6776'0'0,"6"4"-4318"0"0,1-2-2183 0 0,-1 0 1 0 0,1-1 0 0 0,-1 0 0 0 0,1 0 0 0 0,0 0 0 0 0,0-1-1 0 0,-1 0 1 0 0,1-1 0 0 0,10-1 0 0 0,-2 1-217 0 0,6-3 52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3T17:01:22.4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1 135 9527 0 0,'0'0'1166'0'0,"2"-16"3568"0"0,-1 10-4283 0 0,1 1-1 0 0,-1-1 1 0 0,1 1-1 0 0,1-1 0 0 0,-1 1 1 0 0,1 0-1 0 0,-1 0 1 0 0,2 0-1 0 0,-1 0 1 0 0,0 1-1 0 0,7-8 1 0 0,0 3-97 0 0,0 1 0 0 0,20-15 0 0 0,-28 22-288 0 0,0 0-1 0 0,0 0 1 0 0,0 0 0 0 0,0 0-1 0 0,0 0 1 0 0,0 0-1 0 0,0 0 1 0 0,0 1 0 0 0,0-1-1 0 0,0 1 1 0 0,0 0-1 0 0,0-1 1 0 0,0 1 0 0 0,0 0-1 0 0,0 0 1 0 0,0 1 0 0 0,1-1-1 0 0,-1 0 1 0 0,3 1-1 0 0,-3 0 38 0 0,1 0-1 0 0,-1 1 0 0 0,0-1 0 0 0,0 0 0 0 0,0 1 1 0 0,0-1-1 0 0,0 1 0 0 0,-1-1 0 0 0,1 1 0 0 0,0 0 1 0 0,-1 0-1 0 0,1 0 0 0 0,-1 0 0 0 0,1 0 0 0 0,-1 0 1 0 0,0 0-1 0 0,1 3 0 0 0,1 5 61 0 0,-1 0 1 0 0,0 1-1 0 0,0-1 0 0 0,-1 0 1 0 0,0 1-1 0 0,-1-1 0 0 0,-2 17 1 0 0,1-10-95 0 0,-7 98 75 0 0,5-94-142 0 0,-1 0 0 0 0,0 0 0 0 0,-12 29 0 0 0,16-48-2 0 0,-2 2-23 0 0,0 1 1 0 0,0 0 0 0 0,0-1-1 0 0,-1 1 1 0 0,1-1 0 0 0,-1 0-1 0 0,0 0 1 0 0,-7 7 0 0 0,10-10 14 0 0,0-1 0 0 0,0 0 1 0 0,-1 0-1 0 0,1 0 0 0 0,0 0 0 0 0,0 0 1 0 0,0 1-1 0 0,-1-1 0 0 0,1 0 1 0 0,0 0-1 0 0,0 0 0 0 0,-1 0 0 0 0,1 0 1 0 0,0 0-1 0 0,0 0 0 0 0,-1 0 0 0 0,1 0 1 0 0,0 0-1 0 0,0 0 0 0 0,0 0 1 0 0,-1 0-1 0 0,1 0 0 0 0,0 0 0 0 0,0 0 1 0 0,-1 0-1 0 0,1 0 0 0 0,0 0 0 0 0,0 0 1 0 0,-1-1-1 0 0,1 1 0 0 0,0 0 1 0 0,0 0-1 0 0,-8-9-124 0 0,-2-11-72 0 0,10 17 173 0 0,0 0 0 0 0,-1 0-1 0 0,2 0 1 0 0,-1 0 0 0 0,0-1-1 0 0,1 1 1 0 0,-1 0 0 0 0,1 0-1 0 0,0 0 1 0 0,0 0 0 0 0,0 0 0 0 0,0 0-1 0 0,1 1 1 0 0,-1-1 0 0 0,1 0-1 0 0,1-2 1 0 0,-1 3 8 0 0,-1 0 0 0 0,0 0 0 0 0,1 0 0 0 0,0 1 0 0 0,-1-1 0 0 0,1 1-1 0 0,0-1 1 0 0,0 1 0 0 0,0-1 0 0 0,0 1 0 0 0,0 0 0 0 0,0 0 0 0 0,0 0 0 0 0,0 0 0 0 0,0 0 0 0 0,1 0 0 0 0,-1 1-1 0 0,0-1 1 0 0,1 1 0 0 0,-1 0 0 0 0,4-1 0 0 0,18 5 310 0 0,39 9-1 0 0,-44-8-89 0 0,0-1 0 0 0,1 0-1 0 0,29 0 1 0 0,-32-4-197 0 0,-1 1 0 0 0,-1-1 0 0 0,0-1 0 0 0,18-4 0 0 0,-25 4-31 0 0,38-11-633 0 0,-16-4-3081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F6C12-2956-40A3-BBE6-DBEABA9E59C5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4FD01-4642-4DAC-86D4-3C4754983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68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98F5259-290B-4D23-B4C9-D2A728F04D80}" type="datetime1">
              <a:rPr lang="en-US" smtClean="0"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366619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8BE8-2F0C-4C54-B2BD-56E0CCF9D93D}" type="datetime1">
              <a:rPr lang="en-US" smtClean="0"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350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F7BC-F777-4AAF-8E93-7B24A9E5139D}" type="datetime1">
              <a:rPr lang="en-US" smtClean="0"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110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73726-3FA8-452E-AF11-21D994C53A14}" type="datetime1">
              <a:rPr lang="en-US" smtClean="0"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212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DB4E24A-753E-4B5A-8F34-C66D21EDFC5D}" type="datetime1">
              <a:rPr lang="en-US" smtClean="0"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83460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80271-9286-46EB-B2F0-BF830FA81D67}" type="datetime1">
              <a:rPr lang="en-US" smtClean="0"/>
              <a:t>8/12/2021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833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9272C-0DF4-4DF3-8B6D-8C8FDF79DB64}" type="datetime1">
              <a:rPr lang="en-US" smtClean="0"/>
              <a:t>8/12/2021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673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800A1-8E72-4E29-AF27-C743BBD8384A}" type="datetime1">
              <a:rPr lang="en-US" smtClean="0"/>
              <a:t>8/12/2021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495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E0D6-3E69-4127-8543-34A4512BAA64}" type="datetime1">
              <a:rPr lang="en-US" smtClean="0"/>
              <a:t>8/12/2021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602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3C7027-76A3-4B43-AA0F-E08BAA9B6FA5}" type="datetime1">
              <a:rPr lang="en-US" smtClean="0"/>
              <a:t>8/12/2021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74318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36D10F2-44E9-4FBB-A309-DE9E79FFB493}" type="datetime1">
              <a:rPr lang="en-US" smtClean="0"/>
              <a:t>8/12/2021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95161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606AB51-0D5F-4B2A-9F41-F52FD0BAD5A8}" type="datetime1">
              <a:rPr lang="en-US" smtClean="0"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6604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://pngimg.com/download/51571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ngall.com/oval-png" TargetMode="External"/><Relationship Id="rId11" Type="http://schemas.openxmlformats.org/officeDocument/2006/relationships/hyperlink" Target="http://pngimg.com/download/5911" TargetMode="External"/><Relationship Id="rId5" Type="http://schemas.openxmlformats.org/officeDocument/2006/relationships/image" Target="../media/image4.png"/><Relationship Id="rId15" Type="http://schemas.openxmlformats.org/officeDocument/2006/relationships/hyperlink" Target="http://www.cordovacarter.weebly.com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hyperlink" Target="http://pngimg.com/download/6981" TargetMode="External"/><Relationship Id="rId14" Type="http://schemas.openxmlformats.org/officeDocument/2006/relationships/hyperlink" Target="http://www.deltamath.com" TargetMode="External"/><Relationship Id="rId2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28.png"/><Relationship Id="rId18" Type="http://schemas.openxmlformats.org/officeDocument/2006/relationships/customXml" Target="../ink/ink9.xml"/><Relationship Id="rId3" Type="http://schemas.openxmlformats.org/officeDocument/2006/relationships/image" Target="../media/image22.png"/><Relationship Id="rId21" Type="http://schemas.openxmlformats.org/officeDocument/2006/relationships/image" Target="../media/image32.png"/><Relationship Id="rId7" Type="http://schemas.openxmlformats.org/officeDocument/2006/relationships/image" Target="../media/image25.png"/><Relationship Id="rId12" Type="http://schemas.openxmlformats.org/officeDocument/2006/relationships/customXml" Target="../ink/ink6.xml"/><Relationship Id="rId17" Type="http://schemas.openxmlformats.org/officeDocument/2006/relationships/image" Target="../media/image30.png"/><Relationship Id="rId2" Type="http://schemas.openxmlformats.org/officeDocument/2006/relationships/image" Target="../media/image21.png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10" Type="http://schemas.openxmlformats.org/officeDocument/2006/relationships/customXml" Target="../ink/ink5.xml"/><Relationship Id="rId19" Type="http://schemas.openxmlformats.org/officeDocument/2006/relationships/image" Target="../media/image31.png"/><Relationship Id="rId4" Type="http://schemas.openxmlformats.org/officeDocument/2006/relationships/customXml" Target="../ink/ink2.xml"/><Relationship Id="rId9" Type="http://schemas.openxmlformats.org/officeDocument/2006/relationships/image" Target="../media/image26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0.png"/><Relationship Id="rId21" Type="http://schemas.openxmlformats.org/officeDocument/2006/relationships/image" Target="../media/image42.png"/><Relationship Id="rId42" Type="http://schemas.openxmlformats.org/officeDocument/2006/relationships/customXml" Target="../ink/ink31.xml"/><Relationship Id="rId63" Type="http://schemas.openxmlformats.org/officeDocument/2006/relationships/image" Target="../media/image63.png"/><Relationship Id="rId84" Type="http://schemas.openxmlformats.org/officeDocument/2006/relationships/customXml" Target="../ink/ink52.xml"/><Relationship Id="rId138" Type="http://schemas.openxmlformats.org/officeDocument/2006/relationships/customXml" Target="../ink/ink79.xml"/><Relationship Id="rId107" Type="http://schemas.openxmlformats.org/officeDocument/2006/relationships/image" Target="../media/image85.png"/><Relationship Id="rId11" Type="http://schemas.openxmlformats.org/officeDocument/2006/relationships/image" Target="../media/image37.png"/><Relationship Id="rId32" Type="http://schemas.openxmlformats.org/officeDocument/2006/relationships/customXml" Target="../ink/ink26.xml"/><Relationship Id="rId37" Type="http://schemas.openxmlformats.org/officeDocument/2006/relationships/image" Target="../media/image50.png"/><Relationship Id="rId53" Type="http://schemas.openxmlformats.org/officeDocument/2006/relationships/image" Target="../media/image58.png"/><Relationship Id="rId58" Type="http://schemas.openxmlformats.org/officeDocument/2006/relationships/customXml" Target="../ink/ink39.xml"/><Relationship Id="rId74" Type="http://schemas.openxmlformats.org/officeDocument/2006/relationships/customXml" Target="../ink/ink47.xml"/><Relationship Id="rId79" Type="http://schemas.openxmlformats.org/officeDocument/2006/relationships/image" Target="../media/image71.png"/><Relationship Id="rId102" Type="http://schemas.openxmlformats.org/officeDocument/2006/relationships/customXml" Target="../ink/ink61.xml"/><Relationship Id="rId123" Type="http://schemas.openxmlformats.org/officeDocument/2006/relationships/image" Target="../media/image93.png"/><Relationship Id="rId128" Type="http://schemas.openxmlformats.org/officeDocument/2006/relationships/customXml" Target="../ink/ink74.xml"/><Relationship Id="rId5" Type="http://schemas.openxmlformats.org/officeDocument/2006/relationships/image" Target="../media/image34.png"/><Relationship Id="rId90" Type="http://schemas.openxmlformats.org/officeDocument/2006/relationships/customXml" Target="../ink/ink55.xml"/><Relationship Id="rId95" Type="http://schemas.openxmlformats.org/officeDocument/2006/relationships/image" Target="../media/image79.png"/><Relationship Id="rId22" Type="http://schemas.openxmlformats.org/officeDocument/2006/relationships/customXml" Target="../ink/ink21.xml"/><Relationship Id="rId27" Type="http://schemas.openxmlformats.org/officeDocument/2006/relationships/image" Target="../media/image45.png"/><Relationship Id="rId43" Type="http://schemas.openxmlformats.org/officeDocument/2006/relationships/image" Target="../media/image53.png"/><Relationship Id="rId48" Type="http://schemas.openxmlformats.org/officeDocument/2006/relationships/customXml" Target="../ink/ink34.xml"/><Relationship Id="rId64" Type="http://schemas.openxmlformats.org/officeDocument/2006/relationships/customXml" Target="../ink/ink42.xml"/><Relationship Id="rId69" Type="http://schemas.openxmlformats.org/officeDocument/2006/relationships/image" Target="../media/image66.png"/><Relationship Id="rId113" Type="http://schemas.openxmlformats.org/officeDocument/2006/relationships/image" Target="../media/image88.png"/><Relationship Id="rId118" Type="http://schemas.openxmlformats.org/officeDocument/2006/relationships/customXml" Target="../ink/ink69.xml"/><Relationship Id="rId134" Type="http://schemas.openxmlformats.org/officeDocument/2006/relationships/customXml" Target="../ink/ink77.xml"/><Relationship Id="rId139" Type="http://schemas.openxmlformats.org/officeDocument/2006/relationships/image" Target="../media/image101.png"/><Relationship Id="rId80" Type="http://schemas.openxmlformats.org/officeDocument/2006/relationships/customXml" Target="../ink/ink50.xml"/><Relationship Id="rId85" Type="http://schemas.openxmlformats.org/officeDocument/2006/relationships/image" Target="../media/image74.png"/><Relationship Id="rId12" Type="http://schemas.openxmlformats.org/officeDocument/2006/relationships/customXml" Target="../ink/ink16.xml"/><Relationship Id="rId17" Type="http://schemas.openxmlformats.org/officeDocument/2006/relationships/image" Target="../media/image40.png"/><Relationship Id="rId33" Type="http://schemas.openxmlformats.org/officeDocument/2006/relationships/image" Target="../media/image48.png"/><Relationship Id="rId38" Type="http://schemas.openxmlformats.org/officeDocument/2006/relationships/customXml" Target="../ink/ink29.xml"/><Relationship Id="rId59" Type="http://schemas.openxmlformats.org/officeDocument/2006/relationships/image" Target="../media/image61.png"/><Relationship Id="rId103" Type="http://schemas.openxmlformats.org/officeDocument/2006/relationships/image" Target="../media/image83.png"/><Relationship Id="rId108" Type="http://schemas.openxmlformats.org/officeDocument/2006/relationships/customXml" Target="../ink/ink64.xml"/><Relationship Id="rId124" Type="http://schemas.openxmlformats.org/officeDocument/2006/relationships/customXml" Target="../ink/ink72.xml"/><Relationship Id="rId129" Type="http://schemas.openxmlformats.org/officeDocument/2006/relationships/image" Target="../media/image96.png"/><Relationship Id="rId54" Type="http://schemas.openxmlformats.org/officeDocument/2006/relationships/customXml" Target="../ink/ink37.xml"/><Relationship Id="rId70" Type="http://schemas.openxmlformats.org/officeDocument/2006/relationships/customXml" Target="../ink/ink45.xml"/><Relationship Id="rId75" Type="http://schemas.openxmlformats.org/officeDocument/2006/relationships/image" Target="../media/image69.png"/><Relationship Id="rId91" Type="http://schemas.openxmlformats.org/officeDocument/2006/relationships/image" Target="../media/image77.png"/><Relationship Id="rId96" Type="http://schemas.openxmlformats.org/officeDocument/2006/relationships/customXml" Target="../ink/ink58.xml"/><Relationship Id="rId140" Type="http://schemas.openxmlformats.org/officeDocument/2006/relationships/customXml" Target="../ink/ink8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.xml"/><Relationship Id="rId23" Type="http://schemas.openxmlformats.org/officeDocument/2006/relationships/image" Target="../media/image43.png"/><Relationship Id="rId28" Type="http://schemas.openxmlformats.org/officeDocument/2006/relationships/customXml" Target="../ink/ink24.xml"/><Relationship Id="rId49" Type="http://schemas.openxmlformats.org/officeDocument/2006/relationships/image" Target="../media/image56.png"/><Relationship Id="rId114" Type="http://schemas.openxmlformats.org/officeDocument/2006/relationships/customXml" Target="../ink/ink67.xml"/><Relationship Id="rId119" Type="http://schemas.openxmlformats.org/officeDocument/2006/relationships/image" Target="../media/image91.png"/><Relationship Id="rId44" Type="http://schemas.openxmlformats.org/officeDocument/2006/relationships/customXml" Target="../ink/ink32.xml"/><Relationship Id="rId60" Type="http://schemas.openxmlformats.org/officeDocument/2006/relationships/customXml" Target="../ink/ink40.xml"/><Relationship Id="rId65" Type="http://schemas.openxmlformats.org/officeDocument/2006/relationships/image" Target="../media/image64.png"/><Relationship Id="rId81" Type="http://schemas.openxmlformats.org/officeDocument/2006/relationships/image" Target="../media/image72.png"/><Relationship Id="rId86" Type="http://schemas.openxmlformats.org/officeDocument/2006/relationships/customXml" Target="../ink/ink53.xml"/><Relationship Id="rId130" Type="http://schemas.openxmlformats.org/officeDocument/2006/relationships/customXml" Target="../ink/ink75.xml"/><Relationship Id="rId135" Type="http://schemas.openxmlformats.org/officeDocument/2006/relationships/image" Target="../media/image99.png"/><Relationship Id="rId13" Type="http://schemas.openxmlformats.org/officeDocument/2006/relationships/image" Target="../media/image38.png"/><Relationship Id="rId18" Type="http://schemas.openxmlformats.org/officeDocument/2006/relationships/customXml" Target="../ink/ink19.xml"/><Relationship Id="rId39" Type="http://schemas.openxmlformats.org/officeDocument/2006/relationships/image" Target="../media/image51.png"/><Relationship Id="rId109" Type="http://schemas.openxmlformats.org/officeDocument/2006/relationships/image" Target="../media/image86.png"/><Relationship Id="rId34" Type="http://schemas.openxmlformats.org/officeDocument/2006/relationships/customXml" Target="../ink/ink27.xml"/><Relationship Id="rId50" Type="http://schemas.openxmlformats.org/officeDocument/2006/relationships/customXml" Target="../ink/ink35.xml"/><Relationship Id="rId55" Type="http://schemas.openxmlformats.org/officeDocument/2006/relationships/image" Target="../media/image59.png"/><Relationship Id="rId76" Type="http://schemas.openxmlformats.org/officeDocument/2006/relationships/customXml" Target="../ink/ink48.xml"/><Relationship Id="rId97" Type="http://schemas.openxmlformats.org/officeDocument/2006/relationships/image" Target="../media/image80.png"/><Relationship Id="rId104" Type="http://schemas.openxmlformats.org/officeDocument/2006/relationships/customXml" Target="../ink/ink62.xml"/><Relationship Id="rId120" Type="http://schemas.openxmlformats.org/officeDocument/2006/relationships/customXml" Target="../ink/ink70.xml"/><Relationship Id="rId125" Type="http://schemas.openxmlformats.org/officeDocument/2006/relationships/image" Target="../media/image94.png"/><Relationship Id="rId141" Type="http://schemas.openxmlformats.org/officeDocument/2006/relationships/image" Target="../media/image102.png"/><Relationship Id="rId7" Type="http://schemas.openxmlformats.org/officeDocument/2006/relationships/image" Target="../media/image35.png"/><Relationship Id="rId71" Type="http://schemas.openxmlformats.org/officeDocument/2006/relationships/image" Target="../media/image67.png"/><Relationship Id="rId92" Type="http://schemas.openxmlformats.org/officeDocument/2006/relationships/customXml" Target="../ink/ink56.xml"/><Relationship Id="rId2" Type="http://schemas.openxmlformats.org/officeDocument/2006/relationships/image" Target="../media/image21.png"/><Relationship Id="rId29" Type="http://schemas.openxmlformats.org/officeDocument/2006/relationships/image" Target="../media/image46.png"/><Relationship Id="rId24" Type="http://schemas.openxmlformats.org/officeDocument/2006/relationships/customXml" Target="../ink/ink22.xml"/><Relationship Id="rId40" Type="http://schemas.openxmlformats.org/officeDocument/2006/relationships/customXml" Target="../ink/ink30.xml"/><Relationship Id="rId45" Type="http://schemas.openxmlformats.org/officeDocument/2006/relationships/image" Target="../media/image54.png"/><Relationship Id="rId66" Type="http://schemas.openxmlformats.org/officeDocument/2006/relationships/customXml" Target="../ink/ink43.xml"/><Relationship Id="rId87" Type="http://schemas.openxmlformats.org/officeDocument/2006/relationships/image" Target="../media/image75.png"/><Relationship Id="rId110" Type="http://schemas.openxmlformats.org/officeDocument/2006/relationships/customXml" Target="../ink/ink65.xml"/><Relationship Id="rId115" Type="http://schemas.openxmlformats.org/officeDocument/2006/relationships/image" Target="../media/image89.png"/><Relationship Id="rId131" Type="http://schemas.openxmlformats.org/officeDocument/2006/relationships/image" Target="../media/image97.png"/><Relationship Id="rId136" Type="http://schemas.openxmlformats.org/officeDocument/2006/relationships/customXml" Target="../ink/ink78.xml"/><Relationship Id="rId61" Type="http://schemas.openxmlformats.org/officeDocument/2006/relationships/image" Target="../media/image62.png"/><Relationship Id="rId82" Type="http://schemas.openxmlformats.org/officeDocument/2006/relationships/customXml" Target="../ink/ink51.xml"/><Relationship Id="rId19" Type="http://schemas.openxmlformats.org/officeDocument/2006/relationships/image" Target="../media/image41.png"/><Relationship Id="rId14" Type="http://schemas.openxmlformats.org/officeDocument/2006/relationships/customXml" Target="../ink/ink17.xml"/><Relationship Id="rId30" Type="http://schemas.openxmlformats.org/officeDocument/2006/relationships/customXml" Target="../ink/ink25.xml"/><Relationship Id="rId35" Type="http://schemas.openxmlformats.org/officeDocument/2006/relationships/image" Target="../media/image49.png"/><Relationship Id="rId56" Type="http://schemas.openxmlformats.org/officeDocument/2006/relationships/customXml" Target="../ink/ink38.xml"/><Relationship Id="rId77" Type="http://schemas.openxmlformats.org/officeDocument/2006/relationships/image" Target="../media/image70.png"/><Relationship Id="rId100" Type="http://schemas.openxmlformats.org/officeDocument/2006/relationships/customXml" Target="../ink/ink60.xml"/><Relationship Id="rId105" Type="http://schemas.openxmlformats.org/officeDocument/2006/relationships/image" Target="../media/image84.png"/><Relationship Id="rId126" Type="http://schemas.openxmlformats.org/officeDocument/2006/relationships/customXml" Target="../ink/ink73.xml"/><Relationship Id="rId8" Type="http://schemas.openxmlformats.org/officeDocument/2006/relationships/customXml" Target="../ink/ink14.xml"/><Relationship Id="rId51" Type="http://schemas.openxmlformats.org/officeDocument/2006/relationships/image" Target="../media/image57.png"/><Relationship Id="rId72" Type="http://schemas.openxmlformats.org/officeDocument/2006/relationships/customXml" Target="../ink/ink46.xml"/><Relationship Id="rId93" Type="http://schemas.openxmlformats.org/officeDocument/2006/relationships/image" Target="../media/image78.png"/><Relationship Id="rId98" Type="http://schemas.openxmlformats.org/officeDocument/2006/relationships/customXml" Target="../ink/ink59.xml"/><Relationship Id="rId121" Type="http://schemas.openxmlformats.org/officeDocument/2006/relationships/image" Target="../media/image92.png"/><Relationship Id="rId3" Type="http://schemas.openxmlformats.org/officeDocument/2006/relationships/image" Target="../media/image23.png"/><Relationship Id="rId25" Type="http://schemas.openxmlformats.org/officeDocument/2006/relationships/image" Target="../media/image44.png"/><Relationship Id="rId46" Type="http://schemas.openxmlformats.org/officeDocument/2006/relationships/customXml" Target="../ink/ink33.xml"/><Relationship Id="rId67" Type="http://schemas.openxmlformats.org/officeDocument/2006/relationships/image" Target="../media/image65.png"/><Relationship Id="rId116" Type="http://schemas.openxmlformats.org/officeDocument/2006/relationships/customXml" Target="../ink/ink68.xml"/><Relationship Id="rId137" Type="http://schemas.openxmlformats.org/officeDocument/2006/relationships/image" Target="../media/image100.png"/><Relationship Id="rId20" Type="http://schemas.openxmlformats.org/officeDocument/2006/relationships/customXml" Target="../ink/ink20.xml"/><Relationship Id="rId41" Type="http://schemas.openxmlformats.org/officeDocument/2006/relationships/image" Target="../media/image52.png"/><Relationship Id="rId62" Type="http://schemas.openxmlformats.org/officeDocument/2006/relationships/customXml" Target="../ink/ink41.xml"/><Relationship Id="rId83" Type="http://schemas.openxmlformats.org/officeDocument/2006/relationships/image" Target="../media/image73.png"/><Relationship Id="rId88" Type="http://schemas.openxmlformats.org/officeDocument/2006/relationships/customXml" Target="../ink/ink54.xml"/><Relationship Id="rId111" Type="http://schemas.openxmlformats.org/officeDocument/2006/relationships/image" Target="../media/image87.png"/><Relationship Id="rId132" Type="http://schemas.openxmlformats.org/officeDocument/2006/relationships/customXml" Target="../ink/ink76.xml"/><Relationship Id="rId15" Type="http://schemas.openxmlformats.org/officeDocument/2006/relationships/image" Target="../media/image39.png"/><Relationship Id="rId36" Type="http://schemas.openxmlformats.org/officeDocument/2006/relationships/customXml" Target="../ink/ink28.xml"/><Relationship Id="rId57" Type="http://schemas.openxmlformats.org/officeDocument/2006/relationships/image" Target="../media/image60.png"/><Relationship Id="rId106" Type="http://schemas.openxmlformats.org/officeDocument/2006/relationships/customXml" Target="../ink/ink63.xml"/><Relationship Id="rId127" Type="http://schemas.openxmlformats.org/officeDocument/2006/relationships/image" Target="../media/image95.png"/><Relationship Id="rId10" Type="http://schemas.openxmlformats.org/officeDocument/2006/relationships/customXml" Target="../ink/ink15.xml"/><Relationship Id="rId31" Type="http://schemas.openxmlformats.org/officeDocument/2006/relationships/image" Target="../media/image47.png"/><Relationship Id="rId52" Type="http://schemas.openxmlformats.org/officeDocument/2006/relationships/customXml" Target="../ink/ink36.xml"/><Relationship Id="rId73" Type="http://schemas.openxmlformats.org/officeDocument/2006/relationships/image" Target="../media/image68.png"/><Relationship Id="rId78" Type="http://schemas.openxmlformats.org/officeDocument/2006/relationships/customXml" Target="../ink/ink49.xml"/><Relationship Id="rId94" Type="http://schemas.openxmlformats.org/officeDocument/2006/relationships/customXml" Target="../ink/ink57.xml"/><Relationship Id="rId99" Type="http://schemas.openxmlformats.org/officeDocument/2006/relationships/image" Target="../media/image81.png"/><Relationship Id="rId101" Type="http://schemas.openxmlformats.org/officeDocument/2006/relationships/image" Target="../media/image82.png"/><Relationship Id="rId122" Type="http://schemas.openxmlformats.org/officeDocument/2006/relationships/customXml" Target="../ink/ink71.xml"/><Relationship Id="rId4" Type="http://schemas.openxmlformats.org/officeDocument/2006/relationships/customXml" Target="../ink/ink12.xml"/><Relationship Id="rId9" Type="http://schemas.openxmlformats.org/officeDocument/2006/relationships/image" Target="../media/image36.png"/><Relationship Id="rId26" Type="http://schemas.openxmlformats.org/officeDocument/2006/relationships/customXml" Target="../ink/ink23.xml"/><Relationship Id="rId47" Type="http://schemas.openxmlformats.org/officeDocument/2006/relationships/image" Target="../media/image55.png"/><Relationship Id="rId68" Type="http://schemas.openxmlformats.org/officeDocument/2006/relationships/customXml" Target="../ink/ink44.xml"/><Relationship Id="rId89" Type="http://schemas.openxmlformats.org/officeDocument/2006/relationships/image" Target="../media/image76.png"/><Relationship Id="rId112" Type="http://schemas.openxmlformats.org/officeDocument/2006/relationships/customXml" Target="../ink/ink66.xml"/><Relationship Id="rId133" Type="http://schemas.openxmlformats.org/officeDocument/2006/relationships/image" Target="../media/image98.png"/><Relationship Id="rId16" Type="http://schemas.openxmlformats.org/officeDocument/2006/relationships/customXml" Target="../ink/ink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62.png"/><Relationship Id="rId21" Type="http://schemas.openxmlformats.org/officeDocument/2006/relationships/image" Target="../media/image114.png"/><Relationship Id="rId63" Type="http://schemas.openxmlformats.org/officeDocument/2006/relationships/image" Target="../media/image135.png"/><Relationship Id="rId159" Type="http://schemas.openxmlformats.org/officeDocument/2006/relationships/image" Target="../media/image183.png"/><Relationship Id="rId170" Type="http://schemas.openxmlformats.org/officeDocument/2006/relationships/customXml" Target="../ink/ink164.xml"/><Relationship Id="rId226" Type="http://schemas.openxmlformats.org/officeDocument/2006/relationships/customXml" Target="../ink/ink192.xml"/><Relationship Id="rId268" Type="http://schemas.openxmlformats.org/officeDocument/2006/relationships/customXml" Target="../ink/ink213.xml"/><Relationship Id="rId32" Type="http://schemas.openxmlformats.org/officeDocument/2006/relationships/customXml" Target="../ink/ink95.xml"/><Relationship Id="rId74" Type="http://schemas.openxmlformats.org/officeDocument/2006/relationships/customXml" Target="../ink/ink116.xml"/><Relationship Id="rId128" Type="http://schemas.openxmlformats.org/officeDocument/2006/relationships/customXml" Target="../ink/ink143.xml"/><Relationship Id="rId5" Type="http://schemas.openxmlformats.org/officeDocument/2006/relationships/image" Target="../media/image106.png"/><Relationship Id="rId95" Type="http://schemas.openxmlformats.org/officeDocument/2006/relationships/image" Target="../media/image151.png"/><Relationship Id="rId160" Type="http://schemas.openxmlformats.org/officeDocument/2006/relationships/customXml" Target="../ink/ink159.xml"/><Relationship Id="rId181" Type="http://schemas.openxmlformats.org/officeDocument/2006/relationships/image" Target="../media/image194.png"/><Relationship Id="rId216" Type="http://schemas.openxmlformats.org/officeDocument/2006/relationships/customXml" Target="../ink/ink187.xml"/><Relationship Id="rId237" Type="http://schemas.openxmlformats.org/officeDocument/2006/relationships/image" Target="../media/image222.png"/><Relationship Id="rId258" Type="http://schemas.openxmlformats.org/officeDocument/2006/relationships/customXml" Target="../ink/ink208.xml"/><Relationship Id="rId22" Type="http://schemas.openxmlformats.org/officeDocument/2006/relationships/customXml" Target="../ink/ink90.xml"/><Relationship Id="rId43" Type="http://schemas.openxmlformats.org/officeDocument/2006/relationships/image" Target="../media/image125.png"/><Relationship Id="rId64" Type="http://schemas.openxmlformats.org/officeDocument/2006/relationships/customXml" Target="../ink/ink111.xml"/><Relationship Id="rId118" Type="http://schemas.openxmlformats.org/officeDocument/2006/relationships/customXml" Target="../ink/ink138.xml"/><Relationship Id="rId139" Type="http://schemas.openxmlformats.org/officeDocument/2006/relationships/image" Target="../media/image173.png"/><Relationship Id="rId85" Type="http://schemas.openxmlformats.org/officeDocument/2006/relationships/image" Target="../media/image146.png"/><Relationship Id="rId150" Type="http://schemas.openxmlformats.org/officeDocument/2006/relationships/customXml" Target="../ink/ink154.xml"/><Relationship Id="rId171" Type="http://schemas.openxmlformats.org/officeDocument/2006/relationships/image" Target="../media/image189.png"/><Relationship Id="rId192" Type="http://schemas.openxmlformats.org/officeDocument/2006/relationships/customXml" Target="../ink/ink175.xml"/><Relationship Id="rId206" Type="http://schemas.openxmlformats.org/officeDocument/2006/relationships/customXml" Target="../ink/ink182.xml"/><Relationship Id="rId227" Type="http://schemas.openxmlformats.org/officeDocument/2006/relationships/image" Target="../media/image217.png"/><Relationship Id="rId248" Type="http://schemas.openxmlformats.org/officeDocument/2006/relationships/customXml" Target="../ink/ink203.xml"/><Relationship Id="rId269" Type="http://schemas.openxmlformats.org/officeDocument/2006/relationships/image" Target="../media/image238.png"/><Relationship Id="rId12" Type="http://schemas.openxmlformats.org/officeDocument/2006/relationships/customXml" Target="../ink/ink85.xml"/><Relationship Id="rId33" Type="http://schemas.openxmlformats.org/officeDocument/2006/relationships/image" Target="../media/image120.png"/><Relationship Id="rId108" Type="http://schemas.openxmlformats.org/officeDocument/2006/relationships/customXml" Target="../ink/ink133.xml"/><Relationship Id="rId129" Type="http://schemas.openxmlformats.org/officeDocument/2006/relationships/image" Target="../media/image168.png"/><Relationship Id="rId54" Type="http://schemas.openxmlformats.org/officeDocument/2006/relationships/customXml" Target="../ink/ink106.xml"/><Relationship Id="rId75" Type="http://schemas.openxmlformats.org/officeDocument/2006/relationships/image" Target="../media/image141.png"/><Relationship Id="rId96" Type="http://schemas.openxmlformats.org/officeDocument/2006/relationships/customXml" Target="../ink/ink127.xml"/><Relationship Id="rId140" Type="http://schemas.openxmlformats.org/officeDocument/2006/relationships/customXml" Target="../ink/ink149.xml"/><Relationship Id="rId161" Type="http://schemas.openxmlformats.org/officeDocument/2006/relationships/image" Target="../media/image184.png"/><Relationship Id="rId182" Type="http://schemas.openxmlformats.org/officeDocument/2006/relationships/customXml" Target="../ink/ink170.xml"/><Relationship Id="rId217" Type="http://schemas.openxmlformats.org/officeDocument/2006/relationships/image" Target="../media/image212.png"/><Relationship Id="rId6" Type="http://schemas.openxmlformats.org/officeDocument/2006/relationships/customXml" Target="../ink/ink82.xml"/><Relationship Id="rId238" Type="http://schemas.openxmlformats.org/officeDocument/2006/relationships/customXml" Target="../ink/ink198.xml"/><Relationship Id="rId259" Type="http://schemas.openxmlformats.org/officeDocument/2006/relationships/image" Target="../media/image233.png"/><Relationship Id="rId23" Type="http://schemas.openxmlformats.org/officeDocument/2006/relationships/image" Target="../media/image115.png"/><Relationship Id="rId119" Type="http://schemas.openxmlformats.org/officeDocument/2006/relationships/image" Target="../media/image163.png"/><Relationship Id="rId270" Type="http://schemas.openxmlformats.org/officeDocument/2006/relationships/customXml" Target="../ink/ink214.xml"/><Relationship Id="rId44" Type="http://schemas.openxmlformats.org/officeDocument/2006/relationships/customXml" Target="../ink/ink101.xml"/><Relationship Id="rId65" Type="http://schemas.openxmlformats.org/officeDocument/2006/relationships/image" Target="../media/image136.png"/><Relationship Id="rId86" Type="http://schemas.openxmlformats.org/officeDocument/2006/relationships/customXml" Target="../ink/ink122.xml"/><Relationship Id="rId130" Type="http://schemas.openxmlformats.org/officeDocument/2006/relationships/customXml" Target="../ink/ink144.xml"/><Relationship Id="rId151" Type="http://schemas.openxmlformats.org/officeDocument/2006/relationships/image" Target="../media/image179.png"/><Relationship Id="rId172" Type="http://schemas.openxmlformats.org/officeDocument/2006/relationships/customXml" Target="../ink/ink165.xml"/><Relationship Id="rId193" Type="http://schemas.openxmlformats.org/officeDocument/2006/relationships/image" Target="../media/image200.png"/><Relationship Id="rId207" Type="http://schemas.openxmlformats.org/officeDocument/2006/relationships/image" Target="../media/image207.png"/><Relationship Id="rId228" Type="http://schemas.openxmlformats.org/officeDocument/2006/relationships/customXml" Target="../ink/ink193.xml"/><Relationship Id="rId249" Type="http://schemas.openxmlformats.org/officeDocument/2006/relationships/image" Target="../media/image228.png"/><Relationship Id="rId13" Type="http://schemas.openxmlformats.org/officeDocument/2006/relationships/image" Target="../media/image110.png"/><Relationship Id="rId109" Type="http://schemas.openxmlformats.org/officeDocument/2006/relationships/image" Target="../media/image158.png"/><Relationship Id="rId260" Type="http://schemas.openxmlformats.org/officeDocument/2006/relationships/customXml" Target="../ink/ink209.xml"/><Relationship Id="rId34" Type="http://schemas.openxmlformats.org/officeDocument/2006/relationships/customXml" Target="../ink/ink96.xml"/><Relationship Id="rId55" Type="http://schemas.openxmlformats.org/officeDocument/2006/relationships/image" Target="../media/image131.png"/><Relationship Id="rId76" Type="http://schemas.openxmlformats.org/officeDocument/2006/relationships/customXml" Target="../ink/ink117.xml"/><Relationship Id="rId97" Type="http://schemas.openxmlformats.org/officeDocument/2006/relationships/image" Target="../media/image152.png"/><Relationship Id="rId120" Type="http://schemas.openxmlformats.org/officeDocument/2006/relationships/customXml" Target="../ink/ink139.xml"/><Relationship Id="rId141" Type="http://schemas.openxmlformats.org/officeDocument/2006/relationships/image" Target="../media/image174.png"/><Relationship Id="rId7" Type="http://schemas.openxmlformats.org/officeDocument/2006/relationships/image" Target="../media/image107.png"/><Relationship Id="rId162" Type="http://schemas.openxmlformats.org/officeDocument/2006/relationships/customXml" Target="../ink/ink160.xml"/><Relationship Id="rId183" Type="http://schemas.openxmlformats.org/officeDocument/2006/relationships/image" Target="../media/image195.png"/><Relationship Id="rId218" Type="http://schemas.openxmlformats.org/officeDocument/2006/relationships/customXml" Target="../ink/ink188.xml"/><Relationship Id="rId239" Type="http://schemas.openxmlformats.org/officeDocument/2006/relationships/image" Target="../media/image223.png"/><Relationship Id="rId250" Type="http://schemas.openxmlformats.org/officeDocument/2006/relationships/customXml" Target="../ink/ink204.xml"/><Relationship Id="rId271" Type="http://schemas.openxmlformats.org/officeDocument/2006/relationships/image" Target="../media/image239.png"/><Relationship Id="rId24" Type="http://schemas.openxmlformats.org/officeDocument/2006/relationships/customXml" Target="../ink/ink91.xml"/><Relationship Id="rId45" Type="http://schemas.openxmlformats.org/officeDocument/2006/relationships/image" Target="../media/image126.png"/><Relationship Id="rId66" Type="http://schemas.openxmlformats.org/officeDocument/2006/relationships/customXml" Target="../ink/ink112.xml"/><Relationship Id="rId87" Type="http://schemas.openxmlformats.org/officeDocument/2006/relationships/image" Target="../media/image147.png"/><Relationship Id="rId110" Type="http://schemas.openxmlformats.org/officeDocument/2006/relationships/customXml" Target="../ink/ink134.xml"/><Relationship Id="rId131" Type="http://schemas.openxmlformats.org/officeDocument/2006/relationships/image" Target="../media/image169.png"/><Relationship Id="rId152" Type="http://schemas.openxmlformats.org/officeDocument/2006/relationships/customXml" Target="../ink/ink155.xml"/><Relationship Id="rId173" Type="http://schemas.openxmlformats.org/officeDocument/2006/relationships/image" Target="../media/image190.png"/><Relationship Id="rId194" Type="http://schemas.openxmlformats.org/officeDocument/2006/relationships/customXml" Target="../ink/ink176.xml"/><Relationship Id="rId208" Type="http://schemas.openxmlformats.org/officeDocument/2006/relationships/customXml" Target="../ink/ink183.xml"/><Relationship Id="rId229" Type="http://schemas.openxmlformats.org/officeDocument/2006/relationships/image" Target="../media/image218.png"/><Relationship Id="rId240" Type="http://schemas.openxmlformats.org/officeDocument/2006/relationships/customXml" Target="../ink/ink199.xml"/><Relationship Id="rId261" Type="http://schemas.openxmlformats.org/officeDocument/2006/relationships/image" Target="../media/image234.png"/><Relationship Id="rId14" Type="http://schemas.openxmlformats.org/officeDocument/2006/relationships/customXml" Target="../ink/ink86.xml"/><Relationship Id="rId35" Type="http://schemas.openxmlformats.org/officeDocument/2006/relationships/image" Target="../media/image121.png"/><Relationship Id="rId56" Type="http://schemas.openxmlformats.org/officeDocument/2006/relationships/customXml" Target="../ink/ink107.xml"/><Relationship Id="rId77" Type="http://schemas.openxmlformats.org/officeDocument/2006/relationships/image" Target="../media/image142.png"/><Relationship Id="rId100" Type="http://schemas.openxmlformats.org/officeDocument/2006/relationships/customXml" Target="../ink/ink129.xml"/><Relationship Id="rId8" Type="http://schemas.openxmlformats.org/officeDocument/2006/relationships/customXml" Target="../ink/ink83.xml"/><Relationship Id="rId98" Type="http://schemas.openxmlformats.org/officeDocument/2006/relationships/customXml" Target="../ink/ink128.xml"/><Relationship Id="rId121" Type="http://schemas.openxmlformats.org/officeDocument/2006/relationships/image" Target="../media/image164.png"/><Relationship Id="rId142" Type="http://schemas.openxmlformats.org/officeDocument/2006/relationships/customXml" Target="../ink/ink150.xml"/><Relationship Id="rId163" Type="http://schemas.openxmlformats.org/officeDocument/2006/relationships/image" Target="../media/image185.png"/><Relationship Id="rId184" Type="http://schemas.openxmlformats.org/officeDocument/2006/relationships/customXml" Target="../ink/ink171.xml"/><Relationship Id="rId219" Type="http://schemas.openxmlformats.org/officeDocument/2006/relationships/image" Target="../media/image213.png"/><Relationship Id="rId230" Type="http://schemas.openxmlformats.org/officeDocument/2006/relationships/customXml" Target="../ink/ink194.xml"/><Relationship Id="rId251" Type="http://schemas.openxmlformats.org/officeDocument/2006/relationships/image" Target="../media/image229.png"/><Relationship Id="rId25" Type="http://schemas.openxmlformats.org/officeDocument/2006/relationships/image" Target="../media/image116.png"/><Relationship Id="rId46" Type="http://schemas.openxmlformats.org/officeDocument/2006/relationships/customXml" Target="../ink/ink102.xml"/><Relationship Id="rId67" Type="http://schemas.openxmlformats.org/officeDocument/2006/relationships/image" Target="../media/image137.png"/><Relationship Id="rId272" Type="http://schemas.openxmlformats.org/officeDocument/2006/relationships/customXml" Target="../ink/ink215.xml"/><Relationship Id="rId88" Type="http://schemas.openxmlformats.org/officeDocument/2006/relationships/customXml" Target="../ink/ink123.xml"/><Relationship Id="rId111" Type="http://schemas.openxmlformats.org/officeDocument/2006/relationships/image" Target="../media/image159.png"/><Relationship Id="rId132" Type="http://schemas.openxmlformats.org/officeDocument/2006/relationships/customXml" Target="../ink/ink145.xml"/><Relationship Id="rId153" Type="http://schemas.openxmlformats.org/officeDocument/2006/relationships/image" Target="../media/image180.png"/><Relationship Id="rId174" Type="http://schemas.openxmlformats.org/officeDocument/2006/relationships/customXml" Target="../ink/ink166.xml"/><Relationship Id="rId195" Type="http://schemas.openxmlformats.org/officeDocument/2006/relationships/image" Target="../media/image201.png"/><Relationship Id="rId209" Type="http://schemas.openxmlformats.org/officeDocument/2006/relationships/image" Target="../media/image208.png"/><Relationship Id="rId220" Type="http://schemas.openxmlformats.org/officeDocument/2006/relationships/customXml" Target="../ink/ink189.xml"/><Relationship Id="rId241" Type="http://schemas.openxmlformats.org/officeDocument/2006/relationships/image" Target="../media/image224.png"/><Relationship Id="rId15" Type="http://schemas.openxmlformats.org/officeDocument/2006/relationships/image" Target="../media/image111.png"/><Relationship Id="rId36" Type="http://schemas.openxmlformats.org/officeDocument/2006/relationships/customXml" Target="../ink/ink97.xml"/><Relationship Id="rId57" Type="http://schemas.openxmlformats.org/officeDocument/2006/relationships/image" Target="../media/image132.png"/><Relationship Id="rId262" Type="http://schemas.openxmlformats.org/officeDocument/2006/relationships/customXml" Target="../ink/ink210.xml"/><Relationship Id="rId78" Type="http://schemas.openxmlformats.org/officeDocument/2006/relationships/customXml" Target="../ink/ink118.xml"/><Relationship Id="rId99" Type="http://schemas.openxmlformats.org/officeDocument/2006/relationships/image" Target="../media/image153.png"/><Relationship Id="rId101" Type="http://schemas.openxmlformats.org/officeDocument/2006/relationships/image" Target="../media/image154.png"/><Relationship Id="rId122" Type="http://schemas.openxmlformats.org/officeDocument/2006/relationships/customXml" Target="../ink/ink140.xml"/><Relationship Id="rId143" Type="http://schemas.openxmlformats.org/officeDocument/2006/relationships/image" Target="../media/image175.png"/><Relationship Id="rId164" Type="http://schemas.openxmlformats.org/officeDocument/2006/relationships/customXml" Target="../ink/ink161.xml"/><Relationship Id="rId185" Type="http://schemas.openxmlformats.org/officeDocument/2006/relationships/image" Target="../media/image196.png"/><Relationship Id="rId9" Type="http://schemas.openxmlformats.org/officeDocument/2006/relationships/image" Target="../media/image108.png"/><Relationship Id="rId210" Type="http://schemas.openxmlformats.org/officeDocument/2006/relationships/customXml" Target="../ink/ink184.xml"/><Relationship Id="rId26" Type="http://schemas.openxmlformats.org/officeDocument/2006/relationships/customXml" Target="../ink/ink92.xml"/><Relationship Id="rId231" Type="http://schemas.openxmlformats.org/officeDocument/2006/relationships/image" Target="../media/image219.png"/><Relationship Id="rId252" Type="http://schemas.openxmlformats.org/officeDocument/2006/relationships/customXml" Target="../ink/ink205.xml"/><Relationship Id="rId273" Type="http://schemas.openxmlformats.org/officeDocument/2006/relationships/image" Target="../media/image240.png"/><Relationship Id="rId47" Type="http://schemas.openxmlformats.org/officeDocument/2006/relationships/image" Target="../media/image127.png"/><Relationship Id="rId68" Type="http://schemas.openxmlformats.org/officeDocument/2006/relationships/customXml" Target="../ink/ink113.xml"/><Relationship Id="rId89" Type="http://schemas.openxmlformats.org/officeDocument/2006/relationships/image" Target="../media/image148.png"/><Relationship Id="rId112" Type="http://schemas.openxmlformats.org/officeDocument/2006/relationships/customXml" Target="../ink/ink135.xml"/><Relationship Id="rId133" Type="http://schemas.openxmlformats.org/officeDocument/2006/relationships/image" Target="../media/image170.png"/><Relationship Id="rId154" Type="http://schemas.openxmlformats.org/officeDocument/2006/relationships/customXml" Target="../ink/ink156.xml"/><Relationship Id="rId175" Type="http://schemas.openxmlformats.org/officeDocument/2006/relationships/image" Target="../media/image191.png"/><Relationship Id="rId196" Type="http://schemas.openxmlformats.org/officeDocument/2006/relationships/customXml" Target="../ink/ink177.xml"/><Relationship Id="rId200" Type="http://schemas.openxmlformats.org/officeDocument/2006/relationships/customXml" Target="../ink/ink179.xml"/><Relationship Id="rId16" Type="http://schemas.openxmlformats.org/officeDocument/2006/relationships/customXml" Target="../ink/ink87.xml"/><Relationship Id="rId221" Type="http://schemas.openxmlformats.org/officeDocument/2006/relationships/image" Target="../media/image214.png"/><Relationship Id="rId242" Type="http://schemas.openxmlformats.org/officeDocument/2006/relationships/customXml" Target="../ink/ink200.xml"/><Relationship Id="rId263" Type="http://schemas.openxmlformats.org/officeDocument/2006/relationships/image" Target="../media/image235.png"/><Relationship Id="rId37" Type="http://schemas.openxmlformats.org/officeDocument/2006/relationships/image" Target="../media/image122.png"/><Relationship Id="rId58" Type="http://schemas.openxmlformats.org/officeDocument/2006/relationships/customXml" Target="../ink/ink108.xml"/><Relationship Id="rId79" Type="http://schemas.openxmlformats.org/officeDocument/2006/relationships/image" Target="../media/image143.png"/><Relationship Id="rId102" Type="http://schemas.openxmlformats.org/officeDocument/2006/relationships/customXml" Target="../ink/ink130.xml"/><Relationship Id="rId123" Type="http://schemas.openxmlformats.org/officeDocument/2006/relationships/image" Target="../media/image165.png"/><Relationship Id="rId144" Type="http://schemas.openxmlformats.org/officeDocument/2006/relationships/customXml" Target="../ink/ink151.xml"/><Relationship Id="rId90" Type="http://schemas.openxmlformats.org/officeDocument/2006/relationships/customXml" Target="../ink/ink124.xml"/><Relationship Id="rId165" Type="http://schemas.openxmlformats.org/officeDocument/2006/relationships/image" Target="../media/image186.png"/><Relationship Id="rId186" Type="http://schemas.openxmlformats.org/officeDocument/2006/relationships/customXml" Target="../ink/ink172.xml"/><Relationship Id="rId211" Type="http://schemas.openxmlformats.org/officeDocument/2006/relationships/image" Target="../media/image209.png"/><Relationship Id="rId232" Type="http://schemas.openxmlformats.org/officeDocument/2006/relationships/customXml" Target="../ink/ink195.xml"/><Relationship Id="rId253" Type="http://schemas.openxmlformats.org/officeDocument/2006/relationships/image" Target="../media/image230.png"/><Relationship Id="rId274" Type="http://schemas.openxmlformats.org/officeDocument/2006/relationships/customXml" Target="../ink/ink216.xml"/><Relationship Id="rId27" Type="http://schemas.openxmlformats.org/officeDocument/2006/relationships/image" Target="../media/image117.png"/><Relationship Id="rId48" Type="http://schemas.openxmlformats.org/officeDocument/2006/relationships/customXml" Target="../ink/ink103.xml"/><Relationship Id="rId69" Type="http://schemas.openxmlformats.org/officeDocument/2006/relationships/image" Target="../media/image138.png"/><Relationship Id="rId113" Type="http://schemas.openxmlformats.org/officeDocument/2006/relationships/image" Target="../media/image160.png"/><Relationship Id="rId134" Type="http://schemas.openxmlformats.org/officeDocument/2006/relationships/customXml" Target="../ink/ink146.xml"/><Relationship Id="rId80" Type="http://schemas.openxmlformats.org/officeDocument/2006/relationships/customXml" Target="../ink/ink119.xml"/><Relationship Id="rId155" Type="http://schemas.openxmlformats.org/officeDocument/2006/relationships/image" Target="../media/image181.png"/><Relationship Id="rId176" Type="http://schemas.openxmlformats.org/officeDocument/2006/relationships/customXml" Target="../ink/ink167.xml"/><Relationship Id="rId197" Type="http://schemas.openxmlformats.org/officeDocument/2006/relationships/image" Target="../media/image202.png"/><Relationship Id="rId201" Type="http://schemas.openxmlformats.org/officeDocument/2006/relationships/image" Target="../media/image204.png"/><Relationship Id="rId222" Type="http://schemas.openxmlformats.org/officeDocument/2006/relationships/customXml" Target="../ink/ink190.xml"/><Relationship Id="rId243" Type="http://schemas.openxmlformats.org/officeDocument/2006/relationships/image" Target="../media/image225.png"/><Relationship Id="rId264" Type="http://schemas.openxmlformats.org/officeDocument/2006/relationships/customXml" Target="../ink/ink211.xml"/><Relationship Id="rId17" Type="http://schemas.openxmlformats.org/officeDocument/2006/relationships/image" Target="../media/image112.png"/><Relationship Id="rId38" Type="http://schemas.openxmlformats.org/officeDocument/2006/relationships/customXml" Target="../ink/ink98.xml"/><Relationship Id="rId59" Type="http://schemas.openxmlformats.org/officeDocument/2006/relationships/image" Target="../media/image133.png"/><Relationship Id="rId103" Type="http://schemas.openxmlformats.org/officeDocument/2006/relationships/image" Target="../media/image155.png"/><Relationship Id="rId124" Type="http://schemas.openxmlformats.org/officeDocument/2006/relationships/customXml" Target="../ink/ink141.xml"/><Relationship Id="rId70" Type="http://schemas.openxmlformats.org/officeDocument/2006/relationships/customXml" Target="../ink/ink114.xml"/><Relationship Id="rId91" Type="http://schemas.openxmlformats.org/officeDocument/2006/relationships/image" Target="../media/image149.png"/><Relationship Id="rId145" Type="http://schemas.openxmlformats.org/officeDocument/2006/relationships/image" Target="../media/image176.png"/><Relationship Id="rId166" Type="http://schemas.openxmlformats.org/officeDocument/2006/relationships/customXml" Target="../ink/ink162.xml"/><Relationship Id="rId187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185.xml"/><Relationship Id="rId233" Type="http://schemas.openxmlformats.org/officeDocument/2006/relationships/image" Target="../media/image220.png"/><Relationship Id="rId254" Type="http://schemas.openxmlformats.org/officeDocument/2006/relationships/customXml" Target="../ink/ink206.xml"/><Relationship Id="rId28" Type="http://schemas.openxmlformats.org/officeDocument/2006/relationships/customXml" Target="../ink/ink93.xml"/><Relationship Id="rId49" Type="http://schemas.openxmlformats.org/officeDocument/2006/relationships/image" Target="../media/image128.png"/><Relationship Id="rId114" Type="http://schemas.openxmlformats.org/officeDocument/2006/relationships/customXml" Target="../ink/ink136.xml"/><Relationship Id="rId275" Type="http://schemas.openxmlformats.org/officeDocument/2006/relationships/image" Target="../media/image241.png"/><Relationship Id="rId60" Type="http://schemas.openxmlformats.org/officeDocument/2006/relationships/customXml" Target="../ink/ink109.xml"/><Relationship Id="rId81" Type="http://schemas.openxmlformats.org/officeDocument/2006/relationships/image" Target="../media/image144.png"/><Relationship Id="rId135" Type="http://schemas.openxmlformats.org/officeDocument/2006/relationships/image" Target="../media/image171.png"/><Relationship Id="rId156" Type="http://schemas.openxmlformats.org/officeDocument/2006/relationships/customXml" Target="../ink/ink157.xml"/><Relationship Id="rId177" Type="http://schemas.openxmlformats.org/officeDocument/2006/relationships/image" Target="../media/image192.png"/><Relationship Id="rId198" Type="http://schemas.openxmlformats.org/officeDocument/2006/relationships/customXml" Target="../ink/ink178.xml"/><Relationship Id="rId202" Type="http://schemas.openxmlformats.org/officeDocument/2006/relationships/customXml" Target="../ink/ink180.xml"/><Relationship Id="rId223" Type="http://schemas.openxmlformats.org/officeDocument/2006/relationships/image" Target="../media/image215.png"/><Relationship Id="rId244" Type="http://schemas.openxmlformats.org/officeDocument/2006/relationships/customXml" Target="../ink/ink201.xml"/><Relationship Id="rId18" Type="http://schemas.openxmlformats.org/officeDocument/2006/relationships/customXml" Target="../ink/ink88.xml"/><Relationship Id="rId39" Type="http://schemas.openxmlformats.org/officeDocument/2006/relationships/image" Target="../media/image123.png"/><Relationship Id="rId265" Type="http://schemas.openxmlformats.org/officeDocument/2006/relationships/image" Target="../media/image236.png"/><Relationship Id="rId50" Type="http://schemas.openxmlformats.org/officeDocument/2006/relationships/customXml" Target="../ink/ink104.xml"/><Relationship Id="rId104" Type="http://schemas.openxmlformats.org/officeDocument/2006/relationships/customXml" Target="../ink/ink131.xml"/><Relationship Id="rId125" Type="http://schemas.openxmlformats.org/officeDocument/2006/relationships/image" Target="../media/image166.png"/><Relationship Id="rId146" Type="http://schemas.openxmlformats.org/officeDocument/2006/relationships/customXml" Target="../ink/ink152.xml"/><Relationship Id="rId167" Type="http://schemas.openxmlformats.org/officeDocument/2006/relationships/image" Target="../media/image187.png"/><Relationship Id="rId188" Type="http://schemas.openxmlformats.org/officeDocument/2006/relationships/customXml" Target="../ink/ink173.xml"/><Relationship Id="rId71" Type="http://schemas.openxmlformats.org/officeDocument/2006/relationships/image" Target="../media/image139.png"/><Relationship Id="rId92" Type="http://schemas.openxmlformats.org/officeDocument/2006/relationships/customXml" Target="../ink/ink125.xml"/><Relationship Id="rId213" Type="http://schemas.openxmlformats.org/officeDocument/2006/relationships/image" Target="../media/image210.png"/><Relationship Id="rId234" Type="http://schemas.openxmlformats.org/officeDocument/2006/relationships/customXml" Target="../ink/ink196.xml"/><Relationship Id="rId2" Type="http://schemas.openxmlformats.org/officeDocument/2006/relationships/image" Target="../media/image21.png"/><Relationship Id="rId29" Type="http://schemas.openxmlformats.org/officeDocument/2006/relationships/image" Target="../media/image118.png"/><Relationship Id="rId255" Type="http://schemas.openxmlformats.org/officeDocument/2006/relationships/image" Target="../media/image231.png"/><Relationship Id="rId40" Type="http://schemas.openxmlformats.org/officeDocument/2006/relationships/customXml" Target="../ink/ink99.xml"/><Relationship Id="rId115" Type="http://schemas.openxmlformats.org/officeDocument/2006/relationships/image" Target="../media/image161.png"/><Relationship Id="rId136" Type="http://schemas.openxmlformats.org/officeDocument/2006/relationships/customXml" Target="../ink/ink147.xml"/><Relationship Id="rId157" Type="http://schemas.openxmlformats.org/officeDocument/2006/relationships/image" Target="../media/image182.png"/><Relationship Id="rId178" Type="http://schemas.openxmlformats.org/officeDocument/2006/relationships/customXml" Target="../ink/ink168.xml"/><Relationship Id="rId61" Type="http://schemas.openxmlformats.org/officeDocument/2006/relationships/image" Target="../media/image134.png"/><Relationship Id="rId82" Type="http://schemas.openxmlformats.org/officeDocument/2006/relationships/customXml" Target="../ink/ink120.xml"/><Relationship Id="rId199" Type="http://schemas.openxmlformats.org/officeDocument/2006/relationships/image" Target="../media/image203.png"/><Relationship Id="rId203" Type="http://schemas.openxmlformats.org/officeDocument/2006/relationships/image" Target="../media/image205.png"/><Relationship Id="rId19" Type="http://schemas.openxmlformats.org/officeDocument/2006/relationships/image" Target="../media/image113.png"/><Relationship Id="rId224" Type="http://schemas.openxmlformats.org/officeDocument/2006/relationships/customXml" Target="../ink/ink191.xml"/><Relationship Id="rId245" Type="http://schemas.openxmlformats.org/officeDocument/2006/relationships/image" Target="../media/image226.png"/><Relationship Id="rId266" Type="http://schemas.openxmlformats.org/officeDocument/2006/relationships/customXml" Target="../ink/ink212.xml"/><Relationship Id="rId30" Type="http://schemas.openxmlformats.org/officeDocument/2006/relationships/customXml" Target="../ink/ink94.xml"/><Relationship Id="rId105" Type="http://schemas.openxmlformats.org/officeDocument/2006/relationships/image" Target="../media/image156.png"/><Relationship Id="rId126" Type="http://schemas.openxmlformats.org/officeDocument/2006/relationships/customXml" Target="../ink/ink142.xml"/><Relationship Id="rId147" Type="http://schemas.openxmlformats.org/officeDocument/2006/relationships/image" Target="../media/image177.png"/><Relationship Id="rId168" Type="http://schemas.openxmlformats.org/officeDocument/2006/relationships/customXml" Target="../ink/ink163.xml"/><Relationship Id="rId51" Type="http://schemas.openxmlformats.org/officeDocument/2006/relationships/image" Target="../media/image129.png"/><Relationship Id="rId72" Type="http://schemas.openxmlformats.org/officeDocument/2006/relationships/customXml" Target="../ink/ink115.xml"/><Relationship Id="rId93" Type="http://schemas.openxmlformats.org/officeDocument/2006/relationships/image" Target="../media/image150.png"/><Relationship Id="rId189" Type="http://schemas.openxmlformats.org/officeDocument/2006/relationships/image" Target="../media/image198.png"/><Relationship Id="rId3" Type="http://schemas.openxmlformats.org/officeDocument/2006/relationships/image" Target="../media/image105.png"/><Relationship Id="rId214" Type="http://schemas.openxmlformats.org/officeDocument/2006/relationships/customXml" Target="../ink/ink186.xml"/><Relationship Id="rId235" Type="http://schemas.openxmlformats.org/officeDocument/2006/relationships/image" Target="../media/image221.png"/><Relationship Id="rId256" Type="http://schemas.openxmlformats.org/officeDocument/2006/relationships/customXml" Target="../ink/ink207.xml"/><Relationship Id="rId116" Type="http://schemas.openxmlformats.org/officeDocument/2006/relationships/customXml" Target="../ink/ink137.xml"/><Relationship Id="rId137" Type="http://schemas.openxmlformats.org/officeDocument/2006/relationships/image" Target="../media/image172.png"/><Relationship Id="rId158" Type="http://schemas.openxmlformats.org/officeDocument/2006/relationships/customXml" Target="../ink/ink158.xml"/><Relationship Id="rId20" Type="http://schemas.openxmlformats.org/officeDocument/2006/relationships/customXml" Target="../ink/ink89.xml"/><Relationship Id="rId41" Type="http://schemas.openxmlformats.org/officeDocument/2006/relationships/image" Target="../media/image124.png"/><Relationship Id="rId62" Type="http://schemas.openxmlformats.org/officeDocument/2006/relationships/customXml" Target="../ink/ink110.xml"/><Relationship Id="rId83" Type="http://schemas.openxmlformats.org/officeDocument/2006/relationships/image" Target="../media/image145.png"/><Relationship Id="rId179" Type="http://schemas.openxmlformats.org/officeDocument/2006/relationships/image" Target="../media/image193.png"/><Relationship Id="rId190" Type="http://schemas.openxmlformats.org/officeDocument/2006/relationships/customXml" Target="../ink/ink174.xml"/><Relationship Id="rId204" Type="http://schemas.openxmlformats.org/officeDocument/2006/relationships/customXml" Target="../ink/ink181.xml"/><Relationship Id="rId225" Type="http://schemas.openxmlformats.org/officeDocument/2006/relationships/image" Target="../media/image216.png"/><Relationship Id="rId246" Type="http://schemas.openxmlformats.org/officeDocument/2006/relationships/customXml" Target="../ink/ink202.xml"/><Relationship Id="rId267" Type="http://schemas.openxmlformats.org/officeDocument/2006/relationships/image" Target="../media/image237.png"/><Relationship Id="rId106" Type="http://schemas.openxmlformats.org/officeDocument/2006/relationships/customXml" Target="../ink/ink132.xml"/><Relationship Id="rId127" Type="http://schemas.openxmlformats.org/officeDocument/2006/relationships/image" Target="../media/image167.png"/><Relationship Id="rId10" Type="http://schemas.openxmlformats.org/officeDocument/2006/relationships/customXml" Target="../ink/ink84.xml"/><Relationship Id="rId31" Type="http://schemas.openxmlformats.org/officeDocument/2006/relationships/image" Target="../media/image119.png"/><Relationship Id="rId52" Type="http://schemas.openxmlformats.org/officeDocument/2006/relationships/customXml" Target="../ink/ink105.xml"/><Relationship Id="rId73" Type="http://schemas.openxmlformats.org/officeDocument/2006/relationships/image" Target="../media/image140.png"/><Relationship Id="rId94" Type="http://schemas.openxmlformats.org/officeDocument/2006/relationships/customXml" Target="../ink/ink126.xml"/><Relationship Id="rId148" Type="http://schemas.openxmlformats.org/officeDocument/2006/relationships/customXml" Target="../ink/ink153.xml"/><Relationship Id="rId169" Type="http://schemas.openxmlformats.org/officeDocument/2006/relationships/image" Target="../media/image188.png"/><Relationship Id="rId4" Type="http://schemas.openxmlformats.org/officeDocument/2006/relationships/customXml" Target="../ink/ink81.xml"/><Relationship Id="rId180" Type="http://schemas.openxmlformats.org/officeDocument/2006/relationships/customXml" Target="../ink/ink169.xml"/><Relationship Id="rId215" Type="http://schemas.openxmlformats.org/officeDocument/2006/relationships/image" Target="../media/image211.png"/><Relationship Id="rId236" Type="http://schemas.openxmlformats.org/officeDocument/2006/relationships/customXml" Target="../ink/ink197.xml"/><Relationship Id="rId257" Type="http://schemas.openxmlformats.org/officeDocument/2006/relationships/image" Target="../media/image232.png"/><Relationship Id="rId42" Type="http://schemas.openxmlformats.org/officeDocument/2006/relationships/customXml" Target="../ink/ink100.xml"/><Relationship Id="rId84" Type="http://schemas.openxmlformats.org/officeDocument/2006/relationships/customXml" Target="../ink/ink121.xml"/><Relationship Id="rId138" Type="http://schemas.openxmlformats.org/officeDocument/2006/relationships/customXml" Target="../ink/ink148.xml"/><Relationship Id="rId191" Type="http://schemas.openxmlformats.org/officeDocument/2006/relationships/image" Target="../media/image199.png"/><Relationship Id="rId205" Type="http://schemas.openxmlformats.org/officeDocument/2006/relationships/image" Target="../media/image206.png"/><Relationship Id="rId247" Type="http://schemas.openxmlformats.org/officeDocument/2006/relationships/image" Target="../media/image227.png"/><Relationship Id="rId107" Type="http://schemas.openxmlformats.org/officeDocument/2006/relationships/image" Target="../media/image157.png"/><Relationship Id="rId11" Type="http://schemas.openxmlformats.org/officeDocument/2006/relationships/image" Target="../media/image109.png"/><Relationship Id="rId53" Type="http://schemas.openxmlformats.org/officeDocument/2006/relationships/image" Target="../media/image130.png"/><Relationship Id="rId149" Type="http://schemas.openxmlformats.org/officeDocument/2006/relationships/image" Target="../media/image17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28.xml"/><Relationship Id="rId21" Type="http://schemas.openxmlformats.org/officeDocument/2006/relationships/image" Target="../media/image258.png"/><Relationship Id="rId42" Type="http://schemas.openxmlformats.org/officeDocument/2006/relationships/customXml" Target="../ink/ink236.xml"/><Relationship Id="rId47" Type="http://schemas.openxmlformats.org/officeDocument/2006/relationships/image" Target="../media/image271.png"/><Relationship Id="rId63" Type="http://schemas.openxmlformats.org/officeDocument/2006/relationships/image" Target="../media/image279.png"/><Relationship Id="rId68" Type="http://schemas.openxmlformats.org/officeDocument/2006/relationships/customXml" Target="../ink/ink249.xml"/><Relationship Id="rId84" Type="http://schemas.openxmlformats.org/officeDocument/2006/relationships/customXml" Target="../ink/ink257.xml"/><Relationship Id="rId89" Type="http://schemas.openxmlformats.org/officeDocument/2006/relationships/image" Target="../media/image292.png"/><Relationship Id="rId112" Type="http://schemas.openxmlformats.org/officeDocument/2006/relationships/customXml" Target="../ink/ink271.xml"/><Relationship Id="rId16" Type="http://schemas.openxmlformats.org/officeDocument/2006/relationships/customXml" Target="../ink/ink223.xml"/><Relationship Id="rId107" Type="http://schemas.openxmlformats.org/officeDocument/2006/relationships/image" Target="../media/image301.png"/><Relationship Id="rId11" Type="http://schemas.openxmlformats.org/officeDocument/2006/relationships/image" Target="../media/image253.png"/><Relationship Id="rId32" Type="http://schemas.openxmlformats.org/officeDocument/2006/relationships/customXml" Target="../ink/ink231.xml"/><Relationship Id="rId37" Type="http://schemas.openxmlformats.org/officeDocument/2006/relationships/image" Target="../media/image266.png"/><Relationship Id="rId53" Type="http://schemas.openxmlformats.org/officeDocument/2006/relationships/image" Target="../media/image274.png"/><Relationship Id="rId58" Type="http://schemas.openxmlformats.org/officeDocument/2006/relationships/customXml" Target="../ink/ink244.xml"/><Relationship Id="rId74" Type="http://schemas.openxmlformats.org/officeDocument/2006/relationships/customXml" Target="../ink/ink252.xml"/><Relationship Id="rId79" Type="http://schemas.openxmlformats.org/officeDocument/2006/relationships/image" Target="../media/image287.png"/><Relationship Id="rId102" Type="http://schemas.openxmlformats.org/officeDocument/2006/relationships/customXml" Target="../ink/ink266.xml"/><Relationship Id="rId5" Type="http://schemas.openxmlformats.org/officeDocument/2006/relationships/image" Target="../media/image250.png"/><Relationship Id="rId90" Type="http://schemas.openxmlformats.org/officeDocument/2006/relationships/customXml" Target="../ink/ink260.xml"/><Relationship Id="rId95" Type="http://schemas.openxmlformats.org/officeDocument/2006/relationships/image" Target="../media/image295.png"/><Relationship Id="rId22" Type="http://schemas.openxmlformats.org/officeDocument/2006/relationships/customXml" Target="../ink/ink226.xml"/><Relationship Id="rId27" Type="http://schemas.openxmlformats.org/officeDocument/2006/relationships/image" Target="../media/image261.png"/><Relationship Id="rId43" Type="http://schemas.openxmlformats.org/officeDocument/2006/relationships/image" Target="../media/image269.png"/><Relationship Id="rId48" Type="http://schemas.openxmlformats.org/officeDocument/2006/relationships/customXml" Target="../ink/ink239.xml"/><Relationship Id="rId64" Type="http://schemas.openxmlformats.org/officeDocument/2006/relationships/customXml" Target="../ink/ink247.xml"/><Relationship Id="rId69" Type="http://schemas.openxmlformats.org/officeDocument/2006/relationships/image" Target="../media/image282.png"/><Relationship Id="rId113" Type="http://schemas.openxmlformats.org/officeDocument/2006/relationships/image" Target="../media/image304.png"/><Relationship Id="rId80" Type="http://schemas.openxmlformats.org/officeDocument/2006/relationships/customXml" Target="../ink/ink255.xml"/><Relationship Id="rId85" Type="http://schemas.openxmlformats.org/officeDocument/2006/relationships/image" Target="../media/image290.png"/><Relationship Id="rId12" Type="http://schemas.openxmlformats.org/officeDocument/2006/relationships/customXml" Target="../ink/ink221.xml"/><Relationship Id="rId17" Type="http://schemas.openxmlformats.org/officeDocument/2006/relationships/image" Target="../media/image256.png"/><Relationship Id="rId33" Type="http://schemas.openxmlformats.org/officeDocument/2006/relationships/image" Target="../media/image264.png"/><Relationship Id="rId38" Type="http://schemas.openxmlformats.org/officeDocument/2006/relationships/customXml" Target="../ink/ink234.xml"/><Relationship Id="rId59" Type="http://schemas.openxmlformats.org/officeDocument/2006/relationships/image" Target="../media/image277.png"/><Relationship Id="rId103" Type="http://schemas.openxmlformats.org/officeDocument/2006/relationships/image" Target="../media/image299.png"/><Relationship Id="rId108" Type="http://schemas.openxmlformats.org/officeDocument/2006/relationships/customXml" Target="../ink/ink269.xml"/><Relationship Id="rId54" Type="http://schemas.openxmlformats.org/officeDocument/2006/relationships/customXml" Target="../ink/ink242.xml"/><Relationship Id="rId70" Type="http://schemas.openxmlformats.org/officeDocument/2006/relationships/customXml" Target="../ink/ink250.xml"/><Relationship Id="rId75" Type="http://schemas.openxmlformats.org/officeDocument/2006/relationships/image" Target="../media/image285.png"/><Relationship Id="rId91" Type="http://schemas.openxmlformats.org/officeDocument/2006/relationships/image" Target="../media/image293.png"/><Relationship Id="rId96" Type="http://schemas.openxmlformats.org/officeDocument/2006/relationships/customXml" Target="../ink/ink26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8.xml"/><Relationship Id="rId15" Type="http://schemas.openxmlformats.org/officeDocument/2006/relationships/image" Target="../media/image255.png"/><Relationship Id="rId23" Type="http://schemas.openxmlformats.org/officeDocument/2006/relationships/image" Target="../media/image259.png"/><Relationship Id="rId28" Type="http://schemas.openxmlformats.org/officeDocument/2006/relationships/customXml" Target="../ink/ink229.xml"/><Relationship Id="rId36" Type="http://schemas.openxmlformats.org/officeDocument/2006/relationships/customXml" Target="../ink/ink233.xml"/><Relationship Id="rId49" Type="http://schemas.openxmlformats.org/officeDocument/2006/relationships/image" Target="../media/image272.png"/><Relationship Id="rId57" Type="http://schemas.openxmlformats.org/officeDocument/2006/relationships/image" Target="../media/image276.png"/><Relationship Id="rId106" Type="http://schemas.openxmlformats.org/officeDocument/2006/relationships/customXml" Target="../ink/ink268.xml"/><Relationship Id="rId10" Type="http://schemas.openxmlformats.org/officeDocument/2006/relationships/customXml" Target="../ink/ink220.xml"/><Relationship Id="rId31" Type="http://schemas.openxmlformats.org/officeDocument/2006/relationships/image" Target="../media/image263.png"/><Relationship Id="rId44" Type="http://schemas.openxmlformats.org/officeDocument/2006/relationships/customXml" Target="../ink/ink237.xml"/><Relationship Id="rId52" Type="http://schemas.openxmlformats.org/officeDocument/2006/relationships/customXml" Target="../ink/ink241.xml"/><Relationship Id="rId60" Type="http://schemas.openxmlformats.org/officeDocument/2006/relationships/customXml" Target="../ink/ink245.xml"/><Relationship Id="rId65" Type="http://schemas.openxmlformats.org/officeDocument/2006/relationships/image" Target="../media/image280.png"/><Relationship Id="rId73" Type="http://schemas.openxmlformats.org/officeDocument/2006/relationships/image" Target="../media/image284.png"/><Relationship Id="rId78" Type="http://schemas.openxmlformats.org/officeDocument/2006/relationships/customXml" Target="../ink/ink254.xml"/><Relationship Id="rId81" Type="http://schemas.openxmlformats.org/officeDocument/2006/relationships/image" Target="../media/image288.png"/><Relationship Id="rId86" Type="http://schemas.openxmlformats.org/officeDocument/2006/relationships/customXml" Target="../ink/ink258.xml"/><Relationship Id="rId94" Type="http://schemas.openxmlformats.org/officeDocument/2006/relationships/customXml" Target="../ink/ink262.xml"/><Relationship Id="rId99" Type="http://schemas.openxmlformats.org/officeDocument/2006/relationships/image" Target="../media/image297.png"/><Relationship Id="rId101" Type="http://schemas.openxmlformats.org/officeDocument/2006/relationships/image" Target="../media/image298.png"/><Relationship Id="rId4" Type="http://schemas.openxmlformats.org/officeDocument/2006/relationships/customXml" Target="../ink/ink217.xml"/><Relationship Id="rId9" Type="http://schemas.openxmlformats.org/officeDocument/2006/relationships/image" Target="../media/image252.png"/><Relationship Id="rId13" Type="http://schemas.openxmlformats.org/officeDocument/2006/relationships/image" Target="../media/image254.png"/><Relationship Id="rId18" Type="http://schemas.openxmlformats.org/officeDocument/2006/relationships/customXml" Target="../ink/ink224.xml"/><Relationship Id="rId39" Type="http://schemas.openxmlformats.org/officeDocument/2006/relationships/image" Target="../media/image267.png"/><Relationship Id="rId109" Type="http://schemas.openxmlformats.org/officeDocument/2006/relationships/image" Target="../media/image302.png"/><Relationship Id="rId34" Type="http://schemas.openxmlformats.org/officeDocument/2006/relationships/customXml" Target="../ink/ink232.xml"/><Relationship Id="rId50" Type="http://schemas.openxmlformats.org/officeDocument/2006/relationships/customXml" Target="../ink/ink240.xml"/><Relationship Id="rId55" Type="http://schemas.openxmlformats.org/officeDocument/2006/relationships/image" Target="../media/image275.png"/><Relationship Id="rId76" Type="http://schemas.openxmlformats.org/officeDocument/2006/relationships/customXml" Target="../ink/ink253.xml"/><Relationship Id="rId97" Type="http://schemas.openxmlformats.org/officeDocument/2006/relationships/image" Target="../media/image296.png"/><Relationship Id="rId104" Type="http://schemas.openxmlformats.org/officeDocument/2006/relationships/customXml" Target="../ink/ink267.xml"/><Relationship Id="rId7" Type="http://schemas.openxmlformats.org/officeDocument/2006/relationships/image" Target="../media/image251.png"/><Relationship Id="rId71" Type="http://schemas.openxmlformats.org/officeDocument/2006/relationships/image" Target="../media/image283.png"/><Relationship Id="rId92" Type="http://schemas.openxmlformats.org/officeDocument/2006/relationships/customXml" Target="../ink/ink261.xml"/><Relationship Id="rId2" Type="http://schemas.openxmlformats.org/officeDocument/2006/relationships/image" Target="../media/image21.png"/><Relationship Id="rId29" Type="http://schemas.openxmlformats.org/officeDocument/2006/relationships/image" Target="../media/image262.png"/><Relationship Id="rId24" Type="http://schemas.openxmlformats.org/officeDocument/2006/relationships/customXml" Target="../ink/ink227.xml"/><Relationship Id="rId40" Type="http://schemas.openxmlformats.org/officeDocument/2006/relationships/customXml" Target="../ink/ink235.xml"/><Relationship Id="rId45" Type="http://schemas.openxmlformats.org/officeDocument/2006/relationships/image" Target="../media/image270.png"/><Relationship Id="rId66" Type="http://schemas.openxmlformats.org/officeDocument/2006/relationships/customXml" Target="../ink/ink248.xml"/><Relationship Id="rId87" Type="http://schemas.openxmlformats.org/officeDocument/2006/relationships/image" Target="../media/image291.png"/><Relationship Id="rId110" Type="http://schemas.openxmlformats.org/officeDocument/2006/relationships/customXml" Target="../ink/ink270.xml"/><Relationship Id="rId61" Type="http://schemas.openxmlformats.org/officeDocument/2006/relationships/image" Target="../media/image278.png"/><Relationship Id="rId82" Type="http://schemas.openxmlformats.org/officeDocument/2006/relationships/customXml" Target="../ink/ink256.xml"/><Relationship Id="rId19" Type="http://schemas.openxmlformats.org/officeDocument/2006/relationships/image" Target="../media/image257.png"/><Relationship Id="rId14" Type="http://schemas.openxmlformats.org/officeDocument/2006/relationships/customXml" Target="../ink/ink222.xml"/><Relationship Id="rId30" Type="http://schemas.openxmlformats.org/officeDocument/2006/relationships/customXml" Target="../ink/ink230.xml"/><Relationship Id="rId35" Type="http://schemas.openxmlformats.org/officeDocument/2006/relationships/image" Target="../media/image265.png"/><Relationship Id="rId56" Type="http://schemas.openxmlformats.org/officeDocument/2006/relationships/customXml" Target="../ink/ink243.xml"/><Relationship Id="rId77" Type="http://schemas.openxmlformats.org/officeDocument/2006/relationships/image" Target="../media/image286.png"/><Relationship Id="rId100" Type="http://schemas.openxmlformats.org/officeDocument/2006/relationships/customXml" Target="../ink/ink265.xml"/><Relationship Id="rId105" Type="http://schemas.openxmlformats.org/officeDocument/2006/relationships/image" Target="../media/image300.png"/><Relationship Id="rId8" Type="http://schemas.openxmlformats.org/officeDocument/2006/relationships/customXml" Target="../ink/ink219.xml"/><Relationship Id="rId51" Type="http://schemas.openxmlformats.org/officeDocument/2006/relationships/image" Target="../media/image273.png"/><Relationship Id="rId72" Type="http://schemas.openxmlformats.org/officeDocument/2006/relationships/customXml" Target="../ink/ink251.xml"/><Relationship Id="rId93" Type="http://schemas.openxmlformats.org/officeDocument/2006/relationships/image" Target="../media/image294.png"/><Relationship Id="rId98" Type="http://schemas.openxmlformats.org/officeDocument/2006/relationships/customXml" Target="../ink/ink264.xml"/><Relationship Id="rId3" Type="http://schemas.openxmlformats.org/officeDocument/2006/relationships/image" Target="../media/image249.png"/><Relationship Id="rId25" Type="http://schemas.openxmlformats.org/officeDocument/2006/relationships/image" Target="../media/image260.png"/><Relationship Id="rId46" Type="http://schemas.openxmlformats.org/officeDocument/2006/relationships/customXml" Target="../ink/ink238.xml"/><Relationship Id="rId67" Type="http://schemas.openxmlformats.org/officeDocument/2006/relationships/image" Target="../media/image281.png"/><Relationship Id="rId20" Type="http://schemas.openxmlformats.org/officeDocument/2006/relationships/customXml" Target="../ink/ink225.xml"/><Relationship Id="rId41" Type="http://schemas.openxmlformats.org/officeDocument/2006/relationships/image" Target="../media/image268.png"/><Relationship Id="rId62" Type="http://schemas.openxmlformats.org/officeDocument/2006/relationships/customXml" Target="../ink/ink246.xml"/><Relationship Id="rId83" Type="http://schemas.openxmlformats.org/officeDocument/2006/relationships/image" Target="../media/image289.png"/><Relationship Id="rId88" Type="http://schemas.openxmlformats.org/officeDocument/2006/relationships/customXml" Target="../ink/ink259.xml"/><Relationship Id="rId111" Type="http://schemas.openxmlformats.org/officeDocument/2006/relationships/image" Target="../media/image30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65.png"/><Relationship Id="rId21" Type="http://schemas.openxmlformats.org/officeDocument/2006/relationships/image" Target="../media/image317.png"/><Relationship Id="rId42" Type="http://schemas.openxmlformats.org/officeDocument/2006/relationships/customXml" Target="../ink/ink291.xml"/><Relationship Id="rId63" Type="http://schemas.openxmlformats.org/officeDocument/2006/relationships/image" Target="../media/image338.png"/><Relationship Id="rId84" Type="http://schemas.openxmlformats.org/officeDocument/2006/relationships/customXml" Target="../ink/ink312.xml"/><Relationship Id="rId16" Type="http://schemas.openxmlformats.org/officeDocument/2006/relationships/customXml" Target="../ink/ink278.xml"/><Relationship Id="rId107" Type="http://schemas.openxmlformats.org/officeDocument/2006/relationships/image" Target="../media/image360.png"/><Relationship Id="rId11" Type="http://schemas.openxmlformats.org/officeDocument/2006/relationships/image" Target="../media/image312.png"/><Relationship Id="rId32" Type="http://schemas.openxmlformats.org/officeDocument/2006/relationships/customXml" Target="../ink/ink286.xml"/><Relationship Id="rId37" Type="http://schemas.openxmlformats.org/officeDocument/2006/relationships/image" Target="../media/image325.png"/><Relationship Id="rId53" Type="http://schemas.openxmlformats.org/officeDocument/2006/relationships/image" Target="../media/image333.png"/><Relationship Id="rId58" Type="http://schemas.openxmlformats.org/officeDocument/2006/relationships/customXml" Target="../ink/ink299.xml"/><Relationship Id="rId74" Type="http://schemas.openxmlformats.org/officeDocument/2006/relationships/customXml" Target="../ink/ink307.xml"/><Relationship Id="rId79" Type="http://schemas.openxmlformats.org/officeDocument/2006/relationships/image" Target="../media/image346.png"/><Relationship Id="rId102" Type="http://schemas.openxmlformats.org/officeDocument/2006/relationships/customXml" Target="../ink/ink321.xml"/><Relationship Id="rId123" Type="http://schemas.openxmlformats.org/officeDocument/2006/relationships/image" Target="../media/image368.png"/><Relationship Id="rId128" Type="http://schemas.openxmlformats.org/officeDocument/2006/relationships/customXml" Target="../ink/ink334.xml"/><Relationship Id="rId5" Type="http://schemas.openxmlformats.org/officeDocument/2006/relationships/image" Target="../media/image309.png"/><Relationship Id="rId90" Type="http://schemas.openxmlformats.org/officeDocument/2006/relationships/customXml" Target="../ink/ink315.xml"/><Relationship Id="rId95" Type="http://schemas.openxmlformats.org/officeDocument/2006/relationships/image" Target="../media/image354.png"/><Relationship Id="rId22" Type="http://schemas.openxmlformats.org/officeDocument/2006/relationships/customXml" Target="../ink/ink281.xml"/><Relationship Id="rId27" Type="http://schemas.openxmlformats.org/officeDocument/2006/relationships/image" Target="../media/image320.png"/><Relationship Id="rId43" Type="http://schemas.openxmlformats.org/officeDocument/2006/relationships/image" Target="../media/image328.png"/><Relationship Id="rId48" Type="http://schemas.openxmlformats.org/officeDocument/2006/relationships/customXml" Target="../ink/ink294.xml"/><Relationship Id="rId64" Type="http://schemas.openxmlformats.org/officeDocument/2006/relationships/customXml" Target="../ink/ink302.xml"/><Relationship Id="rId69" Type="http://schemas.openxmlformats.org/officeDocument/2006/relationships/image" Target="../media/image341.png"/><Relationship Id="rId113" Type="http://schemas.openxmlformats.org/officeDocument/2006/relationships/image" Target="../media/image363.png"/><Relationship Id="rId118" Type="http://schemas.openxmlformats.org/officeDocument/2006/relationships/customXml" Target="../ink/ink329.xml"/><Relationship Id="rId134" Type="http://schemas.openxmlformats.org/officeDocument/2006/relationships/customXml" Target="../ink/ink337.xml"/><Relationship Id="rId80" Type="http://schemas.openxmlformats.org/officeDocument/2006/relationships/customXml" Target="../ink/ink310.xml"/><Relationship Id="rId85" Type="http://schemas.openxmlformats.org/officeDocument/2006/relationships/image" Target="../media/image349.png"/><Relationship Id="rId12" Type="http://schemas.openxmlformats.org/officeDocument/2006/relationships/customXml" Target="../ink/ink276.xml"/><Relationship Id="rId17" Type="http://schemas.openxmlformats.org/officeDocument/2006/relationships/image" Target="../media/image315.png"/><Relationship Id="rId33" Type="http://schemas.openxmlformats.org/officeDocument/2006/relationships/image" Target="../media/image323.png"/><Relationship Id="rId38" Type="http://schemas.openxmlformats.org/officeDocument/2006/relationships/customXml" Target="../ink/ink289.xml"/><Relationship Id="rId59" Type="http://schemas.openxmlformats.org/officeDocument/2006/relationships/image" Target="../media/image336.png"/><Relationship Id="rId103" Type="http://schemas.openxmlformats.org/officeDocument/2006/relationships/image" Target="../media/image358.png"/><Relationship Id="rId108" Type="http://schemas.openxmlformats.org/officeDocument/2006/relationships/customXml" Target="../ink/ink324.xml"/><Relationship Id="rId124" Type="http://schemas.openxmlformats.org/officeDocument/2006/relationships/customXml" Target="../ink/ink332.xml"/><Relationship Id="rId129" Type="http://schemas.openxmlformats.org/officeDocument/2006/relationships/image" Target="../media/image371.png"/><Relationship Id="rId54" Type="http://schemas.openxmlformats.org/officeDocument/2006/relationships/customXml" Target="../ink/ink297.xml"/><Relationship Id="rId70" Type="http://schemas.openxmlformats.org/officeDocument/2006/relationships/customXml" Target="../ink/ink305.xml"/><Relationship Id="rId75" Type="http://schemas.openxmlformats.org/officeDocument/2006/relationships/image" Target="../media/image344.png"/><Relationship Id="rId91" Type="http://schemas.openxmlformats.org/officeDocument/2006/relationships/image" Target="../media/image352.png"/><Relationship Id="rId96" Type="http://schemas.openxmlformats.org/officeDocument/2006/relationships/customXml" Target="../ink/ink31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73.xml"/><Relationship Id="rId23" Type="http://schemas.openxmlformats.org/officeDocument/2006/relationships/image" Target="../media/image318.png"/><Relationship Id="rId28" Type="http://schemas.openxmlformats.org/officeDocument/2006/relationships/customXml" Target="../ink/ink284.xml"/><Relationship Id="rId49" Type="http://schemas.openxmlformats.org/officeDocument/2006/relationships/image" Target="../media/image331.png"/><Relationship Id="rId114" Type="http://schemas.openxmlformats.org/officeDocument/2006/relationships/customXml" Target="../ink/ink327.xml"/><Relationship Id="rId119" Type="http://schemas.openxmlformats.org/officeDocument/2006/relationships/image" Target="../media/image366.png"/><Relationship Id="rId44" Type="http://schemas.openxmlformats.org/officeDocument/2006/relationships/customXml" Target="../ink/ink292.xml"/><Relationship Id="rId60" Type="http://schemas.openxmlformats.org/officeDocument/2006/relationships/customXml" Target="../ink/ink300.xml"/><Relationship Id="rId65" Type="http://schemas.openxmlformats.org/officeDocument/2006/relationships/image" Target="../media/image339.png"/><Relationship Id="rId81" Type="http://schemas.openxmlformats.org/officeDocument/2006/relationships/image" Target="../media/image347.png"/><Relationship Id="rId86" Type="http://schemas.openxmlformats.org/officeDocument/2006/relationships/customXml" Target="../ink/ink313.xml"/><Relationship Id="rId130" Type="http://schemas.openxmlformats.org/officeDocument/2006/relationships/customXml" Target="../ink/ink335.xml"/><Relationship Id="rId135" Type="http://schemas.openxmlformats.org/officeDocument/2006/relationships/image" Target="../media/image374.png"/><Relationship Id="rId13" Type="http://schemas.openxmlformats.org/officeDocument/2006/relationships/image" Target="../media/image313.png"/><Relationship Id="rId18" Type="http://schemas.openxmlformats.org/officeDocument/2006/relationships/customXml" Target="../ink/ink279.xml"/><Relationship Id="rId39" Type="http://schemas.openxmlformats.org/officeDocument/2006/relationships/image" Target="../media/image326.png"/><Relationship Id="rId109" Type="http://schemas.openxmlformats.org/officeDocument/2006/relationships/image" Target="../media/image361.png"/><Relationship Id="rId34" Type="http://schemas.openxmlformats.org/officeDocument/2006/relationships/customXml" Target="../ink/ink287.xml"/><Relationship Id="rId50" Type="http://schemas.openxmlformats.org/officeDocument/2006/relationships/customXml" Target="../ink/ink295.xml"/><Relationship Id="rId55" Type="http://schemas.openxmlformats.org/officeDocument/2006/relationships/image" Target="../media/image334.png"/><Relationship Id="rId76" Type="http://schemas.openxmlformats.org/officeDocument/2006/relationships/customXml" Target="../ink/ink308.xml"/><Relationship Id="rId97" Type="http://schemas.openxmlformats.org/officeDocument/2006/relationships/image" Target="../media/image355.png"/><Relationship Id="rId104" Type="http://schemas.openxmlformats.org/officeDocument/2006/relationships/customXml" Target="../ink/ink322.xml"/><Relationship Id="rId120" Type="http://schemas.openxmlformats.org/officeDocument/2006/relationships/customXml" Target="../ink/ink330.xml"/><Relationship Id="rId125" Type="http://schemas.openxmlformats.org/officeDocument/2006/relationships/image" Target="../media/image369.png"/><Relationship Id="rId7" Type="http://schemas.openxmlformats.org/officeDocument/2006/relationships/image" Target="../media/image310.png"/><Relationship Id="rId71" Type="http://schemas.openxmlformats.org/officeDocument/2006/relationships/image" Target="../media/image342.png"/><Relationship Id="rId92" Type="http://schemas.openxmlformats.org/officeDocument/2006/relationships/customXml" Target="../ink/ink316.xml"/><Relationship Id="rId2" Type="http://schemas.openxmlformats.org/officeDocument/2006/relationships/image" Target="../media/image21.png"/><Relationship Id="rId29" Type="http://schemas.openxmlformats.org/officeDocument/2006/relationships/image" Target="../media/image321.png"/><Relationship Id="rId24" Type="http://schemas.openxmlformats.org/officeDocument/2006/relationships/customXml" Target="../ink/ink282.xml"/><Relationship Id="rId40" Type="http://schemas.openxmlformats.org/officeDocument/2006/relationships/customXml" Target="../ink/ink290.xml"/><Relationship Id="rId45" Type="http://schemas.openxmlformats.org/officeDocument/2006/relationships/image" Target="../media/image329.png"/><Relationship Id="rId66" Type="http://schemas.openxmlformats.org/officeDocument/2006/relationships/customXml" Target="../ink/ink303.xml"/><Relationship Id="rId87" Type="http://schemas.openxmlformats.org/officeDocument/2006/relationships/image" Target="../media/image350.png"/><Relationship Id="rId110" Type="http://schemas.openxmlformats.org/officeDocument/2006/relationships/customXml" Target="../ink/ink325.xml"/><Relationship Id="rId115" Type="http://schemas.openxmlformats.org/officeDocument/2006/relationships/image" Target="../media/image364.png"/><Relationship Id="rId131" Type="http://schemas.openxmlformats.org/officeDocument/2006/relationships/image" Target="../media/image372.png"/><Relationship Id="rId136" Type="http://schemas.openxmlformats.org/officeDocument/2006/relationships/customXml" Target="../ink/ink338.xml"/><Relationship Id="rId61" Type="http://schemas.openxmlformats.org/officeDocument/2006/relationships/image" Target="../media/image337.png"/><Relationship Id="rId82" Type="http://schemas.openxmlformats.org/officeDocument/2006/relationships/customXml" Target="../ink/ink311.xml"/><Relationship Id="rId19" Type="http://schemas.openxmlformats.org/officeDocument/2006/relationships/image" Target="../media/image316.png"/><Relationship Id="rId14" Type="http://schemas.openxmlformats.org/officeDocument/2006/relationships/customXml" Target="../ink/ink277.xml"/><Relationship Id="rId30" Type="http://schemas.openxmlformats.org/officeDocument/2006/relationships/customXml" Target="../ink/ink285.xml"/><Relationship Id="rId35" Type="http://schemas.openxmlformats.org/officeDocument/2006/relationships/image" Target="../media/image324.png"/><Relationship Id="rId56" Type="http://schemas.openxmlformats.org/officeDocument/2006/relationships/customXml" Target="../ink/ink298.xml"/><Relationship Id="rId77" Type="http://schemas.openxmlformats.org/officeDocument/2006/relationships/image" Target="../media/image345.png"/><Relationship Id="rId100" Type="http://schemas.openxmlformats.org/officeDocument/2006/relationships/customXml" Target="../ink/ink320.xml"/><Relationship Id="rId105" Type="http://schemas.openxmlformats.org/officeDocument/2006/relationships/image" Target="../media/image359.png"/><Relationship Id="rId126" Type="http://schemas.openxmlformats.org/officeDocument/2006/relationships/customXml" Target="../ink/ink333.xml"/><Relationship Id="rId8" Type="http://schemas.openxmlformats.org/officeDocument/2006/relationships/customXml" Target="../ink/ink274.xml"/><Relationship Id="rId51" Type="http://schemas.openxmlformats.org/officeDocument/2006/relationships/image" Target="../media/image332.png"/><Relationship Id="rId72" Type="http://schemas.openxmlformats.org/officeDocument/2006/relationships/customXml" Target="../ink/ink306.xml"/><Relationship Id="rId93" Type="http://schemas.openxmlformats.org/officeDocument/2006/relationships/image" Target="../media/image353.png"/><Relationship Id="rId98" Type="http://schemas.openxmlformats.org/officeDocument/2006/relationships/customXml" Target="../ink/ink319.xml"/><Relationship Id="rId121" Type="http://schemas.openxmlformats.org/officeDocument/2006/relationships/image" Target="../media/image367.png"/><Relationship Id="rId3" Type="http://schemas.openxmlformats.org/officeDocument/2006/relationships/image" Target="../media/image308.png"/><Relationship Id="rId25" Type="http://schemas.openxmlformats.org/officeDocument/2006/relationships/image" Target="../media/image319.png"/><Relationship Id="rId46" Type="http://schemas.openxmlformats.org/officeDocument/2006/relationships/customXml" Target="../ink/ink293.xml"/><Relationship Id="rId67" Type="http://schemas.openxmlformats.org/officeDocument/2006/relationships/image" Target="../media/image340.png"/><Relationship Id="rId116" Type="http://schemas.openxmlformats.org/officeDocument/2006/relationships/customXml" Target="../ink/ink328.xml"/><Relationship Id="rId137" Type="http://schemas.openxmlformats.org/officeDocument/2006/relationships/image" Target="../media/image375.png"/><Relationship Id="rId20" Type="http://schemas.openxmlformats.org/officeDocument/2006/relationships/customXml" Target="../ink/ink280.xml"/><Relationship Id="rId41" Type="http://schemas.openxmlformats.org/officeDocument/2006/relationships/image" Target="../media/image327.png"/><Relationship Id="rId62" Type="http://schemas.openxmlformats.org/officeDocument/2006/relationships/customXml" Target="../ink/ink301.xml"/><Relationship Id="rId83" Type="http://schemas.openxmlformats.org/officeDocument/2006/relationships/image" Target="../media/image348.png"/><Relationship Id="rId88" Type="http://schemas.openxmlformats.org/officeDocument/2006/relationships/customXml" Target="../ink/ink314.xml"/><Relationship Id="rId111" Type="http://schemas.openxmlformats.org/officeDocument/2006/relationships/image" Target="../media/image362.png"/><Relationship Id="rId132" Type="http://schemas.openxmlformats.org/officeDocument/2006/relationships/customXml" Target="../ink/ink336.xml"/><Relationship Id="rId15" Type="http://schemas.openxmlformats.org/officeDocument/2006/relationships/image" Target="../media/image314.png"/><Relationship Id="rId36" Type="http://schemas.openxmlformats.org/officeDocument/2006/relationships/customXml" Target="../ink/ink288.xml"/><Relationship Id="rId57" Type="http://schemas.openxmlformats.org/officeDocument/2006/relationships/image" Target="../media/image335.png"/><Relationship Id="rId106" Type="http://schemas.openxmlformats.org/officeDocument/2006/relationships/customXml" Target="../ink/ink323.xml"/><Relationship Id="rId127" Type="http://schemas.openxmlformats.org/officeDocument/2006/relationships/image" Target="../media/image370.png"/><Relationship Id="rId10" Type="http://schemas.openxmlformats.org/officeDocument/2006/relationships/customXml" Target="../ink/ink275.xml"/><Relationship Id="rId31" Type="http://schemas.openxmlformats.org/officeDocument/2006/relationships/image" Target="../media/image322.png"/><Relationship Id="rId52" Type="http://schemas.openxmlformats.org/officeDocument/2006/relationships/customXml" Target="../ink/ink296.xml"/><Relationship Id="rId73" Type="http://schemas.openxmlformats.org/officeDocument/2006/relationships/image" Target="../media/image343.png"/><Relationship Id="rId78" Type="http://schemas.openxmlformats.org/officeDocument/2006/relationships/customXml" Target="../ink/ink309.xml"/><Relationship Id="rId94" Type="http://schemas.openxmlformats.org/officeDocument/2006/relationships/customXml" Target="../ink/ink317.xml"/><Relationship Id="rId99" Type="http://schemas.openxmlformats.org/officeDocument/2006/relationships/image" Target="../media/image356.png"/><Relationship Id="rId101" Type="http://schemas.openxmlformats.org/officeDocument/2006/relationships/image" Target="../media/image357.png"/><Relationship Id="rId122" Type="http://schemas.openxmlformats.org/officeDocument/2006/relationships/customXml" Target="../ink/ink331.xml"/><Relationship Id="rId4" Type="http://schemas.openxmlformats.org/officeDocument/2006/relationships/customXml" Target="../ink/ink272.xml"/><Relationship Id="rId9" Type="http://schemas.openxmlformats.org/officeDocument/2006/relationships/image" Target="../media/image311.png"/><Relationship Id="rId26" Type="http://schemas.openxmlformats.org/officeDocument/2006/relationships/customXml" Target="../ink/ink283.xml"/><Relationship Id="rId47" Type="http://schemas.openxmlformats.org/officeDocument/2006/relationships/image" Target="../media/image330.png"/><Relationship Id="rId68" Type="http://schemas.openxmlformats.org/officeDocument/2006/relationships/customXml" Target="../ink/ink304.xml"/><Relationship Id="rId89" Type="http://schemas.openxmlformats.org/officeDocument/2006/relationships/image" Target="../media/image351.png"/><Relationship Id="rId112" Type="http://schemas.openxmlformats.org/officeDocument/2006/relationships/customXml" Target="../ink/ink326.xml"/><Relationship Id="rId133" Type="http://schemas.openxmlformats.org/officeDocument/2006/relationships/image" Target="../media/image37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36.png"/><Relationship Id="rId21" Type="http://schemas.openxmlformats.org/officeDocument/2006/relationships/image" Target="../media/image388.png"/><Relationship Id="rId42" Type="http://schemas.openxmlformats.org/officeDocument/2006/relationships/customXml" Target="../ink/ink358.xml"/><Relationship Id="rId63" Type="http://schemas.openxmlformats.org/officeDocument/2006/relationships/image" Target="../media/image409.png"/><Relationship Id="rId84" Type="http://schemas.openxmlformats.org/officeDocument/2006/relationships/customXml" Target="../ink/ink379.xml"/><Relationship Id="rId138" Type="http://schemas.openxmlformats.org/officeDocument/2006/relationships/customXml" Target="../ink/ink406.xml"/><Relationship Id="rId107" Type="http://schemas.openxmlformats.org/officeDocument/2006/relationships/image" Target="../media/image431.png"/><Relationship Id="rId11" Type="http://schemas.openxmlformats.org/officeDocument/2006/relationships/image" Target="../media/image383.png"/><Relationship Id="rId32" Type="http://schemas.openxmlformats.org/officeDocument/2006/relationships/customXml" Target="../ink/ink353.xml"/><Relationship Id="rId53" Type="http://schemas.openxmlformats.org/officeDocument/2006/relationships/image" Target="../media/image404.png"/><Relationship Id="rId74" Type="http://schemas.openxmlformats.org/officeDocument/2006/relationships/customXml" Target="../ink/ink374.xml"/><Relationship Id="rId128" Type="http://schemas.openxmlformats.org/officeDocument/2006/relationships/customXml" Target="../ink/ink401.xml"/><Relationship Id="rId5" Type="http://schemas.openxmlformats.org/officeDocument/2006/relationships/image" Target="../media/image380.png"/><Relationship Id="rId90" Type="http://schemas.openxmlformats.org/officeDocument/2006/relationships/customXml" Target="../ink/ink382.xml"/><Relationship Id="rId95" Type="http://schemas.openxmlformats.org/officeDocument/2006/relationships/image" Target="../media/image425.png"/><Relationship Id="rId22" Type="http://schemas.openxmlformats.org/officeDocument/2006/relationships/customXml" Target="../ink/ink348.xml"/><Relationship Id="rId27" Type="http://schemas.openxmlformats.org/officeDocument/2006/relationships/image" Target="../media/image391.png"/><Relationship Id="rId43" Type="http://schemas.openxmlformats.org/officeDocument/2006/relationships/image" Target="../media/image399.png"/><Relationship Id="rId48" Type="http://schemas.openxmlformats.org/officeDocument/2006/relationships/customXml" Target="../ink/ink361.xml"/><Relationship Id="rId64" Type="http://schemas.openxmlformats.org/officeDocument/2006/relationships/customXml" Target="../ink/ink369.xml"/><Relationship Id="rId69" Type="http://schemas.openxmlformats.org/officeDocument/2006/relationships/image" Target="../media/image412.png"/><Relationship Id="rId113" Type="http://schemas.openxmlformats.org/officeDocument/2006/relationships/image" Target="../media/image434.png"/><Relationship Id="rId118" Type="http://schemas.openxmlformats.org/officeDocument/2006/relationships/customXml" Target="../ink/ink396.xml"/><Relationship Id="rId134" Type="http://schemas.openxmlformats.org/officeDocument/2006/relationships/customXml" Target="../ink/ink404.xml"/><Relationship Id="rId139" Type="http://schemas.openxmlformats.org/officeDocument/2006/relationships/image" Target="../media/image447.png"/><Relationship Id="rId80" Type="http://schemas.openxmlformats.org/officeDocument/2006/relationships/customXml" Target="../ink/ink377.xml"/><Relationship Id="rId85" Type="http://schemas.openxmlformats.org/officeDocument/2006/relationships/image" Target="../media/image420.png"/><Relationship Id="rId12" Type="http://schemas.openxmlformats.org/officeDocument/2006/relationships/customXml" Target="../ink/ink343.xml"/><Relationship Id="rId17" Type="http://schemas.openxmlformats.org/officeDocument/2006/relationships/image" Target="../media/image386.png"/><Relationship Id="rId33" Type="http://schemas.openxmlformats.org/officeDocument/2006/relationships/image" Target="../media/image394.png"/><Relationship Id="rId38" Type="http://schemas.openxmlformats.org/officeDocument/2006/relationships/customXml" Target="../ink/ink356.xml"/><Relationship Id="rId59" Type="http://schemas.openxmlformats.org/officeDocument/2006/relationships/image" Target="../media/image407.png"/><Relationship Id="rId103" Type="http://schemas.openxmlformats.org/officeDocument/2006/relationships/image" Target="../media/image429.png"/><Relationship Id="rId108" Type="http://schemas.openxmlformats.org/officeDocument/2006/relationships/customXml" Target="../ink/ink391.xml"/><Relationship Id="rId124" Type="http://schemas.openxmlformats.org/officeDocument/2006/relationships/customXml" Target="../ink/ink399.xml"/><Relationship Id="rId129" Type="http://schemas.openxmlformats.org/officeDocument/2006/relationships/image" Target="../media/image442.png"/><Relationship Id="rId54" Type="http://schemas.openxmlformats.org/officeDocument/2006/relationships/customXml" Target="../ink/ink364.xml"/><Relationship Id="rId70" Type="http://schemas.openxmlformats.org/officeDocument/2006/relationships/customXml" Target="../ink/ink372.xml"/><Relationship Id="rId75" Type="http://schemas.openxmlformats.org/officeDocument/2006/relationships/image" Target="../media/image415.png"/><Relationship Id="rId91" Type="http://schemas.openxmlformats.org/officeDocument/2006/relationships/image" Target="../media/image423.png"/><Relationship Id="rId96" Type="http://schemas.openxmlformats.org/officeDocument/2006/relationships/customXml" Target="../ink/ink385.xml"/><Relationship Id="rId140" Type="http://schemas.openxmlformats.org/officeDocument/2006/relationships/customXml" Target="../ink/ink407.xml"/><Relationship Id="rId145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40.xml"/><Relationship Id="rId23" Type="http://schemas.openxmlformats.org/officeDocument/2006/relationships/image" Target="../media/image389.png"/><Relationship Id="rId28" Type="http://schemas.openxmlformats.org/officeDocument/2006/relationships/customXml" Target="../ink/ink351.xml"/><Relationship Id="rId49" Type="http://schemas.openxmlformats.org/officeDocument/2006/relationships/image" Target="../media/image402.png"/><Relationship Id="rId114" Type="http://schemas.openxmlformats.org/officeDocument/2006/relationships/customXml" Target="../ink/ink394.xml"/><Relationship Id="rId119" Type="http://schemas.openxmlformats.org/officeDocument/2006/relationships/image" Target="../media/image437.png"/><Relationship Id="rId44" Type="http://schemas.openxmlformats.org/officeDocument/2006/relationships/customXml" Target="../ink/ink359.xml"/><Relationship Id="rId60" Type="http://schemas.openxmlformats.org/officeDocument/2006/relationships/customXml" Target="../ink/ink367.xml"/><Relationship Id="rId65" Type="http://schemas.openxmlformats.org/officeDocument/2006/relationships/image" Target="../media/image410.png"/><Relationship Id="rId81" Type="http://schemas.openxmlformats.org/officeDocument/2006/relationships/image" Target="../media/image418.png"/><Relationship Id="rId86" Type="http://schemas.openxmlformats.org/officeDocument/2006/relationships/customXml" Target="../ink/ink380.xml"/><Relationship Id="rId130" Type="http://schemas.openxmlformats.org/officeDocument/2006/relationships/customXml" Target="../ink/ink402.xml"/><Relationship Id="rId135" Type="http://schemas.openxmlformats.org/officeDocument/2006/relationships/image" Target="../media/image445.png"/><Relationship Id="rId13" Type="http://schemas.openxmlformats.org/officeDocument/2006/relationships/image" Target="../media/image384.png"/><Relationship Id="rId18" Type="http://schemas.openxmlformats.org/officeDocument/2006/relationships/customXml" Target="../ink/ink346.xml"/><Relationship Id="rId39" Type="http://schemas.openxmlformats.org/officeDocument/2006/relationships/image" Target="../media/image397.png"/><Relationship Id="rId109" Type="http://schemas.openxmlformats.org/officeDocument/2006/relationships/image" Target="../media/image432.png"/><Relationship Id="rId34" Type="http://schemas.openxmlformats.org/officeDocument/2006/relationships/customXml" Target="../ink/ink354.xml"/><Relationship Id="rId50" Type="http://schemas.openxmlformats.org/officeDocument/2006/relationships/customXml" Target="../ink/ink362.xml"/><Relationship Id="rId55" Type="http://schemas.openxmlformats.org/officeDocument/2006/relationships/image" Target="../media/image405.png"/><Relationship Id="rId76" Type="http://schemas.openxmlformats.org/officeDocument/2006/relationships/customXml" Target="../ink/ink375.xml"/><Relationship Id="rId97" Type="http://schemas.openxmlformats.org/officeDocument/2006/relationships/image" Target="../media/image426.png"/><Relationship Id="rId104" Type="http://schemas.openxmlformats.org/officeDocument/2006/relationships/customXml" Target="../ink/ink389.xml"/><Relationship Id="rId120" Type="http://schemas.openxmlformats.org/officeDocument/2006/relationships/customXml" Target="../ink/ink397.xml"/><Relationship Id="rId125" Type="http://schemas.openxmlformats.org/officeDocument/2006/relationships/image" Target="../media/image440.png"/><Relationship Id="rId141" Type="http://schemas.openxmlformats.org/officeDocument/2006/relationships/image" Target="../media/image448.png"/><Relationship Id="rId146" Type="http://schemas.openxmlformats.org/officeDocument/2006/relationships/customXml" Target="../ink/ink410.xml"/><Relationship Id="rId7" Type="http://schemas.openxmlformats.org/officeDocument/2006/relationships/image" Target="../media/image381.png"/><Relationship Id="rId71" Type="http://schemas.openxmlformats.org/officeDocument/2006/relationships/image" Target="../media/image413.png"/><Relationship Id="rId92" Type="http://schemas.openxmlformats.org/officeDocument/2006/relationships/customXml" Target="../ink/ink383.xml"/><Relationship Id="rId2" Type="http://schemas.openxmlformats.org/officeDocument/2006/relationships/image" Target="../media/image21.png"/><Relationship Id="rId29" Type="http://schemas.openxmlformats.org/officeDocument/2006/relationships/image" Target="../media/image392.png"/><Relationship Id="rId24" Type="http://schemas.openxmlformats.org/officeDocument/2006/relationships/customXml" Target="../ink/ink349.xml"/><Relationship Id="rId40" Type="http://schemas.openxmlformats.org/officeDocument/2006/relationships/customXml" Target="../ink/ink357.xml"/><Relationship Id="rId45" Type="http://schemas.openxmlformats.org/officeDocument/2006/relationships/image" Target="../media/image400.png"/><Relationship Id="rId66" Type="http://schemas.openxmlformats.org/officeDocument/2006/relationships/customXml" Target="../ink/ink370.xml"/><Relationship Id="rId87" Type="http://schemas.openxmlformats.org/officeDocument/2006/relationships/image" Target="../media/image421.png"/><Relationship Id="rId110" Type="http://schemas.openxmlformats.org/officeDocument/2006/relationships/customXml" Target="../ink/ink392.xml"/><Relationship Id="rId115" Type="http://schemas.openxmlformats.org/officeDocument/2006/relationships/image" Target="../media/image435.png"/><Relationship Id="rId131" Type="http://schemas.openxmlformats.org/officeDocument/2006/relationships/image" Target="../media/image443.png"/><Relationship Id="rId136" Type="http://schemas.openxmlformats.org/officeDocument/2006/relationships/customXml" Target="../ink/ink405.xml"/><Relationship Id="rId61" Type="http://schemas.openxmlformats.org/officeDocument/2006/relationships/image" Target="../media/image408.png"/><Relationship Id="rId82" Type="http://schemas.openxmlformats.org/officeDocument/2006/relationships/customXml" Target="../ink/ink378.xml"/><Relationship Id="rId19" Type="http://schemas.openxmlformats.org/officeDocument/2006/relationships/image" Target="../media/image387.png"/><Relationship Id="rId14" Type="http://schemas.openxmlformats.org/officeDocument/2006/relationships/customXml" Target="../ink/ink344.xml"/><Relationship Id="rId30" Type="http://schemas.openxmlformats.org/officeDocument/2006/relationships/customXml" Target="../ink/ink352.xml"/><Relationship Id="rId35" Type="http://schemas.openxmlformats.org/officeDocument/2006/relationships/image" Target="../media/image395.png"/><Relationship Id="rId56" Type="http://schemas.openxmlformats.org/officeDocument/2006/relationships/customXml" Target="../ink/ink365.xml"/><Relationship Id="rId77" Type="http://schemas.openxmlformats.org/officeDocument/2006/relationships/image" Target="../media/image416.png"/><Relationship Id="rId100" Type="http://schemas.openxmlformats.org/officeDocument/2006/relationships/customXml" Target="../ink/ink387.xml"/><Relationship Id="rId105" Type="http://schemas.openxmlformats.org/officeDocument/2006/relationships/image" Target="../media/image430.png"/><Relationship Id="rId126" Type="http://schemas.openxmlformats.org/officeDocument/2006/relationships/customXml" Target="../ink/ink400.xml"/><Relationship Id="rId147" Type="http://schemas.openxmlformats.org/officeDocument/2006/relationships/image" Target="../media/image451.png"/><Relationship Id="rId8" Type="http://schemas.openxmlformats.org/officeDocument/2006/relationships/customXml" Target="../ink/ink341.xml"/><Relationship Id="rId51" Type="http://schemas.openxmlformats.org/officeDocument/2006/relationships/image" Target="../media/image403.png"/><Relationship Id="rId72" Type="http://schemas.openxmlformats.org/officeDocument/2006/relationships/customXml" Target="../ink/ink373.xml"/><Relationship Id="rId93" Type="http://schemas.openxmlformats.org/officeDocument/2006/relationships/image" Target="../media/image424.png"/><Relationship Id="rId98" Type="http://schemas.openxmlformats.org/officeDocument/2006/relationships/customXml" Target="../ink/ink386.xml"/><Relationship Id="rId121" Type="http://schemas.openxmlformats.org/officeDocument/2006/relationships/image" Target="../media/image438.png"/><Relationship Id="rId142" Type="http://schemas.openxmlformats.org/officeDocument/2006/relationships/customXml" Target="../ink/ink408.xml"/><Relationship Id="rId3" Type="http://schemas.openxmlformats.org/officeDocument/2006/relationships/image" Target="../media/image379.png"/><Relationship Id="rId25" Type="http://schemas.openxmlformats.org/officeDocument/2006/relationships/image" Target="../media/image390.png"/><Relationship Id="rId46" Type="http://schemas.openxmlformats.org/officeDocument/2006/relationships/customXml" Target="../ink/ink360.xml"/><Relationship Id="rId67" Type="http://schemas.openxmlformats.org/officeDocument/2006/relationships/image" Target="../media/image411.png"/><Relationship Id="rId116" Type="http://schemas.openxmlformats.org/officeDocument/2006/relationships/customXml" Target="../ink/ink395.xml"/><Relationship Id="rId137" Type="http://schemas.openxmlformats.org/officeDocument/2006/relationships/image" Target="../media/image446.png"/><Relationship Id="rId20" Type="http://schemas.openxmlformats.org/officeDocument/2006/relationships/customXml" Target="../ink/ink347.xml"/><Relationship Id="rId41" Type="http://schemas.openxmlformats.org/officeDocument/2006/relationships/image" Target="../media/image398.png"/><Relationship Id="rId62" Type="http://schemas.openxmlformats.org/officeDocument/2006/relationships/customXml" Target="../ink/ink368.xml"/><Relationship Id="rId83" Type="http://schemas.openxmlformats.org/officeDocument/2006/relationships/image" Target="../media/image419.png"/><Relationship Id="rId88" Type="http://schemas.openxmlformats.org/officeDocument/2006/relationships/customXml" Target="../ink/ink381.xml"/><Relationship Id="rId111" Type="http://schemas.openxmlformats.org/officeDocument/2006/relationships/image" Target="../media/image433.png"/><Relationship Id="rId132" Type="http://schemas.openxmlformats.org/officeDocument/2006/relationships/customXml" Target="../ink/ink403.xml"/><Relationship Id="rId15" Type="http://schemas.openxmlformats.org/officeDocument/2006/relationships/image" Target="../media/image385.png"/><Relationship Id="rId36" Type="http://schemas.openxmlformats.org/officeDocument/2006/relationships/customXml" Target="../ink/ink355.xml"/><Relationship Id="rId57" Type="http://schemas.openxmlformats.org/officeDocument/2006/relationships/image" Target="../media/image406.png"/><Relationship Id="rId106" Type="http://schemas.openxmlformats.org/officeDocument/2006/relationships/customXml" Target="../ink/ink390.xml"/><Relationship Id="rId127" Type="http://schemas.openxmlformats.org/officeDocument/2006/relationships/image" Target="../media/image441.png"/><Relationship Id="rId10" Type="http://schemas.openxmlformats.org/officeDocument/2006/relationships/customXml" Target="../ink/ink342.xml"/><Relationship Id="rId31" Type="http://schemas.openxmlformats.org/officeDocument/2006/relationships/image" Target="../media/image393.png"/><Relationship Id="rId52" Type="http://schemas.openxmlformats.org/officeDocument/2006/relationships/customXml" Target="../ink/ink363.xml"/><Relationship Id="rId73" Type="http://schemas.openxmlformats.org/officeDocument/2006/relationships/image" Target="../media/image414.png"/><Relationship Id="rId78" Type="http://schemas.openxmlformats.org/officeDocument/2006/relationships/customXml" Target="../ink/ink376.xml"/><Relationship Id="rId94" Type="http://schemas.openxmlformats.org/officeDocument/2006/relationships/customXml" Target="../ink/ink384.xml"/><Relationship Id="rId99" Type="http://schemas.openxmlformats.org/officeDocument/2006/relationships/image" Target="../media/image427.png"/><Relationship Id="rId101" Type="http://schemas.openxmlformats.org/officeDocument/2006/relationships/image" Target="../media/image428.png"/><Relationship Id="rId122" Type="http://schemas.openxmlformats.org/officeDocument/2006/relationships/customXml" Target="../ink/ink398.xml"/><Relationship Id="rId143" Type="http://schemas.openxmlformats.org/officeDocument/2006/relationships/image" Target="../media/image449.png"/><Relationship Id="rId4" Type="http://schemas.openxmlformats.org/officeDocument/2006/relationships/customXml" Target="../ink/ink339.xml"/><Relationship Id="rId9" Type="http://schemas.openxmlformats.org/officeDocument/2006/relationships/image" Target="../media/image382.png"/><Relationship Id="rId26" Type="http://schemas.openxmlformats.org/officeDocument/2006/relationships/customXml" Target="../ink/ink350.xml"/><Relationship Id="rId47" Type="http://schemas.openxmlformats.org/officeDocument/2006/relationships/image" Target="../media/image401.png"/><Relationship Id="rId68" Type="http://schemas.openxmlformats.org/officeDocument/2006/relationships/customXml" Target="../ink/ink371.xml"/><Relationship Id="rId89" Type="http://schemas.openxmlformats.org/officeDocument/2006/relationships/image" Target="../media/image422.png"/><Relationship Id="rId112" Type="http://schemas.openxmlformats.org/officeDocument/2006/relationships/customXml" Target="../ink/ink393.xml"/><Relationship Id="rId133" Type="http://schemas.openxmlformats.org/officeDocument/2006/relationships/image" Target="../media/image444.png"/><Relationship Id="rId16" Type="http://schemas.openxmlformats.org/officeDocument/2006/relationships/customXml" Target="../ink/ink345.xml"/><Relationship Id="rId37" Type="http://schemas.openxmlformats.org/officeDocument/2006/relationships/image" Target="../media/image396.png"/><Relationship Id="rId58" Type="http://schemas.openxmlformats.org/officeDocument/2006/relationships/customXml" Target="../ink/ink366.xml"/><Relationship Id="rId79" Type="http://schemas.openxmlformats.org/officeDocument/2006/relationships/image" Target="../media/image417.png"/><Relationship Id="rId102" Type="http://schemas.openxmlformats.org/officeDocument/2006/relationships/customXml" Target="../ink/ink388.xml"/><Relationship Id="rId123" Type="http://schemas.openxmlformats.org/officeDocument/2006/relationships/image" Target="../media/image439.png"/><Relationship Id="rId144" Type="http://schemas.openxmlformats.org/officeDocument/2006/relationships/customXml" Target="../ink/ink40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11.png"/><Relationship Id="rId21" Type="http://schemas.openxmlformats.org/officeDocument/2006/relationships/image" Target="../media/image463.png"/><Relationship Id="rId42" Type="http://schemas.openxmlformats.org/officeDocument/2006/relationships/customXml" Target="../ink/ink430.xml"/><Relationship Id="rId63" Type="http://schemas.openxmlformats.org/officeDocument/2006/relationships/image" Target="../media/image484.png"/><Relationship Id="rId84" Type="http://schemas.openxmlformats.org/officeDocument/2006/relationships/customXml" Target="../ink/ink451.xml"/><Relationship Id="rId138" Type="http://schemas.openxmlformats.org/officeDocument/2006/relationships/customXml" Target="../ink/ink478.xml"/><Relationship Id="rId159" Type="http://schemas.openxmlformats.org/officeDocument/2006/relationships/image" Target="../media/image532.png"/><Relationship Id="rId170" Type="http://schemas.openxmlformats.org/officeDocument/2006/relationships/customXml" Target="../ink/ink494.xml"/><Relationship Id="rId191" Type="http://schemas.openxmlformats.org/officeDocument/2006/relationships/image" Target="../media/image548.png"/><Relationship Id="rId205" Type="http://schemas.openxmlformats.org/officeDocument/2006/relationships/image" Target="../media/image555.png"/><Relationship Id="rId226" Type="http://schemas.openxmlformats.org/officeDocument/2006/relationships/customXml" Target="../ink/ink522.xml"/><Relationship Id="rId107" Type="http://schemas.openxmlformats.org/officeDocument/2006/relationships/image" Target="../media/image506.png"/><Relationship Id="rId11" Type="http://schemas.openxmlformats.org/officeDocument/2006/relationships/image" Target="../media/image458.png"/><Relationship Id="rId32" Type="http://schemas.openxmlformats.org/officeDocument/2006/relationships/customXml" Target="../ink/ink425.xml"/><Relationship Id="rId53" Type="http://schemas.openxmlformats.org/officeDocument/2006/relationships/image" Target="../media/image479.png"/><Relationship Id="rId74" Type="http://schemas.openxmlformats.org/officeDocument/2006/relationships/customXml" Target="../ink/ink446.xml"/><Relationship Id="rId128" Type="http://schemas.openxmlformats.org/officeDocument/2006/relationships/customXml" Target="../ink/ink473.xml"/><Relationship Id="rId149" Type="http://schemas.openxmlformats.org/officeDocument/2006/relationships/image" Target="../media/image527.png"/><Relationship Id="rId5" Type="http://schemas.openxmlformats.org/officeDocument/2006/relationships/image" Target="../media/image455.png"/><Relationship Id="rId95" Type="http://schemas.openxmlformats.org/officeDocument/2006/relationships/image" Target="../media/image500.png"/><Relationship Id="rId160" Type="http://schemas.openxmlformats.org/officeDocument/2006/relationships/customXml" Target="../ink/ink489.xml"/><Relationship Id="rId181" Type="http://schemas.openxmlformats.org/officeDocument/2006/relationships/image" Target="../media/image543.png"/><Relationship Id="rId216" Type="http://schemas.openxmlformats.org/officeDocument/2006/relationships/customXml" Target="../ink/ink517.xml"/><Relationship Id="rId22" Type="http://schemas.openxmlformats.org/officeDocument/2006/relationships/customXml" Target="../ink/ink420.xml"/><Relationship Id="rId43" Type="http://schemas.openxmlformats.org/officeDocument/2006/relationships/image" Target="../media/image474.png"/><Relationship Id="rId64" Type="http://schemas.openxmlformats.org/officeDocument/2006/relationships/customXml" Target="../ink/ink441.xml"/><Relationship Id="rId118" Type="http://schemas.openxmlformats.org/officeDocument/2006/relationships/customXml" Target="../ink/ink468.xml"/><Relationship Id="rId139" Type="http://schemas.openxmlformats.org/officeDocument/2006/relationships/image" Target="../media/image522.png"/><Relationship Id="rId85" Type="http://schemas.openxmlformats.org/officeDocument/2006/relationships/image" Target="../media/image495.png"/><Relationship Id="rId150" Type="http://schemas.openxmlformats.org/officeDocument/2006/relationships/customXml" Target="../ink/ink484.xml"/><Relationship Id="rId171" Type="http://schemas.openxmlformats.org/officeDocument/2006/relationships/image" Target="../media/image538.png"/><Relationship Id="rId192" Type="http://schemas.openxmlformats.org/officeDocument/2006/relationships/customXml" Target="../ink/ink505.xml"/><Relationship Id="rId206" Type="http://schemas.openxmlformats.org/officeDocument/2006/relationships/customXml" Target="../ink/ink512.xml"/><Relationship Id="rId227" Type="http://schemas.openxmlformats.org/officeDocument/2006/relationships/image" Target="../media/image566.png"/><Relationship Id="rId12" Type="http://schemas.openxmlformats.org/officeDocument/2006/relationships/customXml" Target="../ink/ink415.xml"/><Relationship Id="rId33" Type="http://schemas.openxmlformats.org/officeDocument/2006/relationships/image" Target="../media/image469.png"/><Relationship Id="rId108" Type="http://schemas.openxmlformats.org/officeDocument/2006/relationships/customXml" Target="../ink/ink463.xml"/><Relationship Id="rId129" Type="http://schemas.openxmlformats.org/officeDocument/2006/relationships/image" Target="../media/image517.png"/><Relationship Id="rId54" Type="http://schemas.openxmlformats.org/officeDocument/2006/relationships/customXml" Target="../ink/ink436.xml"/><Relationship Id="rId75" Type="http://schemas.openxmlformats.org/officeDocument/2006/relationships/image" Target="../media/image490.png"/><Relationship Id="rId96" Type="http://schemas.openxmlformats.org/officeDocument/2006/relationships/customXml" Target="../ink/ink457.xml"/><Relationship Id="rId140" Type="http://schemas.openxmlformats.org/officeDocument/2006/relationships/customXml" Target="../ink/ink479.xml"/><Relationship Id="rId161" Type="http://schemas.openxmlformats.org/officeDocument/2006/relationships/image" Target="../media/image533.png"/><Relationship Id="rId182" Type="http://schemas.openxmlformats.org/officeDocument/2006/relationships/customXml" Target="../ink/ink500.xml"/><Relationship Id="rId217" Type="http://schemas.openxmlformats.org/officeDocument/2006/relationships/image" Target="../media/image561.png"/><Relationship Id="rId6" Type="http://schemas.openxmlformats.org/officeDocument/2006/relationships/customXml" Target="../ink/ink412.xml"/><Relationship Id="rId23" Type="http://schemas.openxmlformats.org/officeDocument/2006/relationships/image" Target="../media/image464.png"/><Relationship Id="rId119" Type="http://schemas.openxmlformats.org/officeDocument/2006/relationships/image" Target="../media/image512.png"/><Relationship Id="rId44" Type="http://schemas.openxmlformats.org/officeDocument/2006/relationships/customXml" Target="../ink/ink431.xml"/><Relationship Id="rId65" Type="http://schemas.openxmlformats.org/officeDocument/2006/relationships/image" Target="../media/image485.png"/><Relationship Id="rId86" Type="http://schemas.openxmlformats.org/officeDocument/2006/relationships/customXml" Target="../ink/ink452.xml"/><Relationship Id="rId130" Type="http://schemas.openxmlformats.org/officeDocument/2006/relationships/customXml" Target="../ink/ink474.xml"/><Relationship Id="rId151" Type="http://schemas.openxmlformats.org/officeDocument/2006/relationships/image" Target="../media/image528.png"/><Relationship Id="rId172" Type="http://schemas.openxmlformats.org/officeDocument/2006/relationships/customXml" Target="../ink/ink495.xml"/><Relationship Id="rId193" Type="http://schemas.openxmlformats.org/officeDocument/2006/relationships/image" Target="../media/image549.png"/><Relationship Id="rId207" Type="http://schemas.openxmlformats.org/officeDocument/2006/relationships/image" Target="../media/image556.png"/><Relationship Id="rId228" Type="http://schemas.openxmlformats.org/officeDocument/2006/relationships/customXml" Target="../ink/ink523.xml"/><Relationship Id="rId13" Type="http://schemas.openxmlformats.org/officeDocument/2006/relationships/image" Target="../media/image459.png"/><Relationship Id="rId109" Type="http://schemas.openxmlformats.org/officeDocument/2006/relationships/image" Target="../media/image507.png"/><Relationship Id="rId34" Type="http://schemas.openxmlformats.org/officeDocument/2006/relationships/customXml" Target="../ink/ink426.xml"/><Relationship Id="rId55" Type="http://schemas.openxmlformats.org/officeDocument/2006/relationships/image" Target="../media/image480.png"/><Relationship Id="rId76" Type="http://schemas.openxmlformats.org/officeDocument/2006/relationships/customXml" Target="../ink/ink447.xml"/><Relationship Id="rId97" Type="http://schemas.openxmlformats.org/officeDocument/2006/relationships/image" Target="../media/image501.png"/><Relationship Id="rId120" Type="http://schemas.openxmlformats.org/officeDocument/2006/relationships/customXml" Target="../ink/ink469.xml"/><Relationship Id="rId141" Type="http://schemas.openxmlformats.org/officeDocument/2006/relationships/image" Target="../media/image523.png"/><Relationship Id="rId7" Type="http://schemas.openxmlformats.org/officeDocument/2006/relationships/image" Target="../media/image456.png"/><Relationship Id="rId162" Type="http://schemas.openxmlformats.org/officeDocument/2006/relationships/customXml" Target="../ink/ink490.xml"/><Relationship Id="rId183" Type="http://schemas.openxmlformats.org/officeDocument/2006/relationships/image" Target="../media/image544.png"/><Relationship Id="rId218" Type="http://schemas.openxmlformats.org/officeDocument/2006/relationships/customXml" Target="../ink/ink518.xml"/><Relationship Id="rId24" Type="http://schemas.openxmlformats.org/officeDocument/2006/relationships/customXml" Target="../ink/ink421.xml"/><Relationship Id="rId45" Type="http://schemas.openxmlformats.org/officeDocument/2006/relationships/image" Target="../media/image475.png"/><Relationship Id="rId66" Type="http://schemas.openxmlformats.org/officeDocument/2006/relationships/customXml" Target="../ink/ink442.xml"/><Relationship Id="rId87" Type="http://schemas.openxmlformats.org/officeDocument/2006/relationships/image" Target="../media/image496.png"/><Relationship Id="rId110" Type="http://schemas.openxmlformats.org/officeDocument/2006/relationships/customXml" Target="../ink/ink464.xml"/><Relationship Id="rId131" Type="http://schemas.openxmlformats.org/officeDocument/2006/relationships/image" Target="../media/image518.png"/><Relationship Id="rId152" Type="http://schemas.openxmlformats.org/officeDocument/2006/relationships/customXml" Target="../ink/ink485.xml"/><Relationship Id="rId173" Type="http://schemas.openxmlformats.org/officeDocument/2006/relationships/image" Target="../media/image539.png"/><Relationship Id="rId194" Type="http://schemas.openxmlformats.org/officeDocument/2006/relationships/customXml" Target="../ink/ink506.xml"/><Relationship Id="rId208" Type="http://schemas.openxmlformats.org/officeDocument/2006/relationships/customXml" Target="../ink/ink513.xml"/><Relationship Id="rId229" Type="http://schemas.openxmlformats.org/officeDocument/2006/relationships/image" Target="../media/image567.png"/><Relationship Id="rId14" Type="http://schemas.openxmlformats.org/officeDocument/2006/relationships/customXml" Target="../ink/ink416.xml"/><Relationship Id="rId35" Type="http://schemas.openxmlformats.org/officeDocument/2006/relationships/image" Target="../media/image470.png"/><Relationship Id="rId56" Type="http://schemas.openxmlformats.org/officeDocument/2006/relationships/customXml" Target="../ink/ink437.xml"/><Relationship Id="rId77" Type="http://schemas.openxmlformats.org/officeDocument/2006/relationships/image" Target="../media/image491.png"/><Relationship Id="rId100" Type="http://schemas.openxmlformats.org/officeDocument/2006/relationships/customXml" Target="../ink/ink459.xml"/><Relationship Id="rId8" Type="http://schemas.openxmlformats.org/officeDocument/2006/relationships/customXml" Target="../ink/ink413.xml"/><Relationship Id="rId98" Type="http://schemas.openxmlformats.org/officeDocument/2006/relationships/customXml" Target="../ink/ink458.xml"/><Relationship Id="rId121" Type="http://schemas.openxmlformats.org/officeDocument/2006/relationships/image" Target="../media/image513.png"/><Relationship Id="rId142" Type="http://schemas.openxmlformats.org/officeDocument/2006/relationships/customXml" Target="../ink/ink480.xml"/><Relationship Id="rId163" Type="http://schemas.openxmlformats.org/officeDocument/2006/relationships/image" Target="../media/image534.png"/><Relationship Id="rId184" Type="http://schemas.openxmlformats.org/officeDocument/2006/relationships/customXml" Target="../ink/ink501.xml"/><Relationship Id="rId219" Type="http://schemas.openxmlformats.org/officeDocument/2006/relationships/image" Target="../media/image562.png"/><Relationship Id="rId230" Type="http://schemas.openxmlformats.org/officeDocument/2006/relationships/customXml" Target="../ink/ink524.xml"/><Relationship Id="rId25" Type="http://schemas.openxmlformats.org/officeDocument/2006/relationships/image" Target="../media/image465.png"/><Relationship Id="rId46" Type="http://schemas.openxmlformats.org/officeDocument/2006/relationships/customXml" Target="../ink/ink432.xml"/><Relationship Id="rId67" Type="http://schemas.openxmlformats.org/officeDocument/2006/relationships/image" Target="../media/image486.png"/><Relationship Id="rId116" Type="http://schemas.openxmlformats.org/officeDocument/2006/relationships/customXml" Target="../ink/ink467.xml"/><Relationship Id="rId137" Type="http://schemas.openxmlformats.org/officeDocument/2006/relationships/image" Target="../media/image521.png"/><Relationship Id="rId158" Type="http://schemas.openxmlformats.org/officeDocument/2006/relationships/customXml" Target="../ink/ink488.xml"/><Relationship Id="rId20" Type="http://schemas.openxmlformats.org/officeDocument/2006/relationships/customXml" Target="../ink/ink419.xml"/><Relationship Id="rId41" Type="http://schemas.openxmlformats.org/officeDocument/2006/relationships/image" Target="../media/image473.png"/><Relationship Id="rId62" Type="http://schemas.openxmlformats.org/officeDocument/2006/relationships/customXml" Target="../ink/ink440.xml"/><Relationship Id="rId83" Type="http://schemas.openxmlformats.org/officeDocument/2006/relationships/image" Target="../media/image494.png"/><Relationship Id="rId88" Type="http://schemas.openxmlformats.org/officeDocument/2006/relationships/customXml" Target="../ink/ink453.xml"/><Relationship Id="rId111" Type="http://schemas.openxmlformats.org/officeDocument/2006/relationships/image" Target="../media/image508.png"/><Relationship Id="rId132" Type="http://schemas.openxmlformats.org/officeDocument/2006/relationships/customXml" Target="../ink/ink475.xml"/><Relationship Id="rId153" Type="http://schemas.openxmlformats.org/officeDocument/2006/relationships/image" Target="../media/image529.png"/><Relationship Id="rId174" Type="http://schemas.openxmlformats.org/officeDocument/2006/relationships/customXml" Target="../ink/ink496.xml"/><Relationship Id="rId179" Type="http://schemas.openxmlformats.org/officeDocument/2006/relationships/image" Target="../media/image542.png"/><Relationship Id="rId195" Type="http://schemas.openxmlformats.org/officeDocument/2006/relationships/image" Target="../media/image550.png"/><Relationship Id="rId209" Type="http://schemas.openxmlformats.org/officeDocument/2006/relationships/image" Target="../media/image557.png"/><Relationship Id="rId190" Type="http://schemas.openxmlformats.org/officeDocument/2006/relationships/customXml" Target="../ink/ink504.xml"/><Relationship Id="rId204" Type="http://schemas.openxmlformats.org/officeDocument/2006/relationships/customXml" Target="../ink/ink511.xml"/><Relationship Id="rId220" Type="http://schemas.openxmlformats.org/officeDocument/2006/relationships/customXml" Target="../ink/ink519.xml"/><Relationship Id="rId225" Type="http://schemas.openxmlformats.org/officeDocument/2006/relationships/image" Target="../media/image565.png"/><Relationship Id="rId15" Type="http://schemas.openxmlformats.org/officeDocument/2006/relationships/image" Target="../media/image460.png"/><Relationship Id="rId36" Type="http://schemas.openxmlformats.org/officeDocument/2006/relationships/customXml" Target="../ink/ink427.xml"/><Relationship Id="rId57" Type="http://schemas.openxmlformats.org/officeDocument/2006/relationships/image" Target="../media/image481.png"/><Relationship Id="rId106" Type="http://schemas.openxmlformats.org/officeDocument/2006/relationships/customXml" Target="../ink/ink462.xml"/><Relationship Id="rId127" Type="http://schemas.openxmlformats.org/officeDocument/2006/relationships/image" Target="../media/image516.png"/><Relationship Id="rId10" Type="http://schemas.openxmlformats.org/officeDocument/2006/relationships/customXml" Target="../ink/ink414.xml"/><Relationship Id="rId31" Type="http://schemas.openxmlformats.org/officeDocument/2006/relationships/image" Target="../media/image468.png"/><Relationship Id="rId52" Type="http://schemas.openxmlformats.org/officeDocument/2006/relationships/customXml" Target="../ink/ink435.xml"/><Relationship Id="rId73" Type="http://schemas.openxmlformats.org/officeDocument/2006/relationships/image" Target="../media/image489.png"/><Relationship Id="rId78" Type="http://schemas.openxmlformats.org/officeDocument/2006/relationships/customXml" Target="../ink/ink448.xml"/><Relationship Id="rId94" Type="http://schemas.openxmlformats.org/officeDocument/2006/relationships/customXml" Target="../ink/ink456.xml"/><Relationship Id="rId99" Type="http://schemas.openxmlformats.org/officeDocument/2006/relationships/image" Target="../media/image502.png"/><Relationship Id="rId101" Type="http://schemas.openxmlformats.org/officeDocument/2006/relationships/image" Target="../media/image503.png"/><Relationship Id="rId122" Type="http://schemas.openxmlformats.org/officeDocument/2006/relationships/customXml" Target="../ink/ink470.xml"/><Relationship Id="rId143" Type="http://schemas.openxmlformats.org/officeDocument/2006/relationships/image" Target="../media/image524.png"/><Relationship Id="rId148" Type="http://schemas.openxmlformats.org/officeDocument/2006/relationships/customXml" Target="../ink/ink483.xml"/><Relationship Id="rId164" Type="http://schemas.openxmlformats.org/officeDocument/2006/relationships/customXml" Target="../ink/ink491.xml"/><Relationship Id="rId169" Type="http://schemas.openxmlformats.org/officeDocument/2006/relationships/image" Target="../media/image537.png"/><Relationship Id="rId185" Type="http://schemas.openxmlformats.org/officeDocument/2006/relationships/image" Target="../media/image545.png"/><Relationship Id="rId4" Type="http://schemas.openxmlformats.org/officeDocument/2006/relationships/customXml" Target="../ink/ink411.xml"/><Relationship Id="rId9" Type="http://schemas.openxmlformats.org/officeDocument/2006/relationships/image" Target="../media/image457.png"/><Relationship Id="rId180" Type="http://schemas.openxmlformats.org/officeDocument/2006/relationships/customXml" Target="../ink/ink499.xml"/><Relationship Id="rId210" Type="http://schemas.openxmlformats.org/officeDocument/2006/relationships/customXml" Target="../ink/ink514.xml"/><Relationship Id="rId215" Type="http://schemas.openxmlformats.org/officeDocument/2006/relationships/image" Target="../media/image560.png"/><Relationship Id="rId26" Type="http://schemas.openxmlformats.org/officeDocument/2006/relationships/customXml" Target="../ink/ink422.xml"/><Relationship Id="rId231" Type="http://schemas.openxmlformats.org/officeDocument/2006/relationships/image" Target="../media/image568.png"/><Relationship Id="rId47" Type="http://schemas.openxmlformats.org/officeDocument/2006/relationships/image" Target="../media/image476.png"/><Relationship Id="rId68" Type="http://schemas.openxmlformats.org/officeDocument/2006/relationships/customXml" Target="../ink/ink443.xml"/><Relationship Id="rId89" Type="http://schemas.openxmlformats.org/officeDocument/2006/relationships/image" Target="../media/image497.png"/><Relationship Id="rId112" Type="http://schemas.openxmlformats.org/officeDocument/2006/relationships/customXml" Target="../ink/ink465.xml"/><Relationship Id="rId133" Type="http://schemas.openxmlformats.org/officeDocument/2006/relationships/image" Target="../media/image519.png"/><Relationship Id="rId154" Type="http://schemas.openxmlformats.org/officeDocument/2006/relationships/customXml" Target="../ink/ink486.xml"/><Relationship Id="rId175" Type="http://schemas.openxmlformats.org/officeDocument/2006/relationships/image" Target="../media/image540.png"/><Relationship Id="rId196" Type="http://schemas.openxmlformats.org/officeDocument/2006/relationships/customXml" Target="../ink/ink507.xml"/><Relationship Id="rId200" Type="http://schemas.openxmlformats.org/officeDocument/2006/relationships/customXml" Target="../ink/ink509.xml"/><Relationship Id="rId16" Type="http://schemas.openxmlformats.org/officeDocument/2006/relationships/customXml" Target="../ink/ink417.xml"/><Relationship Id="rId221" Type="http://schemas.openxmlformats.org/officeDocument/2006/relationships/image" Target="../media/image563.png"/><Relationship Id="rId37" Type="http://schemas.openxmlformats.org/officeDocument/2006/relationships/image" Target="../media/image471.png"/><Relationship Id="rId58" Type="http://schemas.openxmlformats.org/officeDocument/2006/relationships/customXml" Target="../ink/ink438.xml"/><Relationship Id="rId79" Type="http://schemas.openxmlformats.org/officeDocument/2006/relationships/image" Target="../media/image492.png"/><Relationship Id="rId102" Type="http://schemas.openxmlformats.org/officeDocument/2006/relationships/customXml" Target="../ink/ink460.xml"/><Relationship Id="rId123" Type="http://schemas.openxmlformats.org/officeDocument/2006/relationships/image" Target="../media/image514.png"/><Relationship Id="rId144" Type="http://schemas.openxmlformats.org/officeDocument/2006/relationships/customXml" Target="../ink/ink481.xml"/><Relationship Id="rId90" Type="http://schemas.openxmlformats.org/officeDocument/2006/relationships/customXml" Target="../ink/ink454.xml"/><Relationship Id="rId165" Type="http://schemas.openxmlformats.org/officeDocument/2006/relationships/image" Target="../media/image535.png"/><Relationship Id="rId186" Type="http://schemas.openxmlformats.org/officeDocument/2006/relationships/customXml" Target="../ink/ink502.xml"/><Relationship Id="rId211" Type="http://schemas.openxmlformats.org/officeDocument/2006/relationships/image" Target="../media/image558.png"/><Relationship Id="rId27" Type="http://schemas.openxmlformats.org/officeDocument/2006/relationships/image" Target="../media/image466.png"/><Relationship Id="rId48" Type="http://schemas.openxmlformats.org/officeDocument/2006/relationships/customXml" Target="../ink/ink433.xml"/><Relationship Id="rId69" Type="http://schemas.openxmlformats.org/officeDocument/2006/relationships/image" Target="../media/image487.png"/><Relationship Id="rId113" Type="http://schemas.openxmlformats.org/officeDocument/2006/relationships/image" Target="../media/image509.png"/><Relationship Id="rId134" Type="http://schemas.openxmlformats.org/officeDocument/2006/relationships/customXml" Target="../ink/ink476.xml"/><Relationship Id="rId80" Type="http://schemas.openxmlformats.org/officeDocument/2006/relationships/customXml" Target="../ink/ink449.xml"/><Relationship Id="rId155" Type="http://schemas.openxmlformats.org/officeDocument/2006/relationships/image" Target="../media/image530.png"/><Relationship Id="rId176" Type="http://schemas.openxmlformats.org/officeDocument/2006/relationships/customXml" Target="../ink/ink497.xml"/><Relationship Id="rId197" Type="http://schemas.openxmlformats.org/officeDocument/2006/relationships/image" Target="../media/image551.png"/><Relationship Id="rId201" Type="http://schemas.openxmlformats.org/officeDocument/2006/relationships/image" Target="../media/image553.png"/><Relationship Id="rId222" Type="http://schemas.openxmlformats.org/officeDocument/2006/relationships/customXml" Target="../ink/ink520.xml"/><Relationship Id="rId17" Type="http://schemas.openxmlformats.org/officeDocument/2006/relationships/image" Target="../media/image461.png"/><Relationship Id="rId38" Type="http://schemas.openxmlformats.org/officeDocument/2006/relationships/customXml" Target="../ink/ink428.xml"/><Relationship Id="rId59" Type="http://schemas.openxmlformats.org/officeDocument/2006/relationships/image" Target="../media/image482.png"/><Relationship Id="rId103" Type="http://schemas.openxmlformats.org/officeDocument/2006/relationships/image" Target="../media/image504.png"/><Relationship Id="rId124" Type="http://schemas.openxmlformats.org/officeDocument/2006/relationships/customXml" Target="../ink/ink471.xml"/><Relationship Id="rId70" Type="http://schemas.openxmlformats.org/officeDocument/2006/relationships/customXml" Target="../ink/ink444.xml"/><Relationship Id="rId91" Type="http://schemas.openxmlformats.org/officeDocument/2006/relationships/image" Target="../media/image498.png"/><Relationship Id="rId145" Type="http://schemas.openxmlformats.org/officeDocument/2006/relationships/image" Target="../media/image525.png"/><Relationship Id="rId166" Type="http://schemas.openxmlformats.org/officeDocument/2006/relationships/customXml" Target="../ink/ink492.xml"/><Relationship Id="rId187" Type="http://schemas.openxmlformats.org/officeDocument/2006/relationships/image" Target="../media/image546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515.xml"/><Relationship Id="rId28" Type="http://schemas.openxmlformats.org/officeDocument/2006/relationships/customXml" Target="../ink/ink423.xml"/><Relationship Id="rId49" Type="http://schemas.openxmlformats.org/officeDocument/2006/relationships/image" Target="../media/image477.png"/><Relationship Id="rId114" Type="http://schemas.openxmlformats.org/officeDocument/2006/relationships/customXml" Target="../ink/ink466.xml"/><Relationship Id="rId60" Type="http://schemas.openxmlformats.org/officeDocument/2006/relationships/customXml" Target="../ink/ink439.xml"/><Relationship Id="rId81" Type="http://schemas.openxmlformats.org/officeDocument/2006/relationships/image" Target="../media/image493.png"/><Relationship Id="rId135" Type="http://schemas.openxmlformats.org/officeDocument/2006/relationships/image" Target="../media/image520.png"/><Relationship Id="rId156" Type="http://schemas.openxmlformats.org/officeDocument/2006/relationships/customXml" Target="../ink/ink487.xml"/><Relationship Id="rId177" Type="http://schemas.openxmlformats.org/officeDocument/2006/relationships/image" Target="../media/image541.png"/><Relationship Id="rId198" Type="http://schemas.openxmlformats.org/officeDocument/2006/relationships/customXml" Target="../ink/ink508.xml"/><Relationship Id="rId202" Type="http://schemas.openxmlformats.org/officeDocument/2006/relationships/customXml" Target="../ink/ink510.xml"/><Relationship Id="rId223" Type="http://schemas.openxmlformats.org/officeDocument/2006/relationships/image" Target="../media/image564.png"/><Relationship Id="rId18" Type="http://schemas.openxmlformats.org/officeDocument/2006/relationships/customXml" Target="../ink/ink418.xml"/><Relationship Id="rId39" Type="http://schemas.openxmlformats.org/officeDocument/2006/relationships/image" Target="../media/image472.png"/><Relationship Id="rId50" Type="http://schemas.openxmlformats.org/officeDocument/2006/relationships/customXml" Target="../ink/ink434.xml"/><Relationship Id="rId104" Type="http://schemas.openxmlformats.org/officeDocument/2006/relationships/customXml" Target="../ink/ink461.xml"/><Relationship Id="rId125" Type="http://schemas.openxmlformats.org/officeDocument/2006/relationships/image" Target="../media/image515.png"/><Relationship Id="rId146" Type="http://schemas.openxmlformats.org/officeDocument/2006/relationships/customXml" Target="../ink/ink482.xml"/><Relationship Id="rId167" Type="http://schemas.openxmlformats.org/officeDocument/2006/relationships/image" Target="../media/image536.png"/><Relationship Id="rId188" Type="http://schemas.openxmlformats.org/officeDocument/2006/relationships/customXml" Target="../ink/ink503.xml"/><Relationship Id="rId71" Type="http://schemas.openxmlformats.org/officeDocument/2006/relationships/image" Target="../media/image488.png"/><Relationship Id="rId92" Type="http://schemas.openxmlformats.org/officeDocument/2006/relationships/customXml" Target="../ink/ink455.xml"/><Relationship Id="rId213" Type="http://schemas.openxmlformats.org/officeDocument/2006/relationships/image" Target="../media/image559.png"/><Relationship Id="rId2" Type="http://schemas.openxmlformats.org/officeDocument/2006/relationships/image" Target="../media/image21.png"/><Relationship Id="rId29" Type="http://schemas.openxmlformats.org/officeDocument/2006/relationships/image" Target="../media/image467.png"/><Relationship Id="rId40" Type="http://schemas.openxmlformats.org/officeDocument/2006/relationships/customXml" Target="../ink/ink429.xml"/><Relationship Id="rId115" Type="http://schemas.openxmlformats.org/officeDocument/2006/relationships/image" Target="../media/image510.png"/><Relationship Id="rId136" Type="http://schemas.openxmlformats.org/officeDocument/2006/relationships/customXml" Target="../ink/ink477.xml"/><Relationship Id="rId157" Type="http://schemas.openxmlformats.org/officeDocument/2006/relationships/image" Target="../media/image531.png"/><Relationship Id="rId178" Type="http://schemas.openxmlformats.org/officeDocument/2006/relationships/customXml" Target="../ink/ink498.xml"/><Relationship Id="rId61" Type="http://schemas.openxmlformats.org/officeDocument/2006/relationships/image" Target="../media/image483.png"/><Relationship Id="rId82" Type="http://schemas.openxmlformats.org/officeDocument/2006/relationships/customXml" Target="../ink/ink450.xml"/><Relationship Id="rId199" Type="http://schemas.openxmlformats.org/officeDocument/2006/relationships/image" Target="../media/image552.png"/><Relationship Id="rId203" Type="http://schemas.openxmlformats.org/officeDocument/2006/relationships/image" Target="../media/image554.png"/><Relationship Id="rId19" Type="http://schemas.openxmlformats.org/officeDocument/2006/relationships/image" Target="../media/image462.png"/><Relationship Id="rId224" Type="http://schemas.openxmlformats.org/officeDocument/2006/relationships/customXml" Target="../ink/ink521.xml"/><Relationship Id="rId30" Type="http://schemas.openxmlformats.org/officeDocument/2006/relationships/customXml" Target="../ink/ink424.xml"/><Relationship Id="rId105" Type="http://schemas.openxmlformats.org/officeDocument/2006/relationships/image" Target="../media/image505.png"/><Relationship Id="rId126" Type="http://schemas.openxmlformats.org/officeDocument/2006/relationships/customXml" Target="../ink/ink472.xml"/><Relationship Id="rId147" Type="http://schemas.openxmlformats.org/officeDocument/2006/relationships/image" Target="../media/image526.png"/><Relationship Id="rId168" Type="http://schemas.openxmlformats.org/officeDocument/2006/relationships/customXml" Target="../ink/ink493.xml"/><Relationship Id="rId51" Type="http://schemas.openxmlformats.org/officeDocument/2006/relationships/image" Target="../media/image478.png"/><Relationship Id="rId72" Type="http://schemas.openxmlformats.org/officeDocument/2006/relationships/customXml" Target="../ink/ink445.xml"/><Relationship Id="rId93" Type="http://schemas.openxmlformats.org/officeDocument/2006/relationships/image" Target="../media/image499.png"/><Relationship Id="rId189" Type="http://schemas.openxmlformats.org/officeDocument/2006/relationships/image" Target="../media/image547.png"/><Relationship Id="rId3" Type="http://schemas.openxmlformats.org/officeDocument/2006/relationships/image" Target="../media/image454.png"/><Relationship Id="rId214" Type="http://schemas.openxmlformats.org/officeDocument/2006/relationships/customXml" Target="../ink/ink51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6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36.xml"/><Relationship Id="rId21" Type="http://schemas.openxmlformats.org/officeDocument/2006/relationships/image" Target="../media/image582.png"/><Relationship Id="rId42" Type="http://schemas.openxmlformats.org/officeDocument/2006/relationships/customXml" Target="../ink/ink544.xml"/><Relationship Id="rId47" Type="http://schemas.openxmlformats.org/officeDocument/2006/relationships/image" Target="../media/image595.png"/><Relationship Id="rId63" Type="http://schemas.openxmlformats.org/officeDocument/2006/relationships/image" Target="../media/image603.png"/><Relationship Id="rId68" Type="http://schemas.openxmlformats.org/officeDocument/2006/relationships/customXml" Target="../ink/ink557.xml"/><Relationship Id="rId84" Type="http://schemas.openxmlformats.org/officeDocument/2006/relationships/customXml" Target="../ink/ink565.xml"/><Relationship Id="rId89" Type="http://schemas.openxmlformats.org/officeDocument/2006/relationships/image" Target="../media/image616.png"/><Relationship Id="rId16" Type="http://schemas.openxmlformats.org/officeDocument/2006/relationships/customXml" Target="../ink/ink531.xml"/><Relationship Id="rId11" Type="http://schemas.openxmlformats.org/officeDocument/2006/relationships/image" Target="../media/image577.png"/><Relationship Id="rId32" Type="http://schemas.openxmlformats.org/officeDocument/2006/relationships/customXml" Target="../ink/ink539.xml"/><Relationship Id="rId37" Type="http://schemas.openxmlformats.org/officeDocument/2006/relationships/image" Target="../media/image590.png"/><Relationship Id="rId53" Type="http://schemas.openxmlformats.org/officeDocument/2006/relationships/image" Target="../media/image598.png"/><Relationship Id="rId58" Type="http://schemas.openxmlformats.org/officeDocument/2006/relationships/customXml" Target="../ink/ink552.xml"/><Relationship Id="rId74" Type="http://schemas.openxmlformats.org/officeDocument/2006/relationships/customXml" Target="../ink/ink560.xml"/><Relationship Id="rId79" Type="http://schemas.openxmlformats.org/officeDocument/2006/relationships/image" Target="../media/image611.png"/><Relationship Id="rId5" Type="http://schemas.openxmlformats.org/officeDocument/2006/relationships/image" Target="../media/image574.png"/><Relationship Id="rId90" Type="http://schemas.openxmlformats.org/officeDocument/2006/relationships/customXml" Target="../ink/ink568.xml"/><Relationship Id="rId95" Type="http://schemas.openxmlformats.org/officeDocument/2006/relationships/image" Target="../media/image619.png"/><Relationship Id="rId22" Type="http://schemas.openxmlformats.org/officeDocument/2006/relationships/customXml" Target="../ink/ink534.xml"/><Relationship Id="rId27" Type="http://schemas.openxmlformats.org/officeDocument/2006/relationships/image" Target="../media/image585.png"/><Relationship Id="rId43" Type="http://schemas.openxmlformats.org/officeDocument/2006/relationships/image" Target="../media/image593.png"/><Relationship Id="rId48" Type="http://schemas.openxmlformats.org/officeDocument/2006/relationships/customXml" Target="../ink/ink547.xml"/><Relationship Id="rId64" Type="http://schemas.openxmlformats.org/officeDocument/2006/relationships/customXml" Target="../ink/ink555.xml"/><Relationship Id="rId69" Type="http://schemas.openxmlformats.org/officeDocument/2006/relationships/image" Target="../media/image606.png"/><Relationship Id="rId8" Type="http://schemas.openxmlformats.org/officeDocument/2006/relationships/customXml" Target="../ink/ink527.xml"/><Relationship Id="rId51" Type="http://schemas.openxmlformats.org/officeDocument/2006/relationships/image" Target="../media/image597.png"/><Relationship Id="rId72" Type="http://schemas.openxmlformats.org/officeDocument/2006/relationships/customXml" Target="../ink/ink559.xml"/><Relationship Id="rId80" Type="http://schemas.openxmlformats.org/officeDocument/2006/relationships/customXml" Target="../ink/ink563.xml"/><Relationship Id="rId85" Type="http://schemas.openxmlformats.org/officeDocument/2006/relationships/image" Target="../media/image614.png"/><Relationship Id="rId93" Type="http://schemas.openxmlformats.org/officeDocument/2006/relationships/image" Target="../media/image618.png"/><Relationship Id="rId3" Type="http://schemas.openxmlformats.org/officeDocument/2006/relationships/image" Target="../media/image573.png"/><Relationship Id="rId12" Type="http://schemas.openxmlformats.org/officeDocument/2006/relationships/customXml" Target="../ink/ink529.xml"/><Relationship Id="rId17" Type="http://schemas.openxmlformats.org/officeDocument/2006/relationships/image" Target="../media/image580.png"/><Relationship Id="rId25" Type="http://schemas.openxmlformats.org/officeDocument/2006/relationships/image" Target="../media/image584.png"/><Relationship Id="rId33" Type="http://schemas.openxmlformats.org/officeDocument/2006/relationships/image" Target="../media/image588.png"/><Relationship Id="rId38" Type="http://schemas.openxmlformats.org/officeDocument/2006/relationships/customXml" Target="../ink/ink542.xml"/><Relationship Id="rId46" Type="http://schemas.openxmlformats.org/officeDocument/2006/relationships/customXml" Target="../ink/ink546.xml"/><Relationship Id="rId59" Type="http://schemas.openxmlformats.org/officeDocument/2006/relationships/image" Target="../media/image601.png"/><Relationship Id="rId67" Type="http://schemas.openxmlformats.org/officeDocument/2006/relationships/image" Target="../media/image605.png"/><Relationship Id="rId20" Type="http://schemas.openxmlformats.org/officeDocument/2006/relationships/customXml" Target="../ink/ink533.xml"/><Relationship Id="rId41" Type="http://schemas.openxmlformats.org/officeDocument/2006/relationships/image" Target="../media/image592.png"/><Relationship Id="rId54" Type="http://schemas.openxmlformats.org/officeDocument/2006/relationships/customXml" Target="../ink/ink550.xml"/><Relationship Id="rId62" Type="http://schemas.openxmlformats.org/officeDocument/2006/relationships/customXml" Target="../ink/ink554.xml"/><Relationship Id="rId70" Type="http://schemas.openxmlformats.org/officeDocument/2006/relationships/customXml" Target="../ink/ink558.xml"/><Relationship Id="rId75" Type="http://schemas.openxmlformats.org/officeDocument/2006/relationships/image" Target="../media/image609.png"/><Relationship Id="rId83" Type="http://schemas.openxmlformats.org/officeDocument/2006/relationships/image" Target="../media/image613.png"/><Relationship Id="rId88" Type="http://schemas.openxmlformats.org/officeDocument/2006/relationships/customXml" Target="../ink/ink567.xml"/><Relationship Id="rId91" Type="http://schemas.openxmlformats.org/officeDocument/2006/relationships/image" Target="../media/image61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26.xml"/><Relationship Id="rId15" Type="http://schemas.openxmlformats.org/officeDocument/2006/relationships/image" Target="../media/image579.png"/><Relationship Id="rId23" Type="http://schemas.openxmlformats.org/officeDocument/2006/relationships/image" Target="../media/image583.png"/><Relationship Id="rId28" Type="http://schemas.openxmlformats.org/officeDocument/2006/relationships/customXml" Target="../ink/ink537.xml"/><Relationship Id="rId36" Type="http://schemas.openxmlformats.org/officeDocument/2006/relationships/customXml" Target="../ink/ink541.xml"/><Relationship Id="rId49" Type="http://schemas.openxmlformats.org/officeDocument/2006/relationships/image" Target="../media/image596.png"/><Relationship Id="rId57" Type="http://schemas.openxmlformats.org/officeDocument/2006/relationships/image" Target="../media/image600.png"/><Relationship Id="rId10" Type="http://schemas.openxmlformats.org/officeDocument/2006/relationships/customXml" Target="../ink/ink528.xml"/><Relationship Id="rId31" Type="http://schemas.openxmlformats.org/officeDocument/2006/relationships/image" Target="../media/image587.png"/><Relationship Id="rId44" Type="http://schemas.openxmlformats.org/officeDocument/2006/relationships/customXml" Target="../ink/ink545.xml"/><Relationship Id="rId52" Type="http://schemas.openxmlformats.org/officeDocument/2006/relationships/customXml" Target="../ink/ink549.xml"/><Relationship Id="rId60" Type="http://schemas.openxmlformats.org/officeDocument/2006/relationships/customXml" Target="../ink/ink553.xml"/><Relationship Id="rId65" Type="http://schemas.openxmlformats.org/officeDocument/2006/relationships/image" Target="../media/image604.png"/><Relationship Id="rId73" Type="http://schemas.openxmlformats.org/officeDocument/2006/relationships/image" Target="../media/image608.png"/><Relationship Id="rId78" Type="http://schemas.openxmlformats.org/officeDocument/2006/relationships/customXml" Target="../ink/ink562.xml"/><Relationship Id="rId81" Type="http://schemas.openxmlformats.org/officeDocument/2006/relationships/image" Target="../media/image612.png"/><Relationship Id="rId86" Type="http://schemas.openxmlformats.org/officeDocument/2006/relationships/customXml" Target="../ink/ink566.xml"/><Relationship Id="rId94" Type="http://schemas.openxmlformats.org/officeDocument/2006/relationships/customXml" Target="../ink/ink570.xml"/><Relationship Id="rId4" Type="http://schemas.openxmlformats.org/officeDocument/2006/relationships/customXml" Target="../ink/ink525.xml"/><Relationship Id="rId9" Type="http://schemas.openxmlformats.org/officeDocument/2006/relationships/image" Target="../media/image576.png"/><Relationship Id="rId13" Type="http://schemas.openxmlformats.org/officeDocument/2006/relationships/image" Target="../media/image578.png"/><Relationship Id="rId18" Type="http://schemas.openxmlformats.org/officeDocument/2006/relationships/customXml" Target="../ink/ink532.xml"/><Relationship Id="rId39" Type="http://schemas.openxmlformats.org/officeDocument/2006/relationships/image" Target="../media/image591.png"/><Relationship Id="rId34" Type="http://schemas.openxmlformats.org/officeDocument/2006/relationships/customXml" Target="../ink/ink540.xml"/><Relationship Id="rId50" Type="http://schemas.openxmlformats.org/officeDocument/2006/relationships/customXml" Target="../ink/ink548.xml"/><Relationship Id="rId55" Type="http://schemas.openxmlformats.org/officeDocument/2006/relationships/image" Target="../media/image599.png"/><Relationship Id="rId76" Type="http://schemas.openxmlformats.org/officeDocument/2006/relationships/customXml" Target="../ink/ink561.xml"/><Relationship Id="rId7" Type="http://schemas.openxmlformats.org/officeDocument/2006/relationships/image" Target="../media/image575.png"/><Relationship Id="rId71" Type="http://schemas.openxmlformats.org/officeDocument/2006/relationships/image" Target="../media/image607.png"/><Relationship Id="rId92" Type="http://schemas.openxmlformats.org/officeDocument/2006/relationships/customXml" Target="../ink/ink569.xml"/><Relationship Id="rId2" Type="http://schemas.openxmlformats.org/officeDocument/2006/relationships/image" Target="../media/image21.png"/><Relationship Id="rId29" Type="http://schemas.openxmlformats.org/officeDocument/2006/relationships/image" Target="../media/image586.png"/><Relationship Id="rId24" Type="http://schemas.openxmlformats.org/officeDocument/2006/relationships/customXml" Target="../ink/ink535.xml"/><Relationship Id="rId40" Type="http://schemas.openxmlformats.org/officeDocument/2006/relationships/customXml" Target="../ink/ink543.xml"/><Relationship Id="rId45" Type="http://schemas.openxmlformats.org/officeDocument/2006/relationships/image" Target="../media/image594.png"/><Relationship Id="rId66" Type="http://schemas.openxmlformats.org/officeDocument/2006/relationships/customXml" Target="../ink/ink556.xml"/><Relationship Id="rId87" Type="http://schemas.openxmlformats.org/officeDocument/2006/relationships/image" Target="../media/image615.png"/><Relationship Id="rId61" Type="http://schemas.openxmlformats.org/officeDocument/2006/relationships/image" Target="../media/image602.png"/><Relationship Id="rId82" Type="http://schemas.openxmlformats.org/officeDocument/2006/relationships/customXml" Target="../ink/ink564.xml"/><Relationship Id="rId19" Type="http://schemas.openxmlformats.org/officeDocument/2006/relationships/image" Target="../media/image581.png"/><Relationship Id="rId14" Type="http://schemas.openxmlformats.org/officeDocument/2006/relationships/customXml" Target="../ink/ink530.xml"/><Relationship Id="rId30" Type="http://schemas.openxmlformats.org/officeDocument/2006/relationships/customXml" Target="../ink/ink538.xml"/><Relationship Id="rId35" Type="http://schemas.openxmlformats.org/officeDocument/2006/relationships/image" Target="../media/image589.png"/><Relationship Id="rId56" Type="http://schemas.openxmlformats.org/officeDocument/2006/relationships/customXml" Target="../ink/ink551.xml"/><Relationship Id="rId77" Type="http://schemas.openxmlformats.org/officeDocument/2006/relationships/image" Target="../media/image61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2.png"/><Relationship Id="rId5" Type="http://schemas.openxmlformats.org/officeDocument/2006/relationships/image" Target="../media/image621.png"/><Relationship Id="rId4" Type="http://schemas.openxmlformats.org/officeDocument/2006/relationships/image" Target="../media/image6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bird standing on a beach&#10;&#10;Description automatically generated">
            <a:extLst>
              <a:ext uri="{FF2B5EF4-FFF2-40B4-BE49-F238E27FC236}">
                <a16:creationId xmlns:a16="http://schemas.microsoft.com/office/drawing/2014/main" id="{79579AE7-F3A7-418C-802A-CF538CFA5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4736494"/>
            <a:ext cx="12203501" cy="2115163"/>
          </a:xfrm>
          <a:prstGeom prst="rect">
            <a:avLst/>
          </a:prstGeom>
        </p:spPr>
      </p:pic>
      <p:pic>
        <p:nvPicPr>
          <p:cNvPr id="8" name="Picture 8" descr="A close up of a keyboard&#10;&#10;Description automatically generated">
            <a:extLst>
              <a:ext uri="{FF2B5EF4-FFF2-40B4-BE49-F238E27FC236}">
                <a16:creationId xmlns:a16="http://schemas.microsoft.com/office/drawing/2014/main" id="{EBBD0567-1717-4706-9322-03153A6E7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0" y="-9"/>
            <a:ext cx="12160367" cy="4730167"/>
          </a:xfrm>
          <a:prstGeom prst="rect">
            <a:avLst/>
          </a:prstGeom>
        </p:spPr>
      </p:pic>
      <p:pic>
        <p:nvPicPr>
          <p:cNvPr id="9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7B42429-07B5-493B-81EA-645AC0D05E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95" t="14737" r="20419" b="-1053"/>
          <a:stretch/>
        </p:blipFill>
        <p:spPr>
          <a:xfrm>
            <a:off x="483079" y="2057400"/>
            <a:ext cx="2801873" cy="4064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ED9A6F-3462-4772-AE40-E246396641E8}"/>
              </a:ext>
            </a:extLst>
          </p:cNvPr>
          <p:cNvSpPr/>
          <p:nvPr/>
        </p:nvSpPr>
        <p:spPr>
          <a:xfrm>
            <a:off x="3122762" y="700177"/>
            <a:ext cx="5707809" cy="2846715"/>
          </a:xfrm>
          <a:prstGeom prst="rect">
            <a:avLst/>
          </a:prstGeom>
          <a:solidFill>
            <a:schemeClr val="bg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/>
                <a:ea typeface="Calibri"/>
                <a:cs typeface="Calibri"/>
              </a:rPr>
              <a:t>​</a:t>
            </a:r>
            <a:endParaRPr lang="en-US" dirty="0"/>
          </a:p>
        </p:txBody>
      </p:sp>
      <p:pic>
        <p:nvPicPr>
          <p:cNvPr id="14" name="Picture 14" descr="A picture containing bowl, plate, cup, food&#10;&#10;Description automatically generated">
            <a:extLst>
              <a:ext uri="{FF2B5EF4-FFF2-40B4-BE49-F238E27FC236}">
                <a16:creationId xmlns:a16="http://schemas.microsoft.com/office/drawing/2014/main" id="{6EAD7B4E-CF42-465B-AFE8-B224AFFCA1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967" t="3279" r="984" b="-1422"/>
          <a:stretch/>
        </p:blipFill>
        <p:spPr>
          <a:xfrm>
            <a:off x="2910643" y="4770954"/>
            <a:ext cx="6197359" cy="21250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D94AB2-B6F6-4739-96FB-8EBC22EE8ECB}"/>
              </a:ext>
            </a:extLst>
          </p:cNvPr>
          <p:cNvSpPr txBox="1"/>
          <p:nvPr/>
        </p:nvSpPr>
        <p:spPr>
          <a:xfrm>
            <a:off x="5270740" y="6354583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F27C15-63EA-4F81-831D-84F92DFCAD27}"/>
              </a:ext>
            </a:extLst>
          </p:cNvPr>
          <p:cNvSpPr txBox="1"/>
          <p:nvPr/>
        </p:nvSpPr>
        <p:spPr>
          <a:xfrm>
            <a:off x="4724400" y="4367213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pic>
        <p:nvPicPr>
          <p:cNvPr id="29" name="Picture 29">
            <a:extLst>
              <a:ext uri="{FF2B5EF4-FFF2-40B4-BE49-F238E27FC236}">
                <a16:creationId xmlns:a16="http://schemas.microsoft.com/office/drawing/2014/main" id="{B8A87B96-117F-475B-9698-3DEE51504F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5871" y="1978694"/>
            <a:ext cx="2743199" cy="3446952"/>
          </a:xfrm>
          <a:prstGeom prst="rect">
            <a:avLst/>
          </a:prstGeom>
        </p:spPr>
      </p:pic>
      <p:pic>
        <p:nvPicPr>
          <p:cNvPr id="23" name="Picture 23" descr="A table that has some furniture in it&#10;&#10;Description automatically generated">
            <a:extLst>
              <a:ext uri="{FF2B5EF4-FFF2-40B4-BE49-F238E27FC236}">
                <a16:creationId xmlns:a16="http://schemas.microsoft.com/office/drawing/2014/main" id="{F85CBA25-68D1-4641-AB09-8B0F2232CF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120000">
            <a:off x="7556739" y="4201254"/>
            <a:ext cx="2743199" cy="1877301"/>
          </a:xfrm>
          <a:prstGeom prst="rect">
            <a:avLst/>
          </a:prstGeom>
        </p:spPr>
      </p:pic>
      <p:pic>
        <p:nvPicPr>
          <p:cNvPr id="26" name="Picture 26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C9262316-85F7-470E-988D-3A6E6AE849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433758" y="3551773"/>
            <a:ext cx="1506747" cy="890265"/>
          </a:xfrm>
          <a:prstGeom prst="rect">
            <a:avLst/>
          </a:prstGeom>
        </p:spPr>
      </p:pic>
      <p:pic>
        <p:nvPicPr>
          <p:cNvPr id="30" name="Picture 30" descr="A clock is shown at the time&#10;&#10;Description automatically generated">
            <a:extLst>
              <a:ext uri="{FF2B5EF4-FFF2-40B4-BE49-F238E27FC236}">
                <a16:creationId xmlns:a16="http://schemas.microsoft.com/office/drawing/2014/main" id="{ED6CC4EC-9CCF-40E3-A292-BFA9728ABF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0892287" y="1576016"/>
            <a:ext cx="715992" cy="97426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424835F-5AB4-4849-A0E2-1DB0E0DEBE61}"/>
              </a:ext>
            </a:extLst>
          </p:cNvPr>
          <p:cNvSpPr txBox="1"/>
          <p:nvPr/>
        </p:nvSpPr>
        <p:spPr>
          <a:xfrm>
            <a:off x="4724400" y="5267325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6BF07D-9D51-4082-A084-0B48DAB2B72D}"/>
              </a:ext>
            </a:extLst>
          </p:cNvPr>
          <p:cNvSpPr txBox="1"/>
          <p:nvPr/>
        </p:nvSpPr>
        <p:spPr>
          <a:xfrm>
            <a:off x="4479455" y="741683"/>
            <a:ext cx="325251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cs typeface="Calibri"/>
              </a:rPr>
              <a:t>      Welcome to Algebra 2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05499A8-4AA8-4DE7-92DA-A87AB109820D}"/>
              </a:ext>
            </a:extLst>
          </p:cNvPr>
          <p:cNvSpPr/>
          <p:nvPr/>
        </p:nvSpPr>
        <p:spPr>
          <a:xfrm>
            <a:off x="6372878" y="1608088"/>
            <a:ext cx="1389658" cy="9201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92D050"/>
                </a:solidFill>
                <a:cs typeface="Calibri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Delta Math</a:t>
            </a:r>
            <a:endParaRPr lang="en-US" dirty="0">
              <a:solidFill>
                <a:srgbClr val="92D050"/>
              </a:solidFill>
              <a:cs typeface="Calibri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7DB9AF1-8308-4041-B151-11C162461989}"/>
              </a:ext>
            </a:extLst>
          </p:cNvPr>
          <p:cNvSpPr/>
          <p:nvPr/>
        </p:nvSpPr>
        <p:spPr>
          <a:xfrm>
            <a:off x="4149198" y="1632768"/>
            <a:ext cx="1408978" cy="9201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92D050"/>
                </a:solidFill>
                <a:cs typeface="Calibri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Mrs. Carter's Website</a:t>
            </a:r>
            <a:endParaRPr lang="en-US" dirty="0">
              <a:solidFill>
                <a:srgbClr val="92D05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9DE6D27-1649-47ED-8493-B92C1E12C9CB}"/>
                  </a:ext>
                </a:extLst>
              </p14:cNvPr>
              <p14:cNvContentPartPr/>
              <p14:nvPr/>
            </p14:nvContentPartPr>
            <p14:xfrm>
              <a:off x="6790315" y="2441939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9DE6D27-1649-47ED-8493-B92C1E12C9C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781315" y="243293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 6-1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SSWBAT use linear equations IOT solve problems in context. SWBAT write the slope-intercept form of an equation IOT graph the equation.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36" name="Picture 935">
            <a:extLst>
              <a:ext uri="{FF2B5EF4-FFF2-40B4-BE49-F238E27FC236}">
                <a16:creationId xmlns:a16="http://schemas.microsoft.com/office/drawing/2014/main" id="{7DDC4101-7615-490C-9ECA-9AC7CE926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113" y="1514681"/>
            <a:ext cx="8590722" cy="411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8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Independent Practice/Lesson Check 6-1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7E52EF-D389-48BF-89B4-F4C0C135E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5D9EA8-EF71-4D05-8BAC-77445DE019C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43608" y="1206499"/>
            <a:ext cx="9404723" cy="580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17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Calibri"/>
                <a:cs typeface="Calibri"/>
              </a:rPr>
              <a:t>Independent Practice/Lesson Check 6-1 </a:t>
            </a:r>
            <a:r>
              <a:rPr lang="en-US" sz="4000" dirty="0" err="1">
                <a:latin typeface="Calibri"/>
                <a:cs typeface="Calibri"/>
              </a:rPr>
              <a:t>con’t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7E52EF-D389-48BF-89B4-F4C0C135E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90ECE7-32BB-491A-9350-859D71366EC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64323" y="1267749"/>
            <a:ext cx="11096297" cy="458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46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Independent Practice/Lesson Check 6-1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7E52EF-D389-48BF-89B4-F4C0C135E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5D9EA8-EF71-4D05-8BAC-77445DE019C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43608" y="1206499"/>
            <a:ext cx="9404723" cy="580915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4AB2A6B-1B3E-4CE3-B919-A2FB7D379938}"/>
                  </a:ext>
                </a:extLst>
              </p14:cNvPr>
              <p14:cNvContentPartPr/>
              <p14:nvPr/>
            </p14:nvContentPartPr>
            <p14:xfrm>
              <a:off x="3073889" y="3921228"/>
              <a:ext cx="247320" cy="2876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4AB2A6B-1B3E-4CE3-B919-A2FB7D37993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5889" y="3903228"/>
                <a:ext cx="28296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129013B-9ACF-482C-B35D-A43040057436}"/>
                  </a:ext>
                </a:extLst>
              </p14:cNvPr>
              <p14:cNvContentPartPr/>
              <p14:nvPr/>
            </p14:nvContentPartPr>
            <p14:xfrm>
              <a:off x="7824449" y="3889188"/>
              <a:ext cx="219600" cy="3078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129013B-9ACF-482C-B35D-A4304005743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06449" y="3871188"/>
                <a:ext cx="255240" cy="343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319F3598-E121-45FE-AC65-4EBCE9F8B8EA}"/>
              </a:ext>
            </a:extLst>
          </p:cNvPr>
          <p:cNvGrpSpPr/>
          <p:nvPr/>
        </p:nvGrpSpPr>
        <p:grpSpPr>
          <a:xfrm>
            <a:off x="2663849" y="6389388"/>
            <a:ext cx="347760" cy="504000"/>
            <a:chOff x="2663849" y="6389388"/>
            <a:chExt cx="347760" cy="504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1F67A69-20F1-4E0D-B4C6-A6F2FC337862}"/>
                    </a:ext>
                  </a:extLst>
                </p14:cNvPr>
                <p14:cNvContentPartPr/>
                <p14:nvPr/>
              </p14:nvContentPartPr>
              <p14:xfrm>
                <a:off x="2663849" y="6470028"/>
                <a:ext cx="59040" cy="111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1F67A69-20F1-4E0D-B4C6-A6F2FC33786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645849" y="6452028"/>
                  <a:ext cx="946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EB03694-E97D-4AC9-BC7B-82C1E0FD6E05}"/>
                    </a:ext>
                  </a:extLst>
                </p14:cNvPr>
                <p14:cNvContentPartPr/>
                <p14:nvPr/>
              </p14:nvContentPartPr>
              <p14:xfrm>
                <a:off x="2888129" y="6389388"/>
                <a:ext cx="27000" cy="16308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EB03694-E97D-4AC9-BC7B-82C1E0FD6E0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870129" y="6371388"/>
                  <a:ext cx="6264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B70971A-12D6-473A-8EDB-02062AC879BA}"/>
                    </a:ext>
                  </a:extLst>
                </p14:cNvPr>
                <p14:cNvContentPartPr/>
                <p14:nvPr/>
              </p14:nvContentPartPr>
              <p14:xfrm>
                <a:off x="2726849" y="6602868"/>
                <a:ext cx="284760" cy="1728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B70971A-12D6-473A-8EDB-02062AC879B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708872" y="6584868"/>
                  <a:ext cx="320355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2033D62-410F-4C67-85D7-9405E3BF7A19}"/>
                    </a:ext>
                  </a:extLst>
                </p14:cNvPr>
                <p14:cNvContentPartPr/>
                <p14:nvPr/>
              </p14:nvContentPartPr>
              <p14:xfrm>
                <a:off x="2760689" y="6662268"/>
                <a:ext cx="150120" cy="23112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2033D62-410F-4C67-85D7-9405E3BF7A1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742689" y="6644268"/>
                  <a:ext cx="185760" cy="266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1060B0-618E-4A51-AAC3-CF20291DAA1D}"/>
              </a:ext>
            </a:extLst>
          </p:cNvPr>
          <p:cNvGrpSpPr/>
          <p:nvPr/>
        </p:nvGrpSpPr>
        <p:grpSpPr>
          <a:xfrm>
            <a:off x="7301009" y="6404508"/>
            <a:ext cx="372240" cy="540720"/>
            <a:chOff x="7301009" y="6404508"/>
            <a:chExt cx="372240" cy="540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042FD7E-088A-488F-A5D6-E7836E4B61CF}"/>
                    </a:ext>
                  </a:extLst>
                </p14:cNvPr>
                <p14:cNvContentPartPr/>
                <p14:nvPr/>
              </p14:nvContentPartPr>
              <p14:xfrm>
                <a:off x="7301009" y="6499548"/>
                <a:ext cx="77040" cy="360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042FD7E-088A-488F-A5D6-E7836E4B61C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283093" y="6481548"/>
                  <a:ext cx="112514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547148F-1634-4B31-8DFB-586C57BA0CBF}"/>
                    </a:ext>
                  </a:extLst>
                </p14:cNvPr>
                <p14:cNvContentPartPr/>
                <p14:nvPr/>
              </p14:nvContentPartPr>
              <p14:xfrm>
                <a:off x="7478129" y="6404508"/>
                <a:ext cx="110520" cy="1677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547148F-1634-4B31-8DFB-586C57BA0CB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460129" y="6386508"/>
                  <a:ext cx="14616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CB01769-26B4-46DF-901E-433F6A5668F1}"/>
                    </a:ext>
                  </a:extLst>
                </p14:cNvPr>
                <p14:cNvContentPartPr/>
                <p14:nvPr/>
              </p14:nvContentPartPr>
              <p14:xfrm>
                <a:off x="7377689" y="6626628"/>
                <a:ext cx="295560" cy="2412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CB01769-26B4-46DF-901E-433F6A5668F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359689" y="6608893"/>
                  <a:ext cx="331200" cy="592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7B06043-2EBF-4F50-923A-A4BB880A1C73}"/>
                    </a:ext>
                  </a:extLst>
                </p14:cNvPr>
                <p14:cNvContentPartPr/>
                <p14:nvPr/>
              </p14:nvContentPartPr>
              <p14:xfrm>
                <a:off x="7422329" y="6702948"/>
                <a:ext cx="140040" cy="24228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7B06043-2EBF-4F50-923A-A4BB880A1C7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404329" y="6684975"/>
                  <a:ext cx="175680" cy="277867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76413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Calibri"/>
                <a:cs typeface="Calibri"/>
              </a:rPr>
              <a:t>Independent Practice/Lesson Check 6-1 </a:t>
            </a:r>
            <a:r>
              <a:rPr lang="en-US" sz="4000" dirty="0" err="1">
                <a:latin typeface="Calibri"/>
                <a:cs typeface="Calibri"/>
              </a:rPr>
              <a:t>con’t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7E52EF-D389-48BF-89B4-F4C0C135E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90ECE7-32BB-491A-9350-859D71366EC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64323" y="1267749"/>
            <a:ext cx="11096297" cy="458125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8919512-A774-48F0-8E46-CD1032420B3D}"/>
                  </a:ext>
                </a:extLst>
              </p14:cNvPr>
              <p14:cNvContentPartPr/>
              <p14:nvPr/>
            </p14:nvContentPartPr>
            <p14:xfrm>
              <a:off x="4509929" y="1873188"/>
              <a:ext cx="30960" cy="277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8919512-A774-48F0-8E46-CD1032420B3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91929" y="1855188"/>
                <a:ext cx="66600" cy="312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C1788277-E97E-480D-8338-B6B9F236A48D}"/>
              </a:ext>
            </a:extLst>
          </p:cNvPr>
          <p:cNvGrpSpPr/>
          <p:nvPr/>
        </p:nvGrpSpPr>
        <p:grpSpPr>
          <a:xfrm>
            <a:off x="9713729" y="1448748"/>
            <a:ext cx="363960" cy="637200"/>
            <a:chOff x="9713729" y="1448748"/>
            <a:chExt cx="363960" cy="637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4EEB0622-BF2F-4DE8-B5C4-462E7184DFD6}"/>
                    </a:ext>
                  </a:extLst>
                </p14:cNvPr>
                <p14:cNvContentPartPr/>
                <p14:nvPr/>
              </p14:nvContentPartPr>
              <p14:xfrm>
                <a:off x="9713729" y="1631268"/>
                <a:ext cx="87120" cy="720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EEB0622-BF2F-4DE8-B5C4-462E7184DFD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695729" y="1613268"/>
                  <a:ext cx="12276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395CBDD-EC34-445D-9552-89EBCBBDA2FE}"/>
                    </a:ext>
                  </a:extLst>
                </p14:cNvPr>
                <p14:cNvContentPartPr/>
                <p14:nvPr/>
              </p14:nvContentPartPr>
              <p14:xfrm>
                <a:off x="9873929" y="1453428"/>
                <a:ext cx="87840" cy="12456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395CBDD-EC34-445D-9552-89EBCBBDA2F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855929" y="1435428"/>
                  <a:ext cx="12348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2A55191-9D04-4B7D-9C19-BF4107A862AC}"/>
                    </a:ext>
                  </a:extLst>
                </p14:cNvPr>
                <p14:cNvContentPartPr/>
                <p14:nvPr/>
              </p14:nvContentPartPr>
              <p14:xfrm>
                <a:off x="9961769" y="1448748"/>
                <a:ext cx="15480" cy="22428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2A55191-9D04-4B7D-9C19-BF4107A862A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943769" y="1430748"/>
                  <a:ext cx="5112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94C84A0-A3C9-462F-80FB-0A2D26F2DB79}"/>
                    </a:ext>
                  </a:extLst>
                </p14:cNvPr>
                <p14:cNvContentPartPr/>
                <p14:nvPr/>
              </p14:nvContentPartPr>
              <p14:xfrm>
                <a:off x="9785369" y="1714428"/>
                <a:ext cx="292320" cy="4824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94C84A0-A3C9-462F-80FB-0A2D26F2DB7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767391" y="1696428"/>
                  <a:ext cx="327916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953649B-3F4F-4622-BA87-A3A336086F98}"/>
                    </a:ext>
                  </a:extLst>
                </p14:cNvPr>
                <p14:cNvContentPartPr/>
                <p14:nvPr/>
              </p14:nvContentPartPr>
              <p14:xfrm>
                <a:off x="9873929" y="1815228"/>
                <a:ext cx="155520" cy="27072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953649B-3F4F-4622-BA87-A3A336086F9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855929" y="1797228"/>
                  <a:ext cx="191160" cy="306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0D35AB-59EB-48BA-9D65-C1525BA644D8}"/>
              </a:ext>
            </a:extLst>
          </p:cNvPr>
          <p:cNvGrpSpPr/>
          <p:nvPr/>
        </p:nvGrpSpPr>
        <p:grpSpPr>
          <a:xfrm>
            <a:off x="4508129" y="2513988"/>
            <a:ext cx="256680" cy="510120"/>
            <a:chOff x="4508129" y="2513988"/>
            <a:chExt cx="256680" cy="510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235146B-707D-4ED5-BCA9-D89716AED7D6}"/>
                    </a:ext>
                  </a:extLst>
                </p14:cNvPr>
                <p14:cNvContentPartPr/>
                <p14:nvPr/>
              </p14:nvContentPartPr>
              <p14:xfrm>
                <a:off x="4556009" y="2513988"/>
                <a:ext cx="105480" cy="2008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235146B-707D-4ED5-BCA9-D89716AED7D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538009" y="2495956"/>
                  <a:ext cx="141120" cy="2365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BE88FB4-9789-4E8D-98CE-6536AF6BDD24}"/>
                    </a:ext>
                  </a:extLst>
                </p14:cNvPr>
                <p14:cNvContentPartPr/>
                <p14:nvPr/>
              </p14:nvContentPartPr>
              <p14:xfrm>
                <a:off x="4508129" y="2717028"/>
                <a:ext cx="255240" cy="828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BE88FB4-9789-4E8D-98CE-6536AF6BDD2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490129" y="2699028"/>
                  <a:ext cx="29088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9429DBA-580D-4DB6-95E1-BE0B93C27814}"/>
                    </a:ext>
                  </a:extLst>
                </p14:cNvPr>
                <p14:cNvContentPartPr/>
                <p14:nvPr/>
              </p14:nvContentPartPr>
              <p14:xfrm>
                <a:off x="4537289" y="2789748"/>
                <a:ext cx="227520" cy="2343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9429DBA-580D-4DB6-95E1-BE0B93C2781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519260" y="2771748"/>
                  <a:ext cx="263216" cy="270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AEDE32C-4F59-4A76-8083-4BC340DF612B}"/>
              </a:ext>
            </a:extLst>
          </p:cNvPr>
          <p:cNvGrpSpPr/>
          <p:nvPr/>
        </p:nvGrpSpPr>
        <p:grpSpPr>
          <a:xfrm>
            <a:off x="10037369" y="2458908"/>
            <a:ext cx="209160" cy="524160"/>
            <a:chOff x="10037369" y="2458908"/>
            <a:chExt cx="209160" cy="524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DF1AD11-36D4-45D7-8C4B-C3A13C0C2367}"/>
                    </a:ext>
                  </a:extLst>
                </p14:cNvPr>
                <p14:cNvContentPartPr/>
                <p14:nvPr/>
              </p14:nvContentPartPr>
              <p14:xfrm>
                <a:off x="10115849" y="2458908"/>
                <a:ext cx="24120" cy="16812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DF1AD11-36D4-45D7-8C4B-C3A13C0C236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097849" y="2440908"/>
                  <a:ext cx="5976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4619A11-9D5B-4B7F-AF4F-176A858686F4}"/>
                    </a:ext>
                  </a:extLst>
                </p14:cNvPr>
                <p14:cNvContentPartPr/>
                <p14:nvPr/>
              </p14:nvContentPartPr>
              <p14:xfrm>
                <a:off x="10037369" y="2646828"/>
                <a:ext cx="209160" cy="3348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4619A11-9D5B-4B7F-AF4F-176A858686F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019338" y="2628828"/>
                  <a:ext cx="244861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BC392D2-D4BA-4EC1-927F-A25834BE27F5}"/>
                    </a:ext>
                  </a:extLst>
                </p14:cNvPr>
                <p14:cNvContentPartPr/>
                <p14:nvPr/>
              </p14:nvContentPartPr>
              <p14:xfrm>
                <a:off x="10077329" y="2758068"/>
                <a:ext cx="91800" cy="11304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BC392D2-D4BA-4EC1-927F-A25834BE27F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059258" y="2740068"/>
                  <a:ext cx="12758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36A0AE4-5B9B-4F85-87FC-89E4CD6F7D13}"/>
                    </a:ext>
                  </a:extLst>
                </p14:cNvPr>
                <p14:cNvContentPartPr/>
                <p14:nvPr/>
              </p14:nvContentPartPr>
              <p14:xfrm>
                <a:off x="10178849" y="2729628"/>
                <a:ext cx="13320" cy="2534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36A0AE4-5B9B-4F85-87FC-89E4CD6F7D1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161323" y="2711628"/>
                  <a:ext cx="48022" cy="289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93876B7-6F74-4665-AB54-F47F5896B82C}"/>
                  </a:ext>
                </a:extLst>
              </p14:cNvPr>
              <p14:cNvContentPartPr/>
              <p14:nvPr/>
            </p14:nvContentPartPr>
            <p14:xfrm>
              <a:off x="3049049" y="3812868"/>
              <a:ext cx="239040" cy="2210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93876B7-6F74-4665-AB54-F47F5896B82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031022" y="3794868"/>
                <a:ext cx="274734" cy="25668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D00FD8DC-397F-49BD-9E7B-BAD0A1599E9E}"/>
              </a:ext>
            </a:extLst>
          </p:cNvPr>
          <p:cNvGrpSpPr/>
          <p:nvPr/>
        </p:nvGrpSpPr>
        <p:grpSpPr>
          <a:xfrm>
            <a:off x="3358649" y="3800268"/>
            <a:ext cx="583560" cy="343440"/>
            <a:chOff x="3358649" y="3800268"/>
            <a:chExt cx="583560" cy="343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1B93C99-CC3F-4FBD-B1D1-56A9BEC5F922}"/>
                    </a:ext>
                  </a:extLst>
                </p14:cNvPr>
                <p14:cNvContentPartPr/>
                <p14:nvPr/>
              </p14:nvContentPartPr>
              <p14:xfrm>
                <a:off x="3358649" y="3826908"/>
                <a:ext cx="83160" cy="612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1B93C99-CC3F-4FBD-B1D1-56A9BEC5F92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340649" y="3808908"/>
                  <a:ext cx="1188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D6E5FBD-BFC4-47D3-84DE-28E0438CB8EB}"/>
                    </a:ext>
                  </a:extLst>
                </p14:cNvPr>
                <p14:cNvContentPartPr/>
                <p14:nvPr/>
              </p14:nvContentPartPr>
              <p14:xfrm>
                <a:off x="3358649" y="3903228"/>
                <a:ext cx="98640" cy="684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D6E5FBD-BFC4-47D3-84DE-28E0438CB8E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340583" y="3885228"/>
                  <a:ext cx="134411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F957EC3-A8C9-4CA8-98BD-A4E21BD70BC7}"/>
                    </a:ext>
                  </a:extLst>
                </p14:cNvPr>
                <p14:cNvContentPartPr/>
                <p14:nvPr/>
              </p14:nvContentPartPr>
              <p14:xfrm>
                <a:off x="3604529" y="3800268"/>
                <a:ext cx="257400" cy="23184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F957EC3-A8C9-4CA8-98BD-A4E21BD70BC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586529" y="3782268"/>
                  <a:ext cx="29304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ABE447E-79B4-4AE4-83D7-0B67B352149E}"/>
                    </a:ext>
                  </a:extLst>
                </p14:cNvPr>
                <p14:cNvContentPartPr/>
                <p14:nvPr/>
              </p14:nvContentPartPr>
              <p14:xfrm>
                <a:off x="3909449" y="3956508"/>
                <a:ext cx="32760" cy="18720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ABE447E-79B4-4AE4-83D7-0B67B352149E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891449" y="3938508"/>
                  <a:ext cx="68400" cy="22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8E640EE-9B32-48C8-BB1F-A57F2F894236}"/>
              </a:ext>
            </a:extLst>
          </p:cNvPr>
          <p:cNvGrpSpPr/>
          <p:nvPr/>
        </p:nvGrpSpPr>
        <p:grpSpPr>
          <a:xfrm>
            <a:off x="4150649" y="3779028"/>
            <a:ext cx="370440" cy="277920"/>
            <a:chOff x="4150649" y="3779028"/>
            <a:chExt cx="370440" cy="277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19E4335-8D37-4F59-A687-2B89DE674100}"/>
                    </a:ext>
                  </a:extLst>
                </p14:cNvPr>
                <p14:cNvContentPartPr/>
                <p14:nvPr/>
              </p14:nvContentPartPr>
              <p14:xfrm>
                <a:off x="4150649" y="3779028"/>
                <a:ext cx="143280" cy="27792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19E4335-8D37-4F59-A687-2B89DE67410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132649" y="3761005"/>
                  <a:ext cx="178920" cy="3136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B061B25-4C23-4199-9B28-6EDB9586282E}"/>
                    </a:ext>
                  </a:extLst>
                </p14:cNvPr>
                <p14:cNvContentPartPr/>
                <p14:nvPr/>
              </p14:nvContentPartPr>
              <p14:xfrm>
                <a:off x="4377089" y="3875508"/>
                <a:ext cx="121320" cy="1368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B061B25-4C23-4199-9B28-6EDB9586282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359035" y="3857508"/>
                  <a:ext cx="157066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E24FBE3-F6E9-451A-B938-F8F844C9EE17}"/>
                    </a:ext>
                  </a:extLst>
                </p14:cNvPr>
                <p14:cNvContentPartPr/>
                <p14:nvPr/>
              </p14:nvContentPartPr>
              <p14:xfrm>
                <a:off x="4392209" y="3959028"/>
                <a:ext cx="128880" cy="828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E24FBE3-F6E9-451A-B938-F8F844C9EE17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374159" y="3941028"/>
                  <a:ext cx="164620" cy="43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79452985-6C14-4269-8780-5AFB6FFCE900}"/>
                  </a:ext>
                </a:extLst>
              </p14:cNvPr>
              <p14:cNvContentPartPr/>
              <p14:nvPr/>
            </p14:nvContentPartPr>
            <p14:xfrm>
              <a:off x="4708289" y="3788028"/>
              <a:ext cx="28080" cy="2289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79452985-6C14-4269-8780-5AFB6FFCE900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690289" y="3770028"/>
                <a:ext cx="63720" cy="264600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A7DCB082-0AC0-4C19-8F19-D6BCA4C71349}"/>
              </a:ext>
            </a:extLst>
          </p:cNvPr>
          <p:cNvGrpSpPr/>
          <p:nvPr/>
        </p:nvGrpSpPr>
        <p:grpSpPr>
          <a:xfrm>
            <a:off x="2906129" y="4266828"/>
            <a:ext cx="943200" cy="306720"/>
            <a:chOff x="2906129" y="4266828"/>
            <a:chExt cx="943200" cy="306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CCA97C9-E284-4983-B9CC-09277F5E6B7C}"/>
                    </a:ext>
                  </a:extLst>
                </p14:cNvPr>
                <p14:cNvContentPartPr/>
                <p14:nvPr/>
              </p14:nvContentPartPr>
              <p14:xfrm>
                <a:off x="2906129" y="4266828"/>
                <a:ext cx="261720" cy="20952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CCA97C9-E284-4983-B9CC-09277F5E6B7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888129" y="4248797"/>
                  <a:ext cx="297360" cy="2452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5E59AB1-8FAF-4762-9C07-FE6AAF346622}"/>
                    </a:ext>
                  </a:extLst>
                </p14:cNvPr>
                <p14:cNvContentPartPr/>
                <p14:nvPr/>
              </p14:nvContentPartPr>
              <p14:xfrm>
                <a:off x="3256049" y="4306428"/>
                <a:ext cx="146880" cy="1080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5E59AB1-8FAF-4762-9C07-FE6AAF34662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238049" y="4288428"/>
                  <a:ext cx="18252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B199B6B-BBF3-4CC9-9854-8F89B53C2914}"/>
                    </a:ext>
                  </a:extLst>
                </p14:cNvPr>
                <p14:cNvContentPartPr/>
                <p14:nvPr/>
              </p14:nvContentPartPr>
              <p14:xfrm>
                <a:off x="3304649" y="4399668"/>
                <a:ext cx="153360" cy="1008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B199B6B-BBF3-4CC9-9854-8F89B53C291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286649" y="4381668"/>
                  <a:ext cx="18900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D405E99-1C1D-431E-8942-03964B15BBA1}"/>
                    </a:ext>
                  </a:extLst>
                </p14:cNvPr>
                <p14:cNvContentPartPr/>
                <p14:nvPr/>
              </p14:nvContentPartPr>
              <p14:xfrm>
                <a:off x="3553769" y="4287348"/>
                <a:ext cx="158760" cy="20556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D405E99-1C1D-431E-8942-03964B15BBA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535769" y="4269348"/>
                  <a:ext cx="19440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374B4105-EF99-49F9-9B5C-538082BF6D4B}"/>
                    </a:ext>
                  </a:extLst>
                </p14:cNvPr>
                <p14:cNvContentPartPr/>
                <p14:nvPr/>
              </p14:nvContentPartPr>
              <p14:xfrm>
                <a:off x="3835649" y="4472748"/>
                <a:ext cx="13680" cy="10080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374B4105-EF99-49F9-9B5C-538082BF6D4B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817649" y="4454748"/>
                  <a:ext cx="49320" cy="13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F2529F0-1217-4396-907B-D2FE606B715D}"/>
              </a:ext>
            </a:extLst>
          </p:cNvPr>
          <p:cNvGrpSpPr/>
          <p:nvPr/>
        </p:nvGrpSpPr>
        <p:grpSpPr>
          <a:xfrm>
            <a:off x="4070729" y="4174308"/>
            <a:ext cx="372600" cy="340920"/>
            <a:chOff x="4070729" y="4174308"/>
            <a:chExt cx="372600" cy="340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633A71A-DCF4-431F-8756-916F7A6CE478}"/>
                    </a:ext>
                  </a:extLst>
                </p14:cNvPr>
                <p14:cNvContentPartPr/>
                <p14:nvPr/>
              </p14:nvContentPartPr>
              <p14:xfrm>
                <a:off x="4070729" y="4174308"/>
                <a:ext cx="132120" cy="34092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633A71A-DCF4-431F-8756-916F7A6CE47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052729" y="4156308"/>
                  <a:ext cx="16776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79722C1-31DE-49FE-9C49-2FA57B471681}"/>
                    </a:ext>
                  </a:extLst>
                </p14:cNvPr>
                <p14:cNvContentPartPr/>
                <p14:nvPr/>
              </p14:nvContentPartPr>
              <p14:xfrm>
                <a:off x="4316609" y="4342428"/>
                <a:ext cx="106200" cy="1116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79722C1-31DE-49FE-9C49-2FA57B47168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298609" y="4324428"/>
                  <a:ext cx="14184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ADBE3B4-4F97-425E-8B01-FE04F357210B}"/>
                    </a:ext>
                  </a:extLst>
                </p14:cNvPr>
                <p14:cNvContentPartPr/>
                <p14:nvPr/>
              </p14:nvContentPartPr>
              <p14:xfrm>
                <a:off x="4329209" y="4429908"/>
                <a:ext cx="114120" cy="1692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ADBE3B4-4F97-425E-8B01-FE04F357210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311209" y="4411908"/>
                  <a:ext cx="149760" cy="5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EE2B47C5-CCC8-4996-9E54-83B4F1D82E0A}"/>
                  </a:ext>
                </a:extLst>
              </p14:cNvPr>
              <p14:cNvContentPartPr/>
              <p14:nvPr/>
            </p14:nvContentPartPr>
            <p14:xfrm>
              <a:off x="4626569" y="4261788"/>
              <a:ext cx="27000" cy="2383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EE2B47C5-CCC8-4996-9E54-83B4F1D82E0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608806" y="4243761"/>
                <a:ext cx="62171" cy="274014"/>
              </a:xfrm>
              <a:prstGeom prst="rect">
                <a:avLst/>
              </a:prstGeom>
            </p:spPr>
          </p:pic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96787F8C-A62E-4BBE-9FFF-1E902BD230ED}"/>
              </a:ext>
            </a:extLst>
          </p:cNvPr>
          <p:cNvGrpSpPr/>
          <p:nvPr/>
        </p:nvGrpSpPr>
        <p:grpSpPr>
          <a:xfrm>
            <a:off x="3614249" y="5261508"/>
            <a:ext cx="1339920" cy="563040"/>
            <a:chOff x="3614249" y="5261508"/>
            <a:chExt cx="1339920" cy="563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E5F7E02-946A-4ED2-A338-B8918F38F124}"/>
                    </a:ext>
                  </a:extLst>
                </p14:cNvPr>
                <p14:cNvContentPartPr/>
                <p14:nvPr/>
              </p14:nvContentPartPr>
              <p14:xfrm>
                <a:off x="3614249" y="5336748"/>
                <a:ext cx="123480" cy="48780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E5F7E02-946A-4ED2-A338-B8918F38F12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596196" y="5318748"/>
                  <a:ext cx="159224" cy="52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143AE15-B93A-441A-B276-7CC6FF253B00}"/>
                    </a:ext>
                  </a:extLst>
                </p14:cNvPr>
                <p14:cNvContentPartPr/>
                <p14:nvPr/>
              </p14:nvContentPartPr>
              <p14:xfrm>
                <a:off x="3881729" y="5462748"/>
                <a:ext cx="106560" cy="10116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143AE15-B93A-441A-B276-7CC6FF253B0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863729" y="5444684"/>
                  <a:ext cx="142200" cy="1369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9752B168-C0A8-4333-BE09-8883A59C9B49}"/>
                    </a:ext>
                  </a:extLst>
                </p14:cNvPr>
                <p14:cNvContentPartPr/>
                <p14:nvPr/>
              </p14:nvContentPartPr>
              <p14:xfrm>
                <a:off x="4141649" y="5389308"/>
                <a:ext cx="71640" cy="900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9752B168-C0A8-4333-BE09-8883A59C9B4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123558" y="5371308"/>
                  <a:ext cx="10746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F220398-FA46-45CE-97D6-4D2E96627E4D}"/>
                    </a:ext>
                  </a:extLst>
                </p14:cNvPr>
                <p14:cNvContentPartPr/>
                <p14:nvPr/>
              </p14:nvContentPartPr>
              <p14:xfrm>
                <a:off x="4296089" y="5317308"/>
                <a:ext cx="236520" cy="17784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F220398-FA46-45CE-97D6-4D2E96627E4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278089" y="5299308"/>
                  <a:ext cx="27216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C5B227F-8194-421F-A418-3E1456D14AE0}"/>
                    </a:ext>
                  </a:extLst>
                </p14:cNvPr>
                <p14:cNvContentPartPr/>
                <p14:nvPr/>
              </p14:nvContentPartPr>
              <p14:xfrm>
                <a:off x="4307249" y="5342508"/>
                <a:ext cx="105480" cy="17532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C5B227F-8194-421F-A418-3E1456D14AE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289249" y="5324508"/>
                  <a:ext cx="14112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EBD0D10-FC67-48B5-BDAC-22780D94FAB4}"/>
                    </a:ext>
                  </a:extLst>
                </p14:cNvPr>
                <p14:cNvContentPartPr/>
                <p14:nvPr/>
              </p14:nvContentPartPr>
              <p14:xfrm>
                <a:off x="4388609" y="5303988"/>
                <a:ext cx="41400" cy="7092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9EBD0D10-FC67-48B5-BDAC-22780D94FAB4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370609" y="5285988"/>
                  <a:ext cx="7704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2681CFC-0E75-434D-AAC3-054713F762C7}"/>
                    </a:ext>
                  </a:extLst>
                </p14:cNvPr>
                <p14:cNvContentPartPr/>
                <p14:nvPr/>
              </p14:nvContentPartPr>
              <p14:xfrm>
                <a:off x="4667969" y="5319828"/>
                <a:ext cx="11160" cy="15336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2681CFC-0E75-434D-AAC3-054713F762C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649969" y="5301828"/>
                  <a:ext cx="4680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482CD8E9-4BC5-41CC-9397-834775C77CA7}"/>
                    </a:ext>
                  </a:extLst>
                </p14:cNvPr>
                <p14:cNvContentPartPr/>
                <p14:nvPr/>
              </p14:nvContentPartPr>
              <p14:xfrm>
                <a:off x="4603529" y="5380308"/>
                <a:ext cx="144000" cy="1512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482CD8E9-4BC5-41CC-9397-834775C77CA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585529" y="5362308"/>
                  <a:ext cx="17964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0788A81-AAA6-4A3A-8CB3-79371EAA12B7}"/>
                    </a:ext>
                  </a:extLst>
                </p14:cNvPr>
                <p14:cNvContentPartPr/>
                <p14:nvPr/>
              </p14:nvContentPartPr>
              <p14:xfrm>
                <a:off x="4817369" y="5261508"/>
                <a:ext cx="136800" cy="24588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0788A81-AAA6-4A3A-8CB3-79371EAA12B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799369" y="5243534"/>
                  <a:ext cx="172440" cy="28146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671BA39-EF4B-47AE-8C1F-4001DE086011}"/>
              </a:ext>
            </a:extLst>
          </p:cNvPr>
          <p:cNvGrpSpPr/>
          <p:nvPr/>
        </p:nvGrpSpPr>
        <p:grpSpPr>
          <a:xfrm>
            <a:off x="10053569" y="3735108"/>
            <a:ext cx="703440" cy="263160"/>
            <a:chOff x="10053569" y="3735108"/>
            <a:chExt cx="703440" cy="263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D2BCD395-BD4C-46A9-A910-AE658FAB5C1D}"/>
                    </a:ext>
                  </a:extLst>
                </p14:cNvPr>
                <p14:cNvContentPartPr/>
                <p14:nvPr/>
              </p14:nvContentPartPr>
              <p14:xfrm>
                <a:off x="10053569" y="3737628"/>
                <a:ext cx="129600" cy="23364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D2BCD395-BD4C-46A9-A910-AE658FAB5C1D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0035569" y="3719656"/>
                  <a:ext cx="165240" cy="2692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3C73DAD9-1E00-4BB8-B13D-C5864A96B6BA}"/>
                    </a:ext>
                  </a:extLst>
                </p14:cNvPr>
                <p14:cNvContentPartPr/>
                <p14:nvPr/>
              </p14:nvContentPartPr>
              <p14:xfrm>
                <a:off x="10281449" y="3816468"/>
                <a:ext cx="86040" cy="648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3C73DAD9-1E00-4BB8-B13D-C5864A96B6B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0263449" y="3798468"/>
                  <a:ext cx="12168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9F5B90D-2ED2-42E9-9CDA-AC8CCC279B92}"/>
                    </a:ext>
                  </a:extLst>
                </p14:cNvPr>
                <p14:cNvContentPartPr/>
                <p14:nvPr/>
              </p14:nvContentPartPr>
              <p14:xfrm>
                <a:off x="10292249" y="3891708"/>
                <a:ext cx="93240" cy="3024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9F5B90D-2ED2-42E9-9CDA-AC8CCC279B9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0274318" y="3873491"/>
                  <a:ext cx="128743" cy="663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C81DD619-F08E-4E8F-AC60-D337CEAF3EF7}"/>
                    </a:ext>
                  </a:extLst>
                </p14:cNvPr>
                <p14:cNvContentPartPr/>
                <p14:nvPr/>
              </p14:nvContentPartPr>
              <p14:xfrm>
                <a:off x="10505369" y="3735108"/>
                <a:ext cx="251640" cy="26316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C81DD619-F08E-4E8F-AC60-D337CEAF3EF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0487343" y="3717108"/>
                  <a:ext cx="287331" cy="298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F886FC1-2898-40E7-A548-1A130648C496}"/>
              </a:ext>
            </a:extLst>
          </p:cNvPr>
          <p:cNvGrpSpPr/>
          <p:nvPr/>
        </p:nvGrpSpPr>
        <p:grpSpPr>
          <a:xfrm>
            <a:off x="8864489" y="4319748"/>
            <a:ext cx="687960" cy="264240"/>
            <a:chOff x="8864489" y="4319748"/>
            <a:chExt cx="687960" cy="264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42CCC25B-055D-475D-8C08-5BFEA358ED83}"/>
                    </a:ext>
                  </a:extLst>
                </p14:cNvPr>
                <p14:cNvContentPartPr/>
                <p14:nvPr/>
              </p14:nvContentPartPr>
              <p14:xfrm>
                <a:off x="8864489" y="4344948"/>
                <a:ext cx="275040" cy="17640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42CCC25B-055D-475D-8C08-5BFEA358ED8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846489" y="4326948"/>
                  <a:ext cx="31068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CFE08A66-27B7-448D-A0FC-C347506EB356}"/>
                    </a:ext>
                  </a:extLst>
                </p14:cNvPr>
                <p14:cNvContentPartPr/>
                <p14:nvPr/>
              </p14:nvContentPartPr>
              <p14:xfrm>
                <a:off x="9248969" y="4377708"/>
                <a:ext cx="100440" cy="684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CFE08A66-27B7-448D-A0FC-C347506EB356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9230969" y="4359708"/>
                  <a:ext cx="13608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6EF1013F-F73D-488A-BD26-FBAD36331E1C}"/>
                    </a:ext>
                  </a:extLst>
                </p14:cNvPr>
                <p14:cNvContentPartPr/>
                <p14:nvPr/>
              </p14:nvContentPartPr>
              <p14:xfrm>
                <a:off x="9268409" y="4481028"/>
                <a:ext cx="83520" cy="1116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6EF1013F-F73D-488A-BD26-FBAD36331E1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250409" y="4463028"/>
                  <a:ext cx="11916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C75FB205-064B-40A6-AF84-CE308C769C16}"/>
                    </a:ext>
                  </a:extLst>
                </p14:cNvPr>
                <p14:cNvContentPartPr/>
                <p14:nvPr/>
              </p14:nvContentPartPr>
              <p14:xfrm>
                <a:off x="9533369" y="4319748"/>
                <a:ext cx="19080" cy="26424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C75FB205-064B-40A6-AF84-CE308C769C16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9515369" y="4301748"/>
                  <a:ext cx="54720" cy="29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AD0334D-27BE-43FE-8132-3D0DCD358456}"/>
              </a:ext>
            </a:extLst>
          </p:cNvPr>
          <p:cNvGrpSpPr/>
          <p:nvPr/>
        </p:nvGrpSpPr>
        <p:grpSpPr>
          <a:xfrm>
            <a:off x="8982929" y="3645828"/>
            <a:ext cx="860760" cy="431280"/>
            <a:chOff x="8982929" y="3645828"/>
            <a:chExt cx="860760" cy="431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778741D7-02B6-4959-BBB3-F5E387BF1607}"/>
                    </a:ext>
                  </a:extLst>
                </p14:cNvPr>
                <p14:cNvContentPartPr/>
                <p14:nvPr/>
              </p14:nvContentPartPr>
              <p14:xfrm>
                <a:off x="8982929" y="3798828"/>
                <a:ext cx="266760" cy="18324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778741D7-02B6-4959-BBB3-F5E387BF160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964929" y="3780828"/>
                  <a:ext cx="30240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92B465E-D8D2-45FA-A57D-1C69AE655A51}"/>
                    </a:ext>
                  </a:extLst>
                </p14:cNvPr>
                <p14:cNvContentPartPr/>
                <p14:nvPr/>
              </p14:nvContentPartPr>
              <p14:xfrm>
                <a:off x="9317729" y="3825108"/>
                <a:ext cx="104040" cy="612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92B465E-D8D2-45FA-A57D-1C69AE655A5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9299729" y="3807108"/>
                  <a:ext cx="1396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D10B10A6-0D42-49FC-A85E-0CA5DD5410F1}"/>
                    </a:ext>
                  </a:extLst>
                </p14:cNvPr>
                <p14:cNvContentPartPr/>
                <p14:nvPr/>
              </p14:nvContentPartPr>
              <p14:xfrm>
                <a:off x="9328889" y="3931308"/>
                <a:ext cx="115560" cy="828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10B10A6-0D42-49FC-A85E-0CA5DD5410F1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9310889" y="3913308"/>
                  <a:ext cx="15120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B032A609-969E-4CE9-BE8D-FD5550BB8A6E}"/>
                    </a:ext>
                  </a:extLst>
                </p14:cNvPr>
                <p14:cNvContentPartPr/>
                <p14:nvPr/>
              </p14:nvContentPartPr>
              <p14:xfrm>
                <a:off x="9833609" y="3941388"/>
                <a:ext cx="10080" cy="13572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B032A609-969E-4CE9-BE8D-FD5550BB8A6E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9815609" y="3923388"/>
                  <a:ext cx="4572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E20EC1AA-E984-4382-B5A4-F96F0E922252}"/>
                    </a:ext>
                  </a:extLst>
                </p14:cNvPr>
                <p14:cNvContentPartPr/>
                <p14:nvPr/>
              </p14:nvContentPartPr>
              <p14:xfrm>
                <a:off x="9543449" y="3645828"/>
                <a:ext cx="106200" cy="13068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E20EC1AA-E984-4382-B5A4-F96F0E922252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525449" y="3627828"/>
                  <a:ext cx="1418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ADB0882-5BFC-4AAA-9B01-4C5C5B667F27}"/>
                    </a:ext>
                  </a:extLst>
                </p14:cNvPr>
                <p14:cNvContentPartPr/>
                <p14:nvPr/>
              </p14:nvContentPartPr>
              <p14:xfrm>
                <a:off x="9641729" y="3687948"/>
                <a:ext cx="18360" cy="26316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ADB0882-5BFC-4AAA-9B01-4C5C5B667F2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623729" y="3669948"/>
                  <a:ext cx="54000" cy="298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05E4165-2891-4B17-A7B2-27CAFB73BB3B}"/>
              </a:ext>
            </a:extLst>
          </p:cNvPr>
          <p:cNvGrpSpPr/>
          <p:nvPr/>
        </p:nvGrpSpPr>
        <p:grpSpPr>
          <a:xfrm>
            <a:off x="9653249" y="4240188"/>
            <a:ext cx="1111680" cy="371520"/>
            <a:chOff x="9653249" y="4240188"/>
            <a:chExt cx="1111680" cy="371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2D541A46-4127-4261-A469-15AF0454A244}"/>
                    </a:ext>
                  </a:extLst>
                </p14:cNvPr>
                <p14:cNvContentPartPr/>
                <p14:nvPr/>
              </p14:nvContentPartPr>
              <p14:xfrm>
                <a:off x="9653249" y="4496148"/>
                <a:ext cx="18360" cy="11556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2D541A46-4127-4261-A469-15AF0454A24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9635249" y="4478148"/>
                  <a:ext cx="5400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911A6B74-4D5E-45DE-A4FA-2603C5E3D5B3}"/>
                    </a:ext>
                  </a:extLst>
                </p14:cNvPr>
                <p14:cNvContentPartPr/>
                <p14:nvPr/>
              </p14:nvContentPartPr>
              <p14:xfrm>
                <a:off x="9799409" y="4292028"/>
                <a:ext cx="145440" cy="24444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911A6B74-4D5E-45DE-A4FA-2603C5E3D5B3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9781453" y="4274028"/>
                  <a:ext cx="180992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10667E87-E954-43E1-930F-991AE12527CF}"/>
                    </a:ext>
                  </a:extLst>
                </p14:cNvPr>
                <p14:cNvContentPartPr/>
                <p14:nvPr/>
              </p14:nvContentPartPr>
              <p14:xfrm>
                <a:off x="10062209" y="4344948"/>
                <a:ext cx="110160" cy="1440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10667E87-E954-43E1-930F-991AE12527CF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0044209" y="4326948"/>
                  <a:ext cx="14580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08CFC399-D591-4254-9E8C-5728BB8518A0}"/>
                    </a:ext>
                  </a:extLst>
                </p14:cNvPr>
                <p14:cNvContentPartPr/>
                <p14:nvPr/>
              </p14:nvContentPartPr>
              <p14:xfrm>
                <a:off x="10074809" y="4447548"/>
                <a:ext cx="110520" cy="1800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08CFC399-D591-4254-9E8C-5728BB8518A0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0056809" y="4429548"/>
                  <a:ext cx="14616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065848C5-03B2-43A5-9D78-9688BACB55D8}"/>
                    </a:ext>
                  </a:extLst>
                </p14:cNvPr>
                <p14:cNvContentPartPr/>
                <p14:nvPr/>
              </p14:nvContentPartPr>
              <p14:xfrm>
                <a:off x="10298369" y="4335948"/>
                <a:ext cx="86040" cy="2736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065848C5-03B2-43A5-9D78-9688BACB55D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0280369" y="4317948"/>
                  <a:ext cx="12168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EA15A6EF-3A3E-40E1-8ACD-8D077AEB1A17}"/>
                    </a:ext>
                  </a:extLst>
                </p14:cNvPr>
                <p14:cNvContentPartPr/>
                <p14:nvPr/>
              </p14:nvContentPartPr>
              <p14:xfrm>
                <a:off x="10488449" y="4240188"/>
                <a:ext cx="276480" cy="27756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EA15A6EF-3A3E-40E1-8ACD-8D077AEB1A17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470472" y="4222188"/>
                  <a:ext cx="312074" cy="313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24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5C19A50A-CFFB-4E09-81E1-04B824287AB9}"/>
                  </a:ext>
                </a:extLst>
              </p14:cNvPr>
              <p14:cNvContentPartPr/>
              <p14:nvPr/>
            </p14:nvContentPartPr>
            <p14:xfrm>
              <a:off x="9177329" y="5352588"/>
              <a:ext cx="163800" cy="46692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5C19A50A-CFFB-4E09-81E1-04B824287AB9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9159329" y="5334574"/>
                <a:ext cx="199440" cy="502588"/>
              </a:xfrm>
              <a:prstGeom prst="rect">
                <a:avLst/>
              </a:prstGeom>
            </p:spPr>
          </p:pic>
        </mc:Fallback>
      </mc:AlternateContent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9CBAF1E-6169-404E-A5A2-FBD182437581}"/>
              </a:ext>
            </a:extLst>
          </p:cNvPr>
          <p:cNvGrpSpPr/>
          <p:nvPr/>
        </p:nvGrpSpPr>
        <p:grpSpPr>
          <a:xfrm>
            <a:off x="9468209" y="5216148"/>
            <a:ext cx="1300680" cy="399600"/>
            <a:chOff x="9468209" y="5216148"/>
            <a:chExt cx="1300680" cy="399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9D1B980D-AD0C-4FB6-847F-7D2D23E8B0A3}"/>
                    </a:ext>
                  </a:extLst>
                </p14:cNvPr>
                <p14:cNvContentPartPr/>
                <p14:nvPr/>
              </p14:nvContentPartPr>
              <p14:xfrm>
                <a:off x="9468209" y="5372028"/>
                <a:ext cx="90360" cy="1440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9D1B980D-AD0C-4FB6-847F-7D2D23E8B0A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9450209" y="5354028"/>
                  <a:ext cx="12600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6D916F38-9B7B-408F-90A0-55D5D306E84E}"/>
                    </a:ext>
                  </a:extLst>
                </p14:cNvPr>
                <p14:cNvContentPartPr/>
                <p14:nvPr/>
              </p14:nvContentPartPr>
              <p14:xfrm>
                <a:off x="9475769" y="5454468"/>
                <a:ext cx="78480" cy="540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6D916F38-9B7B-408F-90A0-55D5D306E84E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9457769" y="5436468"/>
                  <a:ext cx="1141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B44EA592-3B23-49F7-9EB9-9FCBF0770C06}"/>
                    </a:ext>
                  </a:extLst>
                </p14:cNvPr>
                <p14:cNvContentPartPr/>
                <p14:nvPr/>
              </p14:nvContentPartPr>
              <p14:xfrm>
                <a:off x="9723809" y="5227308"/>
                <a:ext cx="146880" cy="15804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B44EA592-3B23-49F7-9EB9-9FCBF0770C0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9705809" y="5209267"/>
                  <a:ext cx="182520" cy="1937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5AC3170F-9C11-4D75-AFE9-3A921131ADC8}"/>
                    </a:ext>
                  </a:extLst>
                </p14:cNvPr>
                <p14:cNvContentPartPr/>
                <p14:nvPr/>
              </p14:nvContentPartPr>
              <p14:xfrm>
                <a:off x="9841169" y="5216148"/>
                <a:ext cx="23760" cy="35856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5AC3170F-9C11-4D75-AFE9-3A921131ADC8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9823169" y="5198166"/>
                  <a:ext cx="59400" cy="3941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AEBBEE05-FCED-4E06-BBAD-72B5C50384E5}"/>
                    </a:ext>
                  </a:extLst>
                </p14:cNvPr>
                <p14:cNvContentPartPr/>
                <p14:nvPr/>
              </p14:nvContentPartPr>
              <p14:xfrm>
                <a:off x="9916769" y="5384628"/>
                <a:ext cx="226440" cy="15408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AEBBEE05-FCED-4E06-BBAD-72B5C50384E5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9898740" y="5366586"/>
                  <a:ext cx="262137" cy="1898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367F275-803F-4157-B950-6EB931018E32}"/>
                    </a:ext>
                  </a:extLst>
                </p14:cNvPr>
                <p14:cNvContentPartPr/>
                <p14:nvPr/>
              </p14:nvContentPartPr>
              <p14:xfrm>
                <a:off x="9991649" y="5374188"/>
                <a:ext cx="116280" cy="24156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367F275-803F-4157-B950-6EB931018E32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9973649" y="5356188"/>
                  <a:ext cx="15192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8E3D3C9A-0045-4AE0-B31C-E269F9A81FA4}"/>
                    </a:ext>
                  </a:extLst>
                </p14:cNvPr>
                <p14:cNvContentPartPr/>
                <p14:nvPr/>
              </p14:nvContentPartPr>
              <p14:xfrm>
                <a:off x="10225289" y="5342148"/>
                <a:ext cx="103320" cy="972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8E3D3C9A-0045-4AE0-B31C-E269F9A81FA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0207289" y="5324148"/>
                  <a:ext cx="13896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1E79A8EC-FA86-43C5-9D50-E9E35C929BFB}"/>
                    </a:ext>
                  </a:extLst>
                </p14:cNvPr>
                <p14:cNvContentPartPr/>
                <p14:nvPr/>
              </p14:nvContentPartPr>
              <p14:xfrm>
                <a:off x="10440569" y="5282388"/>
                <a:ext cx="328320" cy="23148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1E79A8EC-FA86-43C5-9D50-E9E35C929BFB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0422549" y="5264388"/>
                  <a:ext cx="363999" cy="267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080387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52620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6 Linear Systems of Equations</a:t>
            </a:r>
            <a:br>
              <a:rPr lang="en-US" sz="3600" dirty="0"/>
            </a:br>
            <a:r>
              <a:rPr lang="en-US" sz="3600" dirty="0"/>
              <a:t>     Standards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899140" y="1701295"/>
            <a:ext cx="10921798" cy="3455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b="1" u="sng" dirty="0"/>
              <a:t>B.S.ID.C.4</a:t>
            </a:r>
            <a:r>
              <a:rPr lang="en-US" dirty="0"/>
              <a:t> Interpret the slope (rate of change) and the intercept (constant term) of a linear model in the context of the data</a:t>
            </a:r>
          </a:p>
          <a:p>
            <a:r>
              <a:rPr lang="en-US" b="1" u="sng" dirty="0"/>
              <a:t>B.F.IF.C.4</a:t>
            </a:r>
            <a:r>
              <a:rPr lang="en-US" dirty="0"/>
              <a:t> Graph linear, quadratic, absolute value, and piecewise functions expressed symbolically and show key features of the graph, by hand in simple  cases and using technology for more complicated ones.</a:t>
            </a:r>
          </a:p>
          <a:p>
            <a:r>
              <a:rPr lang="en-US" b="1" u="sng" dirty="0"/>
              <a:t>B.N.Q.A.1</a:t>
            </a:r>
            <a:r>
              <a:rPr lang="en-US" dirty="0"/>
              <a:t> Use units as a way to understand problems and to guide the solution of multi-step problems; choose and interpret units consistently in formulas; choose and interpret the scale and the origin in graphs and data displays.</a:t>
            </a:r>
          </a:p>
          <a:p>
            <a:r>
              <a:rPr lang="en-US" b="1" u="sng" dirty="0"/>
              <a:t>B.A.CED.A.3</a:t>
            </a:r>
            <a:r>
              <a:rPr lang="en-US" dirty="0"/>
              <a:t> Rearrange formulas to highlight a quantity of interest, using the same reasoning as in solving equations</a:t>
            </a:r>
          </a:p>
          <a:p>
            <a:r>
              <a:rPr lang="en-US" b="1" u="sng" dirty="0"/>
              <a:t>B.A.REI.C.3</a:t>
            </a:r>
            <a:r>
              <a:rPr lang="en-US" dirty="0"/>
              <a:t> Solve and explain the solutions to a system of equations using a variety of representations including combinations of linear and non-linear equations.</a:t>
            </a:r>
          </a:p>
          <a:p>
            <a:r>
              <a:rPr lang="en-US" b="1" u="sng" dirty="0"/>
              <a:t>B.A.CED.A.2</a:t>
            </a:r>
            <a:r>
              <a:rPr lang="en-US" dirty="0"/>
              <a:t> Create equations in two or more variables to represent relationships between quantities.</a:t>
            </a:r>
          </a:p>
          <a:p>
            <a:r>
              <a:rPr lang="en-US" b="1" u="sng" dirty="0"/>
              <a:t>B.A.REI..D.5</a:t>
            </a:r>
            <a:r>
              <a:rPr lang="en-US" dirty="0"/>
              <a:t> Solve a linear inequality using multiple methods and interpret the solution as it applies to the context.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064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9402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600" dirty="0"/>
              <a:t> 6-3 Write Equations for Lines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Objectives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1158689" y="2871704"/>
            <a:ext cx="9822922" cy="237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 dirty="0"/>
              <a:t>SWBAT write equations for lines in </a:t>
            </a:r>
            <a:r>
              <a:rPr lang="en-US" dirty="0">
                <a:highlight>
                  <a:srgbClr val="00FFFF"/>
                </a:highlight>
              </a:rPr>
              <a:t>point-slope form</a:t>
            </a:r>
            <a:r>
              <a:rPr lang="en-US" dirty="0"/>
              <a:t> IOT solve problems in </a:t>
            </a:r>
            <a:r>
              <a:rPr lang="en-US" dirty="0">
                <a:highlight>
                  <a:srgbClr val="FFFF00"/>
                </a:highlight>
              </a:rPr>
              <a:t>context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9D2AF58F-7144-43EC-A4E4-BCC8E1F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0" y="4831080"/>
            <a:ext cx="1780735" cy="1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916BA0-95E2-4379-9287-6B45B63B5A8C}"/>
              </a:ext>
            </a:extLst>
          </p:cNvPr>
          <p:cNvCxnSpPr>
            <a:cxnSpLocks/>
          </p:cNvCxnSpPr>
          <p:nvPr/>
        </p:nvCxnSpPr>
        <p:spPr>
          <a:xfrm>
            <a:off x="8494643" y="2124499"/>
            <a:ext cx="397657" cy="77566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F0835BD-B9B6-44B7-97F5-41972A4406C2}"/>
              </a:ext>
            </a:extLst>
          </p:cNvPr>
          <p:cNvSpPr txBox="1"/>
          <p:nvPr/>
        </p:nvSpPr>
        <p:spPr>
          <a:xfrm flipH="1">
            <a:off x="6949772" y="1735807"/>
            <a:ext cx="310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</a:rPr>
              <a:t>As it relates to this situation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B8349C-04CF-4953-AAED-05B4869C5F50}"/>
              </a:ext>
            </a:extLst>
          </p:cNvPr>
          <p:cNvCxnSpPr>
            <a:cxnSpLocks/>
          </p:cNvCxnSpPr>
          <p:nvPr/>
        </p:nvCxnSpPr>
        <p:spPr>
          <a:xfrm>
            <a:off x="4942393" y="2144480"/>
            <a:ext cx="840059" cy="72722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978EC70-1FF4-4AB2-AA08-96092C1D220C}"/>
                  </a:ext>
                </a:extLst>
              </p:cNvPr>
              <p:cNvSpPr txBox="1"/>
              <p:nvPr/>
            </p:nvSpPr>
            <p:spPr>
              <a:xfrm>
                <a:off x="3130147" y="1704630"/>
                <a:ext cx="31010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highlight>
                              <a:srgbClr val="00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highlight>
                              <a:srgbClr val="00FFFF"/>
                            </a:highlight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highlight>
                              <a:srgbClr val="00FFFF"/>
                            </a:highlight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highlight>
                              <a:srgbClr val="00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highlight>
                              <a:srgbClr val="00FFFF"/>
                            </a:highlight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highlight>
                              <a:srgbClr val="00FFFF"/>
                            </a:highlight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highlight>
                      <a:srgbClr val="00FFFF"/>
                    </a:highlight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978EC70-1FF4-4AB2-AA08-96092C1D2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0147" y="1704630"/>
                <a:ext cx="3101062" cy="369332"/>
              </a:xfrm>
              <a:prstGeom prst="rect">
                <a:avLst/>
              </a:prstGeom>
              <a:blipFill>
                <a:blip r:embed="rId4"/>
                <a:stretch>
                  <a:fillRect l="-1179" t="-3333" b="-2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3540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26D058D-37EE-4952-83C9-1B47AB67214A}"/>
                  </a:ext>
                </a:extLst>
              </p:cNvPr>
              <p:cNvSpPr/>
              <p:nvPr/>
            </p:nvSpPr>
            <p:spPr>
              <a:xfrm>
                <a:off x="927652" y="1824322"/>
                <a:ext cx="9276521" cy="10693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______________________-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where </a:t>
                </a:r>
                <a:r>
                  <a:rPr lang="en-US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slope and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is a point on the line.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______________________-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𝐴𝑥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𝐵𝑦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where A, B and C are integer coefficients.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26D058D-37EE-4952-83C9-1B47AB6721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652" y="1824322"/>
                <a:ext cx="9276521" cy="1069395"/>
              </a:xfrm>
              <a:prstGeom prst="rect">
                <a:avLst/>
              </a:prstGeom>
              <a:blipFill>
                <a:blip r:embed="rId2"/>
                <a:stretch>
                  <a:fillRect t="-2841" b="-7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6-3 Write Equations for Lines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6111" y="126078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Key Concepts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1D07B-B8DE-4A72-8252-335484F9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write equations for lines in point-slope form IOT solve problems in context.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38728E-EB5C-47EA-BECE-2B4B4151A3F6}"/>
              </a:ext>
            </a:extLst>
          </p:cNvPr>
          <p:cNvSpPr txBox="1"/>
          <p:nvPr/>
        </p:nvSpPr>
        <p:spPr>
          <a:xfrm>
            <a:off x="1475580" y="1731266"/>
            <a:ext cx="2327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Point-Slope Form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8F6E86-FEAE-4C8F-9C34-DAC08E292F9F}"/>
              </a:ext>
            </a:extLst>
          </p:cNvPr>
          <p:cNvSpPr txBox="1"/>
          <p:nvPr/>
        </p:nvSpPr>
        <p:spPr>
          <a:xfrm>
            <a:off x="1475581" y="2505413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Standard Form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AA34CB-F01F-4726-9D9D-15017387270B}"/>
              </a:ext>
            </a:extLst>
          </p:cNvPr>
          <p:cNvPicPr/>
          <p:nvPr/>
        </p:nvPicPr>
        <p:blipFill>
          <a:blip r:embed="rId4" cstate="print"/>
          <a:srcRect l="39719" t="47242" r="10260" b="21324"/>
          <a:stretch>
            <a:fillRect/>
          </a:stretch>
        </p:blipFill>
        <p:spPr bwMode="auto">
          <a:xfrm>
            <a:off x="2088168" y="3279560"/>
            <a:ext cx="7453397" cy="2882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009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 6-3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14AB2-D6EC-4D5B-AA67-DF32EF87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write equations for lines in point-slope form IOT solve problems in context.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9012D5-43A7-48F4-B544-9455662BC54A}"/>
              </a:ext>
            </a:extLst>
          </p:cNvPr>
          <p:cNvSpPr/>
          <p:nvPr/>
        </p:nvSpPr>
        <p:spPr>
          <a:xfrm>
            <a:off x="1205948" y="1750727"/>
            <a:ext cx="4041913" cy="10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Write an equation of the line with a slope of -2 and passes through the point P(-1, 3).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DF4E1F-12DB-47A0-BC76-8E6BB05E1CB3}"/>
              </a:ext>
            </a:extLst>
          </p:cNvPr>
          <p:cNvSpPr/>
          <p:nvPr/>
        </p:nvSpPr>
        <p:spPr>
          <a:xfrm>
            <a:off x="6433679" y="1750727"/>
            <a:ext cx="4309514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eriod" startAt="2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Write an equation of the line through      A(1, -3) and B(3, 2).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B14857-C1A4-46D3-9FEC-F06736D8308C}"/>
              </a:ext>
            </a:extLst>
          </p:cNvPr>
          <p:cNvCxnSpPr>
            <a:cxnSpLocks/>
          </p:cNvCxnSpPr>
          <p:nvPr/>
        </p:nvCxnSpPr>
        <p:spPr>
          <a:xfrm>
            <a:off x="5927962" y="1949142"/>
            <a:ext cx="0" cy="415241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62D3732-77D2-4CD6-990A-1BA117CF4CEC}"/>
              </a:ext>
            </a:extLst>
          </p:cNvPr>
          <p:cNvSpPr txBox="1"/>
          <p:nvPr/>
        </p:nvSpPr>
        <p:spPr>
          <a:xfrm>
            <a:off x="940292" y="1152297"/>
            <a:ext cx="1200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do</a:t>
            </a:r>
          </a:p>
        </p:txBody>
      </p:sp>
    </p:spTree>
    <p:extLst>
      <p:ext uri="{BB962C8B-B14F-4D97-AF65-F5344CB8AC3E}">
        <p14:creationId xmlns:p14="http://schemas.microsoft.com/office/powerpoint/2010/main" val="1790129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 6-3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14AB2-D6EC-4D5B-AA67-DF32EF87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write equations for lines in point-slope form IOT solve problems in context.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6D36D7-3693-451D-ABAD-D380FC2A2254}"/>
              </a:ext>
            </a:extLst>
          </p:cNvPr>
          <p:cNvSpPr/>
          <p:nvPr/>
        </p:nvSpPr>
        <p:spPr>
          <a:xfrm>
            <a:off x="1162362" y="1555385"/>
            <a:ext cx="3947940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 Write the equation of the line shown.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A01559-64AE-41B9-9BBA-FD4CE864D8F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9" t="37132" r="42886" b="47243"/>
          <a:stretch>
            <a:fillRect/>
          </a:stretch>
        </p:blipFill>
        <p:spPr bwMode="auto">
          <a:xfrm>
            <a:off x="1845378" y="2208922"/>
            <a:ext cx="2505906" cy="2520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036366-4719-4C57-8A99-9CC53820848B}"/>
              </a:ext>
            </a:extLst>
          </p:cNvPr>
          <p:cNvCxnSpPr>
            <a:cxnSpLocks/>
          </p:cNvCxnSpPr>
          <p:nvPr/>
        </p:nvCxnSpPr>
        <p:spPr>
          <a:xfrm>
            <a:off x="5914710" y="1352794"/>
            <a:ext cx="0" cy="415241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3292A91-A9C5-4E12-A1A9-694A215618C0}"/>
                  </a:ext>
                </a:extLst>
              </p:cNvPr>
              <p:cNvSpPr/>
              <p:nvPr/>
            </p:nvSpPr>
            <p:spPr>
              <a:xfrm>
                <a:off x="6519276" y="1479659"/>
                <a:ext cx="5310236" cy="542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R="0" lvl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4.   Write the equation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in standard form. 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3292A91-A9C5-4E12-A1A9-694A215618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9276" y="1479659"/>
                <a:ext cx="5310236" cy="542136"/>
              </a:xfrm>
              <a:prstGeom prst="rect">
                <a:avLst/>
              </a:prstGeom>
              <a:blipFill>
                <a:blip r:embed="rId4"/>
                <a:stretch>
                  <a:fillRect l="-917" b="-5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51E4178-321B-4716-8708-B82538559151}"/>
              </a:ext>
            </a:extLst>
          </p:cNvPr>
          <p:cNvSpPr txBox="1"/>
          <p:nvPr/>
        </p:nvSpPr>
        <p:spPr>
          <a:xfrm>
            <a:off x="1038738" y="1185735"/>
            <a:ext cx="1200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do</a:t>
            </a:r>
          </a:p>
        </p:txBody>
      </p:sp>
    </p:spTree>
    <p:extLst>
      <p:ext uri="{BB962C8B-B14F-4D97-AF65-F5344CB8AC3E}">
        <p14:creationId xmlns:p14="http://schemas.microsoft.com/office/powerpoint/2010/main" val="2977500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56117506-5EA2-48E1-9422-2825F64CF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4217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6 Overview </a:t>
            </a:r>
            <a:br>
              <a:rPr lang="en-US" dirty="0"/>
            </a:br>
            <a:r>
              <a:rPr lang="en-US" dirty="0"/>
              <a:t>Linear Systems </a:t>
            </a:r>
            <a:r>
              <a:rPr lang="en-US"/>
              <a:t>of Equations </a:t>
            </a:r>
            <a:endParaRPr lang="en-US" dirty="0"/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AE35A3E0-D326-4D09-B6D1-BE4C8E2D1CB6}"/>
              </a:ext>
            </a:extLst>
          </p:cNvPr>
          <p:cNvSpPr txBox="1">
            <a:spLocks/>
          </p:cNvSpPr>
          <p:nvPr/>
        </p:nvSpPr>
        <p:spPr>
          <a:xfrm>
            <a:off x="3931711" y="1972497"/>
            <a:ext cx="2588358" cy="35669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Activities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Bell Work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Notes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Real World Applications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4CC2DD56-6C10-457D-81BA-256BFB1444E0}"/>
              </a:ext>
            </a:extLst>
          </p:cNvPr>
          <p:cNvSpPr txBox="1">
            <a:spLocks/>
          </p:cNvSpPr>
          <p:nvPr/>
        </p:nvSpPr>
        <p:spPr>
          <a:xfrm>
            <a:off x="885888" y="1972498"/>
            <a:ext cx="2926804" cy="461383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Lessons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6-1 Slope of a Line &amp; Slope-Intercept Form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6-3 Write Equations for Lines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6-4 Systems of Equations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6-5 Solving Systems of Equations by Substitution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6-6 Solving Systems by Adding &amp; Multiplying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6-7 Solving Systems of Equations Using Matrices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6-8 Systems of Inequalities</a:t>
            </a:r>
          </a:p>
          <a:p>
            <a:endParaRPr lang="en-US" dirty="0"/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D1EB6C91-6FDE-4F8D-B64D-9A1EFDFB8D1D}"/>
              </a:ext>
            </a:extLst>
          </p:cNvPr>
          <p:cNvSpPr txBox="1">
            <a:spLocks/>
          </p:cNvSpPr>
          <p:nvPr/>
        </p:nvSpPr>
        <p:spPr>
          <a:xfrm>
            <a:off x="6639088" y="1972497"/>
            <a:ext cx="2902478" cy="35669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Assignments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Complete &amp; Submit Bell work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Complete &amp; Submit Delta Math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Work on Challenge Questions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Study: Complete Independent Practice </a:t>
            </a:r>
          </a:p>
          <a:p>
            <a:pPr marL="0" indent="0">
              <a:buFont typeface="Wingdings 3" charset="2"/>
              <a:buNone/>
            </a:pPr>
            <a:endParaRPr lang="en-US" dirty="0"/>
          </a:p>
        </p:txBody>
      </p:sp>
      <p:pic>
        <p:nvPicPr>
          <p:cNvPr id="21" name="Picture 20" descr="C:\Users\cartertn2\AppData\Local\Microsoft\Windows\INetCache\Content.MSO\C30EDC4.tmp">
            <a:extLst>
              <a:ext uri="{FF2B5EF4-FFF2-40B4-BE49-F238E27FC236}">
                <a16:creationId xmlns:a16="http://schemas.microsoft.com/office/drawing/2014/main" id="{FCC800BC-D629-4B59-B43C-6DC9B9884BA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446" y="0"/>
            <a:ext cx="1241771" cy="12233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078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 6-3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14AB2-D6EC-4D5B-AA67-DF32EF87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write equations for lines in point-slope form IOT solve problems in context.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4C2A992-617C-4F87-A715-78D6A6DF5CAF}"/>
                  </a:ext>
                </a:extLst>
              </p:cNvPr>
              <p:cNvSpPr/>
              <p:nvPr/>
            </p:nvSpPr>
            <p:spPr>
              <a:xfrm>
                <a:off x="1062912" y="1750727"/>
                <a:ext cx="4373217" cy="86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marR="0" lvl="0" indent="-34290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AutoNum type="arabicPeriod" startAt="5"/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Write the equation of the line parallel to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containing R(1, 1).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4C2A992-617C-4F87-A715-78D6A6DF5C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12" y="1750727"/>
                <a:ext cx="4373217" cy="862287"/>
              </a:xfrm>
              <a:prstGeom prst="rect">
                <a:avLst/>
              </a:prstGeom>
              <a:blipFill>
                <a:blip r:embed="rId3"/>
                <a:stretch>
                  <a:fillRect l="-836" t="-1408"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70B062-F95C-4E89-ABA0-A5CC9CD069B2}"/>
              </a:ext>
            </a:extLst>
          </p:cNvPr>
          <p:cNvCxnSpPr>
            <a:cxnSpLocks/>
          </p:cNvCxnSpPr>
          <p:nvPr/>
        </p:nvCxnSpPr>
        <p:spPr>
          <a:xfrm>
            <a:off x="6272519" y="1896133"/>
            <a:ext cx="0" cy="415241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50C8C53-E527-49A4-8EAC-AB940CFED10D}"/>
                  </a:ext>
                </a:extLst>
              </p:cNvPr>
              <p:cNvSpPr/>
              <p:nvPr/>
            </p:nvSpPr>
            <p:spPr>
              <a:xfrm>
                <a:off x="6755872" y="1750726"/>
                <a:ext cx="4837043" cy="86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marR="0" lvl="0" indent="-34290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AutoNum type="arabicPeriod" startAt="6"/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Write the equation of the line perpendicular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containing R(1, 1).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50C8C53-E527-49A4-8EAC-AB940CFED1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5872" y="1750726"/>
                <a:ext cx="4837043" cy="862287"/>
              </a:xfrm>
              <a:prstGeom prst="rect">
                <a:avLst/>
              </a:prstGeom>
              <a:blipFill>
                <a:blip r:embed="rId4"/>
                <a:stretch>
                  <a:fillRect l="-756" t="-1408"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81FB4EF-68CA-4496-8AEF-91FCAB103638}"/>
              </a:ext>
            </a:extLst>
          </p:cNvPr>
          <p:cNvSpPr txBox="1"/>
          <p:nvPr/>
        </p:nvSpPr>
        <p:spPr>
          <a:xfrm>
            <a:off x="1038738" y="1185735"/>
            <a:ext cx="1200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do</a:t>
            </a:r>
          </a:p>
        </p:txBody>
      </p:sp>
    </p:spTree>
    <p:extLst>
      <p:ext uri="{BB962C8B-B14F-4D97-AF65-F5344CB8AC3E}">
        <p14:creationId xmlns:p14="http://schemas.microsoft.com/office/powerpoint/2010/main" val="2397392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 6-3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14AB2-D6EC-4D5B-AA67-DF32EF87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write equations for lines in point-slope form IOT solve problems in context.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B776235-D4EE-4C56-9A45-FB675E3D70F1}"/>
                  </a:ext>
                </a:extLst>
              </p:cNvPr>
              <p:cNvSpPr/>
              <p:nvPr/>
            </p:nvSpPr>
            <p:spPr>
              <a:xfrm>
                <a:off x="1126434" y="1750727"/>
                <a:ext cx="8733183" cy="10277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marR="0" lvl="0" indent="-34290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AutoNum type="arabicPeriod" startAt="7"/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 temperature of water at the freezing point is 0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℃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or 32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℉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The temperature of water at the boiling point is 100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℃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or 212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℉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Use these two data points to find an equation to convert the temperature from Celsius to Fahrenheit. 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B776235-D4EE-4C56-9A45-FB675E3D70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434" y="1750727"/>
                <a:ext cx="8733183" cy="1027782"/>
              </a:xfrm>
              <a:prstGeom prst="rect">
                <a:avLst/>
              </a:prstGeom>
              <a:blipFill>
                <a:blip r:embed="rId3"/>
                <a:stretch>
                  <a:fillRect l="-489" t="-1183" r="-978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57EF39F-D528-490E-9644-98301390E9E0}"/>
              </a:ext>
            </a:extLst>
          </p:cNvPr>
          <p:cNvSpPr txBox="1"/>
          <p:nvPr/>
        </p:nvSpPr>
        <p:spPr>
          <a:xfrm>
            <a:off x="1038738" y="1185735"/>
            <a:ext cx="1200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They do</a:t>
            </a:r>
          </a:p>
        </p:txBody>
      </p:sp>
    </p:spTree>
    <p:extLst>
      <p:ext uri="{BB962C8B-B14F-4D97-AF65-F5344CB8AC3E}">
        <p14:creationId xmlns:p14="http://schemas.microsoft.com/office/powerpoint/2010/main" val="992900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Independent Practice/Lesson Check 6-3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824891-542F-45C2-848C-206DD0ECBAA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306401" y="1266824"/>
            <a:ext cx="7320764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7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Independent Practice/Lesson Check 6-3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824891-542F-45C2-848C-206DD0ECBAA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306401" y="1266824"/>
            <a:ext cx="7320764" cy="559117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648963E-2691-4792-B20A-67BC347C1AE5}"/>
              </a:ext>
            </a:extLst>
          </p:cNvPr>
          <p:cNvGrpSpPr/>
          <p:nvPr/>
        </p:nvGrpSpPr>
        <p:grpSpPr>
          <a:xfrm>
            <a:off x="3106107" y="1782234"/>
            <a:ext cx="1036080" cy="330840"/>
            <a:chOff x="3106107" y="1782234"/>
            <a:chExt cx="1036080" cy="330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69AAA80-6B89-4180-B79C-F974149FA2A1}"/>
                    </a:ext>
                  </a:extLst>
                </p14:cNvPr>
                <p14:cNvContentPartPr/>
                <p14:nvPr/>
              </p14:nvContentPartPr>
              <p14:xfrm>
                <a:off x="3106107" y="1862154"/>
                <a:ext cx="73440" cy="25092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69AAA80-6B89-4180-B79C-F974149FA2A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088107" y="1844154"/>
                  <a:ext cx="10908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C0CF7BA-2EAD-47E4-ABCD-A3AEF8D382CC}"/>
                    </a:ext>
                  </a:extLst>
                </p14:cNvPr>
                <p14:cNvContentPartPr/>
                <p14:nvPr/>
              </p14:nvContentPartPr>
              <p14:xfrm>
                <a:off x="3269187" y="1928754"/>
                <a:ext cx="56880" cy="504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C0CF7BA-2EAD-47E4-ABCD-A3AEF8D382C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51187" y="1910754"/>
                  <a:ext cx="9252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3B42ADE-9196-4607-B816-70687A37F22E}"/>
                    </a:ext>
                  </a:extLst>
                </p14:cNvPr>
                <p14:cNvContentPartPr/>
                <p14:nvPr/>
              </p14:nvContentPartPr>
              <p14:xfrm>
                <a:off x="3274947" y="1985274"/>
                <a:ext cx="73800" cy="648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3B42ADE-9196-4607-B816-70687A37F22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57034" y="1966215"/>
                  <a:ext cx="109267" cy="442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43021E4-C8B7-417A-A32B-DA66A4368B82}"/>
                    </a:ext>
                  </a:extLst>
                </p14:cNvPr>
                <p14:cNvContentPartPr/>
                <p14:nvPr/>
              </p14:nvContentPartPr>
              <p14:xfrm>
                <a:off x="3431907" y="1902114"/>
                <a:ext cx="48960" cy="21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43021E4-C8B7-417A-A32B-DA66A4368B8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414038" y="1884114"/>
                  <a:ext cx="8434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69CCE24-75A6-4A0B-936E-7662412FC9E3}"/>
                    </a:ext>
                  </a:extLst>
                </p14:cNvPr>
                <p14:cNvContentPartPr/>
                <p14:nvPr/>
              </p14:nvContentPartPr>
              <p14:xfrm>
                <a:off x="3541707" y="1817874"/>
                <a:ext cx="127800" cy="17388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69CCE24-75A6-4A0B-936E-7662412FC9E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523707" y="1799874"/>
                  <a:ext cx="16344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1F7915C-CB16-443D-B489-408DBD3B60B9}"/>
                    </a:ext>
                  </a:extLst>
                </p14:cNvPr>
                <p14:cNvContentPartPr/>
                <p14:nvPr/>
              </p14:nvContentPartPr>
              <p14:xfrm>
                <a:off x="3692187" y="1865754"/>
                <a:ext cx="95400" cy="10152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1F7915C-CB16-443D-B489-408DBD3B60B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674187" y="1847754"/>
                  <a:ext cx="13104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E7AD713-6632-43CD-BCCE-068A0BEB8998}"/>
                    </a:ext>
                  </a:extLst>
                </p14:cNvPr>
                <p14:cNvContentPartPr/>
                <p14:nvPr/>
              </p14:nvContentPartPr>
              <p14:xfrm>
                <a:off x="3695787" y="1879794"/>
                <a:ext cx="50400" cy="9792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E7AD713-6632-43CD-BCCE-068A0BEB899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677658" y="1861794"/>
                  <a:ext cx="86296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D855B9D-979C-43BA-AFC2-3B7DC36AF3CA}"/>
                    </a:ext>
                  </a:extLst>
                </p14:cNvPr>
                <p14:cNvContentPartPr/>
                <p14:nvPr/>
              </p14:nvContentPartPr>
              <p14:xfrm>
                <a:off x="3899547" y="1865034"/>
                <a:ext cx="13680" cy="9576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D855B9D-979C-43BA-AFC2-3B7DC36AF3C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882009" y="1847034"/>
                  <a:ext cx="48406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D4548F2-D9BA-4D85-BE06-1C24BBEC4B02}"/>
                    </a:ext>
                  </a:extLst>
                </p14:cNvPr>
                <p14:cNvContentPartPr/>
                <p14:nvPr/>
              </p14:nvContentPartPr>
              <p14:xfrm>
                <a:off x="3864627" y="1909314"/>
                <a:ext cx="74160" cy="612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D4548F2-D9BA-4D85-BE06-1C24BBEC4B0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846539" y="1891314"/>
                  <a:ext cx="109974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D2A1CAA-D57C-4A8B-B840-5150113E1577}"/>
                    </a:ext>
                  </a:extLst>
                </p14:cNvPr>
                <p14:cNvContentPartPr/>
                <p14:nvPr/>
              </p14:nvContentPartPr>
              <p14:xfrm>
                <a:off x="4021227" y="1782234"/>
                <a:ext cx="120960" cy="21780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D2A1CAA-D57C-4A8B-B840-5150113E157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003227" y="1764264"/>
                  <a:ext cx="156600" cy="25338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B8B8B37-116F-4972-8FF8-E65A34A35893}"/>
              </a:ext>
            </a:extLst>
          </p:cNvPr>
          <p:cNvGrpSpPr/>
          <p:nvPr/>
        </p:nvGrpSpPr>
        <p:grpSpPr>
          <a:xfrm>
            <a:off x="3152187" y="2231154"/>
            <a:ext cx="1123560" cy="313920"/>
            <a:chOff x="3152187" y="2231154"/>
            <a:chExt cx="1123560" cy="313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E91E6B4-DDFE-49B5-927C-26EE3CFD0C17}"/>
                    </a:ext>
                  </a:extLst>
                </p14:cNvPr>
                <p14:cNvContentPartPr/>
                <p14:nvPr/>
              </p14:nvContentPartPr>
              <p14:xfrm>
                <a:off x="3152187" y="2313234"/>
                <a:ext cx="88920" cy="23184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E91E6B4-DDFE-49B5-927C-26EE3CFD0C1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134187" y="2295234"/>
                  <a:ext cx="12456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F5FFAAF-5DCC-426B-AA0D-CE42878C366E}"/>
                    </a:ext>
                  </a:extLst>
                </p14:cNvPr>
                <p14:cNvContentPartPr/>
                <p14:nvPr/>
              </p14:nvContentPartPr>
              <p14:xfrm>
                <a:off x="3330387" y="2322234"/>
                <a:ext cx="79200" cy="900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F5FFAAF-5DCC-426B-AA0D-CE42878C366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312387" y="2304234"/>
                  <a:ext cx="11484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E044441-6E6F-42BC-8D1B-FBFCD8598342}"/>
                    </a:ext>
                  </a:extLst>
                </p14:cNvPr>
                <p14:cNvContentPartPr/>
                <p14:nvPr/>
              </p14:nvContentPartPr>
              <p14:xfrm>
                <a:off x="3341907" y="2382714"/>
                <a:ext cx="73800" cy="1080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E044441-6E6F-42BC-8D1B-FBFCD859834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323819" y="2364714"/>
                  <a:ext cx="109615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9B92CC7-FE57-49D3-81DB-450F2E1BE786}"/>
                    </a:ext>
                  </a:extLst>
                </p14:cNvPr>
                <p14:cNvContentPartPr/>
                <p14:nvPr/>
              </p14:nvContentPartPr>
              <p14:xfrm>
                <a:off x="3492387" y="2314674"/>
                <a:ext cx="75600" cy="540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9B92CC7-FE57-49D3-81DB-450F2E1BE78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474301" y="2296674"/>
                  <a:ext cx="111411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122201E-0355-48BD-BF7C-66FEBBA84AD2}"/>
                    </a:ext>
                  </a:extLst>
                </p14:cNvPr>
                <p14:cNvContentPartPr/>
                <p14:nvPr/>
              </p14:nvContentPartPr>
              <p14:xfrm>
                <a:off x="3647187" y="2231154"/>
                <a:ext cx="83160" cy="16956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122201E-0355-48BD-BF7C-66FEBBA84AD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629187" y="2213154"/>
                  <a:ext cx="11880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B8AD60E-AD6F-4C2D-831D-6531BDE1BF35}"/>
                    </a:ext>
                  </a:extLst>
                </p14:cNvPr>
                <p14:cNvContentPartPr/>
                <p14:nvPr/>
              </p14:nvContentPartPr>
              <p14:xfrm>
                <a:off x="3789027" y="2292714"/>
                <a:ext cx="81720" cy="9540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B8AD60E-AD6F-4C2D-831D-6531BDE1BF3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770947" y="2274714"/>
                  <a:ext cx="117518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DDA1A75-BE43-425B-841E-7E2B8C818D06}"/>
                    </a:ext>
                  </a:extLst>
                </p14:cNvPr>
                <p14:cNvContentPartPr/>
                <p14:nvPr/>
              </p14:nvContentPartPr>
              <p14:xfrm>
                <a:off x="3785427" y="2285514"/>
                <a:ext cx="55800" cy="13536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DDA1A75-BE43-425B-841E-7E2B8C818D0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767310" y="2267514"/>
                  <a:ext cx="91671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DE9E828-D53B-4393-8DB6-E69613A0ECF4}"/>
                    </a:ext>
                  </a:extLst>
                </p14:cNvPr>
                <p14:cNvContentPartPr/>
                <p14:nvPr/>
              </p14:nvContentPartPr>
              <p14:xfrm>
                <a:off x="3936627" y="2337354"/>
                <a:ext cx="43560" cy="46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DE9E828-D53B-4393-8DB6-E69613A0ECF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918477" y="2319354"/>
                  <a:ext cx="79497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CCE6289-B82C-4A6F-921E-A320C1A42516}"/>
                    </a:ext>
                  </a:extLst>
                </p14:cNvPr>
                <p14:cNvContentPartPr/>
                <p14:nvPr/>
              </p14:nvContentPartPr>
              <p14:xfrm>
                <a:off x="4088907" y="2255634"/>
                <a:ext cx="186840" cy="15480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CCE6289-B82C-4A6F-921E-A320C1A42516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070907" y="2237634"/>
                  <a:ext cx="222480" cy="190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1318165-19AC-4DB0-A58F-2929D45538C1}"/>
                  </a:ext>
                </a:extLst>
              </p14:cNvPr>
              <p14:cNvContentPartPr/>
              <p14:nvPr/>
            </p14:nvContentPartPr>
            <p14:xfrm>
              <a:off x="6766947" y="1817514"/>
              <a:ext cx="86040" cy="2620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1318165-19AC-4DB0-A58F-2929D45538C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748947" y="1799539"/>
                <a:ext cx="121680" cy="297671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7F4AE3EE-8C30-48CF-AD0E-006C7912AD73}"/>
              </a:ext>
            </a:extLst>
          </p:cNvPr>
          <p:cNvGrpSpPr/>
          <p:nvPr/>
        </p:nvGrpSpPr>
        <p:grpSpPr>
          <a:xfrm>
            <a:off x="6942627" y="1548234"/>
            <a:ext cx="966600" cy="401400"/>
            <a:chOff x="6942627" y="1548234"/>
            <a:chExt cx="966600" cy="401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78A7029-E536-47B7-B6F5-248454825DC0}"/>
                    </a:ext>
                  </a:extLst>
                </p14:cNvPr>
                <p14:cNvContentPartPr/>
                <p14:nvPr/>
              </p14:nvContentPartPr>
              <p14:xfrm>
                <a:off x="6942627" y="1837674"/>
                <a:ext cx="65880" cy="900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78A7029-E536-47B7-B6F5-248454825DC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924627" y="1819674"/>
                  <a:ext cx="10152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9102F07-5249-462D-B7E1-BB547AA97ADA}"/>
                    </a:ext>
                  </a:extLst>
                </p14:cNvPr>
                <p14:cNvContentPartPr/>
                <p14:nvPr/>
              </p14:nvContentPartPr>
              <p14:xfrm>
                <a:off x="6959187" y="1907154"/>
                <a:ext cx="59760" cy="1512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9102F07-5249-462D-B7E1-BB547AA97AD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941187" y="1888715"/>
                  <a:ext cx="95400" cy="516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8DAFBD9A-F0EF-4AF0-8D75-51D2BFD7E344}"/>
                    </a:ext>
                  </a:extLst>
                </p14:cNvPr>
                <p14:cNvContentPartPr/>
                <p14:nvPr/>
              </p14:nvContentPartPr>
              <p14:xfrm>
                <a:off x="7135947" y="1644354"/>
                <a:ext cx="48240" cy="432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8DAFBD9A-F0EF-4AF0-8D75-51D2BFD7E34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118080" y="1626354"/>
                  <a:ext cx="83616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14F2226-57E7-482C-874F-2122C099D582}"/>
                    </a:ext>
                  </a:extLst>
                </p14:cNvPr>
                <p14:cNvContentPartPr/>
                <p14:nvPr/>
              </p14:nvContentPartPr>
              <p14:xfrm>
                <a:off x="7271667" y="1548234"/>
                <a:ext cx="72360" cy="13716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14F2226-57E7-482C-874F-2122C099D58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253667" y="1530234"/>
                  <a:ext cx="10800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39F3757-A887-416E-8A6D-ED427E2A7F91}"/>
                    </a:ext>
                  </a:extLst>
                </p14:cNvPr>
                <p14:cNvContentPartPr/>
                <p14:nvPr/>
              </p14:nvContentPartPr>
              <p14:xfrm>
                <a:off x="7219827" y="1714554"/>
                <a:ext cx="194760" cy="2268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39F3757-A887-416E-8A6D-ED427E2A7F9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201827" y="1696554"/>
                  <a:ext cx="23040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3113F67-CBB5-408C-901C-0F6E1629FC69}"/>
                    </a:ext>
                  </a:extLst>
                </p14:cNvPr>
                <p14:cNvContentPartPr/>
                <p14:nvPr/>
              </p14:nvContentPartPr>
              <p14:xfrm>
                <a:off x="7279227" y="1790154"/>
                <a:ext cx="85320" cy="15948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3113F67-CBB5-408C-901C-0F6E1629FC6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261227" y="1772113"/>
                  <a:ext cx="120960" cy="1952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7216EBF-5871-4A48-9DA6-9C490A4C3F32}"/>
                    </a:ext>
                  </a:extLst>
                </p14:cNvPr>
                <p14:cNvContentPartPr/>
                <p14:nvPr/>
              </p14:nvContentPartPr>
              <p14:xfrm>
                <a:off x="7467867" y="1728954"/>
                <a:ext cx="90360" cy="1094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7216EBF-5871-4A48-9DA6-9C490A4C3F3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449867" y="1710954"/>
                  <a:ext cx="12600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0DDAE31-9D2F-4AE9-962D-5028528A4E82}"/>
                    </a:ext>
                  </a:extLst>
                </p14:cNvPr>
                <p14:cNvContentPartPr/>
                <p14:nvPr/>
              </p14:nvContentPartPr>
              <p14:xfrm>
                <a:off x="7449147" y="1744434"/>
                <a:ext cx="84960" cy="13104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0DDAE31-9D2F-4AE9-962D-5028528A4E8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431223" y="1726434"/>
                  <a:ext cx="12045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707A1D5-1A4B-4ACF-A575-71D63110B782}"/>
                    </a:ext>
                  </a:extLst>
                </p14:cNvPr>
                <p14:cNvContentPartPr/>
                <p14:nvPr/>
              </p14:nvContentPartPr>
              <p14:xfrm>
                <a:off x="7725267" y="1732554"/>
                <a:ext cx="6840" cy="12312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707A1D5-1A4B-4ACF-A575-71D63110B78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708167" y="1714554"/>
                  <a:ext cx="40698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AD7D558-CE0A-483A-848A-C42507111F71}"/>
                    </a:ext>
                  </a:extLst>
                </p14:cNvPr>
                <p14:cNvContentPartPr/>
                <p14:nvPr/>
              </p14:nvContentPartPr>
              <p14:xfrm>
                <a:off x="7670907" y="1776474"/>
                <a:ext cx="106560" cy="1080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AD7D558-CE0A-483A-848A-C42507111F7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652907" y="1758474"/>
                  <a:ext cx="14220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69303E5-F8BB-447B-96B6-0C808B751F76}"/>
                    </a:ext>
                  </a:extLst>
                </p14:cNvPr>
                <p14:cNvContentPartPr/>
                <p14:nvPr/>
              </p14:nvContentPartPr>
              <p14:xfrm>
                <a:off x="7902027" y="1667754"/>
                <a:ext cx="7200" cy="1947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69303E5-F8BB-447B-96B6-0C808B751F7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883080" y="1649754"/>
                  <a:ext cx="44716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1F65DB9-0C9E-432B-AA0A-3B503C4181E8}"/>
                    </a:ext>
                  </a:extLst>
                </p14:cNvPr>
                <p14:cNvContentPartPr/>
                <p14:nvPr/>
              </p14:nvContentPartPr>
              <p14:xfrm>
                <a:off x="7503507" y="1722114"/>
                <a:ext cx="52560" cy="5076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1F65DB9-0C9E-432B-AA0A-3B503C4181E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485629" y="1704114"/>
                  <a:ext cx="87958" cy="86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255E749-E9C2-421C-AF18-7958137E247D}"/>
              </a:ext>
            </a:extLst>
          </p:cNvPr>
          <p:cNvGrpSpPr/>
          <p:nvPr/>
        </p:nvGrpSpPr>
        <p:grpSpPr>
          <a:xfrm>
            <a:off x="6777747" y="2268234"/>
            <a:ext cx="207000" cy="265680"/>
            <a:chOff x="6777747" y="2268234"/>
            <a:chExt cx="207000" cy="265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8EAF697-C17B-49AA-A18E-E33E7657AF7B}"/>
                    </a:ext>
                  </a:extLst>
                </p14:cNvPr>
                <p14:cNvContentPartPr/>
                <p14:nvPr/>
              </p14:nvContentPartPr>
              <p14:xfrm>
                <a:off x="6777747" y="2268234"/>
                <a:ext cx="69840" cy="26568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8EAF697-C17B-49AA-A18E-E33E7657AF7B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759747" y="2250234"/>
                  <a:ext cx="10548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D353B14-B591-44BB-B703-6D3BFA5E6EB5}"/>
                    </a:ext>
                  </a:extLst>
                </p14:cNvPr>
                <p14:cNvContentPartPr/>
                <p14:nvPr/>
              </p14:nvContentPartPr>
              <p14:xfrm>
                <a:off x="6916707" y="2318994"/>
                <a:ext cx="66600" cy="1188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D353B14-B591-44BB-B703-6D3BFA5E6EB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898707" y="2300994"/>
                  <a:ext cx="1022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0D2B4FA-002E-45C8-87EF-14C882CF4210}"/>
                    </a:ext>
                  </a:extLst>
                </p14:cNvPr>
                <p14:cNvContentPartPr/>
                <p14:nvPr/>
              </p14:nvContentPartPr>
              <p14:xfrm>
                <a:off x="6922107" y="2382714"/>
                <a:ext cx="62640" cy="1044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A0D2B4FA-002E-45C8-87EF-14C882CF4210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904003" y="2364714"/>
                  <a:ext cx="98486" cy="4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CD79EC2-3CC0-40BF-854A-1DBFDF167A2B}"/>
              </a:ext>
            </a:extLst>
          </p:cNvPr>
          <p:cNvGrpSpPr/>
          <p:nvPr/>
        </p:nvGrpSpPr>
        <p:grpSpPr>
          <a:xfrm>
            <a:off x="7228467" y="2252754"/>
            <a:ext cx="333000" cy="144720"/>
            <a:chOff x="7228467" y="2252754"/>
            <a:chExt cx="333000" cy="144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A269917F-A86D-4BEC-8BBB-5784A596BCCD}"/>
                    </a:ext>
                  </a:extLst>
                </p14:cNvPr>
                <p14:cNvContentPartPr/>
                <p14:nvPr/>
              </p14:nvContentPartPr>
              <p14:xfrm>
                <a:off x="7228467" y="2252754"/>
                <a:ext cx="118800" cy="14148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A269917F-A86D-4BEC-8BBB-5784A596BCCD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210521" y="2234754"/>
                  <a:ext cx="154332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AB7B943-365A-41DD-9A41-504136E6651B}"/>
                    </a:ext>
                  </a:extLst>
                </p14:cNvPr>
                <p14:cNvContentPartPr/>
                <p14:nvPr/>
              </p14:nvContentPartPr>
              <p14:xfrm>
                <a:off x="7250427" y="2264994"/>
                <a:ext cx="54360" cy="13248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AB7B943-365A-41DD-9A41-504136E6651B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232307" y="2246994"/>
                  <a:ext cx="90238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DB5047D-968C-447B-8E6C-245659AB9A70}"/>
                    </a:ext>
                  </a:extLst>
                </p14:cNvPr>
                <p14:cNvContentPartPr/>
                <p14:nvPr/>
              </p14:nvContentPartPr>
              <p14:xfrm>
                <a:off x="7493427" y="2263194"/>
                <a:ext cx="25560" cy="10944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DB5047D-968C-447B-8E6C-245659AB9A7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475427" y="2245194"/>
                  <a:ext cx="6120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9FAEA08-BC97-4C66-99B4-4E4EA50C1048}"/>
                    </a:ext>
                  </a:extLst>
                </p14:cNvPr>
                <p14:cNvContentPartPr/>
                <p14:nvPr/>
              </p14:nvContentPartPr>
              <p14:xfrm>
                <a:off x="7448067" y="2314674"/>
                <a:ext cx="113400" cy="2232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9FAEA08-BC97-4C66-99B4-4E4EA50C1048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430010" y="2296674"/>
                  <a:ext cx="149154" cy="5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34299F5-FE97-4C4C-9778-83DDBAD8C2DD}"/>
              </a:ext>
            </a:extLst>
          </p:cNvPr>
          <p:cNvGrpSpPr/>
          <p:nvPr/>
        </p:nvGrpSpPr>
        <p:grpSpPr>
          <a:xfrm>
            <a:off x="7719867" y="2088594"/>
            <a:ext cx="118080" cy="410040"/>
            <a:chOff x="7719867" y="2088594"/>
            <a:chExt cx="118080" cy="410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F227739-85F0-43CA-A636-4BF535105666}"/>
                    </a:ext>
                  </a:extLst>
                </p14:cNvPr>
                <p14:cNvContentPartPr/>
                <p14:nvPr/>
              </p14:nvContentPartPr>
              <p14:xfrm>
                <a:off x="7719867" y="2088594"/>
                <a:ext cx="70920" cy="13248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F227739-85F0-43CA-A636-4BF53510566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701775" y="2070594"/>
                  <a:ext cx="106742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C2FC5EA-2449-4476-8E95-BE05402120C8}"/>
                    </a:ext>
                  </a:extLst>
                </p14:cNvPr>
                <p14:cNvContentPartPr/>
                <p14:nvPr/>
              </p14:nvContentPartPr>
              <p14:xfrm>
                <a:off x="7725267" y="2259954"/>
                <a:ext cx="112680" cy="2016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C2FC5EA-2449-4476-8E95-BE05402120C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707324" y="2242270"/>
                  <a:ext cx="148206" cy="551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D731E489-F409-4172-BA78-02373DDE239E}"/>
                    </a:ext>
                  </a:extLst>
                </p14:cNvPr>
                <p14:cNvContentPartPr/>
                <p14:nvPr/>
              </p14:nvContentPartPr>
              <p14:xfrm>
                <a:off x="7749387" y="2352114"/>
                <a:ext cx="81360" cy="5076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731E489-F409-4172-BA78-02373DDE239E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731307" y="2334114"/>
                  <a:ext cx="117158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12D48404-6DAB-4147-8141-A59321CC8C12}"/>
                    </a:ext>
                  </a:extLst>
                </p14:cNvPr>
                <p14:cNvContentPartPr/>
                <p14:nvPr/>
              </p14:nvContentPartPr>
              <p14:xfrm>
                <a:off x="7810587" y="2330874"/>
                <a:ext cx="7920" cy="16776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12D48404-6DAB-4147-8141-A59321CC8C1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792587" y="2312874"/>
                  <a:ext cx="43560" cy="20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92CD405-6E57-46C7-8538-4733B0B7BBC3}"/>
              </a:ext>
            </a:extLst>
          </p:cNvPr>
          <p:cNvGrpSpPr/>
          <p:nvPr/>
        </p:nvGrpSpPr>
        <p:grpSpPr>
          <a:xfrm>
            <a:off x="3233187" y="2739474"/>
            <a:ext cx="439560" cy="344160"/>
            <a:chOff x="3233187" y="2739474"/>
            <a:chExt cx="439560" cy="344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F08312F1-48E7-4F4C-9116-237191FBB1BB}"/>
                    </a:ext>
                  </a:extLst>
                </p14:cNvPr>
                <p14:cNvContentPartPr/>
                <p14:nvPr/>
              </p14:nvContentPartPr>
              <p14:xfrm>
                <a:off x="3233187" y="2867994"/>
                <a:ext cx="94680" cy="21564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F08312F1-48E7-4F4C-9116-237191FBB1BB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215255" y="2849994"/>
                  <a:ext cx="130185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74BB6F03-B507-4051-BD78-11472B9DF645}"/>
                    </a:ext>
                  </a:extLst>
                </p14:cNvPr>
                <p14:cNvContentPartPr/>
                <p14:nvPr/>
              </p14:nvContentPartPr>
              <p14:xfrm>
                <a:off x="3378267" y="2866194"/>
                <a:ext cx="78120" cy="432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74BB6F03-B507-4051-BD78-11472B9DF645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360267" y="2846558"/>
                  <a:ext cx="11376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45534F94-8352-419C-9B3B-A7B50494E1EB}"/>
                    </a:ext>
                  </a:extLst>
                </p14:cNvPr>
                <p14:cNvContentPartPr/>
                <p14:nvPr/>
              </p14:nvContentPartPr>
              <p14:xfrm>
                <a:off x="3411747" y="2910474"/>
                <a:ext cx="69480" cy="1332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45534F94-8352-419C-9B3B-A7B50494E1EB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393747" y="2891974"/>
                  <a:ext cx="105120" cy="499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74986751-84CD-4C3B-B94B-2CED6B387249}"/>
                    </a:ext>
                  </a:extLst>
                </p14:cNvPr>
                <p14:cNvContentPartPr/>
                <p14:nvPr/>
              </p14:nvContentPartPr>
              <p14:xfrm>
                <a:off x="3601107" y="2764674"/>
                <a:ext cx="70560" cy="8784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4986751-84CD-4C3B-B94B-2CED6B387249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583107" y="2746674"/>
                  <a:ext cx="10620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A07B8D3-0769-4273-8393-0E9C37CE5C83}"/>
                    </a:ext>
                  </a:extLst>
                </p14:cNvPr>
                <p14:cNvContentPartPr/>
                <p14:nvPr/>
              </p14:nvContentPartPr>
              <p14:xfrm>
                <a:off x="3666987" y="2739474"/>
                <a:ext cx="5760" cy="21492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A07B8D3-0769-4273-8393-0E9C37CE5C8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650046" y="2721474"/>
                  <a:ext cx="39304" cy="250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E6FDC4FF-A46E-4087-85EB-93C9CBB6EA53}"/>
                  </a:ext>
                </a:extLst>
              </p14:cNvPr>
              <p14:cNvContentPartPr/>
              <p14:nvPr/>
            </p14:nvContentPartPr>
            <p14:xfrm>
              <a:off x="7702947" y="2766474"/>
              <a:ext cx="15480" cy="13680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E6FDC4FF-A46E-4087-85EB-93C9CBB6EA53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684518" y="2748521"/>
                <a:ext cx="51969" cy="1723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3939C2C6-8B28-4862-B808-E5809D341956}"/>
                  </a:ext>
                </a:extLst>
              </p14:cNvPr>
              <p14:cNvContentPartPr/>
              <p14:nvPr/>
            </p14:nvContentPartPr>
            <p14:xfrm>
              <a:off x="7646427" y="2831634"/>
              <a:ext cx="104040" cy="1440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3939C2C6-8B28-4862-B808-E5809D341956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7628427" y="2813634"/>
                <a:ext cx="139680" cy="50040"/>
              </a:xfrm>
              <a:prstGeom prst="rect">
                <a:avLst/>
              </a:prstGeom>
            </p:spPr>
          </p:pic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CE6E9580-EAE5-4F27-8E4D-B39C41987461}"/>
              </a:ext>
            </a:extLst>
          </p:cNvPr>
          <p:cNvGrpSpPr/>
          <p:nvPr/>
        </p:nvGrpSpPr>
        <p:grpSpPr>
          <a:xfrm>
            <a:off x="7897707" y="2556594"/>
            <a:ext cx="164160" cy="423720"/>
            <a:chOff x="7897707" y="2556594"/>
            <a:chExt cx="164160" cy="423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E7F162FB-BFB3-41C3-96B3-9EA35D3EE482}"/>
                    </a:ext>
                  </a:extLst>
                </p14:cNvPr>
                <p14:cNvContentPartPr/>
                <p14:nvPr/>
              </p14:nvContentPartPr>
              <p14:xfrm>
                <a:off x="7913907" y="2597634"/>
                <a:ext cx="24120" cy="9108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E7F162FB-BFB3-41C3-96B3-9EA35D3EE482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895907" y="2579634"/>
                  <a:ext cx="5976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50E01666-6674-4652-9FC4-CC510B753711}"/>
                    </a:ext>
                  </a:extLst>
                </p14:cNvPr>
                <p14:cNvContentPartPr/>
                <p14:nvPr/>
              </p14:nvContentPartPr>
              <p14:xfrm>
                <a:off x="7977987" y="2556594"/>
                <a:ext cx="36360" cy="9900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50E01666-6674-4652-9FC4-CC510B753711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959987" y="2538594"/>
                  <a:ext cx="7200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F1A8D3EC-7FF2-4004-8D4B-866055FBD670}"/>
                    </a:ext>
                  </a:extLst>
                </p14:cNvPr>
                <p14:cNvContentPartPr/>
                <p14:nvPr/>
              </p14:nvContentPartPr>
              <p14:xfrm>
                <a:off x="7897707" y="2730474"/>
                <a:ext cx="164160" cy="3816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F1A8D3EC-7FF2-4004-8D4B-866055FBD670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879707" y="2712474"/>
                  <a:ext cx="19980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ABB49D17-C0D9-4F4F-84B5-576373B62F01}"/>
                    </a:ext>
                  </a:extLst>
                </p14:cNvPr>
                <p14:cNvContentPartPr/>
                <p14:nvPr/>
              </p14:nvContentPartPr>
              <p14:xfrm>
                <a:off x="7935147" y="2829474"/>
                <a:ext cx="101520" cy="15084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ABB49D17-C0D9-4F4F-84B5-576373B62F0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917147" y="2811474"/>
                  <a:ext cx="137160" cy="18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3154830-3802-43C6-8549-C5EBD3AFE942}"/>
              </a:ext>
            </a:extLst>
          </p:cNvPr>
          <p:cNvGrpSpPr/>
          <p:nvPr/>
        </p:nvGrpSpPr>
        <p:grpSpPr>
          <a:xfrm>
            <a:off x="6867027" y="2603394"/>
            <a:ext cx="636120" cy="450360"/>
            <a:chOff x="6867027" y="2603394"/>
            <a:chExt cx="636120" cy="450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93DF999D-8F7E-4376-BC2F-48B960C1DAAC}"/>
                    </a:ext>
                  </a:extLst>
                </p14:cNvPr>
                <p14:cNvContentPartPr/>
                <p14:nvPr/>
              </p14:nvContentPartPr>
              <p14:xfrm>
                <a:off x="6867027" y="2799954"/>
                <a:ext cx="78120" cy="25380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93DF999D-8F7E-4376-BC2F-48B960C1DAA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848944" y="2781954"/>
                  <a:ext cx="113925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4E8A1BC0-39EF-4785-87EF-433608FD6171}"/>
                    </a:ext>
                  </a:extLst>
                </p14:cNvPr>
                <p14:cNvContentPartPr/>
                <p14:nvPr/>
              </p14:nvContentPartPr>
              <p14:xfrm>
                <a:off x="7026147" y="2837754"/>
                <a:ext cx="64800" cy="1368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4E8A1BC0-39EF-4785-87EF-433608FD6171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008147" y="2819754"/>
                  <a:ext cx="10044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89B444C-FCBA-4238-B08F-6437B6699AA1}"/>
                    </a:ext>
                  </a:extLst>
                </p14:cNvPr>
                <p14:cNvContentPartPr/>
                <p14:nvPr/>
              </p14:nvContentPartPr>
              <p14:xfrm>
                <a:off x="7023987" y="2886354"/>
                <a:ext cx="77400" cy="1800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89B444C-FCBA-4238-B08F-6437B6699AA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005987" y="2868354"/>
                  <a:ext cx="11304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F26442EA-3048-40C1-8D82-E66816782D93}"/>
                    </a:ext>
                  </a:extLst>
                </p14:cNvPr>
                <p14:cNvContentPartPr/>
                <p14:nvPr/>
              </p14:nvContentPartPr>
              <p14:xfrm>
                <a:off x="7278507" y="2603394"/>
                <a:ext cx="8640" cy="11556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F26442EA-3048-40C1-8D82-E66816782D9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259724" y="2585394"/>
                  <a:ext cx="4583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725E50BD-F386-4554-98C4-CFC68CCDE7F9}"/>
                    </a:ext>
                  </a:extLst>
                </p14:cNvPr>
                <p14:cNvContentPartPr/>
                <p14:nvPr/>
              </p14:nvContentPartPr>
              <p14:xfrm>
                <a:off x="7224147" y="2726154"/>
                <a:ext cx="118800" cy="2376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725E50BD-F386-4554-98C4-CFC68CCDE7F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206147" y="2708423"/>
                  <a:ext cx="154440" cy="588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19B57B9E-D0E7-4D99-BFD3-D37C10DAD7D9}"/>
                    </a:ext>
                  </a:extLst>
                </p14:cNvPr>
                <p14:cNvContentPartPr/>
                <p14:nvPr/>
              </p14:nvContentPartPr>
              <p14:xfrm>
                <a:off x="7221267" y="2768634"/>
                <a:ext cx="86400" cy="17388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19B57B9E-D0E7-4D99-BFD3-D37C10DAD7D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203267" y="2750634"/>
                  <a:ext cx="12204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F1B43EDE-0B69-4F48-AD94-FF3A97337A50}"/>
                    </a:ext>
                  </a:extLst>
                </p14:cNvPr>
                <p14:cNvContentPartPr/>
                <p14:nvPr/>
              </p14:nvContentPartPr>
              <p14:xfrm>
                <a:off x="7432227" y="2737314"/>
                <a:ext cx="70920" cy="12024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F1B43EDE-0B69-4F48-AD94-FF3A97337A50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414227" y="2719314"/>
                  <a:ext cx="10656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1C925A2-25FE-48EC-A895-0517393D89DA}"/>
                    </a:ext>
                  </a:extLst>
                </p14:cNvPr>
                <p14:cNvContentPartPr/>
                <p14:nvPr/>
              </p14:nvContentPartPr>
              <p14:xfrm>
                <a:off x="7402347" y="2717874"/>
                <a:ext cx="79560" cy="15192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1C925A2-25FE-48EC-A895-0517393D89DA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384347" y="2699874"/>
                  <a:ext cx="115200" cy="18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6CD58EE5-547E-45A1-A8A7-0C8B527C4996}"/>
              </a:ext>
            </a:extLst>
          </p:cNvPr>
          <p:cNvGrpSpPr/>
          <p:nvPr/>
        </p:nvGrpSpPr>
        <p:grpSpPr>
          <a:xfrm>
            <a:off x="3855267" y="3192714"/>
            <a:ext cx="579960" cy="190080"/>
            <a:chOff x="3855267" y="3192714"/>
            <a:chExt cx="579960" cy="190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636940B9-349D-429B-9746-425DF48B9A0F}"/>
                    </a:ext>
                  </a:extLst>
                </p14:cNvPr>
                <p14:cNvContentPartPr/>
                <p14:nvPr/>
              </p14:nvContentPartPr>
              <p14:xfrm>
                <a:off x="3855267" y="3192714"/>
                <a:ext cx="149760" cy="14256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636940B9-349D-429B-9746-425DF48B9A0F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837310" y="3174759"/>
                  <a:ext cx="185315" cy="1781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2BAC8485-F1FF-48E2-A5D8-AD7C0FA5AF32}"/>
                    </a:ext>
                  </a:extLst>
                </p14:cNvPr>
                <p14:cNvContentPartPr/>
                <p14:nvPr/>
              </p14:nvContentPartPr>
              <p14:xfrm>
                <a:off x="3954267" y="3216474"/>
                <a:ext cx="48240" cy="13608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2BAC8485-F1FF-48E2-A5D8-AD7C0FA5AF3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936132" y="3198521"/>
                  <a:ext cx="84148" cy="1716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D5BD49A1-7AB1-4936-8890-750CDF4106C7}"/>
                    </a:ext>
                  </a:extLst>
                </p14:cNvPr>
                <p14:cNvContentPartPr/>
                <p14:nvPr/>
              </p14:nvContentPartPr>
              <p14:xfrm>
                <a:off x="4068027" y="3265794"/>
                <a:ext cx="113400" cy="5616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D5BD49A1-7AB1-4936-8890-750CDF4106C7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4050027" y="3247794"/>
                  <a:ext cx="14904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9D0327C7-AD40-445A-BB11-CC8B43CCC0F8}"/>
                    </a:ext>
                  </a:extLst>
                </p14:cNvPr>
                <p14:cNvContentPartPr/>
                <p14:nvPr/>
              </p14:nvContentPartPr>
              <p14:xfrm>
                <a:off x="4311387" y="3200634"/>
                <a:ext cx="123840" cy="18216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9D0327C7-AD40-445A-BB11-CC8B43CCC0F8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4293387" y="3182634"/>
                  <a:ext cx="159480" cy="21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5E13C930-9D9B-4C6E-8556-E45D33B1A134}"/>
              </a:ext>
            </a:extLst>
          </p:cNvPr>
          <p:cNvGrpSpPr/>
          <p:nvPr/>
        </p:nvGrpSpPr>
        <p:grpSpPr>
          <a:xfrm>
            <a:off x="3334707" y="3562794"/>
            <a:ext cx="1429200" cy="767520"/>
            <a:chOff x="3334707" y="3562794"/>
            <a:chExt cx="1429200" cy="767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CD80C57B-7E8B-4D1D-B14A-F78EBA0EDE00}"/>
                    </a:ext>
                  </a:extLst>
                </p14:cNvPr>
                <p14:cNvContentPartPr/>
                <p14:nvPr/>
              </p14:nvContentPartPr>
              <p14:xfrm>
                <a:off x="3334707" y="3632994"/>
                <a:ext cx="120240" cy="25956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CD80C57B-7E8B-4D1D-B14A-F78EBA0EDE00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3316653" y="3614994"/>
                  <a:ext cx="155987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740339FA-4E78-4D30-844E-83BA4D52A59B}"/>
                    </a:ext>
                  </a:extLst>
                </p14:cNvPr>
                <p14:cNvContentPartPr/>
                <p14:nvPr/>
              </p14:nvContentPartPr>
              <p14:xfrm>
                <a:off x="3522987" y="3644514"/>
                <a:ext cx="80640" cy="1080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740339FA-4E78-4D30-844E-83BA4D52A59B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504987" y="3626514"/>
                  <a:ext cx="11628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9CBBED14-380B-43A7-8528-8C450E5291BC}"/>
                    </a:ext>
                  </a:extLst>
                </p14:cNvPr>
                <p14:cNvContentPartPr/>
                <p14:nvPr/>
              </p14:nvContentPartPr>
              <p14:xfrm>
                <a:off x="3538107" y="3709674"/>
                <a:ext cx="82080" cy="1080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9CBBED14-380B-43A7-8528-8C450E5291BC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520107" y="3691674"/>
                  <a:ext cx="11772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7D64F7A1-76F6-4509-AC13-F6964E742159}"/>
                    </a:ext>
                  </a:extLst>
                </p14:cNvPr>
                <p14:cNvContentPartPr/>
                <p14:nvPr/>
              </p14:nvContentPartPr>
              <p14:xfrm>
                <a:off x="3735387" y="3627954"/>
                <a:ext cx="74520" cy="864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7D64F7A1-76F6-4509-AC13-F6964E74215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3717387" y="3609954"/>
                  <a:ext cx="1101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3E35857A-12DC-45E3-A0EB-868F6E93727A}"/>
                    </a:ext>
                  </a:extLst>
                </p14:cNvPr>
                <p14:cNvContentPartPr/>
                <p14:nvPr/>
              </p14:nvContentPartPr>
              <p14:xfrm>
                <a:off x="3859227" y="3577554"/>
                <a:ext cx="89640" cy="17352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3E35857A-12DC-45E3-A0EB-868F6E93727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841227" y="3559554"/>
                  <a:ext cx="12528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ECA28B56-1F1E-4E78-AFA2-9EFB1A769E1D}"/>
                    </a:ext>
                  </a:extLst>
                </p14:cNvPr>
                <p14:cNvContentPartPr/>
                <p14:nvPr/>
              </p14:nvContentPartPr>
              <p14:xfrm>
                <a:off x="3987747" y="3618594"/>
                <a:ext cx="123120" cy="12384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ECA28B56-1F1E-4E78-AFA2-9EFB1A769E1D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969747" y="3600594"/>
                  <a:ext cx="15876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2C1CBC5D-D7F9-4A63-AE45-21B66396D066}"/>
                    </a:ext>
                  </a:extLst>
                </p14:cNvPr>
                <p14:cNvContentPartPr/>
                <p14:nvPr/>
              </p14:nvContentPartPr>
              <p14:xfrm>
                <a:off x="4029867" y="3648474"/>
                <a:ext cx="72720" cy="11916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2C1CBC5D-D7F9-4A63-AE45-21B66396D066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011867" y="3630474"/>
                  <a:ext cx="10836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4F332AF-F482-4CE8-BEF6-F4D604BA5E18}"/>
                    </a:ext>
                  </a:extLst>
                </p14:cNvPr>
                <p14:cNvContentPartPr/>
                <p14:nvPr/>
              </p14:nvContentPartPr>
              <p14:xfrm>
                <a:off x="4190787" y="3613914"/>
                <a:ext cx="92160" cy="13356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4F332AF-F482-4CE8-BEF6-F4D604BA5E18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172787" y="3595914"/>
                  <a:ext cx="12780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07853CE2-268E-4232-919C-2E50B76BA037}"/>
                    </a:ext>
                  </a:extLst>
                </p14:cNvPr>
                <p14:cNvContentPartPr/>
                <p14:nvPr/>
              </p14:nvContentPartPr>
              <p14:xfrm>
                <a:off x="4313907" y="3604554"/>
                <a:ext cx="43920" cy="13932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07853CE2-268E-4232-919C-2E50B76BA037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295758" y="3586554"/>
                  <a:ext cx="79855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1CFAF2CF-4D35-4055-A0BD-DF350B7E6160}"/>
                    </a:ext>
                  </a:extLst>
                </p14:cNvPr>
                <p14:cNvContentPartPr/>
                <p14:nvPr/>
              </p14:nvContentPartPr>
              <p14:xfrm>
                <a:off x="4428027" y="3603114"/>
                <a:ext cx="84600" cy="7272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1CFAF2CF-4D35-4055-A0BD-DF350B7E6160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410027" y="3585114"/>
                  <a:ext cx="12024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B2905EA-7E95-490F-B76D-5BDF89564922}"/>
                    </a:ext>
                  </a:extLst>
                </p14:cNvPr>
                <p14:cNvContentPartPr/>
                <p14:nvPr/>
              </p14:nvContentPartPr>
              <p14:xfrm>
                <a:off x="4506867" y="3562794"/>
                <a:ext cx="23040" cy="20484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B2905EA-7E95-490F-B76D-5BDF8956492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488867" y="3544762"/>
                  <a:ext cx="58680" cy="2405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2AFCE076-CA71-45EA-BA3C-AD5ECACB5EBB}"/>
                    </a:ext>
                  </a:extLst>
                </p14:cNvPr>
                <p14:cNvContentPartPr/>
                <p14:nvPr/>
              </p14:nvContentPartPr>
              <p14:xfrm>
                <a:off x="3501747" y="4034034"/>
                <a:ext cx="105840" cy="22428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2AFCE076-CA71-45EA-BA3C-AD5ECACB5EBB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483747" y="4016063"/>
                  <a:ext cx="141480" cy="2598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1FC04CB3-A735-4D46-A92D-0AA65405891E}"/>
                    </a:ext>
                  </a:extLst>
                </p14:cNvPr>
                <p14:cNvContentPartPr/>
                <p14:nvPr/>
              </p14:nvContentPartPr>
              <p14:xfrm>
                <a:off x="3665907" y="4051674"/>
                <a:ext cx="69840" cy="1188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1FC04CB3-A735-4D46-A92D-0AA65405891E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647907" y="4034203"/>
                  <a:ext cx="105480" cy="464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65959BCD-C1B0-4F19-9724-8D2988D4277C}"/>
                    </a:ext>
                  </a:extLst>
                </p14:cNvPr>
                <p14:cNvContentPartPr/>
                <p14:nvPr/>
              </p14:nvContentPartPr>
              <p14:xfrm>
                <a:off x="3687507" y="4118274"/>
                <a:ext cx="65520" cy="1008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65959BCD-C1B0-4F19-9724-8D2988D4277C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3669507" y="4100274"/>
                  <a:ext cx="10116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83D72E77-7373-4B41-A146-35EBFF348EFE}"/>
                    </a:ext>
                  </a:extLst>
                </p14:cNvPr>
                <p14:cNvContentPartPr/>
                <p14:nvPr/>
              </p14:nvContentPartPr>
              <p14:xfrm>
                <a:off x="3848787" y="4067874"/>
                <a:ext cx="68040" cy="432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83D72E77-7373-4B41-A146-35EBFF348EFE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830691" y="4049874"/>
                  <a:ext cx="10387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EF5E2CC1-C1DE-486F-8ADA-1D17729E8E97}"/>
                    </a:ext>
                  </a:extLst>
                </p14:cNvPr>
                <p14:cNvContentPartPr/>
                <p14:nvPr/>
              </p14:nvContentPartPr>
              <p14:xfrm>
                <a:off x="3997827" y="3927474"/>
                <a:ext cx="136080" cy="15516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EF5E2CC1-C1DE-486F-8ADA-1D17729E8E97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3979827" y="3909474"/>
                  <a:ext cx="17172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F122C7DA-1AAD-4C31-86B3-5598C0A644C0}"/>
                    </a:ext>
                  </a:extLst>
                </p14:cNvPr>
                <p14:cNvContentPartPr/>
                <p14:nvPr/>
              </p14:nvContentPartPr>
              <p14:xfrm>
                <a:off x="4011507" y="4147434"/>
                <a:ext cx="92160" cy="16452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F122C7DA-1AAD-4C31-86B3-5598C0A644C0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3993507" y="4129434"/>
                  <a:ext cx="12780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EF4B368E-00F5-4EF3-B2B5-9F330ED62624}"/>
                    </a:ext>
                  </a:extLst>
                </p14:cNvPr>
                <p14:cNvContentPartPr/>
                <p14:nvPr/>
              </p14:nvContentPartPr>
              <p14:xfrm>
                <a:off x="4213467" y="4039434"/>
                <a:ext cx="109080" cy="10512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EF4B368E-00F5-4EF3-B2B5-9F330ED62624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195467" y="4021434"/>
                  <a:ext cx="14472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4689604A-96AA-41CA-940A-BE4C00EFB177}"/>
                    </a:ext>
                  </a:extLst>
                </p14:cNvPr>
                <p14:cNvContentPartPr/>
                <p14:nvPr/>
              </p14:nvContentPartPr>
              <p14:xfrm>
                <a:off x="4256307" y="4026834"/>
                <a:ext cx="55800" cy="16020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4689604A-96AA-41CA-940A-BE4C00EFB177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238307" y="4008834"/>
                  <a:ext cx="9144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403AC066-DA38-434F-B755-39015C5C6674}"/>
                    </a:ext>
                  </a:extLst>
                </p14:cNvPr>
                <p14:cNvContentPartPr/>
                <p14:nvPr/>
              </p14:nvContentPartPr>
              <p14:xfrm>
                <a:off x="4430187" y="4084794"/>
                <a:ext cx="74520" cy="756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403AC066-DA38-434F-B755-39015C5C6674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412187" y="4066794"/>
                  <a:ext cx="11016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D4D2EF79-1ED5-4612-B44F-ABC5BB2613CB}"/>
                    </a:ext>
                  </a:extLst>
                </p14:cNvPr>
                <p14:cNvContentPartPr/>
                <p14:nvPr/>
              </p14:nvContentPartPr>
              <p14:xfrm>
                <a:off x="4692627" y="3916674"/>
                <a:ext cx="15840" cy="8100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D4D2EF79-1ED5-4612-B44F-ABC5BB2613CB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674627" y="3898674"/>
                  <a:ext cx="5148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E21B935B-E990-43E2-981C-284C30AF693C}"/>
                    </a:ext>
                  </a:extLst>
                </p14:cNvPr>
                <p14:cNvContentPartPr/>
                <p14:nvPr/>
              </p14:nvContentPartPr>
              <p14:xfrm>
                <a:off x="4650507" y="4082634"/>
                <a:ext cx="113400" cy="2268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E21B935B-E990-43E2-981C-284C30AF693C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632564" y="4064344"/>
                  <a:ext cx="148927" cy="588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3F264B7B-E9F8-447B-9063-E7ED8585DB68}"/>
                    </a:ext>
                  </a:extLst>
                </p14:cNvPr>
                <p14:cNvContentPartPr/>
                <p14:nvPr/>
              </p14:nvContentPartPr>
              <p14:xfrm>
                <a:off x="4638987" y="4143834"/>
                <a:ext cx="99360" cy="18648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3F264B7B-E9F8-447B-9063-E7ED8585DB68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620987" y="4125834"/>
                  <a:ext cx="135000" cy="222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284031BE-3101-49B4-8EFB-1C36A7EDC536}"/>
              </a:ext>
            </a:extLst>
          </p:cNvPr>
          <p:cNvGrpSpPr/>
          <p:nvPr/>
        </p:nvGrpSpPr>
        <p:grpSpPr>
          <a:xfrm>
            <a:off x="2616840" y="6130400"/>
            <a:ext cx="639000" cy="201600"/>
            <a:chOff x="2616840" y="6130400"/>
            <a:chExt cx="639000" cy="201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7B630C78-1720-475F-A4AB-D0624642CEE6}"/>
                    </a:ext>
                  </a:extLst>
                </p14:cNvPr>
                <p14:cNvContentPartPr/>
                <p14:nvPr/>
              </p14:nvContentPartPr>
              <p14:xfrm>
                <a:off x="2616840" y="6146600"/>
                <a:ext cx="144000" cy="13104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7B630C78-1720-475F-A4AB-D0624642CEE6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598885" y="6128550"/>
                  <a:ext cx="179551" cy="1667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CCC4816B-2DE4-461B-A535-9FD075D9383B}"/>
                    </a:ext>
                  </a:extLst>
                </p14:cNvPr>
                <p14:cNvContentPartPr/>
                <p14:nvPr/>
              </p14:nvContentPartPr>
              <p14:xfrm>
                <a:off x="2664360" y="6155600"/>
                <a:ext cx="70560" cy="13788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CCC4816B-2DE4-461B-A535-9FD075D9383B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2646268" y="6137600"/>
                  <a:ext cx="106383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F69AC2C2-C673-4A96-AE4B-AABB8DF2318A}"/>
                    </a:ext>
                  </a:extLst>
                </p14:cNvPr>
                <p14:cNvContentPartPr/>
                <p14:nvPr/>
              </p14:nvContentPartPr>
              <p14:xfrm>
                <a:off x="2835000" y="6190880"/>
                <a:ext cx="79560" cy="7776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F69AC2C2-C673-4A96-AE4B-AABB8DF2318A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2816918" y="6172880"/>
                  <a:ext cx="115362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710A62D1-3386-4C45-B355-28BF9756AF39}"/>
                    </a:ext>
                  </a:extLst>
                </p14:cNvPr>
                <p14:cNvContentPartPr/>
                <p14:nvPr/>
              </p14:nvContentPartPr>
              <p14:xfrm>
                <a:off x="2987280" y="6184760"/>
                <a:ext cx="72360" cy="1224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710A62D1-3386-4C45-B355-28BF9756AF39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969280" y="6166760"/>
                  <a:ext cx="10800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E9715671-33FC-408D-8AB9-30281DF07C11}"/>
                    </a:ext>
                  </a:extLst>
                </p14:cNvPr>
                <p14:cNvContentPartPr/>
                <p14:nvPr/>
              </p14:nvContentPartPr>
              <p14:xfrm>
                <a:off x="3118320" y="6130400"/>
                <a:ext cx="137520" cy="20160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E9715671-33FC-408D-8AB9-30281DF07C11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100320" y="6112400"/>
                  <a:ext cx="173160" cy="23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EAD7D350-47F1-4185-B089-C2EE2507B050}"/>
              </a:ext>
            </a:extLst>
          </p:cNvPr>
          <p:cNvGrpSpPr/>
          <p:nvPr/>
        </p:nvGrpSpPr>
        <p:grpSpPr>
          <a:xfrm>
            <a:off x="6953760" y="3092720"/>
            <a:ext cx="1310040" cy="794160"/>
            <a:chOff x="6953760" y="3092720"/>
            <a:chExt cx="1310040" cy="794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EA47189F-6270-413B-A167-C72B636996DD}"/>
                    </a:ext>
                  </a:extLst>
                </p14:cNvPr>
                <p14:cNvContentPartPr/>
                <p14:nvPr/>
              </p14:nvContentPartPr>
              <p14:xfrm>
                <a:off x="6953760" y="3225560"/>
                <a:ext cx="82080" cy="26604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EA47189F-6270-413B-A167-C72B636996DD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935760" y="3207560"/>
                  <a:ext cx="11772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64E0DD89-B7AF-40F6-9EA0-B6C0B31CCDF0}"/>
                    </a:ext>
                  </a:extLst>
                </p14:cNvPr>
                <p14:cNvContentPartPr/>
                <p14:nvPr/>
              </p14:nvContentPartPr>
              <p14:xfrm>
                <a:off x="7053120" y="3261560"/>
                <a:ext cx="68760" cy="2088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64E0DD89-B7AF-40F6-9EA0-B6C0B31CCDF0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7035120" y="3243865"/>
                  <a:ext cx="104400" cy="559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E2E0DA5B-CCF9-471D-9296-D39898A95E69}"/>
                    </a:ext>
                  </a:extLst>
                </p14:cNvPr>
                <p14:cNvContentPartPr/>
                <p14:nvPr/>
              </p14:nvContentPartPr>
              <p14:xfrm>
                <a:off x="7065360" y="3317360"/>
                <a:ext cx="59760" cy="576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E2E0DA5B-CCF9-471D-9296-D39898A95E69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7047360" y="3299360"/>
                  <a:ext cx="954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036FDA12-297C-4A1C-A2D4-0966AC95562A}"/>
                    </a:ext>
                  </a:extLst>
                </p14:cNvPr>
                <p14:cNvContentPartPr/>
                <p14:nvPr/>
              </p14:nvContentPartPr>
              <p14:xfrm>
                <a:off x="7208640" y="3268040"/>
                <a:ext cx="77040" cy="864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036FDA12-297C-4A1C-A2D4-0966AC95562A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7190724" y="3250040"/>
                  <a:ext cx="112514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2196A98E-5E67-4834-A370-A0B7AAC00BE2}"/>
                    </a:ext>
                  </a:extLst>
                </p14:cNvPr>
                <p14:cNvContentPartPr/>
                <p14:nvPr/>
              </p14:nvContentPartPr>
              <p14:xfrm>
                <a:off x="7337520" y="3192440"/>
                <a:ext cx="72360" cy="7380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2196A98E-5E67-4834-A370-A0B7AAC00BE2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7319520" y="3174527"/>
                  <a:ext cx="108000" cy="1092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72C5871D-F569-4A15-92F3-799DBD588AC0}"/>
                    </a:ext>
                  </a:extLst>
                </p14:cNvPr>
                <p14:cNvContentPartPr/>
                <p14:nvPr/>
              </p14:nvContentPartPr>
              <p14:xfrm>
                <a:off x="7405920" y="3190280"/>
                <a:ext cx="8640" cy="16272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72C5871D-F569-4A15-92F3-799DBD588AC0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7387920" y="3172320"/>
                  <a:ext cx="44280" cy="1982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4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32F6D302-5132-48F2-8A61-989D1237B2E4}"/>
                    </a:ext>
                  </a:extLst>
                </p14:cNvPr>
                <p14:cNvContentPartPr/>
                <p14:nvPr/>
              </p14:nvContentPartPr>
              <p14:xfrm>
                <a:off x="7462080" y="3237800"/>
                <a:ext cx="111600" cy="10908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32F6D302-5132-48F2-8A61-989D1237B2E4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444080" y="3219859"/>
                  <a:ext cx="147240" cy="1446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F8539362-7393-46CC-9857-6FD735A78DD6}"/>
                    </a:ext>
                  </a:extLst>
                </p14:cNvPr>
                <p14:cNvContentPartPr/>
                <p14:nvPr/>
              </p14:nvContentPartPr>
              <p14:xfrm>
                <a:off x="7495920" y="3269480"/>
                <a:ext cx="70920" cy="11952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F8539362-7393-46CC-9857-6FD735A78DD6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477920" y="3251480"/>
                  <a:ext cx="10656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8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0816D31F-32C7-447B-B651-5F4FFDFAD2F2}"/>
                    </a:ext>
                  </a:extLst>
                </p14:cNvPr>
                <p14:cNvContentPartPr/>
                <p14:nvPr/>
              </p14:nvContentPartPr>
              <p14:xfrm>
                <a:off x="7736760" y="3239600"/>
                <a:ext cx="21240" cy="8820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0816D31F-32C7-447B-B651-5F4FFDFAD2F2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7718760" y="3221673"/>
                  <a:ext cx="56880" cy="1236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0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3BCBEE1C-DEC8-43E7-B607-E8CD97C4E63C}"/>
                    </a:ext>
                  </a:extLst>
                </p14:cNvPr>
                <p14:cNvContentPartPr/>
                <p14:nvPr/>
              </p14:nvContentPartPr>
              <p14:xfrm>
                <a:off x="7718400" y="3286760"/>
                <a:ext cx="69480" cy="936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3BCBEE1C-DEC8-43E7-B607-E8CD97C4E63C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700400" y="3268040"/>
                  <a:ext cx="105120" cy="464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635F7AFF-CCF0-439E-BAB3-6F97889F0403}"/>
                    </a:ext>
                  </a:extLst>
                </p14:cNvPr>
                <p14:cNvContentPartPr/>
                <p14:nvPr/>
              </p14:nvContentPartPr>
              <p14:xfrm>
                <a:off x="7921440" y="3110360"/>
                <a:ext cx="7920" cy="9252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635F7AFF-CCF0-439E-BAB3-6F97889F0403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903440" y="3092360"/>
                  <a:ext cx="4356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4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2CFF669B-DD49-4E44-958C-7B651BF45AA0}"/>
                    </a:ext>
                  </a:extLst>
                </p14:cNvPr>
                <p14:cNvContentPartPr/>
                <p14:nvPr/>
              </p14:nvContentPartPr>
              <p14:xfrm>
                <a:off x="7993800" y="3092720"/>
                <a:ext cx="12960" cy="8028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2CFF669B-DD49-4E44-958C-7B651BF45AA0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975800" y="3074720"/>
                  <a:ext cx="4860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6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EC926A7C-3BDE-44AA-A0A7-89C82285DD8F}"/>
                    </a:ext>
                  </a:extLst>
                </p14:cNvPr>
                <p14:cNvContentPartPr/>
                <p14:nvPr/>
              </p14:nvContentPartPr>
              <p14:xfrm>
                <a:off x="7881120" y="3251480"/>
                <a:ext cx="165600" cy="2628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EC926A7C-3BDE-44AA-A0A7-89C82285DD8F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863120" y="3233480"/>
                  <a:ext cx="20124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8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DF580EC4-557B-4699-97C7-142DC10F2089}"/>
                    </a:ext>
                  </a:extLst>
                </p14:cNvPr>
                <p14:cNvContentPartPr/>
                <p14:nvPr/>
              </p14:nvContentPartPr>
              <p14:xfrm>
                <a:off x="7931160" y="3282080"/>
                <a:ext cx="104040" cy="13968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DF580EC4-557B-4699-97C7-142DC10F2089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913160" y="3264080"/>
                  <a:ext cx="13968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0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6AD39E1F-894D-4EEE-9422-9A8967F0193D}"/>
                    </a:ext>
                  </a:extLst>
                </p14:cNvPr>
                <p14:cNvContentPartPr/>
                <p14:nvPr/>
              </p14:nvContentPartPr>
              <p14:xfrm>
                <a:off x="7185240" y="3647120"/>
                <a:ext cx="93960" cy="23976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6AD39E1F-894D-4EEE-9422-9A8967F0193D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167309" y="3629147"/>
                  <a:ext cx="129464" cy="2753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2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4C630EBB-D0A6-4B17-876A-8FDF8F01DC5B}"/>
                    </a:ext>
                  </a:extLst>
                </p14:cNvPr>
                <p14:cNvContentPartPr/>
                <p14:nvPr/>
              </p14:nvContentPartPr>
              <p14:xfrm>
                <a:off x="7355880" y="3624080"/>
                <a:ext cx="57600" cy="900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4C630EBB-D0A6-4B17-876A-8FDF8F01DC5B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7337880" y="3606080"/>
                  <a:ext cx="9324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4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EE891E6F-3489-4050-8372-E8EECDFE45CA}"/>
                    </a:ext>
                  </a:extLst>
                </p14:cNvPr>
                <p14:cNvContentPartPr/>
                <p14:nvPr/>
              </p14:nvContentPartPr>
              <p14:xfrm>
                <a:off x="7357680" y="3693200"/>
                <a:ext cx="53280" cy="864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EE891E6F-3489-4050-8372-E8EECDFE45CA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7339680" y="3675200"/>
                  <a:ext cx="8892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6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98D00FC4-C0DB-4EDF-9AA5-BDFC210A6C02}"/>
                    </a:ext>
                  </a:extLst>
                </p14:cNvPr>
                <p14:cNvContentPartPr/>
                <p14:nvPr/>
              </p14:nvContentPartPr>
              <p14:xfrm>
                <a:off x="7492320" y="3560000"/>
                <a:ext cx="56520" cy="396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98D00FC4-C0DB-4EDF-9AA5-BDFC210A6C02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7474320" y="3542000"/>
                  <a:ext cx="9216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8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4DE129FA-EA44-42EC-B42F-23AC15682599}"/>
                    </a:ext>
                  </a:extLst>
                </p14:cNvPr>
                <p14:cNvContentPartPr/>
                <p14:nvPr/>
              </p14:nvContentPartPr>
              <p14:xfrm>
                <a:off x="7636680" y="3467120"/>
                <a:ext cx="88200" cy="13284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4DE129FA-EA44-42EC-B42F-23AC15682599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7618680" y="3449071"/>
                  <a:ext cx="123840" cy="1685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0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DF32F784-CF63-4138-9564-5B082758110B}"/>
                    </a:ext>
                  </a:extLst>
                </p14:cNvPr>
                <p14:cNvContentPartPr/>
                <p14:nvPr/>
              </p14:nvContentPartPr>
              <p14:xfrm>
                <a:off x="7646400" y="3634160"/>
                <a:ext cx="131040" cy="4824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DF32F784-CF63-4138-9564-5B082758110B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7628400" y="3616160"/>
                  <a:ext cx="16668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2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445F3D05-A33A-4DD9-9FB3-25B9678BA246}"/>
                    </a:ext>
                  </a:extLst>
                </p14:cNvPr>
                <p14:cNvContentPartPr/>
                <p14:nvPr/>
              </p14:nvContentPartPr>
              <p14:xfrm>
                <a:off x="7664040" y="3715520"/>
                <a:ext cx="92520" cy="11520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445F3D05-A33A-4DD9-9FB3-25B9678BA246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7645970" y="3697520"/>
                  <a:ext cx="128299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4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35882B3C-0314-478F-8A52-02DD0E5C0451}"/>
                    </a:ext>
                  </a:extLst>
                </p14:cNvPr>
                <p14:cNvContentPartPr/>
                <p14:nvPr/>
              </p14:nvContentPartPr>
              <p14:xfrm>
                <a:off x="7813800" y="3642800"/>
                <a:ext cx="105120" cy="10656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35882B3C-0314-478F-8A52-02DD0E5C0451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7795800" y="3624861"/>
                  <a:ext cx="140760" cy="14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6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BA56C52B-AF56-4F34-B350-18E197159988}"/>
                    </a:ext>
                  </a:extLst>
                </p14:cNvPr>
                <p14:cNvContentPartPr/>
                <p14:nvPr/>
              </p14:nvContentPartPr>
              <p14:xfrm>
                <a:off x="7845840" y="3642800"/>
                <a:ext cx="58680" cy="14040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BA56C52B-AF56-4F34-B350-18E197159988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7827840" y="3624800"/>
                  <a:ext cx="9432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8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A7D29343-994B-4831-A7C9-B266220EC954}"/>
                    </a:ext>
                  </a:extLst>
                </p14:cNvPr>
                <p14:cNvContentPartPr/>
                <p14:nvPr/>
              </p14:nvContentPartPr>
              <p14:xfrm>
                <a:off x="7996680" y="3698600"/>
                <a:ext cx="89640" cy="5040"/>
              </p14:xfrm>
            </p:contentPart>
          </mc:Choice>
          <mc:Fallback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A7D29343-994B-4831-A7C9-B266220EC954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7978680" y="3680600"/>
                  <a:ext cx="12528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0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B8F40BC0-44E5-4C41-9BFD-01E73830B616}"/>
                    </a:ext>
                  </a:extLst>
                </p14:cNvPr>
                <p14:cNvContentPartPr/>
                <p14:nvPr/>
              </p14:nvContentPartPr>
              <p14:xfrm>
                <a:off x="8158680" y="3576200"/>
                <a:ext cx="105120" cy="172440"/>
              </p14:xfrm>
            </p:contentPart>
          </mc:Choice>
          <mc:Fallback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B8F40BC0-44E5-4C41-9BFD-01E73830B616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8140680" y="3558200"/>
                  <a:ext cx="140760" cy="20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B5707E7F-202C-4F9C-8D88-CBDEDC31D965}"/>
              </a:ext>
            </a:extLst>
          </p:cNvPr>
          <p:cNvGrpSpPr/>
          <p:nvPr/>
        </p:nvGrpSpPr>
        <p:grpSpPr>
          <a:xfrm>
            <a:off x="7133760" y="4034840"/>
            <a:ext cx="1062000" cy="302760"/>
            <a:chOff x="7133760" y="4034840"/>
            <a:chExt cx="1062000" cy="302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2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359466E4-926C-405C-B5C3-20D0CAB3FC6D}"/>
                    </a:ext>
                  </a:extLst>
                </p14:cNvPr>
                <p14:cNvContentPartPr/>
                <p14:nvPr/>
              </p14:nvContentPartPr>
              <p14:xfrm>
                <a:off x="7133760" y="4101080"/>
                <a:ext cx="89280" cy="236520"/>
              </p14:xfrm>
            </p:contentPart>
          </mc:Choice>
          <mc:Fallback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359466E4-926C-405C-B5C3-20D0CAB3FC6D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7115687" y="4083080"/>
                  <a:ext cx="125064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ABFBE62E-8421-47CE-A5EA-E21FFB0C9603}"/>
                    </a:ext>
                  </a:extLst>
                </p14:cNvPr>
                <p14:cNvContentPartPr/>
                <p14:nvPr/>
              </p14:nvContentPartPr>
              <p14:xfrm>
                <a:off x="7302960" y="4118720"/>
                <a:ext cx="65520" cy="1008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ABFBE62E-8421-47CE-A5EA-E21FFB0C9603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7284960" y="4100053"/>
                  <a:ext cx="101160" cy="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187505C3-7BB9-49A4-80CC-23214996F465}"/>
                    </a:ext>
                  </a:extLst>
                </p14:cNvPr>
                <p14:cNvContentPartPr/>
                <p14:nvPr/>
              </p14:nvContentPartPr>
              <p14:xfrm>
                <a:off x="7299720" y="4192160"/>
                <a:ext cx="72360" cy="576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187505C3-7BB9-49A4-80CC-23214996F465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7281720" y="4174160"/>
                  <a:ext cx="1080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8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83791882-7408-4250-81AC-1852EC536A11}"/>
                    </a:ext>
                  </a:extLst>
                </p14:cNvPr>
                <p14:cNvContentPartPr/>
                <p14:nvPr/>
              </p14:nvContentPartPr>
              <p14:xfrm>
                <a:off x="7486560" y="4107200"/>
                <a:ext cx="58320" cy="7560"/>
              </p14:xfrm>
            </p:contentPart>
          </mc:Choice>
          <mc:Fallback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83791882-7408-4250-81AC-1852EC536A11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7468560" y="4089200"/>
                  <a:ext cx="9396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0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8F1C5E63-2C5B-4EF3-A30E-230E104DBCAF}"/>
                    </a:ext>
                  </a:extLst>
                </p14:cNvPr>
                <p14:cNvContentPartPr/>
                <p14:nvPr/>
              </p14:nvContentPartPr>
              <p14:xfrm>
                <a:off x="7489440" y="4034840"/>
                <a:ext cx="99000" cy="163080"/>
              </p14:xfrm>
            </p:contentPart>
          </mc:Choice>
          <mc:Fallback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8F1C5E63-2C5B-4EF3-A30E-230E104DBCAF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7471505" y="4016840"/>
                  <a:ext cx="134511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2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D906EE25-A542-4A0F-9A83-7B88AFDEAE5D}"/>
                    </a:ext>
                  </a:extLst>
                </p14:cNvPr>
                <p14:cNvContentPartPr/>
                <p14:nvPr/>
              </p14:nvContentPartPr>
              <p14:xfrm>
                <a:off x="7639200" y="4095320"/>
                <a:ext cx="101160" cy="95760"/>
              </p14:xfrm>
            </p:contentPart>
          </mc:Choice>
          <mc:Fallback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D906EE25-A542-4A0F-9A83-7B88AFDEAE5D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7621264" y="4077387"/>
                  <a:ext cx="136674" cy="1312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ED9C53CF-EA59-479E-A0D8-28F4A9F371BD}"/>
                    </a:ext>
                  </a:extLst>
                </p14:cNvPr>
                <p14:cNvContentPartPr/>
                <p14:nvPr/>
              </p14:nvContentPartPr>
              <p14:xfrm>
                <a:off x="7662960" y="4098200"/>
                <a:ext cx="62280" cy="120600"/>
              </p14:xfrm>
            </p:contentPart>
          </mc:Choice>
          <mc:Fallback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ED9C53CF-EA59-479E-A0D8-28F4A9F371BD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7644960" y="4080146"/>
                  <a:ext cx="97920" cy="1563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FB50F746-5C75-4AEC-8971-53D95FB07D8F}"/>
                    </a:ext>
                  </a:extLst>
                </p14:cNvPr>
                <p14:cNvContentPartPr/>
                <p14:nvPr/>
              </p14:nvContentPartPr>
              <p14:xfrm>
                <a:off x="7824240" y="4138160"/>
                <a:ext cx="78480" cy="11520"/>
              </p14:xfrm>
            </p:contentPart>
          </mc:Choice>
          <mc:Fallback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FB50F746-5C75-4AEC-8971-53D95FB07D8F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7806240" y="4119579"/>
                  <a:ext cx="114120" cy="483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F73255C7-E381-489B-94FD-E3FB71718799}"/>
                    </a:ext>
                  </a:extLst>
                </p14:cNvPr>
                <p14:cNvContentPartPr/>
                <p14:nvPr/>
              </p14:nvContentPartPr>
              <p14:xfrm>
                <a:off x="7989480" y="4043840"/>
                <a:ext cx="29880" cy="168120"/>
              </p14:xfrm>
            </p:contentPart>
          </mc:Choice>
          <mc:Fallback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F73255C7-E381-489B-94FD-E3FB71718799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7971480" y="4025840"/>
                  <a:ext cx="6552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AE017D1E-F015-44B3-8564-CC972D72BA16}"/>
                    </a:ext>
                  </a:extLst>
                </p14:cNvPr>
                <p14:cNvContentPartPr/>
                <p14:nvPr/>
              </p14:nvContentPartPr>
              <p14:xfrm>
                <a:off x="8045280" y="4034840"/>
                <a:ext cx="150480" cy="177120"/>
              </p14:xfrm>
            </p:contentPart>
          </mc:Choice>
          <mc:Fallback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AE017D1E-F015-44B3-8564-CC972D72BA16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8027280" y="4016840"/>
                  <a:ext cx="186120" cy="21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ED731C1F-D5FB-424A-BB51-DFFE37C0A409}"/>
              </a:ext>
            </a:extLst>
          </p:cNvPr>
          <p:cNvGrpSpPr/>
          <p:nvPr/>
        </p:nvGrpSpPr>
        <p:grpSpPr>
          <a:xfrm>
            <a:off x="6376320" y="6181880"/>
            <a:ext cx="838440" cy="295200"/>
            <a:chOff x="6376320" y="6181880"/>
            <a:chExt cx="838440" cy="295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2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B2DB9D5F-F84C-4C46-85AC-92F49817E51A}"/>
                    </a:ext>
                  </a:extLst>
                </p14:cNvPr>
                <p14:cNvContentPartPr/>
                <p14:nvPr/>
              </p14:nvContentPartPr>
              <p14:xfrm>
                <a:off x="6376320" y="6181880"/>
                <a:ext cx="77760" cy="295200"/>
              </p14:xfrm>
            </p:contentPart>
          </mc:Choice>
          <mc:Fallback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B2DB9D5F-F84C-4C46-85AC-92F49817E51A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6358236" y="6163880"/>
                  <a:ext cx="113566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4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E0B3AD2A-5CF8-491B-88C4-278E2DCD70E2}"/>
                    </a:ext>
                  </a:extLst>
                </p14:cNvPr>
                <p14:cNvContentPartPr/>
                <p14:nvPr/>
              </p14:nvContentPartPr>
              <p14:xfrm>
                <a:off x="6546240" y="6238400"/>
                <a:ext cx="60480" cy="5760"/>
              </p14:xfrm>
            </p:contentPart>
          </mc:Choice>
          <mc:Fallback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E0B3AD2A-5CF8-491B-88C4-278E2DCD70E2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6528240" y="6219200"/>
                  <a:ext cx="96120" cy="437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6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5746EDD2-B437-49C0-AE6D-1D3F812CCEFF}"/>
                    </a:ext>
                  </a:extLst>
                </p14:cNvPr>
                <p14:cNvContentPartPr/>
                <p14:nvPr/>
              </p14:nvContentPartPr>
              <p14:xfrm>
                <a:off x="6555240" y="6312200"/>
                <a:ext cx="70560" cy="10440"/>
              </p14:xfrm>
            </p:contentPart>
          </mc:Choice>
          <mc:Fallback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5746EDD2-B437-49C0-AE6D-1D3F812CCEFF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6537148" y="6294800"/>
                  <a:ext cx="106383" cy="448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8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94F1F0DD-E234-4747-8463-F98BFE86D799}"/>
                    </a:ext>
                  </a:extLst>
                </p14:cNvPr>
                <p14:cNvContentPartPr/>
                <p14:nvPr/>
              </p14:nvContentPartPr>
              <p14:xfrm>
                <a:off x="6737760" y="6185840"/>
                <a:ext cx="175680" cy="187560"/>
              </p14:xfrm>
            </p:contentPart>
          </mc:Choice>
          <mc:Fallback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94F1F0DD-E234-4747-8463-F98BFE86D799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6719760" y="6167874"/>
                  <a:ext cx="211320" cy="2231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0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349EABA7-ED5D-410E-B733-9633257B79FB}"/>
                    </a:ext>
                  </a:extLst>
                </p14:cNvPr>
                <p14:cNvContentPartPr/>
                <p14:nvPr/>
              </p14:nvContentPartPr>
              <p14:xfrm>
                <a:off x="7016040" y="6224720"/>
                <a:ext cx="24480" cy="118440"/>
              </p14:xfrm>
            </p:contentPart>
          </mc:Choice>
          <mc:Fallback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349EABA7-ED5D-410E-B733-9633257B79FB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6998040" y="6206720"/>
                  <a:ext cx="6012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2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59CFBCA4-7D18-4829-810C-9749DE1D2766}"/>
                    </a:ext>
                  </a:extLst>
                </p14:cNvPr>
                <p14:cNvContentPartPr/>
                <p14:nvPr/>
              </p14:nvContentPartPr>
              <p14:xfrm>
                <a:off x="6980040" y="6288080"/>
                <a:ext cx="101880" cy="5760"/>
              </p14:xfrm>
            </p:contentPart>
          </mc:Choice>
          <mc:Fallback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59CFBCA4-7D18-4829-810C-9749DE1D2766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6962040" y="6270080"/>
                  <a:ext cx="1375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4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15510F0C-BA45-4CD1-B88C-DC40DAA0E090}"/>
                    </a:ext>
                  </a:extLst>
                </p14:cNvPr>
                <p14:cNvContentPartPr/>
                <p14:nvPr/>
              </p14:nvContentPartPr>
              <p14:xfrm>
                <a:off x="7188480" y="6189440"/>
                <a:ext cx="26280" cy="121320"/>
              </p14:xfrm>
            </p:contentPart>
          </mc:Choice>
          <mc:Fallback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15510F0C-BA45-4CD1-B88C-DC40DAA0E090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7170480" y="6171440"/>
                  <a:ext cx="61920" cy="156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836963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52620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6 Essential Algebra</a:t>
            </a:r>
            <a:br>
              <a:rPr lang="en-US" sz="3600" dirty="0"/>
            </a:br>
            <a:r>
              <a:rPr lang="en-US" sz="3600" dirty="0"/>
              <a:t>     Standards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899140" y="1701295"/>
            <a:ext cx="10921798" cy="3455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b="1" u="sng" dirty="0"/>
              <a:t>B.S.ID.C.4</a:t>
            </a:r>
            <a:r>
              <a:rPr lang="en-US" dirty="0"/>
              <a:t> Interpret the slope (rate of change) and the intercept (constant term) of a linear model in the context of the data</a:t>
            </a:r>
          </a:p>
          <a:p>
            <a:r>
              <a:rPr lang="en-US" b="1" u="sng" dirty="0"/>
              <a:t>B.F.IF.C.4</a:t>
            </a:r>
            <a:r>
              <a:rPr lang="en-US" dirty="0"/>
              <a:t> Graph linear, quadratic, absolute value, and piecewise functions expressed symbolically and show key features of the graph, by hand in simple  cases and using technology for more complicated ones.</a:t>
            </a:r>
          </a:p>
          <a:p>
            <a:r>
              <a:rPr lang="en-US" b="1" u="sng" dirty="0"/>
              <a:t>B.N.Q.A.1</a:t>
            </a:r>
            <a:r>
              <a:rPr lang="en-US" dirty="0"/>
              <a:t> Use units as a way to understand problems and to guide the solution of multi-step problems; choose and interpret units consistently in formulas; choose and interpret the scale and the origin in graphs and data displays.</a:t>
            </a:r>
          </a:p>
          <a:p>
            <a:r>
              <a:rPr lang="en-US" b="1" u="sng" dirty="0"/>
              <a:t>B.A.CED.A.3</a:t>
            </a:r>
            <a:r>
              <a:rPr lang="en-US" dirty="0"/>
              <a:t> Rearrange formulas to highlight a quantity of interest, using the same reasoning as in solving equations</a:t>
            </a:r>
          </a:p>
          <a:p>
            <a:r>
              <a:rPr lang="en-US" b="1" u="sng" dirty="0"/>
              <a:t>B.A.REI.C.3</a:t>
            </a:r>
            <a:r>
              <a:rPr lang="en-US" dirty="0"/>
              <a:t> Solve and explain the solutions to a system of equations using a variety of representations including combinations of linear and non-linear equations.</a:t>
            </a:r>
          </a:p>
          <a:p>
            <a:r>
              <a:rPr lang="en-US" b="1" u="sng" dirty="0"/>
              <a:t>B.A.CED.A.2</a:t>
            </a:r>
            <a:r>
              <a:rPr lang="en-US" dirty="0"/>
              <a:t> Create equations in two or more variables to represent relationships between quantities.</a:t>
            </a:r>
          </a:p>
          <a:p>
            <a:r>
              <a:rPr lang="en-US" b="1" u="sng" dirty="0"/>
              <a:t>B.A.REI..D.5</a:t>
            </a:r>
            <a:r>
              <a:rPr lang="en-US" dirty="0"/>
              <a:t> Solve a linear inequality using multiple methods and interpret the solution as it applies to the context.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717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9402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600" dirty="0"/>
              <a:t> 6-4 Systems of Equations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      Objective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1184539" y="2950071"/>
            <a:ext cx="9822922" cy="237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 dirty="0"/>
              <a:t>SWBAT use </a:t>
            </a:r>
            <a:r>
              <a:rPr lang="en-US" dirty="0">
                <a:highlight>
                  <a:srgbClr val="FFFF00"/>
                </a:highlight>
              </a:rPr>
              <a:t>graphical</a:t>
            </a:r>
            <a:r>
              <a:rPr lang="en-US" dirty="0"/>
              <a:t> means IOT solve a linear </a:t>
            </a:r>
            <a:r>
              <a:rPr lang="en-US" dirty="0">
                <a:highlight>
                  <a:srgbClr val="00FFFF"/>
                </a:highlight>
              </a:rPr>
              <a:t>system of equations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SWBAT </a:t>
            </a:r>
            <a:r>
              <a:rPr lang="en-US" dirty="0">
                <a:highlight>
                  <a:srgbClr val="00FF00"/>
                </a:highlight>
              </a:rPr>
              <a:t>analyze</a:t>
            </a:r>
            <a:r>
              <a:rPr lang="en-US" dirty="0"/>
              <a:t> a system IOT determine the number of solutions.</a:t>
            </a:r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9D2AF58F-7144-43EC-A4E4-BCC8E1F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0" y="4831080"/>
            <a:ext cx="1780735" cy="1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916BA0-95E2-4379-9287-6B45B63B5A8C}"/>
              </a:ext>
            </a:extLst>
          </p:cNvPr>
          <p:cNvCxnSpPr>
            <a:cxnSpLocks/>
          </p:cNvCxnSpPr>
          <p:nvPr/>
        </p:nvCxnSpPr>
        <p:spPr>
          <a:xfrm flipH="1">
            <a:off x="7117303" y="2301796"/>
            <a:ext cx="762928" cy="638196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F0835BD-B9B6-44B7-97F5-41972A4406C2}"/>
              </a:ext>
            </a:extLst>
          </p:cNvPr>
          <p:cNvSpPr txBox="1"/>
          <p:nvPr/>
        </p:nvSpPr>
        <p:spPr>
          <a:xfrm flipH="1">
            <a:off x="2876470" y="1206225"/>
            <a:ext cx="329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</a:rPr>
              <a:t>Diagrams representing the relationship between independent and dependent variables. 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B8349C-04CF-4953-AAED-05B4869C5F50}"/>
              </a:ext>
            </a:extLst>
          </p:cNvPr>
          <p:cNvCxnSpPr>
            <a:cxnSpLocks/>
          </p:cNvCxnSpPr>
          <p:nvPr/>
        </p:nvCxnSpPr>
        <p:spPr>
          <a:xfrm flipH="1">
            <a:off x="3311991" y="2236880"/>
            <a:ext cx="1564809" cy="70311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78EC70-1FF4-4AB2-AA08-96092C1D220C}"/>
              </a:ext>
            </a:extLst>
          </p:cNvPr>
          <p:cNvSpPr txBox="1"/>
          <p:nvPr/>
        </p:nvSpPr>
        <p:spPr>
          <a:xfrm>
            <a:off x="7620000" y="1800564"/>
            <a:ext cx="2207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FFFF"/>
                </a:highlight>
              </a:rPr>
              <a:t>2 equations consisting of 2  variables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683DB4-D867-4A65-9B7F-6CC3572A7574}"/>
              </a:ext>
            </a:extLst>
          </p:cNvPr>
          <p:cNvSpPr txBox="1"/>
          <p:nvPr/>
        </p:nvSpPr>
        <p:spPr>
          <a:xfrm>
            <a:off x="2707590" y="5231154"/>
            <a:ext cx="2773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FF00"/>
                </a:highlight>
              </a:rPr>
              <a:t>Rules used to solve equations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8EC3B50-9A06-4A0F-A052-02B61BB68F22}"/>
              </a:ext>
            </a:extLst>
          </p:cNvPr>
          <p:cNvCxnSpPr>
            <a:cxnSpLocks/>
          </p:cNvCxnSpPr>
          <p:nvPr/>
        </p:nvCxnSpPr>
        <p:spPr>
          <a:xfrm flipH="1" flipV="1">
            <a:off x="2802705" y="4545757"/>
            <a:ext cx="1013921" cy="63584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3BF495C-351E-47B4-BDC4-2385F171C005}"/>
              </a:ext>
            </a:extLst>
          </p:cNvPr>
          <p:cNvSpPr txBox="1"/>
          <p:nvPr/>
        </p:nvSpPr>
        <p:spPr>
          <a:xfrm>
            <a:off x="6096000" y="545773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481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 fontScale="90000"/>
          </a:bodyPr>
          <a:lstStyle/>
          <a:p>
            <a:r>
              <a:rPr lang="en-US" dirty="0"/>
              <a:t>6-4 Systems of Equations</a:t>
            </a:r>
            <a:br>
              <a:rPr lang="en-US" dirty="0"/>
            </a:br>
            <a:br>
              <a:rPr lang="en-US" dirty="0"/>
            </a:b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6111" y="126078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Key Concepts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1D07B-B8DE-4A72-8252-335484F9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use graphical means IOT solve a linear system of equations. SWBAT analyze a system IOT determine the number of solutions.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5B66F2-87F8-43DD-88CC-FDBDBF24A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555" y="1750727"/>
            <a:ext cx="10546803" cy="39816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551813-ACF1-465E-8C63-45C7955A5410}"/>
              </a:ext>
            </a:extLst>
          </p:cNvPr>
          <p:cNvSpPr txBox="1"/>
          <p:nvPr/>
        </p:nvSpPr>
        <p:spPr>
          <a:xfrm>
            <a:off x="2179636" y="5668318"/>
            <a:ext cx="1887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slopes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C007A3-3192-483D-9320-CF659A34C3A7}"/>
              </a:ext>
            </a:extLst>
          </p:cNvPr>
          <p:cNvSpPr txBox="1"/>
          <p:nvPr/>
        </p:nvSpPr>
        <p:spPr>
          <a:xfrm>
            <a:off x="5151436" y="5668318"/>
            <a:ext cx="2725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 slope &amp; y-intercept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55EAC7-3165-41B3-8046-C796111F2AFA}"/>
              </a:ext>
            </a:extLst>
          </p:cNvPr>
          <p:cNvSpPr txBox="1"/>
          <p:nvPr/>
        </p:nvSpPr>
        <p:spPr>
          <a:xfrm>
            <a:off x="8510806" y="5672952"/>
            <a:ext cx="2909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 slope, different y-int</a:t>
            </a:r>
          </a:p>
        </p:txBody>
      </p:sp>
    </p:spTree>
    <p:extLst>
      <p:ext uri="{BB962C8B-B14F-4D97-AF65-F5344CB8AC3E}">
        <p14:creationId xmlns:p14="http://schemas.microsoft.com/office/powerpoint/2010/main" val="3040956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6-4 Systems of Equations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6111" y="126078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Key Concepts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1D07B-B8DE-4A72-8252-335484F9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use graphical means IOT solve a linear system of equations. SWBAT analyze a system IOT determine the number of solutions.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3A3F84-60BD-448F-B2D9-6A3B735626BB}"/>
              </a:ext>
            </a:extLst>
          </p:cNvPr>
          <p:cNvSpPr/>
          <p:nvPr/>
        </p:nvSpPr>
        <p:spPr>
          <a:xfrm>
            <a:off x="1139686" y="1865272"/>
            <a:ext cx="9236765" cy="3430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_____________________________- two linear equations with the same two variables.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______________________- the point of intersection of the lines in the system.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______________________- systems that have lines intersecting at one point.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dirty="0"/>
              <a:t>______________________- systems in which the lines coincide and every point on the line is a solution. This system has infinitely many solutions. 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______________________- systems that have lines that do not intersect.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8C9020-DB65-4A0B-9F9C-F842FF72067E}"/>
              </a:ext>
            </a:extLst>
          </p:cNvPr>
          <p:cNvSpPr txBox="1"/>
          <p:nvPr/>
        </p:nvSpPr>
        <p:spPr>
          <a:xfrm>
            <a:off x="1815548" y="1750727"/>
            <a:ext cx="3419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System of Linear Equations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795E51-B991-47A1-8964-F9B1054E935B}"/>
              </a:ext>
            </a:extLst>
          </p:cNvPr>
          <p:cNvSpPr txBox="1"/>
          <p:nvPr/>
        </p:nvSpPr>
        <p:spPr>
          <a:xfrm>
            <a:off x="1815549" y="2514644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418627-A1C7-4C87-8697-A9C848EC2304}"/>
              </a:ext>
            </a:extLst>
          </p:cNvPr>
          <p:cNvSpPr txBox="1"/>
          <p:nvPr/>
        </p:nvSpPr>
        <p:spPr>
          <a:xfrm>
            <a:off x="1815549" y="3298648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Independent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198A72-2680-44B3-AA60-E7C38658EDE5}"/>
              </a:ext>
            </a:extLst>
          </p:cNvPr>
          <p:cNvSpPr txBox="1"/>
          <p:nvPr/>
        </p:nvSpPr>
        <p:spPr>
          <a:xfrm>
            <a:off x="1815548" y="4110060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Dependent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C3B77A-4918-41A9-97ED-6FE48226C2ED}"/>
              </a:ext>
            </a:extLst>
          </p:cNvPr>
          <p:cNvSpPr txBox="1"/>
          <p:nvPr/>
        </p:nvSpPr>
        <p:spPr>
          <a:xfrm>
            <a:off x="1815548" y="4825860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Inconsistent</a:t>
            </a:r>
          </a:p>
        </p:txBody>
      </p:sp>
    </p:spTree>
    <p:extLst>
      <p:ext uri="{BB962C8B-B14F-4D97-AF65-F5344CB8AC3E}">
        <p14:creationId xmlns:p14="http://schemas.microsoft.com/office/powerpoint/2010/main" val="3995651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4D4F4CE-338F-4013-B329-5A1B5F660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226" y="1340635"/>
            <a:ext cx="8883604" cy="50541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 6-4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14AB2-D6EC-4D5B-AA67-DF32EF87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use graphical means IOT solve a linear system of equations. SWBAT analyze a system IOT determine the number of solutions.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9E98ED-E8C5-4E5A-A73C-B4AC0C1829E5}"/>
              </a:ext>
            </a:extLst>
          </p:cNvPr>
          <p:cNvCxnSpPr/>
          <p:nvPr/>
        </p:nvCxnSpPr>
        <p:spPr>
          <a:xfrm>
            <a:off x="6033979" y="1292532"/>
            <a:ext cx="0" cy="511275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316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 6-4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14AB2-D6EC-4D5B-AA67-DF32EF87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use graphical means IOT solve a linear system of equations. SWBAT analyze a system IOT determine the number of solutions.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124CB0-8A99-45DE-B1D3-5560512D0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031" y="1409699"/>
            <a:ext cx="9972270" cy="336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7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52620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6 Linear Systems of Equations</a:t>
            </a:r>
            <a:br>
              <a:rPr lang="en-US" sz="3600" dirty="0"/>
            </a:br>
            <a:r>
              <a:rPr lang="en-US" sz="3600" dirty="0"/>
              <a:t>     Standards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899140" y="1701295"/>
            <a:ext cx="10921798" cy="3455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b="1" u="sng" dirty="0"/>
              <a:t>B.S.ID.C.4</a:t>
            </a:r>
            <a:r>
              <a:rPr lang="en-US" dirty="0"/>
              <a:t> Interpret the slope (rate of change) and the intercept (constant term) of a linear model in the context of the data</a:t>
            </a:r>
          </a:p>
          <a:p>
            <a:r>
              <a:rPr lang="en-US" b="1" u="sng" dirty="0"/>
              <a:t>B.F.IF.C.4</a:t>
            </a:r>
            <a:r>
              <a:rPr lang="en-US" dirty="0"/>
              <a:t> Graph linear, quadratic, absolute value, and piecewise functions expressed symbolically and show key features of the graph, by hand in simple  cases and using technology for more complicated ones.</a:t>
            </a:r>
          </a:p>
          <a:p>
            <a:r>
              <a:rPr lang="en-US" b="1" u="sng" dirty="0"/>
              <a:t>B.N.Q.A.1</a:t>
            </a:r>
            <a:r>
              <a:rPr lang="en-US" dirty="0"/>
              <a:t> Use units as a way to understand problems and to guide the solution of multi-step problems; choose and interpret units consistently in formulas; choose and interpret the scale and the origin in graphs and data displays.</a:t>
            </a:r>
          </a:p>
          <a:p>
            <a:r>
              <a:rPr lang="en-US" b="1" u="sng" dirty="0"/>
              <a:t>B.A.CED.A.3</a:t>
            </a:r>
            <a:r>
              <a:rPr lang="en-US" dirty="0"/>
              <a:t> Rearrange formulas to highlight a quantity of interest, using the same reasoning as in solving equations</a:t>
            </a:r>
          </a:p>
          <a:p>
            <a:r>
              <a:rPr lang="en-US" b="1" u="sng" dirty="0"/>
              <a:t>B.A.REI.C.3</a:t>
            </a:r>
            <a:r>
              <a:rPr lang="en-US" dirty="0"/>
              <a:t> Solve and explain the solutions to a system of equations using a variety of representations including combinations of linear and non-linear equations.</a:t>
            </a:r>
          </a:p>
          <a:p>
            <a:r>
              <a:rPr lang="en-US" b="1" u="sng" dirty="0"/>
              <a:t>B.A.CED.A.2</a:t>
            </a:r>
            <a:r>
              <a:rPr lang="en-US" dirty="0"/>
              <a:t> Create equations in two or more variables to represent relationships between quantities.</a:t>
            </a:r>
          </a:p>
          <a:p>
            <a:r>
              <a:rPr lang="en-US" b="1" u="sng" dirty="0"/>
              <a:t>B.A.REI..D.5</a:t>
            </a:r>
            <a:r>
              <a:rPr lang="en-US" dirty="0"/>
              <a:t> Solve a linear inequality using multiple methods and interpret the solution as it applies to the context.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865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 6-4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14AB2-D6EC-4D5B-AA67-DF32EF87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use graphical means IOT solve a linear system of equations. SWBAT analyze a system IOT determine the number of solutions.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BD3EC1-A770-4EE3-B770-28D360309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743" y="1436401"/>
            <a:ext cx="10040889" cy="11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995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 6-4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14AB2-D6EC-4D5B-AA67-DF32EF87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use graphical means IOT solve a linear system of equations. SWBAT analyze a system IOT determine the number of solutions.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C3B8C7-D0CD-4A16-B9BE-16DA71B63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496" y="1292532"/>
            <a:ext cx="10806429" cy="301442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9E98ED-E8C5-4E5A-A73C-B4AC0C1829E5}"/>
              </a:ext>
            </a:extLst>
          </p:cNvPr>
          <p:cNvCxnSpPr>
            <a:cxnSpLocks/>
          </p:cNvCxnSpPr>
          <p:nvPr/>
        </p:nvCxnSpPr>
        <p:spPr>
          <a:xfrm>
            <a:off x="5278605" y="2047906"/>
            <a:ext cx="0" cy="41806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7DB462-6063-4E96-92F9-73B676ED4CAC}"/>
              </a:ext>
            </a:extLst>
          </p:cNvPr>
          <p:cNvCxnSpPr>
            <a:cxnSpLocks/>
          </p:cNvCxnSpPr>
          <p:nvPr/>
        </p:nvCxnSpPr>
        <p:spPr>
          <a:xfrm>
            <a:off x="8744049" y="2047906"/>
            <a:ext cx="0" cy="41806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098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 6-4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14AB2-D6EC-4D5B-AA67-DF32EF87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use graphical means IOT solve a linear system of equations. SWBAT analyze a system IOT determine the number of solutions.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403F5D-FDD2-4924-BC1C-52F116D9E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931" y="1161245"/>
            <a:ext cx="10087195" cy="3980597"/>
          </a:xfrm>
          <a:prstGeom prst="rect">
            <a:avLst/>
          </a:prstGeom>
        </p:spPr>
      </p:pic>
      <p:pic>
        <p:nvPicPr>
          <p:cNvPr id="7" name="Picture 6" descr="Chart, table&#10;&#10;Description automatically generated with medium confidence">
            <a:extLst>
              <a:ext uri="{FF2B5EF4-FFF2-40B4-BE49-F238E27FC236}">
                <a16:creationId xmlns:a16="http://schemas.microsoft.com/office/drawing/2014/main" id="{A5427344-2480-43AF-8EE7-E2187F375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754909" y="1161292"/>
            <a:ext cx="4564365" cy="430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5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Independent Practice/Lesson Check 6-4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669822-2F5D-4E79-8B9E-29741014B8D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41166" y="1161247"/>
            <a:ext cx="5781675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23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Independent Practice/Lesson Check 6-4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669822-2F5D-4E79-8B9E-29741014B8D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41166" y="1161247"/>
            <a:ext cx="5781675" cy="53911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EB53A1A-E24E-4DCD-8A43-855461F166E9}"/>
              </a:ext>
            </a:extLst>
          </p:cNvPr>
          <p:cNvGrpSpPr/>
          <p:nvPr/>
        </p:nvGrpSpPr>
        <p:grpSpPr>
          <a:xfrm>
            <a:off x="2927074" y="3262416"/>
            <a:ext cx="798840" cy="331920"/>
            <a:chOff x="2927074" y="3262416"/>
            <a:chExt cx="798840" cy="331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FF93FEF-5B5C-44AB-9D4C-89C07BF9A37F}"/>
                    </a:ext>
                  </a:extLst>
                </p14:cNvPr>
                <p14:cNvContentPartPr/>
                <p14:nvPr/>
              </p14:nvContentPartPr>
              <p14:xfrm>
                <a:off x="3031834" y="3413616"/>
                <a:ext cx="51480" cy="432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FF93FEF-5B5C-44AB-9D4C-89C07BF9A37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013834" y="3393980"/>
                  <a:ext cx="8712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5A9BFC2-7B36-4E1D-A5B5-5B4524A32F9A}"/>
                    </a:ext>
                  </a:extLst>
                </p14:cNvPr>
                <p14:cNvContentPartPr/>
                <p14:nvPr/>
              </p14:nvContentPartPr>
              <p14:xfrm>
                <a:off x="3161794" y="3363936"/>
                <a:ext cx="113400" cy="16524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5A9BFC2-7B36-4E1D-A5B5-5B4524A32F9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143794" y="3345936"/>
                  <a:ext cx="14904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FFF8B94-EED8-45C0-8A40-423381B7997C}"/>
                    </a:ext>
                  </a:extLst>
                </p14:cNvPr>
                <p14:cNvContentPartPr/>
                <p14:nvPr/>
              </p14:nvContentPartPr>
              <p14:xfrm>
                <a:off x="3313354" y="3503256"/>
                <a:ext cx="4320" cy="9108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FFF8B94-EED8-45C0-8A40-423381B7997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95354" y="3485256"/>
                  <a:ext cx="3996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CBF3CEE-FE70-4BB0-B11D-4DC6C168AABE}"/>
                    </a:ext>
                  </a:extLst>
                </p14:cNvPr>
                <p14:cNvContentPartPr/>
                <p14:nvPr/>
              </p14:nvContentPartPr>
              <p14:xfrm>
                <a:off x="3393274" y="3403896"/>
                <a:ext cx="65880" cy="93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CBF3CEE-FE70-4BB0-B11D-4DC6C168AAB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375274" y="3385896"/>
                  <a:ext cx="10152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6D4AADE-C91B-494A-9F6B-29EC143DA749}"/>
                    </a:ext>
                  </a:extLst>
                </p14:cNvPr>
                <p14:cNvContentPartPr/>
                <p14:nvPr/>
              </p14:nvContentPartPr>
              <p14:xfrm>
                <a:off x="3523594" y="3363576"/>
                <a:ext cx="33480" cy="14472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6D4AADE-C91B-494A-9F6B-29EC143DA74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505594" y="3345576"/>
                  <a:ext cx="6912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0F2451C-F811-4335-BD5F-6DBD06217B48}"/>
                    </a:ext>
                  </a:extLst>
                </p14:cNvPr>
                <p14:cNvContentPartPr/>
                <p14:nvPr/>
              </p14:nvContentPartPr>
              <p14:xfrm>
                <a:off x="3634474" y="3330816"/>
                <a:ext cx="91440" cy="24660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0F2451C-F811-4335-BD5F-6DBD06217B4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616474" y="3312816"/>
                  <a:ext cx="12708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BBE30C4-8F94-450E-BB26-56D12C065A91}"/>
                    </a:ext>
                  </a:extLst>
                </p14:cNvPr>
                <p14:cNvContentPartPr/>
                <p14:nvPr/>
              </p14:nvContentPartPr>
              <p14:xfrm>
                <a:off x="2927074" y="3262416"/>
                <a:ext cx="75240" cy="27684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BBE30C4-8F94-450E-BB26-56D12C065A9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909160" y="3244416"/>
                  <a:ext cx="110710" cy="312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A0A6ECF-3CCC-4EFF-AEFE-8AADF5CE5AED}"/>
              </a:ext>
            </a:extLst>
          </p:cNvPr>
          <p:cNvGrpSpPr/>
          <p:nvPr/>
        </p:nvGrpSpPr>
        <p:grpSpPr>
          <a:xfrm>
            <a:off x="6030274" y="3341976"/>
            <a:ext cx="641880" cy="254520"/>
            <a:chOff x="6030274" y="3341976"/>
            <a:chExt cx="641880" cy="254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591A0F3-E7EF-4682-AF5F-8E742EA75C31}"/>
                    </a:ext>
                  </a:extLst>
                </p14:cNvPr>
                <p14:cNvContentPartPr/>
                <p14:nvPr/>
              </p14:nvContentPartPr>
              <p14:xfrm>
                <a:off x="6030274" y="3401376"/>
                <a:ext cx="75240" cy="39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591A0F3-E7EF-4682-AF5F-8E742EA75C3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012274" y="3381576"/>
                  <a:ext cx="110880" cy="431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8E48A37-9A65-488B-A85A-B7114FA9944F}"/>
                    </a:ext>
                  </a:extLst>
                </p14:cNvPr>
                <p14:cNvContentPartPr/>
                <p14:nvPr/>
              </p14:nvContentPartPr>
              <p14:xfrm>
                <a:off x="6173914" y="3342336"/>
                <a:ext cx="108720" cy="15408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8E48A37-9A65-488B-A85A-B7114FA9944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155914" y="3324336"/>
                  <a:ext cx="14436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4762869-B22B-4CCC-839A-38EBA7C8DC5E}"/>
                    </a:ext>
                  </a:extLst>
                </p14:cNvPr>
                <p14:cNvContentPartPr/>
                <p14:nvPr/>
              </p14:nvContentPartPr>
              <p14:xfrm>
                <a:off x="6322954" y="3466536"/>
                <a:ext cx="7920" cy="11448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4762869-B22B-4CCC-839A-38EBA7C8DC5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304954" y="3448536"/>
                  <a:ext cx="435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A49D35C-BEDA-40C4-A055-BCB2D93E9D3B}"/>
                    </a:ext>
                  </a:extLst>
                </p14:cNvPr>
                <p14:cNvContentPartPr/>
                <p14:nvPr/>
              </p14:nvContentPartPr>
              <p14:xfrm>
                <a:off x="6400714" y="3370776"/>
                <a:ext cx="85680" cy="15552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A49D35C-BEDA-40C4-A055-BCB2D93E9D3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382714" y="3352776"/>
                  <a:ext cx="12132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F816D32-5409-42B4-9B5D-852208874879}"/>
                    </a:ext>
                  </a:extLst>
                </p14:cNvPr>
                <p14:cNvContentPartPr/>
                <p14:nvPr/>
              </p14:nvContentPartPr>
              <p14:xfrm>
                <a:off x="6584314" y="3341976"/>
                <a:ext cx="87840" cy="25452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F816D32-5409-42B4-9B5D-85220887487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566314" y="3323976"/>
                  <a:ext cx="123480" cy="290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6B2AAA7-A3FB-44DF-AE1F-C827AFE8577B}"/>
                  </a:ext>
                </a:extLst>
              </p14:cNvPr>
              <p14:cNvContentPartPr/>
              <p14:nvPr/>
            </p14:nvContentPartPr>
            <p14:xfrm>
              <a:off x="5899234" y="3287976"/>
              <a:ext cx="77400" cy="2880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6B2AAA7-A3FB-44DF-AE1F-C827AFE8577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881150" y="3269953"/>
                <a:ext cx="113207" cy="323685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934AE448-FEFE-4D8F-B0DE-CBD1883CA8CE}"/>
              </a:ext>
            </a:extLst>
          </p:cNvPr>
          <p:cNvGrpSpPr/>
          <p:nvPr/>
        </p:nvGrpSpPr>
        <p:grpSpPr>
          <a:xfrm>
            <a:off x="3492994" y="3947496"/>
            <a:ext cx="667800" cy="328320"/>
            <a:chOff x="3492994" y="3947496"/>
            <a:chExt cx="667800" cy="328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A06518E-1D23-42C6-8FBC-BB4E035B1040}"/>
                    </a:ext>
                  </a:extLst>
                </p14:cNvPr>
                <p14:cNvContentPartPr/>
                <p14:nvPr/>
              </p14:nvContentPartPr>
              <p14:xfrm>
                <a:off x="3612874" y="4007976"/>
                <a:ext cx="128880" cy="17748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A06518E-1D23-42C6-8FBC-BB4E035B104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594874" y="3990012"/>
                  <a:ext cx="164520" cy="2130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8E56272-9301-48AA-82B0-FDF3DC6BD8CA}"/>
                    </a:ext>
                  </a:extLst>
                </p14:cNvPr>
                <p14:cNvContentPartPr/>
                <p14:nvPr/>
              </p14:nvContentPartPr>
              <p14:xfrm>
                <a:off x="3788194" y="4130736"/>
                <a:ext cx="9000" cy="10980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8E56272-9301-48AA-82B0-FDF3DC6BD8C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770194" y="4112736"/>
                  <a:ext cx="4464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08EE4AB-403C-4121-8326-D63C2B49652B}"/>
                    </a:ext>
                  </a:extLst>
                </p14:cNvPr>
                <p14:cNvContentPartPr/>
                <p14:nvPr/>
              </p14:nvContentPartPr>
              <p14:xfrm>
                <a:off x="3869554" y="4030656"/>
                <a:ext cx="105480" cy="18792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08EE4AB-403C-4121-8326-D63C2B49652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851554" y="4012690"/>
                  <a:ext cx="141120" cy="2234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27EF005-0DDA-438D-88AA-817B7CECB79B}"/>
                    </a:ext>
                  </a:extLst>
                </p14:cNvPr>
                <p14:cNvContentPartPr/>
                <p14:nvPr/>
              </p14:nvContentPartPr>
              <p14:xfrm>
                <a:off x="4076554" y="4015536"/>
                <a:ext cx="84240" cy="24696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27EF005-0DDA-438D-88AA-817B7CECB79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058554" y="3997536"/>
                  <a:ext cx="11988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AB951E3-D6F0-43FF-A58E-1BFAB793ED4C}"/>
                    </a:ext>
                  </a:extLst>
                </p14:cNvPr>
                <p14:cNvContentPartPr/>
                <p14:nvPr/>
              </p14:nvContentPartPr>
              <p14:xfrm>
                <a:off x="3492994" y="3947496"/>
                <a:ext cx="88920" cy="32832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AB951E3-D6F0-43FF-A58E-1BFAB793ED4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475067" y="3929476"/>
                  <a:ext cx="124416" cy="3639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B10A339-AB54-4240-8CC1-ABFDD1F7ACBE}"/>
              </a:ext>
            </a:extLst>
          </p:cNvPr>
          <p:cNvGrpSpPr/>
          <p:nvPr/>
        </p:nvGrpSpPr>
        <p:grpSpPr>
          <a:xfrm>
            <a:off x="6416914" y="3989976"/>
            <a:ext cx="750240" cy="354960"/>
            <a:chOff x="6416914" y="3989976"/>
            <a:chExt cx="750240" cy="354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067E8379-81BD-4049-ACBE-BD549B9F45C7}"/>
                    </a:ext>
                  </a:extLst>
                </p14:cNvPr>
                <p14:cNvContentPartPr/>
                <p14:nvPr/>
              </p14:nvContentPartPr>
              <p14:xfrm>
                <a:off x="6502234" y="4118136"/>
                <a:ext cx="67320" cy="612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067E8379-81BD-4049-ACBE-BD549B9F45C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484137" y="4101136"/>
                  <a:ext cx="103152" cy="397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A81EF09-FB5A-4A5D-ACF6-300CD28C5F99}"/>
                    </a:ext>
                  </a:extLst>
                </p14:cNvPr>
                <p14:cNvContentPartPr/>
                <p14:nvPr/>
              </p14:nvContentPartPr>
              <p14:xfrm>
                <a:off x="6655234" y="4046496"/>
                <a:ext cx="106560" cy="1767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A81EF09-FB5A-4A5D-ACF6-300CD28C5F9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637234" y="4028496"/>
                  <a:ext cx="14220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48A9E54-1937-452E-9EFB-DA1725AFF849}"/>
                    </a:ext>
                  </a:extLst>
                </p14:cNvPr>
                <p14:cNvContentPartPr/>
                <p14:nvPr/>
              </p14:nvContentPartPr>
              <p14:xfrm>
                <a:off x="6797074" y="4222176"/>
                <a:ext cx="15480" cy="1040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48A9E54-1937-452E-9EFB-DA1725AFF84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779483" y="4204176"/>
                  <a:ext cx="5031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13FB6AF-36CF-4216-93BA-40539D1285CB}"/>
                    </a:ext>
                  </a:extLst>
                </p14:cNvPr>
                <p14:cNvContentPartPr/>
                <p14:nvPr/>
              </p14:nvContentPartPr>
              <p14:xfrm>
                <a:off x="6911554" y="4094376"/>
                <a:ext cx="89280" cy="16812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13FB6AF-36CF-4216-93BA-40539D1285C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893554" y="4076414"/>
                  <a:ext cx="124920" cy="2036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F30571F-EB5F-459B-ADCE-F30550915E89}"/>
                    </a:ext>
                  </a:extLst>
                </p14:cNvPr>
                <p14:cNvContentPartPr/>
                <p14:nvPr/>
              </p14:nvContentPartPr>
              <p14:xfrm>
                <a:off x="7094794" y="4034256"/>
                <a:ext cx="72360" cy="2991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F30571F-EB5F-459B-ADCE-F30550915E8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076794" y="4016256"/>
                  <a:ext cx="10800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A8FAE52-C0A2-42A6-BC7C-429F8AEB99C9}"/>
                    </a:ext>
                  </a:extLst>
                </p14:cNvPr>
                <p14:cNvContentPartPr/>
                <p14:nvPr/>
              </p14:nvContentPartPr>
              <p14:xfrm>
                <a:off x="6416914" y="3989976"/>
                <a:ext cx="68760" cy="35496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A8FAE52-C0A2-42A6-BC7C-429F8AEB99C9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398914" y="3971976"/>
                  <a:ext cx="104400" cy="390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B7ED67-753A-4E12-A8CA-D7989E821158}"/>
              </a:ext>
            </a:extLst>
          </p:cNvPr>
          <p:cNvGrpSpPr/>
          <p:nvPr/>
        </p:nvGrpSpPr>
        <p:grpSpPr>
          <a:xfrm>
            <a:off x="6432034" y="4477776"/>
            <a:ext cx="700560" cy="356760"/>
            <a:chOff x="6432034" y="4477776"/>
            <a:chExt cx="700560" cy="356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EE67DE1-E7D1-47DE-88F4-77CE7FD354AF}"/>
                    </a:ext>
                  </a:extLst>
                </p14:cNvPr>
                <p14:cNvContentPartPr/>
                <p14:nvPr/>
              </p14:nvContentPartPr>
              <p14:xfrm>
                <a:off x="6557314" y="4536096"/>
                <a:ext cx="80280" cy="9576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EE67DE1-E7D1-47DE-88F4-77CE7FD354A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539314" y="4518096"/>
                  <a:ext cx="11592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CF9D8D4-4E44-49C4-8CC0-C1378E905C48}"/>
                    </a:ext>
                  </a:extLst>
                </p14:cNvPr>
                <p14:cNvContentPartPr/>
                <p14:nvPr/>
              </p14:nvContentPartPr>
              <p14:xfrm>
                <a:off x="6623194" y="4548336"/>
                <a:ext cx="10440" cy="16560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CF9D8D4-4E44-49C4-8CC0-C1378E905C4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605194" y="4530336"/>
                  <a:ext cx="4608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3857477-14AB-415B-A0BC-0DD00BEB59A5}"/>
                    </a:ext>
                  </a:extLst>
                </p14:cNvPr>
                <p14:cNvContentPartPr/>
                <p14:nvPr/>
              </p14:nvContentPartPr>
              <p14:xfrm>
                <a:off x="6694114" y="4606296"/>
                <a:ext cx="104760" cy="16236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3857477-14AB-415B-A0BC-0DD00BEB59A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676052" y="4588336"/>
                  <a:ext cx="140523" cy="1979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751A920-8A52-4761-B2E4-211149ACDD78}"/>
                    </a:ext>
                  </a:extLst>
                </p14:cNvPr>
                <p14:cNvContentPartPr/>
                <p14:nvPr/>
              </p14:nvContentPartPr>
              <p14:xfrm>
                <a:off x="6873754" y="4535736"/>
                <a:ext cx="87120" cy="17964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751A920-8A52-4761-B2E4-211149ACDD7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855828" y="4517772"/>
                  <a:ext cx="122613" cy="2152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AF3B808-E6A2-4513-8759-FEF3E4DB1573}"/>
                    </a:ext>
                  </a:extLst>
                </p14:cNvPr>
                <p14:cNvContentPartPr/>
                <p14:nvPr/>
              </p14:nvContentPartPr>
              <p14:xfrm>
                <a:off x="7056274" y="4501896"/>
                <a:ext cx="76320" cy="27216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AF3B808-E6A2-4513-8759-FEF3E4DB157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038274" y="4483896"/>
                  <a:ext cx="11196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0933F4A-722F-4BA3-B934-3CD26FE07D30}"/>
                    </a:ext>
                  </a:extLst>
                </p14:cNvPr>
                <p14:cNvContentPartPr/>
                <p14:nvPr/>
              </p14:nvContentPartPr>
              <p14:xfrm>
                <a:off x="6432034" y="4477776"/>
                <a:ext cx="69840" cy="35676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0933F4A-722F-4BA3-B934-3CD26FE07D3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414034" y="4459776"/>
                  <a:ext cx="105480" cy="39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29875D5-B81F-406E-9FF4-5BD8D27DAF69}"/>
              </a:ext>
            </a:extLst>
          </p:cNvPr>
          <p:cNvGrpSpPr/>
          <p:nvPr/>
        </p:nvGrpSpPr>
        <p:grpSpPr>
          <a:xfrm>
            <a:off x="3479995" y="4504056"/>
            <a:ext cx="901080" cy="808206"/>
            <a:chOff x="3479995" y="4504056"/>
            <a:chExt cx="901080" cy="808206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8D53DA4-A37A-4394-9590-362097D43A5D}"/>
                    </a:ext>
                  </a:extLst>
                </p14:cNvPr>
                <p14:cNvContentPartPr/>
                <p14:nvPr/>
              </p14:nvContentPartPr>
              <p14:xfrm>
                <a:off x="3631594" y="4550136"/>
                <a:ext cx="110520" cy="16128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8D53DA4-A37A-4394-9590-362097D43A5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613652" y="4532136"/>
                  <a:ext cx="146044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2BC52B76-AEE4-4044-BFB4-D3FA1E99378C}"/>
                    </a:ext>
                  </a:extLst>
                </p14:cNvPr>
                <p14:cNvContentPartPr/>
                <p14:nvPr/>
              </p14:nvContentPartPr>
              <p14:xfrm>
                <a:off x="3787114" y="4653456"/>
                <a:ext cx="6840" cy="9936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2BC52B76-AEE4-4044-BFB4-D3FA1E99378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769114" y="4635521"/>
                  <a:ext cx="42480" cy="1348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5DF993D-7DA9-4CFB-8B58-1BE1E8CB0B7F}"/>
                    </a:ext>
                  </a:extLst>
                </p14:cNvPr>
                <p14:cNvContentPartPr/>
                <p14:nvPr/>
              </p14:nvContentPartPr>
              <p14:xfrm>
                <a:off x="3901234" y="4564896"/>
                <a:ext cx="135720" cy="19332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5DF993D-7DA9-4CFB-8B58-1BE1E8CB0B7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883234" y="4546896"/>
                  <a:ext cx="17136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BE31E68-DE00-4390-A570-35D701C7C324}"/>
                    </a:ext>
                  </a:extLst>
                </p14:cNvPr>
                <p14:cNvContentPartPr/>
                <p14:nvPr/>
              </p14:nvContentPartPr>
              <p14:xfrm>
                <a:off x="4094194" y="4519176"/>
                <a:ext cx="96480" cy="31032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BE31E68-DE00-4390-A570-35D701C7C324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076127" y="4501176"/>
                  <a:ext cx="132253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12EE997-AE5B-46ED-8276-ED98AE4145DE}"/>
                    </a:ext>
                  </a:extLst>
                </p14:cNvPr>
                <p14:cNvContentPartPr/>
                <p14:nvPr/>
              </p14:nvContentPartPr>
              <p14:xfrm>
                <a:off x="3510994" y="4504056"/>
                <a:ext cx="89280" cy="34056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12EE997-AE5B-46ED-8276-ED98AE4145DE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492994" y="4486056"/>
                  <a:ext cx="124920" cy="37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99D9E4E3-D223-45E6-8438-D6168601C581}"/>
                    </a:ext>
                  </a:extLst>
                </p14:cNvPr>
                <p14:cNvContentPartPr/>
                <p14:nvPr/>
              </p14:nvContentPartPr>
              <p14:xfrm>
                <a:off x="3548755" y="5107062"/>
                <a:ext cx="91440" cy="648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99D9E4E3-D223-45E6-8438-D6168601C58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530755" y="5088003"/>
                  <a:ext cx="127080" cy="442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713BB38F-1E20-450F-BC48-C90782550EF0}"/>
                    </a:ext>
                  </a:extLst>
                </p14:cNvPr>
                <p14:cNvContentPartPr/>
                <p14:nvPr/>
              </p14:nvContentPartPr>
              <p14:xfrm>
                <a:off x="3752515" y="5023542"/>
                <a:ext cx="152640" cy="19656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713BB38F-1E20-450F-BC48-C90782550EF0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734515" y="5005542"/>
                  <a:ext cx="18828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ECAE942-233B-4329-835C-021C0A13CFAE}"/>
                    </a:ext>
                  </a:extLst>
                </p14:cNvPr>
                <p14:cNvContentPartPr/>
                <p14:nvPr/>
              </p14:nvContentPartPr>
              <p14:xfrm>
                <a:off x="3978955" y="5175462"/>
                <a:ext cx="12600" cy="13680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ECAE942-233B-4329-835C-021C0A13CFAE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960426" y="5157509"/>
                  <a:ext cx="49288" cy="1723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A1CBE71-6EE7-426E-BBAD-61263C9E054F}"/>
                    </a:ext>
                  </a:extLst>
                </p14:cNvPr>
                <p14:cNvContentPartPr/>
                <p14:nvPr/>
              </p14:nvContentPartPr>
              <p14:xfrm>
                <a:off x="4093075" y="5041182"/>
                <a:ext cx="106920" cy="20340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A1CBE71-6EE7-426E-BBAD-61263C9E054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075014" y="5023182"/>
                  <a:ext cx="14268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23685F1-4687-48B1-BDA4-52340A744649}"/>
                    </a:ext>
                  </a:extLst>
                </p14:cNvPr>
                <p14:cNvContentPartPr/>
                <p14:nvPr/>
              </p14:nvContentPartPr>
              <p14:xfrm>
                <a:off x="4277395" y="5004822"/>
                <a:ext cx="103680" cy="30528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23685F1-4687-48B1-BDA4-52340A744649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259395" y="4986822"/>
                  <a:ext cx="13932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299ED65-C40E-480D-B332-9FF7DD63CB05}"/>
                    </a:ext>
                  </a:extLst>
                </p14:cNvPr>
                <p14:cNvContentPartPr/>
                <p14:nvPr/>
              </p14:nvContentPartPr>
              <p14:xfrm>
                <a:off x="3479995" y="4913742"/>
                <a:ext cx="124560" cy="35424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299ED65-C40E-480D-B332-9FF7DD63CB0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462047" y="4895724"/>
                  <a:ext cx="160097" cy="38991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5D94ED1-D573-43A3-A09D-CA1E401B6795}"/>
              </a:ext>
            </a:extLst>
          </p:cNvPr>
          <p:cNvGrpSpPr/>
          <p:nvPr/>
        </p:nvGrpSpPr>
        <p:grpSpPr>
          <a:xfrm>
            <a:off x="6301315" y="4914822"/>
            <a:ext cx="865800" cy="406440"/>
            <a:chOff x="6301315" y="4914822"/>
            <a:chExt cx="865800" cy="406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97259E6-62AC-4799-8546-B53C4DD45969}"/>
                    </a:ext>
                  </a:extLst>
                </p14:cNvPr>
                <p14:cNvContentPartPr/>
                <p14:nvPr/>
              </p14:nvContentPartPr>
              <p14:xfrm>
                <a:off x="6419755" y="5118942"/>
                <a:ext cx="91080" cy="1332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97259E6-62AC-4799-8546-B53C4DD4596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401755" y="5100942"/>
                  <a:ext cx="12672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B3F29317-1884-496F-BCE4-EB261999E872}"/>
                    </a:ext>
                  </a:extLst>
                </p14:cNvPr>
                <p14:cNvContentPartPr/>
                <p14:nvPr/>
              </p14:nvContentPartPr>
              <p14:xfrm>
                <a:off x="6577075" y="5012742"/>
                <a:ext cx="119880" cy="21528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B3F29317-1884-496F-BCE4-EB261999E87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559075" y="4994742"/>
                  <a:ext cx="15552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2709E84F-D43A-487C-8EE5-28142BFE26C5}"/>
                    </a:ext>
                  </a:extLst>
                </p14:cNvPr>
                <p14:cNvContentPartPr/>
                <p14:nvPr/>
              </p14:nvContentPartPr>
              <p14:xfrm>
                <a:off x="6772195" y="5177982"/>
                <a:ext cx="7920" cy="14328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709E84F-D43A-487C-8EE5-28142BFE26C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754195" y="5159982"/>
                  <a:ext cx="4356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8719C4F-AA50-4603-823B-E03C91471705}"/>
                    </a:ext>
                  </a:extLst>
                </p14:cNvPr>
                <p14:cNvContentPartPr/>
                <p14:nvPr/>
              </p14:nvContentPartPr>
              <p14:xfrm>
                <a:off x="6865435" y="5060982"/>
                <a:ext cx="114480" cy="15120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8719C4F-AA50-4603-823B-E03C91471705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847435" y="5042982"/>
                  <a:ext cx="15012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006D57AD-7983-45C5-90F6-659436254AE3}"/>
                    </a:ext>
                  </a:extLst>
                </p14:cNvPr>
                <p14:cNvContentPartPr/>
                <p14:nvPr/>
              </p14:nvContentPartPr>
              <p14:xfrm>
                <a:off x="7056235" y="4982862"/>
                <a:ext cx="110880" cy="33228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006D57AD-7983-45C5-90F6-659436254AE3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038235" y="4964862"/>
                  <a:ext cx="14652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F50D7803-064B-4D79-B7EA-AAAA0EA8FD89}"/>
                    </a:ext>
                  </a:extLst>
                </p14:cNvPr>
                <p14:cNvContentPartPr/>
                <p14:nvPr/>
              </p14:nvContentPartPr>
              <p14:xfrm>
                <a:off x="6301315" y="4914822"/>
                <a:ext cx="84960" cy="32904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F50D7803-064B-4D79-B7EA-AAAA0EA8FD89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283315" y="4896822"/>
                  <a:ext cx="120600" cy="36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8ACF3A9-6313-47E6-8865-36F31EAF0ED3}"/>
              </a:ext>
            </a:extLst>
          </p:cNvPr>
          <p:cNvGrpSpPr/>
          <p:nvPr/>
        </p:nvGrpSpPr>
        <p:grpSpPr>
          <a:xfrm>
            <a:off x="7056235" y="5465982"/>
            <a:ext cx="552600" cy="334800"/>
            <a:chOff x="7056235" y="5465982"/>
            <a:chExt cx="552600" cy="334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3D510BA2-E8C7-49B8-8270-C8007D1500C1}"/>
                    </a:ext>
                  </a:extLst>
                </p14:cNvPr>
                <p14:cNvContentPartPr/>
                <p14:nvPr/>
              </p14:nvContentPartPr>
              <p14:xfrm>
                <a:off x="7056235" y="5497302"/>
                <a:ext cx="113040" cy="22176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3D510BA2-E8C7-49B8-8270-C8007D1500C1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038235" y="5479302"/>
                  <a:ext cx="14868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1F9262BB-9273-4156-8A6C-28C0862FAB48}"/>
                    </a:ext>
                  </a:extLst>
                </p14:cNvPr>
                <p14:cNvContentPartPr/>
                <p14:nvPr/>
              </p14:nvContentPartPr>
              <p14:xfrm>
                <a:off x="7224715" y="5663262"/>
                <a:ext cx="14040" cy="13752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1F9262BB-9273-4156-8A6C-28C0862FAB48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206715" y="5645262"/>
                  <a:ext cx="4968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6802AA64-F7FF-4251-8D38-5094B5B83489}"/>
                    </a:ext>
                  </a:extLst>
                </p14:cNvPr>
                <p14:cNvContentPartPr/>
                <p14:nvPr/>
              </p14:nvContentPartPr>
              <p14:xfrm>
                <a:off x="7319755" y="5573262"/>
                <a:ext cx="96120" cy="828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6802AA64-F7FF-4251-8D38-5094B5B83489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301687" y="5555262"/>
                  <a:ext cx="131894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F8AB615-F02D-4415-B394-E7D973BA8647}"/>
                    </a:ext>
                  </a:extLst>
                </p14:cNvPr>
                <p14:cNvContentPartPr/>
                <p14:nvPr/>
              </p14:nvContentPartPr>
              <p14:xfrm>
                <a:off x="7474555" y="5465982"/>
                <a:ext cx="134280" cy="26460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F8AB615-F02D-4415-B394-E7D973BA8647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456555" y="5447982"/>
                  <a:ext cx="169920" cy="300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5B066D82-23A8-4D3C-A0A9-7210FB53F691}"/>
                  </a:ext>
                </a:extLst>
              </p14:cNvPr>
              <p14:cNvContentPartPr/>
              <p14:nvPr/>
            </p14:nvContentPartPr>
            <p14:xfrm>
              <a:off x="4312315" y="6228102"/>
              <a:ext cx="28080" cy="20088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5B066D82-23A8-4D3C-A0A9-7210FB53F691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4294315" y="6210102"/>
                <a:ext cx="63720" cy="236520"/>
              </a:xfrm>
              <a:prstGeom prst="rect">
                <a:avLst/>
              </a:prstGeom>
            </p:spPr>
          </p:pic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D20957B8-C546-45BF-B663-79D8B98BD9FE}"/>
              </a:ext>
            </a:extLst>
          </p:cNvPr>
          <p:cNvGrpSpPr/>
          <p:nvPr/>
        </p:nvGrpSpPr>
        <p:grpSpPr>
          <a:xfrm>
            <a:off x="4597795" y="6223782"/>
            <a:ext cx="479160" cy="203760"/>
            <a:chOff x="4597795" y="6223782"/>
            <a:chExt cx="479160" cy="203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688F5BE5-9460-4AD2-AD1A-0C9540C0760E}"/>
                    </a:ext>
                  </a:extLst>
                </p14:cNvPr>
                <p14:cNvContentPartPr/>
                <p14:nvPr/>
              </p14:nvContentPartPr>
              <p14:xfrm>
                <a:off x="4597795" y="6276342"/>
                <a:ext cx="306720" cy="15120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688F5BE5-9460-4AD2-AD1A-0C9540C0760E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579795" y="6258342"/>
                  <a:ext cx="34236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9730B23D-8FBD-4C2F-A91D-B4C128FF645E}"/>
                    </a:ext>
                  </a:extLst>
                </p14:cNvPr>
                <p14:cNvContentPartPr/>
                <p14:nvPr/>
              </p14:nvContentPartPr>
              <p14:xfrm>
                <a:off x="4966435" y="6223782"/>
                <a:ext cx="110520" cy="19440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9730B23D-8FBD-4C2F-A91D-B4C128FF645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948435" y="6205782"/>
                  <a:ext cx="146160" cy="230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59DD8826-1D70-4F93-8044-8FB079F4020E}"/>
                  </a:ext>
                </a:extLst>
              </p14:cNvPr>
              <p14:cNvContentPartPr/>
              <p14:nvPr/>
            </p14:nvContentPartPr>
            <p14:xfrm>
              <a:off x="5231395" y="6205782"/>
              <a:ext cx="123840" cy="22932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59DD8826-1D70-4F93-8044-8FB079F4020E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5213395" y="6187782"/>
                <a:ext cx="159480" cy="26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88864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52620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6 Essential Algebra</a:t>
            </a:r>
            <a:br>
              <a:rPr lang="en-US" sz="3600" dirty="0"/>
            </a:br>
            <a:r>
              <a:rPr lang="en-US" sz="3600" dirty="0"/>
              <a:t>     Standards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899140" y="1701295"/>
            <a:ext cx="10921798" cy="3455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b="1" u="sng" dirty="0"/>
              <a:t>B.S.ID.C.4</a:t>
            </a:r>
            <a:r>
              <a:rPr lang="en-US" dirty="0"/>
              <a:t> Interpret the slope (rate of change) and the intercept (constant term) of a linear model in the context of the data</a:t>
            </a:r>
          </a:p>
          <a:p>
            <a:r>
              <a:rPr lang="en-US" b="1" u="sng" dirty="0"/>
              <a:t>B.F.IF.C.4</a:t>
            </a:r>
            <a:r>
              <a:rPr lang="en-US" dirty="0"/>
              <a:t> Graph linear, quadratic, absolute value, and piecewise functions expressed symbolically and show key features of the graph, by hand in simple  cases and using technology for more complicated ones.</a:t>
            </a:r>
          </a:p>
          <a:p>
            <a:r>
              <a:rPr lang="en-US" b="1" u="sng" dirty="0"/>
              <a:t>B.N.Q.A.1</a:t>
            </a:r>
            <a:r>
              <a:rPr lang="en-US" dirty="0"/>
              <a:t> Use units as a way to understand problems and to guide the solution of multi-step problems; choose and interpret units consistently in formulas; choose and interpret the scale and the origin in graphs and data displays.</a:t>
            </a:r>
          </a:p>
          <a:p>
            <a:r>
              <a:rPr lang="en-US" b="1" u="sng" dirty="0"/>
              <a:t>B.A.CED.A.3</a:t>
            </a:r>
            <a:r>
              <a:rPr lang="en-US" dirty="0"/>
              <a:t> Rearrange formulas to highlight a quantity of interest, using the same reasoning as in solving equations</a:t>
            </a:r>
          </a:p>
          <a:p>
            <a:r>
              <a:rPr lang="en-US" b="1" u="sng" dirty="0"/>
              <a:t>B.A.REI.C.3</a:t>
            </a:r>
            <a:r>
              <a:rPr lang="en-US" dirty="0"/>
              <a:t> Solve and explain the solutions to a system of equations using a variety of representations including combinations of linear and non-linear equations.</a:t>
            </a:r>
          </a:p>
          <a:p>
            <a:r>
              <a:rPr lang="en-US" b="1" u="sng" dirty="0"/>
              <a:t>B.A.CED.A.2</a:t>
            </a:r>
            <a:r>
              <a:rPr lang="en-US" dirty="0"/>
              <a:t> Create equations in two or more variables to represent relationships between quantities.</a:t>
            </a:r>
          </a:p>
          <a:p>
            <a:r>
              <a:rPr lang="en-US" b="1" u="sng" dirty="0"/>
              <a:t>B.A.REI..D.5</a:t>
            </a:r>
            <a:r>
              <a:rPr lang="en-US" dirty="0"/>
              <a:t> Solve a linear inequality using multiple methods and interpret the solution as it applies to the context.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6581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9402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600" dirty="0"/>
              <a:t> 6-5 Solving Systems by Substitution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      Objective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1688122" y="3361612"/>
            <a:ext cx="9822922" cy="237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 dirty="0"/>
              <a:t>SWBAT use </a:t>
            </a:r>
            <a:r>
              <a:rPr lang="en-US" dirty="0">
                <a:highlight>
                  <a:srgbClr val="FFFF00"/>
                </a:highlight>
              </a:rPr>
              <a:t>substitution</a:t>
            </a:r>
            <a:r>
              <a:rPr lang="en-US" dirty="0"/>
              <a:t> IOT solve a linear </a:t>
            </a:r>
            <a:r>
              <a:rPr lang="en-US" dirty="0">
                <a:highlight>
                  <a:srgbClr val="00FFFF"/>
                </a:highlight>
              </a:rPr>
              <a:t>system of equations.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9D2AF58F-7144-43EC-A4E4-BCC8E1F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0" y="4831080"/>
            <a:ext cx="1780735" cy="1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916BA0-95E2-4379-9287-6B45B63B5A8C}"/>
              </a:ext>
            </a:extLst>
          </p:cNvPr>
          <p:cNvCxnSpPr>
            <a:cxnSpLocks/>
          </p:cNvCxnSpPr>
          <p:nvPr/>
        </p:nvCxnSpPr>
        <p:spPr>
          <a:xfrm flipH="1">
            <a:off x="6746243" y="2723416"/>
            <a:ext cx="762928" cy="638196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F0835BD-B9B6-44B7-97F5-41972A4406C2}"/>
              </a:ext>
            </a:extLst>
          </p:cNvPr>
          <p:cNvSpPr txBox="1"/>
          <p:nvPr/>
        </p:nvSpPr>
        <p:spPr>
          <a:xfrm flipH="1">
            <a:off x="2929479" y="1798136"/>
            <a:ext cx="3291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</a:rPr>
              <a:t>Method of solving by replacing equivalent expressions for others.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B8349C-04CF-4953-AAED-05B4869C5F50}"/>
              </a:ext>
            </a:extLst>
          </p:cNvPr>
          <p:cNvCxnSpPr>
            <a:cxnSpLocks/>
          </p:cNvCxnSpPr>
          <p:nvPr/>
        </p:nvCxnSpPr>
        <p:spPr>
          <a:xfrm flipH="1">
            <a:off x="3739702" y="2737353"/>
            <a:ext cx="355220" cy="62425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78EC70-1FF4-4AB2-AA08-96092C1D220C}"/>
              </a:ext>
            </a:extLst>
          </p:cNvPr>
          <p:cNvSpPr txBox="1"/>
          <p:nvPr/>
        </p:nvSpPr>
        <p:spPr>
          <a:xfrm>
            <a:off x="7315202" y="2211608"/>
            <a:ext cx="2207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FFFF"/>
                </a:highlight>
              </a:rPr>
              <a:t>2 equations consisting of 2  variables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BF495C-351E-47B4-BDC4-2385F171C005}"/>
              </a:ext>
            </a:extLst>
          </p:cNvPr>
          <p:cNvSpPr txBox="1"/>
          <p:nvPr/>
        </p:nvSpPr>
        <p:spPr>
          <a:xfrm>
            <a:off x="6096000" y="545773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3927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1E1EC8-C4AF-4E12-95C6-3CD85389238D}"/>
              </a:ext>
            </a:extLst>
          </p:cNvPr>
          <p:cNvSpPr/>
          <p:nvPr/>
        </p:nvSpPr>
        <p:spPr>
          <a:xfrm>
            <a:off x="997161" y="1750727"/>
            <a:ext cx="9286526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______________________- If 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may replace 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any mathematical expression. This method can be used to solve systems of equations.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6-5 Solving Systems by Substitution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6111" y="126078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Key Concepts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1D07B-B8DE-4A72-8252-335484F9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use substitution IOT solve a linear system of equations.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8C9020-DB65-4A0B-9F9C-F842FF72067E}"/>
              </a:ext>
            </a:extLst>
          </p:cNvPr>
          <p:cNvSpPr txBox="1"/>
          <p:nvPr/>
        </p:nvSpPr>
        <p:spPr>
          <a:xfrm>
            <a:off x="1679780" y="1658419"/>
            <a:ext cx="3419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Substitution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48C092-CCE4-47D1-B0C8-184D8A12E5A2}"/>
              </a:ext>
            </a:extLst>
          </p:cNvPr>
          <p:cNvSpPr/>
          <p:nvPr/>
        </p:nvSpPr>
        <p:spPr>
          <a:xfrm>
            <a:off x="1484244" y="287936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Aft>
                <a:spcPct val="0"/>
              </a:spcAft>
              <a:buNone/>
            </a:pPr>
            <a:r>
              <a:rPr lang="en-US" kern="0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Steps for Solving Systems using Substitution:</a:t>
            </a:r>
          </a:p>
          <a:p>
            <a:pPr marL="514350" indent="-514350" eaLnBrk="0" fontAlgn="base" hangingPunct="0">
              <a:spcAft>
                <a:spcPct val="0"/>
              </a:spcAft>
              <a:buAutoNum type="arabicPeriod"/>
            </a:pP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Solve for one variable in one equation</a:t>
            </a:r>
          </a:p>
          <a:p>
            <a:pPr marL="514350" indent="-514350" eaLnBrk="0" fontAlgn="base" hangingPunct="0">
              <a:spcAft>
                <a:spcPct val="0"/>
              </a:spcAft>
              <a:buAutoNum type="arabicPeriod"/>
            </a:pP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Substitute that variable into the other equation.</a:t>
            </a:r>
          </a:p>
          <a:p>
            <a:pPr marL="514350" indent="-514350" eaLnBrk="0" fontAlgn="base" hangingPunct="0">
              <a:spcAft>
                <a:spcPct val="0"/>
              </a:spcAft>
              <a:buAutoNum type="arabicPeriod"/>
            </a:pP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Solve for a variable</a:t>
            </a:r>
          </a:p>
          <a:p>
            <a:pPr marL="514350" indent="-514350" eaLnBrk="0" fontAlgn="base" hangingPunct="0">
              <a:spcAft>
                <a:spcPct val="0"/>
              </a:spcAft>
              <a:buAutoNum type="arabicPeriod"/>
            </a:pP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Substitute the answer to solve for the other variable</a:t>
            </a:r>
          </a:p>
          <a:p>
            <a:pPr marL="514350" indent="-514350" eaLnBrk="0" fontAlgn="base" hangingPunct="0">
              <a:spcAft>
                <a:spcPct val="0"/>
              </a:spcAft>
              <a:buAutoNum type="arabicPeriod"/>
            </a:pP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Check your solution.</a:t>
            </a:r>
          </a:p>
        </p:txBody>
      </p:sp>
    </p:spTree>
    <p:extLst>
      <p:ext uri="{BB962C8B-B14F-4D97-AF65-F5344CB8AC3E}">
        <p14:creationId xmlns:p14="http://schemas.microsoft.com/office/powerpoint/2010/main" val="4984364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 6-5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14AB2-D6EC-4D5B-AA67-DF32EF87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use substitution IOT solve a linear system of equations.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694DB6-FD64-4C5D-8A0F-98532EBDC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576" y="1340636"/>
            <a:ext cx="9695204" cy="180027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9E98ED-E8C5-4E5A-A73C-B4AC0C1829E5}"/>
              </a:ext>
            </a:extLst>
          </p:cNvPr>
          <p:cNvCxnSpPr>
            <a:cxnSpLocks/>
          </p:cNvCxnSpPr>
          <p:nvPr/>
        </p:nvCxnSpPr>
        <p:spPr>
          <a:xfrm>
            <a:off x="6019178" y="2054087"/>
            <a:ext cx="14801" cy="435119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979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 6-5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14AB2-D6EC-4D5B-AA67-DF32EF87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use substitution IOT solve a linear system of equations.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B3AB71-D385-439A-B150-78B6F058D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417" y="1340636"/>
            <a:ext cx="10024708" cy="19724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9E98ED-E8C5-4E5A-A73C-B4AC0C1829E5}"/>
              </a:ext>
            </a:extLst>
          </p:cNvPr>
          <p:cNvCxnSpPr>
            <a:cxnSpLocks/>
          </p:cNvCxnSpPr>
          <p:nvPr/>
        </p:nvCxnSpPr>
        <p:spPr>
          <a:xfrm>
            <a:off x="6405040" y="2080591"/>
            <a:ext cx="0" cy="427168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659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9402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600" dirty="0"/>
              <a:t> 6-1 Slope of a Line &amp; Slope-Intercept Form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Objectives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1161622" y="2456682"/>
            <a:ext cx="9822922" cy="237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SWBAT use </a:t>
            </a:r>
            <a:r>
              <a:rPr lang="en-US" dirty="0">
                <a:highlight>
                  <a:srgbClr val="00FFFF"/>
                </a:highlight>
              </a:rPr>
              <a:t>linear equations</a:t>
            </a:r>
            <a:r>
              <a:rPr lang="en-US" dirty="0"/>
              <a:t> IOT solve problems in </a:t>
            </a:r>
            <a:r>
              <a:rPr lang="en-US" dirty="0">
                <a:highlight>
                  <a:srgbClr val="FFFF00"/>
                </a:highlight>
              </a:rPr>
              <a:t>context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SWBAT write the </a:t>
            </a:r>
            <a:r>
              <a:rPr lang="en-US" dirty="0">
                <a:highlight>
                  <a:srgbClr val="C0C0C0"/>
                </a:highlight>
              </a:rPr>
              <a:t>slope-intercept</a:t>
            </a:r>
            <a:r>
              <a:rPr lang="en-US" dirty="0"/>
              <a:t> form of an equation IOT </a:t>
            </a:r>
            <a:r>
              <a:rPr lang="en-US" dirty="0">
                <a:highlight>
                  <a:srgbClr val="0000FF"/>
                </a:highlight>
              </a:rPr>
              <a:t>graph</a:t>
            </a:r>
            <a:r>
              <a:rPr lang="en-US" dirty="0"/>
              <a:t> the equation.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9D2AF58F-7144-43EC-A4E4-BCC8E1F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0" y="4831080"/>
            <a:ext cx="1780735" cy="1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916BA0-95E2-4379-9287-6B45B63B5A8C}"/>
              </a:ext>
            </a:extLst>
          </p:cNvPr>
          <p:cNvCxnSpPr>
            <a:cxnSpLocks/>
          </p:cNvCxnSpPr>
          <p:nvPr/>
        </p:nvCxnSpPr>
        <p:spPr>
          <a:xfrm flipH="1">
            <a:off x="6829578" y="1836477"/>
            <a:ext cx="1735491" cy="59329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F0835BD-B9B6-44B7-97F5-41972A4406C2}"/>
              </a:ext>
            </a:extLst>
          </p:cNvPr>
          <p:cNvSpPr txBox="1"/>
          <p:nvPr/>
        </p:nvSpPr>
        <p:spPr>
          <a:xfrm flipH="1">
            <a:off x="6754772" y="1412453"/>
            <a:ext cx="310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</a:rPr>
              <a:t>As it relates to this situation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B8349C-04CF-4953-AAED-05B4869C5F50}"/>
              </a:ext>
            </a:extLst>
          </p:cNvPr>
          <p:cNvCxnSpPr>
            <a:cxnSpLocks/>
          </p:cNvCxnSpPr>
          <p:nvPr/>
        </p:nvCxnSpPr>
        <p:spPr>
          <a:xfrm flipH="1">
            <a:off x="3485322" y="1846952"/>
            <a:ext cx="887895" cy="58282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78EC70-1FF4-4AB2-AA08-96092C1D220C}"/>
              </a:ext>
            </a:extLst>
          </p:cNvPr>
          <p:cNvSpPr txBox="1"/>
          <p:nvPr/>
        </p:nvSpPr>
        <p:spPr>
          <a:xfrm>
            <a:off x="2677395" y="1446616"/>
            <a:ext cx="310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FFFF"/>
                </a:highlight>
              </a:rPr>
              <a:t>Of or containing a 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31851D-E769-40D0-A043-3AC89B4426C9}"/>
              </a:ext>
            </a:extLst>
          </p:cNvPr>
          <p:cNvSpPr txBox="1"/>
          <p:nvPr/>
        </p:nvSpPr>
        <p:spPr>
          <a:xfrm>
            <a:off x="3717905" y="5011048"/>
            <a:ext cx="2658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C0C0C0"/>
                </a:highlight>
              </a:rPr>
              <a:t>y = mx + b, where m is the slope and b is the y-intercept.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A2CA4F7-BCD2-4BC5-B7E8-6C9AB1B23A21}"/>
              </a:ext>
            </a:extLst>
          </p:cNvPr>
          <p:cNvCxnSpPr>
            <a:cxnSpLocks/>
          </p:cNvCxnSpPr>
          <p:nvPr/>
        </p:nvCxnSpPr>
        <p:spPr>
          <a:xfrm flipH="1" flipV="1">
            <a:off x="4113094" y="4445330"/>
            <a:ext cx="416105" cy="53889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F73356A-9DDA-4134-90B6-DD5A3A9B9A9F}"/>
              </a:ext>
            </a:extLst>
          </p:cNvPr>
          <p:cNvSpPr txBox="1"/>
          <p:nvPr/>
        </p:nvSpPr>
        <p:spPr>
          <a:xfrm>
            <a:off x="6829578" y="4984220"/>
            <a:ext cx="1828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00FF"/>
                </a:highlight>
              </a:rPr>
              <a:t>Diagram that relates the domain and range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BEBB7C6-2C29-4802-96E8-AC06CF1D4983}"/>
              </a:ext>
            </a:extLst>
          </p:cNvPr>
          <p:cNvCxnSpPr>
            <a:cxnSpLocks/>
          </p:cNvCxnSpPr>
          <p:nvPr/>
        </p:nvCxnSpPr>
        <p:spPr>
          <a:xfrm flipH="1" flipV="1">
            <a:off x="7315200" y="4445330"/>
            <a:ext cx="329114" cy="541536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4603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 6-5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14AB2-D6EC-4D5B-AA67-DF32EF87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use substitution IOT solve a linear system of equations.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2D3ED8-F950-43DC-B9F3-98DAF468D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585" y="1750727"/>
            <a:ext cx="10300830" cy="16398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B5FBC0-EB67-4C00-B7C4-FE3864F8B53C}"/>
              </a:ext>
            </a:extLst>
          </p:cNvPr>
          <p:cNvSpPr txBox="1"/>
          <p:nvPr/>
        </p:nvSpPr>
        <p:spPr>
          <a:xfrm flipH="1">
            <a:off x="945585" y="1249226"/>
            <a:ext cx="1140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They do</a:t>
            </a:r>
          </a:p>
        </p:txBody>
      </p:sp>
    </p:spTree>
    <p:extLst>
      <p:ext uri="{BB962C8B-B14F-4D97-AF65-F5344CB8AC3E}">
        <p14:creationId xmlns:p14="http://schemas.microsoft.com/office/powerpoint/2010/main" val="42654479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Independent Practice/Lesson Check 6-5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D511C9-7DB8-403D-A865-1D02D6D0672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42392" y="1430526"/>
            <a:ext cx="9611138" cy="463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657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Independent Practice/Lesson Check 6-5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D511C9-7DB8-403D-A865-1D02D6D0672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42392" y="1430526"/>
            <a:ext cx="9611138" cy="463896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47EF85E-04FB-460F-802B-821C86B53C6A}"/>
              </a:ext>
            </a:extLst>
          </p:cNvPr>
          <p:cNvGrpSpPr/>
          <p:nvPr/>
        </p:nvGrpSpPr>
        <p:grpSpPr>
          <a:xfrm>
            <a:off x="4368835" y="3142182"/>
            <a:ext cx="243000" cy="544320"/>
            <a:chOff x="4368835" y="3142182"/>
            <a:chExt cx="243000" cy="544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EC4F69E-BDCB-467C-BEDA-5593B68D8F45}"/>
                    </a:ext>
                  </a:extLst>
                </p14:cNvPr>
                <p14:cNvContentPartPr/>
                <p14:nvPr/>
              </p14:nvContentPartPr>
              <p14:xfrm>
                <a:off x="4376395" y="3142182"/>
                <a:ext cx="13320" cy="18684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EC4F69E-BDCB-467C-BEDA-5593B68D8F4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358395" y="3124182"/>
                  <a:ext cx="4896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1634D12-ED1D-45E6-A93A-CB2AFFCDB866}"/>
                    </a:ext>
                  </a:extLst>
                </p14:cNvPr>
                <p14:cNvContentPartPr/>
                <p14:nvPr/>
              </p14:nvContentPartPr>
              <p14:xfrm>
                <a:off x="4495915" y="3149382"/>
                <a:ext cx="115920" cy="17244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1634D12-ED1D-45E6-A93A-CB2AFFCDB86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477915" y="3131382"/>
                  <a:ext cx="15156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0AE024C-B4F9-4098-9CF8-24C8C16DF28B}"/>
                    </a:ext>
                  </a:extLst>
                </p14:cNvPr>
                <p14:cNvContentPartPr/>
                <p14:nvPr/>
              </p14:nvContentPartPr>
              <p14:xfrm>
                <a:off x="4368835" y="3429102"/>
                <a:ext cx="240480" cy="1152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0AE024C-B4F9-4098-9CF8-24C8C16DF28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50835" y="3411102"/>
                  <a:ext cx="27612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31478D4-034E-495F-9740-0E48743EB525}"/>
                    </a:ext>
                  </a:extLst>
                </p14:cNvPr>
                <p14:cNvContentPartPr/>
                <p14:nvPr/>
              </p14:nvContentPartPr>
              <p14:xfrm>
                <a:off x="4413475" y="3483102"/>
                <a:ext cx="156240" cy="20340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31478D4-034E-495F-9740-0E48743EB52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395516" y="3465102"/>
                  <a:ext cx="191798" cy="239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C274D41-CBEA-4077-B885-D4B9C222F8CE}"/>
                  </a:ext>
                </a:extLst>
              </p14:cNvPr>
              <p14:cNvContentPartPr/>
              <p14:nvPr/>
            </p14:nvContentPartPr>
            <p14:xfrm>
              <a:off x="4869235" y="3081342"/>
              <a:ext cx="151920" cy="6066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C274D41-CBEA-4077-B885-D4B9C222F8C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851235" y="3063331"/>
                <a:ext cx="187560" cy="642261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7299DE3C-BC3E-4459-BD5F-38097E2A9EDB}"/>
              </a:ext>
            </a:extLst>
          </p:cNvPr>
          <p:cNvGrpSpPr/>
          <p:nvPr/>
        </p:nvGrpSpPr>
        <p:grpSpPr>
          <a:xfrm>
            <a:off x="3366595" y="2547462"/>
            <a:ext cx="769320" cy="1149840"/>
            <a:chOff x="3366595" y="2547462"/>
            <a:chExt cx="769320" cy="1149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B4B581F7-40C5-4275-8735-803ECC00F6E8}"/>
                    </a:ext>
                  </a:extLst>
                </p14:cNvPr>
                <p14:cNvContentPartPr/>
                <p14:nvPr/>
              </p14:nvContentPartPr>
              <p14:xfrm>
                <a:off x="3720835" y="2547462"/>
                <a:ext cx="117720" cy="24444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B4B581F7-40C5-4275-8735-803ECC00F6E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702835" y="2529435"/>
                  <a:ext cx="153360" cy="2801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EE89520-702A-4260-B257-48BB678737DE}"/>
                    </a:ext>
                  </a:extLst>
                </p14:cNvPr>
                <p14:cNvContentPartPr/>
                <p14:nvPr/>
              </p14:nvContentPartPr>
              <p14:xfrm>
                <a:off x="3920275" y="2742942"/>
                <a:ext cx="2880" cy="14652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EE89520-702A-4260-B257-48BB678737D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902275" y="2724942"/>
                  <a:ext cx="3852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5D16E44-B38F-46EB-9AC7-1A44502E5AEF}"/>
                    </a:ext>
                  </a:extLst>
                </p14:cNvPr>
                <p14:cNvContentPartPr/>
                <p14:nvPr/>
              </p14:nvContentPartPr>
              <p14:xfrm>
                <a:off x="4067875" y="2555382"/>
                <a:ext cx="62640" cy="19728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5D16E44-B38F-46EB-9AC7-1A44502E5AE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049875" y="2537349"/>
                  <a:ext cx="98280" cy="2329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F6E18CE-C546-4D58-B6BF-CA4599827D3D}"/>
                    </a:ext>
                  </a:extLst>
                </p14:cNvPr>
                <p14:cNvContentPartPr/>
                <p14:nvPr/>
              </p14:nvContentPartPr>
              <p14:xfrm>
                <a:off x="3637675" y="3214182"/>
                <a:ext cx="85680" cy="39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F6E18CE-C546-4D58-B6BF-CA4599827D3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619675" y="3196182"/>
                  <a:ext cx="12132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5150AB8-90BC-46BA-915E-7B02311E4F62}"/>
                    </a:ext>
                  </a:extLst>
                </p14:cNvPr>
                <p14:cNvContentPartPr/>
                <p14:nvPr/>
              </p14:nvContentPartPr>
              <p14:xfrm>
                <a:off x="3854395" y="3041742"/>
                <a:ext cx="32760" cy="14652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5150AB8-90BC-46BA-915E-7B02311E4F6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836395" y="3023742"/>
                  <a:ext cx="684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18DA2D4-889A-4077-BDE6-798BC8CF3866}"/>
                    </a:ext>
                  </a:extLst>
                </p14:cNvPr>
                <p14:cNvContentPartPr/>
                <p14:nvPr/>
              </p14:nvContentPartPr>
              <p14:xfrm>
                <a:off x="3796795" y="3282222"/>
                <a:ext cx="153360" cy="3852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18DA2D4-889A-4077-BDE6-798BC8CF386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778753" y="3264222"/>
                  <a:ext cx="189084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33DFB14-A66E-441C-8AB2-08C911B6E2A8}"/>
                    </a:ext>
                  </a:extLst>
                </p14:cNvPr>
                <p14:cNvContentPartPr/>
                <p14:nvPr/>
              </p14:nvContentPartPr>
              <p14:xfrm>
                <a:off x="3801115" y="3358902"/>
                <a:ext cx="159480" cy="19332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33DFB14-A66E-441C-8AB2-08C911B6E2A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783115" y="3340935"/>
                  <a:ext cx="195120" cy="2288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7A9E51C-62C8-4412-9712-1816FFE99CA5}"/>
                    </a:ext>
                  </a:extLst>
                </p14:cNvPr>
                <p14:cNvContentPartPr/>
                <p14:nvPr/>
              </p14:nvContentPartPr>
              <p14:xfrm>
                <a:off x="4112515" y="3471222"/>
                <a:ext cx="23400" cy="15228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7A9E51C-62C8-4412-9712-1816FFE99CA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094515" y="3453179"/>
                  <a:ext cx="59040" cy="1880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779CF96-9E10-4A29-8922-02F6C1FE42CB}"/>
                    </a:ext>
                  </a:extLst>
                </p14:cNvPr>
                <p14:cNvContentPartPr/>
                <p14:nvPr/>
              </p14:nvContentPartPr>
              <p14:xfrm>
                <a:off x="3366595" y="2921862"/>
                <a:ext cx="223920" cy="77544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779CF96-9E10-4A29-8922-02F6C1FE42C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348566" y="2903862"/>
                  <a:ext cx="259617" cy="81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513DDF-7366-4333-9802-A60D8D6B2804}"/>
              </a:ext>
            </a:extLst>
          </p:cNvPr>
          <p:cNvGrpSpPr/>
          <p:nvPr/>
        </p:nvGrpSpPr>
        <p:grpSpPr>
          <a:xfrm>
            <a:off x="8168995" y="2449542"/>
            <a:ext cx="984240" cy="500760"/>
            <a:chOff x="8168995" y="2449542"/>
            <a:chExt cx="984240" cy="500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A4E141F-7E45-4913-AEBF-A9223BF8DD2D}"/>
                    </a:ext>
                  </a:extLst>
                </p14:cNvPr>
                <p14:cNvContentPartPr/>
                <p14:nvPr/>
              </p14:nvContentPartPr>
              <p14:xfrm>
                <a:off x="8377795" y="2605062"/>
                <a:ext cx="28080" cy="18756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A4E141F-7E45-4913-AEBF-A9223BF8DD2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359795" y="2587062"/>
                  <a:ext cx="6372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7485C0A-A567-4EB2-BEC8-82B693781B07}"/>
                    </a:ext>
                  </a:extLst>
                </p14:cNvPr>
                <p14:cNvContentPartPr/>
                <p14:nvPr/>
              </p14:nvContentPartPr>
              <p14:xfrm>
                <a:off x="8504155" y="2754462"/>
                <a:ext cx="4680" cy="15696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7485C0A-A567-4EB2-BEC8-82B693781B0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486155" y="2736462"/>
                  <a:ext cx="4032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225E9CC-68A7-4E8B-8A7A-6715FA802BF1}"/>
                    </a:ext>
                  </a:extLst>
                </p14:cNvPr>
                <p14:cNvContentPartPr/>
                <p14:nvPr/>
              </p14:nvContentPartPr>
              <p14:xfrm>
                <a:off x="8577955" y="2640702"/>
                <a:ext cx="121680" cy="2520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225E9CC-68A7-4E8B-8A7A-6715FA802BF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559955" y="2622702"/>
                  <a:ext cx="15732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23E7606-0CC7-483B-B6F8-BD134DB5FB2B}"/>
                    </a:ext>
                  </a:extLst>
                </p14:cNvPr>
                <p14:cNvContentPartPr/>
                <p14:nvPr/>
              </p14:nvContentPartPr>
              <p14:xfrm>
                <a:off x="8751475" y="2566902"/>
                <a:ext cx="115920" cy="21240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23E7606-0CC7-483B-B6F8-BD134DB5FB2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733531" y="2548932"/>
                  <a:ext cx="151450" cy="2479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0C606F8-70B2-4308-8DA4-A93C6A797573}"/>
                    </a:ext>
                  </a:extLst>
                </p14:cNvPr>
                <p14:cNvContentPartPr/>
                <p14:nvPr/>
              </p14:nvContentPartPr>
              <p14:xfrm>
                <a:off x="8999515" y="2489502"/>
                <a:ext cx="153720" cy="35316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0C606F8-70B2-4308-8DA4-A93C6A79757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981515" y="2471502"/>
                  <a:ext cx="18936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69CBD01-B293-4CAF-A369-8351C1AE5D07}"/>
                    </a:ext>
                  </a:extLst>
                </p14:cNvPr>
                <p14:cNvContentPartPr/>
                <p14:nvPr/>
              </p14:nvContentPartPr>
              <p14:xfrm>
                <a:off x="8168995" y="2449542"/>
                <a:ext cx="152280" cy="50076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69CBD01-B293-4CAF-A369-8351C1AE5D0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150995" y="2431542"/>
                  <a:ext cx="187920" cy="536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29410E1-1CD4-460C-AC12-4F49211611F3}"/>
              </a:ext>
            </a:extLst>
          </p:cNvPr>
          <p:cNvGrpSpPr/>
          <p:nvPr/>
        </p:nvGrpSpPr>
        <p:grpSpPr>
          <a:xfrm>
            <a:off x="8360875" y="3274662"/>
            <a:ext cx="1111320" cy="408600"/>
            <a:chOff x="8360875" y="3274662"/>
            <a:chExt cx="1111320" cy="408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8A98EB7-B81D-44D8-8DB5-644AC341689C}"/>
                    </a:ext>
                  </a:extLst>
                </p14:cNvPr>
                <p14:cNvContentPartPr/>
                <p14:nvPr/>
              </p14:nvContentPartPr>
              <p14:xfrm>
                <a:off x="8360875" y="3290142"/>
                <a:ext cx="126000" cy="21564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8A98EB7-B81D-44D8-8DB5-644AC341689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342875" y="3272142"/>
                  <a:ext cx="16164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FBDDA42-DD4B-4EB3-ADD4-CCDF08C9287A}"/>
                    </a:ext>
                  </a:extLst>
                </p14:cNvPr>
                <p14:cNvContentPartPr/>
                <p14:nvPr/>
              </p14:nvContentPartPr>
              <p14:xfrm>
                <a:off x="8518915" y="3309582"/>
                <a:ext cx="133560" cy="19224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FBDDA42-DD4B-4EB3-ADD4-CCDF08C9287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500866" y="3291582"/>
                  <a:ext cx="169296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C7CAC25-5FF9-407D-9D36-E0BA4801E632}"/>
                    </a:ext>
                  </a:extLst>
                </p14:cNvPr>
                <p14:cNvContentPartPr/>
                <p14:nvPr/>
              </p14:nvContentPartPr>
              <p14:xfrm>
                <a:off x="8728795" y="3495342"/>
                <a:ext cx="13680" cy="14652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C7CAC25-5FF9-407D-9D36-E0BA4801E63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710309" y="3477342"/>
                  <a:ext cx="50283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6CB0960-9E24-4BD6-BB79-E71A662EF959}"/>
                    </a:ext>
                  </a:extLst>
                </p14:cNvPr>
                <p14:cNvContentPartPr/>
                <p14:nvPr/>
              </p14:nvContentPartPr>
              <p14:xfrm>
                <a:off x="8840395" y="3385542"/>
                <a:ext cx="79560" cy="720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6CB0960-9E24-4BD6-BB79-E71A662EF959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822395" y="3367542"/>
                  <a:ext cx="1152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89543EA-E8AA-4BCC-98A4-6580BBA097CA}"/>
                    </a:ext>
                  </a:extLst>
                </p14:cNvPr>
                <p14:cNvContentPartPr/>
                <p14:nvPr/>
              </p14:nvContentPartPr>
              <p14:xfrm>
                <a:off x="8979715" y="3306702"/>
                <a:ext cx="124560" cy="24480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89543EA-E8AA-4BCC-98A4-6580BBA097C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961715" y="3288702"/>
                  <a:ext cx="16020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2DD1CF8-0745-40A2-9EE1-8BF8D23F6C58}"/>
                    </a:ext>
                  </a:extLst>
                </p14:cNvPr>
                <p14:cNvContentPartPr/>
                <p14:nvPr/>
              </p14:nvContentPartPr>
              <p14:xfrm>
                <a:off x="9175195" y="3372222"/>
                <a:ext cx="97920" cy="16668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2DD1CF8-0745-40A2-9EE1-8BF8D23F6C5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157261" y="3354261"/>
                  <a:ext cx="133429" cy="2022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012332C-14F1-4509-9617-07098AD8903C}"/>
                    </a:ext>
                  </a:extLst>
                </p14:cNvPr>
                <p14:cNvContentPartPr/>
                <p14:nvPr/>
              </p14:nvContentPartPr>
              <p14:xfrm>
                <a:off x="9329635" y="3274662"/>
                <a:ext cx="142560" cy="40860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012332C-14F1-4509-9617-07098AD8903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311635" y="3256662"/>
                  <a:ext cx="178200" cy="444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E098FDAA-BD1B-427B-BF71-39FBCE2ECCE6}"/>
                  </a:ext>
                </a:extLst>
              </p14:cNvPr>
              <p14:cNvContentPartPr/>
              <p14:nvPr/>
            </p14:nvContentPartPr>
            <p14:xfrm>
              <a:off x="8036515" y="3146862"/>
              <a:ext cx="154800" cy="48780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E098FDAA-BD1B-427B-BF71-39FBCE2ECCE6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018515" y="3128862"/>
                <a:ext cx="190440" cy="523440"/>
              </a:xfrm>
              <a:prstGeom prst="rect">
                <a:avLst/>
              </a:prstGeom>
            </p:spPr>
          </p:pic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B93A11ED-4ACD-4467-92BA-E6654AB59272}"/>
              </a:ext>
            </a:extLst>
          </p:cNvPr>
          <p:cNvGrpSpPr/>
          <p:nvPr/>
        </p:nvGrpSpPr>
        <p:grpSpPr>
          <a:xfrm>
            <a:off x="5992795" y="4188702"/>
            <a:ext cx="1173240" cy="343080"/>
            <a:chOff x="5992795" y="4188702"/>
            <a:chExt cx="1173240" cy="343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9448D86-5B3E-4E73-B799-3FF495D2399F}"/>
                    </a:ext>
                  </a:extLst>
                </p14:cNvPr>
                <p14:cNvContentPartPr/>
                <p14:nvPr/>
              </p14:nvContentPartPr>
              <p14:xfrm>
                <a:off x="5992795" y="4194462"/>
                <a:ext cx="122040" cy="13788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9448D86-5B3E-4E73-B799-3FF495D2399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974848" y="4176462"/>
                  <a:ext cx="157575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C04E9F4-DA43-4A2F-8309-5B9EE27978AA}"/>
                    </a:ext>
                  </a:extLst>
                </p14:cNvPr>
                <p14:cNvContentPartPr/>
                <p14:nvPr/>
              </p14:nvContentPartPr>
              <p14:xfrm>
                <a:off x="6084955" y="4199502"/>
                <a:ext cx="15480" cy="30096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C04E9F4-DA43-4A2F-8309-5B9EE27978A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066955" y="4181502"/>
                  <a:ext cx="5112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D05A487-E8FA-463F-AE38-5F33C8D1D5B0}"/>
                    </a:ext>
                  </a:extLst>
                </p14:cNvPr>
                <p14:cNvContentPartPr/>
                <p14:nvPr/>
              </p14:nvContentPartPr>
              <p14:xfrm>
                <a:off x="6236515" y="4188702"/>
                <a:ext cx="227160" cy="26964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D05A487-E8FA-463F-AE38-5F33C8D1D5B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218515" y="4170702"/>
                  <a:ext cx="26280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C9B59331-0CC7-46F3-865A-3B3AC9B4F53E}"/>
                    </a:ext>
                  </a:extLst>
                </p14:cNvPr>
                <p14:cNvContentPartPr/>
                <p14:nvPr/>
              </p14:nvContentPartPr>
              <p14:xfrm>
                <a:off x="6546475" y="4309662"/>
                <a:ext cx="391680" cy="17532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C9B59331-0CC7-46F3-865A-3B3AC9B4F53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528458" y="4291662"/>
                  <a:ext cx="427353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3EF63BFD-FFF5-4F33-ADE6-3A63E0F73261}"/>
                    </a:ext>
                  </a:extLst>
                </p14:cNvPr>
                <p14:cNvContentPartPr/>
                <p14:nvPr/>
              </p14:nvContentPartPr>
              <p14:xfrm>
                <a:off x="6918355" y="4303902"/>
                <a:ext cx="110880" cy="17388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3EF63BFD-FFF5-4F33-ADE6-3A63E0F7326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900296" y="4285902"/>
                  <a:ext cx="146636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DE648F0-45AB-4404-840E-FA76ECE39F26}"/>
                    </a:ext>
                  </a:extLst>
                </p14:cNvPr>
                <p14:cNvContentPartPr/>
                <p14:nvPr/>
              </p14:nvContentPartPr>
              <p14:xfrm>
                <a:off x="6560875" y="4230102"/>
                <a:ext cx="13680" cy="1044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DE648F0-45AB-4404-840E-FA76ECE39F26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542875" y="4212102"/>
                  <a:ext cx="4932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BB322A8-42AA-4372-8D8C-B9C03C4156BE}"/>
                    </a:ext>
                  </a:extLst>
                </p14:cNvPr>
                <p14:cNvContentPartPr/>
                <p14:nvPr/>
              </p14:nvContentPartPr>
              <p14:xfrm>
                <a:off x="7151995" y="4415142"/>
                <a:ext cx="14040" cy="11664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BB322A8-42AA-4372-8D8C-B9C03C4156BE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133995" y="4397142"/>
                  <a:ext cx="49680" cy="15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4581D4A-1F92-4F8C-943A-F4E82BF2E218}"/>
              </a:ext>
            </a:extLst>
          </p:cNvPr>
          <p:cNvGrpSpPr/>
          <p:nvPr/>
        </p:nvGrpSpPr>
        <p:grpSpPr>
          <a:xfrm>
            <a:off x="7324075" y="4163142"/>
            <a:ext cx="1207800" cy="307080"/>
            <a:chOff x="7324075" y="4163142"/>
            <a:chExt cx="1207800" cy="307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C99B6478-6FB5-43E5-A833-F8A8047994BC}"/>
                    </a:ext>
                  </a:extLst>
                </p14:cNvPr>
                <p14:cNvContentPartPr/>
                <p14:nvPr/>
              </p14:nvContentPartPr>
              <p14:xfrm>
                <a:off x="7324075" y="4163142"/>
                <a:ext cx="150840" cy="29412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C99B6478-6FB5-43E5-A833-F8A8047994B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306032" y="4145142"/>
                  <a:ext cx="186565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E8833DF-D71E-4077-AFE1-0F084183E441}"/>
                    </a:ext>
                  </a:extLst>
                </p14:cNvPr>
                <p14:cNvContentPartPr/>
                <p14:nvPr/>
              </p14:nvContentPartPr>
              <p14:xfrm>
                <a:off x="7587955" y="4281942"/>
                <a:ext cx="149400" cy="17172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E8833DF-D71E-4077-AFE1-0F084183E44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569998" y="4263942"/>
                  <a:ext cx="184954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DC699A3-B3F4-4DFA-9F32-0397336FEDA5}"/>
                    </a:ext>
                  </a:extLst>
                </p14:cNvPr>
                <p14:cNvContentPartPr/>
                <p14:nvPr/>
              </p14:nvContentPartPr>
              <p14:xfrm>
                <a:off x="7798915" y="4290942"/>
                <a:ext cx="28440" cy="14544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DC699A3-B3F4-4DFA-9F32-0397336FEDA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780915" y="4272986"/>
                  <a:ext cx="64080" cy="1809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83A964A-8A40-49F9-93C5-DCAEA0DFDE1A}"/>
                    </a:ext>
                  </a:extLst>
                </p14:cNvPr>
                <p14:cNvContentPartPr/>
                <p14:nvPr/>
              </p14:nvContentPartPr>
              <p14:xfrm>
                <a:off x="7888195" y="4288782"/>
                <a:ext cx="129600" cy="12996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83A964A-8A40-49F9-93C5-DCAEA0DFDE1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870245" y="4270782"/>
                  <a:ext cx="165141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68A4A2B-C103-4D9D-AFB4-E7D0F8128F9E}"/>
                    </a:ext>
                  </a:extLst>
                </p14:cNvPr>
                <p14:cNvContentPartPr/>
                <p14:nvPr/>
              </p14:nvContentPartPr>
              <p14:xfrm>
                <a:off x="8023915" y="4197702"/>
                <a:ext cx="29160" cy="26100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68A4A2B-C103-4D9D-AFB4-E7D0F8128F9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005915" y="4179677"/>
                  <a:ext cx="64800" cy="29668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5D727AA-7C2B-4808-BEF6-9DDA4CA04CBA}"/>
                    </a:ext>
                  </a:extLst>
                </p14:cNvPr>
                <p14:cNvContentPartPr/>
                <p14:nvPr/>
              </p14:nvContentPartPr>
              <p14:xfrm>
                <a:off x="8068915" y="4302102"/>
                <a:ext cx="81360" cy="12708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5D727AA-7C2B-4808-BEF6-9DDA4CA04CBA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050994" y="4284102"/>
                  <a:ext cx="116843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8AB1982-A7C9-43B6-9B31-D8DAF0E4202B}"/>
                    </a:ext>
                  </a:extLst>
                </p14:cNvPr>
                <p14:cNvContentPartPr/>
                <p14:nvPr/>
              </p14:nvContentPartPr>
              <p14:xfrm>
                <a:off x="8139115" y="4291302"/>
                <a:ext cx="167760" cy="14508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8AB1982-A7C9-43B6-9B31-D8DAF0E4202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121115" y="4273257"/>
                  <a:ext cx="203400" cy="1808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834AC68-5746-49E2-8DB5-296C9B071399}"/>
                    </a:ext>
                  </a:extLst>
                </p14:cNvPr>
                <p14:cNvContentPartPr/>
                <p14:nvPr/>
              </p14:nvContentPartPr>
              <p14:xfrm>
                <a:off x="8334595" y="4200222"/>
                <a:ext cx="53280" cy="26604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834AC68-5746-49E2-8DB5-296C9B071399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316595" y="4182222"/>
                  <a:ext cx="8892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A7D8A2B7-D5C0-41C1-A670-B828F3943A91}"/>
                    </a:ext>
                  </a:extLst>
                </p14:cNvPr>
                <p14:cNvContentPartPr/>
                <p14:nvPr/>
              </p14:nvContentPartPr>
              <p14:xfrm>
                <a:off x="8427835" y="4295622"/>
                <a:ext cx="104040" cy="17460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A7D8A2B7-D5C0-41C1-A670-B828F3943A91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409772" y="4277585"/>
                  <a:ext cx="139804" cy="2103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E632D2E-A111-4548-8425-F13231FC2E39}"/>
                    </a:ext>
                  </a:extLst>
                </p14:cNvPr>
                <p14:cNvContentPartPr/>
                <p14:nvPr/>
              </p14:nvContentPartPr>
              <p14:xfrm>
                <a:off x="7792075" y="4235862"/>
                <a:ext cx="2520" cy="504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E632D2E-A111-4548-8425-F13231FC2E39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774075" y="4217862"/>
                  <a:ext cx="38160" cy="4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CD1D0F0-6D1D-47B2-81F2-7425AF3032D8}"/>
              </a:ext>
            </a:extLst>
          </p:cNvPr>
          <p:cNvGrpSpPr/>
          <p:nvPr/>
        </p:nvGrpSpPr>
        <p:grpSpPr>
          <a:xfrm>
            <a:off x="6215635" y="5161062"/>
            <a:ext cx="1286640" cy="281880"/>
            <a:chOff x="6215635" y="5161062"/>
            <a:chExt cx="1286640" cy="281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AA8B499-BCD8-4C62-8423-E6CF54351A0E}"/>
                    </a:ext>
                  </a:extLst>
                </p14:cNvPr>
                <p14:cNvContentPartPr/>
                <p14:nvPr/>
              </p14:nvContentPartPr>
              <p14:xfrm>
                <a:off x="6215635" y="5161062"/>
                <a:ext cx="106560" cy="28188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AA8B499-BCD8-4C62-8423-E6CF54351A0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197635" y="5143062"/>
                  <a:ext cx="14220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C0B19E6-8493-4337-AF92-73E4CF9C30CE}"/>
                    </a:ext>
                  </a:extLst>
                </p14:cNvPr>
                <p14:cNvContentPartPr/>
                <p14:nvPr/>
              </p14:nvContentPartPr>
              <p14:xfrm>
                <a:off x="6466195" y="5244222"/>
                <a:ext cx="85320" cy="17496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C0B19E6-8493-4337-AF92-73E4CF9C30CE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448195" y="5226259"/>
                  <a:ext cx="120960" cy="2105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CC882B1A-25F6-4326-9622-54C8AAF0C778}"/>
                    </a:ext>
                  </a:extLst>
                </p14:cNvPr>
                <p14:cNvContentPartPr/>
                <p14:nvPr/>
              </p14:nvContentPartPr>
              <p14:xfrm>
                <a:off x="6614515" y="5248542"/>
                <a:ext cx="120240" cy="15984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CC882B1A-25F6-4326-9622-54C8AAF0C778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596515" y="5230542"/>
                  <a:ext cx="15588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B6C897E-6D20-4542-83AA-3F5E30521C2C}"/>
                    </a:ext>
                  </a:extLst>
                </p14:cNvPr>
                <p14:cNvContentPartPr/>
                <p14:nvPr/>
              </p14:nvContentPartPr>
              <p14:xfrm>
                <a:off x="6779035" y="5262942"/>
                <a:ext cx="72720" cy="15156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1B6C897E-6D20-4542-83AA-3F5E30521C2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761035" y="5244942"/>
                  <a:ext cx="10836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D33C1383-6A68-44B8-81FD-A8755391B346}"/>
                    </a:ext>
                  </a:extLst>
                </p14:cNvPr>
                <p14:cNvContentPartPr/>
                <p14:nvPr/>
              </p14:nvContentPartPr>
              <p14:xfrm>
                <a:off x="6875875" y="5274462"/>
                <a:ext cx="81720" cy="13500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33C1383-6A68-44B8-81FD-A8755391B34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857795" y="5256462"/>
                  <a:ext cx="117518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15CDC64D-6DF0-443B-A998-2B858003734F}"/>
                    </a:ext>
                  </a:extLst>
                </p14:cNvPr>
                <p14:cNvContentPartPr/>
                <p14:nvPr/>
              </p14:nvContentPartPr>
              <p14:xfrm>
                <a:off x="6979555" y="5245302"/>
                <a:ext cx="114120" cy="14004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15CDC64D-6DF0-443B-A998-2B858003734F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961498" y="5227302"/>
                  <a:ext cx="149873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3169DA0E-37C8-4BDF-BF06-203CE3F66A50}"/>
                    </a:ext>
                  </a:extLst>
                </p14:cNvPr>
                <p14:cNvContentPartPr/>
                <p14:nvPr/>
              </p14:nvContentPartPr>
              <p14:xfrm>
                <a:off x="7175395" y="5184822"/>
                <a:ext cx="24480" cy="21276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3169DA0E-37C8-4BDF-BF06-203CE3F66A5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157395" y="5166822"/>
                  <a:ext cx="6012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FE33B4C6-DE34-4765-A845-92592FB634D2}"/>
                    </a:ext>
                  </a:extLst>
                </p14:cNvPr>
                <p14:cNvContentPartPr/>
                <p14:nvPr/>
              </p14:nvContentPartPr>
              <p14:xfrm>
                <a:off x="7123915" y="5181582"/>
                <a:ext cx="210240" cy="19008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FE33B4C6-DE34-4765-A845-92592FB634D2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105915" y="5163548"/>
                  <a:ext cx="245880" cy="2257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4F8AA1F7-6D4B-43D5-83D5-0AE084EBF37A}"/>
                    </a:ext>
                  </a:extLst>
                </p14:cNvPr>
                <p14:cNvContentPartPr/>
                <p14:nvPr/>
              </p14:nvContentPartPr>
              <p14:xfrm>
                <a:off x="7243795" y="5309022"/>
                <a:ext cx="130320" cy="864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4F8AA1F7-6D4B-43D5-83D5-0AE084EBF37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225795" y="5290239"/>
                  <a:ext cx="165960" cy="458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53199860-74ED-4D2B-A781-2EE8E11D91DF}"/>
                    </a:ext>
                  </a:extLst>
                </p14:cNvPr>
                <p14:cNvContentPartPr/>
                <p14:nvPr/>
              </p14:nvContentPartPr>
              <p14:xfrm>
                <a:off x="7373755" y="5240262"/>
                <a:ext cx="128520" cy="14544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53199860-74ED-4D2B-A781-2EE8E11D91D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355755" y="5222262"/>
                  <a:ext cx="164160" cy="18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EB1260C-0A93-42CE-9539-59D660F2CEAB}"/>
              </a:ext>
            </a:extLst>
          </p:cNvPr>
          <p:cNvGrpSpPr/>
          <p:nvPr/>
        </p:nvGrpSpPr>
        <p:grpSpPr>
          <a:xfrm>
            <a:off x="7676515" y="5161422"/>
            <a:ext cx="689400" cy="358560"/>
            <a:chOff x="7676515" y="5161422"/>
            <a:chExt cx="689400" cy="358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E5BA37B8-8525-4D56-A401-A8198F1C894A}"/>
                    </a:ext>
                  </a:extLst>
                </p14:cNvPr>
                <p14:cNvContentPartPr/>
                <p14:nvPr/>
              </p14:nvContentPartPr>
              <p14:xfrm>
                <a:off x="7716475" y="5161422"/>
                <a:ext cx="15120" cy="22464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E5BA37B8-8525-4D56-A401-A8198F1C894A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698036" y="5143422"/>
                  <a:ext cx="51629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F2049C77-AF5A-4989-B4F2-89A0067EE4C6}"/>
                    </a:ext>
                  </a:extLst>
                </p14:cNvPr>
                <p14:cNvContentPartPr/>
                <p14:nvPr/>
              </p14:nvContentPartPr>
              <p14:xfrm>
                <a:off x="7676515" y="5255382"/>
                <a:ext cx="129600" cy="2628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F2049C77-AF5A-4989-B4F2-89A0067EE4C6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658515" y="5237382"/>
                  <a:ext cx="16524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1D12BFF-1D1F-4A87-B8F6-4E165CE80BD9}"/>
                    </a:ext>
                  </a:extLst>
                </p14:cNvPr>
                <p14:cNvContentPartPr/>
                <p14:nvPr/>
              </p14:nvContentPartPr>
              <p14:xfrm>
                <a:off x="7811515" y="5232702"/>
                <a:ext cx="280800" cy="28728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1D12BFF-1D1F-4A87-B8F6-4E165CE80BD9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793538" y="5214702"/>
                  <a:ext cx="316394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8EA6B95E-0BEE-40E9-A95C-1D3FC115AAE7}"/>
                    </a:ext>
                  </a:extLst>
                </p14:cNvPr>
                <p14:cNvContentPartPr/>
                <p14:nvPr/>
              </p14:nvContentPartPr>
              <p14:xfrm>
                <a:off x="8071795" y="5252502"/>
                <a:ext cx="108000" cy="14796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8EA6B95E-0BEE-40E9-A95C-1D3FC115AAE7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8053735" y="5234502"/>
                  <a:ext cx="143759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CAE3BA9B-B51C-4E0E-BEC4-DB7FE9E98A94}"/>
                    </a:ext>
                  </a:extLst>
                </p14:cNvPr>
                <p14:cNvContentPartPr/>
                <p14:nvPr/>
              </p14:nvContentPartPr>
              <p14:xfrm>
                <a:off x="8197075" y="5238102"/>
                <a:ext cx="95400" cy="15480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CAE3BA9B-B51C-4E0E-BEC4-DB7FE9E98A94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179075" y="5220102"/>
                  <a:ext cx="13104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671C6BAD-D961-4AC1-8415-5E4D19DFA319}"/>
                    </a:ext>
                  </a:extLst>
                </p14:cNvPr>
                <p14:cNvContentPartPr/>
                <p14:nvPr/>
              </p14:nvContentPartPr>
              <p14:xfrm>
                <a:off x="8353675" y="5365542"/>
                <a:ext cx="12240" cy="10980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671C6BAD-D961-4AC1-8415-5E4D19DFA319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335675" y="5347542"/>
                  <a:ext cx="47880" cy="145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2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A4AAED54-6808-4660-88B1-65CFBB0615DE}"/>
                  </a:ext>
                </a:extLst>
              </p14:cNvPr>
              <p14:cNvContentPartPr/>
              <p14:nvPr/>
            </p14:nvContentPartPr>
            <p14:xfrm>
              <a:off x="8654635" y="5183742"/>
              <a:ext cx="134280" cy="24408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A4AAED54-6808-4660-88B1-65CFBB0615DE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8636635" y="5165742"/>
                <a:ext cx="169920" cy="279720"/>
              </a:xfrm>
              <a:prstGeom prst="rect">
                <a:avLst/>
              </a:prstGeom>
            </p:spPr>
          </p:pic>
        </mc:Fallback>
      </mc:AlternateContent>
      <p:grpSp>
        <p:nvGrpSpPr>
          <p:cNvPr id="82" name="Group 81">
            <a:extLst>
              <a:ext uri="{FF2B5EF4-FFF2-40B4-BE49-F238E27FC236}">
                <a16:creationId xmlns:a16="http://schemas.microsoft.com/office/drawing/2014/main" id="{B9937232-738F-4AA8-AF18-087FCD91F363}"/>
              </a:ext>
            </a:extLst>
          </p:cNvPr>
          <p:cNvGrpSpPr/>
          <p:nvPr/>
        </p:nvGrpSpPr>
        <p:grpSpPr>
          <a:xfrm>
            <a:off x="8967835" y="5160702"/>
            <a:ext cx="554760" cy="267840"/>
            <a:chOff x="8967835" y="5160702"/>
            <a:chExt cx="554760" cy="267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EC0B2580-BF15-4D84-BFA0-546AE16C0DD0}"/>
                    </a:ext>
                  </a:extLst>
                </p14:cNvPr>
                <p14:cNvContentPartPr/>
                <p14:nvPr/>
              </p14:nvContentPartPr>
              <p14:xfrm>
                <a:off x="8967835" y="5176182"/>
                <a:ext cx="189720" cy="22644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EC0B2580-BF15-4D84-BFA0-546AE16C0DD0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8949835" y="5158182"/>
                  <a:ext cx="22536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9BEE01E2-E20D-4869-A5A4-DD7B5555B6D5}"/>
                    </a:ext>
                  </a:extLst>
                </p14:cNvPr>
                <p14:cNvContentPartPr/>
                <p14:nvPr/>
              </p14:nvContentPartPr>
              <p14:xfrm>
                <a:off x="9194635" y="5206422"/>
                <a:ext cx="20880" cy="18180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9BEE01E2-E20D-4869-A5A4-DD7B5555B6D5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9176319" y="5188458"/>
                  <a:ext cx="57145" cy="2173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D55D5BE0-CA96-4DA7-8E34-BD613669656E}"/>
                    </a:ext>
                  </a:extLst>
                </p14:cNvPr>
                <p14:cNvContentPartPr/>
                <p14:nvPr/>
              </p14:nvContentPartPr>
              <p14:xfrm>
                <a:off x="9160075" y="5221182"/>
                <a:ext cx="169560" cy="20736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D55D5BE0-CA96-4DA7-8E34-BD613669656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9142075" y="5203182"/>
                  <a:ext cx="20520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51CCA757-38B6-4D34-B1D2-A62CA85F4159}"/>
                    </a:ext>
                  </a:extLst>
                </p14:cNvPr>
                <p14:cNvContentPartPr/>
                <p14:nvPr/>
              </p14:nvContentPartPr>
              <p14:xfrm>
                <a:off x="9423235" y="5262582"/>
                <a:ext cx="99360" cy="14220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51CCA757-38B6-4D34-B1D2-A62CA85F4159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9405235" y="5244536"/>
                  <a:ext cx="135000" cy="1779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37BD9B77-2785-4C69-87AD-C58909A827AF}"/>
                    </a:ext>
                  </a:extLst>
                </p14:cNvPr>
                <p14:cNvContentPartPr/>
                <p14:nvPr/>
              </p14:nvContentPartPr>
              <p14:xfrm>
                <a:off x="9383995" y="5160702"/>
                <a:ext cx="48960" cy="10152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37BD9B77-2785-4C69-87AD-C58909A827AF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9365995" y="5142638"/>
                  <a:ext cx="84600" cy="137287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5140544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52620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6 Essential Algebra</a:t>
            </a:r>
            <a:br>
              <a:rPr lang="en-US" sz="3600" dirty="0"/>
            </a:br>
            <a:r>
              <a:rPr lang="en-US" sz="3600" dirty="0"/>
              <a:t>     Standards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899140" y="1701295"/>
            <a:ext cx="10921798" cy="3455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b="1" u="sng" dirty="0"/>
              <a:t>B.S.ID.C.4</a:t>
            </a:r>
            <a:r>
              <a:rPr lang="en-US" dirty="0"/>
              <a:t> Interpret the slope (rate of change) and the intercept (constant term) of a linear model in the context of the data</a:t>
            </a:r>
          </a:p>
          <a:p>
            <a:r>
              <a:rPr lang="en-US" b="1" u="sng" dirty="0"/>
              <a:t>B.F.IF.C.4</a:t>
            </a:r>
            <a:r>
              <a:rPr lang="en-US" dirty="0"/>
              <a:t> Graph linear, quadratic, absolute value, and piecewise functions expressed symbolically and show key features of the graph, by hand in simple  cases and using technology for more complicated ones.</a:t>
            </a:r>
          </a:p>
          <a:p>
            <a:r>
              <a:rPr lang="en-US" b="1" u="sng" dirty="0"/>
              <a:t>B.N.Q.A.1</a:t>
            </a:r>
            <a:r>
              <a:rPr lang="en-US" dirty="0"/>
              <a:t> Use units as a way to understand problems and to guide the solution of multi-step problems; choose and interpret units consistently in formulas; choose and interpret the scale and the origin in graphs and data displays.</a:t>
            </a:r>
          </a:p>
          <a:p>
            <a:r>
              <a:rPr lang="en-US" b="1" u="sng" dirty="0"/>
              <a:t>B.A.CED.A.3</a:t>
            </a:r>
            <a:r>
              <a:rPr lang="en-US" dirty="0"/>
              <a:t> Rearrange formulas to highlight a quantity of interest, using the same reasoning as in solving equations</a:t>
            </a:r>
          </a:p>
          <a:p>
            <a:r>
              <a:rPr lang="en-US" b="1" u="sng" dirty="0"/>
              <a:t>B.A.REI.C.3</a:t>
            </a:r>
            <a:r>
              <a:rPr lang="en-US" dirty="0"/>
              <a:t> Solve and explain the solutions to a system of equations using a variety of representations including combinations of linear and non-linear equations.</a:t>
            </a:r>
          </a:p>
          <a:p>
            <a:r>
              <a:rPr lang="en-US" b="1" u="sng" dirty="0"/>
              <a:t>B.A.CED.A.2</a:t>
            </a:r>
            <a:r>
              <a:rPr lang="en-US" dirty="0"/>
              <a:t> Create equations in two or more variables to represent relationships between quantities.</a:t>
            </a:r>
          </a:p>
          <a:p>
            <a:r>
              <a:rPr lang="en-US" b="1" u="sng" dirty="0"/>
              <a:t>B.A.REI..D.5</a:t>
            </a:r>
            <a:r>
              <a:rPr lang="en-US" dirty="0"/>
              <a:t> Solve a linear inequality using multiple methods and interpret the solution as it applies to the context.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3052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9402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600" dirty="0"/>
              <a:t> 6-6 Solving Systems by Elimination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      Objective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1688122" y="3361612"/>
            <a:ext cx="9822922" cy="237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 dirty="0"/>
              <a:t>SWBAT use </a:t>
            </a:r>
            <a:r>
              <a:rPr lang="en-US" dirty="0">
                <a:highlight>
                  <a:srgbClr val="FFFF00"/>
                </a:highlight>
              </a:rPr>
              <a:t>elimination</a:t>
            </a:r>
            <a:r>
              <a:rPr lang="en-US" dirty="0"/>
              <a:t> IOT solve a linear </a:t>
            </a:r>
            <a:r>
              <a:rPr lang="en-US" dirty="0">
                <a:highlight>
                  <a:srgbClr val="00FFFF"/>
                </a:highlight>
              </a:rPr>
              <a:t>system of equations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9D2AF58F-7144-43EC-A4E4-BCC8E1F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0" y="4831080"/>
            <a:ext cx="1780735" cy="1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916BA0-95E2-4379-9287-6B45B63B5A8C}"/>
              </a:ext>
            </a:extLst>
          </p:cNvPr>
          <p:cNvCxnSpPr>
            <a:cxnSpLocks/>
          </p:cNvCxnSpPr>
          <p:nvPr/>
        </p:nvCxnSpPr>
        <p:spPr>
          <a:xfrm flipH="1">
            <a:off x="6746243" y="2723416"/>
            <a:ext cx="762928" cy="638196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F0835BD-B9B6-44B7-97F5-41972A4406C2}"/>
              </a:ext>
            </a:extLst>
          </p:cNvPr>
          <p:cNvSpPr txBox="1"/>
          <p:nvPr/>
        </p:nvSpPr>
        <p:spPr>
          <a:xfrm flipH="1">
            <a:off x="2929479" y="1798136"/>
            <a:ext cx="3291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</a:rPr>
              <a:t>Method of solving that uses multiplication and addition to eliminate a variable.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B8349C-04CF-4953-AAED-05B4869C5F50}"/>
              </a:ext>
            </a:extLst>
          </p:cNvPr>
          <p:cNvCxnSpPr>
            <a:cxnSpLocks/>
          </p:cNvCxnSpPr>
          <p:nvPr/>
        </p:nvCxnSpPr>
        <p:spPr>
          <a:xfrm flipH="1">
            <a:off x="3739702" y="2737353"/>
            <a:ext cx="355220" cy="62425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78EC70-1FF4-4AB2-AA08-96092C1D220C}"/>
              </a:ext>
            </a:extLst>
          </p:cNvPr>
          <p:cNvSpPr txBox="1"/>
          <p:nvPr/>
        </p:nvSpPr>
        <p:spPr>
          <a:xfrm>
            <a:off x="7315202" y="2211608"/>
            <a:ext cx="2207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FFFF"/>
                </a:highlight>
              </a:rPr>
              <a:t>2 equations consisting of 2  variables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BF495C-351E-47B4-BDC4-2385F171C005}"/>
              </a:ext>
            </a:extLst>
          </p:cNvPr>
          <p:cNvSpPr txBox="1"/>
          <p:nvPr/>
        </p:nvSpPr>
        <p:spPr>
          <a:xfrm>
            <a:off x="6096000" y="545773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0391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1E1EC8-C4AF-4E12-95C6-3CD85389238D}"/>
              </a:ext>
            </a:extLst>
          </p:cNvPr>
          <p:cNvSpPr/>
          <p:nvPr/>
        </p:nvSpPr>
        <p:spPr>
          <a:xfrm>
            <a:off x="997161" y="1750727"/>
            <a:ext cx="9286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/>
            <a:r>
              <a:rPr lang="en-US" dirty="0"/>
              <a:t>______________________- using the Addition Property of Equality or using additive inverses to cancel a variable.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6-6 Solving Systems by Elimination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6111" y="126078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Key Concepts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1D07B-B8DE-4A72-8252-335484F9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use elimination IOT solve a linear system of equations.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8C9020-DB65-4A0B-9F9C-F842FF72067E}"/>
              </a:ext>
            </a:extLst>
          </p:cNvPr>
          <p:cNvSpPr txBox="1"/>
          <p:nvPr/>
        </p:nvSpPr>
        <p:spPr>
          <a:xfrm>
            <a:off x="1242459" y="1686602"/>
            <a:ext cx="1924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Elimination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48C092-CCE4-47D1-B0C8-184D8A12E5A2}"/>
              </a:ext>
            </a:extLst>
          </p:cNvPr>
          <p:cNvSpPr/>
          <p:nvPr/>
        </p:nvSpPr>
        <p:spPr>
          <a:xfrm>
            <a:off x="1484244" y="2879362"/>
            <a:ext cx="76901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Aft>
                <a:spcPct val="0"/>
              </a:spcAft>
              <a:buNone/>
            </a:pPr>
            <a:r>
              <a:rPr lang="en-US" kern="0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Steps for Solving Systems using Elimination:</a:t>
            </a:r>
          </a:p>
          <a:p>
            <a:pPr marL="514350" indent="-514350" eaLnBrk="0" fontAlgn="base" hangingPunct="0">
              <a:spcAft>
                <a:spcPct val="0"/>
              </a:spcAft>
              <a:buAutoNum type="arabicPeriod"/>
            </a:pP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Put each equation in standard form</a:t>
            </a:r>
          </a:p>
          <a:p>
            <a:pPr marL="514350" indent="-514350" eaLnBrk="0" fontAlgn="base" hangingPunct="0">
              <a:spcAft>
                <a:spcPct val="0"/>
              </a:spcAft>
              <a:buAutoNum type="arabicPeriod"/>
            </a:pP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Modify (if needed) one or both equations so that a variable will be eliminated</a:t>
            </a:r>
          </a:p>
          <a:p>
            <a:pPr marL="514350" indent="-514350" eaLnBrk="0" fontAlgn="base" hangingPunct="0">
              <a:spcAft>
                <a:spcPct val="0"/>
              </a:spcAft>
              <a:buAutoNum type="arabicPeriod"/>
            </a:pP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Add equations</a:t>
            </a:r>
          </a:p>
          <a:p>
            <a:pPr marL="514350" indent="-514350" eaLnBrk="0" fontAlgn="base" hangingPunct="0">
              <a:spcAft>
                <a:spcPct val="0"/>
              </a:spcAft>
              <a:buAutoNum type="arabicPeriod"/>
            </a:pP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Solve for a variable</a:t>
            </a:r>
          </a:p>
          <a:p>
            <a:pPr marL="514350" indent="-514350" eaLnBrk="0" fontAlgn="base" hangingPunct="0">
              <a:spcAft>
                <a:spcPct val="0"/>
              </a:spcAft>
              <a:buAutoNum type="arabicPeriod"/>
            </a:pP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Substitute the variable back into an equation to solve for the other variable</a:t>
            </a:r>
          </a:p>
          <a:p>
            <a:pPr marL="514350" indent="-514350" eaLnBrk="0" fontAlgn="base" hangingPunct="0">
              <a:spcAft>
                <a:spcPct val="0"/>
              </a:spcAft>
              <a:buAutoNum type="arabicPeriod"/>
            </a:pP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Check your solution.</a:t>
            </a:r>
          </a:p>
        </p:txBody>
      </p:sp>
    </p:spTree>
    <p:extLst>
      <p:ext uri="{BB962C8B-B14F-4D97-AF65-F5344CB8AC3E}">
        <p14:creationId xmlns:p14="http://schemas.microsoft.com/office/powerpoint/2010/main" val="16604710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1A0D10-2F40-4A6C-82A5-4BF3E646C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709" y="1393645"/>
            <a:ext cx="9130504" cy="17565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 6-6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14AB2-D6EC-4D5B-AA67-DF32EF87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use elimination IOT solve a linear system of equations.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9E98ED-E8C5-4E5A-A73C-B4AC0C1829E5}"/>
              </a:ext>
            </a:extLst>
          </p:cNvPr>
          <p:cNvCxnSpPr>
            <a:cxnSpLocks/>
          </p:cNvCxnSpPr>
          <p:nvPr/>
        </p:nvCxnSpPr>
        <p:spPr>
          <a:xfrm>
            <a:off x="6405040" y="2080591"/>
            <a:ext cx="0" cy="427168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131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 6-6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14AB2-D6EC-4D5B-AA67-DF32EF87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use elimination IOT solve a linear system of equations.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8E887-589F-4B49-966C-B0B78E14E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02" y="1292531"/>
            <a:ext cx="10074168" cy="200725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9E98ED-E8C5-4E5A-A73C-B4AC0C1829E5}"/>
              </a:ext>
            </a:extLst>
          </p:cNvPr>
          <p:cNvCxnSpPr>
            <a:cxnSpLocks/>
          </p:cNvCxnSpPr>
          <p:nvPr/>
        </p:nvCxnSpPr>
        <p:spPr>
          <a:xfrm>
            <a:off x="6405040" y="2080591"/>
            <a:ext cx="0" cy="427168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952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 6-6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14AB2-D6EC-4D5B-AA67-DF32EF87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use elimination IOT solve a linear system of equations.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52971B-2264-41CE-8F03-05D80BC03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395" y="1364964"/>
            <a:ext cx="9391400" cy="11667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4FCC7A-2205-4096-AB19-BB87A3394DEB}"/>
              </a:ext>
            </a:extLst>
          </p:cNvPr>
          <p:cNvSpPr txBox="1"/>
          <p:nvPr/>
        </p:nvSpPr>
        <p:spPr>
          <a:xfrm flipH="1">
            <a:off x="1000680" y="1078439"/>
            <a:ext cx="1140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They do</a:t>
            </a:r>
          </a:p>
        </p:txBody>
      </p:sp>
    </p:spTree>
    <p:extLst>
      <p:ext uri="{BB962C8B-B14F-4D97-AF65-F5344CB8AC3E}">
        <p14:creationId xmlns:p14="http://schemas.microsoft.com/office/powerpoint/2010/main" val="18861441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Independent Practice/Lesson Check 6-6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A7812D-41EC-4E50-ABD1-04F807469DD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39879" y="1430526"/>
            <a:ext cx="9404723" cy="436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972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4A95FF1-0E25-4679-87CF-23727619857C}"/>
                  </a:ext>
                </a:extLst>
              </p:cNvPr>
              <p:cNvSpPr/>
              <p:nvPr/>
            </p:nvSpPr>
            <p:spPr>
              <a:xfrm>
                <a:off x="1370098" y="2113469"/>
                <a:ext cx="8860580" cy="27347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______________________- the steepness, or rise over run, or rate of change given by the formula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______________________- the point in which the graph crosses the </a:t>
                </a:r>
                <a:r>
                  <a:rPr lang="en-US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-axis.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______________________- the point in which the graph crosses the </a:t>
                </a:r>
                <a:r>
                  <a:rPr lang="en-US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y</a:t>
                </a: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-axis.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______________________-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𝑚𝑥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where </a:t>
                </a:r>
                <a:r>
                  <a:rPr lang="en-US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slope and (0, </a:t>
                </a:r>
                <a:r>
                  <a:rPr lang="en-US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is the y-intercept.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4A95FF1-0E25-4679-87CF-2372761985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098" y="2113469"/>
                <a:ext cx="8860580" cy="2734723"/>
              </a:xfrm>
              <a:prstGeom prst="rect">
                <a:avLst/>
              </a:prstGeom>
              <a:blipFill>
                <a:blip r:embed="rId2"/>
                <a:stretch>
                  <a:fillRect t="-1339" r="-1101" b="-2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339941" cy="839814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4000" dirty="0"/>
              <a:t>6-1 Slope of a Line &amp; Slope-Intercept Form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14990" y="81943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875583" y="12736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Key Concepts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SWBAT use linear equations IOT solve problems in context. SWBAT write the slope-intercept form of an equation IOT graph the equation.</a:t>
            </a:r>
          </a:p>
          <a:p>
            <a:r>
              <a:rPr lang="en-US" b="1" dirty="0"/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935151-D219-4657-9063-267B2AA74123}"/>
              </a:ext>
            </a:extLst>
          </p:cNvPr>
          <p:cNvSpPr txBox="1"/>
          <p:nvPr/>
        </p:nvSpPr>
        <p:spPr>
          <a:xfrm>
            <a:off x="2099170" y="4343911"/>
            <a:ext cx="2327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Slope-Intercept form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F27D3F-F9B6-4324-B88C-9F9AA5E429C6}"/>
              </a:ext>
            </a:extLst>
          </p:cNvPr>
          <p:cNvSpPr txBox="1"/>
          <p:nvPr/>
        </p:nvSpPr>
        <p:spPr>
          <a:xfrm>
            <a:off x="2099170" y="2871605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X-intercept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5EA789-6243-481C-82F3-EF3CD69B76DC}"/>
              </a:ext>
            </a:extLst>
          </p:cNvPr>
          <p:cNvSpPr txBox="1"/>
          <p:nvPr/>
        </p:nvSpPr>
        <p:spPr>
          <a:xfrm>
            <a:off x="2099170" y="3607758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Y-intercept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D17E7C-B2F7-41EF-A4D4-4AF3970AB8BC}"/>
              </a:ext>
            </a:extLst>
          </p:cNvPr>
          <p:cNvSpPr txBox="1"/>
          <p:nvPr/>
        </p:nvSpPr>
        <p:spPr>
          <a:xfrm>
            <a:off x="2099170" y="2031791"/>
            <a:ext cx="1871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Slope</a:t>
            </a:r>
          </a:p>
        </p:txBody>
      </p:sp>
    </p:spTree>
    <p:extLst>
      <p:ext uri="{BB962C8B-B14F-4D97-AF65-F5344CB8AC3E}">
        <p14:creationId xmlns:p14="http://schemas.microsoft.com/office/powerpoint/2010/main" val="15377440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Independent Practice/Lesson Check 6-6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A7812D-41EC-4E50-ABD1-04F807469DD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39879" y="1430526"/>
            <a:ext cx="9404723" cy="436067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0037503-0C53-491C-8C0F-2D9A64F1D736}"/>
              </a:ext>
            </a:extLst>
          </p:cNvPr>
          <p:cNvGrpSpPr/>
          <p:nvPr/>
        </p:nvGrpSpPr>
        <p:grpSpPr>
          <a:xfrm>
            <a:off x="3932515" y="2324982"/>
            <a:ext cx="366840" cy="394560"/>
            <a:chOff x="3932515" y="2324982"/>
            <a:chExt cx="366840" cy="394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BC918BE-2961-43D7-808A-916B92BBDE7B}"/>
                    </a:ext>
                  </a:extLst>
                </p14:cNvPr>
                <p14:cNvContentPartPr/>
                <p14:nvPr/>
              </p14:nvContentPartPr>
              <p14:xfrm>
                <a:off x="3932515" y="2384022"/>
                <a:ext cx="185760" cy="18684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BC918BE-2961-43D7-808A-916B92BBDE7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914515" y="2366022"/>
                  <a:ext cx="22140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858FCF9-208C-44BD-A81C-D6DF96D5601B}"/>
                    </a:ext>
                  </a:extLst>
                </p14:cNvPr>
                <p14:cNvContentPartPr/>
                <p14:nvPr/>
              </p14:nvContentPartPr>
              <p14:xfrm>
                <a:off x="4165795" y="2324982"/>
                <a:ext cx="133560" cy="3945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858FCF9-208C-44BD-A81C-D6DF96D5601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147795" y="2306982"/>
                  <a:ext cx="169200" cy="430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5BBF29-0D09-4D92-B332-333995873D00}"/>
              </a:ext>
            </a:extLst>
          </p:cNvPr>
          <p:cNvGrpSpPr/>
          <p:nvPr/>
        </p:nvGrpSpPr>
        <p:grpSpPr>
          <a:xfrm>
            <a:off x="3479995" y="2312022"/>
            <a:ext cx="425160" cy="459360"/>
            <a:chOff x="3479995" y="2312022"/>
            <a:chExt cx="425160" cy="459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F098464-89DF-4735-B4A2-12978AF43AA1}"/>
                    </a:ext>
                  </a:extLst>
                </p14:cNvPr>
                <p14:cNvContentPartPr/>
                <p14:nvPr/>
              </p14:nvContentPartPr>
              <p14:xfrm>
                <a:off x="3479995" y="2312022"/>
                <a:ext cx="103680" cy="40140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F098464-89DF-4735-B4A2-12978AF43AA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461995" y="2294006"/>
                  <a:ext cx="139320" cy="4370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7CCA1BF-FF20-4556-8F23-1EEF8CBB75E2}"/>
                    </a:ext>
                  </a:extLst>
                </p14:cNvPr>
                <p14:cNvContentPartPr/>
                <p14:nvPr/>
              </p14:nvContentPartPr>
              <p14:xfrm>
                <a:off x="3658195" y="2411742"/>
                <a:ext cx="158760" cy="23868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7CCA1BF-FF20-4556-8F23-1EEF8CBB75E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40236" y="2393769"/>
                  <a:ext cx="194319" cy="2742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A701DD6-6E22-4F1C-A4E1-61875844C9C7}"/>
                    </a:ext>
                  </a:extLst>
                </p14:cNvPr>
                <p14:cNvContentPartPr/>
                <p14:nvPr/>
              </p14:nvContentPartPr>
              <p14:xfrm>
                <a:off x="3893995" y="2621262"/>
                <a:ext cx="11160" cy="15012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A701DD6-6E22-4F1C-A4E1-61875844C9C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875395" y="2603262"/>
                  <a:ext cx="47988" cy="185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F002078-E785-4911-B420-14E04F47CC9B}"/>
              </a:ext>
            </a:extLst>
          </p:cNvPr>
          <p:cNvGrpSpPr/>
          <p:nvPr/>
        </p:nvGrpSpPr>
        <p:grpSpPr>
          <a:xfrm>
            <a:off x="3257875" y="2984142"/>
            <a:ext cx="1109880" cy="512640"/>
            <a:chOff x="3257875" y="2984142"/>
            <a:chExt cx="1109880" cy="512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C6F16DB-9708-403A-89FB-96157151D448}"/>
                    </a:ext>
                  </a:extLst>
                </p14:cNvPr>
                <p14:cNvContentPartPr/>
                <p14:nvPr/>
              </p14:nvContentPartPr>
              <p14:xfrm>
                <a:off x="3473515" y="3236142"/>
                <a:ext cx="145800" cy="1152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C6F16DB-9708-403A-89FB-96157151D44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455515" y="3218142"/>
                  <a:ext cx="18144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D6BA78F-6D9D-49E4-B5E3-5506E0A7BD49}"/>
                    </a:ext>
                  </a:extLst>
                </p14:cNvPr>
                <p14:cNvContentPartPr/>
                <p14:nvPr/>
              </p14:nvContentPartPr>
              <p14:xfrm>
                <a:off x="3675835" y="3111222"/>
                <a:ext cx="108000" cy="3045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D6BA78F-6D9D-49E4-B5E3-5506E0A7BD4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657835" y="3093222"/>
                  <a:ext cx="14364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0111A77-9F9C-4614-A7C5-6E26C16D717A}"/>
                    </a:ext>
                  </a:extLst>
                </p14:cNvPr>
                <p14:cNvContentPartPr/>
                <p14:nvPr/>
              </p14:nvContentPartPr>
              <p14:xfrm>
                <a:off x="3839635" y="3354582"/>
                <a:ext cx="22680" cy="14220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0111A77-9F9C-4614-A7C5-6E26C16D717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821635" y="3336582"/>
                  <a:ext cx="5832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5195745-5792-41C4-9349-A69D2DFDD32A}"/>
                    </a:ext>
                  </a:extLst>
                </p14:cNvPr>
                <p14:cNvContentPartPr/>
                <p14:nvPr/>
              </p14:nvContentPartPr>
              <p14:xfrm>
                <a:off x="3954835" y="3236142"/>
                <a:ext cx="119160" cy="756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5195745-5792-41C4-9349-A69D2DFDD32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936835" y="3218142"/>
                  <a:ext cx="15480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297519B-7025-4ECC-ADB2-1712679F0E15}"/>
                    </a:ext>
                  </a:extLst>
                </p14:cNvPr>
                <p14:cNvContentPartPr/>
                <p14:nvPr/>
              </p14:nvContentPartPr>
              <p14:xfrm>
                <a:off x="4147075" y="3149022"/>
                <a:ext cx="12600" cy="19656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297519B-7025-4ECC-ADB2-1712679F0E1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129075" y="3131022"/>
                  <a:ext cx="4824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38EAB8B-185E-453D-ADEC-625309362902}"/>
                    </a:ext>
                  </a:extLst>
                </p14:cNvPr>
                <p14:cNvContentPartPr/>
                <p14:nvPr/>
              </p14:nvContentPartPr>
              <p14:xfrm>
                <a:off x="4225555" y="3046422"/>
                <a:ext cx="142200" cy="38304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38EAB8B-185E-453D-ADEC-62530936290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207600" y="3028422"/>
                  <a:ext cx="177750" cy="41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5B47461-74C0-4C62-8DFD-EEF2FF8E1FC8}"/>
                    </a:ext>
                  </a:extLst>
                </p14:cNvPr>
                <p14:cNvContentPartPr/>
                <p14:nvPr/>
              </p14:nvContentPartPr>
              <p14:xfrm>
                <a:off x="3257875" y="2984142"/>
                <a:ext cx="118080" cy="47916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5B47461-74C0-4C62-8DFD-EEF2FF8E1FC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239875" y="2966156"/>
                  <a:ext cx="153720" cy="514773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3D59E19-CD62-4BEC-8A06-67BB51A05746}"/>
              </a:ext>
            </a:extLst>
          </p:cNvPr>
          <p:cNvGrpSpPr/>
          <p:nvPr/>
        </p:nvGrpSpPr>
        <p:grpSpPr>
          <a:xfrm>
            <a:off x="3416995" y="3757062"/>
            <a:ext cx="872280" cy="385920"/>
            <a:chOff x="3416995" y="3757062"/>
            <a:chExt cx="872280" cy="385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640F024-F2BC-4BDC-8C83-6AB6C3C43A43}"/>
                    </a:ext>
                  </a:extLst>
                </p14:cNvPr>
                <p14:cNvContentPartPr/>
                <p14:nvPr/>
              </p14:nvContentPartPr>
              <p14:xfrm>
                <a:off x="3416995" y="3916182"/>
                <a:ext cx="20520" cy="21132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640F024-F2BC-4BDC-8C83-6AB6C3C43A4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398995" y="3898151"/>
                  <a:ext cx="56160" cy="2470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68F3318-30F7-4BBF-8D46-9EA5CFBE4346}"/>
                    </a:ext>
                  </a:extLst>
                </p14:cNvPr>
                <p14:cNvContentPartPr/>
                <p14:nvPr/>
              </p14:nvContentPartPr>
              <p14:xfrm>
                <a:off x="3491155" y="3945342"/>
                <a:ext cx="104400" cy="16056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68F3318-30F7-4BBF-8D46-9EA5CFBE434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473155" y="3927342"/>
                  <a:ext cx="14004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5571A00-26C0-40D9-BF9D-90015B76AC19}"/>
                    </a:ext>
                  </a:extLst>
                </p14:cNvPr>
                <p14:cNvContentPartPr/>
                <p14:nvPr/>
              </p14:nvContentPartPr>
              <p14:xfrm>
                <a:off x="3671155" y="3828342"/>
                <a:ext cx="64800" cy="30384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5571A00-26C0-40D9-BF9D-90015B76AC1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653155" y="3810342"/>
                  <a:ext cx="10044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35640A6-7214-4541-B9AE-68A30B5EEEB0}"/>
                    </a:ext>
                  </a:extLst>
                </p14:cNvPr>
                <p14:cNvContentPartPr/>
                <p14:nvPr/>
              </p14:nvContentPartPr>
              <p14:xfrm>
                <a:off x="3607795" y="3970182"/>
                <a:ext cx="113040" cy="4284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35640A6-7214-4541-B9AE-68A30B5EEEB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589852" y="3952029"/>
                  <a:ext cx="148567" cy="787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965EEFB-0AF8-4657-B460-F0976E4A0369}"/>
                    </a:ext>
                  </a:extLst>
                </p14:cNvPr>
                <p14:cNvContentPartPr/>
                <p14:nvPr/>
              </p14:nvContentPartPr>
              <p14:xfrm>
                <a:off x="3773035" y="3957942"/>
                <a:ext cx="18360" cy="18504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965EEFB-0AF8-4657-B460-F0976E4A036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755035" y="3939942"/>
                  <a:ext cx="5400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C52B8FD-EB02-4887-8722-D49869CFB2BB}"/>
                    </a:ext>
                  </a:extLst>
                </p14:cNvPr>
                <p14:cNvContentPartPr/>
                <p14:nvPr/>
              </p14:nvContentPartPr>
              <p14:xfrm>
                <a:off x="3861235" y="3982782"/>
                <a:ext cx="113040" cy="14544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C52B8FD-EB02-4887-8722-D49869CFB2B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843235" y="3964782"/>
                  <a:ext cx="14868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5E792DC-83A7-41E8-A4FF-572900786235}"/>
                    </a:ext>
                  </a:extLst>
                </p14:cNvPr>
                <p14:cNvContentPartPr/>
                <p14:nvPr/>
              </p14:nvContentPartPr>
              <p14:xfrm>
                <a:off x="4037635" y="3970542"/>
                <a:ext cx="24120" cy="13752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5E792DC-83A7-41E8-A4FF-57290078623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019635" y="3952542"/>
                  <a:ext cx="5976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DB8DD04-8996-4CA1-8E02-636416185EE4}"/>
                    </a:ext>
                  </a:extLst>
                </p14:cNvPr>
                <p14:cNvContentPartPr/>
                <p14:nvPr/>
              </p14:nvContentPartPr>
              <p14:xfrm>
                <a:off x="4064995" y="3908262"/>
                <a:ext cx="138600" cy="21168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DB8DD04-8996-4CA1-8E02-636416185EE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046995" y="3890262"/>
                  <a:ext cx="17424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DEBB5F3-D185-45E4-A068-A63200B0805C}"/>
                    </a:ext>
                  </a:extLst>
                </p14:cNvPr>
                <p14:cNvContentPartPr/>
                <p14:nvPr/>
              </p14:nvContentPartPr>
              <p14:xfrm>
                <a:off x="4154275" y="3968742"/>
                <a:ext cx="135000" cy="15804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DEBB5F3-D185-45E4-A068-A63200B0805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136227" y="3950742"/>
                  <a:ext cx="170735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D675806-8A5D-4887-B03F-A8488E361CA5}"/>
                    </a:ext>
                  </a:extLst>
                </p14:cNvPr>
                <p14:cNvContentPartPr/>
                <p14:nvPr/>
              </p14:nvContentPartPr>
              <p14:xfrm>
                <a:off x="3976795" y="3790542"/>
                <a:ext cx="720" cy="252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D675806-8A5D-4887-B03F-A8488E361CA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958795" y="3769542"/>
                  <a:ext cx="36360" cy="441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AA5DD6F-525D-4ECC-BD28-F546433E4853}"/>
                    </a:ext>
                  </a:extLst>
                </p14:cNvPr>
                <p14:cNvContentPartPr/>
                <p14:nvPr/>
              </p14:nvContentPartPr>
              <p14:xfrm>
                <a:off x="3816595" y="3789462"/>
                <a:ext cx="14400" cy="972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AA5DD6F-525D-4ECC-BD28-F546433E485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798595" y="3771462"/>
                  <a:ext cx="5004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CCF12482-71BA-4BE5-9A09-1CB502A45DB9}"/>
                    </a:ext>
                  </a:extLst>
                </p14:cNvPr>
                <p14:cNvContentPartPr/>
                <p14:nvPr/>
              </p14:nvContentPartPr>
              <p14:xfrm>
                <a:off x="3486475" y="3757062"/>
                <a:ext cx="3600" cy="864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CCF12482-71BA-4BE5-9A09-1CB502A45DB9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466475" y="3739062"/>
                  <a:ext cx="43200" cy="4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124DD0E-B95E-4F4F-B36F-17065A2A3329}"/>
              </a:ext>
            </a:extLst>
          </p:cNvPr>
          <p:cNvGrpSpPr/>
          <p:nvPr/>
        </p:nvGrpSpPr>
        <p:grpSpPr>
          <a:xfrm>
            <a:off x="4543075" y="3794862"/>
            <a:ext cx="1164600" cy="388440"/>
            <a:chOff x="4543075" y="3794862"/>
            <a:chExt cx="1164600" cy="388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24CF6CBF-4D63-4AEE-A438-C68AF6F07EFA}"/>
                    </a:ext>
                  </a:extLst>
                </p14:cNvPr>
                <p14:cNvContentPartPr/>
                <p14:nvPr/>
              </p14:nvContentPartPr>
              <p14:xfrm>
                <a:off x="4543075" y="3950742"/>
                <a:ext cx="89280" cy="1893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24CF6CBF-4D63-4AEE-A438-C68AF6F07EF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525075" y="3932742"/>
                  <a:ext cx="12492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07D5642-F00C-422D-B4EA-E0C1BDC2D8AE}"/>
                    </a:ext>
                  </a:extLst>
                </p14:cNvPr>
                <p14:cNvContentPartPr/>
                <p14:nvPr/>
              </p14:nvContentPartPr>
              <p14:xfrm>
                <a:off x="4682035" y="3963342"/>
                <a:ext cx="75240" cy="18612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07D5642-F00C-422D-B4EA-E0C1BDC2D8A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664035" y="3945377"/>
                  <a:ext cx="110880" cy="2216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08A976AF-B7DD-4411-8A28-02061906D916}"/>
                    </a:ext>
                  </a:extLst>
                </p14:cNvPr>
                <p14:cNvContentPartPr/>
                <p14:nvPr/>
              </p14:nvContentPartPr>
              <p14:xfrm>
                <a:off x="4811635" y="3893862"/>
                <a:ext cx="24480" cy="24264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08A976AF-B7DD-4411-8A28-02061906D91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793635" y="3875862"/>
                  <a:ext cx="6012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63E5FBF-4FAD-446A-8ABA-E33795CC1C54}"/>
                    </a:ext>
                  </a:extLst>
                </p14:cNvPr>
                <p14:cNvContentPartPr/>
                <p14:nvPr/>
              </p14:nvContentPartPr>
              <p14:xfrm>
                <a:off x="4898755" y="3978462"/>
                <a:ext cx="172440" cy="17388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63E5FBF-4FAD-446A-8ABA-E33795CC1C5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880755" y="3960462"/>
                  <a:ext cx="20808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28318E3-C921-40B7-AB09-4DD9F9A9B049}"/>
                    </a:ext>
                  </a:extLst>
                </p14:cNvPr>
                <p14:cNvContentPartPr/>
                <p14:nvPr/>
              </p14:nvContentPartPr>
              <p14:xfrm>
                <a:off x="5058595" y="3918702"/>
                <a:ext cx="126360" cy="23832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28318E3-C921-40B7-AB09-4DD9F9A9B049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040595" y="3900702"/>
                  <a:ext cx="16200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E4ED6F9-7083-446E-8202-37FF895030AC}"/>
                    </a:ext>
                  </a:extLst>
                </p14:cNvPr>
                <p14:cNvContentPartPr/>
                <p14:nvPr/>
              </p14:nvContentPartPr>
              <p14:xfrm>
                <a:off x="5204395" y="4000422"/>
                <a:ext cx="480960" cy="18288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E4ED6F9-7083-446E-8202-37FF895030A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186395" y="3982422"/>
                  <a:ext cx="51660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E670291-D4DA-4AD8-91E8-7F0F995C2E17}"/>
                    </a:ext>
                  </a:extLst>
                </p14:cNvPr>
                <p14:cNvContentPartPr/>
                <p14:nvPr/>
              </p14:nvContentPartPr>
              <p14:xfrm>
                <a:off x="5459275" y="3794862"/>
                <a:ext cx="17640" cy="5940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E670291-D4DA-4AD8-91E8-7F0F995C2E1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441275" y="3776970"/>
                  <a:ext cx="53280" cy="948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D5DDF65-EC31-4BDF-BC92-37FD8F5BC279}"/>
                    </a:ext>
                  </a:extLst>
                </p14:cNvPr>
                <p14:cNvContentPartPr/>
                <p14:nvPr/>
              </p14:nvContentPartPr>
              <p14:xfrm>
                <a:off x="5598955" y="4025262"/>
                <a:ext cx="108720" cy="13788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D5DDF65-EC31-4BDF-BC92-37FD8F5BC279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580955" y="4007215"/>
                  <a:ext cx="144360" cy="173613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4AC6EC0-F888-470B-B093-C370E0439553}"/>
              </a:ext>
            </a:extLst>
          </p:cNvPr>
          <p:cNvGrpSpPr/>
          <p:nvPr/>
        </p:nvGrpSpPr>
        <p:grpSpPr>
          <a:xfrm>
            <a:off x="4185595" y="4514142"/>
            <a:ext cx="348840" cy="358560"/>
            <a:chOff x="4185595" y="4514142"/>
            <a:chExt cx="348840" cy="358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840C287-FCB5-41DF-A973-C0BFF1DCDFBF}"/>
                    </a:ext>
                  </a:extLst>
                </p14:cNvPr>
                <p14:cNvContentPartPr/>
                <p14:nvPr/>
              </p14:nvContentPartPr>
              <p14:xfrm>
                <a:off x="4185595" y="4553742"/>
                <a:ext cx="105480" cy="22140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C840C287-FCB5-41DF-A973-C0BFF1DCDFB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167595" y="4535742"/>
                  <a:ext cx="14112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AAFC69E-4BF9-4E29-9039-CED64D095EB1}"/>
                    </a:ext>
                  </a:extLst>
                </p14:cNvPr>
                <p14:cNvContentPartPr/>
                <p14:nvPr/>
              </p14:nvContentPartPr>
              <p14:xfrm>
                <a:off x="4399435" y="4514142"/>
                <a:ext cx="135000" cy="35856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AAFC69E-4BF9-4E29-9039-CED64D095EB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381435" y="4496160"/>
                  <a:ext cx="170640" cy="39416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18005EE-BEB3-4C91-B61A-927465FD30F9}"/>
              </a:ext>
            </a:extLst>
          </p:cNvPr>
          <p:cNvGrpSpPr/>
          <p:nvPr/>
        </p:nvGrpSpPr>
        <p:grpSpPr>
          <a:xfrm>
            <a:off x="3378835" y="4458342"/>
            <a:ext cx="668520" cy="406800"/>
            <a:chOff x="3378835" y="4458342"/>
            <a:chExt cx="668520" cy="406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B98D61AA-B3A6-42F3-B797-478D4DA68759}"/>
                    </a:ext>
                  </a:extLst>
                </p14:cNvPr>
                <p14:cNvContentPartPr/>
                <p14:nvPr/>
              </p14:nvContentPartPr>
              <p14:xfrm>
                <a:off x="3481795" y="4674702"/>
                <a:ext cx="95760" cy="720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B98D61AA-B3A6-42F3-B797-478D4DA6875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463727" y="4656702"/>
                  <a:ext cx="131534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D438C40-C5F0-427A-BE62-47C6804DEDEC}"/>
                    </a:ext>
                  </a:extLst>
                </p14:cNvPr>
                <p14:cNvContentPartPr/>
                <p14:nvPr/>
              </p14:nvContentPartPr>
              <p14:xfrm>
                <a:off x="3708955" y="4540062"/>
                <a:ext cx="106200" cy="20304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D438C40-C5F0-427A-BE62-47C6804DEDE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690894" y="4522062"/>
                  <a:ext cx="141961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EC09689-D668-4EBC-9F8E-1CD62C7696A4}"/>
                    </a:ext>
                  </a:extLst>
                </p14:cNvPr>
                <p14:cNvContentPartPr/>
                <p14:nvPr/>
              </p14:nvContentPartPr>
              <p14:xfrm>
                <a:off x="3853675" y="4733022"/>
                <a:ext cx="16200" cy="13212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EC09689-D668-4EBC-9F8E-1CD62C7696A4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835675" y="4715022"/>
                  <a:ext cx="5184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AAF8DBA-CB1E-482C-BAD2-24BA2D089911}"/>
                    </a:ext>
                  </a:extLst>
                </p14:cNvPr>
                <p14:cNvContentPartPr/>
                <p14:nvPr/>
              </p14:nvContentPartPr>
              <p14:xfrm>
                <a:off x="3948715" y="4659942"/>
                <a:ext cx="98640" cy="1512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AAF8DBA-CB1E-482C-BAD2-24BA2D089911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930715" y="4641942"/>
                  <a:ext cx="13428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C08056C-D02B-4100-9729-678E277B5A7B}"/>
                    </a:ext>
                  </a:extLst>
                </p14:cNvPr>
                <p14:cNvContentPartPr/>
                <p14:nvPr/>
              </p14:nvContentPartPr>
              <p14:xfrm>
                <a:off x="3378835" y="4458342"/>
                <a:ext cx="132480" cy="37404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C08056C-D02B-4100-9729-678E277B5A7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360835" y="4440342"/>
                  <a:ext cx="168120" cy="409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2EA1428-1BA0-4436-B03C-A0298C1A4D04}"/>
              </a:ext>
            </a:extLst>
          </p:cNvPr>
          <p:cNvGrpSpPr/>
          <p:nvPr/>
        </p:nvGrpSpPr>
        <p:grpSpPr>
          <a:xfrm>
            <a:off x="8715475" y="5219382"/>
            <a:ext cx="473760" cy="337320"/>
            <a:chOff x="8715475" y="5219382"/>
            <a:chExt cx="473760" cy="337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36AE2C3-279C-452E-B584-F2B82D8FCED6}"/>
                    </a:ext>
                  </a:extLst>
                </p14:cNvPr>
                <p14:cNvContentPartPr/>
                <p14:nvPr/>
              </p14:nvContentPartPr>
              <p14:xfrm>
                <a:off x="8715475" y="5253582"/>
                <a:ext cx="113040" cy="15768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36AE2C3-279C-452E-B584-F2B82D8FCED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697532" y="5235582"/>
                  <a:ext cx="148567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5DA15566-0C2A-4EBF-92B0-A3933F1E5217}"/>
                    </a:ext>
                  </a:extLst>
                </p14:cNvPr>
                <p14:cNvContentPartPr/>
                <p14:nvPr/>
              </p14:nvContentPartPr>
              <p14:xfrm>
                <a:off x="8801155" y="5219382"/>
                <a:ext cx="24480" cy="33732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5DA15566-0C2A-4EBF-92B0-A3933F1E521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783155" y="5201382"/>
                  <a:ext cx="60120" cy="37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DC948B6-6F78-416D-BAB8-4AC681FA7AA5}"/>
                    </a:ext>
                  </a:extLst>
                </p14:cNvPr>
                <p14:cNvContentPartPr/>
                <p14:nvPr/>
              </p14:nvContentPartPr>
              <p14:xfrm>
                <a:off x="8925715" y="5382822"/>
                <a:ext cx="39240" cy="16308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DC948B6-6F78-416D-BAB8-4AC681FA7AA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907715" y="5364822"/>
                  <a:ext cx="7488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CDB3811-94DC-4BC3-ACE5-19AEBFE609DE}"/>
                    </a:ext>
                  </a:extLst>
                </p14:cNvPr>
                <p14:cNvContentPartPr/>
                <p14:nvPr/>
              </p14:nvContentPartPr>
              <p14:xfrm>
                <a:off x="9022915" y="5379222"/>
                <a:ext cx="166320" cy="16920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CDB3811-94DC-4BC3-ACE5-19AEBFE609DE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004915" y="5361222"/>
                  <a:ext cx="20196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0F214BC3-5174-49D8-9D7A-CCB5034E975C}"/>
                    </a:ext>
                  </a:extLst>
                </p14:cNvPr>
                <p14:cNvContentPartPr/>
                <p14:nvPr/>
              </p14:nvContentPartPr>
              <p14:xfrm>
                <a:off x="9031555" y="5257182"/>
                <a:ext cx="35640" cy="3060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0F214BC3-5174-49D8-9D7A-CCB5034E975C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9013555" y="5239391"/>
                  <a:ext cx="71280" cy="6582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645638E-0AFC-4EFC-9851-03690C984FD0}"/>
              </a:ext>
            </a:extLst>
          </p:cNvPr>
          <p:cNvGrpSpPr/>
          <p:nvPr/>
        </p:nvGrpSpPr>
        <p:grpSpPr>
          <a:xfrm>
            <a:off x="9356635" y="5293902"/>
            <a:ext cx="263160" cy="464040"/>
            <a:chOff x="9356635" y="5293902"/>
            <a:chExt cx="263160" cy="464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C2896487-DAAC-4C68-ABB2-2C570A5DB1D3}"/>
                    </a:ext>
                  </a:extLst>
                </p14:cNvPr>
                <p14:cNvContentPartPr/>
                <p14:nvPr/>
              </p14:nvContentPartPr>
              <p14:xfrm>
                <a:off x="9356635" y="5293902"/>
                <a:ext cx="115200" cy="21528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C2896487-DAAC-4C68-ABB2-2C570A5DB1D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9338579" y="5275902"/>
                  <a:ext cx="150952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FE2BC85E-3271-40F5-BE24-F960915D7B09}"/>
                    </a:ext>
                  </a:extLst>
                </p14:cNvPr>
                <p14:cNvContentPartPr/>
                <p14:nvPr/>
              </p14:nvContentPartPr>
              <p14:xfrm>
                <a:off x="9515035" y="5391822"/>
                <a:ext cx="104760" cy="36612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FE2BC85E-3271-40F5-BE24-F960915D7B09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9497035" y="5373822"/>
                  <a:ext cx="140400" cy="40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B33A86A-2634-436E-B4C0-E14FFE75E16A}"/>
              </a:ext>
            </a:extLst>
          </p:cNvPr>
          <p:cNvGrpSpPr/>
          <p:nvPr/>
        </p:nvGrpSpPr>
        <p:grpSpPr>
          <a:xfrm>
            <a:off x="9773875" y="5293902"/>
            <a:ext cx="529560" cy="282960"/>
            <a:chOff x="9773875" y="5293902"/>
            <a:chExt cx="529560" cy="282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721E00A2-8951-4B9B-A952-8FABBC2D2E94}"/>
                    </a:ext>
                  </a:extLst>
                </p14:cNvPr>
                <p14:cNvContentPartPr/>
                <p14:nvPr/>
              </p14:nvContentPartPr>
              <p14:xfrm>
                <a:off x="9773875" y="5293902"/>
                <a:ext cx="149760" cy="24912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21E00A2-8951-4B9B-A952-8FABBC2D2E94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755918" y="5275902"/>
                  <a:ext cx="185315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B141C365-14A7-4E54-B6E4-108CF16A72BC}"/>
                    </a:ext>
                  </a:extLst>
                </p14:cNvPr>
                <p14:cNvContentPartPr/>
                <p14:nvPr/>
              </p14:nvContentPartPr>
              <p14:xfrm>
                <a:off x="10049635" y="5439702"/>
                <a:ext cx="26640" cy="11412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B141C365-14A7-4E54-B6E4-108CF16A72B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0031388" y="5421702"/>
                  <a:ext cx="62768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3F28822-F342-444F-80B6-DC7AE3D87A41}"/>
                    </a:ext>
                  </a:extLst>
                </p14:cNvPr>
                <p14:cNvContentPartPr/>
                <p14:nvPr/>
              </p14:nvContentPartPr>
              <p14:xfrm>
                <a:off x="10125595" y="5424942"/>
                <a:ext cx="177840" cy="15192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3F28822-F342-444F-80B6-DC7AE3D87A41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0107595" y="5406942"/>
                  <a:ext cx="21348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8C634276-16A3-4F0A-98DB-87D1A30D17B5}"/>
                    </a:ext>
                  </a:extLst>
                </p14:cNvPr>
                <p14:cNvContentPartPr/>
                <p14:nvPr/>
              </p14:nvContentPartPr>
              <p14:xfrm>
                <a:off x="10181755" y="5310102"/>
                <a:ext cx="12960" cy="1944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8C634276-16A3-4F0A-98DB-87D1A30D17B5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0163241" y="5292102"/>
                  <a:ext cx="49618" cy="5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B7795DCA-A546-4EBD-B488-18D76495B1AA}"/>
              </a:ext>
            </a:extLst>
          </p:cNvPr>
          <p:cNvGrpSpPr/>
          <p:nvPr/>
        </p:nvGrpSpPr>
        <p:grpSpPr>
          <a:xfrm>
            <a:off x="8294275" y="4513782"/>
            <a:ext cx="852120" cy="449280"/>
            <a:chOff x="8294275" y="4513782"/>
            <a:chExt cx="852120" cy="449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F03D3E9A-1FC7-4EB4-8DF5-DF8B44073EE0}"/>
                    </a:ext>
                  </a:extLst>
                </p14:cNvPr>
                <p14:cNvContentPartPr/>
                <p14:nvPr/>
              </p14:nvContentPartPr>
              <p14:xfrm>
                <a:off x="8523235" y="4585062"/>
                <a:ext cx="157680" cy="21672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F03D3E9A-1FC7-4EB4-8DF5-DF8B44073EE0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505235" y="4567062"/>
                  <a:ext cx="19332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AEDE2B76-BAB4-4782-8FD5-6A8107DBF7AA}"/>
                    </a:ext>
                  </a:extLst>
                </p14:cNvPr>
                <p14:cNvContentPartPr/>
                <p14:nvPr/>
              </p14:nvContentPartPr>
              <p14:xfrm>
                <a:off x="8718715" y="4776582"/>
                <a:ext cx="19800" cy="17532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AEDE2B76-BAB4-4782-8FD5-6A8107DBF7AA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700715" y="4758582"/>
                  <a:ext cx="5544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F5F9166D-2599-4182-B88D-D2ADFAC61A52}"/>
                    </a:ext>
                  </a:extLst>
                </p14:cNvPr>
                <p14:cNvContentPartPr/>
                <p14:nvPr/>
              </p14:nvContentPartPr>
              <p14:xfrm>
                <a:off x="8846515" y="4633662"/>
                <a:ext cx="90000" cy="17136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F5F9166D-2599-4182-B88D-D2ADFAC61A52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8828515" y="4615700"/>
                  <a:ext cx="125640" cy="2069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7836FDF7-3EF9-4E32-87F0-7CFBCBD56212}"/>
                    </a:ext>
                  </a:extLst>
                </p14:cNvPr>
                <p14:cNvContentPartPr/>
                <p14:nvPr/>
              </p14:nvContentPartPr>
              <p14:xfrm>
                <a:off x="9005275" y="4540422"/>
                <a:ext cx="141120" cy="35640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7836FDF7-3EF9-4E32-87F0-7CFBCBD56212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8987275" y="4522422"/>
                  <a:ext cx="17676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ECBABA7-D72D-4C7C-AC88-D9367FB4EB71}"/>
                    </a:ext>
                  </a:extLst>
                </p14:cNvPr>
                <p14:cNvContentPartPr/>
                <p14:nvPr/>
              </p14:nvContentPartPr>
              <p14:xfrm>
                <a:off x="8294275" y="4513782"/>
                <a:ext cx="186120" cy="44928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ECBABA7-D72D-4C7C-AC88-D9367FB4EB71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8276275" y="4495782"/>
                  <a:ext cx="221760" cy="48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F60AC42-8D2E-401E-99DE-D99A6DDB1D2D}"/>
              </a:ext>
            </a:extLst>
          </p:cNvPr>
          <p:cNvGrpSpPr/>
          <p:nvPr/>
        </p:nvGrpSpPr>
        <p:grpSpPr>
          <a:xfrm>
            <a:off x="8169715" y="3084942"/>
            <a:ext cx="832680" cy="478440"/>
            <a:chOff x="8169715" y="3084942"/>
            <a:chExt cx="832680" cy="478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B49F9C5D-8694-4378-A40E-E294CCCE3256}"/>
                    </a:ext>
                  </a:extLst>
                </p14:cNvPr>
                <p14:cNvContentPartPr/>
                <p14:nvPr/>
              </p14:nvContentPartPr>
              <p14:xfrm>
                <a:off x="8355115" y="3188262"/>
                <a:ext cx="132120" cy="10260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B49F9C5D-8694-4378-A40E-E294CCCE3256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8337115" y="3170262"/>
                  <a:ext cx="16776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536D2687-7185-45B3-B32B-A66578B82CA7}"/>
                    </a:ext>
                  </a:extLst>
                </p14:cNvPr>
                <p14:cNvContentPartPr/>
                <p14:nvPr/>
              </p14:nvContentPartPr>
              <p14:xfrm>
                <a:off x="8455555" y="3146862"/>
                <a:ext cx="30600" cy="25956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536D2687-7185-45B3-B32B-A66578B82CA7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8437555" y="3128887"/>
                  <a:ext cx="66240" cy="29515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58299F18-A86E-48D1-B685-9175E1BF4BFE}"/>
                    </a:ext>
                  </a:extLst>
                </p14:cNvPr>
                <p14:cNvContentPartPr/>
                <p14:nvPr/>
              </p14:nvContentPartPr>
              <p14:xfrm>
                <a:off x="8561755" y="3350982"/>
                <a:ext cx="8640" cy="14472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58299F18-A86E-48D1-B685-9175E1BF4BFE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8543755" y="3333027"/>
                  <a:ext cx="44280" cy="1802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B703304B-A184-41AE-A0D4-5E9571E794F2}"/>
                    </a:ext>
                  </a:extLst>
                </p14:cNvPr>
                <p14:cNvContentPartPr/>
                <p14:nvPr/>
              </p14:nvContentPartPr>
              <p14:xfrm>
                <a:off x="8657515" y="3185022"/>
                <a:ext cx="108720" cy="13176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B703304B-A184-41AE-A0D4-5E9571E794F2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8639515" y="3166973"/>
                  <a:ext cx="144360" cy="1674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F3A0721E-461B-4072-98C3-8545800A6B5B}"/>
                    </a:ext>
                  </a:extLst>
                </p14:cNvPr>
                <p14:cNvContentPartPr/>
                <p14:nvPr/>
              </p14:nvContentPartPr>
              <p14:xfrm>
                <a:off x="8746795" y="3194382"/>
                <a:ext cx="46800" cy="22428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F3A0721E-461B-4072-98C3-8545800A6B5B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728795" y="3176382"/>
                  <a:ext cx="8244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7017588A-892E-45D9-9F50-00C40668CC08}"/>
                    </a:ext>
                  </a:extLst>
                </p14:cNvPr>
                <p14:cNvContentPartPr/>
                <p14:nvPr/>
              </p14:nvContentPartPr>
              <p14:xfrm>
                <a:off x="8853355" y="3084942"/>
                <a:ext cx="149040" cy="40392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7017588A-892E-45D9-9F50-00C40668CC08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835355" y="3066942"/>
                  <a:ext cx="184680" cy="43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445A192B-333F-4DE8-A515-36E5A5B74698}"/>
                    </a:ext>
                  </a:extLst>
                </p14:cNvPr>
                <p14:cNvContentPartPr/>
                <p14:nvPr/>
              </p14:nvContentPartPr>
              <p14:xfrm>
                <a:off x="8169715" y="3117702"/>
                <a:ext cx="107280" cy="44568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445A192B-333F-4DE8-A515-36E5A5B7469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151715" y="3099702"/>
                  <a:ext cx="142920" cy="48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5D9E964-EDCA-4B3C-B5F1-BD016D9D8023}"/>
              </a:ext>
            </a:extLst>
          </p:cNvPr>
          <p:cNvGrpSpPr/>
          <p:nvPr/>
        </p:nvGrpSpPr>
        <p:grpSpPr>
          <a:xfrm>
            <a:off x="8458075" y="3842022"/>
            <a:ext cx="789120" cy="403920"/>
            <a:chOff x="8458075" y="3842022"/>
            <a:chExt cx="789120" cy="403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45210FEA-C41D-48C6-85D4-CE26E39C9A6B}"/>
                    </a:ext>
                  </a:extLst>
                </p14:cNvPr>
                <p14:cNvContentPartPr/>
                <p14:nvPr/>
              </p14:nvContentPartPr>
              <p14:xfrm>
                <a:off x="8657155" y="3865782"/>
                <a:ext cx="114840" cy="23292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45210FEA-C41D-48C6-85D4-CE26E39C9A6B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8639155" y="3847782"/>
                  <a:ext cx="15048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CE0E9E24-5E56-416A-8633-DFFD50D8E324}"/>
                    </a:ext>
                  </a:extLst>
                </p14:cNvPr>
                <p14:cNvContentPartPr/>
                <p14:nvPr/>
              </p14:nvContentPartPr>
              <p14:xfrm>
                <a:off x="8796835" y="4037502"/>
                <a:ext cx="12240" cy="15012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CE0E9E24-5E56-416A-8633-DFFD50D8E324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778290" y="4019502"/>
                  <a:ext cx="4896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4E8E3023-C9FA-493B-89F4-C49742099933}"/>
                    </a:ext>
                  </a:extLst>
                </p14:cNvPr>
                <p14:cNvContentPartPr/>
                <p14:nvPr/>
              </p14:nvContentPartPr>
              <p14:xfrm>
                <a:off x="8908075" y="3902142"/>
                <a:ext cx="116280" cy="21348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4E8E3023-C9FA-493B-89F4-C49742099933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890075" y="3884142"/>
                  <a:ext cx="15192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797F0F5D-D249-4D88-8A0A-13FEA498546B}"/>
                    </a:ext>
                  </a:extLst>
                </p14:cNvPr>
                <p14:cNvContentPartPr/>
                <p14:nvPr/>
              </p14:nvContentPartPr>
              <p14:xfrm>
                <a:off x="9124075" y="3852462"/>
                <a:ext cx="123120" cy="35748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797F0F5D-D249-4D88-8A0A-13FEA498546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9106127" y="3834462"/>
                  <a:ext cx="158656" cy="39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394526C3-4984-453A-BF7B-04FB26F2DA83}"/>
                    </a:ext>
                  </a:extLst>
                </p14:cNvPr>
                <p14:cNvContentPartPr/>
                <p14:nvPr/>
              </p14:nvContentPartPr>
              <p14:xfrm>
                <a:off x="8458075" y="3842022"/>
                <a:ext cx="198720" cy="40392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394526C3-4984-453A-BF7B-04FB26F2DA83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8440075" y="3824022"/>
                  <a:ext cx="234360" cy="439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8893E5B6-F0EE-48DB-8D43-55B3D8772FFE}"/>
              </a:ext>
            </a:extLst>
          </p:cNvPr>
          <p:cNvGrpSpPr/>
          <p:nvPr/>
        </p:nvGrpSpPr>
        <p:grpSpPr>
          <a:xfrm>
            <a:off x="8486155" y="2420742"/>
            <a:ext cx="447480" cy="276480"/>
            <a:chOff x="8486155" y="2420742"/>
            <a:chExt cx="447480" cy="276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B3A3F8F7-BD3B-4463-BCFB-8BC206F56CC1}"/>
                    </a:ext>
                  </a:extLst>
                </p14:cNvPr>
                <p14:cNvContentPartPr/>
                <p14:nvPr/>
              </p14:nvContentPartPr>
              <p14:xfrm>
                <a:off x="8486155" y="2438742"/>
                <a:ext cx="118440" cy="20772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B3A3F8F7-BD3B-4463-BCFB-8BC206F56CC1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468155" y="2420742"/>
                  <a:ext cx="15408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2A12EFD9-FA99-49EB-AFED-1DFADEB639F4}"/>
                    </a:ext>
                  </a:extLst>
                </p14:cNvPr>
                <p14:cNvContentPartPr/>
                <p14:nvPr/>
              </p14:nvContentPartPr>
              <p14:xfrm>
                <a:off x="8653555" y="2543862"/>
                <a:ext cx="19440" cy="15336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2A12EFD9-FA99-49EB-AFED-1DFADEB639F4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635555" y="2525862"/>
                  <a:ext cx="5508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9B1E3703-5CB9-4D88-BE33-C906108DE779}"/>
                    </a:ext>
                  </a:extLst>
                </p14:cNvPr>
                <p14:cNvContentPartPr/>
                <p14:nvPr/>
              </p14:nvContentPartPr>
              <p14:xfrm>
                <a:off x="8737075" y="2420742"/>
                <a:ext cx="196560" cy="19872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9B1E3703-5CB9-4D88-BE33-C906108DE77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8719075" y="2402742"/>
                  <a:ext cx="232200" cy="234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44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A7B9654A-9643-404B-BD0A-7D0741659FF2}"/>
                  </a:ext>
                </a:extLst>
              </p14:cNvPr>
              <p14:cNvContentPartPr/>
              <p14:nvPr/>
            </p14:nvContentPartPr>
            <p14:xfrm>
              <a:off x="9019675" y="2418222"/>
              <a:ext cx="115200" cy="35712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A7B9654A-9643-404B-BD0A-7D0741659FF2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9001675" y="2400222"/>
                <a:ext cx="150840" cy="39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6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DC3D65C3-4577-44DE-B89D-EC80D2461281}"/>
                  </a:ext>
                </a:extLst>
              </p14:cNvPr>
              <p14:cNvContentPartPr/>
              <p14:nvPr/>
            </p14:nvContentPartPr>
            <p14:xfrm>
              <a:off x="8211115" y="2379702"/>
              <a:ext cx="160560" cy="45540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DC3D65C3-4577-44DE-B89D-EC80D2461281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8193075" y="2361716"/>
                <a:ext cx="196280" cy="49101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93703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52620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6 Essential Algebra</a:t>
            </a:r>
            <a:br>
              <a:rPr lang="en-US" sz="3600" dirty="0"/>
            </a:br>
            <a:r>
              <a:rPr lang="en-US" sz="3600" dirty="0"/>
              <a:t>     Standards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899140" y="1701295"/>
            <a:ext cx="10921798" cy="3455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b="1" u="sng" dirty="0"/>
              <a:t>B.S.ID.C.4</a:t>
            </a:r>
            <a:r>
              <a:rPr lang="en-US" dirty="0"/>
              <a:t> Interpret the slope (rate of change) and the intercept (constant term) of a linear model in the context of the data</a:t>
            </a:r>
          </a:p>
          <a:p>
            <a:r>
              <a:rPr lang="en-US" b="1" u="sng" dirty="0"/>
              <a:t>B.F.IF.C.4</a:t>
            </a:r>
            <a:r>
              <a:rPr lang="en-US" dirty="0"/>
              <a:t> Graph linear, quadratic, absolute value, and piecewise functions expressed symbolically and show key features of the graph, by hand in simple  cases and using technology for more complicated ones.</a:t>
            </a:r>
          </a:p>
          <a:p>
            <a:r>
              <a:rPr lang="en-US" b="1" u="sng" dirty="0"/>
              <a:t>B.N.Q.A.1</a:t>
            </a:r>
            <a:r>
              <a:rPr lang="en-US" dirty="0"/>
              <a:t> Use units as a way to understand problems and to guide the solution of multi-step problems; choose and interpret units consistently in formulas; choose and interpret the scale and the origin in graphs and data displays.</a:t>
            </a:r>
          </a:p>
          <a:p>
            <a:r>
              <a:rPr lang="en-US" b="1" u="sng" dirty="0"/>
              <a:t>B.A.CED.A.3</a:t>
            </a:r>
            <a:r>
              <a:rPr lang="en-US" dirty="0"/>
              <a:t> Rearrange formulas to highlight a quantity of interest, using the same reasoning as in solving equations</a:t>
            </a:r>
          </a:p>
          <a:p>
            <a:r>
              <a:rPr lang="en-US" b="1" u="sng" dirty="0"/>
              <a:t>B.A.REI.C.3</a:t>
            </a:r>
            <a:r>
              <a:rPr lang="en-US" dirty="0"/>
              <a:t> Solve and explain the solutions to a system of equations using a variety of representations including combinations of linear and non-linear equations.</a:t>
            </a:r>
          </a:p>
          <a:p>
            <a:r>
              <a:rPr lang="en-US" b="1" u="sng" dirty="0"/>
              <a:t>B.A.CED.A.2</a:t>
            </a:r>
            <a:r>
              <a:rPr lang="en-US" dirty="0"/>
              <a:t> Create equations in two or more variables to represent relationships between quantities.</a:t>
            </a:r>
          </a:p>
          <a:p>
            <a:r>
              <a:rPr lang="en-US" b="1" u="sng" dirty="0"/>
              <a:t>B.A.REI..D.5</a:t>
            </a:r>
            <a:r>
              <a:rPr lang="en-US" dirty="0"/>
              <a:t> Solve a linear inequality using multiple methods and interpret the solution as it applies to the context.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4910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9402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600" dirty="0"/>
              <a:t> 6-7 Solving Systems Using Matrices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      Objective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1688122" y="3361612"/>
            <a:ext cx="9822922" cy="237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 dirty="0"/>
              <a:t>SWBAT use </a:t>
            </a:r>
            <a:r>
              <a:rPr lang="en-US" dirty="0">
                <a:highlight>
                  <a:srgbClr val="FFFF00"/>
                </a:highlight>
              </a:rPr>
              <a:t>matrices</a:t>
            </a:r>
            <a:r>
              <a:rPr lang="en-US" dirty="0"/>
              <a:t> IOT solve a linear </a:t>
            </a:r>
            <a:r>
              <a:rPr lang="en-US" dirty="0">
                <a:highlight>
                  <a:srgbClr val="00FFFF"/>
                </a:highlight>
              </a:rPr>
              <a:t>system of equations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9D2AF58F-7144-43EC-A4E4-BCC8E1F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0" y="4831080"/>
            <a:ext cx="1780735" cy="1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916BA0-95E2-4379-9287-6B45B63B5A8C}"/>
              </a:ext>
            </a:extLst>
          </p:cNvPr>
          <p:cNvCxnSpPr>
            <a:cxnSpLocks/>
          </p:cNvCxnSpPr>
          <p:nvPr/>
        </p:nvCxnSpPr>
        <p:spPr>
          <a:xfrm flipH="1">
            <a:off x="6746243" y="2723416"/>
            <a:ext cx="762928" cy="638196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F0835BD-B9B6-44B7-97F5-41972A4406C2}"/>
              </a:ext>
            </a:extLst>
          </p:cNvPr>
          <p:cNvSpPr txBox="1"/>
          <p:nvPr/>
        </p:nvSpPr>
        <p:spPr>
          <a:xfrm flipH="1">
            <a:off x="2929479" y="1798136"/>
            <a:ext cx="329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</a:rPr>
              <a:t>Rectangular array of elements.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B8349C-04CF-4953-AAED-05B4869C5F50}"/>
              </a:ext>
            </a:extLst>
          </p:cNvPr>
          <p:cNvCxnSpPr>
            <a:cxnSpLocks/>
          </p:cNvCxnSpPr>
          <p:nvPr/>
        </p:nvCxnSpPr>
        <p:spPr>
          <a:xfrm flipH="1">
            <a:off x="3739702" y="2737353"/>
            <a:ext cx="355220" cy="62425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78EC70-1FF4-4AB2-AA08-96092C1D220C}"/>
              </a:ext>
            </a:extLst>
          </p:cNvPr>
          <p:cNvSpPr txBox="1"/>
          <p:nvPr/>
        </p:nvSpPr>
        <p:spPr>
          <a:xfrm>
            <a:off x="7315202" y="2211608"/>
            <a:ext cx="2207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FFFF"/>
                </a:highlight>
              </a:rPr>
              <a:t>2 equations consisting of 2  variables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BF495C-351E-47B4-BDC4-2385F171C005}"/>
              </a:ext>
            </a:extLst>
          </p:cNvPr>
          <p:cNvSpPr txBox="1"/>
          <p:nvPr/>
        </p:nvSpPr>
        <p:spPr>
          <a:xfrm>
            <a:off x="6096000" y="545773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0956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1E1EC8-C4AF-4E12-95C6-3CD85389238D}"/>
              </a:ext>
            </a:extLst>
          </p:cNvPr>
          <p:cNvSpPr/>
          <p:nvPr/>
        </p:nvSpPr>
        <p:spPr>
          <a:xfrm>
            <a:off x="997161" y="1750727"/>
            <a:ext cx="9286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/>
            <a:r>
              <a:rPr lang="en-US" dirty="0"/>
              <a:t>______________________- a rectangular array of elements. </a:t>
            </a:r>
          </a:p>
          <a:p>
            <a:pPr eaLnBrk="0" fontAlgn="base" hangingPunct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6-7 Solving Systems Using Matrices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6111" y="126078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Key Concepts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1D07B-B8DE-4A72-8252-335484F9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use matrices IOT solve a linear system of equations.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8C9020-DB65-4A0B-9F9C-F842FF72067E}"/>
              </a:ext>
            </a:extLst>
          </p:cNvPr>
          <p:cNvSpPr txBox="1"/>
          <p:nvPr/>
        </p:nvSpPr>
        <p:spPr>
          <a:xfrm>
            <a:off x="1242459" y="1686602"/>
            <a:ext cx="1924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Matrix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48C092-CCE4-47D1-B0C8-184D8A12E5A2}"/>
              </a:ext>
            </a:extLst>
          </p:cNvPr>
          <p:cNvSpPr/>
          <p:nvPr/>
        </p:nvSpPr>
        <p:spPr>
          <a:xfrm>
            <a:off x="1391479" y="2504118"/>
            <a:ext cx="76901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Aft>
                <a:spcPct val="0"/>
              </a:spcAft>
              <a:buNone/>
            </a:pPr>
            <a:r>
              <a:rPr lang="en-US" kern="0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Steps for Solving Systems using a Matrix:</a:t>
            </a:r>
          </a:p>
          <a:p>
            <a:pPr marL="514350" indent="-514350" eaLnBrk="0" fontAlgn="base" hangingPunct="0">
              <a:spcAft>
                <a:spcPct val="0"/>
              </a:spcAft>
              <a:buAutoNum type="arabicPeriod"/>
            </a:pP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Put each equation in standard form.</a:t>
            </a:r>
          </a:p>
          <a:p>
            <a:pPr marL="514350" indent="-514350" eaLnBrk="0" fontAlgn="base" hangingPunct="0">
              <a:spcAft>
                <a:spcPct val="0"/>
              </a:spcAft>
              <a:buAutoNum type="arabicPeriod"/>
            </a:pP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Write the system of equations as a matrix.</a:t>
            </a:r>
          </a:p>
          <a:p>
            <a:pPr marL="514350" indent="-514350" eaLnBrk="0" fontAlgn="base" hangingPunct="0">
              <a:spcAft>
                <a:spcPct val="0"/>
              </a:spcAft>
              <a:buAutoNum type="arabicPeriod"/>
            </a:pP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Enter matrix into calculator.</a:t>
            </a:r>
          </a:p>
          <a:p>
            <a:pPr marL="514350" indent="-514350" eaLnBrk="0" fontAlgn="base" hangingPunct="0">
              <a:spcAft>
                <a:spcPct val="0"/>
              </a:spcAft>
              <a:buAutoNum type="arabicPeriod"/>
            </a:pP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Use </a:t>
            </a:r>
            <a:r>
              <a:rPr lang="en-US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Rref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command to solve matrix.</a:t>
            </a:r>
          </a:p>
          <a:p>
            <a:pPr marL="514350" indent="-514350" eaLnBrk="0" fontAlgn="base" hangingPunct="0">
              <a:spcAft>
                <a:spcPct val="0"/>
              </a:spcAft>
              <a:buAutoNum type="arabicPeriod"/>
            </a:pP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The solution will be in the last column of the reduced matrix.</a:t>
            </a:r>
          </a:p>
          <a:p>
            <a:pPr marL="514350" indent="-514350" eaLnBrk="0" fontAlgn="base" hangingPunct="0">
              <a:spcAft>
                <a:spcPct val="0"/>
              </a:spcAft>
              <a:buAutoNum type="arabicPeriod"/>
            </a:pP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Check your solution.</a:t>
            </a:r>
          </a:p>
        </p:txBody>
      </p:sp>
    </p:spTree>
    <p:extLst>
      <p:ext uri="{BB962C8B-B14F-4D97-AF65-F5344CB8AC3E}">
        <p14:creationId xmlns:p14="http://schemas.microsoft.com/office/powerpoint/2010/main" val="13540479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 6-7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14AB2-D6EC-4D5B-AA67-DF32EF87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use matrices IOT solve a linear system of equations.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8C04B8-233F-4537-856C-0CEB287F6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789" y="1326864"/>
            <a:ext cx="10055310" cy="180064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9E98ED-E8C5-4E5A-A73C-B4AC0C1829E5}"/>
              </a:ext>
            </a:extLst>
          </p:cNvPr>
          <p:cNvCxnSpPr>
            <a:cxnSpLocks/>
          </p:cNvCxnSpPr>
          <p:nvPr/>
        </p:nvCxnSpPr>
        <p:spPr>
          <a:xfrm>
            <a:off x="6656831" y="2067338"/>
            <a:ext cx="0" cy="427168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6627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 6-7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14AB2-D6EC-4D5B-AA67-DF32EF87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use matrices IOT solve a linear system of equations.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F6B121-0B34-47A4-88BD-DEDB36196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372" y="1292531"/>
            <a:ext cx="8931452" cy="112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81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 6-7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14AB2-D6EC-4D5B-AA67-DF32EF87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use matrices IOT solve a linear system of equations.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095055-CB4A-4999-AE2C-92D19628EA7C}"/>
              </a:ext>
            </a:extLst>
          </p:cNvPr>
          <p:cNvSpPr/>
          <p:nvPr/>
        </p:nvSpPr>
        <p:spPr>
          <a:xfrm>
            <a:off x="1292087" y="1701563"/>
            <a:ext cx="9607826" cy="10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AutoNum type="arabicPeriod" startAt="3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Enterprise Rental charges $25 per day plus $0.35 per mile. Avis charges $35 per day plus $0.25 per mile. Carter determines the trip he needs to take will cost $230 with Enterprise and $250 with Avis. How many miles and for how many days will Carter’s trip be?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FE660C-9674-4125-873D-1F76F7991B66}"/>
              </a:ext>
            </a:extLst>
          </p:cNvPr>
          <p:cNvSpPr txBox="1"/>
          <p:nvPr/>
        </p:nvSpPr>
        <p:spPr>
          <a:xfrm flipH="1">
            <a:off x="873845" y="1246739"/>
            <a:ext cx="1140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They do</a:t>
            </a:r>
          </a:p>
        </p:txBody>
      </p:sp>
    </p:spTree>
    <p:extLst>
      <p:ext uri="{BB962C8B-B14F-4D97-AF65-F5344CB8AC3E}">
        <p14:creationId xmlns:p14="http://schemas.microsoft.com/office/powerpoint/2010/main" val="30560234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Independent Practice/Lesson Check 6-7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838CBC-C9C3-49D1-A6BD-F01D4B91CE4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26299" y="1161246"/>
            <a:ext cx="9830735" cy="479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720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Independent Practice/Lesson Check 6-7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838CBC-C9C3-49D1-A6BD-F01D4B91CE4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26299" y="1161246"/>
            <a:ext cx="9830735" cy="479811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AFBFEC0-C857-4647-84E9-BBD0B2F1843B}"/>
                  </a:ext>
                </a:extLst>
              </p14:cNvPr>
              <p14:cNvContentPartPr/>
              <p14:nvPr/>
            </p14:nvContentPartPr>
            <p14:xfrm>
              <a:off x="4341725" y="2361005"/>
              <a:ext cx="240840" cy="670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AFBFEC0-C857-4647-84E9-BBD0B2F1843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23725" y="2343005"/>
                <a:ext cx="276480" cy="70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EE69D73-9655-4623-9791-DB55D92DD0EF}"/>
                  </a:ext>
                </a:extLst>
              </p14:cNvPr>
              <p14:cNvContentPartPr/>
              <p14:nvPr/>
            </p14:nvContentPartPr>
            <p14:xfrm>
              <a:off x="6672725" y="2292605"/>
              <a:ext cx="174240" cy="7376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EE69D73-9655-4623-9791-DB55D92DD0E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54688" y="2274605"/>
                <a:ext cx="209954" cy="77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360C8F3-7222-4D32-B49B-380DCA1571E0}"/>
                  </a:ext>
                </a:extLst>
              </p14:cNvPr>
              <p14:cNvContentPartPr/>
              <p14:nvPr/>
            </p14:nvContentPartPr>
            <p14:xfrm>
              <a:off x="4379165" y="3275045"/>
              <a:ext cx="269640" cy="7754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360C8F3-7222-4D32-B49B-380DCA1571E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61165" y="3257045"/>
                <a:ext cx="305280" cy="81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2124C66-65CF-4189-BD57-0A50B0B94EC8}"/>
                  </a:ext>
                </a:extLst>
              </p14:cNvPr>
              <p14:cNvContentPartPr/>
              <p14:nvPr/>
            </p14:nvContentPartPr>
            <p14:xfrm>
              <a:off x="4358285" y="4146605"/>
              <a:ext cx="300240" cy="7246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2124C66-65CF-4189-BD57-0A50B0B94EC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40307" y="4128614"/>
                <a:ext cx="335837" cy="7603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1F9892BB-BFD3-41E4-928E-7A6A8CD08F5A}"/>
                  </a:ext>
                </a:extLst>
              </p14:cNvPr>
              <p14:cNvContentPartPr/>
              <p14:nvPr/>
            </p14:nvContentPartPr>
            <p14:xfrm>
              <a:off x="4431725" y="5025005"/>
              <a:ext cx="236880" cy="7491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1F9892BB-BFD3-41E4-928E-7A6A8CD08F5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13725" y="5007005"/>
                <a:ext cx="272520" cy="78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FFE4133-5D38-4378-82E6-25C153F688EB}"/>
                  </a:ext>
                </a:extLst>
              </p14:cNvPr>
              <p14:cNvContentPartPr/>
              <p14:nvPr/>
            </p14:nvContentPartPr>
            <p14:xfrm>
              <a:off x="5309765" y="5005205"/>
              <a:ext cx="254880" cy="7459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FFE4133-5D38-4378-82E6-25C153F688E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91740" y="4987196"/>
                <a:ext cx="290570" cy="7815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1055E29-CEE6-4657-A3FE-8701797DF5FD}"/>
                  </a:ext>
                </a:extLst>
              </p14:cNvPr>
              <p14:cNvContentPartPr/>
              <p14:nvPr/>
            </p14:nvContentPartPr>
            <p14:xfrm>
              <a:off x="5248925" y="2324285"/>
              <a:ext cx="270000" cy="687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1055E29-CEE6-4657-A3FE-8701797DF5F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230925" y="2306285"/>
                <a:ext cx="305640" cy="72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FCC51D7-2923-4EFC-8AFD-E573CEB47A7B}"/>
                  </a:ext>
                </a:extLst>
              </p14:cNvPr>
              <p14:cNvContentPartPr/>
              <p14:nvPr/>
            </p14:nvContentPartPr>
            <p14:xfrm>
              <a:off x="5617565" y="2317445"/>
              <a:ext cx="213480" cy="710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FCC51D7-2923-4EFC-8AFD-E573CEB47A7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599535" y="2299445"/>
                <a:ext cx="249180" cy="74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62E6F85-C2F4-4207-9FEB-8E1F96914AB1}"/>
                  </a:ext>
                </a:extLst>
              </p14:cNvPr>
              <p14:cNvContentPartPr/>
              <p14:nvPr/>
            </p14:nvContentPartPr>
            <p14:xfrm>
              <a:off x="5887205" y="2326085"/>
              <a:ext cx="181800" cy="6559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62E6F85-C2F4-4207-9FEB-8E1F96914AB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869205" y="2308085"/>
                <a:ext cx="217440" cy="69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2C43551-5186-44EA-B0F5-FFAB81569EC7}"/>
                  </a:ext>
                </a:extLst>
              </p14:cNvPr>
              <p14:cNvContentPartPr/>
              <p14:nvPr/>
            </p14:nvContentPartPr>
            <p14:xfrm>
              <a:off x="6154685" y="2537765"/>
              <a:ext cx="60840" cy="111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2C43551-5186-44EA-B0F5-FFAB81569EC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136685" y="2519765"/>
                <a:ext cx="96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D595473-A849-4FA0-9238-47FDBEFF2C13}"/>
                  </a:ext>
                </a:extLst>
              </p14:cNvPr>
              <p14:cNvContentPartPr/>
              <p14:nvPr/>
            </p14:nvContentPartPr>
            <p14:xfrm>
              <a:off x="6163325" y="2617685"/>
              <a:ext cx="71640" cy="27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D595473-A849-4FA0-9238-47FDBEFF2C1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145325" y="2599685"/>
                <a:ext cx="10728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9753A87-01E5-4AB0-AD51-319AA9C2A276}"/>
                  </a:ext>
                </a:extLst>
              </p14:cNvPr>
              <p14:cNvContentPartPr/>
              <p14:nvPr/>
            </p14:nvContentPartPr>
            <p14:xfrm>
              <a:off x="6326405" y="2326085"/>
              <a:ext cx="160560" cy="7282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9753A87-01E5-4AB0-AD51-319AA9C2A27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308405" y="2308085"/>
                <a:ext cx="196200" cy="763920"/>
              </a:xfrm>
              <a:prstGeom prst="rect">
                <a:avLst/>
              </a:prstGeom>
            </p:spPr>
          </p:pic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4D5BE430-20C0-4C21-9942-81DABEF67D96}"/>
              </a:ext>
            </a:extLst>
          </p:cNvPr>
          <p:cNvGrpSpPr/>
          <p:nvPr/>
        </p:nvGrpSpPr>
        <p:grpSpPr>
          <a:xfrm>
            <a:off x="7886285" y="2554325"/>
            <a:ext cx="1465920" cy="568800"/>
            <a:chOff x="7886285" y="2554325"/>
            <a:chExt cx="1465920" cy="568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09CBC27-3C79-4CC6-B6CC-C2FA9500F92F}"/>
                    </a:ext>
                  </a:extLst>
                </p14:cNvPr>
                <p14:cNvContentPartPr/>
                <p14:nvPr/>
              </p14:nvContentPartPr>
              <p14:xfrm>
                <a:off x="8045045" y="2778965"/>
                <a:ext cx="97560" cy="1260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09CBC27-3C79-4CC6-B6CC-C2FA9500F92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027045" y="2760965"/>
                  <a:ext cx="13320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0B642F2C-F207-45DF-9651-B404524A4CC2}"/>
                    </a:ext>
                  </a:extLst>
                </p14:cNvPr>
                <p14:cNvContentPartPr/>
                <p14:nvPr/>
              </p14:nvContentPartPr>
              <p14:xfrm>
                <a:off x="8221805" y="2678885"/>
                <a:ext cx="136440" cy="20808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0B642F2C-F207-45DF-9651-B404524A4CC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203805" y="2660916"/>
                  <a:ext cx="172080" cy="2436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144B909-6D64-458A-B9D0-A91BCCDD2A24}"/>
                    </a:ext>
                  </a:extLst>
                </p14:cNvPr>
                <p14:cNvContentPartPr/>
                <p14:nvPr/>
              </p14:nvContentPartPr>
              <p14:xfrm>
                <a:off x="8370845" y="2670965"/>
                <a:ext cx="110160" cy="12312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144B909-6D64-458A-B9D0-A91BCCDD2A2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352845" y="2652965"/>
                  <a:ext cx="14580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D37B93F-8A0C-4BCA-9A28-0A2F1C6005BE}"/>
                    </a:ext>
                  </a:extLst>
                </p14:cNvPr>
                <p14:cNvContentPartPr/>
                <p14:nvPr/>
              </p14:nvContentPartPr>
              <p14:xfrm>
                <a:off x="8447525" y="2675285"/>
                <a:ext cx="39600" cy="26424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D37B93F-8A0C-4BCA-9A28-0A2F1C6005B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429687" y="2657260"/>
                  <a:ext cx="74919" cy="2999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C3B6ACC-7188-4352-B7CD-063261764830}"/>
                    </a:ext>
                  </a:extLst>
                </p14:cNvPr>
                <p14:cNvContentPartPr/>
                <p14:nvPr/>
              </p14:nvContentPartPr>
              <p14:xfrm>
                <a:off x="8562005" y="2928005"/>
                <a:ext cx="7920" cy="9180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C3B6ACC-7188-4352-B7CD-06326176483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544005" y="2910005"/>
                  <a:ext cx="4356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29C79B3-7B84-4FF7-B412-60BBD0644ECC}"/>
                    </a:ext>
                  </a:extLst>
                </p14:cNvPr>
                <p14:cNvContentPartPr/>
                <p14:nvPr/>
              </p14:nvContentPartPr>
              <p14:xfrm>
                <a:off x="8630765" y="2759165"/>
                <a:ext cx="90360" cy="756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29C79B3-7B84-4FF7-B412-60BBD0644EC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612836" y="2741983"/>
                  <a:ext cx="125859" cy="415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0CF75BAE-7661-4A63-8708-00A0D347E94A}"/>
                    </a:ext>
                  </a:extLst>
                </p14:cNvPr>
                <p14:cNvContentPartPr/>
                <p14:nvPr/>
              </p14:nvContentPartPr>
              <p14:xfrm>
                <a:off x="8803925" y="2688965"/>
                <a:ext cx="19080" cy="23328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0CF75BAE-7661-4A63-8708-00A0D347E94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785925" y="2670965"/>
                  <a:ext cx="5472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01391CB-915D-40C4-824D-031B393371F9}"/>
                    </a:ext>
                  </a:extLst>
                </p14:cNvPr>
                <p14:cNvContentPartPr/>
                <p14:nvPr/>
              </p14:nvContentPartPr>
              <p14:xfrm>
                <a:off x="8929565" y="2692205"/>
                <a:ext cx="109800" cy="20376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01391CB-915D-40C4-824D-031B393371F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911565" y="2674237"/>
                  <a:ext cx="145440" cy="2393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0B21F60-69C8-4D1F-ABE6-DEC073C7D1EF}"/>
                    </a:ext>
                  </a:extLst>
                </p14:cNvPr>
                <p14:cNvContentPartPr/>
                <p14:nvPr/>
              </p14:nvContentPartPr>
              <p14:xfrm>
                <a:off x="8950085" y="2664845"/>
                <a:ext cx="165600" cy="3636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0B21F60-69C8-4D1F-ABE6-DEC073C7D1E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932124" y="2646845"/>
                  <a:ext cx="201163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9A2B3D6-270E-415C-AE86-2AD076FF0F5F}"/>
                    </a:ext>
                  </a:extLst>
                </p14:cNvPr>
                <p14:cNvContentPartPr/>
                <p14:nvPr/>
              </p14:nvContentPartPr>
              <p14:xfrm>
                <a:off x="9175085" y="2554325"/>
                <a:ext cx="177120" cy="52200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F9A2B3D6-270E-415C-AE86-2AD076FF0F5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157085" y="2536325"/>
                  <a:ext cx="212760" cy="55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273C92D-CECC-4FBE-9D0A-4C6A63D2801C}"/>
                    </a:ext>
                  </a:extLst>
                </p14:cNvPr>
                <p14:cNvContentPartPr/>
                <p14:nvPr/>
              </p14:nvContentPartPr>
              <p14:xfrm>
                <a:off x="7886285" y="2568005"/>
                <a:ext cx="117720" cy="55512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273C92D-CECC-4FBE-9D0A-4C6A63D2801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868285" y="2550005"/>
                  <a:ext cx="153360" cy="59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FB65CAC-8D96-4A3C-8CB7-414D0B549E3B}"/>
              </a:ext>
            </a:extLst>
          </p:cNvPr>
          <p:cNvGrpSpPr/>
          <p:nvPr/>
        </p:nvGrpSpPr>
        <p:grpSpPr>
          <a:xfrm>
            <a:off x="8092205" y="3591845"/>
            <a:ext cx="1454040" cy="400680"/>
            <a:chOff x="8092205" y="3591845"/>
            <a:chExt cx="1454040" cy="400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13B6F57-7366-4C48-B257-371EB2922D3D}"/>
                    </a:ext>
                  </a:extLst>
                </p14:cNvPr>
                <p14:cNvContentPartPr/>
                <p14:nvPr/>
              </p14:nvContentPartPr>
              <p14:xfrm>
                <a:off x="8092205" y="3681845"/>
                <a:ext cx="127080" cy="20952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13B6F57-7366-4C48-B257-371EB2922D3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074205" y="3663876"/>
                  <a:ext cx="162720" cy="2450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DC24234-F1C5-4FD2-9511-3EA6DD829960}"/>
                    </a:ext>
                  </a:extLst>
                </p14:cNvPr>
                <p14:cNvContentPartPr/>
                <p14:nvPr/>
              </p14:nvContentPartPr>
              <p14:xfrm>
                <a:off x="8267885" y="3862205"/>
                <a:ext cx="10080" cy="1872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DC24234-F1C5-4FD2-9511-3EA6DD82996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249885" y="3844205"/>
                  <a:ext cx="457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17F5DB2-21BF-4A7A-9697-7C7DF563A11D}"/>
                    </a:ext>
                  </a:extLst>
                </p14:cNvPr>
                <p14:cNvContentPartPr/>
                <p14:nvPr/>
              </p14:nvContentPartPr>
              <p14:xfrm>
                <a:off x="8397125" y="3646565"/>
                <a:ext cx="109080" cy="23688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17F5DB2-21BF-4A7A-9697-7C7DF563A11D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379125" y="3628538"/>
                  <a:ext cx="144720" cy="2725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EA2AA0F-BE4E-4D8D-A5E4-A2B80563B7A2}"/>
                    </a:ext>
                  </a:extLst>
                </p14:cNvPr>
                <p14:cNvContentPartPr/>
                <p14:nvPr/>
              </p14:nvContentPartPr>
              <p14:xfrm>
                <a:off x="8593685" y="3878045"/>
                <a:ext cx="16200" cy="11448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EA2AA0F-BE4E-4D8D-A5E4-A2B80563B7A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575685" y="3859988"/>
                  <a:ext cx="51840" cy="1502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7BCF3014-3C18-44F2-ABF8-F463C87E4F9D}"/>
                    </a:ext>
                  </a:extLst>
                </p14:cNvPr>
                <p14:cNvContentPartPr/>
                <p14:nvPr/>
              </p14:nvContentPartPr>
              <p14:xfrm>
                <a:off x="8754965" y="3771845"/>
                <a:ext cx="87120" cy="1080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7BCF3014-3C18-44F2-ABF8-F463C87E4F9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736965" y="3753845"/>
                  <a:ext cx="12276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D7D7597-84A5-4283-BCCC-95A15D9B76A6}"/>
                    </a:ext>
                  </a:extLst>
                </p14:cNvPr>
                <p14:cNvContentPartPr/>
                <p14:nvPr/>
              </p14:nvContentPartPr>
              <p14:xfrm>
                <a:off x="8973125" y="3688325"/>
                <a:ext cx="122760" cy="21528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2D7D7597-84A5-4283-BCCC-95A15D9B76A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955125" y="3670295"/>
                  <a:ext cx="158400" cy="2509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90B9CACA-DB49-4BE6-8AE1-E399C7D9DB65}"/>
                    </a:ext>
                  </a:extLst>
                </p14:cNvPr>
                <p14:cNvContentPartPr/>
                <p14:nvPr/>
              </p14:nvContentPartPr>
              <p14:xfrm>
                <a:off x="9171485" y="3862205"/>
                <a:ext cx="6120" cy="2448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90B9CACA-DB49-4BE6-8AE1-E399C7D9DB65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153485" y="3844205"/>
                  <a:ext cx="4176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5101F830-1E24-4B33-AB79-B1B819B38313}"/>
                    </a:ext>
                  </a:extLst>
                </p14:cNvPr>
                <p14:cNvContentPartPr/>
                <p14:nvPr/>
              </p14:nvContentPartPr>
              <p14:xfrm>
                <a:off x="9250325" y="3680765"/>
                <a:ext cx="87120" cy="20304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5101F830-1E24-4B33-AB79-B1B819B38313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9232325" y="3662797"/>
                  <a:ext cx="122760" cy="2386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C2AD5143-C72F-40ED-9EA3-FBDDEFF43362}"/>
                    </a:ext>
                  </a:extLst>
                </p14:cNvPr>
                <p14:cNvContentPartPr/>
                <p14:nvPr/>
              </p14:nvContentPartPr>
              <p14:xfrm>
                <a:off x="9432485" y="3591845"/>
                <a:ext cx="113760" cy="38232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C2AD5143-C72F-40ED-9EA3-FBDDEFF4336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9414485" y="3573862"/>
                  <a:ext cx="149400" cy="417926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6FF3498-CF5F-4BEB-B29C-079D99A200DA}"/>
                  </a:ext>
                </a:extLst>
              </p14:cNvPr>
              <p14:cNvContentPartPr/>
              <p14:nvPr/>
            </p14:nvContentPartPr>
            <p14:xfrm>
              <a:off x="7934885" y="3615965"/>
              <a:ext cx="116640" cy="44460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6FF3498-CF5F-4BEB-B29C-079D99A200DA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916885" y="3597965"/>
                <a:ext cx="152280" cy="480240"/>
              </a:xfrm>
              <a:prstGeom prst="rect">
                <a:avLst/>
              </a:prstGeom>
            </p:spPr>
          </p:pic>
        </mc:Fallback>
      </mc:AlternateContent>
      <p:grpSp>
        <p:nvGrpSpPr>
          <p:cNvPr id="85" name="Group 84">
            <a:extLst>
              <a:ext uri="{FF2B5EF4-FFF2-40B4-BE49-F238E27FC236}">
                <a16:creationId xmlns:a16="http://schemas.microsoft.com/office/drawing/2014/main" id="{08430D86-E6B5-428D-8E75-A17D53C90E08}"/>
              </a:ext>
            </a:extLst>
          </p:cNvPr>
          <p:cNvGrpSpPr/>
          <p:nvPr/>
        </p:nvGrpSpPr>
        <p:grpSpPr>
          <a:xfrm>
            <a:off x="8082125" y="4531085"/>
            <a:ext cx="1144800" cy="428400"/>
            <a:chOff x="8082125" y="4531085"/>
            <a:chExt cx="1144800" cy="428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309BDF5A-398F-4FD4-9A5C-360B4FEBA916}"/>
                    </a:ext>
                  </a:extLst>
                </p14:cNvPr>
                <p14:cNvContentPartPr/>
                <p14:nvPr/>
              </p14:nvContentPartPr>
              <p14:xfrm>
                <a:off x="8231885" y="4587965"/>
                <a:ext cx="36000" cy="21312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309BDF5A-398F-4FD4-9A5C-360B4FEBA916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213703" y="4569965"/>
                  <a:ext cx="7200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D8823512-7832-4AFE-8831-149D4C8E986A}"/>
                    </a:ext>
                  </a:extLst>
                </p14:cNvPr>
                <p14:cNvContentPartPr/>
                <p14:nvPr/>
              </p14:nvContentPartPr>
              <p14:xfrm>
                <a:off x="8308205" y="4566005"/>
                <a:ext cx="157680" cy="21096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D8823512-7832-4AFE-8831-149D4C8E986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290164" y="4548005"/>
                  <a:ext cx="193402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6C7CFFC8-8CA9-4204-B21F-6E3B04B08AC2}"/>
                    </a:ext>
                  </a:extLst>
                </p14:cNvPr>
                <p14:cNvContentPartPr/>
                <p14:nvPr/>
              </p14:nvContentPartPr>
              <p14:xfrm>
                <a:off x="8528165" y="4770845"/>
                <a:ext cx="21240" cy="13500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6C7CFFC8-8CA9-4204-B21F-6E3B04B08AC2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510165" y="4752845"/>
                  <a:ext cx="5688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64847026-4966-4B9F-8709-CAC7B8CDC33B}"/>
                    </a:ext>
                  </a:extLst>
                </p14:cNvPr>
                <p14:cNvContentPartPr/>
                <p14:nvPr/>
              </p14:nvContentPartPr>
              <p14:xfrm>
                <a:off x="8640845" y="4633325"/>
                <a:ext cx="85320" cy="1008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64847026-4966-4B9F-8709-CAC7B8CDC33B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622845" y="4615325"/>
                  <a:ext cx="12096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3F541A16-2630-4498-8A7D-B576E4220367}"/>
                    </a:ext>
                  </a:extLst>
                </p14:cNvPr>
                <p14:cNvContentPartPr/>
                <p14:nvPr/>
              </p14:nvContentPartPr>
              <p14:xfrm>
                <a:off x="8805725" y="4559165"/>
                <a:ext cx="150120" cy="24552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3F541A16-2630-4498-8A7D-B576E422036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787725" y="4541165"/>
                  <a:ext cx="18576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D3E8594A-28BD-41E0-95AF-BB69F59EC2A4}"/>
                    </a:ext>
                  </a:extLst>
                </p14:cNvPr>
                <p14:cNvContentPartPr/>
                <p14:nvPr/>
              </p14:nvContentPartPr>
              <p14:xfrm>
                <a:off x="9121805" y="4532165"/>
                <a:ext cx="105120" cy="35316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D3E8594A-28BD-41E0-95AF-BB69F59EC2A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103805" y="4514165"/>
                  <a:ext cx="14076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2B3E8818-6B61-43E8-B12D-3E853AED9801}"/>
                    </a:ext>
                  </a:extLst>
                </p14:cNvPr>
                <p14:cNvContentPartPr/>
                <p14:nvPr/>
              </p14:nvContentPartPr>
              <p14:xfrm>
                <a:off x="8082125" y="4531085"/>
                <a:ext cx="140760" cy="42840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2B3E8818-6B61-43E8-B12D-3E853AED980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064079" y="4513085"/>
                  <a:ext cx="176491" cy="46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94CEA9A-3E15-4966-B0CD-32680C379F02}"/>
              </a:ext>
            </a:extLst>
          </p:cNvPr>
          <p:cNvGrpSpPr/>
          <p:nvPr/>
        </p:nvGrpSpPr>
        <p:grpSpPr>
          <a:xfrm>
            <a:off x="8027045" y="5357645"/>
            <a:ext cx="963720" cy="478080"/>
            <a:chOff x="8027045" y="5357645"/>
            <a:chExt cx="963720" cy="478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E838BFC0-3DB1-4665-A310-CFAC9823871A}"/>
                    </a:ext>
                  </a:extLst>
                </p14:cNvPr>
                <p14:cNvContentPartPr/>
                <p14:nvPr/>
              </p14:nvContentPartPr>
              <p14:xfrm>
                <a:off x="8243765" y="5471405"/>
                <a:ext cx="27360" cy="20124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E838BFC0-3DB1-4665-A310-CFAC9823871A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225765" y="5453405"/>
                  <a:ext cx="6300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03114808-695F-485D-AC20-657C2512124E}"/>
                    </a:ext>
                  </a:extLst>
                </p14:cNvPr>
                <p14:cNvContentPartPr/>
                <p14:nvPr/>
              </p14:nvContentPartPr>
              <p14:xfrm>
                <a:off x="8337725" y="5477525"/>
                <a:ext cx="174600" cy="19188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03114808-695F-485D-AC20-657C2512124E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319725" y="5459559"/>
                  <a:ext cx="210240" cy="22745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ACCDC5EB-F01D-466E-960B-78FBDDFDAC62}"/>
                    </a:ext>
                  </a:extLst>
                </p14:cNvPr>
                <p14:cNvContentPartPr/>
                <p14:nvPr/>
              </p14:nvContentPartPr>
              <p14:xfrm>
                <a:off x="8556965" y="5605325"/>
                <a:ext cx="10440" cy="17316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ACCDC5EB-F01D-466E-960B-78FBDDFDAC6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538965" y="5587325"/>
                  <a:ext cx="4608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164E5DF9-DC52-4BAA-9CFB-79AC16450CDB}"/>
                    </a:ext>
                  </a:extLst>
                </p14:cNvPr>
                <p14:cNvContentPartPr/>
                <p14:nvPr/>
              </p14:nvContentPartPr>
              <p14:xfrm>
                <a:off x="8691605" y="5431445"/>
                <a:ext cx="121680" cy="24516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164E5DF9-DC52-4BAA-9CFB-79AC16450CDB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673605" y="5413445"/>
                  <a:ext cx="15732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B398386A-79F3-4399-84F3-98855F6F79E1}"/>
                    </a:ext>
                  </a:extLst>
                </p14:cNvPr>
                <p14:cNvContentPartPr/>
                <p14:nvPr/>
              </p14:nvContentPartPr>
              <p14:xfrm>
                <a:off x="8872685" y="5402285"/>
                <a:ext cx="118080" cy="37152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B398386A-79F3-4399-84F3-98855F6F79E1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854685" y="5384285"/>
                  <a:ext cx="153720" cy="40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7B4CE797-2FEB-4350-8E0D-6D0E2EDDCBDC}"/>
                    </a:ext>
                  </a:extLst>
                </p14:cNvPr>
                <p14:cNvContentPartPr/>
                <p14:nvPr/>
              </p14:nvContentPartPr>
              <p14:xfrm>
                <a:off x="8027045" y="5357645"/>
                <a:ext cx="131400" cy="47808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7B4CE797-2FEB-4350-8E0D-6D0E2EDDCBD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008996" y="5339645"/>
                  <a:ext cx="167138" cy="51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B1F8B9D3-E0F2-4A57-9BD9-524B97A188EA}"/>
              </a:ext>
            </a:extLst>
          </p:cNvPr>
          <p:cNvGrpSpPr/>
          <p:nvPr/>
        </p:nvGrpSpPr>
        <p:grpSpPr>
          <a:xfrm>
            <a:off x="4462685" y="2449205"/>
            <a:ext cx="264600" cy="497880"/>
            <a:chOff x="4462685" y="2449205"/>
            <a:chExt cx="264600" cy="497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AACC22F7-76CA-443A-ADC5-BDBA6845B612}"/>
                    </a:ext>
                  </a:extLst>
                </p14:cNvPr>
                <p14:cNvContentPartPr/>
                <p14:nvPr/>
              </p14:nvContentPartPr>
              <p14:xfrm>
                <a:off x="4462685" y="2517605"/>
                <a:ext cx="86760" cy="2412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AACC22F7-76CA-443A-ADC5-BDBA6845B61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444685" y="2499605"/>
                  <a:ext cx="12240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ACF189BC-66BF-469C-9CB6-DA9EE98634F2}"/>
                    </a:ext>
                  </a:extLst>
                </p14:cNvPr>
                <p14:cNvContentPartPr/>
                <p14:nvPr/>
              </p14:nvContentPartPr>
              <p14:xfrm>
                <a:off x="4610645" y="2449205"/>
                <a:ext cx="104760" cy="15768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ACF189BC-66BF-469C-9CB6-DA9EE98634F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592707" y="2431164"/>
                  <a:ext cx="140278" cy="1934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FF93349E-5863-43B7-A370-F6D36F828174}"/>
                    </a:ext>
                  </a:extLst>
                </p14:cNvPr>
                <p14:cNvContentPartPr/>
                <p14:nvPr/>
              </p14:nvContentPartPr>
              <p14:xfrm>
                <a:off x="4696325" y="2812445"/>
                <a:ext cx="30960" cy="13464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FF93349E-5863-43B7-A370-F6D36F828174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678325" y="2794445"/>
                  <a:ext cx="66600" cy="170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FF727419-7779-4A77-92EA-05FD743D6535}"/>
              </a:ext>
            </a:extLst>
          </p:cNvPr>
          <p:cNvGrpSpPr/>
          <p:nvPr/>
        </p:nvGrpSpPr>
        <p:grpSpPr>
          <a:xfrm>
            <a:off x="5009885" y="2418245"/>
            <a:ext cx="356400" cy="475920"/>
            <a:chOff x="5009885" y="2418245"/>
            <a:chExt cx="356400" cy="475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EC034F63-7CC9-4241-8622-A4167F9409FB}"/>
                    </a:ext>
                  </a:extLst>
                </p14:cNvPr>
                <p14:cNvContentPartPr/>
                <p14:nvPr/>
              </p14:nvContentPartPr>
              <p14:xfrm>
                <a:off x="5082245" y="2422925"/>
                <a:ext cx="92880" cy="9684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EC034F63-7CC9-4241-8622-A4167F9409FB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064314" y="2404858"/>
                  <a:ext cx="128382" cy="1326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5C59B31B-1685-436C-B7D4-08AD25E569E0}"/>
                    </a:ext>
                  </a:extLst>
                </p14:cNvPr>
                <p14:cNvContentPartPr/>
                <p14:nvPr/>
              </p14:nvContentPartPr>
              <p14:xfrm>
                <a:off x="5185925" y="2418245"/>
                <a:ext cx="33480" cy="20556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5C59B31B-1685-436C-B7D4-08AD25E569E0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167925" y="2400245"/>
                  <a:ext cx="6912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7123450B-F0C2-4287-808B-BFCB5A832546}"/>
                    </a:ext>
                  </a:extLst>
                </p14:cNvPr>
                <p14:cNvContentPartPr/>
                <p14:nvPr/>
              </p14:nvContentPartPr>
              <p14:xfrm>
                <a:off x="5009885" y="2787965"/>
                <a:ext cx="66240" cy="2340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7123450B-F0C2-4287-808B-BFCB5A832546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991885" y="2769965"/>
                  <a:ext cx="10188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505F8047-420F-47ED-A824-D5CD8836E5EC}"/>
                    </a:ext>
                  </a:extLst>
                </p14:cNvPr>
                <p14:cNvContentPartPr/>
                <p14:nvPr/>
              </p14:nvContentPartPr>
              <p14:xfrm>
                <a:off x="5152445" y="2694005"/>
                <a:ext cx="213840" cy="20016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505F8047-420F-47ED-A824-D5CD8836E5E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134445" y="2676005"/>
                  <a:ext cx="249480" cy="235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E7B57660-3AE5-4BEE-8DBC-B011B5B5813C}"/>
              </a:ext>
            </a:extLst>
          </p:cNvPr>
          <p:cNvGrpSpPr/>
          <p:nvPr/>
        </p:nvGrpSpPr>
        <p:grpSpPr>
          <a:xfrm>
            <a:off x="4629365" y="3314285"/>
            <a:ext cx="139320" cy="573120"/>
            <a:chOff x="4629365" y="3314285"/>
            <a:chExt cx="139320" cy="573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82EDB54C-B9F8-412A-84CB-7543DA71A96E}"/>
                    </a:ext>
                  </a:extLst>
                </p14:cNvPr>
                <p14:cNvContentPartPr/>
                <p14:nvPr/>
              </p14:nvContentPartPr>
              <p14:xfrm>
                <a:off x="4629365" y="3314285"/>
                <a:ext cx="108720" cy="23004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82EDB54C-B9F8-412A-84CB-7543DA71A96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611424" y="3296285"/>
                  <a:ext cx="144242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00DADDCA-07CC-4949-899A-37AD6F7A7B52}"/>
                    </a:ext>
                  </a:extLst>
                </p14:cNvPr>
                <p14:cNvContentPartPr/>
                <p14:nvPr/>
              </p14:nvContentPartPr>
              <p14:xfrm>
                <a:off x="4720445" y="3706325"/>
                <a:ext cx="48240" cy="18108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00DADDCA-07CC-4949-899A-37AD6F7A7B52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702310" y="3688289"/>
                  <a:ext cx="84148" cy="21679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28A5FDC-E339-4B30-BD0B-0623C424BDCA}"/>
              </a:ext>
            </a:extLst>
          </p:cNvPr>
          <p:cNvGrpSpPr/>
          <p:nvPr/>
        </p:nvGrpSpPr>
        <p:grpSpPr>
          <a:xfrm>
            <a:off x="4600565" y="4262885"/>
            <a:ext cx="38520" cy="504720"/>
            <a:chOff x="4600565" y="4262885"/>
            <a:chExt cx="38520" cy="504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B53A9058-946A-488F-857D-BECE04E9217B}"/>
                    </a:ext>
                  </a:extLst>
                </p14:cNvPr>
                <p14:cNvContentPartPr/>
                <p14:nvPr/>
              </p14:nvContentPartPr>
              <p14:xfrm>
                <a:off x="4612805" y="4262885"/>
                <a:ext cx="22680" cy="14328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B53A9058-946A-488F-857D-BECE04E9217B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595086" y="4244885"/>
                  <a:ext cx="57763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BBC81756-94B6-40BB-A4D0-227E7338C2A4}"/>
                    </a:ext>
                  </a:extLst>
                </p14:cNvPr>
                <p14:cNvContentPartPr/>
                <p14:nvPr/>
              </p14:nvContentPartPr>
              <p14:xfrm>
                <a:off x="4600565" y="4618925"/>
                <a:ext cx="38520" cy="14868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BBC81756-94B6-40BB-A4D0-227E7338C2A4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582565" y="4600925"/>
                  <a:ext cx="74160" cy="184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55933D1-9683-432B-9E82-A2DE56E8DE2D}"/>
              </a:ext>
            </a:extLst>
          </p:cNvPr>
          <p:cNvGrpSpPr/>
          <p:nvPr/>
        </p:nvGrpSpPr>
        <p:grpSpPr>
          <a:xfrm>
            <a:off x="4576085" y="5102765"/>
            <a:ext cx="192960" cy="508320"/>
            <a:chOff x="4576085" y="5102765"/>
            <a:chExt cx="192960" cy="508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C73BD32F-0DEF-43B4-86E6-5AB3FC91FFEB}"/>
                    </a:ext>
                  </a:extLst>
                </p14:cNvPr>
                <p14:cNvContentPartPr/>
                <p14:nvPr/>
              </p14:nvContentPartPr>
              <p14:xfrm>
                <a:off x="4600565" y="5102765"/>
                <a:ext cx="128880" cy="18180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C73BD32F-0DEF-43B4-86E6-5AB3FC91FFEB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582515" y="5084765"/>
                  <a:ext cx="16462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4763B978-BA0C-43AF-B214-4944FEE84563}"/>
                    </a:ext>
                  </a:extLst>
                </p14:cNvPr>
                <p14:cNvContentPartPr/>
                <p14:nvPr/>
              </p14:nvContentPartPr>
              <p14:xfrm>
                <a:off x="4576085" y="5500925"/>
                <a:ext cx="75600" cy="1404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4763B978-BA0C-43AF-B214-4944FEE8456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558170" y="5482925"/>
                  <a:ext cx="111071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D407F078-019E-4045-8C3A-478208AAA312}"/>
                    </a:ext>
                  </a:extLst>
                </p14:cNvPr>
                <p14:cNvContentPartPr/>
                <p14:nvPr/>
              </p14:nvContentPartPr>
              <p14:xfrm>
                <a:off x="4719365" y="5426045"/>
                <a:ext cx="49680" cy="18504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D407F078-019E-4045-8C3A-478208AAA312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701234" y="5408045"/>
                  <a:ext cx="85580" cy="22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3FEE7E7-064C-4115-A820-CBDFC2BCACD7}"/>
              </a:ext>
            </a:extLst>
          </p:cNvPr>
          <p:cNvGrpSpPr/>
          <p:nvPr/>
        </p:nvGrpSpPr>
        <p:grpSpPr>
          <a:xfrm>
            <a:off x="4992605" y="5088725"/>
            <a:ext cx="292320" cy="519840"/>
            <a:chOff x="4992605" y="5088725"/>
            <a:chExt cx="292320" cy="519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D6B90BAB-AAB0-4C0C-AA46-892B0178E357}"/>
                    </a:ext>
                  </a:extLst>
                </p14:cNvPr>
                <p14:cNvContentPartPr/>
                <p14:nvPr/>
              </p14:nvContentPartPr>
              <p14:xfrm>
                <a:off x="4992605" y="5169005"/>
                <a:ext cx="55800" cy="324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D6B90BAB-AAB0-4C0C-AA46-892B0178E357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974605" y="5151005"/>
                  <a:ext cx="914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D15D511-B51C-4CAD-BEF4-542B1E1667B4}"/>
                    </a:ext>
                  </a:extLst>
                </p14:cNvPr>
                <p14:cNvContentPartPr/>
                <p14:nvPr/>
              </p14:nvContentPartPr>
              <p14:xfrm>
                <a:off x="5100605" y="5088725"/>
                <a:ext cx="130680" cy="16740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D15D511-B51C-4CAD-BEF4-542B1E1667B4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082605" y="5070725"/>
                  <a:ext cx="16632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B4B0766F-34A0-4563-ABBE-C9FE6AE90127}"/>
                    </a:ext>
                  </a:extLst>
                </p14:cNvPr>
                <p14:cNvContentPartPr/>
                <p14:nvPr/>
              </p14:nvContentPartPr>
              <p14:xfrm>
                <a:off x="5131925" y="5415965"/>
                <a:ext cx="153000" cy="19260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B4B0766F-34A0-4563-ABBE-C9FE6AE90127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113925" y="5397965"/>
                  <a:ext cx="188640" cy="22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C953B49F-C1AE-487E-A0DF-640B8F0E2590}"/>
              </a:ext>
            </a:extLst>
          </p:cNvPr>
          <p:cNvGrpSpPr/>
          <p:nvPr/>
        </p:nvGrpSpPr>
        <p:grpSpPr>
          <a:xfrm>
            <a:off x="5614325" y="5011325"/>
            <a:ext cx="1449720" cy="839160"/>
            <a:chOff x="5614325" y="5011325"/>
            <a:chExt cx="1449720" cy="839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7E01672-AA0E-490E-9683-A1E184C2E48F}"/>
                    </a:ext>
                  </a:extLst>
                </p14:cNvPr>
                <p14:cNvContentPartPr/>
                <p14:nvPr/>
              </p14:nvContentPartPr>
              <p14:xfrm>
                <a:off x="5614325" y="5011325"/>
                <a:ext cx="276120" cy="68760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7E01672-AA0E-490E-9683-A1E184C2E48F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596325" y="4993325"/>
                  <a:ext cx="311760" cy="72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6FF173A3-BFF6-4A43-9590-8F1C6342D115}"/>
                    </a:ext>
                  </a:extLst>
                </p14:cNvPr>
                <p14:cNvContentPartPr/>
                <p14:nvPr/>
              </p14:nvContentPartPr>
              <p14:xfrm>
                <a:off x="6016805" y="5032565"/>
                <a:ext cx="258480" cy="73692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6FF173A3-BFF6-4A43-9590-8F1C6342D115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998805" y="5014574"/>
                  <a:ext cx="294120" cy="7725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2504F6E-8CD6-48F5-B7C3-B284DEFCB995}"/>
                    </a:ext>
                  </a:extLst>
                </p14:cNvPr>
                <p14:cNvContentPartPr/>
                <p14:nvPr/>
              </p14:nvContentPartPr>
              <p14:xfrm>
                <a:off x="6328925" y="5320565"/>
                <a:ext cx="76320" cy="1188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2504F6E-8CD6-48F5-B7C3-B284DEFCB995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310925" y="5302565"/>
                  <a:ext cx="1119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0EF19E5-A32C-400A-ACCC-5DE51F08CEBC}"/>
                    </a:ext>
                  </a:extLst>
                </p14:cNvPr>
                <p14:cNvContentPartPr/>
                <p14:nvPr/>
              </p14:nvContentPartPr>
              <p14:xfrm>
                <a:off x="6347285" y="5381045"/>
                <a:ext cx="104400" cy="2124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0EF19E5-A32C-400A-ACCC-5DE51F08CEBC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329347" y="5363045"/>
                  <a:ext cx="139918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755CB81-BEBB-484E-BEE5-7A6D94FA8D70}"/>
                    </a:ext>
                  </a:extLst>
                </p14:cNvPr>
                <p14:cNvContentPartPr/>
                <p14:nvPr/>
              </p14:nvContentPartPr>
              <p14:xfrm>
                <a:off x="6520445" y="5035085"/>
                <a:ext cx="203400" cy="70452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755CB81-BEBB-484E-BEE5-7A6D94FA8D70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502445" y="5017085"/>
                  <a:ext cx="239040" cy="74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E7D4E61-8BAE-4B6A-B508-17132E4F396A}"/>
                    </a:ext>
                  </a:extLst>
                </p14:cNvPr>
                <p14:cNvContentPartPr/>
                <p14:nvPr/>
              </p14:nvContentPartPr>
              <p14:xfrm>
                <a:off x="6858125" y="5027885"/>
                <a:ext cx="205920" cy="66780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E7D4E61-8BAE-4B6A-B508-17132E4F396A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840156" y="5009875"/>
                  <a:ext cx="241498" cy="7034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60E0833B-CAB0-45D8-839F-B1D63EBA4E91}"/>
                    </a:ext>
                  </a:extLst>
                </p14:cNvPr>
                <p14:cNvContentPartPr/>
                <p14:nvPr/>
              </p14:nvContentPartPr>
              <p14:xfrm>
                <a:off x="5835365" y="5132285"/>
                <a:ext cx="164160" cy="9936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60E0833B-CAB0-45D8-839F-B1D63EBA4E91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5817365" y="5114285"/>
                  <a:ext cx="19980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2F3043DC-97F9-44DB-9C51-C4D64F7074EC}"/>
                    </a:ext>
                  </a:extLst>
                </p14:cNvPr>
                <p14:cNvContentPartPr/>
                <p14:nvPr/>
              </p14:nvContentPartPr>
              <p14:xfrm>
                <a:off x="5921045" y="5119685"/>
                <a:ext cx="60120" cy="15696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2F3043DC-97F9-44DB-9C51-C4D64F7074EC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5902937" y="5101685"/>
                  <a:ext cx="95975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94C31CAE-4C00-48E9-81DB-EE1EE4EFA55B}"/>
                    </a:ext>
                  </a:extLst>
                </p14:cNvPr>
                <p14:cNvContentPartPr/>
                <p14:nvPr/>
              </p14:nvContentPartPr>
              <p14:xfrm>
                <a:off x="5976485" y="5494085"/>
                <a:ext cx="168120" cy="35640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94C31CAE-4C00-48E9-81DB-EE1EE4EFA55B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5958485" y="5476085"/>
                  <a:ext cx="20376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51C931C2-D27B-4756-B08D-77737E3B33A0}"/>
                    </a:ext>
                  </a:extLst>
                </p14:cNvPr>
                <p14:cNvContentPartPr/>
                <p14:nvPr/>
              </p14:nvContentPartPr>
              <p14:xfrm>
                <a:off x="6701525" y="5039765"/>
                <a:ext cx="109440" cy="21816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51C931C2-D27B-4756-B08D-77737E3B33A0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683525" y="5021765"/>
                  <a:ext cx="14508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9B11C24B-4AB8-472C-9971-38E73D21F359}"/>
                    </a:ext>
                  </a:extLst>
                </p14:cNvPr>
                <p14:cNvContentPartPr/>
                <p14:nvPr/>
              </p14:nvContentPartPr>
              <p14:xfrm>
                <a:off x="6691085" y="5426765"/>
                <a:ext cx="41760" cy="16308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9B11C24B-4AB8-472C-9971-38E73D21F359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673085" y="5408765"/>
                  <a:ext cx="7740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1865AE52-ECC2-48DE-B69F-41F471C3E453}"/>
                    </a:ext>
                  </a:extLst>
                </p14:cNvPr>
                <p14:cNvContentPartPr/>
                <p14:nvPr/>
              </p14:nvContentPartPr>
              <p14:xfrm>
                <a:off x="6796925" y="5401205"/>
                <a:ext cx="196560" cy="19548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1865AE52-ECC2-48DE-B69F-41F471C3E453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778925" y="5383205"/>
                  <a:ext cx="232200" cy="23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758544A8-D4A1-4E86-B54D-C30749C97D1C}"/>
              </a:ext>
            </a:extLst>
          </p:cNvPr>
          <p:cNvGrpSpPr/>
          <p:nvPr/>
        </p:nvGrpSpPr>
        <p:grpSpPr>
          <a:xfrm>
            <a:off x="5082245" y="3227525"/>
            <a:ext cx="1910160" cy="1618560"/>
            <a:chOff x="5082245" y="3227525"/>
            <a:chExt cx="1910160" cy="1618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E900D24-1725-4659-9302-31F48B0FADA9}"/>
                    </a:ext>
                  </a:extLst>
                </p14:cNvPr>
                <p14:cNvContentPartPr/>
                <p14:nvPr/>
              </p14:nvContentPartPr>
              <p14:xfrm>
                <a:off x="5341085" y="3278645"/>
                <a:ext cx="234360" cy="74844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E900D24-1725-4659-9302-31F48B0FADA9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323057" y="3260645"/>
                  <a:ext cx="270055" cy="78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664101E-1ADE-485D-9670-539B188AFE48}"/>
                    </a:ext>
                  </a:extLst>
                </p14:cNvPr>
                <p14:cNvContentPartPr/>
                <p14:nvPr/>
              </p14:nvContentPartPr>
              <p14:xfrm>
                <a:off x="5652485" y="3265325"/>
                <a:ext cx="250560" cy="73296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664101E-1ADE-485D-9670-539B188AFE48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634485" y="3247325"/>
                  <a:ext cx="286200" cy="76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7C955C7-B92A-45E7-A366-941DDB8884AD}"/>
                    </a:ext>
                  </a:extLst>
                </p14:cNvPr>
                <p14:cNvContentPartPr/>
                <p14:nvPr/>
              </p14:nvContentPartPr>
              <p14:xfrm>
                <a:off x="5979725" y="3310685"/>
                <a:ext cx="172800" cy="72396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7C955C7-B92A-45E7-A366-941DDB8884AD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961725" y="3292685"/>
                  <a:ext cx="208440" cy="75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802B5D0-867E-4988-B7C4-1244DACE97F8}"/>
                    </a:ext>
                  </a:extLst>
                </p14:cNvPr>
                <p14:cNvContentPartPr/>
                <p14:nvPr/>
              </p14:nvContentPartPr>
              <p14:xfrm>
                <a:off x="6272765" y="3555125"/>
                <a:ext cx="79560" cy="648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802B5D0-867E-4988-B7C4-1244DACE97F8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254683" y="3538072"/>
                  <a:ext cx="115362" cy="402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A9445D2-390E-4849-BD28-C22A34216C0C}"/>
                    </a:ext>
                  </a:extLst>
                </p14:cNvPr>
                <p14:cNvContentPartPr/>
                <p14:nvPr/>
              </p14:nvContentPartPr>
              <p14:xfrm>
                <a:off x="6266645" y="3641885"/>
                <a:ext cx="94680" cy="2556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A9445D2-390E-4849-BD28-C22A34216C0C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248645" y="3623885"/>
                  <a:ext cx="13032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719C791-A497-449E-9C2D-B2EEF5D8EC96}"/>
                    </a:ext>
                  </a:extLst>
                </p14:cNvPr>
                <p14:cNvContentPartPr/>
                <p14:nvPr/>
              </p14:nvContentPartPr>
              <p14:xfrm>
                <a:off x="6423605" y="3239405"/>
                <a:ext cx="199800" cy="74088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719C791-A497-449E-9C2D-B2EEF5D8EC96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405605" y="3221405"/>
                  <a:ext cx="235440" cy="77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1F22285-4D8C-4664-B245-4C40952CE3BF}"/>
                    </a:ext>
                  </a:extLst>
                </p14:cNvPr>
                <p14:cNvContentPartPr/>
                <p14:nvPr/>
              </p14:nvContentPartPr>
              <p14:xfrm>
                <a:off x="6800525" y="3227525"/>
                <a:ext cx="175320" cy="72216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1F22285-4D8C-4664-B245-4C40952CE3BF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782525" y="3209525"/>
                  <a:ext cx="210960" cy="75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AD5B3C1-EFC1-4903-ACC5-99BB6D78F9C0}"/>
                    </a:ext>
                  </a:extLst>
                </p14:cNvPr>
                <p14:cNvContentPartPr/>
                <p14:nvPr/>
              </p14:nvContentPartPr>
              <p14:xfrm>
                <a:off x="5288885" y="4141925"/>
                <a:ext cx="240840" cy="70200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AD5B3C1-EFC1-4903-ACC5-99BB6D78F9C0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270885" y="4123925"/>
                  <a:ext cx="276480" cy="73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79FA98D-8C54-40AB-9DAB-46438684AD05}"/>
                    </a:ext>
                  </a:extLst>
                </p14:cNvPr>
                <p14:cNvContentPartPr/>
                <p14:nvPr/>
              </p14:nvContentPartPr>
              <p14:xfrm>
                <a:off x="5632325" y="4140845"/>
                <a:ext cx="160560" cy="68364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79FA98D-8C54-40AB-9DAB-46438684AD05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614325" y="4122854"/>
                  <a:ext cx="196200" cy="7192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F69E22B3-7A97-4145-BC4B-9FA11AC18BE2}"/>
                    </a:ext>
                  </a:extLst>
                </p14:cNvPr>
                <p14:cNvContentPartPr/>
                <p14:nvPr/>
              </p14:nvContentPartPr>
              <p14:xfrm>
                <a:off x="5979365" y="4145525"/>
                <a:ext cx="182880" cy="65412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F69E22B3-7A97-4145-BC4B-9FA11AC18BE2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961365" y="4127525"/>
                  <a:ext cx="218520" cy="68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C593ED4-B00B-4BE7-B6A1-F730A27218B1}"/>
                    </a:ext>
                  </a:extLst>
                </p14:cNvPr>
                <p14:cNvContentPartPr/>
                <p14:nvPr/>
              </p14:nvContentPartPr>
              <p14:xfrm>
                <a:off x="6293285" y="4381685"/>
                <a:ext cx="79920" cy="756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C593ED4-B00B-4BE7-B6A1-F730A27218B1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275285" y="4363685"/>
                  <a:ext cx="11556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173ABE8-C3C8-4002-8047-86DB3D3A3BB4}"/>
                    </a:ext>
                  </a:extLst>
                </p14:cNvPr>
                <p14:cNvContentPartPr/>
                <p14:nvPr/>
              </p14:nvContentPartPr>
              <p14:xfrm>
                <a:off x="6305165" y="4422365"/>
                <a:ext cx="99720" cy="363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173ABE8-C3C8-4002-8047-86DB3D3A3BB4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287165" y="4404541"/>
                  <a:ext cx="135360" cy="7165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AF3F842-850E-4A36-A602-C127EAECEF14}"/>
                    </a:ext>
                  </a:extLst>
                </p14:cNvPr>
                <p14:cNvContentPartPr/>
                <p14:nvPr/>
              </p14:nvContentPartPr>
              <p14:xfrm>
                <a:off x="6493805" y="4147685"/>
                <a:ext cx="165960" cy="65772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AF3F842-850E-4A36-A602-C127EAECEF14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475805" y="4129685"/>
                  <a:ext cx="201600" cy="69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4AB1DDAB-5030-4E88-9A39-E6C241A07160}"/>
                    </a:ext>
                  </a:extLst>
                </p14:cNvPr>
                <p14:cNvContentPartPr/>
                <p14:nvPr/>
              </p14:nvContentPartPr>
              <p14:xfrm>
                <a:off x="6825005" y="4163165"/>
                <a:ext cx="167400" cy="62424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AB1DDAB-5030-4E88-9A39-E6C241A07160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806966" y="4145165"/>
                  <a:ext cx="203117" cy="65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2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E1775B89-B5A0-42BF-9AF3-932C0BBBDDEB}"/>
                    </a:ext>
                  </a:extLst>
                </p14:cNvPr>
                <p14:cNvContentPartPr/>
                <p14:nvPr/>
              </p14:nvContentPartPr>
              <p14:xfrm>
                <a:off x="5255765" y="3340925"/>
                <a:ext cx="23400" cy="13968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E1775B89-B5A0-42BF-9AF3-932C0BBBDDEB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237765" y="3322925"/>
                  <a:ext cx="590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6B2DCF93-DB56-42A5-A146-EAE72260EA82}"/>
                    </a:ext>
                  </a:extLst>
                </p14:cNvPr>
                <p14:cNvContentPartPr/>
                <p14:nvPr/>
              </p14:nvContentPartPr>
              <p14:xfrm>
                <a:off x="5082245" y="3755645"/>
                <a:ext cx="106200" cy="972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6B2DCF93-DB56-42A5-A146-EAE72260EA82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064245" y="3738288"/>
                  <a:ext cx="141840" cy="4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C05E4C6C-1A83-49F3-B44E-01FF887F6BEE}"/>
                    </a:ext>
                  </a:extLst>
                </p14:cNvPr>
                <p14:cNvContentPartPr/>
                <p14:nvPr/>
              </p14:nvContentPartPr>
              <p14:xfrm>
                <a:off x="5298965" y="3696965"/>
                <a:ext cx="37080" cy="16740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C05E4C6C-1A83-49F3-B44E-01FF887F6BEE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280965" y="3678965"/>
                  <a:ext cx="7272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306010B4-6D7B-4793-8C4A-0BF894EBA502}"/>
                    </a:ext>
                  </a:extLst>
                </p14:cNvPr>
                <p14:cNvContentPartPr/>
                <p14:nvPr/>
              </p14:nvContentPartPr>
              <p14:xfrm>
                <a:off x="5106725" y="4327685"/>
                <a:ext cx="101880" cy="540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306010B4-6D7B-4793-8C4A-0BF894EBA502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088725" y="4309685"/>
                  <a:ext cx="1375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F7F0B81C-B19A-4728-973C-4C399242DD36}"/>
                    </a:ext>
                  </a:extLst>
                </p14:cNvPr>
                <p14:cNvContentPartPr/>
                <p14:nvPr/>
              </p14:nvContentPartPr>
              <p14:xfrm>
                <a:off x="5291045" y="4247405"/>
                <a:ext cx="17280" cy="13680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F7F0B81C-B19A-4728-973C-4C399242DD36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273045" y="4229405"/>
                  <a:ext cx="5292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3ED5CBEE-6BD5-480C-9CEE-AC70C215B643}"/>
                    </a:ext>
                  </a:extLst>
                </p14:cNvPr>
                <p14:cNvContentPartPr/>
                <p14:nvPr/>
              </p14:nvContentPartPr>
              <p14:xfrm>
                <a:off x="5301845" y="4583645"/>
                <a:ext cx="18360" cy="12312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3ED5CBEE-6BD5-480C-9CEE-AC70C215B643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283845" y="4565645"/>
                  <a:ext cx="5400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4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23039260-B2DF-4C3A-A8EA-6771672970A4}"/>
                    </a:ext>
                  </a:extLst>
                </p14:cNvPr>
                <p14:cNvContentPartPr/>
                <p14:nvPr/>
              </p14:nvContentPartPr>
              <p14:xfrm>
                <a:off x="6605765" y="4216445"/>
                <a:ext cx="34560" cy="13320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23039260-B2DF-4C3A-A8EA-6771672970A4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587765" y="4198396"/>
                  <a:ext cx="70200" cy="1689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9D9A0298-E4F9-4B48-BB41-9460FF67C52B}"/>
                    </a:ext>
                  </a:extLst>
                </p14:cNvPr>
                <p14:cNvContentPartPr/>
                <p14:nvPr/>
              </p14:nvContentPartPr>
              <p14:xfrm>
                <a:off x="6723125" y="4154525"/>
                <a:ext cx="105840" cy="18360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9D9A0298-E4F9-4B48-BB41-9460FF67C52B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705186" y="4136525"/>
                  <a:ext cx="141359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8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93EB7D74-25B1-4BA4-9145-690116DDF886}"/>
                    </a:ext>
                  </a:extLst>
                </p14:cNvPr>
                <p14:cNvContentPartPr/>
                <p14:nvPr/>
              </p14:nvContentPartPr>
              <p14:xfrm>
                <a:off x="6641405" y="4515245"/>
                <a:ext cx="29160" cy="16812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93EB7D74-25B1-4BA4-9145-690116DDF886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623625" y="4497245"/>
                  <a:ext cx="64365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89543323-3F2F-4855-9C0A-26E85357970F}"/>
                    </a:ext>
                  </a:extLst>
                </p14:cNvPr>
                <p14:cNvContentPartPr/>
                <p14:nvPr/>
              </p14:nvContentPartPr>
              <p14:xfrm>
                <a:off x="6746885" y="4503005"/>
                <a:ext cx="94320" cy="16524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89543323-3F2F-4855-9C0A-26E85357970F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728885" y="4485005"/>
                  <a:ext cx="12996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9256A26C-4D56-403C-BF3E-0932D2701433}"/>
                    </a:ext>
                  </a:extLst>
                </p14:cNvPr>
                <p14:cNvContentPartPr/>
                <p14:nvPr/>
              </p14:nvContentPartPr>
              <p14:xfrm>
                <a:off x="5818085" y="4257845"/>
                <a:ext cx="171360" cy="12996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9256A26C-4D56-403C-BF3E-0932D2701433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800123" y="4239845"/>
                  <a:ext cx="206925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34873147-55A1-48DB-8E34-C8F390402B63}"/>
                    </a:ext>
                  </a:extLst>
                </p14:cNvPr>
                <p14:cNvContentPartPr/>
                <p14:nvPr/>
              </p14:nvContentPartPr>
              <p14:xfrm>
                <a:off x="5908085" y="4251365"/>
                <a:ext cx="90720" cy="12636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34873147-55A1-48DB-8E34-C8F390402B63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5890085" y="4233365"/>
                  <a:ext cx="12636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846C803D-08B8-4523-8179-227CCC6B4849}"/>
                    </a:ext>
                  </a:extLst>
                </p14:cNvPr>
                <p14:cNvContentPartPr/>
                <p14:nvPr/>
              </p14:nvContentPartPr>
              <p14:xfrm>
                <a:off x="5892965" y="4473125"/>
                <a:ext cx="140040" cy="37296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846C803D-08B8-4523-8179-227CCC6B4849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874965" y="4455125"/>
                  <a:ext cx="17568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8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18D37395-F4E3-475E-B518-0722F89173E4}"/>
                    </a:ext>
                  </a:extLst>
                </p14:cNvPr>
                <p14:cNvContentPartPr/>
                <p14:nvPr/>
              </p14:nvContentPartPr>
              <p14:xfrm>
                <a:off x="5803325" y="3365765"/>
                <a:ext cx="144360" cy="12096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18D37395-F4E3-475E-B518-0722F89173E4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5785325" y="3347711"/>
                  <a:ext cx="180000" cy="1567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0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CBEC838B-36F8-4E97-BFAC-35AEEB16F4A4}"/>
                    </a:ext>
                  </a:extLst>
                </p14:cNvPr>
                <p14:cNvContentPartPr/>
                <p14:nvPr/>
              </p14:nvContentPartPr>
              <p14:xfrm>
                <a:off x="5833205" y="3331565"/>
                <a:ext cx="68040" cy="15588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CBEC838B-36F8-4E97-BFAC-35AEEB16F4A4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815109" y="3313523"/>
                  <a:ext cx="103870" cy="1916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9F9ED12E-41B8-44F3-AC9B-433B9CC9A7FD}"/>
                    </a:ext>
                  </a:extLst>
                </p14:cNvPr>
                <p14:cNvContentPartPr/>
                <p14:nvPr/>
              </p14:nvContentPartPr>
              <p14:xfrm>
                <a:off x="5814845" y="3651605"/>
                <a:ext cx="124560" cy="33372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9F9ED12E-41B8-44F3-AC9B-433B9CC9A7FD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5796845" y="3633605"/>
                  <a:ext cx="160200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F1A5C170-4F8A-4F0B-A5DB-C24DCEE62A16}"/>
                    </a:ext>
                  </a:extLst>
                </p14:cNvPr>
                <p14:cNvContentPartPr/>
                <p14:nvPr/>
              </p14:nvContentPartPr>
              <p14:xfrm>
                <a:off x="6586685" y="3255245"/>
                <a:ext cx="24480" cy="15876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F1A5C170-4F8A-4F0B-A5DB-C24DCEE62A16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6568685" y="3237245"/>
                  <a:ext cx="6012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8AF26E6F-8055-4167-A67A-AA35C01AABAE}"/>
                    </a:ext>
                  </a:extLst>
                </p14:cNvPr>
                <p14:cNvContentPartPr/>
                <p14:nvPr/>
              </p14:nvContentPartPr>
              <p14:xfrm>
                <a:off x="6654365" y="3270365"/>
                <a:ext cx="88920" cy="13248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8AF26E6F-8055-4167-A67A-AA35C01AABAE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636365" y="3252316"/>
                  <a:ext cx="124560" cy="1682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8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C3A75E00-8DC5-487E-B7FF-D6DA13E6FFE6}"/>
                    </a:ext>
                  </a:extLst>
                </p14:cNvPr>
                <p14:cNvContentPartPr/>
                <p14:nvPr/>
              </p14:nvContentPartPr>
              <p14:xfrm>
                <a:off x="6615845" y="3574925"/>
                <a:ext cx="112320" cy="22428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C3A75E00-8DC5-487E-B7FF-D6DA13E6FFE6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597845" y="3556925"/>
                  <a:ext cx="147960" cy="259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A33C3080-0F3B-4E65-BE2E-C2AC72D397E2}"/>
              </a:ext>
            </a:extLst>
          </p:cNvPr>
          <p:cNvGrpSpPr/>
          <p:nvPr/>
        </p:nvGrpSpPr>
        <p:grpSpPr>
          <a:xfrm>
            <a:off x="5695685" y="2399525"/>
            <a:ext cx="176760" cy="627480"/>
            <a:chOff x="5695685" y="2399525"/>
            <a:chExt cx="176760" cy="627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A6AA81C9-D5EE-46B5-94B9-C325A819C128}"/>
                    </a:ext>
                  </a:extLst>
                </p14:cNvPr>
                <p14:cNvContentPartPr/>
                <p14:nvPr/>
              </p14:nvContentPartPr>
              <p14:xfrm>
                <a:off x="5695685" y="2399525"/>
                <a:ext cx="176760" cy="13464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A6AA81C9-D5EE-46B5-94B9-C325A819C128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677685" y="2381477"/>
                  <a:ext cx="212400" cy="1703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2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33F18198-7CBE-4505-A024-9E07E9C3D7FD}"/>
                    </a:ext>
                  </a:extLst>
                </p14:cNvPr>
                <p14:cNvContentPartPr/>
                <p14:nvPr/>
              </p14:nvContentPartPr>
              <p14:xfrm>
                <a:off x="5744285" y="2404205"/>
                <a:ext cx="69480" cy="15228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33F18198-7CBE-4505-A024-9E07E9C3D7FD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5726285" y="2386205"/>
                  <a:ext cx="10512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4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65D55CAC-E295-4E72-9E53-C8EBD3225197}"/>
                    </a:ext>
                  </a:extLst>
                </p14:cNvPr>
                <p14:cNvContentPartPr/>
                <p14:nvPr/>
              </p14:nvContentPartPr>
              <p14:xfrm>
                <a:off x="5745725" y="2632445"/>
                <a:ext cx="79200" cy="39456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65D55CAC-E295-4E72-9E53-C8EBD3225197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5727806" y="2614445"/>
                  <a:ext cx="114679" cy="430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1552DA05-D30F-408B-90F2-2B3800B56435}"/>
              </a:ext>
            </a:extLst>
          </p:cNvPr>
          <p:cNvGrpSpPr/>
          <p:nvPr/>
        </p:nvGrpSpPr>
        <p:grpSpPr>
          <a:xfrm>
            <a:off x="6490565" y="2423285"/>
            <a:ext cx="201960" cy="517320"/>
            <a:chOff x="6490565" y="2423285"/>
            <a:chExt cx="201960" cy="517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9E2F81ED-6D8D-433F-B111-0DEA6A029A79}"/>
                    </a:ext>
                  </a:extLst>
                </p14:cNvPr>
                <p14:cNvContentPartPr/>
                <p14:nvPr/>
              </p14:nvContentPartPr>
              <p14:xfrm>
                <a:off x="6490565" y="2439845"/>
                <a:ext cx="25560" cy="15516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9E2F81ED-6D8D-433F-B111-0DEA6A029A79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6472308" y="2421887"/>
                  <a:ext cx="61709" cy="1907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16AE9C3B-7190-4FA1-A4F2-FCC301DA6530}"/>
                    </a:ext>
                  </a:extLst>
                </p14:cNvPr>
                <p14:cNvContentPartPr/>
                <p14:nvPr/>
              </p14:nvContentPartPr>
              <p14:xfrm>
                <a:off x="6565445" y="2423285"/>
                <a:ext cx="122400" cy="13608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16AE9C3B-7190-4FA1-A4F2-FCC301DA6530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6547445" y="2405285"/>
                  <a:ext cx="15804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816F0B67-CF40-4780-AA5C-6B3B8FB5487B}"/>
                    </a:ext>
                  </a:extLst>
                </p14:cNvPr>
                <p14:cNvContentPartPr/>
                <p14:nvPr/>
              </p14:nvContentPartPr>
              <p14:xfrm>
                <a:off x="6552485" y="2747645"/>
                <a:ext cx="140040" cy="19296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816F0B67-CF40-4780-AA5C-6B3B8FB5487B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6534531" y="2729645"/>
                  <a:ext cx="175589" cy="228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62288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52620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6 Essential Algebra</a:t>
            </a:r>
            <a:br>
              <a:rPr lang="en-US" sz="3600" dirty="0"/>
            </a:br>
            <a:r>
              <a:rPr lang="en-US" sz="3600" dirty="0"/>
              <a:t>     Standards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899140" y="1701295"/>
            <a:ext cx="10921798" cy="3455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b="1" u="sng" dirty="0"/>
              <a:t>B.S.ID.C.4</a:t>
            </a:r>
            <a:r>
              <a:rPr lang="en-US" dirty="0"/>
              <a:t> Interpret the slope (rate of change) and the intercept (constant term) of a linear model in the context of the data</a:t>
            </a:r>
          </a:p>
          <a:p>
            <a:r>
              <a:rPr lang="en-US" b="1" u="sng" dirty="0"/>
              <a:t>B.F.IF.C.4</a:t>
            </a:r>
            <a:r>
              <a:rPr lang="en-US" dirty="0"/>
              <a:t> Graph linear, quadratic, absolute value, and piecewise functions expressed symbolically and show key features of the graph, by hand in simple  cases and using technology for more complicated ones.</a:t>
            </a:r>
          </a:p>
          <a:p>
            <a:r>
              <a:rPr lang="en-US" b="1" u="sng" dirty="0"/>
              <a:t>B.N.Q.A.1</a:t>
            </a:r>
            <a:r>
              <a:rPr lang="en-US" dirty="0"/>
              <a:t> Use units as a way to understand problems and to guide the solution of multi-step problems; choose and interpret units consistently in formulas; choose and interpret the scale and the origin in graphs and data displays.</a:t>
            </a:r>
          </a:p>
          <a:p>
            <a:r>
              <a:rPr lang="en-US" b="1" u="sng" dirty="0"/>
              <a:t>B.A.CED.A.3</a:t>
            </a:r>
            <a:r>
              <a:rPr lang="en-US" dirty="0"/>
              <a:t> Rearrange formulas to highlight a quantity of interest, using the same reasoning as in solving equations</a:t>
            </a:r>
          </a:p>
          <a:p>
            <a:r>
              <a:rPr lang="en-US" b="1" u="sng" dirty="0"/>
              <a:t>B.A.REI.C.3</a:t>
            </a:r>
            <a:r>
              <a:rPr lang="en-US" dirty="0"/>
              <a:t> Solve and explain the solutions to a system of equations using a variety of representations including combinations of linear and non-linear equations.</a:t>
            </a:r>
          </a:p>
          <a:p>
            <a:r>
              <a:rPr lang="en-US" b="1" u="sng" dirty="0"/>
              <a:t>B.A.CED.A.2</a:t>
            </a:r>
            <a:r>
              <a:rPr lang="en-US" dirty="0"/>
              <a:t> Create equations in two or more variables to represent relationships between quantities.</a:t>
            </a:r>
          </a:p>
          <a:p>
            <a:r>
              <a:rPr lang="en-US" b="1" u="sng" dirty="0"/>
              <a:t>B.A.REI..D.5</a:t>
            </a:r>
            <a:r>
              <a:rPr lang="en-US" dirty="0"/>
              <a:t> Solve a linear inequality using multiple methods and interpret the solution as it applies to the context.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388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 6-1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SWBAT use linear equations IOT solve problems in context. SWBAT write the slope-intercept form of an equation IOT graph the equation.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D1A01E-F7DF-4F4A-BB80-0441C4B0A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374" y="1607468"/>
            <a:ext cx="8891916" cy="42374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487297-CDAA-474F-A041-3D8887B0B924}"/>
              </a:ext>
            </a:extLst>
          </p:cNvPr>
          <p:cNvSpPr txBox="1"/>
          <p:nvPr/>
        </p:nvSpPr>
        <p:spPr>
          <a:xfrm>
            <a:off x="1038738" y="1185735"/>
            <a:ext cx="1200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do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83F1C0-B966-4BDF-BD94-97ABD6101998}"/>
              </a:ext>
            </a:extLst>
          </p:cNvPr>
          <p:cNvSpPr txBox="1"/>
          <p:nvPr/>
        </p:nvSpPr>
        <p:spPr>
          <a:xfrm>
            <a:off x="7210425" y="3356860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EA6CBD-3585-4246-BA8E-7744FC5B3210}"/>
              </a:ext>
            </a:extLst>
          </p:cNvPr>
          <p:cNvSpPr txBox="1"/>
          <p:nvPr/>
        </p:nvSpPr>
        <p:spPr>
          <a:xfrm>
            <a:off x="9000703" y="414743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7047955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9402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600" dirty="0"/>
              <a:t> 6-8 Systems of Inequalities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      Objective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1787027" y="2892186"/>
            <a:ext cx="9822922" cy="237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 dirty="0"/>
              <a:t>SWBAT </a:t>
            </a:r>
            <a:r>
              <a:rPr lang="en-US" dirty="0">
                <a:highlight>
                  <a:srgbClr val="FFFF00"/>
                </a:highlight>
              </a:rPr>
              <a:t>model</a:t>
            </a:r>
            <a:r>
              <a:rPr lang="en-US" dirty="0"/>
              <a:t> a real-world situation using </a:t>
            </a:r>
            <a:r>
              <a:rPr lang="en-US" dirty="0">
                <a:highlight>
                  <a:srgbClr val="00FFFF"/>
                </a:highlight>
              </a:rPr>
              <a:t>systems of linear inequalities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SWBAT use </a:t>
            </a:r>
            <a:r>
              <a:rPr lang="en-US" dirty="0">
                <a:highlight>
                  <a:srgbClr val="00FF00"/>
                </a:highlight>
              </a:rPr>
              <a:t>graphs</a:t>
            </a:r>
            <a:r>
              <a:rPr lang="en-US" dirty="0"/>
              <a:t> to solve a system of linear inequalities.</a:t>
            </a:r>
          </a:p>
          <a:p>
            <a:pPr lvl="0"/>
            <a:endParaRPr lang="en-US" dirty="0"/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9D2AF58F-7144-43EC-A4E4-BCC8E1F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0" y="4831080"/>
            <a:ext cx="1780735" cy="1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916BA0-95E2-4379-9287-6B45B63B5A8C}"/>
              </a:ext>
            </a:extLst>
          </p:cNvPr>
          <p:cNvCxnSpPr>
            <a:cxnSpLocks/>
          </p:cNvCxnSpPr>
          <p:nvPr/>
        </p:nvCxnSpPr>
        <p:spPr>
          <a:xfrm flipH="1">
            <a:off x="7156920" y="2242964"/>
            <a:ext cx="762928" cy="638196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F0835BD-B9B6-44B7-97F5-41972A4406C2}"/>
              </a:ext>
            </a:extLst>
          </p:cNvPr>
          <p:cNvSpPr txBox="1"/>
          <p:nvPr/>
        </p:nvSpPr>
        <p:spPr>
          <a:xfrm flipH="1">
            <a:off x="3154766" y="1406751"/>
            <a:ext cx="329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</a:rPr>
              <a:t>Create an equation or inequality for a situation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B8349C-04CF-4953-AAED-05B4869C5F50}"/>
              </a:ext>
            </a:extLst>
          </p:cNvPr>
          <p:cNvCxnSpPr>
            <a:cxnSpLocks/>
          </p:cNvCxnSpPr>
          <p:nvPr/>
        </p:nvCxnSpPr>
        <p:spPr>
          <a:xfrm flipH="1">
            <a:off x="3405809" y="2053082"/>
            <a:ext cx="745113" cy="828078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78EC70-1FF4-4AB2-AA08-96092C1D220C}"/>
              </a:ext>
            </a:extLst>
          </p:cNvPr>
          <p:cNvSpPr txBox="1"/>
          <p:nvPr/>
        </p:nvSpPr>
        <p:spPr>
          <a:xfrm>
            <a:off x="6858000" y="1319634"/>
            <a:ext cx="2207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FFFF"/>
                </a:highlight>
              </a:rPr>
              <a:t>2 inequalities consisting of 2  variables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BF495C-351E-47B4-BDC4-2385F171C005}"/>
              </a:ext>
            </a:extLst>
          </p:cNvPr>
          <p:cNvSpPr txBox="1"/>
          <p:nvPr/>
        </p:nvSpPr>
        <p:spPr>
          <a:xfrm>
            <a:off x="6096000" y="545773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8C8C28-8FF1-4A51-BBCD-C013495DEC5B}"/>
              </a:ext>
            </a:extLst>
          </p:cNvPr>
          <p:cNvSpPr/>
          <p:nvPr/>
        </p:nvSpPr>
        <p:spPr>
          <a:xfrm>
            <a:off x="2969261" y="512808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FF00"/>
                </a:highlight>
              </a:rPr>
              <a:t>Diagrams representing the relationship between independent and dependent variables.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FEB168E-DD92-424F-B32C-644E55BFF1DD}"/>
              </a:ext>
            </a:extLst>
          </p:cNvPr>
          <p:cNvCxnSpPr>
            <a:cxnSpLocks/>
          </p:cNvCxnSpPr>
          <p:nvPr/>
        </p:nvCxnSpPr>
        <p:spPr>
          <a:xfrm flipH="1" flipV="1">
            <a:off x="3778365" y="4479261"/>
            <a:ext cx="913747" cy="64882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4685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1E1EC8-C4AF-4E12-95C6-3CD85389238D}"/>
              </a:ext>
            </a:extLst>
          </p:cNvPr>
          <p:cNvSpPr/>
          <p:nvPr/>
        </p:nvSpPr>
        <p:spPr>
          <a:xfrm>
            <a:off x="997161" y="1750727"/>
            <a:ext cx="92865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/>
            <a:r>
              <a:rPr lang="en-US" dirty="0"/>
              <a:t>_________________________________- two or more inequalities with the same variables.</a:t>
            </a:r>
          </a:p>
          <a:p>
            <a:pPr eaLnBrk="0" fontAlgn="base" hangingPunct="0"/>
            <a:r>
              <a:rPr lang="en-US" dirty="0"/>
              <a:t> </a:t>
            </a:r>
          </a:p>
          <a:p>
            <a:pPr eaLnBrk="0" fontAlgn="base" hangingPunct="0"/>
            <a:r>
              <a:rPr lang="en-US" dirty="0"/>
              <a:t>______________________- the intersection of the graphs of the inequalities.  </a:t>
            </a:r>
          </a:p>
          <a:p>
            <a:pPr eaLnBrk="0" fontAlgn="base" hangingPunct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6-8 Systems of Inequalities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6111" y="126078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Key Concepts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1D07B-B8DE-4A72-8252-335484F9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model a real-world situation using systems of linear inequalities. SWBAT use graphs to solve a system of linear inequalities.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8C9020-DB65-4A0B-9F9C-F842FF72067E}"/>
              </a:ext>
            </a:extLst>
          </p:cNvPr>
          <p:cNvSpPr txBox="1"/>
          <p:nvPr/>
        </p:nvSpPr>
        <p:spPr>
          <a:xfrm>
            <a:off x="1242459" y="1686602"/>
            <a:ext cx="3488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System of Linear Inequalities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8D4740-DBDD-4CA1-BD2A-6A08A7BFC8AA}"/>
              </a:ext>
            </a:extLst>
          </p:cNvPr>
          <p:cNvSpPr txBox="1"/>
          <p:nvPr/>
        </p:nvSpPr>
        <p:spPr>
          <a:xfrm>
            <a:off x="1242458" y="2219597"/>
            <a:ext cx="3488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Solution Set</a:t>
            </a:r>
          </a:p>
        </p:txBody>
      </p:sp>
    </p:spTree>
    <p:extLst>
      <p:ext uri="{BB962C8B-B14F-4D97-AF65-F5344CB8AC3E}">
        <p14:creationId xmlns:p14="http://schemas.microsoft.com/office/powerpoint/2010/main" val="33400770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3B145E-7ECC-4AE4-ABBC-B8AA1154D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421" y="1406897"/>
            <a:ext cx="9404724" cy="21317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 6-8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14AB2-D6EC-4D5B-AA67-DF32EF87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model a real-world situation using systems of linear inequalities. SWBAT use graphs to solve a system of linear inequalities.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9E98ED-E8C5-4E5A-A73C-B4AC0C1829E5}"/>
              </a:ext>
            </a:extLst>
          </p:cNvPr>
          <p:cNvCxnSpPr>
            <a:cxnSpLocks/>
          </p:cNvCxnSpPr>
          <p:nvPr/>
        </p:nvCxnSpPr>
        <p:spPr>
          <a:xfrm>
            <a:off x="6656831" y="2067338"/>
            <a:ext cx="0" cy="427168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4225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C30741-D904-40DA-98EC-19118C9DC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029" y="1292532"/>
            <a:ext cx="10163588" cy="5048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 6-8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14AB2-D6EC-4D5B-AA67-DF32EF87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model a real-world situation using systems of linear inequalities. SWBAT use graphs to solve a system of linear inequalities.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9E98ED-E8C5-4E5A-A73C-B4AC0C1829E5}"/>
              </a:ext>
            </a:extLst>
          </p:cNvPr>
          <p:cNvCxnSpPr>
            <a:cxnSpLocks/>
          </p:cNvCxnSpPr>
          <p:nvPr/>
        </p:nvCxnSpPr>
        <p:spPr>
          <a:xfrm>
            <a:off x="6656831" y="2067338"/>
            <a:ext cx="0" cy="427168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8109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 6-8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14AB2-D6EC-4D5B-AA67-DF32EF87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model a real-world situation using systems of linear inequalities. SWBAT use graphs to solve a system of linear inequalities.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10D6F9-7D46-4054-B598-B3686DE84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49" y="1419225"/>
            <a:ext cx="8164459" cy="335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185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 6-8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14AB2-D6EC-4D5B-AA67-DF32EF87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5585" y="6453386"/>
            <a:ext cx="6280830" cy="404614"/>
          </a:xfrm>
        </p:spPr>
        <p:txBody>
          <a:bodyPr/>
          <a:lstStyle/>
          <a:p>
            <a:pPr lvl="0"/>
            <a:r>
              <a:rPr lang="en-US" dirty="0"/>
              <a:t>SWBAT model a real-world situation using systems of linear inequalities. SWBAT use graphs to solve a system of linear inequalities.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79E704-13F6-43BA-B2E0-E7C86E128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931" y="1161246"/>
            <a:ext cx="10550047" cy="5283304"/>
          </a:xfrm>
          <a:prstGeom prst="rect">
            <a:avLst/>
          </a:prstGeom>
        </p:spPr>
      </p:pic>
      <p:pic>
        <p:nvPicPr>
          <p:cNvPr id="7" name="Picture 6" descr="Chart, table&#10;&#10;Description automatically generated with medium confidence">
            <a:extLst>
              <a:ext uri="{FF2B5EF4-FFF2-40B4-BE49-F238E27FC236}">
                <a16:creationId xmlns:a16="http://schemas.microsoft.com/office/drawing/2014/main" id="{95947804-72D8-453B-80F6-1AEB828DF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453" y="2638641"/>
            <a:ext cx="4040056" cy="381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992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Independent Practice/Lesson Check 6-8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728FE6-D402-4089-81FE-80D4A3B9BDC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66962" y="1161247"/>
            <a:ext cx="9858541" cy="465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758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Independent Practice/Lesson Check 6-8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728FE6-D402-4089-81FE-80D4A3B9BDC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66962" y="1161247"/>
            <a:ext cx="9858541" cy="465622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AE5AC87-41FA-42E5-8EB4-33BB91BB0B69}"/>
              </a:ext>
            </a:extLst>
          </p:cNvPr>
          <p:cNvGrpSpPr/>
          <p:nvPr/>
        </p:nvGrpSpPr>
        <p:grpSpPr>
          <a:xfrm>
            <a:off x="4097645" y="2169845"/>
            <a:ext cx="1364040" cy="510480"/>
            <a:chOff x="4097645" y="2169845"/>
            <a:chExt cx="1364040" cy="510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845E5091-976D-49E3-A87D-5A82D21DDC5F}"/>
                    </a:ext>
                  </a:extLst>
                </p14:cNvPr>
                <p14:cNvContentPartPr/>
                <p14:nvPr/>
              </p14:nvContentPartPr>
              <p14:xfrm>
                <a:off x="4097645" y="2271365"/>
                <a:ext cx="118080" cy="40896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845E5091-976D-49E3-A87D-5A82D21DDC5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079700" y="2253365"/>
                  <a:ext cx="153612" cy="44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2E5426AC-BA52-4851-A2C5-ADAA8755A63A}"/>
                    </a:ext>
                  </a:extLst>
                </p14:cNvPr>
                <p14:cNvContentPartPr/>
                <p14:nvPr/>
              </p14:nvContentPartPr>
              <p14:xfrm>
                <a:off x="4306445" y="2254085"/>
                <a:ext cx="141480" cy="11988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2E5426AC-BA52-4851-A2C5-ADAA8755A63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288445" y="2236085"/>
                  <a:ext cx="17712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22F128B-ABE5-45D8-8CD7-51D24F466952}"/>
                    </a:ext>
                  </a:extLst>
                </p14:cNvPr>
                <p14:cNvContentPartPr/>
                <p14:nvPr/>
              </p14:nvContentPartPr>
              <p14:xfrm>
                <a:off x="4320485" y="2459645"/>
                <a:ext cx="146520" cy="2268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C22F128B-ABE5-45D8-8CD7-51D24F46695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02441" y="2441355"/>
                  <a:ext cx="182248" cy="588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7A91D74-2D7F-4B78-B8D8-9FCF5BA5C023}"/>
                    </a:ext>
                  </a:extLst>
                </p14:cNvPr>
                <p14:cNvContentPartPr/>
                <p14:nvPr/>
              </p14:nvContentPartPr>
              <p14:xfrm>
                <a:off x="4527485" y="2285765"/>
                <a:ext cx="93240" cy="75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7A91D74-2D7F-4B78-B8D8-9FCF5BA5C02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509485" y="2267765"/>
                  <a:ext cx="12888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798C391-EEE6-4DD0-9A2D-4B3765D74DAE}"/>
                    </a:ext>
                  </a:extLst>
                </p14:cNvPr>
                <p14:cNvContentPartPr/>
                <p14:nvPr/>
              </p14:nvContentPartPr>
              <p14:xfrm>
                <a:off x="4710005" y="2169845"/>
                <a:ext cx="30240" cy="12744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798C391-EEE6-4DD0-9A2D-4B3765D74DA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692217" y="2151845"/>
                  <a:ext cx="65461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1083966-2DFE-4AC9-BC4F-6EC7CE02A87F}"/>
                    </a:ext>
                  </a:extLst>
                </p14:cNvPr>
                <p14:cNvContentPartPr/>
                <p14:nvPr/>
              </p14:nvContentPartPr>
              <p14:xfrm>
                <a:off x="4694165" y="2358485"/>
                <a:ext cx="129600" cy="2412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1083966-2DFE-4AC9-BC4F-6EC7CE02A87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676165" y="2340485"/>
                  <a:ext cx="16524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ED17564-4C8B-4445-B0EF-927096F88A36}"/>
                    </a:ext>
                  </a:extLst>
                </p14:cNvPr>
                <p14:cNvContentPartPr/>
                <p14:nvPr/>
              </p14:nvContentPartPr>
              <p14:xfrm>
                <a:off x="4690565" y="2425445"/>
                <a:ext cx="159120" cy="1587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ED17564-4C8B-4445-B0EF-927096F88A3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672565" y="2407445"/>
                  <a:ext cx="19476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DA47142-6BCA-4B66-AF91-F62CE42AF07D}"/>
                    </a:ext>
                  </a:extLst>
                </p14:cNvPr>
                <p14:cNvContentPartPr/>
                <p14:nvPr/>
              </p14:nvContentPartPr>
              <p14:xfrm>
                <a:off x="4891085" y="2371085"/>
                <a:ext cx="140040" cy="14220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DA47142-6BCA-4B66-AF91-F62CE42AF07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873039" y="2353039"/>
                  <a:ext cx="175772" cy="1779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8561B94-A97B-4C79-9C7D-61C522956E62}"/>
                    </a:ext>
                  </a:extLst>
                </p14:cNvPr>
                <p14:cNvContentPartPr/>
                <p14:nvPr/>
              </p14:nvContentPartPr>
              <p14:xfrm>
                <a:off x="4937525" y="2411045"/>
                <a:ext cx="22320" cy="1191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8561B94-A97B-4C79-9C7D-61C522956E6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919525" y="2393045"/>
                  <a:ext cx="5796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9119E86-29F7-457F-93AF-A49D0B6E72A2}"/>
                    </a:ext>
                  </a:extLst>
                </p14:cNvPr>
                <p14:cNvContentPartPr/>
                <p14:nvPr/>
              </p14:nvContentPartPr>
              <p14:xfrm>
                <a:off x="5139845" y="2313485"/>
                <a:ext cx="19080" cy="13320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9119E86-29F7-457F-93AF-A49D0B6E72A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121845" y="2295485"/>
                  <a:ext cx="5472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3CFAB6F-2A08-4157-8044-F71DD15D2F0E}"/>
                    </a:ext>
                  </a:extLst>
                </p14:cNvPr>
                <p14:cNvContentPartPr/>
                <p14:nvPr/>
              </p14:nvContentPartPr>
              <p14:xfrm>
                <a:off x="5122205" y="2397005"/>
                <a:ext cx="74880" cy="75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3CFAB6F-2A08-4157-8044-F71DD15D2F0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104205" y="2379005"/>
                  <a:ext cx="11052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C1E3820-E437-42D7-A2CF-117591BA2DB4}"/>
                    </a:ext>
                  </a:extLst>
                </p14:cNvPr>
                <p14:cNvContentPartPr/>
                <p14:nvPr/>
              </p14:nvContentPartPr>
              <p14:xfrm>
                <a:off x="5279165" y="2242925"/>
                <a:ext cx="182520" cy="18792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C1E3820-E437-42D7-A2CF-117591BA2DB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261165" y="2224890"/>
                  <a:ext cx="218160" cy="22362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DB46989-8821-4F57-A657-BAEA1FDBBF43}"/>
              </a:ext>
            </a:extLst>
          </p:cNvPr>
          <p:cNvGrpSpPr/>
          <p:nvPr/>
        </p:nvGrpSpPr>
        <p:grpSpPr>
          <a:xfrm>
            <a:off x="4098365" y="2783645"/>
            <a:ext cx="1031040" cy="517320"/>
            <a:chOff x="4098365" y="2783645"/>
            <a:chExt cx="1031040" cy="517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1EB90B0-6C8B-4C6F-9729-843D50E35AFA}"/>
                    </a:ext>
                  </a:extLst>
                </p14:cNvPr>
                <p14:cNvContentPartPr/>
                <p14:nvPr/>
              </p14:nvContentPartPr>
              <p14:xfrm>
                <a:off x="4098365" y="2892005"/>
                <a:ext cx="154800" cy="40896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1EB90B0-6C8B-4C6F-9729-843D50E35AF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080365" y="2874021"/>
                  <a:ext cx="190440" cy="4445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A089844-71DC-4E3F-8FF7-E9DBFEF480B5}"/>
                    </a:ext>
                  </a:extLst>
                </p14:cNvPr>
                <p14:cNvContentPartPr/>
                <p14:nvPr/>
              </p14:nvContentPartPr>
              <p14:xfrm>
                <a:off x="4344605" y="2856365"/>
                <a:ext cx="145440" cy="16308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A089844-71DC-4E3F-8FF7-E9DBFEF480B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326560" y="2838365"/>
                  <a:ext cx="181168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A7AEFB1-072C-4949-AE6B-C9F69E291BEC}"/>
                    </a:ext>
                  </a:extLst>
                </p14:cNvPr>
                <p14:cNvContentPartPr/>
                <p14:nvPr/>
              </p14:nvContentPartPr>
              <p14:xfrm>
                <a:off x="4697405" y="2783645"/>
                <a:ext cx="8280" cy="11700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A7AEFB1-072C-4949-AE6B-C9F69E291BE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678587" y="2765645"/>
                  <a:ext cx="4554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00DB284-6F8D-4F00-8D71-E6F9C5BC46A9}"/>
                    </a:ext>
                  </a:extLst>
                </p14:cNvPr>
                <p14:cNvContentPartPr/>
                <p14:nvPr/>
              </p14:nvContentPartPr>
              <p14:xfrm>
                <a:off x="4618925" y="2932325"/>
                <a:ext cx="133200" cy="5112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00DB284-6F8D-4F00-8D71-E6F9C5BC46A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600925" y="2914325"/>
                  <a:ext cx="16884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978F71F-8CD4-4FA2-8D1F-37488D31EE5C}"/>
                    </a:ext>
                  </a:extLst>
                </p14:cNvPr>
                <p14:cNvContentPartPr/>
                <p14:nvPr/>
              </p14:nvContentPartPr>
              <p14:xfrm>
                <a:off x="4630085" y="3055085"/>
                <a:ext cx="227520" cy="15372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978F71F-8CD4-4FA2-8D1F-37488D31EE5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612085" y="3037085"/>
                  <a:ext cx="26316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DFA8819-CC00-4CD5-A525-5BAEFAA3FE6D}"/>
                    </a:ext>
                  </a:extLst>
                </p14:cNvPr>
                <p14:cNvContentPartPr/>
                <p14:nvPr/>
              </p14:nvContentPartPr>
              <p14:xfrm>
                <a:off x="4895765" y="2937725"/>
                <a:ext cx="233640" cy="14976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DFA8819-CC00-4CD5-A525-5BAEFAA3FE6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877765" y="2919725"/>
                  <a:ext cx="26928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D566D27-1F64-4D72-BAE1-CFCA8D2BDC36}"/>
                    </a:ext>
                  </a:extLst>
                </p14:cNvPr>
                <p14:cNvContentPartPr/>
                <p14:nvPr/>
              </p14:nvContentPartPr>
              <p14:xfrm>
                <a:off x="5004845" y="2924045"/>
                <a:ext cx="106200" cy="21816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D566D27-1F64-4D72-BAE1-CFCA8D2BDC36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986845" y="2906045"/>
                  <a:ext cx="141840" cy="253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9FECAD2-4C8C-4537-BA47-C6701D94F77C}"/>
              </a:ext>
            </a:extLst>
          </p:cNvPr>
          <p:cNvGrpSpPr/>
          <p:nvPr/>
        </p:nvGrpSpPr>
        <p:grpSpPr>
          <a:xfrm>
            <a:off x="8829485" y="2768885"/>
            <a:ext cx="957240" cy="430560"/>
            <a:chOff x="8829485" y="2768885"/>
            <a:chExt cx="957240" cy="430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9139118-0DCC-4AE4-942F-B0621B2934C7}"/>
                    </a:ext>
                  </a:extLst>
                </p14:cNvPr>
                <p14:cNvContentPartPr/>
                <p14:nvPr/>
              </p14:nvContentPartPr>
              <p14:xfrm>
                <a:off x="8829485" y="2820365"/>
                <a:ext cx="142560" cy="37908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9139118-0DCC-4AE4-942F-B0621B2934C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811485" y="2802365"/>
                  <a:ext cx="178200" cy="41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BA344C1-F035-4F01-9284-AC31A95E5C1E}"/>
                    </a:ext>
                  </a:extLst>
                </p14:cNvPr>
                <p14:cNvContentPartPr/>
                <p14:nvPr/>
              </p14:nvContentPartPr>
              <p14:xfrm>
                <a:off x="9090845" y="2827565"/>
                <a:ext cx="144720" cy="12132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BA344C1-F035-4F01-9284-AC31A95E5C1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072890" y="2809565"/>
                  <a:ext cx="180272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7FA924F-46CD-4287-95D9-2A9A5F2B4660}"/>
                    </a:ext>
                  </a:extLst>
                </p14:cNvPr>
                <p14:cNvContentPartPr/>
                <p14:nvPr/>
              </p14:nvContentPartPr>
              <p14:xfrm>
                <a:off x="9390725" y="2898845"/>
                <a:ext cx="89640" cy="792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7FA924F-46CD-4287-95D9-2A9A5F2B466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372797" y="2880845"/>
                  <a:ext cx="125137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4FABCF9-7099-49E8-A454-B33FDDD3D7FB}"/>
                    </a:ext>
                  </a:extLst>
                </p14:cNvPr>
                <p14:cNvContentPartPr/>
                <p14:nvPr/>
              </p14:nvContentPartPr>
              <p14:xfrm>
                <a:off x="9553445" y="2768885"/>
                <a:ext cx="233280" cy="19152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4FABCF9-7099-49E8-A454-B33FDDD3D7F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535445" y="2750885"/>
                  <a:ext cx="268920" cy="22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308E63D-54EB-466E-BF38-4D97A2FB0EF3}"/>
              </a:ext>
            </a:extLst>
          </p:cNvPr>
          <p:cNvGrpSpPr/>
          <p:nvPr/>
        </p:nvGrpSpPr>
        <p:grpSpPr>
          <a:xfrm>
            <a:off x="8851445" y="3258485"/>
            <a:ext cx="1349280" cy="472320"/>
            <a:chOff x="8851445" y="3258485"/>
            <a:chExt cx="1349280" cy="472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FF50CBD-C592-48EC-9742-ADA713A5732A}"/>
                    </a:ext>
                  </a:extLst>
                </p14:cNvPr>
                <p14:cNvContentPartPr/>
                <p14:nvPr/>
              </p14:nvContentPartPr>
              <p14:xfrm>
                <a:off x="8851445" y="3369365"/>
                <a:ext cx="172800" cy="3614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FF50CBD-C592-48EC-9742-ADA713A5732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833445" y="3351365"/>
                  <a:ext cx="208440" cy="39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12185B2-CBE3-4F6B-B8CC-9E5B5D19AC43}"/>
                    </a:ext>
                  </a:extLst>
                </p14:cNvPr>
                <p14:cNvContentPartPr/>
                <p14:nvPr/>
              </p14:nvContentPartPr>
              <p14:xfrm>
                <a:off x="9186965" y="3360365"/>
                <a:ext cx="118440" cy="12132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12185B2-CBE3-4F6B-B8CC-9E5B5D19AC4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9168965" y="3342311"/>
                  <a:ext cx="154080" cy="1570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5B2FE67-DC06-427A-B9B8-38AF7CA365E5}"/>
                    </a:ext>
                  </a:extLst>
                </p14:cNvPr>
                <p14:cNvContentPartPr/>
                <p14:nvPr/>
              </p14:nvContentPartPr>
              <p14:xfrm>
                <a:off x="9198125" y="3525965"/>
                <a:ext cx="136440" cy="4932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5B2FE67-DC06-427A-B9B8-38AF7CA365E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180125" y="3507965"/>
                  <a:ext cx="17208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DA5BE6C-5A76-4CE9-9E2E-8BDF3062627E}"/>
                    </a:ext>
                  </a:extLst>
                </p14:cNvPr>
                <p14:cNvContentPartPr/>
                <p14:nvPr/>
              </p14:nvContentPartPr>
              <p14:xfrm>
                <a:off x="9428525" y="3397445"/>
                <a:ext cx="77760" cy="1188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DA5BE6C-5A76-4CE9-9E2E-8BDF3062627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410525" y="3379445"/>
                  <a:ext cx="1134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98D6E30-925B-4EE6-AFC4-20A9F8D79A03}"/>
                    </a:ext>
                  </a:extLst>
                </p14:cNvPr>
                <p14:cNvContentPartPr/>
                <p14:nvPr/>
              </p14:nvContentPartPr>
              <p14:xfrm>
                <a:off x="9586925" y="3278645"/>
                <a:ext cx="95760" cy="13752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98D6E30-925B-4EE6-AFC4-20A9F8D79A0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568925" y="3260645"/>
                  <a:ext cx="13140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71379DE-0E40-4FA4-99B2-9D7B17651C4A}"/>
                    </a:ext>
                  </a:extLst>
                </p14:cNvPr>
                <p14:cNvContentPartPr/>
                <p14:nvPr/>
              </p14:nvContentPartPr>
              <p14:xfrm>
                <a:off x="9679805" y="3293405"/>
                <a:ext cx="26280" cy="25776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71379DE-0E40-4FA4-99B2-9D7B17651C4A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661805" y="3275380"/>
                  <a:ext cx="61920" cy="2934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60CFDBD-6788-4B6F-A3C5-1A90ECADE0A8}"/>
                    </a:ext>
                  </a:extLst>
                </p14:cNvPr>
                <p14:cNvContentPartPr/>
                <p14:nvPr/>
              </p14:nvContentPartPr>
              <p14:xfrm>
                <a:off x="9747125" y="3347405"/>
                <a:ext cx="143280" cy="1983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60CFDBD-6788-4B6F-A3C5-1A90ECADE0A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729080" y="3329405"/>
                  <a:ext cx="17901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8E2B3D6-0F9A-4495-AE32-90C1D06A55F8}"/>
                    </a:ext>
                  </a:extLst>
                </p14:cNvPr>
                <p14:cNvContentPartPr/>
                <p14:nvPr/>
              </p14:nvContentPartPr>
              <p14:xfrm>
                <a:off x="9954845" y="3436325"/>
                <a:ext cx="87120" cy="720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8E2B3D6-0F9A-4495-AE32-90C1D06A55F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9936845" y="3418325"/>
                  <a:ext cx="12276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4542DEBA-FBC8-4C94-9F4C-2BB2563F5777}"/>
                    </a:ext>
                  </a:extLst>
                </p14:cNvPr>
                <p14:cNvContentPartPr/>
                <p14:nvPr/>
              </p14:nvContentPartPr>
              <p14:xfrm>
                <a:off x="10108205" y="3258485"/>
                <a:ext cx="92520" cy="27396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4542DEBA-FBC8-4C94-9F4C-2BB2563F577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0090205" y="3240509"/>
                  <a:ext cx="128160" cy="309553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573CC97-DD82-4CE1-B3EE-D69A2234F470}"/>
              </a:ext>
            </a:extLst>
          </p:cNvPr>
          <p:cNvGrpSpPr/>
          <p:nvPr/>
        </p:nvGrpSpPr>
        <p:grpSpPr>
          <a:xfrm>
            <a:off x="6525125" y="5846525"/>
            <a:ext cx="494280" cy="226440"/>
            <a:chOff x="6525125" y="5846525"/>
            <a:chExt cx="494280" cy="226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640F37F-1ED2-48D2-99B5-85D570E338F5}"/>
                    </a:ext>
                  </a:extLst>
                </p14:cNvPr>
                <p14:cNvContentPartPr/>
                <p14:nvPr/>
              </p14:nvContentPartPr>
              <p14:xfrm>
                <a:off x="6525125" y="5846525"/>
                <a:ext cx="147240" cy="2264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640F37F-1ED2-48D2-99B5-85D570E338F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507125" y="5828525"/>
                  <a:ext cx="18288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995EBF72-4B01-4275-8397-C804ED3DF03E}"/>
                    </a:ext>
                  </a:extLst>
                </p14:cNvPr>
                <p14:cNvContentPartPr/>
                <p14:nvPr/>
              </p14:nvContentPartPr>
              <p14:xfrm>
                <a:off x="6702605" y="5890085"/>
                <a:ext cx="109080" cy="17604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995EBF72-4B01-4275-8397-C804ED3DF03E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684605" y="5872085"/>
                  <a:ext cx="14472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F79D9FF-4011-47CF-AC6C-864D9B3EADA1}"/>
                    </a:ext>
                  </a:extLst>
                </p14:cNvPr>
                <p14:cNvContentPartPr/>
                <p14:nvPr/>
              </p14:nvContentPartPr>
              <p14:xfrm>
                <a:off x="6834365" y="5892605"/>
                <a:ext cx="185040" cy="16020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F79D9FF-4011-47CF-AC6C-864D9B3EADA1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816365" y="5874605"/>
                  <a:ext cx="220680" cy="19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DA06D2F-5BC7-4E95-A443-D235B2846B88}"/>
              </a:ext>
            </a:extLst>
          </p:cNvPr>
          <p:cNvGrpSpPr/>
          <p:nvPr/>
        </p:nvGrpSpPr>
        <p:grpSpPr>
          <a:xfrm>
            <a:off x="7221725" y="5815205"/>
            <a:ext cx="777240" cy="261720"/>
            <a:chOff x="7221725" y="5815205"/>
            <a:chExt cx="777240" cy="261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048F7F1-4921-4CBB-9CF2-95A812B7689C}"/>
                    </a:ext>
                  </a:extLst>
                </p14:cNvPr>
                <p14:cNvContentPartPr/>
                <p14:nvPr/>
              </p14:nvContentPartPr>
              <p14:xfrm>
                <a:off x="7221725" y="5892965"/>
                <a:ext cx="136440" cy="16632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048F7F1-4921-4CBB-9CF2-95A812B7689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203725" y="5874926"/>
                  <a:ext cx="172080" cy="2020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E1F8052-98B5-4B33-92FA-91759E777A61}"/>
                    </a:ext>
                  </a:extLst>
                </p14:cNvPr>
                <p14:cNvContentPartPr/>
                <p14:nvPr/>
              </p14:nvContentPartPr>
              <p14:xfrm>
                <a:off x="7422965" y="5913845"/>
                <a:ext cx="155520" cy="16308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E1F8052-98B5-4B33-92FA-91759E777A6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404965" y="5895845"/>
                  <a:ext cx="19116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B36CCEF-CEA5-4B0D-92E9-35BB81630EC0}"/>
                    </a:ext>
                  </a:extLst>
                </p14:cNvPr>
                <p14:cNvContentPartPr/>
                <p14:nvPr/>
              </p14:nvContentPartPr>
              <p14:xfrm>
                <a:off x="7628525" y="5912405"/>
                <a:ext cx="115920" cy="1101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B36CCEF-CEA5-4B0D-92E9-35BB81630EC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610525" y="5894405"/>
                  <a:ext cx="15156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3907890-8B76-4C16-A4A4-BD0E358CD86D}"/>
                    </a:ext>
                  </a:extLst>
                </p14:cNvPr>
                <p14:cNvContentPartPr/>
                <p14:nvPr/>
              </p14:nvContentPartPr>
              <p14:xfrm>
                <a:off x="7635725" y="5914565"/>
                <a:ext cx="124920" cy="13428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3907890-8B76-4C16-A4A4-BD0E358CD86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617725" y="5896613"/>
                  <a:ext cx="160560" cy="1698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F987D2F-324D-485E-8C7A-DEE51B289ABC}"/>
                    </a:ext>
                  </a:extLst>
                </p14:cNvPr>
                <p14:cNvContentPartPr/>
                <p14:nvPr/>
              </p14:nvContentPartPr>
              <p14:xfrm>
                <a:off x="7847765" y="5815205"/>
                <a:ext cx="151200" cy="24876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F987D2F-324D-485E-8C7A-DEE51B289AB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829765" y="5797205"/>
                  <a:ext cx="186840" cy="284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3CB4C1A-6DCC-472C-9D94-7E0F44361437}"/>
              </a:ext>
            </a:extLst>
          </p:cNvPr>
          <p:cNvGrpSpPr/>
          <p:nvPr/>
        </p:nvGrpSpPr>
        <p:grpSpPr>
          <a:xfrm>
            <a:off x="8237285" y="5817725"/>
            <a:ext cx="818280" cy="251280"/>
            <a:chOff x="8237285" y="5817725"/>
            <a:chExt cx="818280" cy="251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ABDCF41-D991-4F60-A11A-AC4DE6E1DAAA}"/>
                    </a:ext>
                  </a:extLst>
                </p14:cNvPr>
                <p14:cNvContentPartPr/>
                <p14:nvPr/>
              </p14:nvContentPartPr>
              <p14:xfrm>
                <a:off x="8237285" y="5892605"/>
                <a:ext cx="109080" cy="16848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ABDCF41-D991-4F60-A11A-AC4DE6E1DAAA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219344" y="5874605"/>
                  <a:ext cx="144603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D5788D5-E86F-4CBD-BDFF-75A8FD9F04B5}"/>
                    </a:ext>
                  </a:extLst>
                </p14:cNvPr>
                <p14:cNvContentPartPr/>
                <p14:nvPr/>
              </p14:nvContentPartPr>
              <p14:xfrm>
                <a:off x="8440325" y="5818805"/>
                <a:ext cx="25560" cy="25020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D5788D5-E86F-4CBD-BDFF-75A8FD9F04B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422325" y="5800779"/>
                  <a:ext cx="61200" cy="2858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671436F-6071-4EDB-912B-719FEC539A4A}"/>
                    </a:ext>
                  </a:extLst>
                </p14:cNvPr>
                <p14:cNvContentPartPr/>
                <p14:nvPr/>
              </p14:nvContentPartPr>
              <p14:xfrm>
                <a:off x="8552645" y="5935445"/>
                <a:ext cx="18360" cy="11988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671436F-6071-4EDB-912B-719FEC539A4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534645" y="5917445"/>
                  <a:ext cx="5400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1A77DE87-589C-4DE8-8C2B-E18FC6C9FA0B}"/>
                    </a:ext>
                  </a:extLst>
                </p14:cNvPr>
                <p14:cNvContentPartPr/>
                <p14:nvPr/>
              </p14:nvContentPartPr>
              <p14:xfrm>
                <a:off x="8613485" y="5817725"/>
                <a:ext cx="29520" cy="2700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A77DE87-589C-4DE8-8C2B-E18FC6C9FA0B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595702" y="5799962"/>
                  <a:ext cx="64731" cy="621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3DE65EF7-4BA4-415B-8DA6-1E30A40E97B0}"/>
                    </a:ext>
                  </a:extLst>
                </p14:cNvPr>
                <p14:cNvContentPartPr/>
                <p14:nvPr/>
              </p14:nvContentPartPr>
              <p14:xfrm>
                <a:off x="8671085" y="5822045"/>
                <a:ext cx="154440" cy="23292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3DE65EF7-4BA4-415B-8DA6-1E30A40E97B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653085" y="5804045"/>
                  <a:ext cx="19008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03015413-7247-4B3E-BC01-946D11014A4E}"/>
                    </a:ext>
                  </a:extLst>
                </p14:cNvPr>
                <p14:cNvContentPartPr/>
                <p14:nvPr/>
              </p14:nvContentPartPr>
              <p14:xfrm>
                <a:off x="8853245" y="5909165"/>
                <a:ext cx="202320" cy="14652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03015413-7247-4B3E-BC01-946D11014A4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835277" y="5891165"/>
                  <a:ext cx="237897" cy="1821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9735019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Independent Practice/Lesson Check 6-8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728FE6-D402-4089-81FE-80D4A3B9BDC8}"/>
              </a:ext>
            </a:extLst>
          </p:cNvPr>
          <p:cNvPicPr/>
          <p:nvPr/>
        </p:nvPicPr>
        <p:blipFill rotWithShape="1">
          <a:blip r:embed="rId3"/>
          <a:srcRect l="267" t="72378" r="5128" b="1"/>
          <a:stretch/>
        </p:blipFill>
        <p:spPr>
          <a:xfrm>
            <a:off x="812963" y="1430527"/>
            <a:ext cx="9326718" cy="1286116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7A2F216-CE98-4A3D-8541-CA5B1E6A8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058" y="2865120"/>
            <a:ext cx="2551006" cy="2570480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91B54200-0339-4EA9-97B1-9A3CE3C5C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2352" y="2865119"/>
            <a:ext cx="2677459" cy="2562353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7841BF13-1F4F-47FE-B630-7ADB67E00C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9064" r="1"/>
          <a:stretch/>
        </p:blipFill>
        <p:spPr>
          <a:xfrm>
            <a:off x="6879811" y="2865121"/>
            <a:ext cx="3432562" cy="25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78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 6-1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SSWBAT use linear equations IOT solve problems in context. SWBAT write the slope-intercept form of an equation IOT graph the equation.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8F8C67-F364-4630-923B-E3EDFCBA87E7}"/>
                  </a:ext>
                </a:extLst>
              </p:cNvPr>
              <p:cNvSpPr/>
              <p:nvPr/>
            </p:nvSpPr>
            <p:spPr>
              <a:xfrm>
                <a:off x="1113182" y="1553850"/>
                <a:ext cx="6824870" cy="542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3.  Graph the line that passes through G(1, 1) and has a slope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8F8C67-F364-4630-923B-E3EDFCBA87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182" y="1553850"/>
                <a:ext cx="6824870" cy="542777"/>
              </a:xfrm>
              <a:prstGeom prst="rect">
                <a:avLst/>
              </a:prstGeom>
              <a:blipFill>
                <a:blip r:embed="rId3"/>
                <a:stretch>
                  <a:fillRect l="-804" b="-5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3BE4F96-D9DF-42FB-9B47-E9AD81B62120}"/>
                  </a:ext>
                </a:extLst>
              </p:cNvPr>
              <p:cNvSpPr/>
              <p:nvPr/>
            </p:nvSpPr>
            <p:spPr>
              <a:xfrm>
                <a:off x="1113182" y="3753248"/>
                <a:ext cx="8494644" cy="9597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4.  Find the slope and </a:t>
                </a:r>
                <a:r>
                  <a:rPr lang="en-US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intercept.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−4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			b.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+3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=6 </m:t>
                    </m:r>
                  </m:oMath>
                </a14:m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3BE4F96-D9DF-42FB-9B47-E9AD81B621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182" y="3753248"/>
                <a:ext cx="8494644" cy="959750"/>
              </a:xfrm>
              <a:prstGeom prst="rect">
                <a:avLst/>
              </a:prstGeom>
              <a:blipFill>
                <a:blip r:embed="rId4"/>
                <a:stretch>
                  <a:fillRect l="-646" t="-1911" b="-3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2">
            <a:extLst>
              <a:ext uri="{FF2B5EF4-FFF2-40B4-BE49-F238E27FC236}">
                <a16:creationId xmlns:a16="http://schemas.microsoft.com/office/drawing/2014/main" id="{D809A58A-64B3-4A0D-A269-51A2A0ECA858}"/>
              </a:ext>
            </a:extLst>
          </p:cNvPr>
          <p:cNvGrpSpPr>
            <a:grpSpLocks/>
          </p:cNvGrpSpPr>
          <p:nvPr/>
        </p:nvGrpSpPr>
        <p:grpSpPr bwMode="auto">
          <a:xfrm>
            <a:off x="8222034" y="1235983"/>
            <a:ext cx="3638662" cy="3402278"/>
            <a:chOff x="180" y="-180"/>
            <a:chExt cx="5040" cy="4896"/>
          </a:xfrm>
        </p:grpSpPr>
        <p:grpSp>
          <p:nvGrpSpPr>
            <p:cNvPr id="10" name="Group 1389">
              <a:extLst>
                <a:ext uri="{FF2B5EF4-FFF2-40B4-BE49-F238E27FC236}">
                  <a16:creationId xmlns:a16="http://schemas.microsoft.com/office/drawing/2014/main" id="{BA4E3BB1-3274-42CA-B226-EB4C3A7C4F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6" y="252"/>
              <a:ext cx="2016" cy="2016"/>
              <a:chOff x="756" y="252"/>
              <a:chExt cx="2016" cy="2016"/>
            </a:xfrm>
          </p:grpSpPr>
          <p:grpSp>
            <p:nvGrpSpPr>
              <p:cNvPr id="184" name="Group 1390">
                <a:extLst>
                  <a:ext uri="{FF2B5EF4-FFF2-40B4-BE49-F238E27FC236}">
                    <a16:creationId xmlns:a16="http://schemas.microsoft.com/office/drawing/2014/main" id="{E4E0B7CD-E26F-4039-9BB9-CAD9B5D872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6" y="252"/>
                <a:ext cx="2016" cy="288"/>
                <a:chOff x="756" y="252"/>
                <a:chExt cx="2016" cy="288"/>
              </a:xfrm>
            </p:grpSpPr>
            <p:sp>
              <p:nvSpPr>
                <p:cNvPr id="233" name="Rectangle 1391">
                  <a:extLst>
                    <a:ext uri="{FF2B5EF4-FFF2-40B4-BE49-F238E27FC236}">
                      <a16:creationId xmlns:a16="http://schemas.microsoft.com/office/drawing/2014/main" id="{C05F1730-8921-43F6-B314-70700224BB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4" y="25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4" name="Rectangle 1392">
                  <a:extLst>
                    <a:ext uri="{FF2B5EF4-FFF2-40B4-BE49-F238E27FC236}">
                      <a16:creationId xmlns:a16="http://schemas.microsoft.com/office/drawing/2014/main" id="{01D700A4-1932-4AA2-BDB6-1A885A370B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2" y="25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Rectangle 1393">
                  <a:extLst>
                    <a:ext uri="{FF2B5EF4-FFF2-40B4-BE49-F238E27FC236}">
                      <a16:creationId xmlns:a16="http://schemas.microsoft.com/office/drawing/2014/main" id="{6D36548E-0E02-492C-AC78-5F69EC56E6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20" y="25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Rectangle 1394">
                  <a:extLst>
                    <a:ext uri="{FF2B5EF4-FFF2-40B4-BE49-F238E27FC236}">
                      <a16:creationId xmlns:a16="http://schemas.microsoft.com/office/drawing/2014/main" id="{F7253A47-5FC5-4243-85E8-DFE94DD920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8" y="25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Rectangle 1395">
                  <a:extLst>
                    <a:ext uri="{FF2B5EF4-FFF2-40B4-BE49-F238E27FC236}">
                      <a16:creationId xmlns:a16="http://schemas.microsoft.com/office/drawing/2014/main" id="{D2A0B514-4EB5-4665-8AF4-88D68F8454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6" y="25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Rectangle 1396">
                  <a:extLst>
                    <a:ext uri="{FF2B5EF4-FFF2-40B4-BE49-F238E27FC236}">
                      <a16:creationId xmlns:a16="http://schemas.microsoft.com/office/drawing/2014/main" id="{866063AA-A4AB-4A1F-9B7F-09C2EAF46B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6" y="25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Rectangle 1397">
                  <a:extLst>
                    <a:ext uri="{FF2B5EF4-FFF2-40B4-BE49-F238E27FC236}">
                      <a16:creationId xmlns:a16="http://schemas.microsoft.com/office/drawing/2014/main" id="{09C67BAB-E5A2-4DCC-8B3D-CCB59E9F39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4" y="25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5" name="Group 1398">
                <a:extLst>
                  <a:ext uri="{FF2B5EF4-FFF2-40B4-BE49-F238E27FC236}">
                    <a16:creationId xmlns:a16="http://schemas.microsoft.com/office/drawing/2014/main" id="{EDD17ADE-226B-4723-B11D-3334A9E379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6" y="540"/>
                <a:ext cx="2016" cy="288"/>
                <a:chOff x="756" y="540"/>
                <a:chExt cx="2016" cy="288"/>
              </a:xfrm>
            </p:grpSpPr>
            <p:sp>
              <p:nvSpPr>
                <p:cNvPr id="226" name="Rectangle 1399">
                  <a:extLst>
                    <a:ext uri="{FF2B5EF4-FFF2-40B4-BE49-F238E27FC236}">
                      <a16:creationId xmlns:a16="http://schemas.microsoft.com/office/drawing/2014/main" id="{094BFA24-BAAF-48D1-A9E2-E015824997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4" y="54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" name="Rectangle 1400">
                  <a:extLst>
                    <a:ext uri="{FF2B5EF4-FFF2-40B4-BE49-F238E27FC236}">
                      <a16:creationId xmlns:a16="http://schemas.microsoft.com/office/drawing/2014/main" id="{7B11BAAB-386D-4537-8BDE-87CBB5C78D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2" y="54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Rectangle 1401">
                  <a:extLst>
                    <a:ext uri="{FF2B5EF4-FFF2-40B4-BE49-F238E27FC236}">
                      <a16:creationId xmlns:a16="http://schemas.microsoft.com/office/drawing/2014/main" id="{6698C123-5654-46F8-892C-66AD9053A0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20" y="54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Rectangle 1402">
                  <a:extLst>
                    <a:ext uri="{FF2B5EF4-FFF2-40B4-BE49-F238E27FC236}">
                      <a16:creationId xmlns:a16="http://schemas.microsoft.com/office/drawing/2014/main" id="{A500840E-FC62-4A46-B5C4-76C9721168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8" y="54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Rectangle 1403">
                  <a:extLst>
                    <a:ext uri="{FF2B5EF4-FFF2-40B4-BE49-F238E27FC236}">
                      <a16:creationId xmlns:a16="http://schemas.microsoft.com/office/drawing/2014/main" id="{65EBE38F-D20C-4CB4-BECF-A6B05797B5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6" y="54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Rectangle 1404">
                  <a:extLst>
                    <a:ext uri="{FF2B5EF4-FFF2-40B4-BE49-F238E27FC236}">
                      <a16:creationId xmlns:a16="http://schemas.microsoft.com/office/drawing/2014/main" id="{857AC9BD-DD9C-4FBD-8051-C1CFE04BCE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6" y="54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Rectangle 1405">
                  <a:extLst>
                    <a:ext uri="{FF2B5EF4-FFF2-40B4-BE49-F238E27FC236}">
                      <a16:creationId xmlns:a16="http://schemas.microsoft.com/office/drawing/2014/main" id="{F3AF11FB-26BE-4D15-8F86-10441EE97C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4" y="54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6" name="Group 1406">
                <a:extLst>
                  <a:ext uri="{FF2B5EF4-FFF2-40B4-BE49-F238E27FC236}">
                    <a16:creationId xmlns:a16="http://schemas.microsoft.com/office/drawing/2014/main" id="{BDFE386A-235D-40E5-B8F8-E07130212B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6" y="828"/>
                <a:ext cx="2016" cy="288"/>
                <a:chOff x="756" y="828"/>
                <a:chExt cx="2016" cy="288"/>
              </a:xfrm>
            </p:grpSpPr>
            <p:sp>
              <p:nvSpPr>
                <p:cNvPr id="219" name="Rectangle 1407">
                  <a:extLst>
                    <a:ext uri="{FF2B5EF4-FFF2-40B4-BE49-F238E27FC236}">
                      <a16:creationId xmlns:a16="http://schemas.microsoft.com/office/drawing/2014/main" id="{FB738828-D2E7-478D-BC61-04EAB15441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4" y="82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" name="Rectangle 1408">
                  <a:extLst>
                    <a:ext uri="{FF2B5EF4-FFF2-40B4-BE49-F238E27FC236}">
                      <a16:creationId xmlns:a16="http://schemas.microsoft.com/office/drawing/2014/main" id="{6F3BB287-738F-46F9-A691-D3D2436C81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2" y="82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Rectangle 1409">
                  <a:extLst>
                    <a:ext uri="{FF2B5EF4-FFF2-40B4-BE49-F238E27FC236}">
                      <a16:creationId xmlns:a16="http://schemas.microsoft.com/office/drawing/2014/main" id="{23007DF5-AF5D-4D30-A2D5-6D7ADAF394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20" y="82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Rectangle 1410">
                  <a:extLst>
                    <a:ext uri="{FF2B5EF4-FFF2-40B4-BE49-F238E27FC236}">
                      <a16:creationId xmlns:a16="http://schemas.microsoft.com/office/drawing/2014/main" id="{90DD2759-720B-4D1A-A86B-89B62F443C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8" y="82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Rectangle 1411">
                  <a:extLst>
                    <a:ext uri="{FF2B5EF4-FFF2-40B4-BE49-F238E27FC236}">
                      <a16:creationId xmlns:a16="http://schemas.microsoft.com/office/drawing/2014/main" id="{D52CFB11-7308-4A1E-A179-3053B38D28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6" y="82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" name="Rectangle 1412">
                  <a:extLst>
                    <a:ext uri="{FF2B5EF4-FFF2-40B4-BE49-F238E27FC236}">
                      <a16:creationId xmlns:a16="http://schemas.microsoft.com/office/drawing/2014/main" id="{E823B59C-5A23-40AE-B884-D560668CB1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6" y="82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" name="Rectangle 1413">
                  <a:extLst>
                    <a:ext uri="{FF2B5EF4-FFF2-40B4-BE49-F238E27FC236}">
                      <a16:creationId xmlns:a16="http://schemas.microsoft.com/office/drawing/2014/main" id="{A692DCDC-0B1E-4DB2-BDA0-E134138983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4" y="82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414">
                <a:extLst>
                  <a:ext uri="{FF2B5EF4-FFF2-40B4-BE49-F238E27FC236}">
                    <a16:creationId xmlns:a16="http://schemas.microsoft.com/office/drawing/2014/main" id="{AD95218D-1B40-4711-9F0B-17507393CD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6" y="1116"/>
                <a:ext cx="2016" cy="288"/>
                <a:chOff x="756" y="1116"/>
                <a:chExt cx="2016" cy="288"/>
              </a:xfrm>
            </p:grpSpPr>
            <p:sp>
              <p:nvSpPr>
                <p:cNvPr id="212" name="Rectangle 1415">
                  <a:extLst>
                    <a:ext uri="{FF2B5EF4-FFF2-40B4-BE49-F238E27FC236}">
                      <a16:creationId xmlns:a16="http://schemas.microsoft.com/office/drawing/2014/main" id="{A06C5799-7ADE-4616-8ED4-B5FF1624EE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4" y="111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" name="Rectangle 1416">
                  <a:extLst>
                    <a:ext uri="{FF2B5EF4-FFF2-40B4-BE49-F238E27FC236}">
                      <a16:creationId xmlns:a16="http://schemas.microsoft.com/office/drawing/2014/main" id="{8C800E87-E185-48C3-AE72-13EC224650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2" y="111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" name="Rectangle 1417">
                  <a:extLst>
                    <a:ext uri="{FF2B5EF4-FFF2-40B4-BE49-F238E27FC236}">
                      <a16:creationId xmlns:a16="http://schemas.microsoft.com/office/drawing/2014/main" id="{57361E93-B48D-40C9-B3DC-4113665DEA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20" y="111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" name="Rectangle 1418">
                  <a:extLst>
                    <a:ext uri="{FF2B5EF4-FFF2-40B4-BE49-F238E27FC236}">
                      <a16:creationId xmlns:a16="http://schemas.microsoft.com/office/drawing/2014/main" id="{3E4E416D-8D67-4501-9B5F-2AD7ED458B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8" y="111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" name="Rectangle 1419">
                  <a:extLst>
                    <a:ext uri="{FF2B5EF4-FFF2-40B4-BE49-F238E27FC236}">
                      <a16:creationId xmlns:a16="http://schemas.microsoft.com/office/drawing/2014/main" id="{C7ACE2E6-B664-45DB-8F6B-BD9FD35455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6" y="111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Rectangle 1420">
                  <a:extLst>
                    <a:ext uri="{FF2B5EF4-FFF2-40B4-BE49-F238E27FC236}">
                      <a16:creationId xmlns:a16="http://schemas.microsoft.com/office/drawing/2014/main" id="{D0D8D792-E3A9-4F11-9508-3AD18ACBF1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6" y="111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Rectangle 1421">
                  <a:extLst>
                    <a:ext uri="{FF2B5EF4-FFF2-40B4-BE49-F238E27FC236}">
                      <a16:creationId xmlns:a16="http://schemas.microsoft.com/office/drawing/2014/main" id="{E6902417-C0B4-4E6D-8961-177E5ADBF9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4" y="111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8" name="Group 1422">
                <a:extLst>
                  <a:ext uri="{FF2B5EF4-FFF2-40B4-BE49-F238E27FC236}">
                    <a16:creationId xmlns:a16="http://schemas.microsoft.com/office/drawing/2014/main" id="{96C84E38-782F-487E-9462-A149FD0F90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6" y="1404"/>
                <a:ext cx="2016" cy="288"/>
                <a:chOff x="756" y="1404"/>
                <a:chExt cx="2016" cy="288"/>
              </a:xfrm>
            </p:grpSpPr>
            <p:sp>
              <p:nvSpPr>
                <p:cNvPr id="205" name="Rectangle 1423">
                  <a:extLst>
                    <a:ext uri="{FF2B5EF4-FFF2-40B4-BE49-F238E27FC236}">
                      <a16:creationId xmlns:a16="http://schemas.microsoft.com/office/drawing/2014/main" id="{A66F81FF-10BD-4AB4-8284-A1165F2A86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4" y="1404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Rectangle 1424">
                  <a:extLst>
                    <a:ext uri="{FF2B5EF4-FFF2-40B4-BE49-F238E27FC236}">
                      <a16:creationId xmlns:a16="http://schemas.microsoft.com/office/drawing/2014/main" id="{4535DA81-E208-4833-A1ED-005E50C3A8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2" y="1404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Rectangle 1425">
                  <a:extLst>
                    <a:ext uri="{FF2B5EF4-FFF2-40B4-BE49-F238E27FC236}">
                      <a16:creationId xmlns:a16="http://schemas.microsoft.com/office/drawing/2014/main" id="{D44B9D51-D643-4E5B-918E-8BFCC4648A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20" y="1404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" name="Rectangle 1426">
                  <a:extLst>
                    <a:ext uri="{FF2B5EF4-FFF2-40B4-BE49-F238E27FC236}">
                      <a16:creationId xmlns:a16="http://schemas.microsoft.com/office/drawing/2014/main" id="{71FCF5D6-3EF6-431A-9CF4-9818B1B472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8" y="1404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Rectangle 1427">
                  <a:extLst>
                    <a:ext uri="{FF2B5EF4-FFF2-40B4-BE49-F238E27FC236}">
                      <a16:creationId xmlns:a16="http://schemas.microsoft.com/office/drawing/2014/main" id="{DCBDDC31-5448-4678-AB30-11EF3A577C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6" y="1404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Rectangle 1428">
                  <a:extLst>
                    <a:ext uri="{FF2B5EF4-FFF2-40B4-BE49-F238E27FC236}">
                      <a16:creationId xmlns:a16="http://schemas.microsoft.com/office/drawing/2014/main" id="{FC430AED-5593-46AD-859B-3D0C4C397F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6" y="1404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Rectangle 1429">
                  <a:extLst>
                    <a:ext uri="{FF2B5EF4-FFF2-40B4-BE49-F238E27FC236}">
                      <a16:creationId xmlns:a16="http://schemas.microsoft.com/office/drawing/2014/main" id="{1BF7FEF3-482A-44FB-9D29-5ED779430E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4" y="1404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9" name="Group 1430">
                <a:extLst>
                  <a:ext uri="{FF2B5EF4-FFF2-40B4-BE49-F238E27FC236}">
                    <a16:creationId xmlns:a16="http://schemas.microsoft.com/office/drawing/2014/main" id="{B39123E2-8CF2-4E68-AEA1-6EBA414B13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6" y="1692"/>
                <a:ext cx="2016" cy="288"/>
                <a:chOff x="756" y="1692"/>
                <a:chExt cx="2016" cy="288"/>
              </a:xfrm>
            </p:grpSpPr>
            <p:sp>
              <p:nvSpPr>
                <p:cNvPr id="198" name="Rectangle 1431">
                  <a:extLst>
                    <a:ext uri="{FF2B5EF4-FFF2-40B4-BE49-F238E27FC236}">
                      <a16:creationId xmlns:a16="http://schemas.microsoft.com/office/drawing/2014/main" id="{1DB7BC1F-E669-4C34-AD50-8A41BF1655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4" y="169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Rectangle 1432">
                  <a:extLst>
                    <a:ext uri="{FF2B5EF4-FFF2-40B4-BE49-F238E27FC236}">
                      <a16:creationId xmlns:a16="http://schemas.microsoft.com/office/drawing/2014/main" id="{4E8FB7D3-2FE1-4FC7-BCC0-43FEF02D84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2" y="169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" name="Rectangle 1433">
                  <a:extLst>
                    <a:ext uri="{FF2B5EF4-FFF2-40B4-BE49-F238E27FC236}">
                      <a16:creationId xmlns:a16="http://schemas.microsoft.com/office/drawing/2014/main" id="{C8A0C00B-A0E1-4D3F-AA2A-4C1B94BE24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20" y="169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Rectangle 1434">
                  <a:extLst>
                    <a:ext uri="{FF2B5EF4-FFF2-40B4-BE49-F238E27FC236}">
                      <a16:creationId xmlns:a16="http://schemas.microsoft.com/office/drawing/2014/main" id="{F5799AD4-9B56-4998-9EEB-9726D84D01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8" y="169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Rectangle 1435">
                  <a:extLst>
                    <a:ext uri="{FF2B5EF4-FFF2-40B4-BE49-F238E27FC236}">
                      <a16:creationId xmlns:a16="http://schemas.microsoft.com/office/drawing/2014/main" id="{7E45DB75-9F85-4CA9-83F4-709EBC7584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6" y="169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Rectangle 1436">
                  <a:extLst>
                    <a:ext uri="{FF2B5EF4-FFF2-40B4-BE49-F238E27FC236}">
                      <a16:creationId xmlns:a16="http://schemas.microsoft.com/office/drawing/2014/main" id="{54240D5A-5DA8-4FE3-88EF-EAFE017D4F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6" y="169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4" name="Rectangle 1437">
                  <a:extLst>
                    <a:ext uri="{FF2B5EF4-FFF2-40B4-BE49-F238E27FC236}">
                      <a16:creationId xmlns:a16="http://schemas.microsoft.com/office/drawing/2014/main" id="{FEAE8546-A8AB-421A-93B7-78B8B7168A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4" y="169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0" name="Group 1438">
                <a:extLst>
                  <a:ext uri="{FF2B5EF4-FFF2-40B4-BE49-F238E27FC236}">
                    <a16:creationId xmlns:a16="http://schemas.microsoft.com/office/drawing/2014/main" id="{D32561D7-BBEC-4711-8A7B-D3A3B5EA8A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6" y="1980"/>
                <a:ext cx="2016" cy="288"/>
                <a:chOff x="756" y="1980"/>
                <a:chExt cx="2016" cy="288"/>
              </a:xfrm>
            </p:grpSpPr>
            <p:sp>
              <p:nvSpPr>
                <p:cNvPr id="191" name="Rectangle 1439">
                  <a:extLst>
                    <a:ext uri="{FF2B5EF4-FFF2-40B4-BE49-F238E27FC236}">
                      <a16:creationId xmlns:a16="http://schemas.microsoft.com/office/drawing/2014/main" id="{DEB09503-23D0-4EA8-B488-1348262840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4" y="198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2" name="Rectangle 1440">
                  <a:extLst>
                    <a:ext uri="{FF2B5EF4-FFF2-40B4-BE49-F238E27FC236}">
                      <a16:creationId xmlns:a16="http://schemas.microsoft.com/office/drawing/2014/main" id="{32B92A50-3CE8-430F-8983-663040E6B8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2" y="198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Rectangle 1441">
                  <a:extLst>
                    <a:ext uri="{FF2B5EF4-FFF2-40B4-BE49-F238E27FC236}">
                      <a16:creationId xmlns:a16="http://schemas.microsoft.com/office/drawing/2014/main" id="{582C8C1A-9E0A-41F6-A9BC-12CF559B53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20" y="198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Rectangle 1442">
                  <a:extLst>
                    <a:ext uri="{FF2B5EF4-FFF2-40B4-BE49-F238E27FC236}">
                      <a16:creationId xmlns:a16="http://schemas.microsoft.com/office/drawing/2014/main" id="{EC06509C-F29F-44AF-A2E2-278A7EF37C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8" y="198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Rectangle 1443">
                  <a:extLst>
                    <a:ext uri="{FF2B5EF4-FFF2-40B4-BE49-F238E27FC236}">
                      <a16:creationId xmlns:a16="http://schemas.microsoft.com/office/drawing/2014/main" id="{32764CA5-2C69-4527-9C14-C1C5162C33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6" y="198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6" name="Rectangle 1444">
                  <a:extLst>
                    <a:ext uri="{FF2B5EF4-FFF2-40B4-BE49-F238E27FC236}">
                      <a16:creationId xmlns:a16="http://schemas.microsoft.com/office/drawing/2014/main" id="{17FB1447-D1A6-4291-9E83-A83EDB71E7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6" y="198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Rectangle 1445">
                  <a:extLst>
                    <a:ext uri="{FF2B5EF4-FFF2-40B4-BE49-F238E27FC236}">
                      <a16:creationId xmlns:a16="http://schemas.microsoft.com/office/drawing/2014/main" id="{8B0FACCF-2C10-466E-8681-19C7115B0B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4" y="198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1" name="Group 1446">
              <a:extLst>
                <a:ext uri="{FF2B5EF4-FFF2-40B4-BE49-F238E27FC236}">
                  <a16:creationId xmlns:a16="http://schemas.microsoft.com/office/drawing/2014/main" id="{F4E74713-870C-4670-818A-B09667400E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2" y="252"/>
              <a:ext cx="2016" cy="2016"/>
              <a:chOff x="2772" y="252"/>
              <a:chExt cx="2016" cy="2016"/>
            </a:xfrm>
          </p:grpSpPr>
          <p:grpSp>
            <p:nvGrpSpPr>
              <p:cNvPr id="128" name="Group 1447">
                <a:extLst>
                  <a:ext uri="{FF2B5EF4-FFF2-40B4-BE49-F238E27FC236}">
                    <a16:creationId xmlns:a16="http://schemas.microsoft.com/office/drawing/2014/main" id="{4205B153-67A1-4899-9BC1-84A8844890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2" y="252"/>
                <a:ext cx="2016" cy="288"/>
                <a:chOff x="2772" y="252"/>
                <a:chExt cx="2016" cy="288"/>
              </a:xfrm>
            </p:grpSpPr>
            <p:sp>
              <p:nvSpPr>
                <p:cNvPr id="177" name="Rectangle 1448">
                  <a:extLst>
                    <a:ext uri="{FF2B5EF4-FFF2-40B4-BE49-F238E27FC236}">
                      <a16:creationId xmlns:a16="http://schemas.microsoft.com/office/drawing/2014/main" id="{5C693C0D-6AC4-49CF-9590-B794BD886C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0" y="25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Rectangle 1449">
                  <a:extLst>
                    <a:ext uri="{FF2B5EF4-FFF2-40B4-BE49-F238E27FC236}">
                      <a16:creationId xmlns:a16="http://schemas.microsoft.com/office/drawing/2014/main" id="{18B2DF35-1EC5-4D38-A539-F33FBA9597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48" y="25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9" name="Rectangle 1450">
                  <a:extLst>
                    <a:ext uri="{FF2B5EF4-FFF2-40B4-BE49-F238E27FC236}">
                      <a16:creationId xmlns:a16="http://schemas.microsoft.com/office/drawing/2014/main" id="{D4AF5FEB-1172-4572-9A2E-F6ABBAABCC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36" y="25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0" name="Rectangle 1451">
                  <a:extLst>
                    <a:ext uri="{FF2B5EF4-FFF2-40B4-BE49-F238E27FC236}">
                      <a16:creationId xmlns:a16="http://schemas.microsoft.com/office/drawing/2014/main" id="{8722E98F-EBD0-40F8-B60D-3681FACCB3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4" y="25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1" name="Rectangle 1452">
                  <a:extLst>
                    <a:ext uri="{FF2B5EF4-FFF2-40B4-BE49-F238E27FC236}">
                      <a16:creationId xmlns:a16="http://schemas.microsoft.com/office/drawing/2014/main" id="{F480EC42-FCEA-4F70-8EE6-32C65C3882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2" y="25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2" name="Rectangle 1453">
                  <a:extLst>
                    <a:ext uri="{FF2B5EF4-FFF2-40B4-BE49-F238E27FC236}">
                      <a16:creationId xmlns:a16="http://schemas.microsoft.com/office/drawing/2014/main" id="{41628014-0FC5-46CD-91EF-EB58238C0B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2" y="25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3" name="Rectangle 1454">
                  <a:extLst>
                    <a:ext uri="{FF2B5EF4-FFF2-40B4-BE49-F238E27FC236}">
                      <a16:creationId xmlns:a16="http://schemas.microsoft.com/office/drawing/2014/main" id="{79D8006A-9EC2-40A3-AF07-0DF19BF6B6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00" y="25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9" name="Group 1455">
                <a:extLst>
                  <a:ext uri="{FF2B5EF4-FFF2-40B4-BE49-F238E27FC236}">
                    <a16:creationId xmlns:a16="http://schemas.microsoft.com/office/drawing/2014/main" id="{A4947D19-9DF1-4FFB-86DD-38CA3653F7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2" y="540"/>
                <a:ext cx="2016" cy="288"/>
                <a:chOff x="2772" y="540"/>
                <a:chExt cx="2016" cy="288"/>
              </a:xfrm>
            </p:grpSpPr>
            <p:sp>
              <p:nvSpPr>
                <p:cNvPr id="170" name="Rectangle 1456">
                  <a:extLst>
                    <a:ext uri="{FF2B5EF4-FFF2-40B4-BE49-F238E27FC236}">
                      <a16:creationId xmlns:a16="http://schemas.microsoft.com/office/drawing/2014/main" id="{97A9B40E-AD51-4C0B-8107-B9682F7A34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0" y="54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" name="Rectangle 1457">
                  <a:extLst>
                    <a:ext uri="{FF2B5EF4-FFF2-40B4-BE49-F238E27FC236}">
                      <a16:creationId xmlns:a16="http://schemas.microsoft.com/office/drawing/2014/main" id="{7254F19A-1197-4488-8D77-08E6EC639C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48" y="54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" name="Rectangle 1458">
                  <a:extLst>
                    <a:ext uri="{FF2B5EF4-FFF2-40B4-BE49-F238E27FC236}">
                      <a16:creationId xmlns:a16="http://schemas.microsoft.com/office/drawing/2014/main" id="{76C123B3-EDDA-45F1-A391-0E9BFF0246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36" y="54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" name="Rectangle 1459">
                  <a:extLst>
                    <a:ext uri="{FF2B5EF4-FFF2-40B4-BE49-F238E27FC236}">
                      <a16:creationId xmlns:a16="http://schemas.microsoft.com/office/drawing/2014/main" id="{F16DF0FA-43CC-464C-8FAB-78691674FE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4" y="54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Rectangle 1460">
                  <a:extLst>
                    <a:ext uri="{FF2B5EF4-FFF2-40B4-BE49-F238E27FC236}">
                      <a16:creationId xmlns:a16="http://schemas.microsoft.com/office/drawing/2014/main" id="{71C3D8C6-D297-4D62-B9D0-F47561C6C0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2" y="54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" name="Rectangle 1461">
                  <a:extLst>
                    <a:ext uri="{FF2B5EF4-FFF2-40B4-BE49-F238E27FC236}">
                      <a16:creationId xmlns:a16="http://schemas.microsoft.com/office/drawing/2014/main" id="{6FF5B960-BB79-478E-97BF-036D6950EF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2" y="54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Rectangle 1462">
                  <a:extLst>
                    <a:ext uri="{FF2B5EF4-FFF2-40B4-BE49-F238E27FC236}">
                      <a16:creationId xmlns:a16="http://schemas.microsoft.com/office/drawing/2014/main" id="{3CFA0E87-2929-4229-9387-EEC23941C0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00" y="54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0" name="Group 1463">
                <a:extLst>
                  <a:ext uri="{FF2B5EF4-FFF2-40B4-BE49-F238E27FC236}">
                    <a16:creationId xmlns:a16="http://schemas.microsoft.com/office/drawing/2014/main" id="{227B0270-CDB9-4712-8DF4-5A38D16ECB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2" y="828"/>
                <a:ext cx="2016" cy="288"/>
                <a:chOff x="2772" y="828"/>
                <a:chExt cx="2016" cy="288"/>
              </a:xfrm>
            </p:grpSpPr>
            <p:sp>
              <p:nvSpPr>
                <p:cNvPr id="163" name="Rectangle 1464">
                  <a:extLst>
                    <a:ext uri="{FF2B5EF4-FFF2-40B4-BE49-F238E27FC236}">
                      <a16:creationId xmlns:a16="http://schemas.microsoft.com/office/drawing/2014/main" id="{F79955A0-6594-4B4C-9BC0-A9E3EF59AA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0" y="82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Rectangle 1465">
                  <a:extLst>
                    <a:ext uri="{FF2B5EF4-FFF2-40B4-BE49-F238E27FC236}">
                      <a16:creationId xmlns:a16="http://schemas.microsoft.com/office/drawing/2014/main" id="{BA25F0AB-37E6-4F3C-98C6-4E6CDBAC48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48" y="82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Rectangle 1466">
                  <a:extLst>
                    <a:ext uri="{FF2B5EF4-FFF2-40B4-BE49-F238E27FC236}">
                      <a16:creationId xmlns:a16="http://schemas.microsoft.com/office/drawing/2014/main" id="{E9D42401-C3F8-40EF-9E68-6AA9202D97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36" y="82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Rectangle 1467">
                  <a:extLst>
                    <a:ext uri="{FF2B5EF4-FFF2-40B4-BE49-F238E27FC236}">
                      <a16:creationId xmlns:a16="http://schemas.microsoft.com/office/drawing/2014/main" id="{E8AD8602-15F1-4A98-B0E9-285D4E94F0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4" y="82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" name="Rectangle 1468">
                  <a:extLst>
                    <a:ext uri="{FF2B5EF4-FFF2-40B4-BE49-F238E27FC236}">
                      <a16:creationId xmlns:a16="http://schemas.microsoft.com/office/drawing/2014/main" id="{E71870F4-DE8C-46D5-877A-31BA462100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2" y="82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Rectangle 1469">
                  <a:extLst>
                    <a:ext uri="{FF2B5EF4-FFF2-40B4-BE49-F238E27FC236}">
                      <a16:creationId xmlns:a16="http://schemas.microsoft.com/office/drawing/2014/main" id="{2FC85440-D744-407A-84A6-D84CFFD59B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2" y="82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Rectangle 1470">
                  <a:extLst>
                    <a:ext uri="{FF2B5EF4-FFF2-40B4-BE49-F238E27FC236}">
                      <a16:creationId xmlns:a16="http://schemas.microsoft.com/office/drawing/2014/main" id="{344209D8-DDC2-4DA1-89A5-D52AF0CF36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00" y="82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1" name="Group 1471">
                <a:extLst>
                  <a:ext uri="{FF2B5EF4-FFF2-40B4-BE49-F238E27FC236}">
                    <a16:creationId xmlns:a16="http://schemas.microsoft.com/office/drawing/2014/main" id="{E02A7109-817E-4CAC-9B6E-612733C8FE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2" y="1116"/>
                <a:ext cx="2016" cy="288"/>
                <a:chOff x="2772" y="1116"/>
                <a:chExt cx="2016" cy="288"/>
              </a:xfrm>
            </p:grpSpPr>
            <p:sp>
              <p:nvSpPr>
                <p:cNvPr id="156" name="Rectangle 1472">
                  <a:extLst>
                    <a:ext uri="{FF2B5EF4-FFF2-40B4-BE49-F238E27FC236}">
                      <a16:creationId xmlns:a16="http://schemas.microsoft.com/office/drawing/2014/main" id="{DAF8812C-2AA3-4FC0-853D-33C5FD9C56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0" y="111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Rectangle 1473">
                  <a:extLst>
                    <a:ext uri="{FF2B5EF4-FFF2-40B4-BE49-F238E27FC236}">
                      <a16:creationId xmlns:a16="http://schemas.microsoft.com/office/drawing/2014/main" id="{76B80AC5-A01D-4CA8-98CE-7D1FC53A08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48" y="111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Rectangle 1474">
                  <a:extLst>
                    <a:ext uri="{FF2B5EF4-FFF2-40B4-BE49-F238E27FC236}">
                      <a16:creationId xmlns:a16="http://schemas.microsoft.com/office/drawing/2014/main" id="{DB3BAE92-AE24-43EE-9BC0-1B787C02AB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36" y="111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9" name="Rectangle 1475">
                  <a:extLst>
                    <a:ext uri="{FF2B5EF4-FFF2-40B4-BE49-F238E27FC236}">
                      <a16:creationId xmlns:a16="http://schemas.microsoft.com/office/drawing/2014/main" id="{60C3BB12-DF76-4AF1-BC4D-63B6CA2D43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4" y="111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Rectangle 1476">
                  <a:extLst>
                    <a:ext uri="{FF2B5EF4-FFF2-40B4-BE49-F238E27FC236}">
                      <a16:creationId xmlns:a16="http://schemas.microsoft.com/office/drawing/2014/main" id="{30566A9C-7E88-46C1-BF2F-E1ED2D7274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2" y="111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Rectangle 1477">
                  <a:extLst>
                    <a:ext uri="{FF2B5EF4-FFF2-40B4-BE49-F238E27FC236}">
                      <a16:creationId xmlns:a16="http://schemas.microsoft.com/office/drawing/2014/main" id="{142BE203-CC78-43B4-9FAA-46054D93C7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2" y="111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Rectangle 1478">
                  <a:extLst>
                    <a:ext uri="{FF2B5EF4-FFF2-40B4-BE49-F238E27FC236}">
                      <a16:creationId xmlns:a16="http://schemas.microsoft.com/office/drawing/2014/main" id="{70658217-7D6D-4996-B536-9EA9391243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00" y="111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2" name="Group 1479">
                <a:extLst>
                  <a:ext uri="{FF2B5EF4-FFF2-40B4-BE49-F238E27FC236}">
                    <a16:creationId xmlns:a16="http://schemas.microsoft.com/office/drawing/2014/main" id="{92C6C484-F317-4F10-AA2A-FF8B7E8729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2" y="1404"/>
                <a:ext cx="2016" cy="288"/>
                <a:chOff x="2772" y="1404"/>
                <a:chExt cx="2016" cy="288"/>
              </a:xfrm>
            </p:grpSpPr>
            <p:sp>
              <p:nvSpPr>
                <p:cNvPr id="149" name="Rectangle 1480">
                  <a:extLst>
                    <a:ext uri="{FF2B5EF4-FFF2-40B4-BE49-F238E27FC236}">
                      <a16:creationId xmlns:a16="http://schemas.microsoft.com/office/drawing/2014/main" id="{2E20E862-6A6F-4D9A-967B-0623931D9D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0" y="1404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Rectangle 1481">
                  <a:extLst>
                    <a:ext uri="{FF2B5EF4-FFF2-40B4-BE49-F238E27FC236}">
                      <a16:creationId xmlns:a16="http://schemas.microsoft.com/office/drawing/2014/main" id="{88005546-D5A2-49EE-8305-DD87E29464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48" y="1404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1" name="Rectangle 1482">
                  <a:extLst>
                    <a:ext uri="{FF2B5EF4-FFF2-40B4-BE49-F238E27FC236}">
                      <a16:creationId xmlns:a16="http://schemas.microsoft.com/office/drawing/2014/main" id="{85B5D648-2BAF-45D8-87A4-F64CDA9881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36" y="1404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Rectangle 1483">
                  <a:extLst>
                    <a:ext uri="{FF2B5EF4-FFF2-40B4-BE49-F238E27FC236}">
                      <a16:creationId xmlns:a16="http://schemas.microsoft.com/office/drawing/2014/main" id="{80C1528E-E4A5-457A-9441-F09B8D04E8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4" y="1404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Rectangle 1484">
                  <a:extLst>
                    <a:ext uri="{FF2B5EF4-FFF2-40B4-BE49-F238E27FC236}">
                      <a16:creationId xmlns:a16="http://schemas.microsoft.com/office/drawing/2014/main" id="{212B75D4-A445-4771-B5F4-8B54A82631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2" y="1404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Rectangle 1485">
                  <a:extLst>
                    <a:ext uri="{FF2B5EF4-FFF2-40B4-BE49-F238E27FC236}">
                      <a16:creationId xmlns:a16="http://schemas.microsoft.com/office/drawing/2014/main" id="{CB51C183-B2A4-4BC2-AD82-5BB4632088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2" y="1404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5" name="Rectangle 1486">
                  <a:extLst>
                    <a:ext uri="{FF2B5EF4-FFF2-40B4-BE49-F238E27FC236}">
                      <a16:creationId xmlns:a16="http://schemas.microsoft.com/office/drawing/2014/main" id="{48341815-2B7A-4F06-ACA9-DF1105E2B9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00" y="1404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3" name="Group 1487">
                <a:extLst>
                  <a:ext uri="{FF2B5EF4-FFF2-40B4-BE49-F238E27FC236}">
                    <a16:creationId xmlns:a16="http://schemas.microsoft.com/office/drawing/2014/main" id="{5C2E9386-5B6B-4FEF-8D2F-18FB7243D5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2" y="1692"/>
                <a:ext cx="2016" cy="288"/>
                <a:chOff x="2772" y="1692"/>
                <a:chExt cx="2016" cy="288"/>
              </a:xfrm>
            </p:grpSpPr>
            <p:sp>
              <p:nvSpPr>
                <p:cNvPr id="142" name="Rectangle 1488">
                  <a:extLst>
                    <a:ext uri="{FF2B5EF4-FFF2-40B4-BE49-F238E27FC236}">
                      <a16:creationId xmlns:a16="http://schemas.microsoft.com/office/drawing/2014/main" id="{145B3FF0-15F2-493F-BDAC-66E63FDDE0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0" y="169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3" name="Rectangle 1489">
                  <a:extLst>
                    <a:ext uri="{FF2B5EF4-FFF2-40B4-BE49-F238E27FC236}">
                      <a16:creationId xmlns:a16="http://schemas.microsoft.com/office/drawing/2014/main" id="{E8B5E552-5FFA-4C09-AAFA-5DD0C7DA39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48" y="169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4" name="Rectangle 1490">
                  <a:extLst>
                    <a:ext uri="{FF2B5EF4-FFF2-40B4-BE49-F238E27FC236}">
                      <a16:creationId xmlns:a16="http://schemas.microsoft.com/office/drawing/2014/main" id="{1AF5E2C9-31CA-489F-96FD-C4E2269542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36" y="169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5" name="Rectangle 1491">
                  <a:extLst>
                    <a:ext uri="{FF2B5EF4-FFF2-40B4-BE49-F238E27FC236}">
                      <a16:creationId xmlns:a16="http://schemas.microsoft.com/office/drawing/2014/main" id="{0622018B-026F-4869-8640-924DEDAEC9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4" y="169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6" name="Rectangle 1492">
                  <a:extLst>
                    <a:ext uri="{FF2B5EF4-FFF2-40B4-BE49-F238E27FC236}">
                      <a16:creationId xmlns:a16="http://schemas.microsoft.com/office/drawing/2014/main" id="{6CA86AE4-0F1F-43C7-AB2E-25A75336BF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2" y="169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7" name="Rectangle 1493">
                  <a:extLst>
                    <a:ext uri="{FF2B5EF4-FFF2-40B4-BE49-F238E27FC236}">
                      <a16:creationId xmlns:a16="http://schemas.microsoft.com/office/drawing/2014/main" id="{F6375574-2CF6-490B-A7C3-A06E7068F4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2" y="169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Rectangle 1494">
                  <a:extLst>
                    <a:ext uri="{FF2B5EF4-FFF2-40B4-BE49-F238E27FC236}">
                      <a16:creationId xmlns:a16="http://schemas.microsoft.com/office/drawing/2014/main" id="{0EA59181-A4CF-4629-9FCB-AFADB159B0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00" y="169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4" name="Group 1495">
                <a:extLst>
                  <a:ext uri="{FF2B5EF4-FFF2-40B4-BE49-F238E27FC236}">
                    <a16:creationId xmlns:a16="http://schemas.microsoft.com/office/drawing/2014/main" id="{A67CF4B5-BF8A-4790-93F4-4A1A38E97F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2" y="1980"/>
                <a:ext cx="2016" cy="288"/>
                <a:chOff x="2772" y="1980"/>
                <a:chExt cx="2016" cy="288"/>
              </a:xfrm>
            </p:grpSpPr>
            <p:sp>
              <p:nvSpPr>
                <p:cNvPr id="135" name="Rectangle 1496">
                  <a:extLst>
                    <a:ext uri="{FF2B5EF4-FFF2-40B4-BE49-F238E27FC236}">
                      <a16:creationId xmlns:a16="http://schemas.microsoft.com/office/drawing/2014/main" id="{E31B0AAC-692A-4C2D-B21B-C7CA36A0BA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0" y="198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6" name="Rectangle 1497">
                  <a:extLst>
                    <a:ext uri="{FF2B5EF4-FFF2-40B4-BE49-F238E27FC236}">
                      <a16:creationId xmlns:a16="http://schemas.microsoft.com/office/drawing/2014/main" id="{18AD8AAB-084C-4F68-A19A-87FC59F946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48" y="198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7" name="Rectangle 1498">
                  <a:extLst>
                    <a:ext uri="{FF2B5EF4-FFF2-40B4-BE49-F238E27FC236}">
                      <a16:creationId xmlns:a16="http://schemas.microsoft.com/office/drawing/2014/main" id="{38C60DD0-66D3-47A5-A802-5719ED38A9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36" y="198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" name="Rectangle 1499">
                  <a:extLst>
                    <a:ext uri="{FF2B5EF4-FFF2-40B4-BE49-F238E27FC236}">
                      <a16:creationId xmlns:a16="http://schemas.microsoft.com/office/drawing/2014/main" id="{E424D5E1-0720-40DC-8C9B-C45E6FEF33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4" y="198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9" name="Rectangle 1500">
                  <a:extLst>
                    <a:ext uri="{FF2B5EF4-FFF2-40B4-BE49-F238E27FC236}">
                      <a16:creationId xmlns:a16="http://schemas.microsoft.com/office/drawing/2014/main" id="{C02FFAF0-0A3A-48D3-BFA1-ECA839508C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2" y="198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0" name="Rectangle 1501">
                  <a:extLst>
                    <a:ext uri="{FF2B5EF4-FFF2-40B4-BE49-F238E27FC236}">
                      <a16:creationId xmlns:a16="http://schemas.microsoft.com/office/drawing/2014/main" id="{00D9A4C4-76B4-4BD4-BC2F-7C3D11F45A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2" y="198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1" name="Rectangle 1502">
                  <a:extLst>
                    <a:ext uri="{FF2B5EF4-FFF2-40B4-BE49-F238E27FC236}">
                      <a16:creationId xmlns:a16="http://schemas.microsoft.com/office/drawing/2014/main" id="{390DD35F-C274-45CC-B194-ABD659D445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00" y="198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2" name="Group 1503">
              <a:extLst>
                <a:ext uri="{FF2B5EF4-FFF2-40B4-BE49-F238E27FC236}">
                  <a16:creationId xmlns:a16="http://schemas.microsoft.com/office/drawing/2014/main" id="{23112C52-0843-40E5-8766-01EF3A3417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6" y="2268"/>
              <a:ext cx="2016" cy="2016"/>
              <a:chOff x="756" y="2268"/>
              <a:chExt cx="2016" cy="2016"/>
            </a:xfrm>
          </p:grpSpPr>
          <p:grpSp>
            <p:nvGrpSpPr>
              <p:cNvPr id="72" name="Group 1504">
                <a:extLst>
                  <a:ext uri="{FF2B5EF4-FFF2-40B4-BE49-F238E27FC236}">
                    <a16:creationId xmlns:a16="http://schemas.microsoft.com/office/drawing/2014/main" id="{4F49C3DD-6693-4A9D-9AE2-C6C4F7E413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6" y="2268"/>
                <a:ext cx="2016" cy="288"/>
                <a:chOff x="756" y="2268"/>
                <a:chExt cx="2016" cy="288"/>
              </a:xfrm>
            </p:grpSpPr>
            <p:sp>
              <p:nvSpPr>
                <p:cNvPr id="121" name="Rectangle 1505">
                  <a:extLst>
                    <a:ext uri="{FF2B5EF4-FFF2-40B4-BE49-F238E27FC236}">
                      <a16:creationId xmlns:a16="http://schemas.microsoft.com/office/drawing/2014/main" id="{113AE06C-F19C-43B6-B389-74B0FC95D1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4" y="226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" name="Rectangle 1506">
                  <a:extLst>
                    <a:ext uri="{FF2B5EF4-FFF2-40B4-BE49-F238E27FC236}">
                      <a16:creationId xmlns:a16="http://schemas.microsoft.com/office/drawing/2014/main" id="{063B41E0-BA51-4327-A9C1-14CA4A91ED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2" y="226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3" name="Rectangle 1507">
                  <a:extLst>
                    <a:ext uri="{FF2B5EF4-FFF2-40B4-BE49-F238E27FC236}">
                      <a16:creationId xmlns:a16="http://schemas.microsoft.com/office/drawing/2014/main" id="{688875FB-2645-4EB7-9AC0-D3D06DC7E8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20" y="226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" name="Rectangle 1508">
                  <a:extLst>
                    <a:ext uri="{FF2B5EF4-FFF2-40B4-BE49-F238E27FC236}">
                      <a16:creationId xmlns:a16="http://schemas.microsoft.com/office/drawing/2014/main" id="{10B4CA7C-5ED7-44C9-9F3B-1CD6D3B899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8" y="226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" name="Rectangle 1509">
                  <a:extLst>
                    <a:ext uri="{FF2B5EF4-FFF2-40B4-BE49-F238E27FC236}">
                      <a16:creationId xmlns:a16="http://schemas.microsoft.com/office/drawing/2014/main" id="{9626EBDB-8DD4-423C-A40D-191496EAF6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6" y="226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Rectangle 1510">
                  <a:extLst>
                    <a:ext uri="{FF2B5EF4-FFF2-40B4-BE49-F238E27FC236}">
                      <a16:creationId xmlns:a16="http://schemas.microsoft.com/office/drawing/2014/main" id="{F9BDD1C7-69D6-4D5D-9429-9D8B609876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6" y="226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" name="Rectangle 1511">
                  <a:extLst>
                    <a:ext uri="{FF2B5EF4-FFF2-40B4-BE49-F238E27FC236}">
                      <a16:creationId xmlns:a16="http://schemas.microsoft.com/office/drawing/2014/main" id="{BA86F129-3E57-4ACC-B576-0EB5A07189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4" y="226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3" name="Group 1512">
                <a:extLst>
                  <a:ext uri="{FF2B5EF4-FFF2-40B4-BE49-F238E27FC236}">
                    <a16:creationId xmlns:a16="http://schemas.microsoft.com/office/drawing/2014/main" id="{61867365-3151-4896-B777-8CABA20EFE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6" y="2556"/>
                <a:ext cx="2016" cy="288"/>
                <a:chOff x="756" y="2556"/>
                <a:chExt cx="2016" cy="288"/>
              </a:xfrm>
            </p:grpSpPr>
            <p:sp>
              <p:nvSpPr>
                <p:cNvPr id="114" name="Rectangle 1513">
                  <a:extLst>
                    <a:ext uri="{FF2B5EF4-FFF2-40B4-BE49-F238E27FC236}">
                      <a16:creationId xmlns:a16="http://schemas.microsoft.com/office/drawing/2014/main" id="{0B342B0D-B70B-4574-B24C-68216F85B0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4" y="255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5" name="Rectangle 1514">
                  <a:extLst>
                    <a:ext uri="{FF2B5EF4-FFF2-40B4-BE49-F238E27FC236}">
                      <a16:creationId xmlns:a16="http://schemas.microsoft.com/office/drawing/2014/main" id="{ED42BFED-CD0B-4AE0-A2CC-FE4FEAB623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2" y="255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" name="Rectangle 1515">
                  <a:extLst>
                    <a:ext uri="{FF2B5EF4-FFF2-40B4-BE49-F238E27FC236}">
                      <a16:creationId xmlns:a16="http://schemas.microsoft.com/office/drawing/2014/main" id="{C8A78EEC-A596-4986-9D86-93EE66EF92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20" y="255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7" name="Rectangle 1516">
                  <a:extLst>
                    <a:ext uri="{FF2B5EF4-FFF2-40B4-BE49-F238E27FC236}">
                      <a16:creationId xmlns:a16="http://schemas.microsoft.com/office/drawing/2014/main" id="{1BA377FE-4A55-4127-B172-F9F37D2D0D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8" y="255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8" name="Rectangle 1517">
                  <a:extLst>
                    <a:ext uri="{FF2B5EF4-FFF2-40B4-BE49-F238E27FC236}">
                      <a16:creationId xmlns:a16="http://schemas.microsoft.com/office/drawing/2014/main" id="{B4A068A4-11C6-485E-BFC6-A8F6C04626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6" y="255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" name="Rectangle 1518">
                  <a:extLst>
                    <a:ext uri="{FF2B5EF4-FFF2-40B4-BE49-F238E27FC236}">
                      <a16:creationId xmlns:a16="http://schemas.microsoft.com/office/drawing/2014/main" id="{703B73F9-F7D9-4DAE-A593-5501A725DF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6" y="255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" name="Rectangle 1519">
                  <a:extLst>
                    <a:ext uri="{FF2B5EF4-FFF2-40B4-BE49-F238E27FC236}">
                      <a16:creationId xmlns:a16="http://schemas.microsoft.com/office/drawing/2014/main" id="{47AF4031-C099-42A9-B5B7-DEE160D584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4" y="255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4" name="Group 1520">
                <a:extLst>
                  <a:ext uri="{FF2B5EF4-FFF2-40B4-BE49-F238E27FC236}">
                    <a16:creationId xmlns:a16="http://schemas.microsoft.com/office/drawing/2014/main" id="{FBA9B418-0717-44E4-BCB2-5E0609E552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6" y="2844"/>
                <a:ext cx="2016" cy="288"/>
                <a:chOff x="756" y="2844"/>
                <a:chExt cx="2016" cy="288"/>
              </a:xfrm>
            </p:grpSpPr>
            <p:sp>
              <p:nvSpPr>
                <p:cNvPr id="107" name="Rectangle 1521">
                  <a:extLst>
                    <a:ext uri="{FF2B5EF4-FFF2-40B4-BE49-F238E27FC236}">
                      <a16:creationId xmlns:a16="http://schemas.microsoft.com/office/drawing/2014/main" id="{277B22FB-8E5C-43CA-B6BE-B0CB518FD2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4" y="2844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8" name="Rectangle 1522">
                  <a:extLst>
                    <a:ext uri="{FF2B5EF4-FFF2-40B4-BE49-F238E27FC236}">
                      <a16:creationId xmlns:a16="http://schemas.microsoft.com/office/drawing/2014/main" id="{23E27AD4-07B1-4527-8D42-5BD03B8FEE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2" y="2844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" name="Rectangle 1523">
                  <a:extLst>
                    <a:ext uri="{FF2B5EF4-FFF2-40B4-BE49-F238E27FC236}">
                      <a16:creationId xmlns:a16="http://schemas.microsoft.com/office/drawing/2014/main" id="{DBC0D1A9-32C8-472A-BF25-6C18758C4A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20" y="2844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" name="Rectangle 1524">
                  <a:extLst>
                    <a:ext uri="{FF2B5EF4-FFF2-40B4-BE49-F238E27FC236}">
                      <a16:creationId xmlns:a16="http://schemas.microsoft.com/office/drawing/2014/main" id="{D1E39E18-0850-41CC-A1D9-B5E5002486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8" y="2844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" name="Rectangle 1525">
                  <a:extLst>
                    <a:ext uri="{FF2B5EF4-FFF2-40B4-BE49-F238E27FC236}">
                      <a16:creationId xmlns:a16="http://schemas.microsoft.com/office/drawing/2014/main" id="{864D43F7-1CCE-4248-BD8E-CF0B99A704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6" y="2844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" name="Rectangle 1526">
                  <a:extLst>
                    <a:ext uri="{FF2B5EF4-FFF2-40B4-BE49-F238E27FC236}">
                      <a16:creationId xmlns:a16="http://schemas.microsoft.com/office/drawing/2014/main" id="{04755FBC-3E25-4A59-8BF3-D8985E3B34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6" y="2844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" name="Rectangle 1527">
                  <a:extLst>
                    <a:ext uri="{FF2B5EF4-FFF2-40B4-BE49-F238E27FC236}">
                      <a16:creationId xmlns:a16="http://schemas.microsoft.com/office/drawing/2014/main" id="{8C98C607-7F03-4E96-860E-B56A71002E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4" y="2844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5" name="Group 1528">
                <a:extLst>
                  <a:ext uri="{FF2B5EF4-FFF2-40B4-BE49-F238E27FC236}">
                    <a16:creationId xmlns:a16="http://schemas.microsoft.com/office/drawing/2014/main" id="{2559FB22-0EC2-414E-B0FB-DE77EC22AD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6" y="3132"/>
                <a:ext cx="2016" cy="288"/>
                <a:chOff x="756" y="3132"/>
                <a:chExt cx="2016" cy="288"/>
              </a:xfrm>
            </p:grpSpPr>
            <p:sp>
              <p:nvSpPr>
                <p:cNvPr id="100" name="Rectangle 1529">
                  <a:extLst>
                    <a:ext uri="{FF2B5EF4-FFF2-40B4-BE49-F238E27FC236}">
                      <a16:creationId xmlns:a16="http://schemas.microsoft.com/office/drawing/2014/main" id="{56B079B2-80AE-4554-A013-E1AB20ED25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4" y="313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" name="Rectangle 1530">
                  <a:extLst>
                    <a:ext uri="{FF2B5EF4-FFF2-40B4-BE49-F238E27FC236}">
                      <a16:creationId xmlns:a16="http://schemas.microsoft.com/office/drawing/2014/main" id="{7E6B331F-79FF-4814-A099-67FC611DB1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2" y="313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" name="Rectangle 1531">
                  <a:extLst>
                    <a:ext uri="{FF2B5EF4-FFF2-40B4-BE49-F238E27FC236}">
                      <a16:creationId xmlns:a16="http://schemas.microsoft.com/office/drawing/2014/main" id="{DF57F175-1421-43B2-8339-B071B666E8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20" y="313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3" name="Rectangle 1532">
                  <a:extLst>
                    <a:ext uri="{FF2B5EF4-FFF2-40B4-BE49-F238E27FC236}">
                      <a16:creationId xmlns:a16="http://schemas.microsoft.com/office/drawing/2014/main" id="{1B893F21-933B-4290-895D-9F67321078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8" y="313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" name="Rectangle 1533">
                  <a:extLst>
                    <a:ext uri="{FF2B5EF4-FFF2-40B4-BE49-F238E27FC236}">
                      <a16:creationId xmlns:a16="http://schemas.microsoft.com/office/drawing/2014/main" id="{28C73C75-3097-48FC-8C63-74B290F3BC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6" y="313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5" name="Rectangle 1534">
                  <a:extLst>
                    <a:ext uri="{FF2B5EF4-FFF2-40B4-BE49-F238E27FC236}">
                      <a16:creationId xmlns:a16="http://schemas.microsoft.com/office/drawing/2014/main" id="{D1108780-B1C3-4370-BD5B-59A00118BC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6" y="313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" name="Rectangle 1535">
                  <a:extLst>
                    <a:ext uri="{FF2B5EF4-FFF2-40B4-BE49-F238E27FC236}">
                      <a16:creationId xmlns:a16="http://schemas.microsoft.com/office/drawing/2014/main" id="{39FC5367-644B-43AC-A2DD-F5D3746229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4" y="313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6" name="Group 1536">
                <a:extLst>
                  <a:ext uri="{FF2B5EF4-FFF2-40B4-BE49-F238E27FC236}">
                    <a16:creationId xmlns:a16="http://schemas.microsoft.com/office/drawing/2014/main" id="{6F517F18-C795-4948-B253-C357A86949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6" y="3420"/>
                <a:ext cx="2016" cy="288"/>
                <a:chOff x="756" y="3420"/>
                <a:chExt cx="2016" cy="288"/>
              </a:xfrm>
            </p:grpSpPr>
            <p:sp>
              <p:nvSpPr>
                <p:cNvPr id="93" name="Rectangle 1537">
                  <a:extLst>
                    <a:ext uri="{FF2B5EF4-FFF2-40B4-BE49-F238E27FC236}">
                      <a16:creationId xmlns:a16="http://schemas.microsoft.com/office/drawing/2014/main" id="{20DFEAFD-57DE-40B8-8B3D-D84A3369E2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4" y="342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" name="Rectangle 1538">
                  <a:extLst>
                    <a:ext uri="{FF2B5EF4-FFF2-40B4-BE49-F238E27FC236}">
                      <a16:creationId xmlns:a16="http://schemas.microsoft.com/office/drawing/2014/main" id="{2779FD8B-0765-4E76-94F6-841957784C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2" y="342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" name="Rectangle 1539">
                  <a:extLst>
                    <a:ext uri="{FF2B5EF4-FFF2-40B4-BE49-F238E27FC236}">
                      <a16:creationId xmlns:a16="http://schemas.microsoft.com/office/drawing/2014/main" id="{38683C43-1348-4B64-82DE-400E2D6FDF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20" y="342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" name="Rectangle 1540">
                  <a:extLst>
                    <a:ext uri="{FF2B5EF4-FFF2-40B4-BE49-F238E27FC236}">
                      <a16:creationId xmlns:a16="http://schemas.microsoft.com/office/drawing/2014/main" id="{63E44FB9-BC2F-4095-AA3C-3DEB0BE15F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8" y="342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" name="Rectangle 1541">
                  <a:extLst>
                    <a:ext uri="{FF2B5EF4-FFF2-40B4-BE49-F238E27FC236}">
                      <a16:creationId xmlns:a16="http://schemas.microsoft.com/office/drawing/2014/main" id="{7A09AF7D-6F66-41D5-A912-200CD3D3A5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6" y="342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" name="Rectangle 1542">
                  <a:extLst>
                    <a:ext uri="{FF2B5EF4-FFF2-40B4-BE49-F238E27FC236}">
                      <a16:creationId xmlns:a16="http://schemas.microsoft.com/office/drawing/2014/main" id="{4540AC95-3CEA-448A-9791-57FD6E9D4F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6" y="342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" name="Rectangle 1543">
                  <a:extLst>
                    <a:ext uri="{FF2B5EF4-FFF2-40B4-BE49-F238E27FC236}">
                      <a16:creationId xmlns:a16="http://schemas.microsoft.com/office/drawing/2014/main" id="{C1C23FAF-834B-44EE-87A5-1FAFE79EF4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4" y="342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7" name="Group 1544">
                <a:extLst>
                  <a:ext uri="{FF2B5EF4-FFF2-40B4-BE49-F238E27FC236}">
                    <a16:creationId xmlns:a16="http://schemas.microsoft.com/office/drawing/2014/main" id="{5BF153FB-8E88-4296-A976-9156957CBD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6" y="3708"/>
                <a:ext cx="2016" cy="288"/>
                <a:chOff x="756" y="3708"/>
                <a:chExt cx="2016" cy="288"/>
              </a:xfrm>
            </p:grpSpPr>
            <p:sp>
              <p:nvSpPr>
                <p:cNvPr id="86" name="Rectangle 1545">
                  <a:extLst>
                    <a:ext uri="{FF2B5EF4-FFF2-40B4-BE49-F238E27FC236}">
                      <a16:creationId xmlns:a16="http://schemas.microsoft.com/office/drawing/2014/main" id="{B0B51616-6143-4080-A967-6AFF581CA7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4" y="370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" name="Rectangle 1546">
                  <a:extLst>
                    <a:ext uri="{FF2B5EF4-FFF2-40B4-BE49-F238E27FC236}">
                      <a16:creationId xmlns:a16="http://schemas.microsoft.com/office/drawing/2014/main" id="{0E4AB76E-0E9C-4802-BBD1-F19AEDA8A2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2" y="370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" name="Rectangle 1547">
                  <a:extLst>
                    <a:ext uri="{FF2B5EF4-FFF2-40B4-BE49-F238E27FC236}">
                      <a16:creationId xmlns:a16="http://schemas.microsoft.com/office/drawing/2014/main" id="{8EA57C6C-40C1-47F3-8943-AF00A7808E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20" y="370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" name="Rectangle 1548">
                  <a:extLst>
                    <a:ext uri="{FF2B5EF4-FFF2-40B4-BE49-F238E27FC236}">
                      <a16:creationId xmlns:a16="http://schemas.microsoft.com/office/drawing/2014/main" id="{3B683FF6-4778-48D0-A1AE-867544C395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8" y="370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" name="Rectangle 1549">
                  <a:extLst>
                    <a:ext uri="{FF2B5EF4-FFF2-40B4-BE49-F238E27FC236}">
                      <a16:creationId xmlns:a16="http://schemas.microsoft.com/office/drawing/2014/main" id="{A3F37803-233D-4890-8AD3-1DBD0DC0DE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6" y="370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" name="Rectangle 1550">
                  <a:extLst>
                    <a:ext uri="{FF2B5EF4-FFF2-40B4-BE49-F238E27FC236}">
                      <a16:creationId xmlns:a16="http://schemas.microsoft.com/office/drawing/2014/main" id="{E6D0418A-7B5F-4F1A-B57C-3A3CBD7133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6" y="370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" name="Rectangle 1551">
                  <a:extLst>
                    <a:ext uri="{FF2B5EF4-FFF2-40B4-BE49-F238E27FC236}">
                      <a16:creationId xmlns:a16="http://schemas.microsoft.com/office/drawing/2014/main" id="{77A1CDCD-D123-484D-A975-B725F531D7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4" y="370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8" name="Group 1552">
                <a:extLst>
                  <a:ext uri="{FF2B5EF4-FFF2-40B4-BE49-F238E27FC236}">
                    <a16:creationId xmlns:a16="http://schemas.microsoft.com/office/drawing/2014/main" id="{41AA2264-BA55-4337-B884-EB0821165E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6" y="3996"/>
                <a:ext cx="2016" cy="288"/>
                <a:chOff x="756" y="3996"/>
                <a:chExt cx="2016" cy="288"/>
              </a:xfrm>
            </p:grpSpPr>
            <p:sp>
              <p:nvSpPr>
                <p:cNvPr id="79" name="Rectangle 1553">
                  <a:extLst>
                    <a:ext uri="{FF2B5EF4-FFF2-40B4-BE49-F238E27FC236}">
                      <a16:creationId xmlns:a16="http://schemas.microsoft.com/office/drawing/2014/main" id="{66BA6137-CBC6-4366-898E-A2F5D43D3D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4" y="399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" name="Rectangle 1554">
                  <a:extLst>
                    <a:ext uri="{FF2B5EF4-FFF2-40B4-BE49-F238E27FC236}">
                      <a16:creationId xmlns:a16="http://schemas.microsoft.com/office/drawing/2014/main" id="{2C580095-88FC-49C7-9CA7-9F9685A532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2" y="399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" name="Rectangle 1555">
                  <a:extLst>
                    <a:ext uri="{FF2B5EF4-FFF2-40B4-BE49-F238E27FC236}">
                      <a16:creationId xmlns:a16="http://schemas.microsoft.com/office/drawing/2014/main" id="{8D27FCC5-F0CB-4AA6-9EFF-51284E5728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20" y="399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" name="Rectangle 1556">
                  <a:extLst>
                    <a:ext uri="{FF2B5EF4-FFF2-40B4-BE49-F238E27FC236}">
                      <a16:creationId xmlns:a16="http://schemas.microsoft.com/office/drawing/2014/main" id="{06103ABA-EF0E-4C5B-A801-AFEAF0019F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8" y="399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" name="Rectangle 1557">
                  <a:extLst>
                    <a:ext uri="{FF2B5EF4-FFF2-40B4-BE49-F238E27FC236}">
                      <a16:creationId xmlns:a16="http://schemas.microsoft.com/office/drawing/2014/main" id="{9966D3D1-5C1F-4397-BB16-A0EAA6C199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6" y="399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" name="Rectangle 1558">
                  <a:extLst>
                    <a:ext uri="{FF2B5EF4-FFF2-40B4-BE49-F238E27FC236}">
                      <a16:creationId xmlns:a16="http://schemas.microsoft.com/office/drawing/2014/main" id="{5CE7AA5C-BF26-4B21-9389-ED56D55AD8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6" y="399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" name="Rectangle 1559">
                  <a:extLst>
                    <a:ext uri="{FF2B5EF4-FFF2-40B4-BE49-F238E27FC236}">
                      <a16:creationId xmlns:a16="http://schemas.microsoft.com/office/drawing/2014/main" id="{C3CA8AC2-704B-448D-9407-60131A7324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4" y="399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" name="Group 1560">
              <a:extLst>
                <a:ext uri="{FF2B5EF4-FFF2-40B4-BE49-F238E27FC236}">
                  <a16:creationId xmlns:a16="http://schemas.microsoft.com/office/drawing/2014/main" id="{0A86A380-7BBD-4D69-A796-9223CFF566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2" y="2268"/>
              <a:ext cx="2016" cy="2016"/>
              <a:chOff x="2772" y="2268"/>
              <a:chExt cx="2016" cy="2016"/>
            </a:xfrm>
          </p:grpSpPr>
          <p:grpSp>
            <p:nvGrpSpPr>
              <p:cNvPr id="16" name="Group 1561">
                <a:extLst>
                  <a:ext uri="{FF2B5EF4-FFF2-40B4-BE49-F238E27FC236}">
                    <a16:creationId xmlns:a16="http://schemas.microsoft.com/office/drawing/2014/main" id="{AF187180-AB24-4599-A612-8D7F9C24C8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2" y="2268"/>
                <a:ext cx="2016" cy="288"/>
                <a:chOff x="2772" y="2268"/>
                <a:chExt cx="2016" cy="288"/>
              </a:xfrm>
            </p:grpSpPr>
            <p:sp>
              <p:nvSpPr>
                <p:cNvPr id="65" name="Rectangle 1562">
                  <a:extLst>
                    <a:ext uri="{FF2B5EF4-FFF2-40B4-BE49-F238E27FC236}">
                      <a16:creationId xmlns:a16="http://schemas.microsoft.com/office/drawing/2014/main" id="{301422BB-04E1-418A-9BA5-8304557D62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0" y="226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" name="Rectangle 1563">
                  <a:extLst>
                    <a:ext uri="{FF2B5EF4-FFF2-40B4-BE49-F238E27FC236}">
                      <a16:creationId xmlns:a16="http://schemas.microsoft.com/office/drawing/2014/main" id="{8DB7C4C9-71EA-487D-A2BA-F206D8A933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48" y="226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" name="Rectangle 1564">
                  <a:extLst>
                    <a:ext uri="{FF2B5EF4-FFF2-40B4-BE49-F238E27FC236}">
                      <a16:creationId xmlns:a16="http://schemas.microsoft.com/office/drawing/2014/main" id="{D38BBA94-944B-4A82-8D76-2EB0B3BBA4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36" y="226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Rectangle 1565">
                  <a:extLst>
                    <a:ext uri="{FF2B5EF4-FFF2-40B4-BE49-F238E27FC236}">
                      <a16:creationId xmlns:a16="http://schemas.microsoft.com/office/drawing/2014/main" id="{5F24ED72-428F-4150-BC5E-04407E0366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4" y="226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Rectangle 1566">
                  <a:extLst>
                    <a:ext uri="{FF2B5EF4-FFF2-40B4-BE49-F238E27FC236}">
                      <a16:creationId xmlns:a16="http://schemas.microsoft.com/office/drawing/2014/main" id="{C76A2BD9-BB1D-4D4F-A4AE-7517558436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2" y="226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Rectangle 1567">
                  <a:extLst>
                    <a:ext uri="{FF2B5EF4-FFF2-40B4-BE49-F238E27FC236}">
                      <a16:creationId xmlns:a16="http://schemas.microsoft.com/office/drawing/2014/main" id="{220E6195-CB17-443B-9893-865E0A5AC7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2" y="226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Rectangle 1568">
                  <a:extLst>
                    <a:ext uri="{FF2B5EF4-FFF2-40B4-BE49-F238E27FC236}">
                      <a16:creationId xmlns:a16="http://schemas.microsoft.com/office/drawing/2014/main" id="{C1DB269E-F803-4D65-AB27-042E5EFBE1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00" y="226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1569">
                <a:extLst>
                  <a:ext uri="{FF2B5EF4-FFF2-40B4-BE49-F238E27FC236}">
                    <a16:creationId xmlns:a16="http://schemas.microsoft.com/office/drawing/2014/main" id="{D8E6B6EB-EA37-4A55-A299-D246EBAD13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2" y="2556"/>
                <a:ext cx="2016" cy="288"/>
                <a:chOff x="2772" y="2556"/>
                <a:chExt cx="2016" cy="288"/>
              </a:xfrm>
            </p:grpSpPr>
            <p:sp>
              <p:nvSpPr>
                <p:cNvPr id="58" name="Rectangle 1570">
                  <a:extLst>
                    <a:ext uri="{FF2B5EF4-FFF2-40B4-BE49-F238E27FC236}">
                      <a16:creationId xmlns:a16="http://schemas.microsoft.com/office/drawing/2014/main" id="{581EFFBB-59BC-4D9B-B9DF-1F8FEB04FD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0" y="255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Rectangle 1571">
                  <a:extLst>
                    <a:ext uri="{FF2B5EF4-FFF2-40B4-BE49-F238E27FC236}">
                      <a16:creationId xmlns:a16="http://schemas.microsoft.com/office/drawing/2014/main" id="{7F506743-1CE7-48CE-A0A6-BC8BC7F4DE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48" y="255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Rectangle 1572">
                  <a:extLst>
                    <a:ext uri="{FF2B5EF4-FFF2-40B4-BE49-F238E27FC236}">
                      <a16:creationId xmlns:a16="http://schemas.microsoft.com/office/drawing/2014/main" id="{6D740D08-F51F-4224-8205-FC1B97ACB5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36" y="255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Rectangle 1573">
                  <a:extLst>
                    <a:ext uri="{FF2B5EF4-FFF2-40B4-BE49-F238E27FC236}">
                      <a16:creationId xmlns:a16="http://schemas.microsoft.com/office/drawing/2014/main" id="{EFD5E457-8D71-4046-B778-106723DF26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4" y="255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Rectangle 1574">
                  <a:extLst>
                    <a:ext uri="{FF2B5EF4-FFF2-40B4-BE49-F238E27FC236}">
                      <a16:creationId xmlns:a16="http://schemas.microsoft.com/office/drawing/2014/main" id="{ECA356F3-6754-4602-817F-D9E01CEE7E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2" y="255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Rectangle 1575">
                  <a:extLst>
                    <a:ext uri="{FF2B5EF4-FFF2-40B4-BE49-F238E27FC236}">
                      <a16:creationId xmlns:a16="http://schemas.microsoft.com/office/drawing/2014/main" id="{A9DABEFE-230B-4ADC-81CE-705197C00F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2" y="255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Rectangle 1576">
                  <a:extLst>
                    <a:ext uri="{FF2B5EF4-FFF2-40B4-BE49-F238E27FC236}">
                      <a16:creationId xmlns:a16="http://schemas.microsoft.com/office/drawing/2014/main" id="{E07DDF75-F967-4881-882F-83BA1D1684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00" y="255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577">
                <a:extLst>
                  <a:ext uri="{FF2B5EF4-FFF2-40B4-BE49-F238E27FC236}">
                    <a16:creationId xmlns:a16="http://schemas.microsoft.com/office/drawing/2014/main" id="{83D7E88F-A75E-4026-932D-66DD5140EF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2" y="2844"/>
                <a:ext cx="2016" cy="288"/>
                <a:chOff x="2772" y="2844"/>
                <a:chExt cx="2016" cy="288"/>
              </a:xfrm>
            </p:grpSpPr>
            <p:sp>
              <p:nvSpPr>
                <p:cNvPr id="51" name="Rectangle 1578">
                  <a:extLst>
                    <a:ext uri="{FF2B5EF4-FFF2-40B4-BE49-F238E27FC236}">
                      <a16:creationId xmlns:a16="http://schemas.microsoft.com/office/drawing/2014/main" id="{17080B22-3785-461A-A6B8-7691F826A5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0" y="2844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Rectangle 1579">
                  <a:extLst>
                    <a:ext uri="{FF2B5EF4-FFF2-40B4-BE49-F238E27FC236}">
                      <a16:creationId xmlns:a16="http://schemas.microsoft.com/office/drawing/2014/main" id="{FD34E578-9E2C-4E40-A9F9-300E75B275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48" y="2844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Rectangle 1580">
                  <a:extLst>
                    <a:ext uri="{FF2B5EF4-FFF2-40B4-BE49-F238E27FC236}">
                      <a16:creationId xmlns:a16="http://schemas.microsoft.com/office/drawing/2014/main" id="{7B22D1F3-D30C-47AC-A333-F9F8AF7788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36" y="2844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Rectangle 1581">
                  <a:extLst>
                    <a:ext uri="{FF2B5EF4-FFF2-40B4-BE49-F238E27FC236}">
                      <a16:creationId xmlns:a16="http://schemas.microsoft.com/office/drawing/2014/main" id="{E7E77903-F685-4F8D-87F4-7015B85789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4" y="2844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Rectangle 1582">
                  <a:extLst>
                    <a:ext uri="{FF2B5EF4-FFF2-40B4-BE49-F238E27FC236}">
                      <a16:creationId xmlns:a16="http://schemas.microsoft.com/office/drawing/2014/main" id="{B8397862-3D3D-400E-AADC-DCEFCB5A4A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2" y="2844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Rectangle 1583">
                  <a:extLst>
                    <a:ext uri="{FF2B5EF4-FFF2-40B4-BE49-F238E27FC236}">
                      <a16:creationId xmlns:a16="http://schemas.microsoft.com/office/drawing/2014/main" id="{D0E56522-323E-42A5-A323-99983C984A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2" y="2844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Rectangle 1584">
                  <a:extLst>
                    <a:ext uri="{FF2B5EF4-FFF2-40B4-BE49-F238E27FC236}">
                      <a16:creationId xmlns:a16="http://schemas.microsoft.com/office/drawing/2014/main" id="{1D9F9466-B76E-4E9E-8462-CB51013EAF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00" y="2844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1585">
                <a:extLst>
                  <a:ext uri="{FF2B5EF4-FFF2-40B4-BE49-F238E27FC236}">
                    <a16:creationId xmlns:a16="http://schemas.microsoft.com/office/drawing/2014/main" id="{8B2F62BC-7CE7-4D4F-8CBB-83DEA66E6E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2" y="3132"/>
                <a:ext cx="2016" cy="288"/>
                <a:chOff x="2772" y="3132"/>
                <a:chExt cx="2016" cy="288"/>
              </a:xfrm>
            </p:grpSpPr>
            <p:sp>
              <p:nvSpPr>
                <p:cNvPr id="44" name="Rectangle 1586">
                  <a:extLst>
                    <a:ext uri="{FF2B5EF4-FFF2-40B4-BE49-F238E27FC236}">
                      <a16:creationId xmlns:a16="http://schemas.microsoft.com/office/drawing/2014/main" id="{E06702C8-B56E-4CA5-ADC6-F170197508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0" y="313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" name="Rectangle 1587">
                  <a:extLst>
                    <a:ext uri="{FF2B5EF4-FFF2-40B4-BE49-F238E27FC236}">
                      <a16:creationId xmlns:a16="http://schemas.microsoft.com/office/drawing/2014/main" id="{231F02CB-0BF0-4014-9091-FCF598695E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48" y="313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" name="Rectangle 1588">
                  <a:extLst>
                    <a:ext uri="{FF2B5EF4-FFF2-40B4-BE49-F238E27FC236}">
                      <a16:creationId xmlns:a16="http://schemas.microsoft.com/office/drawing/2014/main" id="{56A5C43F-3CCA-4F94-AC58-A99F68202F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36" y="313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Rectangle 1589">
                  <a:extLst>
                    <a:ext uri="{FF2B5EF4-FFF2-40B4-BE49-F238E27FC236}">
                      <a16:creationId xmlns:a16="http://schemas.microsoft.com/office/drawing/2014/main" id="{1AF8D053-C254-4D68-87FD-FBBBCACEC8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4" y="313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" name="Rectangle 1590">
                  <a:extLst>
                    <a:ext uri="{FF2B5EF4-FFF2-40B4-BE49-F238E27FC236}">
                      <a16:creationId xmlns:a16="http://schemas.microsoft.com/office/drawing/2014/main" id="{1FEDD9D5-EF66-412E-ACAB-DF36AF1DAA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2" y="313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Rectangle 1591">
                  <a:extLst>
                    <a:ext uri="{FF2B5EF4-FFF2-40B4-BE49-F238E27FC236}">
                      <a16:creationId xmlns:a16="http://schemas.microsoft.com/office/drawing/2014/main" id="{A810C333-C4A3-476C-BBF8-86402B0672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2" y="313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Rectangle 1592">
                  <a:extLst>
                    <a:ext uri="{FF2B5EF4-FFF2-40B4-BE49-F238E27FC236}">
                      <a16:creationId xmlns:a16="http://schemas.microsoft.com/office/drawing/2014/main" id="{8CD380D7-AD17-4172-A983-EB911B9482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00" y="3132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" name="Group 1593">
                <a:extLst>
                  <a:ext uri="{FF2B5EF4-FFF2-40B4-BE49-F238E27FC236}">
                    <a16:creationId xmlns:a16="http://schemas.microsoft.com/office/drawing/2014/main" id="{E5AD1DCB-246D-46CF-97E6-60405D94DD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2" y="3420"/>
                <a:ext cx="2016" cy="288"/>
                <a:chOff x="2772" y="3420"/>
                <a:chExt cx="2016" cy="288"/>
              </a:xfrm>
            </p:grpSpPr>
            <p:sp>
              <p:nvSpPr>
                <p:cNvPr id="37" name="Rectangle 1594">
                  <a:extLst>
                    <a:ext uri="{FF2B5EF4-FFF2-40B4-BE49-F238E27FC236}">
                      <a16:creationId xmlns:a16="http://schemas.microsoft.com/office/drawing/2014/main" id="{EDB0C73F-A220-4A1C-AD9F-EF7AA7651D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0" y="342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Rectangle 1595">
                  <a:extLst>
                    <a:ext uri="{FF2B5EF4-FFF2-40B4-BE49-F238E27FC236}">
                      <a16:creationId xmlns:a16="http://schemas.microsoft.com/office/drawing/2014/main" id="{4AE9A2F8-B658-4701-BAEE-2CDF5FB4CD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48" y="342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Rectangle 1596">
                  <a:extLst>
                    <a:ext uri="{FF2B5EF4-FFF2-40B4-BE49-F238E27FC236}">
                      <a16:creationId xmlns:a16="http://schemas.microsoft.com/office/drawing/2014/main" id="{7F94CBFD-C912-46EC-B316-200A14C7CC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36" y="342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Rectangle 1597">
                  <a:extLst>
                    <a:ext uri="{FF2B5EF4-FFF2-40B4-BE49-F238E27FC236}">
                      <a16:creationId xmlns:a16="http://schemas.microsoft.com/office/drawing/2014/main" id="{E897DBB4-95B7-4201-BE9B-B1F5235922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4" y="342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Rectangle 1598">
                  <a:extLst>
                    <a:ext uri="{FF2B5EF4-FFF2-40B4-BE49-F238E27FC236}">
                      <a16:creationId xmlns:a16="http://schemas.microsoft.com/office/drawing/2014/main" id="{AEA97B2A-F513-40AA-B542-14C9603CC6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2" y="342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Rectangle 1599">
                  <a:extLst>
                    <a:ext uri="{FF2B5EF4-FFF2-40B4-BE49-F238E27FC236}">
                      <a16:creationId xmlns:a16="http://schemas.microsoft.com/office/drawing/2014/main" id="{2FEF513D-02E9-400A-A4AF-6382EFD1A9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2" y="342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Rectangle 1600">
                  <a:extLst>
                    <a:ext uri="{FF2B5EF4-FFF2-40B4-BE49-F238E27FC236}">
                      <a16:creationId xmlns:a16="http://schemas.microsoft.com/office/drawing/2014/main" id="{97AF2285-8E87-48E2-A8ED-97E4C9D4D4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00" y="3420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1" name="Group 1601">
                <a:extLst>
                  <a:ext uri="{FF2B5EF4-FFF2-40B4-BE49-F238E27FC236}">
                    <a16:creationId xmlns:a16="http://schemas.microsoft.com/office/drawing/2014/main" id="{B37F2153-F64F-420A-88B4-91D6A5150E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2" y="3708"/>
                <a:ext cx="2016" cy="288"/>
                <a:chOff x="2772" y="3708"/>
                <a:chExt cx="2016" cy="288"/>
              </a:xfrm>
            </p:grpSpPr>
            <p:sp>
              <p:nvSpPr>
                <p:cNvPr id="30" name="Rectangle 1602">
                  <a:extLst>
                    <a:ext uri="{FF2B5EF4-FFF2-40B4-BE49-F238E27FC236}">
                      <a16:creationId xmlns:a16="http://schemas.microsoft.com/office/drawing/2014/main" id="{F8D05A7C-636D-47B4-BF1E-A8FAB8BB48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0" y="370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Rectangle 1603">
                  <a:extLst>
                    <a:ext uri="{FF2B5EF4-FFF2-40B4-BE49-F238E27FC236}">
                      <a16:creationId xmlns:a16="http://schemas.microsoft.com/office/drawing/2014/main" id="{6DCC2958-EB2E-4EA5-B986-268DB35140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48" y="370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Rectangle 1604">
                  <a:extLst>
                    <a:ext uri="{FF2B5EF4-FFF2-40B4-BE49-F238E27FC236}">
                      <a16:creationId xmlns:a16="http://schemas.microsoft.com/office/drawing/2014/main" id="{FEF66362-B6FB-43AB-A8CF-9E245288C8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36" y="370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Rectangle 1605">
                  <a:extLst>
                    <a:ext uri="{FF2B5EF4-FFF2-40B4-BE49-F238E27FC236}">
                      <a16:creationId xmlns:a16="http://schemas.microsoft.com/office/drawing/2014/main" id="{AB2A83FC-15E6-4960-AA8F-2996840674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4" y="370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Rectangle 1606">
                  <a:extLst>
                    <a:ext uri="{FF2B5EF4-FFF2-40B4-BE49-F238E27FC236}">
                      <a16:creationId xmlns:a16="http://schemas.microsoft.com/office/drawing/2014/main" id="{32548C48-5D8B-49D9-87EA-B6D7450B63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2" y="370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Rectangle 1607">
                  <a:extLst>
                    <a:ext uri="{FF2B5EF4-FFF2-40B4-BE49-F238E27FC236}">
                      <a16:creationId xmlns:a16="http://schemas.microsoft.com/office/drawing/2014/main" id="{D617AF21-8ED5-40F9-A0AF-9CE7EF4B47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2" y="370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Rectangle 1608">
                  <a:extLst>
                    <a:ext uri="{FF2B5EF4-FFF2-40B4-BE49-F238E27FC236}">
                      <a16:creationId xmlns:a16="http://schemas.microsoft.com/office/drawing/2014/main" id="{FC6D6C43-6B4B-4302-AED1-7D3386E8A2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00" y="3708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" name="Group 1609">
                <a:extLst>
                  <a:ext uri="{FF2B5EF4-FFF2-40B4-BE49-F238E27FC236}">
                    <a16:creationId xmlns:a16="http://schemas.microsoft.com/office/drawing/2014/main" id="{223845AD-5414-41E6-BA1B-5DFF7A0CA3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2" y="3996"/>
                <a:ext cx="2016" cy="288"/>
                <a:chOff x="2772" y="3996"/>
                <a:chExt cx="2016" cy="288"/>
              </a:xfrm>
            </p:grpSpPr>
            <p:sp>
              <p:nvSpPr>
                <p:cNvPr id="23" name="Rectangle 1610">
                  <a:extLst>
                    <a:ext uri="{FF2B5EF4-FFF2-40B4-BE49-F238E27FC236}">
                      <a16:creationId xmlns:a16="http://schemas.microsoft.com/office/drawing/2014/main" id="{78E4CFF8-7915-4DC3-8253-1CA47099F9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0" y="399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Rectangle 1611">
                  <a:extLst>
                    <a:ext uri="{FF2B5EF4-FFF2-40B4-BE49-F238E27FC236}">
                      <a16:creationId xmlns:a16="http://schemas.microsoft.com/office/drawing/2014/main" id="{6CF1D206-EB57-429E-921D-C2F3A95054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48" y="399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Rectangle 1612">
                  <a:extLst>
                    <a:ext uri="{FF2B5EF4-FFF2-40B4-BE49-F238E27FC236}">
                      <a16:creationId xmlns:a16="http://schemas.microsoft.com/office/drawing/2014/main" id="{C557270E-2064-4479-A47F-3B5EF62452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36" y="399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Rectangle 1613">
                  <a:extLst>
                    <a:ext uri="{FF2B5EF4-FFF2-40B4-BE49-F238E27FC236}">
                      <a16:creationId xmlns:a16="http://schemas.microsoft.com/office/drawing/2014/main" id="{233C559A-151D-4130-861F-E218734EDB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4" y="399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Rectangle 1614">
                  <a:extLst>
                    <a:ext uri="{FF2B5EF4-FFF2-40B4-BE49-F238E27FC236}">
                      <a16:creationId xmlns:a16="http://schemas.microsoft.com/office/drawing/2014/main" id="{6FDFAE76-462D-4804-A207-39443D33EE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2" y="399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Rectangle 1615">
                  <a:extLst>
                    <a:ext uri="{FF2B5EF4-FFF2-40B4-BE49-F238E27FC236}">
                      <a16:creationId xmlns:a16="http://schemas.microsoft.com/office/drawing/2014/main" id="{25F026C2-25E2-488C-813A-EBB120A55D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2" y="399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Rectangle 1616">
                  <a:extLst>
                    <a:ext uri="{FF2B5EF4-FFF2-40B4-BE49-F238E27FC236}">
                      <a16:creationId xmlns:a16="http://schemas.microsoft.com/office/drawing/2014/main" id="{7110400B-CD86-4654-B820-56A9C1F91A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00" y="3996"/>
                  <a:ext cx="288" cy="288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4" name="Line 1617">
              <a:extLst>
                <a:ext uri="{FF2B5EF4-FFF2-40B4-BE49-F238E27FC236}">
                  <a16:creationId xmlns:a16="http://schemas.microsoft.com/office/drawing/2014/main" id="{CFC3CFA6-67BF-4783-AA9E-A9430125D3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" y="2268"/>
              <a:ext cx="5040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618">
              <a:extLst>
                <a:ext uri="{FF2B5EF4-FFF2-40B4-BE49-F238E27FC236}">
                  <a16:creationId xmlns:a16="http://schemas.microsoft.com/office/drawing/2014/main" id="{FD1460D4-D46D-4395-88E5-9811023881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2" y="-180"/>
              <a:ext cx="0" cy="4896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0" name="TextBox 239">
            <a:extLst>
              <a:ext uri="{FF2B5EF4-FFF2-40B4-BE49-F238E27FC236}">
                <a16:creationId xmlns:a16="http://schemas.microsoft.com/office/drawing/2014/main" id="{FED33BE9-060E-4086-9548-499D1E748352}"/>
              </a:ext>
            </a:extLst>
          </p:cNvPr>
          <p:cNvSpPr txBox="1"/>
          <p:nvPr/>
        </p:nvSpPr>
        <p:spPr>
          <a:xfrm>
            <a:off x="1038738" y="1185735"/>
            <a:ext cx="1200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do</a:t>
            </a:r>
          </a:p>
        </p:txBody>
      </p:sp>
    </p:spTree>
    <p:extLst>
      <p:ext uri="{BB962C8B-B14F-4D97-AF65-F5344CB8AC3E}">
        <p14:creationId xmlns:p14="http://schemas.microsoft.com/office/powerpoint/2010/main" val="4158743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 6-1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SSWBAT use linear equations IOT solve problems in context. SWBAT write the slope-intercept form of an equation IOT graph the equation.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C9FE676A-29B9-4C6F-BF4C-D223C1384B2F}"/>
                  </a:ext>
                </a:extLst>
              </p:cNvPr>
              <p:cNvSpPr/>
              <p:nvPr/>
            </p:nvSpPr>
            <p:spPr>
              <a:xfrm>
                <a:off x="1152938" y="1541466"/>
                <a:ext cx="8897895" cy="9104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5.   Write the equation for the line with the given slope and </a:t>
                </a:r>
                <a:r>
                  <a:rPr lang="en-US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-intercept.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 m = 2, b = -4	    		   	b.  m = 0, b = 1				c.  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b = 0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C9FE676A-29B9-4C6F-BF4C-D223C1384B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938" y="1541466"/>
                <a:ext cx="8897895" cy="910442"/>
              </a:xfrm>
              <a:prstGeom prst="rect">
                <a:avLst/>
              </a:prstGeom>
              <a:blipFill>
                <a:blip r:embed="rId3"/>
                <a:stretch>
                  <a:fillRect l="-548" t="-4027" b="-3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DB753961-D946-4412-94D1-78CE010D0875}"/>
              </a:ext>
            </a:extLst>
          </p:cNvPr>
          <p:cNvCxnSpPr>
            <a:cxnSpLocks/>
          </p:cNvCxnSpPr>
          <p:nvPr/>
        </p:nvCxnSpPr>
        <p:spPr>
          <a:xfrm>
            <a:off x="4350953" y="2014331"/>
            <a:ext cx="0" cy="415241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38B6419C-E396-4E29-BC6E-9FEBD26C2A5F}"/>
              </a:ext>
            </a:extLst>
          </p:cNvPr>
          <p:cNvCxnSpPr>
            <a:cxnSpLocks/>
          </p:cNvCxnSpPr>
          <p:nvPr/>
        </p:nvCxnSpPr>
        <p:spPr>
          <a:xfrm>
            <a:off x="7624241" y="2025690"/>
            <a:ext cx="0" cy="415241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3" name="TextBox 242">
            <a:extLst>
              <a:ext uri="{FF2B5EF4-FFF2-40B4-BE49-F238E27FC236}">
                <a16:creationId xmlns:a16="http://schemas.microsoft.com/office/drawing/2014/main" id="{FFDC1D84-B9AF-4673-ADEF-163F0E7167E6}"/>
              </a:ext>
            </a:extLst>
          </p:cNvPr>
          <p:cNvSpPr txBox="1"/>
          <p:nvPr/>
        </p:nvSpPr>
        <p:spPr>
          <a:xfrm>
            <a:off x="1038738" y="1185735"/>
            <a:ext cx="1200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do</a:t>
            </a:r>
          </a:p>
        </p:txBody>
      </p:sp>
    </p:spTree>
    <p:extLst>
      <p:ext uri="{BB962C8B-B14F-4D97-AF65-F5344CB8AC3E}">
        <p14:creationId xmlns:p14="http://schemas.microsoft.com/office/powerpoint/2010/main" val="3566357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 6-1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SSWBAT use linear equations IOT solve problems in context. SWBAT write the slope-intercept form of an equation IOT graph the equation.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B57014-819D-4FAE-AA02-AADB5060A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965" y="1340583"/>
            <a:ext cx="8872141" cy="428770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8FBA98-D486-44D8-8138-D7A78CB3879C}"/>
              </a:ext>
            </a:extLst>
          </p:cNvPr>
          <p:cNvCxnSpPr>
            <a:cxnSpLocks/>
          </p:cNvCxnSpPr>
          <p:nvPr/>
        </p:nvCxnSpPr>
        <p:spPr>
          <a:xfrm>
            <a:off x="6096000" y="1751779"/>
            <a:ext cx="0" cy="415241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E95DC2C-EE34-4682-9FA3-52F2C4257FA6}"/>
              </a:ext>
            </a:extLst>
          </p:cNvPr>
          <p:cNvSpPr txBox="1"/>
          <p:nvPr/>
        </p:nvSpPr>
        <p:spPr>
          <a:xfrm>
            <a:off x="986827" y="1071087"/>
            <a:ext cx="1200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They do</a:t>
            </a:r>
          </a:p>
        </p:txBody>
      </p:sp>
    </p:spTree>
    <p:extLst>
      <p:ext uri="{BB962C8B-B14F-4D97-AF65-F5344CB8AC3E}">
        <p14:creationId xmlns:p14="http://schemas.microsoft.com/office/powerpoint/2010/main" val="1057806609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17773</TotalTime>
  <Words>3788</Words>
  <Application>Microsoft Office PowerPoint</Application>
  <PresentationFormat>Widescreen</PresentationFormat>
  <Paragraphs>307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Arial</vt:lpstr>
      <vt:lpstr>Calibri</vt:lpstr>
      <vt:lpstr>Cambria Math</vt:lpstr>
      <vt:lpstr>Franklin Gothic Book</vt:lpstr>
      <vt:lpstr>Times New Roman</vt:lpstr>
      <vt:lpstr>Wingdings 3</vt:lpstr>
      <vt:lpstr>Crop</vt:lpstr>
      <vt:lpstr>PowerPoint Presentation</vt:lpstr>
      <vt:lpstr>Chapter 6 Overview  Linear Systems of Equations </vt:lpstr>
      <vt:lpstr>Chapter 6 Linear Systems of Equations      Standards</vt:lpstr>
      <vt:lpstr>  6-1 Slope of a Line &amp; Slope-Intercept Form  Objectives</vt:lpstr>
      <vt:lpstr> 6-1 Slope of a Line &amp; Slope-Intercept Form</vt:lpstr>
      <vt:lpstr> 6-1 Examples</vt:lpstr>
      <vt:lpstr> 6-1 Examples</vt:lpstr>
      <vt:lpstr> 6-1 Examples</vt:lpstr>
      <vt:lpstr> 6-1 Examples</vt:lpstr>
      <vt:lpstr> 6-1 Examples</vt:lpstr>
      <vt:lpstr>Independent Practice/Lesson Check 6-1</vt:lpstr>
      <vt:lpstr>Independent Practice/Lesson Check 6-1 con’t</vt:lpstr>
      <vt:lpstr>Independent Practice/Lesson Check 6-1</vt:lpstr>
      <vt:lpstr>Independent Practice/Lesson Check 6-1 con’t</vt:lpstr>
      <vt:lpstr>Chapter 6 Linear Systems of Equations      Standards</vt:lpstr>
      <vt:lpstr>  6-3 Write Equations for Lines  Objectives</vt:lpstr>
      <vt:lpstr>6-3 Write Equations for Lines</vt:lpstr>
      <vt:lpstr> 6-3 Examples</vt:lpstr>
      <vt:lpstr> 6-3 Examples</vt:lpstr>
      <vt:lpstr> 6-3 Examples</vt:lpstr>
      <vt:lpstr> 6-3 Examples</vt:lpstr>
      <vt:lpstr>Independent Practice/Lesson Check 6-3</vt:lpstr>
      <vt:lpstr>Independent Practice/Lesson Check 6-3</vt:lpstr>
      <vt:lpstr>Chapter 6 Essential Algebra      Standards</vt:lpstr>
      <vt:lpstr>  6-4 Systems of Equations        Objective</vt:lpstr>
      <vt:lpstr>6-4 Systems of Equations  </vt:lpstr>
      <vt:lpstr>6-4 Systems of Equations</vt:lpstr>
      <vt:lpstr> 6-4 Examples</vt:lpstr>
      <vt:lpstr> 6-4 Examples</vt:lpstr>
      <vt:lpstr> 6-4 Examples</vt:lpstr>
      <vt:lpstr> 6-4 Examples</vt:lpstr>
      <vt:lpstr> 6-4 Examples</vt:lpstr>
      <vt:lpstr>Independent Practice/Lesson Check 6-4</vt:lpstr>
      <vt:lpstr>Independent Practice/Lesson Check 6-4</vt:lpstr>
      <vt:lpstr>Chapter 6 Essential Algebra      Standards</vt:lpstr>
      <vt:lpstr>  6-5 Solving Systems by Substitution        Objective</vt:lpstr>
      <vt:lpstr>6-5 Solving Systems by Substitution</vt:lpstr>
      <vt:lpstr> 6-5 Examples</vt:lpstr>
      <vt:lpstr> 6-5 Examples</vt:lpstr>
      <vt:lpstr> 6-5 Examples</vt:lpstr>
      <vt:lpstr>Independent Practice/Lesson Check 6-5</vt:lpstr>
      <vt:lpstr>Independent Practice/Lesson Check 6-5</vt:lpstr>
      <vt:lpstr>Chapter 6 Essential Algebra      Standards</vt:lpstr>
      <vt:lpstr>  6-6 Solving Systems by Elimination        Objective</vt:lpstr>
      <vt:lpstr>6-6 Solving Systems by Elimination</vt:lpstr>
      <vt:lpstr> 6-6 Examples</vt:lpstr>
      <vt:lpstr> 6-6 Examples</vt:lpstr>
      <vt:lpstr> 6-6 Examples</vt:lpstr>
      <vt:lpstr>Independent Practice/Lesson Check 6-6</vt:lpstr>
      <vt:lpstr>Independent Practice/Lesson Check 6-6</vt:lpstr>
      <vt:lpstr>Chapter 6 Essential Algebra      Standards</vt:lpstr>
      <vt:lpstr>  6-7 Solving Systems Using Matrices        Objective</vt:lpstr>
      <vt:lpstr>6-7 Solving Systems Using Matrices</vt:lpstr>
      <vt:lpstr> 6-7 Examples</vt:lpstr>
      <vt:lpstr> 6-7 Examples</vt:lpstr>
      <vt:lpstr> 6-7 Examples</vt:lpstr>
      <vt:lpstr>Independent Practice/Lesson Check 6-7</vt:lpstr>
      <vt:lpstr>Independent Practice/Lesson Check 6-7</vt:lpstr>
      <vt:lpstr>Chapter 6 Essential Algebra      Standards</vt:lpstr>
      <vt:lpstr>  6-8 Systems of Inequalities        Objective</vt:lpstr>
      <vt:lpstr>6-8 Systems of Inequalities</vt:lpstr>
      <vt:lpstr> 6-8 Examples</vt:lpstr>
      <vt:lpstr> 6-8 Examples</vt:lpstr>
      <vt:lpstr> 6-8 Examples</vt:lpstr>
      <vt:lpstr> 6-8 Examples</vt:lpstr>
      <vt:lpstr>Independent Practice/Lesson Check 6-8</vt:lpstr>
      <vt:lpstr>Independent Practice/Lesson Check 6-8</vt:lpstr>
      <vt:lpstr>Independent Practice/Lesson Check 6-8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TRACY N CARTER</dc:creator>
  <cp:lastModifiedBy>TRACY N CARTER</cp:lastModifiedBy>
  <cp:revision>2</cp:revision>
  <dcterms:created xsi:type="dcterms:W3CDTF">2021-06-30T18:06:33Z</dcterms:created>
  <dcterms:modified xsi:type="dcterms:W3CDTF">2021-08-17T17:04:41Z</dcterms:modified>
</cp:coreProperties>
</file>