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ink/ink25.xml" ContentType="application/inkml+xml"/>
  <Override PartName="/ppt/ink/ink26.xml" ContentType="application/inkml+xml"/>
  <Override PartName="/ppt/ink/ink27.xml" ContentType="application/inkml+xml"/>
  <Override PartName="/ppt/ink/ink28.xml" ContentType="application/inkml+xml"/>
  <Override PartName="/ppt/ink/ink29.xml" ContentType="application/inkml+xml"/>
  <Override PartName="/ppt/ink/ink30.xml" ContentType="application/inkml+xml"/>
  <Override PartName="/ppt/ink/ink31.xml" ContentType="application/inkml+xml"/>
  <Override PartName="/ppt/ink/ink32.xml" ContentType="application/inkml+xml"/>
  <Override PartName="/ppt/ink/ink33.xml" ContentType="application/inkml+xml"/>
  <Override PartName="/ppt/ink/ink34.xml" ContentType="application/inkml+xml"/>
  <Override PartName="/ppt/ink/ink35.xml" ContentType="application/inkml+xml"/>
  <Override PartName="/ppt/ink/ink36.xml" ContentType="application/inkml+xml"/>
  <Override PartName="/ppt/ink/ink37.xml" ContentType="application/inkml+xml"/>
  <Override PartName="/ppt/ink/ink38.xml" ContentType="application/inkml+xml"/>
  <Override PartName="/ppt/ink/ink39.xml" ContentType="application/inkml+xml"/>
  <Override PartName="/ppt/ink/ink40.xml" ContentType="application/inkml+xml"/>
  <Override PartName="/ppt/ink/ink41.xml" ContentType="application/inkml+xml"/>
  <Override PartName="/ppt/ink/ink42.xml" ContentType="application/inkml+xml"/>
  <Override PartName="/ppt/ink/ink43.xml" ContentType="application/inkml+xml"/>
  <Override PartName="/ppt/ink/ink44.xml" ContentType="application/inkml+xml"/>
  <Override PartName="/ppt/ink/ink45.xml" ContentType="application/inkml+xml"/>
  <Override PartName="/ppt/ink/ink46.xml" ContentType="application/inkml+xml"/>
  <Override PartName="/ppt/ink/ink47.xml" ContentType="application/inkml+xml"/>
  <Override PartName="/ppt/ink/ink48.xml" ContentType="application/inkml+xml"/>
  <Override PartName="/ppt/ink/ink49.xml" ContentType="application/inkml+xml"/>
  <Override PartName="/ppt/ink/ink50.xml" ContentType="application/inkml+xml"/>
  <Override PartName="/ppt/ink/ink51.xml" ContentType="application/inkml+xml"/>
  <Override PartName="/ppt/ink/ink52.xml" ContentType="application/inkml+xml"/>
  <Override PartName="/ppt/ink/ink53.xml" ContentType="application/inkml+xml"/>
  <Override PartName="/ppt/ink/ink54.xml" ContentType="application/inkml+xml"/>
  <Override PartName="/ppt/ink/ink55.xml" ContentType="application/inkml+xml"/>
  <Override PartName="/ppt/ink/ink56.xml" ContentType="application/inkml+xml"/>
  <Override PartName="/ppt/ink/ink57.xml" ContentType="application/inkml+xml"/>
  <Override PartName="/ppt/ink/ink58.xml" ContentType="application/inkml+xml"/>
  <Override PartName="/ppt/ink/ink59.xml" ContentType="application/inkml+xml"/>
  <Override PartName="/ppt/ink/ink60.xml" ContentType="application/inkml+xml"/>
  <Override PartName="/ppt/ink/ink61.xml" ContentType="application/inkml+xml"/>
  <Override PartName="/ppt/ink/ink62.xml" ContentType="application/inkml+xml"/>
  <Override PartName="/ppt/ink/ink63.xml" ContentType="application/inkml+xml"/>
  <Override PartName="/ppt/ink/ink64.xml" ContentType="application/inkml+xml"/>
  <Override PartName="/ppt/ink/ink65.xml" ContentType="application/inkml+xml"/>
  <Override PartName="/ppt/ink/ink66.xml" ContentType="application/inkml+xml"/>
  <Override PartName="/ppt/ink/ink67.xml" ContentType="application/inkml+xml"/>
  <Override PartName="/ppt/ink/ink68.xml" ContentType="application/inkml+xml"/>
  <Override PartName="/ppt/ink/ink69.xml" ContentType="application/inkml+xml"/>
  <Override PartName="/ppt/ink/ink70.xml" ContentType="application/inkml+xml"/>
  <Override PartName="/ppt/ink/ink71.xml" ContentType="application/inkml+xml"/>
  <Override PartName="/ppt/ink/ink72.xml" ContentType="application/inkml+xml"/>
  <Override PartName="/ppt/ink/ink73.xml" ContentType="application/inkml+xml"/>
  <Override PartName="/ppt/ink/ink74.xml" ContentType="application/inkml+xml"/>
  <Override PartName="/ppt/ink/ink75.xml" ContentType="application/inkml+xml"/>
  <Override PartName="/ppt/ink/ink76.xml" ContentType="application/inkml+xml"/>
  <Override PartName="/ppt/ink/ink77.xml" ContentType="application/inkml+xml"/>
  <Override PartName="/ppt/ink/ink78.xml" ContentType="application/inkml+xml"/>
  <Override PartName="/ppt/ink/ink79.xml" ContentType="application/inkml+xml"/>
  <Override PartName="/ppt/ink/ink80.xml" ContentType="application/inkml+xml"/>
  <Override PartName="/ppt/ink/ink81.xml" ContentType="application/inkml+xml"/>
  <Override PartName="/ppt/ink/ink82.xml" ContentType="application/inkml+xml"/>
  <Override PartName="/ppt/ink/ink83.xml" ContentType="application/inkml+xml"/>
  <Override PartName="/ppt/ink/ink84.xml" ContentType="application/inkml+xml"/>
  <Override PartName="/ppt/ink/ink85.xml" ContentType="application/inkml+xml"/>
  <Override PartName="/ppt/ink/ink86.xml" ContentType="application/inkml+xml"/>
  <Override PartName="/ppt/ink/ink87.xml" ContentType="application/inkml+xml"/>
  <Override PartName="/ppt/ink/ink88.xml" ContentType="application/inkml+xml"/>
  <Override PartName="/ppt/ink/ink89.xml" ContentType="application/inkml+xml"/>
  <Override PartName="/ppt/ink/ink90.xml" ContentType="application/inkml+xml"/>
  <Override PartName="/ppt/ink/ink91.xml" ContentType="application/inkml+xml"/>
  <Override PartName="/ppt/ink/ink92.xml" ContentType="application/inkml+xml"/>
  <Override PartName="/ppt/ink/ink93.xml" ContentType="application/inkml+xml"/>
  <Override PartName="/ppt/ink/ink94.xml" ContentType="application/inkml+xml"/>
  <Override PartName="/ppt/ink/ink95.xml" ContentType="application/inkml+xml"/>
  <Override PartName="/ppt/ink/ink96.xml" ContentType="application/inkml+xml"/>
  <Override PartName="/ppt/ink/ink97.xml" ContentType="application/inkml+xml"/>
  <Override PartName="/ppt/ink/ink98.xml" ContentType="application/inkml+xml"/>
  <Override PartName="/ppt/ink/ink99.xml" ContentType="application/inkml+xml"/>
  <Override PartName="/ppt/ink/ink100.xml" ContentType="application/inkml+xml"/>
  <Override PartName="/ppt/ink/ink101.xml" ContentType="application/inkml+xml"/>
  <Override PartName="/ppt/ink/ink102.xml" ContentType="application/inkml+xml"/>
  <Override PartName="/ppt/ink/ink103.xml" ContentType="application/inkml+xml"/>
  <Override PartName="/ppt/ink/ink104.xml" ContentType="application/inkml+xml"/>
  <Override PartName="/ppt/ink/ink105.xml" ContentType="application/inkml+xml"/>
  <Override PartName="/ppt/ink/ink106.xml" ContentType="application/inkml+xml"/>
  <Override PartName="/ppt/ink/ink107.xml" ContentType="application/inkml+xml"/>
  <Override PartName="/ppt/ink/ink108.xml" ContentType="application/inkml+xml"/>
  <Override PartName="/ppt/ink/ink109.xml" ContentType="application/inkml+xml"/>
  <Override PartName="/ppt/ink/ink110.xml" ContentType="application/inkml+xml"/>
  <Override PartName="/ppt/ink/ink111.xml" ContentType="application/inkml+xml"/>
  <Override PartName="/ppt/ink/ink112.xml" ContentType="application/inkml+xml"/>
  <Override PartName="/ppt/ink/ink113.xml" ContentType="application/inkml+xml"/>
  <Override PartName="/ppt/ink/ink114.xml" ContentType="application/inkml+xml"/>
  <Override PartName="/ppt/ink/ink115.xml" ContentType="application/inkml+xml"/>
  <Override PartName="/ppt/ink/ink116.xml" ContentType="application/inkml+xml"/>
  <Override PartName="/ppt/ink/ink117.xml" ContentType="application/inkml+xml"/>
  <Override PartName="/ppt/ink/ink118.xml" ContentType="application/inkml+xml"/>
  <Override PartName="/ppt/ink/ink119.xml" ContentType="application/inkml+xml"/>
  <Override PartName="/ppt/ink/ink120.xml" ContentType="application/inkml+xml"/>
  <Override PartName="/ppt/ink/ink121.xml" ContentType="application/inkml+xml"/>
  <Override PartName="/ppt/ink/ink122.xml" ContentType="application/inkml+xml"/>
  <Override PartName="/ppt/ink/ink123.xml" ContentType="application/inkml+xml"/>
  <Override PartName="/ppt/ink/ink124.xml" ContentType="application/inkml+xml"/>
  <Override PartName="/ppt/ink/ink125.xml" ContentType="application/inkml+xml"/>
  <Override PartName="/ppt/ink/ink126.xml" ContentType="application/inkml+xml"/>
  <Override PartName="/ppt/ink/ink127.xml" ContentType="application/inkml+xml"/>
  <Override PartName="/ppt/ink/ink128.xml" ContentType="application/inkml+xml"/>
  <Override PartName="/ppt/ink/ink129.xml" ContentType="application/inkml+xml"/>
  <Override PartName="/ppt/ink/ink130.xml" ContentType="application/inkml+xml"/>
  <Override PartName="/ppt/ink/ink131.xml" ContentType="application/inkml+xml"/>
  <Override PartName="/ppt/ink/ink132.xml" ContentType="application/inkml+xml"/>
  <Override PartName="/ppt/ink/ink133.xml" ContentType="application/inkml+xml"/>
  <Override PartName="/ppt/ink/ink134.xml" ContentType="application/inkml+xml"/>
  <Override PartName="/ppt/ink/ink135.xml" ContentType="application/inkml+xml"/>
  <Override PartName="/ppt/ink/ink136.xml" ContentType="application/inkml+xml"/>
  <Override PartName="/ppt/ink/ink137.xml" ContentType="application/inkml+xml"/>
  <Override PartName="/ppt/ink/ink138.xml" ContentType="application/inkml+xml"/>
  <Override PartName="/ppt/ink/ink139.xml" ContentType="application/inkml+xml"/>
  <Override PartName="/ppt/ink/ink140.xml" ContentType="application/inkml+xml"/>
  <Override PartName="/ppt/ink/ink141.xml" ContentType="application/inkml+xml"/>
  <Override PartName="/ppt/ink/ink142.xml" ContentType="application/inkml+xml"/>
  <Override PartName="/ppt/ink/ink143.xml" ContentType="application/inkml+xml"/>
  <Override PartName="/ppt/ink/ink144.xml" ContentType="application/inkml+xml"/>
  <Override PartName="/ppt/ink/ink145.xml" ContentType="application/inkml+xml"/>
  <Override PartName="/ppt/ink/ink146.xml" ContentType="application/inkml+xml"/>
  <Override PartName="/ppt/ink/ink147.xml" ContentType="application/inkml+xml"/>
  <Override PartName="/ppt/ink/ink148.xml" ContentType="application/inkml+xml"/>
  <Override PartName="/ppt/ink/ink149.xml" ContentType="application/inkml+xml"/>
  <Override PartName="/ppt/ink/ink150.xml" ContentType="application/inkml+xml"/>
  <Override PartName="/ppt/ink/ink151.xml" ContentType="application/inkml+xml"/>
  <Override PartName="/ppt/ink/ink152.xml" ContentType="application/inkml+xml"/>
  <Override PartName="/ppt/ink/ink153.xml" ContentType="application/inkml+xml"/>
  <Override PartName="/ppt/ink/ink154.xml" ContentType="application/inkml+xml"/>
  <Override PartName="/ppt/ink/ink155.xml" ContentType="application/inkml+xml"/>
  <Override PartName="/ppt/ink/ink156.xml" ContentType="application/inkml+xml"/>
  <Override PartName="/ppt/ink/ink157.xml" ContentType="application/inkml+xml"/>
  <Override PartName="/ppt/ink/ink158.xml" ContentType="application/inkml+xml"/>
  <Override PartName="/ppt/ink/ink159.xml" ContentType="application/inkml+xml"/>
  <Override PartName="/ppt/ink/ink160.xml" ContentType="application/inkml+xml"/>
  <Override PartName="/ppt/ink/ink161.xml" ContentType="application/inkml+xml"/>
  <Override PartName="/ppt/ink/ink162.xml" ContentType="application/inkml+xml"/>
  <Override PartName="/ppt/ink/ink163.xml" ContentType="application/inkml+xml"/>
  <Override PartName="/ppt/ink/ink164.xml" ContentType="application/inkml+xml"/>
  <Override PartName="/ppt/ink/ink165.xml" ContentType="application/inkml+xml"/>
  <Override PartName="/ppt/ink/ink166.xml" ContentType="application/inkml+xml"/>
  <Override PartName="/ppt/ink/ink167.xml" ContentType="application/inkml+xml"/>
  <Override PartName="/ppt/ink/ink168.xml" ContentType="application/inkml+xml"/>
  <Override PartName="/ppt/ink/ink169.xml" ContentType="application/inkml+xml"/>
  <Override PartName="/ppt/ink/ink170.xml" ContentType="application/inkml+xml"/>
  <Override PartName="/ppt/ink/ink171.xml" ContentType="application/inkml+xml"/>
  <Override PartName="/ppt/ink/ink172.xml" ContentType="application/inkml+xml"/>
  <Override PartName="/ppt/ink/ink173.xml" ContentType="application/inkml+xml"/>
  <Override PartName="/ppt/ink/ink174.xml" ContentType="application/inkml+xml"/>
  <Override PartName="/ppt/ink/ink175.xml" ContentType="application/inkml+xml"/>
  <Override PartName="/ppt/ink/ink176.xml" ContentType="application/inkml+xml"/>
  <Override PartName="/ppt/ink/ink177.xml" ContentType="application/inkml+xml"/>
  <Override PartName="/ppt/ink/ink178.xml" ContentType="application/inkml+xml"/>
  <Override PartName="/ppt/ink/ink179.xml" ContentType="application/inkml+xml"/>
  <Override PartName="/ppt/ink/ink180.xml" ContentType="application/inkml+xml"/>
  <Override PartName="/ppt/ink/ink181.xml" ContentType="application/inkml+xml"/>
  <Override PartName="/ppt/ink/ink182.xml" ContentType="application/inkml+xml"/>
  <Override PartName="/ppt/ink/ink183.xml" ContentType="application/inkml+xml"/>
  <Override PartName="/ppt/ink/ink184.xml" ContentType="application/inkml+xml"/>
  <Override PartName="/ppt/ink/ink185.xml" ContentType="application/inkml+xml"/>
  <Override PartName="/ppt/ink/ink186.xml" ContentType="application/inkml+xml"/>
  <Override PartName="/ppt/ink/ink187.xml" ContentType="application/inkml+xml"/>
  <Override PartName="/ppt/ink/ink188.xml" ContentType="application/inkml+xml"/>
  <Override PartName="/ppt/ink/ink189.xml" ContentType="application/inkml+xml"/>
  <Override PartName="/ppt/ink/ink190.xml" ContentType="application/inkml+xml"/>
  <Override PartName="/ppt/ink/ink191.xml" ContentType="application/inkml+xml"/>
  <Override PartName="/ppt/ink/ink192.xml" ContentType="application/inkml+xml"/>
  <Override PartName="/ppt/ink/ink193.xml" ContentType="application/inkml+xml"/>
  <Override PartName="/ppt/ink/ink194.xml" ContentType="application/inkml+xml"/>
  <Override PartName="/ppt/ink/ink195.xml" ContentType="application/inkml+xml"/>
  <Override PartName="/ppt/ink/ink196.xml" ContentType="application/inkml+xml"/>
  <Override PartName="/ppt/ink/ink197.xml" ContentType="application/inkml+xml"/>
  <Override PartName="/ppt/ink/ink198.xml" ContentType="application/inkml+xml"/>
  <Override PartName="/ppt/ink/ink199.xml" ContentType="application/inkml+xml"/>
  <Override PartName="/ppt/ink/ink200.xml" ContentType="application/inkml+xml"/>
  <Override PartName="/ppt/ink/ink201.xml" ContentType="application/inkml+xml"/>
  <Override PartName="/ppt/ink/ink202.xml" ContentType="application/inkml+xml"/>
  <Override PartName="/ppt/ink/ink203.xml" ContentType="application/inkml+xml"/>
  <Override PartName="/ppt/ink/ink204.xml" ContentType="application/inkml+xml"/>
  <Override PartName="/ppt/ink/ink205.xml" ContentType="application/inkml+xml"/>
  <Override PartName="/ppt/ink/ink206.xml" ContentType="application/inkml+xml"/>
  <Override PartName="/ppt/ink/ink207.xml" ContentType="application/inkml+xml"/>
  <Override PartName="/ppt/ink/ink208.xml" ContentType="application/inkml+xml"/>
  <Override PartName="/ppt/ink/ink209.xml" ContentType="application/inkml+xml"/>
  <Override PartName="/ppt/ink/ink210.xml" ContentType="application/inkml+xml"/>
  <Override PartName="/ppt/ink/ink211.xml" ContentType="application/inkml+xml"/>
  <Override PartName="/ppt/ink/ink212.xml" ContentType="application/inkml+xml"/>
  <Override PartName="/ppt/ink/ink213.xml" ContentType="application/inkml+xml"/>
  <Override PartName="/ppt/ink/ink214.xml" ContentType="application/inkml+xml"/>
  <Override PartName="/ppt/ink/ink215.xml" ContentType="application/inkml+xml"/>
  <Override PartName="/ppt/ink/ink216.xml" ContentType="application/inkml+xml"/>
  <Override PartName="/ppt/ink/ink217.xml" ContentType="application/inkml+xml"/>
  <Override PartName="/ppt/ink/ink218.xml" ContentType="application/inkml+xml"/>
  <Override PartName="/ppt/ink/ink219.xml" ContentType="application/inkml+xml"/>
  <Override PartName="/ppt/ink/ink220.xml" ContentType="application/inkml+xml"/>
  <Override PartName="/ppt/ink/ink221.xml" ContentType="application/inkml+xml"/>
  <Override PartName="/ppt/ink/ink222.xml" ContentType="application/inkml+xml"/>
  <Override PartName="/ppt/ink/ink223.xml" ContentType="application/inkml+xml"/>
  <Override PartName="/ppt/ink/ink224.xml" ContentType="application/inkml+xml"/>
  <Override PartName="/ppt/ink/ink225.xml" ContentType="application/inkml+xml"/>
  <Override PartName="/ppt/ink/ink226.xml" ContentType="application/inkml+xml"/>
  <Override PartName="/ppt/ink/ink227.xml" ContentType="application/inkml+xml"/>
  <Override PartName="/ppt/ink/ink228.xml" ContentType="application/inkml+xml"/>
  <Override PartName="/ppt/ink/ink229.xml" ContentType="application/inkml+xml"/>
  <Override PartName="/ppt/ink/ink230.xml" ContentType="application/inkml+xml"/>
  <Override PartName="/ppt/ink/ink231.xml" ContentType="application/inkml+xml"/>
  <Override PartName="/ppt/ink/ink232.xml" ContentType="application/inkml+xml"/>
  <Override PartName="/ppt/ink/ink233.xml" ContentType="application/inkml+xml"/>
  <Override PartName="/ppt/ink/ink234.xml" ContentType="application/inkml+xml"/>
  <Override PartName="/ppt/ink/ink235.xml" ContentType="application/inkml+xml"/>
  <Override PartName="/ppt/ink/ink236.xml" ContentType="application/inkml+xml"/>
  <Override PartName="/ppt/ink/ink237.xml" ContentType="application/inkml+xml"/>
  <Override PartName="/ppt/ink/ink238.xml" ContentType="application/inkml+xml"/>
  <Override PartName="/ppt/ink/ink239.xml" ContentType="application/inkml+xml"/>
  <Override PartName="/ppt/ink/ink240.xml" ContentType="application/inkml+xml"/>
  <Override PartName="/ppt/ink/ink241.xml" ContentType="application/inkml+xml"/>
  <Override PartName="/ppt/ink/ink242.xml" ContentType="application/inkml+xml"/>
  <Override PartName="/ppt/ink/ink243.xml" ContentType="application/inkml+xml"/>
  <Override PartName="/ppt/ink/ink244.xml" ContentType="application/inkml+xml"/>
  <Override PartName="/ppt/ink/ink245.xml" ContentType="application/inkml+xml"/>
  <Override PartName="/ppt/ink/ink246.xml" ContentType="application/inkml+xml"/>
  <Override PartName="/ppt/ink/ink247.xml" ContentType="application/inkml+xml"/>
  <Override PartName="/ppt/ink/ink248.xml" ContentType="application/inkml+xml"/>
  <Override PartName="/ppt/ink/ink249.xml" ContentType="application/inkml+xml"/>
  <Override PartName="/ppt/ink/ink250.xml" ContentType="application/inkml+xml"/>
  <Override PartName="/ppt/ink/ink251.xml" ContentType="application/inkml+xml"/>
  <Override PartName="/ppt/ink/ink252.xml" ContentType="application/inkml+xml"/>
  <Override PartName="/ppt/ink/ink253.xml" ContentType="application/inkml+xml"/>
  <Override PartName="/ppt/ink/ink254.xml" ContentType="application/inkml+xml"/>
  <Override PartName="/ppt/ink/ink255.xml" ContentType="application/inkml+xml"/>
  <Override PartName="/ppt/ink/ink256.xml" ContentType="application/inkml+xml"/>
  <Override PartName="/ppt/ink/ink257.xml" ContentType="application/inkml+xml"/>
  <Override PartName="/ppt/ink/ink258.xml" ContentType="application/inkml+xml"/>
  <Override PartName="/ppt/ink/ink259.xml" ContentType="application/inkml+xml"/>
  <Override PartName="/ppt/ink/ink260.xml" ContentType="application/inkml+xml"/>
  <Override PartName="/ppt/ink/ink261.xml" ContentType="application/inkml+xml"/>
  <Override PartName="/ppt/ink/ink262.xml" ContentType="application/inkml+xml"/>
  <Override PartName="/ppt/ink/ink263.xml" ContentType="application/inkml+xml"/>
  <Override PartName="/ppt/ink/ink264.xml" ContentType="application/inkml+xml"/>
  <Override PartName="/ppt/ink/ink265.xml" ContentType="application/inkml+xml"/>
  <Override PartName="/ppt/ink/ink266.xml" ContentType="application/inkml+xml"/>
  <Override PartName="/ppt/ink/ink267.xml" ContentType="application/inkml+xml"/>
  <Override PartName="/ppt/ink/ink268.xml" ContentType="application/inkml+xml"/>
  <Override PartName="/ppt/ink/ink269.xml" ContentType="application/inkml+xml"/>
  <Override PartName="/ppt/ink/ink270.xml" ContentType="application/inkml+xml"/>
  <Override PartName="/ppt/ink/ink271.xml" ContentType="application/inkml+xml"/>
  <Override PartName="/ppt/ink/ink272.xml" ContentType="application/inkml+xml"/>
  <Override PartName="/ppt/ink/ink273.xml" ContentType="application/inkml+xml"/>
  <Override PartName="/ppt/ink/ink274.xml" ContentType="application/inkml+xml"/>
  <Override PartName="/ppt/ink/ink275.xml" ContentType="application/inkml+xml"/>
  <Override PartName="/ppt/ink/ink276.xml" ContentType="application/inkml+xml"/>
  <Override PartName="/ppt/ink/ink277.xml" ContentType="application/inkml+xml"/>
  <Override PartName="/ppt/ink/ink278.xml" ContentType="application/inkml+xml"/>
  <Override PartName="/ppt/ink/ink279.xml" ContentType="application/inkml+xml"/>
  <Override PartName="/ppt/ink/ink280.xml" ContentType="application/inkml+xml"/>
  <Override PartName="/ppt/ink/ink281.xml" ContentType="application/inkml+xml"/>
  <Override PartName="/ppt/ink/ink282.xml" ContentType="application/inkml+xml"/>
  <Override PartName="/ppt/ink/ink283.xml" ContentType="application/inkml+xml"/>
  <Override PartName="/ppt/ink/ink284.xml" ContentType="application/inkml+xml"/>
  <Override PartName="/ppt/ink/ink285.xml" ContentType="application/inkml+xml"/>
  <Override PartName="/ppt/ink/ink286.xml" ContentType="application/inkml+xml"/>
  <Override PartName="/ppt/ink/ink287.xml" ContentType="application/inkml+xml"/>
  <Override PartName="/ppt/ink/ink288.xml" ContentType="application/inkml+xml"/>
  <Override PartName="/ppt/ink/ink289.xml" ContentType="application/inkml+xml"/>
  <Override PartName="/ppt/ink/ink290.xml" ContentType="application/inkml+xml"/>
  <Override PartName="/ppt/ink/ink291.xml" ContentType="application/inkml+xml"/>
  <Override PartName="/ppt/ink/ink292.xml" ContentType="application/inkml+xml"/>
  <Override PartName="/ppt/ink/ink293.xml" ContentType="application/inkml+xml"/>
  <Override PartName="/ppt/ink/ink294.xml" ContentType="application/inkml+xml"/>
  <Override PartName="/ppt/ink/ink295.xml" ContentType="application/inkml+xml"/>
  <Override PartName="/ppt/ink/ink296.xml" ContentType="application/inkml+xml"/>
  <Override PartName="/ppt/ink/ink297.xml" ContentType="application/inkml+xml"/>
  <Override PartName="/ppt/ink/ink298.xml" ContentType="application/inkml+xml"/>
  <Override PartName="/ppt/ink/ink299.xml" ContentType="application/inkml+xml"/>
  <Override PartName="/ppt/ink/ink300.xml" ContentType="application/inkml+xml"/>
  <Override PartName="/ppt/ink/ink301.xml" ContentType="application/inkml+xml"/>
  <Override PartName="/ppt/ink/ink302.xml" ContentType="application/inkml+xml"/>
  <Override PartName="/ppt/ink/ink303.xml" ContentType="application/inkml+xml"/>
  <Override PartName="/ppt/ink/ink304.xml" ContentType="application/inkml+xml"/>
  <Override PartName="/ppt/ink/ink305.xml" ContentType="application/inkml+xml"/>
  <Override PartName="/ppt/ink/ink306.xml" ContentType="application/inkml+xml"/>
  <Override PartName="/ppt/ink/ink307.xml" ContentType="application/inkml+xml"/>
  <Override PartName="/ppt/ink/ink308.xml" ContentType="application/inkml+xml"/>
  <Override PartName="/ppt/ink/ink309.xml" ContentType="application/inkml+xml"/>
  <Override PartName="/ppt/ink/ink310.xml" ContentType="application/inkml+xml"/>
  <Override PartName="/ppt/ink/ink311.xml" ContentType="application/inkml+xml"/>
  <Override PartName="/ppt/ink/ink312.xml" ContentType="application/inkml+xml"/>
  <Override PartName="/ppt/ink/ink313.xml" ContentType="application/inkml+xml"/>
  <Override PartName="/ppt/ink/ink314.xml" ContentType="application/inkml+xml"/>
  <Override PartName="/ppt/ink/ink315.xml" ContentType="application/inkml+xml"/>
  <Override PartName="/ppt/ink/ink316.xml" ContentType="application/inkml+xml"/>
  <Override PartName="/ppt/ink/ink317.xml" ContentType="application/inkml+xml"/>
  <Override PartName="/ppt/ink/ink318.xml" ContentType="application/inkml+xml"/>
  <Override PartName="/ppt/ink/ink319.xml" ContentType="application/inkml+xml"/>
  <Override PartName="/ppt/ink/ink320.xml" ContentType="application/inkml+xml"/>
  <Override PartName="/ppt/ink/ink321.xml" ContentType="application/inkml+xml"/>
  <Override PartName="/ppt/ink/ink322.xml" ContentType="application/inkml+xml"/>
  <Override PartName="/ppt/ink/ink323.xml" ContentType="application/inkml+xml"/>
  <Override PartName="/ppt/ink/ink324.xml" ContentType="application/inkml+xml"/>
  <Override PartName="/ppt/ink/ink325.xml" ContentType="application/inkml+xml"/>
  <Override PartName="/ppt/ink/ink326.xml" ContentType="application/inkml+xml"/>
  <Override PartName="/ppt/ink/ink327.xml" ContentType="application/inkml+xml"/>
  <Override PartName="/ppt/ink/ink328.xml" ContentType="application/inkml+xml"/>
  <Override PartName="/ppt/ink/ink329.xml" ContentType="application/inkml+xml"/>
  <Override PartName="/ppt/ink/ink330.xml" ContentType="application/inkml+xml"/>
  <Override PartName="/ppt/ink/ink331.xml" ContentType="application/inkml+xml"/>
  <Override PartName="/ppt/ink/ink332.xml" ContentType="application/inkml+xml"/>
  <Override PartName="/ppt/ink/ink333.xml" ContentType="application/inkml+xml"/>
  <Override PartName="/ppt/ink/ink334.xml" ContentType="application/inkml+xml"/>
  <Override PartName="/ppt/ink/ink335.xml" ContentType="application/inkml+xml"/>
  <Override PartName="/ppt/ink/ink336.xml" ContentType="application/inkml+xml"/>
  <Override PartName="/ppt/ink/ink337.xml" ContentType="application/inkml+xml"/>
  <Override PartName="/ppt/ink/ink338.xml" ContentType="application/inkml+xml"/>
  <Override PartName="/ppt/ink/ink339.xml" ContentType="application/inkml+xml"/>
  <Override PartName="/ppt/ink/ink340.xml" ContentType="application/inkml+xml"/>
  <Override PartName="/ppt/ink/ink341.xml" ContentType="application/inkml+xml"/>
  <Override PartName="/ppt/ink/ink342.xml" ContentType="application/inkml+xml"/>
  <Override PartName="/ppt/ink/ink343.xml" ContentType="application/inkml+xml"/>
  <Override PartName="/ppt/ink/ink344.xml" ContentType="application/inkml+xml"/>
  <Override PartName="/ppt/ink/ink345.xml" ContentType="application/inkml+xml"/>
  <Override PartName="/ppt/ink/ink346.xml" ContentType="application/inkml+xml"/>
  <Override PartName="/ppt/ink/ink347.xml" ContentType="application/inkml+xml"/>
  <Override PartName="/ppt/ink/ink348.xml" ContentType="application/inkml+xml"/>
  <Override PartName="/ppt/ink/ink349.xml" ContentType="application/inkml+xml"/>
  <Override PartName="/ppt/ink/ink350.xml" ContentType="application/inkml+xml"/>
  <Override PartName="/ppt/ink/ink351.xml" ContentType="application/inkml+xml"/>
  <Override PartName="/ppt/ink/ink352.xml" ContentType="application/inkml+xml"/>
  <Override PartName="/ppt/ink/ink353.xml" ContentType="application/inkml+xml"/>
  <Override PartName="/ppt/ink/ink354.xml" ContentType="application/inkml+xml"/>
  <Override PartName="/ppt/ink/ink355.xml" ContentType="application/inkml+xml"/>
  <Override PartName="/ppt/ink/ink356.xml" ContentType="application/inkml+xml"/>
  <Override PartName="/ppt/ink/ink357.xml" ContentType="application/inkml+xml"/>
  <Override PartName="/ppt/ink/ink358.xml" ContentType="application/inkml+xml"/>
  <Override PartName="/ppt/ink/ink359.xml" ContentType="application/inkml+xml"/>
  <Override PartName="/ppt/ink/ink360.xml" ContentType="application/inkml+xml"/>
  <Override PartName="/ppt/ink/ink361.xml" ContentType="application/inkml+xml"/>
  <Override PartName="/ppt/ink/ink362.xml" ContentType="application/inkml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64" r:id="rId1"/>
  </p:sldMasterIdLst>
  <p:notesMasterIdLst>
    <p:notesMasterId r:id="rId71"/>
  </p:notesMasterIdLst>
  <p:sldIdLst>
    <p:sldId id="256" r:id="rId2"/>
    <p:sldId id="257" r:id="rId3"/>
    <p:sldId id="290" r:id="rId4"/>
    <p:sldId id="363" r:id="rId5"/>
    <p:sldId id="263" r:id="rId6"/>
    <p:sldId id="541" r:id="rId7"/>
    <p:sldId id="394" r:id="rId8"/>
    <p:sldId id="438" r:id="rId9"/>
    <p:sldId id="479" r:id="rId10"/>
    <p:sldId id="542" r:id="rId11"/>
    <p:sldId id="481" r:id="rId12"/>
    <p:sldId id="433" r:id="rId13"/>
    <p:sldId id="504" r:id="rId14"/>
    <p:sldId id="482" r:id="rId15"/>
    <p:sldId id="485" r:id="rId16"/>
    <p:sldId id="483" r:id="rId17"/>
    <p:sldId id="486" r:id="rId18"/>
    <p:sldId id="487" r:id="rId19"/>
    <p:sldId id="488" r:id="rId20"/>
    <p:sldId id="489" r:id="rId21"/>
    <p:sldId id="490" r:id="rId22"/>
    <p:sldId id="491" r:id="rId23"/>
    <p:sldId id="492" r:id="rId24"/>
    <p:sldId id="493" r:id="rId25"/>
    <p:sldId id="496" r:id="rId26"/>
    <p:sldId id="497" r:id="rId27"/>
    <p:sldId id="505" r:id="rId28"/>
    <p:sldId id="506" r:id="rId29"/>
    <p:sldId id="507" r:id="rId30"/>
    <p:sldId id="494" r:id="rId31"/>
    <p:sldId id="495" r:id="rId32"/>
    <p:sldId id="498" r:id="rId33"/>
    <p:sldId id="500" r:id="rId34"/>
    <p:sldId id="501" r:id="rId35"/>
    <p:sldId id="508" r:id="rId36"/>
    <p:sldId id="510" r:id="rId37"/>
    <p:sldId id="509" r:id="rId38"/>
    <p:sldId id="499" r:id="rId39"/>
    <p:sldId id="523" r:id="rId40"/>
    <p:sldId id="511" r:id="rId41"/>
    <p:sldId id="512" r:id="rId42"/>
    <p:sldId id="513" r:id="rId43"/>
    <p:sldId id="514" r:id="rId44"/>
    <p:sldId id="524" r:id="rId45"/>
    <p:sldId id="525" r:id="rId46"/>
    <p:sldId id="526" r:id="rId47"/>
    <p:sldId id="502" r:id="rId48"/>
    <p:sldId id="503" r:id="rId49"/>
    <p:sldId id="517" r:id="rId50"/>
    <p:sldId id="518" r:id="rId51"/>
    <p:sldId id="527" r:id="rId52"/>
    <p:sldId id="528" r:id="rId53"/>
    <p:sldId id="530" r:id="rId54"/>
    <p:sldId id="515" r:id="rId55"/>
    <p:sldId id="516" r:id="rId56"/>
    <p:sldId id="519" r:id="rId57"/>
    <p:sldId id="532" r:id="rId58"/>
    <p:sldId id="533" r:id="rId59"/>
    <p:sldId id="535" r:id="rId60"/>
    <p:sldId id="521" r:id="rId61"/>
    <p:sldId id="536" r:id="rId62"/>
    <p:sldId id="520" r:id="rId63"/>
    <p:sldId id="531" r:id="rId64"/>
    <p:sldId id="534" r:id="rId65"/>
    <p:sldId id="538" r:id="rId66"/>
    <p:sldId id="539" r:id="rId67"/>
    <p:sldId id="540" r:id="rId68"/>
    <p:sldId id="522" r:id="rId69"/>
    <p:sldId id="537" r:id="rId7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A5786A5-624B-4CB2-82B8-DE99E501AC72}" v="10" dt="2022-01-19T15:50:08.62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5202B0CA-FC54-4496-8BCA-5EF66A818D29}" styleName="Dark Style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microsoft.com/office/2015/10/relationships/revisionInfo" Target="revisionInfo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microsoft.com/office/2016/11/relationships/changesInfo" Target="changesInfos/changesInfo1.xml"/><Relationship Id="rId7" Type="http://schemas.openxmlformats.org/officeDocument/2006/relationships/slide" Target="slides/slide6.xml"/><Relationship Id="rId71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racy Carter" userId="2f5be7f5713387d1" providerId="LiveId" clId="{A734C48F-9B9D-4F5B-A3DD-0F6EBAA0C127}"/>
    <pc:docChg chg="undo custSel addSld delSld modSld sldOrd">
      <pc:chgData name="Tracy Carter" userId="2f5be7f5713387d1" providerId="LiveId" clId="{A734C48F-9B9D-4F5B-A3DD-0F6EBAA0C127}" dt="2021-07-23T17:31:31.047" v="1466" actId="14100"/>
      <pc:docMkLst>
        <pc:docMk/>
      </pc:docMkLst>
      <pc:sldChg chg="modSp mod">
        <pc:chgData name="Tracy Carter" userId="2f5be7f5713387d1" providerId="LiveId" clId="{A734C48F-9B9D-4F5B-A3DD-0F6EBAA0C127}" dt="2021-07-22T19:19:03.787" v="73" actId="27636"/>
        <pc:sldMkLst>
          <pc:docMk/>
          <pc:sldMk cId="3397078712" sldId="257"/>
        </pc:sldMkLst>
        <pc:spChg chg="mod">
          <ac:chgData name="Tracy Carter" userId="2f5be7f5713387d1" providerId="LiveId" clId="{A734C48F-9B9D-4F5B-A3DD-0F6EBAA0C127}" dt="2021-07-22T19:13:36.548" v="11" actId="20577"/>
          <ac:spMkLst>
            <pc:docMk/>
            <pc:sldMk cId="3397078712" sldId="257"/>
            <ac:spMk id="17" creationId="{56117506-5EA2-48E1-9422-2825F64CFB2C}"/>
          </ac:spMkLst>
        </pc:spChg>
        <pc:spChg chg="mod">
          <ac:chgData name="Tracy Carter" userId="2f5be7f5713387d1" providerId="LiveId" clId="{A734C48F-9B9D-4F5B-A3DD-0F6EBAA0C127}" dt="2021-07-22T19:19:03.787" v="73" actId="27636"/>
          <ac:spMkLst>
            <pc:docMk/>
            <pc:sldMk cId="3397078712" sldId="257"/>
            <ac:spMk id="19" creationId="{4CC2DD56-6C10-457D-81BA-256BFB1444E0}"/>
          </ac:spMkLst>
        </pc:spChg>
      </pc:sldChg>
      <pc:sldChg chg="addSp delSp modSp mod ord">
        <pc:chgData name="Tracy Carter" userId="2f5be7f5713387d1" providerId="LiveId" clId="{A734C48F-9B9D-4F5B-A3DD-0F6EBAA0C127}" dt="2021-07-23T14:06:46.498" v="396" actId="1076"/>
        <pc:sldMkLst>
          <pc:docMk/>
          <pc:sldMk cId="1537744096" sldId="263"/>
        </pc:sldMkLst>
        <pc:spChg chg="mod">
          <ac:chgData name="Tracy Carter" userId="2f5be7f5713387d1" providerId="LiveId" clId="{A734C48F-9B9D-4F5B-A3DD-0F6EBAA0C127}" dt="2021-07-23T13:21:38.023" v="198" actId="27636"/>
          <ac:spMkLst>
            <pc:docMk/>
            <pc:sldMk cId="1537744096" sldId="263"/>
            <ac:spMk id="2" creationId="{F3BDA85A-8971-4B97-AB11-1E250127A859}"/>
          </ac:spMkLst>
        </pc:spChg>
        <pc:spChg chg="mod">
          <ac:chgData name="Tracy Carter" userId="2f5be7f5713387d1" providerId="LiveId" clId="{A734C48F-9B9D-4F5B-A3DD-0F6EBAA0C127}" dt="2021-07-23T13:50:35.126" v="288"/>
          <ac:spMkLst>
            <pc:docMk/>
            <pc:sldMk cId="1537744096" sldId="263"/>
            <ac:spMk id="3" creationId="{C0EEFA51-5B93-464F-8892-A4F9250E2578}"/>
          </ac:spMkLst>
        </pc:spChg>
        <pc:spChg chg="add del mod ord">
          <ac:chgData name="Tracy Carter" userId="2f5be7f5713387d1" providerId="LiveId" clId="{A734C48F-9B9D-4F5B-A3DD-0F6EBAA0C127}" dt="2021-07-23T14:04:22.254" v="379" actId="478"/>
          <ac:spMkLst>
            <pc:docMk/>
            <pc:sldMk cId="1537744096" sldId="263"/>
            <ac:spMk id="6" creationId="{75C33DA9-FE06-4DFA-AF95-10EB080D3316}"/>
          </ac:spMkLst>
        </pc:spChg>
        <pc:spChg chg="del mod">
          <ac:chgData name="Tracy Carter" userId="2f5be7f5713387d1" providerId="LiveId" clId="{A734C48F-9B9D-4F5B-A3DD-0F6EBAA0C127}" dt="2021-07-23T13:22:15.679" v="203" actId="478"/>
          <ac:spMkLst>
            <pc:docMk/>
            <pc:sldMk cId="1537744096" sldId="263"/>
            <ac:spMk id="7" creationId="{34A95FF1-0E25-4679-87CF-23727619857C}"/>
          </ac:spMkLst>
        </pc:spChg>
        <pc:spChg chg="add del mod">
          <ac:chgData name="Tracy Carter" userId="2f5be7f5713387d1" providerId="LiveId" clId="{A734C48F-9B9D-4F5B-A3DD-0F6EBAA0C127}" dt="2021-07-23T14:04:24.053" v="380" actId="478"/>
          <ac:spMkLst>
            <pc:docMk/>
            <pc:sldMk cId="1537744096" sldId="263"/>
            <ac:spMk id="16" creationId="{D0D17E7C-B2F7-41EF-A4D4-4AF3970AB8BC}"/>
          </ac:spMkLst>
        </pc:spChg>
        <pc:spChg chg="del mod">
          <ac:chgData name="Tracy Carter" userId="2f5be7f5713387d1" providerId="LiveId" clId="{A734C48F-9B9D-4F5B-A3DD-0F6EBAA0C127}" dt="2021-07-23T14:04:40.839" v="383" actId="478"/>
          <ac:spMkLst>
            <pc:docMk/>
            <pc:sldMk cId="1537744096" sldId="263"/>
            <ac:spMk id="17" creationId="{F5935151-D219-4657-9063-267B2AA74123}"/>
          </ac:spMkLst>
        </pc:spChg>
        <pc:spChg chg="del mod">
          <ac:chgData name="Tracy Carter" userId="2f5be7f5713387d1" providerId="LiveId" clId="{A734C48F-9B9D-4F5B-A3DD-0F6EBAA0C127}" dt="2021-07-23T14:04:26.506" v="381" actId="478"/>
          <ac:spMkLst>
            <pc:docMk/>
            <pc:sldMk cId="1537744096" sldId="263"/>
            <ac:spMk id="18" creationId="{1DF27D3F-F9B6-4324-B88C-9F9AA5E429C6}"/>
          </ac:spMkLst>
        </pc:spChg>
        <pc:spChg chg="del mod">
          <ac:chgData name="Tracy Carter" userId="2f5be7f5713387d1" providerId="LiveId" clId="{A734C48F-9B9D-4F5B-A3DD-0F6EBAA0C127}" dt="2021-07-23T14:04:28.251" v="382" actId="478"/>
          <ac:spMkLst>
            <pc:docMk/>
            <pc:sldMk cId="1537744096" sldId="263"/>
            <ac:spMk id="26" creationId="{865EA789-6243-481C-82F3-EF3CD69B76DC}"/>
          </ac:spMkLst>
        </pc:spChg>
        <pc:picChg chg="add mod">
          <ac:chgData name="Tracy Carter" userId="2f5be7f5713387d1" providerId="LiveId" clId="{A734C48F-9B9D-4F5B-A3DD-0F6EBAA0C127}" dt="2021-07-23T14:05:42.366" v="386" actId="14100"/>
          <ac:picMkLst>
            <pc:docMk/>
            <pc:sldMk cId="1537744096" sldId="263"/>
            <ac:picMk id="9" creationId="{001FE17F-BAA1-4A40-9A9E-71E93AAFDAC3}"/>
          </ac:picMkLst>
        </pc:picChg>
        <pc:picChg chg="add mod">
          <ac:chgData name="Tracy Carter" userId="2f5be7f5713387d1" providerId="LiveId" clId="{A734C48F-9B9D-4F5B-A3DD-0F6EBAA0C127}" dt="2021-07-23T14:06:18.127" v="392" actId="1076"/>
          <ac:picMkLst>
            <pc:docMk/>
            <pc:sldMk cId="1537744096" sldId="263"/>
            <ac:picMk id="10" creationId="{4E9CFC65-BC13-48A6-A116-E71ADDAB1D9F}"/>
          </ac:picMkLst>
        </pc:picChg>
        <pc:picChg chg="add mod">
          <ac:chgData name="Tracy Carter" userId="2f5be7f5713387d1" providerId="LiveId" clId="{A734C48F-9B9D-4F5B-A3DD-0F6EBAA0C127}" dt="2021-07-23T14:06:46.498" v="396" actId="1076"/>
          <ac:picMkLst>
            <pc:docMk/>
            <pc:sldMk cId="1537744096" sldId="263"/>
            <ac:picMk id="11" creationId="{10CB0CAA-F664-4C56-9962-BBBBADC3B317}"/>
          </ac:picMkLst>
        </pc:picChg>
      </pc:sldChg>
      <pc:sldChg chg="modSp mod">
        <pc:chgData name="Tracy Carter" userId="2f5be7f5713387d1" providerId="LiveId" clId="{A734C48F-9B9D-4F5B-A3DD-0F6EBAA0C127}" dt="2021-07-22T19:20:31.142" v="101" actId="20577"/>
        <pc:sldMkLst>
          <pc:docMk/>
          <pc:sldMk cId="3923865288" sldId="290"/>
        </pc:sldMkLst>
        <pc:spChg chg="mod">
          <ac:chgData name="Tracy Carter" userId="2f5be7f5713387d1" providerId="LiveId" clId="{A734C48F-9B9D-4F5B-A3DD-0F6EBAA0C127}" dt="2021-07-22T19:19:18.053" v="85" actId="20577"/>
          <ac:spMkLst>
            <pc:docMk/>
            <pc:sldMk cId="3923865288" sldId="290"/>
            <ac:spMk id="3" creationId="{82A661C4-FE1A-4C8F-99F3-7C70095BD8F9}"/>
          </ac:spMkLst>
        </pc:spChg>
        <pc:spChg chg="mod">
          <ac:chgData name="Tracy Carter" userId="2f5be7f5713387d1" providerId="LiveId" clId="{A734C48F-9B9D-4F5B-A3DD-0F6EBAA0C127}" dt="2021-07-22T19:20:31.142" v="101" actId="20577"/>
          <ac:spMkLst>
            <pc:docMk/>
            <pc:sldMk cId="3923865288" sldId="290"/>
            <ac:spMk id="7" creationId="{F8B571CE-0DEE-4036-80A7-8E1B97756F42}"/>
          </ac:spMkLst>
        </pc:spChg>
      </pc:sldChg>
      <pc:sldChg chg="addSp delSp modSp mod">
        <pc:chgData name="Tracy Carter" userId="2f5be7f5713387d1" providerId="LiveId" clId="{A734C48F-9B9D-4F5B-A3DD-0F6EBAA0C127}" dt="2021-07-23T14:02:31.240" v="369"/>
        <pc:sldMkLst>
          <pc:docMk/>
          <pc:sldMk cId="3779460367" sldId="363"/>
        </pc:sldMkLst>
        <pc:spChg chg="add del">
          <ac:chgData name="Tracy Carter" userId="2f5be7f5713387d1" providerId="LiveId" clId="{A734C48F-9B9D-4F5B-A3DD-0F6EBAA0C127}" dt="2021-07-23T13:20:31.175" v="167"/>
          <ac:spMkLst>
            <pc:docMk/>
            <pc:sldMk cId="3779460367" sldId="363"/>
            <ac:spMk id="2" creationId="{79820F5F-90FE-45E3-887C-2A3C7F81AEC2}"/>
          </ac:spMkLst>
        </pc:spChg>
        <pc:spChg chg="mod">
          <ac:chgData name="Tracy Carter" userId="2f5be7f5713387d1" providerId="LiveId" clId="{A734C48F-9B9D-4F5B-A3DD-0F6EBAA0C127}" dt="2021-07-23T13:21:19.038" v="196" actId="20577"/>
          <ac:spMkLst>
            <pc:docMk/>
            <pc:sldMk cId="3779460367" sldId="363"/>
            <ac:spMk id="3" creationId="{82A661C4-FE1A-4C8F-99F3-7C70095BD8F9}"/>
          </ac:spMkLst>
        </pc:spChg>
        <pc:spChg chg="add del">
          <ac:chgData name="Tracy Carter" userId="2f5be7f5713387d1" providerId="LiveId" clId="{A734C48F-9B9D-4F5B-A3DD-0F6EBAA0C127}" dt="2021-07-23T13:20:31.175" v="167"/>
          <ac:spMkLst>
            <pc:docMk/>
            <pc:sldMk cId="3779460367" sldId="363"/>
            <ac:spMk id="5" creationId="{2BC2D309-3AE2-4674-AF18-C7AF07BD3EF4}"/>
          </ac:spMkLst>
        </pc:spChg>
        <pc:spChg chg="mod">
          <ac:chgData name="Tracy Carter" userId="2f5be7f5713387d1" providerId="LiveId" clId="{A734C48F-9B9D-4F5B-A3DD-0F6EBAA0C127}" dt="2021-07-23T14:02:31.240" v="369"/>
          <ac:spMkLst>
            <pc:docMk/>
            <pc:sldMk cId="3779460367" sldId="363"/>
            <ac:spMk id="6" creationId="{0C31851D-E769-40D0-A043-3AC89B4426C9}"/>
          </ac:spMkLst>
        </pc:spChg>
        <pc:spChg chg="add del">
          <ac:chgData name="Tracy Carter" userId="2f5be7f5713387d1" providerId="LiveId" clId="{A734C48F-9B9D-4F5B-A3DD-0F6EBAA0C127}" dt="2021-07-23T13:20:40.741" v="169"/>
          <ac:spMkLst>
            <pc:docMk/>
            <pc:sldMk cId="3779460367" sldId="363"/>
            <ac:spMk id="7" creationId="{1F00B2E7-F1DF-4D36-9459-357D94343E50}"/>
          </ac:spMkLst>
        </pc:spChg>
        <pc:spChg chg="add del">
          <ac:chgData name="Tracy Carter" userId="2f5be7f5713387d1" providerId="LiveId" clId="{A734C48F-9B9D-4F5B-A3DD-0F6EBAA0C127}" dt="2021-07-23T13:20:40.741" v="169"/>
          <ac:spMkLst>
            <pc:docMk/>
            <pc:sldMk cId="3779460367" sldId="363"/>
            <ac:spMk id="8" creationId="{4682A353-7DF6-49AD-AD05-BD3C1CFA3998}"/>
          </ac:spMkLst>
        </pc:spChg>
        <pc:spChg chg="del">
          <ac:chgData name="Tracy Carter" userId="2f5be7f5713387d1" providerId="LiveId" clId="{A734C48F-9B9D-4F5B-A3DD-0F6EBAA0C127}" dt="2021-07-23T14:01:53.515" v="366" actId="478"/>
          <ac:spMkLst>
            <pc:docMk/>
            <pc:sldMk cId="3779460367" sldId="363"/>
            <ac:spMk id="9" creationId="{7F73356A-9DDA-4134-90B6-DD5A3A9B9A9F}"/>
          </ac:spMkLst>
        </pc:spChg>
        <pc:spChg chg="mod">
          <ac:chgData name="Tracy Carter" userId="2f5be7f5713387d1" providerId="LiveId" clId="{A734C48F-9B9D-4F5B-A3DD-0F6EBAA0C127}" dt="2021-07-23T14:01:36.082" v="362" actId="1076"/>
          <ac:spMkLst>
            <pc:docMk/>
            <pc:sldMk cId="3779460367" sldId="363"/>
            <ac:spMk id="10" creationId="{1978EC70-1FF4-4AB2-AA08-96092C1D220C}"/>
          </ac:spMkLst>
        </pc:spChg>
        <pc:spChg chg="add del">
          <ac:chgData name="Tracy Carter" userId="2f5be7f5713387d1" providerId="LiveId" clId="{A734C48F-9B9D-4F5B-A3DD-0F6EBAA0C127}" dt="2021-07-23T13:20:57.598" v="171"/>
          <ac:spMkLst>
            <pc:docMk/>
            <pc:sldMk cId="3779460367" sldId="363"/>
            <ac:spMk id="11" creationId="{DD85B18E-C59C-47C1-A0EC-E1EBE863ED79}"/>
          </ac:spMkLst>
        </pc:spChg>
        <pc:spChg chg="add del">
          <ac:chgData name="Tracy Carter" userId="2f5be7f5713387d1" providerId="LiveId" clId="{A734C48F-9B9D-4F5B-A3DD-0F6EBAA0C127}" dt="2021-07-23T13:20:57.598" v="171"/>
          <ac:spMkLst>
            <pc:docMk/>
            <pc:sldMk cId="3779460367" sldId="363"/>
            <ac:spMk id="12" creationId="{A7C8F268-F045-4C02-8BC2-1AC6D3075E75}"/>
          </ac:spMkLst>
        </pc:spChg>
        <pc:spChg chg="mod">
          <ac:chgData name="Tracy Carter" userId="2f5be7f5713387d1" providerId="LiveId" clId="{A734C48F-9B9D-4F5B-A3DD-0F6EBAA0C127}" dt="2021-07-23T14:01:27.979" v="360" actId="1076"/>
          <ac:spMkLst>
            <pc:docMk/>
            <pc:sldMk cId="3779460367" sldId="363"/>
            <ac:spMk id="13" creationId="{1F813557-54BA-4B7E-BD1C-AB6A3527A289}"/>
          </ac:spMkLst>
        </pc:spChg>
        <pc:spChg chg="del">
          <ac:chgData name="Tracy Carter" userId="2f5be7f5713387d1" providerId="LiveId" clId="{A734C48F-9B9D-4F5B-A3DD-0F6EBAA0C127}" dt="2021-07-23T14:00:10.399" v="314" actId="478"/>
          <ac:spMkLst>
            <pc:docMk/>
            <pc:sldMk cId="3779460367" sldId="363"/>
            <ac:spMk id="21" creationId="{DF0835BD-B9B6-44B7-97F5-41972A4406C2}"/>
          </ac:spMkLst>
        </pc:spChg>
        <pc:picChg chg="add del">
          <ac:chgData name="Tracy Carter" userId="2f5be7f5713387d1" providerId="LiveId" clId="{A734C48F-9B9D-4F5B-A3DD-0F6EBAA0C127}" dt="2021-07-23T13:20:31.175" v="167"/>
          <ac:picMkLst>
            <pc:docMk/>
            <pc:sldMk cId="3779460367" sldId="363"/>
            <ac:picMk id="2049" creationId="{1D37A6F4-ECEE-417F-A0AF-DA07FC059D64}"/>
          </ac:picMkLst>
        </pc:picChg>
        <pc:picChg chg="add del">
          <ac:chgData name="Tracy Carter" userId="2f5be7f5713387d1" providerId="LiveId" clId="{A734C48F-9B9D-4F5B-A3DD-0F6EBAA0C127}" dt="2021-07-23T13:20:40.741" v="169"/>
          <ac:picMkLst>
            <pc:docMk/>
            <pc:sldMk cId="3779460367" sldId="363"/>
            <ac:picMk id="2052" creationId="{9C525A70-4616-44AF-928E-D385E1593E6A}"/>
          </ac:picMkLst>
        </pc:picChg>
        <pc:picChg chg="add del">
          <ac:chgData name="Tracy Carter" userId="2f5be7f5713387d1" providerId="LiveId" clId="{A734C48F-9B9D-4F5B-A3DD-0F6EBAA0C127}" dt="2021-07-23T13:20:57.598" v="171"/>
          <ac:picMkLst>
            <pc:docMk/>
            <pc:sldMk cId="3779460367" sldId="363"/>
            <ac:picMk id="2055" creationId="{E866E750-5593-470A-AA9B-049E019B9B53}"/>
          </ac:picMkLst>
        </pc:picChg>
        <pc:cxnChg chg="mod">
          <ac:chgData name="Tracy Carter" userId="2f5be7f5713387d1" providerId="LiveId" clId="{A734C48F-9B9D-4F5B-A3DD-0F6EBAA0C127}" dt="2021-07-23T14:01:38.970" v="363" actId="1076"/>
          <ac:cxnSpMkLst>
            <pc:docMk/>
            <pc:sldMk cId="3779460367" sldId="363"/>
            <ac:cxnSpMk id="14" creationId="{2A2CA4F7-BCD2-4BC5-B7E8-6C9AB1B23A21}"/>
          </ac:cxnSpMkLst>
        </pc:cxnChg>
        <pc:cxnChg chg="del">
          <ac:chgData name="Tracy Carter" userId="2f5be7f5713387d1" providerId="LiveId" clId="{A734C48F-9B9D-4F5B-A3DD-0F6EBAA0C127}" dt="2021-07-23T14:01:55.271" v="367" actId="478"/>
          <ac:cxnSpMkLst>
            <pc:docMk/>
            <pc:sldMk cId="3779460367" sldId="363"/>
            <ac:cxnSpMk id="17" creationId="{EBEBB7C6-2C29-4802-96E8-AC06CF1D4983}"/>
          </ac:cxnSpMkLst>
        </pc:cxnChg>
        <pc:cxnChg chg="del">
          <ac:chgData name="Tracy Carter" userId="2f5be7f5713387d1" providerId="LiveId" clId="{A734C48F-9B9D-4F5B-A3DD-0F6EBAA0C127}" dt="2021-07-23T14:00:11.413" v="315" actId="478"/>
          <ac:cxnSpMkLst>
            <pc:docMk/>
            <pc:sldMk cId="3779460367" sldId="363"/>
            <ac:cxnSpMk id="19" creationId="{DB916BA0-95E2-4379-9287-6B45B63B5A8C}"/>
          </ac:cxnSpMkLst>
        </pc:cxnChg>
        <pc:cxnChg chg="mod">
          <ac:chgData name="Tracy Carter" userId="2f5be7f5713387d1" providerId="LiveId" clId="{A734C48F-9B9D-4F5B-A3DD-0F6EBAA0C127}" dt="2021-07-23T14:02:23.452" v="368" actId="14100"/>
          <ac:cxnSpMkLst>
            <pc:docMk/>
            <pc:sldMk cId="3779460367" sldId="363"/>
            <ac:cxnSpMk id="29" creationId="{64B8349C-04CF-4953-AAED-05B4869C5F50}"/>
          </ac:cxnSpMkLst>
        </pc:cxnChg>
      </pc:sldChg>
      <pc:sldChg chg="del">
        <pc:chgData name="Tracy Carter" userId="2f5be7f5713387d1" providerId="LiveId" clId="{A734C48F-9B9D-4F5B-A3DD-0F6EBAA0C127}" dt="2021-07-22T19:21:01.018" v="109" actId="47"/>
        <pc:sldMkLst>
          <pc:docMk/>
          <pc:sldMk cId="169009169" sldId="380"/>
        </pc:sldMkLst>
      </pc:sldChg>
      <pc:sldChg chg="del">
        <pc:chgData name="Tracy Carter" userId="2f5be7f5713387d1" providerId="LiveId" clId="{A734C48F-9B9D-4F5B-A3DD-0F6EBAA0C127}" dt="2021-07-22T19:21:01.089" v="110" actId="47"/>
        <pc:sldMkLst>
          <pc:docMk/>
          <pc:sldMk cId="1790129354" sldId="381"/>
        </pc:sldMkLst>
      </pc:sldChg>
      <pc:sldChg chg="del">
        <pc:chgData name="Tracy Carter" userId="2f5be7f5713387d1" providerId="LiveId" clId="{A734C48F-9B9D-4F5B-A3DD-0F6EBAA0C127}" dt="2021-07-22T19:21:01.905" v="114" actId="47"/>
        <pc:sldMkLst>
          <pc:docMk/>
          <pc:sldMk cId="205637971" sldId="384"/>
        </pc:sldMkLst>
      </pc:sldChg>
      <pc:sldChg chg="addSp delSp modSp mod">
        <pc:chgData name="Tracy Carter" userId="2f5be7f5713387d1" providerId="LiveId" clId="{A734C48F-9B9D-4F5B-A3DD-0F6EBAA0C127}" dt="2021-07-23T13:50:42.322" v="289"/>
        <pc:sldMkLst>
          <pc:docMk/>
          <pc:sldMk cId="3704795524" sldId="394"/>
        </pc:sldMkLst>
        <pc:spChg chg="mod">
          <ac:chgData name="Tracy Carter" userId="2f5be7f5713387d1" providerId="LiveId" clId="{A734C48F-9B9D-4F5B-A3DD-0F6EBAA0C127}" dt="2021-07-23T13:21:47.657" v="200" actId="20577"/>
          <ac:spMkLst>
            <pc:docMk/>
            <pc:sldMk cId="3704795524" sldId="394"/>
            <ac:spMk id="2" creationId="{F3BDA85A-8971-4B97-AB11-1E250127A859}"/>
          </ac:spMkLst>
        </pc:spChg>
        <pc:spChg chg="mod">
          <ac:chgData name="Tracy Carter" userId="2f5be7f5713387d1" providerId="LiveId" clId="{A734C48F-9B9D-4F5B-A3DD-0F6EBAA0C127}" dt="2021-07-23T13:50:42.322" v="289"/>
          <ac:spMkLst>
            <pc:docMk/>
            <pc:sldMk cId="3704795524" sldId="394"/>
            <ac:spMk id="3" creationId="{C0EEFA51-5B93-464F-8892-A4F9250E2578}"/>
          </ac:spMkLst>
        </pc:spChg>
        <pc:picChg chg="add mod">
          <ac:chgData name="Tracy Carter" userId="2f5be7f5713387d1" providerId="LiveId" clId="{A734C48F-9B9D-4F5B-A3DD-0F6EBAA0C127}" dt="2021-07-23T13:38:13.810" v="263" actId="14100"/>
          <ac:picMkLst>
            <pc:docMk/>
            <pc:sldMk cId="3704795524" sldId="394"/>
            <ac:picMk id="5" creationId="{7BC9F326-58A7-4258-9D6C-2F937BC6987F}"/>
          </ac:picMkLst>
        </pc:picChg>
        <pc:picChg chg="del">
          <ac:chgData name="Tracy Carter" userId="2f5be7f5713387d1" providerId="LiveId" clId="{A734C48F-9B9D-4F5B-A3DD-0F6EBAA0C127}" dt="2021-07-23T13:21:49.894" v="201" actId="478"/>
          <ac:picMkLst>
            <pc:docMk/>
            <pc:sldMk cId="3704795524" sldId="394"/>
            <ac:picMk id="12" creationId="{4DD1A01E-F7DF-4F4A-BB80-0441C4B0A958}"/>
          </ac:picMkLst>
        </pc:picChg>
        <pc:cxnChg chg="add mod">
          <ac:chgData name="Tracy Carter" userId="2f5be7f5713387d1" providerId="LiveId" clId="{A734C48F-9B9D-4F5B-A3DD-0F6EBAA0C127}" dt="2021-07-23T13:38:50.405" v="265" actId="1076"/>
          <ac:cxnSpMkLst>
            <pc:docMk/>
            <pc:sldMk cId="3704795524" sldId="394"/>
            <ac:cxnSpMk id="9" creationId="{69A861D0-ED12-42F4-A21A-F6E62013B518}"/>
          </ac:cxnSpMkLst>
        </pc:cxnChg>
      </pc:sldChg>
      <pc:sldChg chg="del">
        <pc:chgData name="Tracy Carter" userId="2f5be7f5713387d1" providerId="LiveId" clId="{A734C48F-9B9D-4F5B-A3DD-0F6EBAA0C127}" dt="2021-07-22T19:21:03.863" v="120" actId="47"/>
        <pc:sldMkLst>
          <pc:docMk/>
          <pc:sldMk cId="4250316127" sldId="401"/>
        </pc:sldMkLst>
      </pc:sldChg>
      <pc:sldChg chg="addSp delSp modSp add del mod">
        <pc:chgData name="Tracy Carter" userId="2f5be7f5713387d1" providerId="LiveId" clId="{A734C48F-9B9D-4F5B-A3DD-0F6EBAA0C127}" dt="2021-07-23T13:58:21.492" v="308" actId="20577"/>
        <pc:sldMkLst>
          <pc:docMk/>
          <pc:sldMk cId="987017751" sldId="433"/>
        </pc:sldMkLst>
        <pc:spChg chg="mod">
          <ac:chgData name="Tracy Carter" userId="2f5be7f5713387d1" providerId="LiveId" clId="{A734C48F-9B9D-4F5B-A3DD-0F6EBAA0C127}" dt="2021-07-23T13:58:21.492" v="308" actId="20577"/>
          <ac:spMkLst>
            <pc:docMk/>
            <pc:sldMk cId="987017751" sldId="433"/>
            <ac:spMk id="2" creationId="{F3BDA85A-8971-4B97-AB11-1E250127A859}"/>
          </ac:spMkLst>
        </pc:spChg>
        <pc:spChg chg="del">
          <ac:chgData name="Tracy Carter" userId="2f5be7f5713387d1" providerId="LiveId" clId="{A734C48F-9B9D-4F5B-A3DD-0F6EBAA0C127}" dt="2021-07-23T13:55:26.756" v="305" actId="478"/>
          <ac:spMkLst>
            <pc:docMk/>
            <pc:sldMk cId="987017751" sldId="433"/>
            <ac:spMk id="3" creationId="{057E52EF-D389-48BF-89B4-F4C0C135E2ED}"/>
          </ac:spMkLst>
        </pc:spChg>
        <pc:picChg chg="add mod">
          <ac:chgData name="Tracy Carter" userId="2f5be7f5713387d1" providerId="LiveId" clId="{A734C48F-9B9D-4F5B-A3DD-0F6EBAA0C127}" dt="2021-07-23T13:55:31.847" v="306" actId="14100"/>
          <ac:picMkLst>
            <pc:docMk/>
            <pc:sldMk cId="987017751" sldId="433"/>
            <ac:picMk id="4" creationId="{392FE230-58DA-42CC-BFD6-533EBDAC898B}"/>
          </ac:picMkLst>
        </pc:picChg>
        <pc:picChg chg="del">
          <ac:chgData name="Tracy Carter" userId="2f5be7f5713387d1" providerId="LiveId" clId="{A734C48F-9B9D-4F5B-A3DD-0F6EBAA0C127}" dt="2021-07-23T13:55:16.284" v="302" actId="478"/>
          <ac:picMkLst>
            <pc:docMk/>
            <pc:sldMk cId="987017751" sldId="433"/>
            <ac:picMk id="6" creationId="{ED5D9EA8-EF71-4D05-8BAC-77445DE019C7}"/>
          </ac:picMkLst>
        </pc:picChg>
      </pc:sldChg>
      <pc:sldChg chg="addSp delSp modSp mod">
        <pc:chgData name="Tracy Carter" userId="2f5be7f5713387d1" providerId="LiveId" clId="{A734C48F-9B9D-4F5B-A3DD-0F6EBAA0C127}" dt="2021-07-23T13:50:49.381" v="290"/>
        <pc:sldMkLst>
          <pc:docMk/>
          <pc:sldMk cId="4158743652" sldId="438"/>
        </pc:sldMkLst>
        <pc:spChg chg="mod">
          <ac:chgData name="Tracy Carter" userId="2f5be7f5713387d1" providerId="LiveId" clId="{A734C48F-9B9D-4F5B-A3DD-0F6EBAA0C127}" dt="2021-07-23T13:39:00.520" v="267" actId="20577"/>
          <ac:spMkLst>
            <pc:docMk/>
            <pc:sldMk cId="4158743652" sldId="438"/>
            <ac:spMk id="2" creationId="{F3BDA85A-8971-4B97-AB11-1E250127A859}"/>
          </ac:spMkLst>
        </pc:spChg>
        <pc:spChg chg="mod">
          <ac:chgData name="Tracy Carter" userId="2f5be7f5713387d1" providerId="LiveId" clId="{A734C48F-9B9D-4F5B-A3DD-0F6EBAA0C127}" dt="2021-07-23T13:50:49.381" v="290"/>
          <ac:spMkLst>
            <pc:docMk/>
            <pc:sldMk cId="4158743652" sldId="438"/>
            <ac:spMk id="3" creationId="{C0EEFA51-5B93-464F-8892-A4F9250E2578}"/>
          </ac:spMkLst>
        </pc:spChg>
        <pc:spChg chg="del">
          <ac:chgData name="Tracy Carter" userId="2f5be7f5713387d1" providerId="LiveId" clId="{A734C48F-9B9D-4F5B-A3DD-0F6EBAA0C127}" dt="2021-07-23T13:39:09.749" v="268" actId="478"/>
          <ac:spMkLst>
            <pc:docMk/>
            <pc:sldMk cId="4158743652" sldId="438"/>
            <ac:spMk id="6" creationId="{118F8C67-F364-4630-923B-E3EDFCBA87E7}"/>
          </ac:spMkLst>
        </pc:spChg>
        <pc:spChg chg="del">
          <ac:chgData name="Tracy Carter" userId="2f5be7f5713387d1" providerId="LiveId" clId="{A734C48F-9B9D-4F5B-A3DD-0F6EBAA0C127}" dt="2021-07-23T13:39:13.533" v="270" actId="478"/>
          <ac:spMkLst>
            <pc:docMk/>
            <pc:sldMk cId="4158743652" sldId="438"/>
            <ac:spMk id="7" creationId="{53BE4F96-D9DF-42FB-9B47-E9AD81B62120}"/>
          </ac:spMkLst>
        </pc:spChg>
        <pc:grpChg chg="del">
          <ac:chgData name="Tracy Carter" userId="2f5be7f5713387d1" providerId="LiveId" clId="{A734C48F-9B9D-4F5B-A3DD-0F6EBAA0C127}" dt="2021-07-23T13:39:11.052" v="269" actId="478"/>
          <ac:grpSpMkLst>
            <pc:docMk/>
            <pc:sldMk cId="4158743652" sldId="438"/>
            <ac:grpSpMk id="9" creationId="{D809A58A-64B3-4A0D-A269-51A2A0ECA858}"/>
          </ac:grpSpMkLst>
        </pc:grpChg>
        <pc:picChg chg="add mod">
          <ac:chgData name="Tracy Carter" userId="2f5be7f5713387d1" providerId="LiveId" clId="{A734C48F-9B9D-4F5B-A3DD-0F6EBAA0C127}" dt="2021-07-23T13:40:14.808" v="273" actId="14100"/>
          <ac:picMkLst>
            <pc:docMk/>
            <pc:sldMk cId="4158743652" sldId="438"/>
            <ac:picMk id="5" creationId="{5BFA2B8F-246E-40E3-80BB-A23ADE26B78C}"/>
          </ac:picMkLst>
        </pc:picChg>
      </pc:sldChg>
      <pc:sldChg chg="del">
        <pc:chgData name="Tracy Carter" userId="2f5be7f5713387d1" providerId="LiveId" clId="{A734C48F-9B9D-4F5B-A3DD-0F6EBAA0C127}" dt="2021-07-22T19:21:02.901" v="117" actId="47"/>
        <pc:sldMkLst>
          <pc:docMk/>
          <pc:sldMk cId="3643481311" sldId="454"/>
        </pc:sldMkLst>
      </pc:sldChg>
      <pc:sldChg chg="del">
        <pc:chgData name="Tracy Carter" userId="2f5be7f5713387d1" providerId="LiveId" clId="{A734C48F-9B9D-4F5B-A3DD-0F6EBAA0C127}" dt="2021-07-22T19:21:03.702" v="119" actId="47"/>
        <pc:sldMkLst>
          <pc:docMk/>
          <pc:sldMk cId="3995651564" sldId="455"/>
        </pc:sldMkLst>
      </pc:sldChg>
      <pc:sldChg chg="del">
        <pc:chgData name="Tracy Carter" userId="2f5be7f5713387d1" providerId="LiveId" clId="{A734C48F-9B9D-4F5B-A3DD-0F6EBAA0C127}" dt="2021-07-22T19:21:04.733" v="125" actId="47"/>
        <pc:sldMkLst>
          <pc:docMk/>
          <pc:sldMk cId="398462318" sldId="457"/>
        </pc:sldMkLst>
      </pc:sldChg>
      <pc:sldChg chg="del">
        <pc:chgData name="Tracy Carter" userId="2f5be7f5713387d1" providerId="LiveId" clId="{A734C48F-9B9D-4F5B-A3DD-0F6EBAA0C127}" dt="2021-07-22T19:21:03.568" v="118" actId="47"/>
        <pc:sldMkLst>
          <pc:docMk/>
          <pc:sldMk cId="3040956729" sldId="458"/>
        </pc:sldMkLst>
      </pc:sldChg>
      <pc:sldChg chg="del">
        <pc:chgData name="Tracy Carter" userId="2f5be7f5713387d1" providerId="LiveId" clId="{A734C48F-9B9D-4F5B-A3DD-0F6EBAA0C127}" dt="2021-07-22T19:20:59.855" v="105" actId="47"/>
        <pc:sldMkLst>
          <pc:docMk/>
          <pc:sldMk cId="1276413602" sldId="476"/>
        </pc:sldMkLst>
      </pc:sldChg>
      <pc:sldChg chg="del">
        <pc:chgData name="Tracy Carter" userId="2f5be7f5713387d1" providerId="LiveId" clId="{A734C48F-9B9D-4F5B-A3DD-0F6EBAA0C127}" dt="2021-07-22T19:20:59.703" v="104" actId="47"/>
        <pc:sldMkLst>
          <pc:docMk/>
          <pc:sldMk cId="2927246900" sldId="477"/>
        </pc:sldMkLst>
      </pc:sldChg>
      <pc:sldChg chg="del">
        <pc:chgData name="Tracy Carter" userId="2f5be7f5713387d1" providerId="LiveId" clId="{A734C48F-9B9D-4F5B-A3DD-0F6EBAA0C127}" dt="2021-07-22T19:21:00.054" v="106" actId="47"/>
        <pc:sldMkLst>
          <pc:docMk/>
          <pc:sldMk cId="4080387555" sldId="478"/>
        </pc:sldMkLst>
      </pc:sldChg>
      <pc:sldChg chg="addSp delSp modSp mod">
        <pc:chgData name="Tracy Carter" userId="2f5be7f5713387d1" providerId="LiveId" clId="{A734C48F-9B9D-4F5B-A3DD-0F6EBAA0C127}" dt="2021-07-23T13:50:57.047" v="291"/>
        <pc:sldMkLst>
          <pc:docMk/>
          <pc:sldMk cId="3566357429" sldId="479"/>
        </pc:sldMkLst>
        <pc:spChg chg="mod">
          <ac:chgData name="Tracy Carter" userId="2f5be7f5713387d1" providerId="LiveId" clId="{A734C48F-9B9D-4F5B-A3DD-0F6EBAA0C127}" dt="2021-07-23T13:49:57.444" v="283" actId="20577"/>
          <ac:spMkLst>
            <pc:docMk/>
            <pc:sldMk cId="3566357429" sldId="479"/>
            <ac:spMk id="2" creationId="{F3BDA85A-8971-4B97-AB11-1E250127A859}"/>
          </ac:spMkLst>
        </pc:spChg>
        <pc:spChg chg="mod">
          <ac:chgData name="Tracy Carter" userId="2f5be7f5713387d1" providerId="LiveId" clId="{A734C48F-9B9D-4F5B-A3DD-0F6EBAA0C127}" dt="2021-07-23T13:50:57.047" v="291"/>
          <ac:spMkLst>
            <pc:docMk/>
            <pc:sldMk cId="3566357429" sldId="479"/>
            <ac:spMk id="3" creationId="{C0EEFA51-5B93-464F-8892-A4F9250E2578}"/>
          </ac:spMkLst>
        </pc:spChg>
        <pc:spChg chg="del mod">
          <ac:chgData name="Tracy Carter" userId="2f5be7f5713387d1" providerId="LiveId" clId="{A734C48F-9B9D-4F5B-A3DD-0F6EBAA0C127}" dt="2021-07-23T13:49:28.980" v="276" actId="478"/>
          <ac:spMkLst>
            <pc:docMk/>
            <pc:sldMk cId="3566357429" sldId="479"/>
            <ac:spMk id="240" creationId="{C9FE676A-29B9-4C6F-BF4C-D223C1384B2F}"/>
          </ac:spMkLst>
        </pc:spChg>
        <pc:picChg chg="add mod">
          <ac:chgData name="Tracy Carter" userId="2f5be7f5713387d1" providerId="LiveId" clId="{A734C48F-9B9D-4F5B-A3DD-0F6EBAA0C127}" dt="2021-07-23T13:49:54.955" v="281" actId="14100"/>
          <ac:picMkLst>
            <pc:docMk/>
            <pc:sldMk cId="3566357429" sldId="479"/>
            <ac:picMk id="10" creationId="{8BCFD5CF-AB19-4CA8-93B8-05F085612555}"/>
          </ac:picMkLst>
        </pc:picChg>
        <pc:cxnChg chg="del">
          <ac:chgData name="Tracy Carter" userId="2f5be7f5713387d1" providerId="LiveId" clId="{A734C48F-9B9D-4F5B-A3DD-0F6EBAA0C127}" dt="2021-07-23T13:49:30.693" v="277" actId="478"/>
          <ac:cxnSpMkLst>
            <pc:docMk/>
            <pc:sldMk cId="3566357429" sldId="479"/>
            <ac:cxnSpMk id="241" creationId="{DB753961-D946-4412-94D1-78CE010D0875}"/>
          </ac:cxnSpMkLst>
        </pc:cxnChg>
        <pc:cxnChg chg="del">
          <ac:chgData name="Tracy Carter" userId="2f5be7f5713387d1" providerId="LiveId" clId="{A734C48F-9B9D-4F5B-A3DD-0F6EBAA0C127}" dt="2021-07-23T13:49:47.795" v="278" actId="478"/>
          <ac:cxnSpMkLst>
            <pc:docMk/>
            <pc:sldMk cId="3566357429" sldId="479"/>
            <ac:cxnSpMk id="242" creationId="{38B6419C-E396-4E29-BC6E-9FEBD26C2A5F}"/>
          </ac:cxnSpMkLst>
        </pc:cxnChg>
      </pc:sldChg>
      <pc:sldChg chg="modSp add del">
        <pc:chgData name="Tracy Carter" userId="2f5be7f5713387d1" providerId="LiveId" clId="{A734C48F-9B9D-4F5B-A3DD-0F6EBAA0C127}" dt="2021-07-23T13:53:02.241" v="299" actId="2696"/>
        <pc:sldMkLst>
          <pc:docMk/>
          <pc:sldMk cId="361328642" sldId="480"/>
        </pc:sldMkLst>
        <pc:spChg chg="mod">
          <ac:chgData name="Tracy Carter" userId="2f5be7f5713387d1" providerId="LiveId" clId="{A734C48F-9B9D-4F5B-A3DD-0F6EBAA0C127}" dt="2021-07-23T13:51:12.398" v="293"/>
          <ac:spMkLst>
            <pc:docMk/>
            <pc:sldMk cId="361328642" sldId="480"/>
            <ac:spMk id="3" creationId="{C0EEFA51-5B93-464F-8892-A4F9250E2578}"/>
          </ac:spMkLst>
        </pc:spChg>
      </pc:sldChg>
      <pc:sldChg chg="addSp delSp modSp mod ord">
        <pc:chgData name="Tracy Carter" userId="2f5be7f5713387d1" providerId="LiveId" clId="{A734C48F-9B9D-4F5B-A3DD-0F6EBAA0C127}" dt="2021-07-23T13:53:07.912" v="301" actId="20577"/>
        <pc:sldMkLst>
          <pc:docMk/>
          <pc:sldMk cId="1057806609" sldId="481"/>
        </pc:sldMkLst>
        <pc:spChg chg="mod">
          <ac:chgData name="Tracy Carter" userId="2f5be7f5713387d1" providerId="LiveId" clId="{A734C48F-9B9D-4F5B-A3DD-0F6EBAA0C127}" dt="2021-07-23T13:53:07.912" v="301" actId="20577"/>
          <ac:spMkLst>
            <pc:docMk/>
            <pc:sldMk cId="1057806609" sldId="481"/>
            <ac:spMk id="2" creationId="{F3BDA85A-8971-4B97-AB11-1E250127A859}"/>
          </ac:spMkLst>
        </pc:spChg>
        <pc:spChg chg="mod">
          <ac:chgData name="Tracy Carter" userId="2f5be7f5713387d1" providerId="LiveId" clId="{A734C48F-9B9D-4F5B-A3DD-0F6EBAA0C127}" dt="2021-07-23T13:51:05.212" v="292"/>
          <ac:spMkLst>
            <pc:docMk/>
            <pc:sldMk cId="1057806609" sldId="481"/>
            <ac:spMk id="3" creationId="{C0EEFA51-5B93-464F-8892-A4F9250E2578}"/>
          </ac:spMkLst>
        </pc:spChg>
        <pc:picChg chg="del">
          <ac:chgData name="Tracy Carter" userId="2f5be7f5713387d1" providerId="LiveId" clId="{A734C48F-9B9D-4F5B-A3DD-0F6EBAA0C127}" dt="2021-07-23T13:51:43.615" v="294" actId="478"/>
          <ac:picMkLst>
            <pc:docMk/>
            <pc:sldMk cId="1057806609" sldId="481"/>
            <ac:picMk id="5" creationId="{92B57014-819D-4FAE-AA02-AADB5060ADAF}"/>
          </ac:picMkLst>
        </pc:picChg>
        <pc:picChg chg="add mod">
          <ac:chgData name="Tracy Carter" userId="2f5be7f5713387d1" providerId="LiveId" clId="{A734C48F-9B9D-4F5B-A3DD-0F6EBAA0C127}" dt="2021-07-23T13:52:19.628" v="298" actId="14100"/>
          <ac:picMkLst>
            <pc:docMk/>
            <pc:sldMk cId="1057806609" sldId="481"/>
            <ac:picMk id="10" creationId="{8CD98E46-5C07-4BF8-BB05-2D5C8270CA2D}"/>
          </ac:picMkLst>
        </pc:picChg>
        <pc:cxnChg chg="del">
          <ac:chgData name="Tracy Carter" userId="2f5be7f5713387d1" providerId="LiveId" clId="{A734C48F-9B9D-4F5B-A3DD-0F6EBAA0C127}" dt="2021-07-23T13:52:11.276" v="296" actId="478"/>
          <ac:cxnSpMkLst>
            <pc:docMk/>
            <pc:sldMk cId="1057806609" sldId="481"/>
            <ac:cxnSpMk id="7" creationId="{E68FBA98-D486-44D8-8138-D7A78CB3879C}"/>
          </ac:cxnSpMkLst>
        </pc:cxnChg>
      </pc:sldChg>
      <pc:sldChg chg="add ord">
        <pc:chgData name="Tracy Carter" userId="2f5be7f5713387d1" providerId="LiveId" clId="{A734C48F-9B9D-4F5B-A3DD-0F6EBAA0C127}" dt="2021-07-23T14:03:56.020" v="372"/>
        <pc:sldMkLst>
          <pc:docMk/>
          <pc:sldMk cId="449876170" sldId="482"/>
        </pc:sldMkLst>
      </pc:sldChg>
      <pc:sldChg chg="del">
        <pc:chgData name="Tracy Carter" userId="2f5be7f5713387d1" providerId="LiveId" clId="{A734C48F-9B9D-4F5B-A3DD-0F6EBAA0C127}" dt="2021-07-22T19:21:00.563" v="107" actId="47"/>
        <pc:sldMkLst>
          <pc:docMk/>
          <pc:sldMk cId="2159064346" sldId="482"/>
        </pc:sldMkLst>
      </pc:sldChg>
      <pc:sldChg chg="addSp delSp modSp add mod ord">
        <pc:chgData name="Tracy Carter" userId="2f5be7f5713387d1" providerId="LiveId" clId="{A734C48F-9B9D-4F5B-A3DD-0F6EBAA0C127}" dt="2021-07-23T14:32:25.484" v="525" actId="113"/>
        <pc:sldMkLst>
          <pc:docMk/>
          <pc:sldMk cId="1666057005" sldId="483"/>
        </pc:sldMkLst>
        <pc:spChg chg="mod">
          <ac:chgData name="Tracy Carter" userId="2f5be7f5713387d1" providerId="LiveId" clId="{A734C48F-9B9D-4F5B-A3DD-0F6EBAA0C127}" dt="2021-07-23T14:24:11.008" v="511"/>
          <ac:spMkLst>
            <pc:docMk/>
            <pc:sldMk cId="1666057005" sldId="483"/>
            <ac:spMk id="2" creationId="{F3BDA85A-8971-4B97-AB11-1E250127A859}"/>
          </ac:spMkLst>
        </pc:spChg>
        <pc:spChg chg="mod">
          <ac:chgData name="Tracy Carter" userId="2f5be7f5713387d1" providerId="LiveId" clId="{A734C48F-9B9D-4F5B-A3DD-0F6EBAA0C127}" dt="2021-07-23T14:32:25.484" v="525" actId="113"/>
          <ac:spMkLst>
            <pc:docMk/>
            <pc:sldMk cId="1666057005" sldId="483"/>
            <ac:spMk id="3" creationId="{C0EEFA51-5B93-464F-8892-A4F9250E2578}"/>
          </ac:spMkLst>
        </pc:spChg>
        <pc:spChg chg="del">
          <ac:chgData name="Tracy Carter" userId="2f5be7f5713387d1" providerId="LiveId" clId="{A734C48F-9B9D-4F5B-A3DD-0F6EBAA0C127}" dt="2021-07-23T14:15:42.014" v="404" actId="478"/>
          <ac:spMkLst>
            <pc:docMk/>
            <pc:sldMk cId="1666057005" sldId="483"/>
            <ac:spMk id="6" creationId="{75C33DA9-FE06-4DFA-AF95-10EB080D3316}"/>
          </ac:spMkLst>
        </pc:spChg>
        <pc:spChg chg="del">
          <ac:chgData name="Tracy Carter" userId="2f5be7f5713387d1" providerId="LiveId" clId="{A734C48F-9B9D-4F5B-A3DD-0F6EBAA0C127}" dt="2021-07-23T14:15:46.604" v="405" actId="478"/>
          <ac:spMkLst>
            <pc:docMk/>
            <pc:sldMk cId="1666057005" sldId="483"/>
            <ac:spMk id="16" creationId="{D0D17E7C-B2F7-41EF-A4D4-4AF3970AB8BC}"/>
          </ac:spMkLst>
        </pc:spChg>
        <pc:spChg chg="del">
          <ac:chgData name="Tracy Carter" userId="2f5be7f5713387d1" providerId="LiveId" clId="{A734C48F-9B9D-4F5B-A3DD-0F6EBAA0C127}" dt="2021-07-23T14:15:54.455" v="408" actId="478"/>
          <ac:spMkLst>
            <pc:docMk/>
            <pc:sldMk cId="1666057005" sldId="483"/>
            <ac:spMk id="17" creationId="{F5935151-D219-4657-9063-267B2AA74123}"/>
          </ac:spMkLst>
        </pc:spChg>
        <pc:spChg chg="del">
          <ac:chgData name="Tracy Carter" userId="2f5be7f5713387d1" providerId="LiveId" clId="{A734C48F-9B9D-4F5B-A3DD-0F6EBAA0C127}" dt="2021-07-23T14:15:49.607" v="406" actId="478"/>
          <ac:spMkLst>
            <pc:docMk/>
            <pc:sldMk cId="1666057005" sldId="483"/>
            <ac:spMk id="18" creationId="{1DF27D3F-F9B6-4324-B88C-9F9AA5E429C6}"/>
          </ac:spMkLst>
        </pc:spChg>
        <pc:spChg chg="del">
          <ac:chgData name="Tracy Carter" userId="2f5be7f5713387d1" providerId="LiveId" clId="{A734C48F-9B9D-4F5B-A3DD-0F6EBAA0C127}" dt="2021-07-23T14:15:52.140" v="407" actId="478"/>
          <ac:spMkLst>
            <pc:docMk/>
            <pc:sldMk cId="1666057005" sldId="483"/>
            <ac:spMk id="26" creationId="{865EA789-6243-481C-82F3-EF3CD69B76DC}"/>
          </ac:spMkLst>
        </pc:spChg>
        <pc:picChg chg="add mod">
          <ac:chgData name="Tracy Carter" userId="2f5be7f5713387d1" providerId="LiveId" clId="{A734C48F-9B9D-4F5B-A3DD-0F6EBAA0C127}" dt="2021-07-23T14:16:00.783" v="411" actId="14100"/>
          <ac:picMkLst>
            <pc:docMk/>
            <pc:sldMk cId="1666057005" sldId="483"/>
            <ac:picMk id="7" creationId="{7212BE26-4B64-4F27-AB98-040034EAEAB3}"/>
          </ac:picMkLst>
        </pc:picChg>
      </pc:sldChg>
      <pc:sldChg chg="del">
        <pc:chgData name="Tracy Carter" userId="2f5be7f5713387d1" providerId="LiveId" clId="{A734C48F-9B9D-4F5B-A3DD-0F6EBAA0C127}" dt="2021-07-22T19:21:00.836" v="108" actId="47"/>
        <pc:sldMkLst>
          <pc:docMk/>
          <pc:sldMk cId="3693540513" sldId="483"/>
        </pc:sldMkLst>
      </pc:sldChg>
      <pc:sldChg chg="add del ord">
        <pc:chgData name="Tracy Carter" userId="2f5be7f5713387d1" providerId="LiveId" clId="{A734C48F-9B9D-4F5B-A3DD-0F6EBAA0C127}" dt="2021-07-23T14:31:09.661" v="515" actId="2696"/>
        <pc:sldMkLst>
          <pc:docMk/>
          <pc:sldMk cId="677060230" sldId="484"/>
        </pc:sldMkLst>
      </pc:sldChg>
      <pc:sldChg chg="del">
        <pc:chgData name="Tracy Carter" userId="2f5be7f5713387d1" providerId="LiveId" clId="{A734C48F-9B9D-4F5B-A3DD-0F6EBAA0C127}" dt="2021-07-22T19:21:01.411" v="111" actId="47"/>
        <pc:sldMkLst>
          <pc:docMk/>
          <pc:sldMk cId="2977500924" sldId="484"/>
        </pc:sldMkLst>
      </pc:sldChg>
      <pc:sldChg chg="addSp delSp modSp add mod ord">
        <pc:chgData name="Tracy Carter" userId="2f5be7f5713387d1" providerId="LiveId" clId="{A734C48F-9B9D-4F5B-A3DD-0F6EBAA0C127}" dt="2021-07-23T14:33:44.960" v="581" actId="1076"/>
        <pc:sldMkLst>
          <pc:docMk/>
          <pc:sldMk cId="237694932" sldId="485"/>
        </pc:sldMkLst>
        <pc:spChg chg="mod">
          <ac:chgData name="Tracy Carter" userId="2f5be7f5713387d1" providerId="LiveId" clId="{A734C48F-9B9D-4F5B-A3DD-0F6EBAA0C127}" dt="2021-07-23T14:23:54.426" v="510" actId="20577"/>
          <ac:spMkLst>
            <pc:docMk/>
            <pc:sldMk cId="237694932" sldId="485"/>
            <ac:spMk id="3" creationId="{82A661C4-FE1A-4C8F-99F3-7C70095BD8F9}"/>
          </ac:spMkLst>
        </pc:spChg>
        <pc:spChg chg="add del mod">
          <ac:chgData name="Tracy Carter" userId="2f5be7f5713387d1" providerId="LiveId" clId="{A734C48F-9B9D-4F5B-A3DD-0F6EBAA0C127}" dt="2021-07-23T14:21:13.822" v="439"/>
          <ac:spMkLst>
            <pc:docMk/>
            <pc:sldMk cId="237694932" sldId="485"/>
            <ac:spMk id="5" creationId="{5F2A49C5-B5C7-439F-98BA-B8BD1386DA4D}"/>
          </ac:spMkLst>
        </pc:spChg>
        <pc:spChg chg="mod">
          <ac:chgData name="Tracy Carter" userId="2f5be7f5713387d1" providerId="LiveId" clId="{A734C48F-9B9D-4F5B-A3DD-0F6EBAA0C127}" dt="2021-07-23T14:33:01.621" v="561" actId="20577"/>
          <ac:spMkLst>
            <pc:docMk/>
            <pc:sldMk cId="237694932" sldId="485"/>
            <ac:spMk id="6" creationId="{0C31851D-E769-40D0-A043-3AC89B4426C9}"/>
          </ac:spMkLst>
        </pc:spChg>
        <pc:spChg chg="add mod">
          <ac:chgData name="Tracy Carter" userId="2f5be7f5713387d1" providerId="LiveId" clId="{A734C48F-9B9D-4F5B-A3DD-0F6EBAA0C127}" dt="2021-07-23T14:21:55.426" v="446" actId="1076"/>
          <ac:spMkLst>
            <pc:docMk/>
            <pc:sldMk cId="237694932" sldId="485"/>
            <ac:spMk id="7" creationId="{DD28CEDD-3AE0-4543-B1C8-814424EF5389}"/>
          </ac:spMkLst>
        </pc:spChg>
        <pc:spChg chg="add del">
          <ac:chgData name="Tracy Carter" userId="2f5be7f5713387d1" providerId="LiveId" clId="{A734C48F-9B9D-4F5B-A3DD-0F6EBAA0C127}" dt="2021-07-23T14:22:12.256" v="448"/>
          <ac:spMkLst>
            <pc:docMk/>
            <pc:sldMk cId="237694932" sldId="485"/>
            <ac:spMk id="8" creationId="{18E4B2ED-EE2B-4B58-81BD-BEFD3D1835FC}"/>
          </ac:spMkLst>
        </pc:spChg>
        <pc:spChg chg="add del mod">
          <ac:chgData name="Tracy Carter" userId="2f5be7f5713387d1" providerId="LiveId" clId="{A734C48F-9B9D-4F5B-A3DD-0F6EBAA0C127}" dt="2021-07-23T14:22:19.027" v="452"/>
          <ac:spMkLst>
            <pc:docMk/>
            <pc:sldMk cId="237694932" sldId="485"/>
            <ac:spMk id="9" creationId="{71578501-10E4-4EB8-817E-682A103056B3}"/>
          </ac:spMkLst>
        </pc:spChg>
        <pc:spChg chg="mod">
          <ac:chgData name="Tracy Carter" userId="2f5be7f5713387d1" providerId="LiveId" clId="{A734C48F-9B9D-4F5B-A3DD-0F6EBAA0C127}" dt="2021-07-23T14:33:44.960" v="581" actId="1076"/>
          <ac:spMkLst>
            <pc:docMk/>
            <pc:sldMk cId="237694932" sldId="485"/>
            <ac:spMk id="10" creationId="{1978EC70-1FF4-4AB2-AA08-96092C1D220C}"/>
          </ac:spMkLst>
        </pc:spChg>
        <pc:spChg chg="add mod">
          <ac:chgData name="Tracy Carter" userId="2f5be7f5713387d1" providerId="LiveId" clId="{A734C48F-9B9D-4F5B-A3DD-0F6EBAA0C127}" dt="2021-07-23T14:23:31.354" v="505" actId="12"/>
          <ac:spMkLst>
            <pc:docMk/>
            <pc:sldMk cId="237694932" sldId="485"/>
            <ac:spMk id="12" creationId="{EECE63D1-EDFA-49F3-A367-7491FFC39F88}"/>
          </ac:spMkLst>
        </pc:spChg>
        <pc:spChg chg="mod">
          <ac:chgData name="Tracy Carter" userId="2f5be7f5713387d1" providerId="LiveId" clId="{A734C48F-9B9D-4F5B-A3DD-0F6EBAA0C127}" dt="2021-07-23T14:20:52.744" v="434" actId="13926"/>
          <ac:spMkLst>
            <pc:docMk/>
            <pc:sldMk cId="237694932" sldId="485"/>
            <ac:spMk id="13" creationId="{1F813557-54BA-4B7E-BD1C-AB6A3527A289}"/>
          </ac:spMkLst>
        </pc:spChg>
        <pc:cxnChg chg="add mod">
          <ac:chgData name="Tracy Carter" userId="2f5be7f5713387d1" providerId="LiveId" clId="{A734C48F-9B9D-4F5B-A3DD-0F6EBAA0C127}" dt="2021-07-23T14:18:07.915" v="426" actId="14100"/>
          <ac:cxnSpMkLst>
            <pc:docMk/>
            <pc:sldMk cId="237694932" sldId="485"/>
            <ac:cxnSpMk id="11" creationId="{8E77E049-59AD-451D-B408-D8CD14606E7A}"/>
          </ac:cxnSpMkLst>
        </pc:cxnChg>
        <pc:cxnChg chg="mod">
          <ac:chgData name="Tracy Carter" userId="2f5be7f5713387d1" providerId="LiveId" clId="{A734C48F-9B9D-4F5B-A3DD-0F6EBAA0C127}" dt="2021-07-23T14:20:27.651" v="433" actId="1076"/>
          <ac:cxnSpMkLst>
            <pc:docMk/>
            <pc:sldMk cId="237694932" sldId="485"/>
            <ac:cxnSpMk id="14" creationId="{2A2CA4F7-BCD2-4BC5-B7E8-6C9AB1B23A21}"/>
          </ac:cxnSpMkLst>
        </pc:cxnChg>
        <pc:cxnChg chg="add mod">
          <ac:chgData name="Tracy Carter" userId="2f5be7f5713387d1" providerId="LiveId" clId="{A734C48F-9B9D-4F5B-A3DD-0F6EBAA0C127}" dt="2021-07-23T14:23:48.059" v="508" actId="14100"/>
          <ac:cxnSpMkLst>
            <pc:docMk/>
            <pc:sldMk cId="237694932" sldId="485"/>
            <ac:cxnSpMk id="17" creationId="{6533519C-BCDC-4DE0-A3CD-0F300219C951}"/>
          </ac:cxnSpMkLst>
        </pc:cxnChg>
        <pc:cxnChg chg="mod">
          <ac:chgData name="Tracy Carter" userId="2f5be7f5713387d1" providerId="LiveId" clId="{A734C48F-9B9D-4F5B-A3DD-0F6EBAA0C127}" dt="2021-07-23T14:17:47.050" v="421" actId="1076"/>
          <ac:cxnSpMkLst>
            <pc:docMk/>
            <pc:sldMk cId="237694932" sldId="485"/>
            <ac:cxnSpMk id="29" creationId="{64B8349C-04CF-4953-AAED-05B4869C5F50}"/>
          </ac:cxnSpMkLst>
        </pc:cxnChg>
      </pc:sldChg>
      <pc:sldChg chg="del">
        <pc:chgData name="Tracy Carter" userId="2f5be7f5713387d1" providerId="LiveId" clId="{A734C48F-9B9D-4F5B-A3DD-0F6EBAA0C127}" dt="2021-07-22T19:21:01.559" v="112" actId="47"/>
        <pc:sldMkLst>
          <pc:docMk/>
          <pc:sldMk cId="2397392777" sldId="485"/>
        </pc:sldMkLst>
      </pc:sldChg>
      <pc:sldChg chg="del">
        <pc:chgData name="Tracy Carter" userId="2f5be7f5713387d1" providerId="LiveId" clId="{A734C48F-9B9D-4F5B-A3DD-0F6EBAA0C127}" dt="2021-07-22T19:21:01.705" v="113" actId="47"/>
        <pc:sldMkLst>
          <pc:docMk/>
          <pc:sldMk cId="992900584" sldId="486"/>
        </pc:sldMkLst>
      </pc:sldChg>
      <pc:sldChg chg="addSp delSp modSp add mod ord">
        <pc:chgData name="Tracy Carter" userId="2f5be7f5713387d1" providerId="LiveId" clId="{A734C48F-9B9D-4F5B-A3DD-0F6EBAA0C127}" dt="2021-07-23T14:34:26.950" v="584" actId="20577"/>
        <pc:sldMkLst>
          <pc:docMk/>
          <pc:sldMk cId="2341528533" sldId="486"/>
        </pc:sldMkLst>
        <pc:spChg chg="mod">
          <ac:chgData name="Tracy Carter" userId="2f5be7f5713387d1" providerId="LiveId" clId="{A734C48F-9B9D-4F5B-A3DD-0F6EBAA0C127}" dt="2021-07-23T14:34:26.950" v="584" actId="20577"/>
          <ac:spMkLst>
            <pc:docMk/>
            <pc:sldMk cId="2341528533" sldId="486"/>
            <ac:spMk id="2" creationId="{F3BDA85A-8971-4B97-AB11-1E250127A859}"/>
          </ac:spMkLst>
        </pc:spChg>
        <pc:spChg chg="mod">
          <ac:chgData name="Tracy Carter" userId="2f5be7f5713387d1" providerId="LiveId" clId="{A734C48F-9B9D-4F5B-A3DD-0F6EBAA0C127}" dt="2021-07-23T14:32:37.412" v="527" actId="113"/>
          <ac:spMkLst>
            <pc:docMk/>
            <pc:sldMk cId="2341528533" sldId="486"/>
            <ac:spMk id="3" creationId="{C0EEFA51-5B93-464F-8892-A4F9250E2578}"/>
          </ac:spMkLst>
        </pc:spChg>
        <pc:spChg chg="del">
          <ac:chgData name="Tracy Carter" userId="2f5be7f5713387d1" providerId="LiveId" clId="{A734C48F-9B9D-4F5B-A3DD-0F6EBAA0C127}" dt="2021-07-23T14:31:31.390" v="519" actId="478"/>
          <ac:spMkLst>
            <pc:docMk/>
            <pc:sldMk cId="2341528533" sldId="486"/>
            <ac:spMk id="9" creationId="{9E95DC2C-EE34-4682-9FA3-52F2C4257FA6}"/>
          </ac:spMkLst>
        </pc:spChg>
        <pc:picChg chg="add mod">
          <ac:chgData name="Tracy Carter" userId="2f5be7f5713387d1" providerId="LiveId" clId="{A734C48F-9B9D-4F5B-A3DD-0F6EBAA0C127}" dt="2021-07-23T14:31:43.107" v="522" actId="14100"/>
          <ac:picMkLst>
            <pc:docMk/>
            <pc:sldMk cId="2341528533" sldId="486"/>
            <ac:picMk id="5" creationId="{57438734-5028-469E-B079-AC88C6E947DA}"/>
          </ac:picMkLst>
        </pc:picChg>
        <pc:picChg chg="del">
          <ac:chgData name="Tracy Carter" userId="2f5be7f5713387d1" providerId="LiveId" clId="{A734C48F-9B9D-4F5B-A3DD-0F6EBAA0C127}" dt="2021-07-23T14:31:22.723" v="517" actId="478"/>
          <ac:picMkLst>
            <pc:docMk/>
            <pc:sldMk cId="2341528533" sldId="486"/>
            <ac:picMk id="10" creationId="{8CD98E46-5C07-4BF8-BB05-2D5C8270CA2D}"/>
          </ac:picMkLst>
        </pc:picChg>
      </pc:sldChg>
      <pc:sldChg chg="del">
        <pc:chgData name="Tracy Carter" userId="2f5be7f5713387d1" providerId="LiveId" clId="{A734C48F-9B9D-4F5B-A3DD-0F6EBAA0C127}" dt="2021-07-22T19:21:02.078" v="115" actId="47"/>
        <pc:sldMkLst>
          <pc:docMk/>
          <pc:sldMk cId="836963327" sldId="487"/>
        </pc:sldMkLst>
      </pc:sldChg>
      <pc:sldChg chg="addSp delSp modSp add mod">
        <pc:chgData name="Tracy Carter" userId="2f5be7f5713387d1" providerId="LiveId" clId="{A734C48F-9B9D-4F5B-A3DD-0F6EBAA0C127}" dt="2021-07-23T14:34:41.933" v="590" actId="14100"/>
        <pc:sldMkLst>
          <pc:docMk/>
          <pc:sldMk cId="2478698639" sldId="487"/>
        </pc:sldMkLst>
        <pc:spChg chg="mod">
          <ac:chgData name="Tracy Carter" userId="2f5be7f5713387d1" providerId="LiveId" clId="{A734C48F-9B9D-4F5B-A3DD-0F6EBAA0C127}" dt="2021-07-23T14:34:31.608" v="586" actId="20577"/>
          <ac:spMkLst>
            <pc:docMk/>
            <pc:sldMk cId="2478698639" sldId="487"/>
            <ac:spMk id="2" creationId="{F3BDA85A-8971-4B97-AB11-1E250127A859}"/>
          </ac:spMkLst>
        </pc:spChg>
        <pc:picChg chg="del">
          <ac:chgData name="Tracy Carter" userId="2f5be7f5713387d1" providerId="LiveId" clId="{A734C48F-9B9D-4F5B-A3DD-0F6EBAA0C127}" dt="2021-07-23T14:34:34.431" v="587" actId="478"/>
          <ac:picMkLst>
            <pc:docMk/>
            <pc:sldMk cId="2478698639" sldId="487"/>
            <ac:picMk id="5" creationId="{57438734-5028-469E-B079-AC88C6E947DA}"/>
          </ac:picMkLst>
        </pc:picChg>
        <pc:picChg chg="add mod">
          <ac:chgData name="Tracy Carter" userId="2f5be7f5713387d1" providerId="LiveId" clId="{A734C48F-9B9D-4F5B-A3DD-0F6EBAA0C127}" dt="2021-07-23T14:34:41.933" v="590" actId="14100"/>
          <ac:picMkLst>
            <pc:docMk/>
            <pc:sldMk cId="2478698639" sldId="487"/>
            <ac:picMk id="6" creationId="{A9B8E349-8A4B-44E5-82C4-499BB33D5A6B}"/>
          </ac:picMkLst>
        </pc:picChg>
      </pc:sldChg>
      <pc:sldChg chg="del">
        <pc:chgData name="Tracy Carter" userId="2f5be7f5713387d1" providerId="LiveId" clId="{A734C48F-9B9D-4F5B-A3DD-0F6EBAA0C127}" dt="2021-07-22T19:21:02.245" v="116" actId="47"/>
        <pc:sldMkLst>
          <pc:docMk/>
          <pc:sldMk cId="1671717942" sldId="488"/>
        </pc:sldMkLst>
      </pc:sldChg>
      <pc:sldChg chg="addSp delSp modSp add mod">
        <pc:chgData name="Tracy Carter" userId="2f5be7f5713387d1" providerId="LiveId" clId="{A734C48F-9B9D-4F5B-A3DD-0F6EBAA0C127}" dt="2021-07-23T14:35:39.798" v="595" actId="14100"/>
        <pc:sldMkLst>
          <pc:docMk/>
          <pc:sldMk cId="3865100987" sldId="488"/>
        </pc:sldMkLst>
        <pc:picChg chg="add mod">
          <ac:chgData name="Tracy Carter" userId="2f5be7f5713387d1" providerId="LiveId" clId="{A734C48F-9B9D-4F5B-A3DD-0F6EBAA0C127}" dt="2021-07-23T14:35:39.798" v="595" actId="14100"/>
          <ac:picMkLst>
            <pc:docMk/>
            <pc:sldMk cId="3865100987" sldId="488"/>
            <ac:picMk id="5" creationId="{D886B0F3-26D2-4B7E-A41A-07CCD0DE81C5}"/>
          </ac:picMkLst>
        </pc:picChg>
        <pc:picChg chg="del">
          <ac:chgData name="Tracy Carter" userId="2f5be7f5713387d1" providerId="LiveId" clId="{A734C48F-9B9D-4F5B-A3DD-0F6EBAA0C127}" dt="2021-07-23T14:35:31.846" v="592" actId="478"/>
          <ac:picMkLst>
            <pc:docMk/>
            <pc:sldMk cId="3865100987" sldId="488"/>
            <ac:picMk id="6" creationId="{A9B8E349-8A4B-44E5-82C4-499BB33D5A6B}"/>
          </ac:picMkLst>
        </pc:picChg>
      </pc:sldChg>
      <pc:sldChg chg="addSp delSp modSp add mod">
        <pc:chgData name="Tracy Carter" userId="2f5be7f5713387d1" providerId="LiveId" clId="{A734C48F-9B9D-4F5B-A3DD-0F6EBAA0C127}" dt="2021-07-23T14:36:48.604" v="600" actId="14100"/>
        <pc:sldMkLst>
          <pc:docMk/>
          <pc:sldMk cId="1165268142" sldId="489"/>
        </pc:sldMkLst>
        <pc:picChg chg="del">
          <ac:chgData name="Tracy Carter" userId="2f5be7f5713387d1" providerId="LiveId" clId="{A734C48F-9B9D-4F5B-A3DD-0F6EBAA0C127}" dt="2021-07-23T14:36:39.690" v="597" actId="478"/>
          <ac:picMkLst>
            <pc:docMk/>
            <pc:sldMk cId="1165268142" sldId="489"/>
            <ac:picMk id="5" creationId="{D886B0F3-26D2-4B7E-A41A-07CCD0DE81C5}"/>
          </ac:picMkLst>
        </pc:picChg>
        <pc:picChg chg="add mod">
          <ac:chgData name="Tracy Carter" userId="2f5be7f5713387d1" providerId="LiveId" clId="{A734C48F-9B9D-4F5B-A3DD-0F6EBAA0C127}" dt="2021-07-23T14:36:48.604" v="600" actId="14100"/>
          <ac:picMkLst>
            <pc:docMk/>
            <pc:sldMk cId="1165268142" sldId="489"/>
            <ac:picMk id="6" creationId="{90F5C654-1BF2-4B97-B194-B4F7C5FBCEB5}"/>
          </ac:picMkLst>
        </pc:picChg>
      </pc:sldChg>
      <pc:sldChg chg="del">
        <pc:chgData name="Tracy Carter" userId="2f5be7f5713387d1" providerId="LiveId" clId="{A734C48F-9B9D-4F5B-A3DD-0F6EBAA0C127}" dt="2021-07-22T19:21:04.025" v="121" actId="47"/>
        <pc:sldMkLst>
          <pc:docMk/>
          <pc:sldMk cId="1322872197" sldId="489"/>
        </pc:sldMkLst>
      </pc:sldChg>
      <pc:sldChg chg="del">
        <pc:chgData name="Tracy Carter" userId="2f5be7f5713387d1" providerId="LiveId" clId="{A734C48F-9B9D-4F5B-A3DD-0F6EBAA0C127}" dt="2021-07-22T19:21:04.205" v="122" actId="47"/>
        <pc:sldMkLst>
          <pc:docMk/>
          <pc:sldMk cId="1702099515" sldId="490"/>
        </pc:sldMkLst>
      </pc:sldChg>
      <pc:sldChg chg="addSp delSp modSp add mod ord">
        <pc:chgData name="Tracy Carter" userId="2f5be7f5713387d1" providerId="LiveId" clId="{A734C48F-9B9D-4F5B-A3DD-0F6EBAA0C127}" dt="2021-07-23T14:42:23.261" v="609" actId="14100"/>
        <pc:sldMkLst>
          <pc:docMk/>
          <pc:sldMk cId="2879767576" sldId="490"/>
        </pc:sldMkLst>
        <pc:spChg chg="mod">
          <ac:chgData name="Tracy Carter" userId="2f5be7f5713387d1" providerId="LiveId" clId="{A734C48F-9B9D-4F5B-A3DD-0F6EBAA0C127}" dt="2021-07-23T14:42:14.270" v="605" actId="20577"/>
          <ac:spMkLst>
            <pc:docMk/>
            <pc:sldMk cId="2879767576" sldId="490"/>
            <ac:spMk id="2" creationId="{F3BDA85A-8971-4B97-AB11-1E250127A859}"/>
          </ac:spMkLst>
        </pc:spChg>
        <pc:picChg chg="add mod">
          <ac:chgData name="Tracy Carter" userId="2f5be7f5713387d1" providerId="LiveId" clId="{A734C48F-9B9D-4F5B-A3DD-0F6EBAA0C127}" dt="2021-07-23T14:42:23.261" v="609" actId="14100"/>
          <ac:picMkLst>
            <pc:docMk/>
            <pc:sldMk cId="2879767576" sldId="490"/>
            <ac:picMk id="3" creationId="{87A75162-5E4E-44DD-B5F8-7D66004C8F1E}"/>
          </ac:picMkLst>
        </pc:picChg>
        <pc:picChg chg="del">
          <ac:chgData name="Tracy Carter" userId="2f5be7f5713387d1" providerId="LiveId" clId="{A734C48F-9B9D-4F5B-A3DD-0F6EBAA0C127}" dt="2021-07-23T14:42:16.373" v="606" actId="478"/>
          <ac:picMkLst>
            <pc:docMk/>
            <pc:sldMk cId="2879767576" sldId="490"/>
            <ac:picMk id="4" creationId="{392FE230-58DA-42CC-BFD6-533EBDAC898B}"/>
          </ac:picMkLst>
        </pc:picChg>
      </pc:sldChg>
      <pc:sldChg chg="del">
        <pc:chgData name="Tracy Carter" userId="2f5be7f5713387d1" providerId="LiveId" clId="{A734C48F-9B9D-4F5B-A3DD-0F6EBAA0C127}" dt="2021-07-22T19:21:04.365" v="123" actId="47"/>
        <pc:sldMkLst>
          <pc:docMk/>
          <pc:sldMk cId="3818098981" sldId="491"/>
        </pc:sldMkLst>
      </pc:sldChg>
      <pc:sldChg chg="add">
        <pc:chgData name="Tracy Carter" userId="2f5be7f5713387d1" providerId="LiveId" clId="{A734C48F-9B9D-4F5B-A3DD-0F6EBAA0C127}" dt="2021-07-23T14:42:33.372" v="610" actId="2890"/>
        <pc:sldMkLst>
          <pc:docMk/>
          <pc:sldMk cId="4108075000" sldId="491"/>
        </pc:sldMkLst>
      </pc:sldChg>
      <pc:sldChg chg="del">
        <pc:chgData name="Tracy Carter" userId="2f5be7f5713387d1" providerId="LiveId" clId="{A734C48F-9B9D-4F5B-A3DD-0F6EBAA0C127}" dt="2021-07-22T19:21:05.918" v="126" actId="47"/>
        <pc:sldMkLst>
          <pc:docMk/>
          <pc:sldMk cId="958886447" sldId="492"/>
        </pc:sldMkLst>
      </pc:sldChg>
      <pc:sldChg chg="add ord">
        <pc:chgData name="Tracy Carter" userId="2f5be7f5713387d1" providerId="LiveId" clId="{A734C48F-9B9D-4F5B-A3DD-0F6EBAA0C127}" dt="2021-07-23T14:42:57.516" v="613"/>
        <pc:sldMkLst>
          <pc:docMk/>
          <pc:sldMk cId="1557800877" sldId="492"/>
        </pc:sldMkLst>
      </pc:sldChg>
      <pc:sldChg chg="del">
        <pc:chgData name="Tracy Carter" userId="2f5be7f5713387d1" providerId="LiveId" clId="{A734C48F-9B9D-4F5B-A3DD-0F6EBAA0C127}" dt="2021-07-22T19:21:04.549" v="124" actId="47"/>
        <pc:sldMkLst>
          <pc:docMk/>
          <pc:sldMk cId="382025819" sldId="493"/>
        </pc:sldMkLst>
      </pc:sldChg>
      <pc:sldChg chg="delSp modSp add mod ord">
        <pc:chgData name="Tracy Carter" userId="2f5be7f5713387d1" providerId="LiveId" clId="{A734C48F-9B9D-4F5B-A3DD-0F6EBAA0C127}" dt="2021-07-23T15:43:19.820" v="793" actId="14100"/>
        <pc:sldMkLst>
          <pc:docMk/>
          <pc:sldMk cId="1927823219" sldId="493"/>
        </pc:sldMkLst>
        <pc:spChg chg="mod">
          <ac:chgData name="Tracy Carter" userId="2f5be7f5713387d1" providerId="LiveId" clId="{A734C48F-9B9D-4F5B-A3DD-0F6EBAA0C127}" dt="2021-07-23T14:53:39.092" v="655" actId="20577"/>
          <ac:spMkLst>
            <pc:docMk/>
            <pc:sldMk cId="1927823219" sldId="493"/>
            <ac:spMk id="3" creationId="{82A661C4-FE1A-4C8F-99F3-7C70095BD8F9}"/>
          </ac:spMkLst>
        </pc:spChg>
        <pc:spChg chg="del">
          <ac:chgData name="Tracy Carter" userId="2f5be7f5713387d1" providerId="LiveId" clId="{A734C48F-9B9D-4F5B-A3DD-0F6EBAA0C127}" dt="2021-07-23T15:42:32.857" v="734" actId="478"/>
          <ac:spMkLst>
            <pc:docMk/>
            <pc:sldMk cId="1927823219" sldId="493"/>
            <ac:spMk id="6" creationId="{0C31851D-E769-40D0-A043-3AC89B4426C9}"/>
          </ac:spMkLst>
        </pc:spChg>
        <pc:spChg chg="del">
          <ac:chgData name="Tracy Carter" userId="2f5be7f5713387d1" providerId="LiveId" clId="{A734C48F-9B9D-4F5B-A3DD-0F6EBAA0C127}" dt="2021-07-23T15:42:42.537" v="736" actId="478"/>
          <ac:spMkLst>
            <pc:docMk/>
            <pc:sldMk cId="1927823219" sldId="493"/>
            <ac:spMk id="7" creationId="{DD28CEDD-3AE0-4543-B1C8-814424EF5389}"/>
          </ac:spMkLst>
        </pc:spChg>
        <pc:spChg chg="mod">
          <ac:chgData name="Tracy Carter" userId="2f5be7f5713387d1" providerId="LiveId" clId="{A734C48F-9B9D-4F5B-A3DD-0F6EBAA0C127}" dt="2021-07-23T15:43:19.820" v="793" actId="14100"/>
          <ac:spMkLst>
            <pc:docMk/>
            <pc:sldMk cId="1927823219" sldId="493"/>
            <ac:spMk id="10" creationId="{1978EC70-1FF4-4AB2-AA08-96092C1D220C}"/>
          </ac:spMkLst>
        </pc:spChg>
        <pc:spChg chg="del">
          <ac:chgData name="Tracy Carter" userId="2f5be7f5713387d1" providerId="LiveId" clId="{A734C48F-9B9D-4F5B-A3DD-0F6EBAA0C127}" dt="2021-07-23T15:42:47.223" v="738" actId="478"/>
          <ac:spMkLst>
            <pc:docMk/>
            <pc:sldMk cId="1927823219" sldId="493"/>
            <ac:spMk id="12" creationId="{EECE63D1-EDFA-49F3-A367-7491FFC39F88}"/>
          </ac:spMkLst>
        </pc:spChg>
        <pc:spChg chg="mod">
          <ac:chgData name="Tracy Carter" userId="2f5be7f5713387d1" providerId="LiveId" clId="{A734C48F-9B9D-4F5B-A3DD-0F6EBAA0C127}" dt="2021-07-23T15:42:27.321" v="733" actId="13926"/>
          <ac:spMkLst>
            <pc:docMk/>
            <pc:sldMk cId="1927823219" sldId="493"/>
            <ac:spMk id="13" creationId="{1F813557-54BA-4B7E-BD1C-AB6A3527A289}"/>
          </ac:spMkLst>
        </pc:spChg>
        <pc:cxnChg chg="del">
          <ac:chgData name="Tracy Carter" userId="2f5be7f5713387d1" providerId="LiveId" clId="{A734C48F-9B9D-4F5B-A3DD-0F6EBAA0C127}" dt="2021-07-23T15:42:34.216" v="735" actId="478"/>
          <ac:cxnSpMkLst>
            <pc:docMk/>
            <pc:sldMk cId="1927823219" sldId="493"/>
            <ac:cxnSpMk id="11" creationId="{8E77E049-59AD-451D-B408-D8CD14606E7A}"/>
          </ac:cxnSpMkLst>
        </pc:cxnChg>
        <pc:cxnChg chg="del">
          <ac:chgData name="Tracy Carter" userId="2f5be7f5713387d1" providerId="LiveId" clId="{A734C48F-9B9D-4F5B-A3DD-0F6EBAA0C127}" dt="2021-07-23T15:42:45.382" v="737" actId="478"/>
          <ac:cxnSpMkLst>
            <pc:docMk/>
            <pc:sldMk cId="1927823219" sldId="493"/>
            <ac:cxnSpMk id="14" creationId="{2A2CA4F7-BCD2-4BC5-B7E8-6C9AB1B23A21}"/>
          </ac:cxnSpMkLst>
        </pc:cxnChg>
        <pc:cxnChg chg="del">
          <ac:chgData name="Tracy Carter" userId="2f5be7f5713387d1" providerId="LiveId" clId="{A734C48F-9B9D-4F5B-A3DD-0F6EBAA0C127}" dt="2021-07-23T15:42:48.534" v="739" actId="478"/>
          <ac:cxnSpMkLst>
            <pc:docMk/>
            <pc:sldMk cId="1927823219" sldId="493"/>
            <ac:cxnSpMk id="17" creationId="{6533519C-BCDC-4DE0-A3CD-0F300219C951}"/>
          </ac:cxnSpMkLst>
        </pc:cxnChg>
      </pc:sldChg>
      <pc:sldChg chg="addSp delSp modSp add mod ord">
        <pc:chgData name="Tracy Carter" userId="2f5be7f5713387d1" providerId="LiveId" clId="{A734C48F-9B9D-4F5B-A3DD-0F6EBAA0C127}" dt="2021-07-23T14:47:57.519" v="628" actId="14100"/>
        <pc:sldMkLst>
          <pc:docMk/>
          <pc:sldMk cId="210895355" sldId="494"/>
        </pc:sldMkLst>
        <pc:spChg chg="mod">
          <ac:chgData name="Tracy Carter" userId="2f5be7f5713387d1" providerId="LiveId" clId="{A734C48F-9B9D-4F5B-A3DD-0F6EBAA0C127}" dt="2021-07-23T14:47:46.681" v="623" actId="20577"/>
          <ac:spMkLst>
            <pc:docMk/>
            <pc:sldMk cId="210895355" sldId="494"/>
            <ac:spMk id="2" creationId="{F3BDA85A-8971-4B97-AB11-1E250127A859}"/>
          </ac:spMkLst>
        </pc:spChg>
        <pc:picChg chg="del mod">
          <ac:chgData name="Tracy Carter" userId="2f5be7f5713387d1" providerId="LiveId" clId="{A734C48F-9B9D-4F5B-A3DD-0F6EBAA0C127}" dt="2021-07-23T14:47:48.648" v="625" actId="478"/>
          <ac:picMkLst>
            <pc:docMk/>
            <pc:sldMk cId="210895355" sldId="494"/>
            <ac:picMk id="3" creationId="{87A75162-5E4E-44DD-B5F8-7D66004C8F1E}"/>
          </ac:picMkLst>
        </pc:picChg>
        <pc:picChg chg="add mod">
          <ac:chgData name="Tracy Carter" userId="2f5be7f5713387d1" providerId="LiveId" clId="{A734C48F-9B9D-4F5B-A3DD-0F6EBAA0C127}" dt="2021-07-23T14:47:57.519" v="628" actId="14100"/>
          <ac:picMkLst>
            <pc:docMk/>
            <pc:sldMk cId="210895355" sldId="494"/>
            <ac:picMk id="4" creationId="{726EF7E2-943E-4210-8F1D-775BB641DD31}"/>
          </ac:picMkLst>
        </pc:picChg>
      </pc:sldChg>
      <pc:sldChg chg="del">
        <pc:chgData name="Tracy Carter" userId="2f5be7f5713387d1" providerId="LiveId" clId="{A734C48F-9B9D-4F5B-A3DD-0F6EBAA0C127}" dt="2021-07-22T19:21:06.285" v="127" actId="47"/>
        <pc:sldMkLst>
          <pc:docMk/>
          <pc:sldMk cId="2603658112" sldId="494"/>
        </pc:sldMkLst>
      </pc:sldChg>
      <pc:sldChg chg="add">
        <pc:chgData name="Tracy Carter" userId="2f5be7f5713387d1" providerId="LiveId" clId="{A734C48F-9B9D-4F5B-A3DD-0F6EBAA0C127}" dt="2021-07-23T14:48:03.434" v="629" actId="2890"/>
        <pc:sldMkLst>
          <pc:docMk/>
          <pc:sldMk cId="618708872" sldId="495"/>
        </pc:sldMkLst>
      </pc:sldChg>
      <pc:sldChg chg="del">
        <pc:chgData name="Tracy Carter" userId="2f5be7f5713387d1" providerId="LiveId" clId="{A734C48F-9B9D-4F5B-A3DD-0F6EBAA0C127}" dt="2021-07-22T19:21:12.475" v="135" actId="47"/>
        <pc:sldMkLst>
          <pc:docMk/>
          <pc:sldMk cId="3394305256" sldId="495"/>
        </pc:sldMkLst>
      </pc:sldChg>
      <pc:sldChg chg="addSp delSp modSp add mod ord">
        <pc:chgData name="Tracy Carter" userId="2f5be7f5713387d1" providerId="LiveId" clId="{A734C48F-9B9D-4F5B-A3DD-0F6EBAA0C127}" dt="2021-07-23T15:43:33.658" v="794"/>
        <pc:sldMkLst>
          <pc:docMk/>
          <pc:sldMk cId="823449265" sldId="496"/>
        </pc:sldMkLst>
        <pc:spChg chg="mod">
          <ac:chgData name="Tracy Carter" userId="2f5be7f5713387d1" providerId="LiveId" clId="{A734C48F-9B9D-4F5B-A3DD-0F6EBAA0C127}" dt="2021-07-23T14:53:48.635" v="656"/>
          <ac:spMkLst>
            <pc:docMk/>
            <pc:sldMk cId="823449265" sldId="496"/>
            <ac:spMk id="2" creationId="{F3BDA85A-8971-4B97-AB11-1E250127A859}"/>
          </ac:spMkLst>
        </pc:spChg>
        <pc:spChg chg="mod">
          <ac:chgData name="Tracy Carter" userId="2f5be7f5713387d1" providerId="LiveId" clId="{A734C48F-9B9D-4F5B-A3DD-0F6EBAA0C127}" dt="2021-07-23T15:43:33.658" v="794"/>
          <ac:spMkLst>
            <pc:docMk/>
            <pc:sldMk cId="823449265" sldId="496"/>
            <ac:spMk id="3" creationId="{C0EEFA51-5B93-464F-8892-A4F9250E2578}"/>
          </ac:spMkLst>
        </pc:spChg>
        <pc:picChg chg="add del mod">
          <ac:chgData name="Tracy Carter" userId="2f5be7f5713387d1" providerId="LiveId" clId="{A734C48F-9B9D-4F5B-A3DD-0F6EBAA0C127}" dt="2021-07-23T14:55:51.197" v="658" actId="478"/>
          <ac:picMkLst>
            <pc:docMk/>
            <pc:sldMk cId="823449265" sldId="496"/>
            <ac:picMk id="6" creationId="{1A4E2BE8-1B42-4EB1-8D04-44D74B800491}"/>
          </ac:picMkLst>
        </pc:picChg>
        <pc:picChg chg="del">
          <ac:chgData name="Tracy Carter" userId="2f5be7f5713387d1" providerId="LiveId" clId="{A734C48F-9B9D-4F5B-A3DD-0F6EBAA0C127}" dt="2021-07-23T14:53:10.442" v="635" actId="478"/>
          <ac:picMkLst>
            <pc:docMk/>
            <pc:sldMk cId="823449265" sldId="496"/>
            <ac:picMk id="7" creationId="{7212BE26-4B64-4F27-AB98-040034EAEAB3}"/>
          </ac:picMkLst>
        </pc:picChg>
        <pc:picChg chg="add mod">
          <ac:chgData name="Tracy Carter" userId="2f5be7f5713387d1" providerId="LiveId" clId="{A734C48F-9B9D-4F5B-A3DD-0F6EBAA0C127}" dt="2021-07-23T14:56:11.029" v="662" actId="1076"/>
          <ac:picMkLst>
            <pc:docMk/>
            <pc:sldMk cId="823449265" sldId="496"/>
            <ac:picMk id="9" creationId="{17133C91-5C0D-4F43-B347-70E7DB176B93}"/>
          </ac:picMkLst>
        </pc:picChg>
      </pc:sldChg>
      <pc:sldChg chg="del">
        <pc:chgData name="Tracy Carter" userId="2f5be7f5713387d1" providerId="LiveId" clId="{A734C48F-9B9D-4F5B-A3DD-0F6EBAA0C127}" dt="2021-07-22T19:21:09.085" v="128" actId="47"/>
        <pc:sldMkLst>
          <pc:docMk/>
          <pc:sldMk cId="1951392732" sldId="496"/>
        </pc:sldMkLst>
      </pc:sldChg>
      <pc:sldChg chg="del">
        <pc:chgData name="Tracy Carter" userId="2f5be7f5713387d1" providerId="LiveId" clId="{A734C48F-9B9D-4F5B-A3DD-0F6EBAA0C127}" dt="2021-07-22T19:21:09.221" v="129" actId="47"/>
        <pc:sldMkLst>
          <pc:docMk/>
          <pc:sldMk cId="498436443" sldId="497"/>
        </pc:sldMkLst>
      </pc:sldChg>
      <pc:sldChg chg="addSp delSp modSp add mod ord">
        <pc:chgData name="Tracy Carter" userId="2f5be7f5713387d1" providerId="LiveId" clId="{A734C48F-9B9D-4F5B-A3DD-0F6EBAA0C127}" dt="2021-07-23T15:44:45.906" v="805" actId="1076"/>
        <pc:sldMkLst>
          <pc:docMk/>
          <pc:sldMk cId="817143083" sldId="497"/>
        </pc:sldMkLst>
        <pc:spChg chg="mod">
          <ac:chgData name="Tracy Carter" userId="2f5be7f5713387d1" providerId="LiveId" clId="{A734C48F-9B9D-4F5B-A3DD-0F6EBAA0C127}" dt="2021-07-23T15:40:27.240" v="722" actId="20577"/>
          <ac:spMkLst>
            <pc:docMk/>
            <pc:sldMk cId="817143083" sldId="497"/>
            <ac:spMk id="2" creationId="{F3BDA85A-8971-4B97-AB11-1E250127A859}"/>
          </ac:spMkLst>
        </pc:spChg>
        <pc:spChg chg="mod">
          <ac:chgData name="Tracy Carter" userId="2f5be7f5713387d1" providerId="LiveId" clId="{A734C48F-9B9D-4F5B-A3DD-0F6EBAA0C127}" dt="2021-07-23T15:43:40.339" v="795"/>
          <ac:spMkLst>
            <pc:docMk/>
            <pc:sldMk cId="817143083" sldId="497"/>
            <ac:spMk id="3" creationId="{C0EEFA51-5B93-464F-8892-A4F9250E2578}"/>
          </ac:spMkLst>
        </pc:spChg>
        <pc:picChg chg="add mod">
          <ac:chgData name="Tracy Carter" userId="2f5be7f5713387d1" providerId="LiveId" clId="{A734C48F-9B9D-4F5B-A3DD-0F6EBAA0C127}" dt="2021-07-23T15:44:22.032" v="803" actId="14100"/>
          <ac:picMkLst>
            <pc:docMk/>
            <pc:sldMk cId="817143083" sldId="497"/>
            <ac:picMk id="5" creationId="{C0B9E989-304C-432A-A319-048726FDD8BC}"/>
          </ac:picMkLst>
        </pc:picChg>
        <pc:picChg chg="del">
          <ac:chgData name="Tracy Carter" userId="2f5be7f5713387d1" providerId="LiveId" clId="{A734C48F-9B9D-4F5B-A3DD-0F6EBAA0C127}" dt="2021-07-23T15:43:44.783" v="796" actId="478"/>
          <ac:picMkLst>
            <pc:docMk/>
            <pc:sldMk cId="817143083" sldId="497"/>
            <ac:picMk id="6" creationId="{90F5C654-1BF2-4B97-B194-B4F7C5FBCEB5}"/>
          </ac:picMkLst>
        </pc:picChg>
        <pc:cxnChg chg="add mod">
          <ac:chgData name="Tracy Carter" userId="2f5be7f5713387d1" providerId="LiveId" clId="{A734C48F-9B9D-4F5B-A3DD-0F6EBAA0C127}" dt="2021-07-23T15:44:45.906" v="805" actId="1076"/>
          <ac:cxnSpMkLst>
            <pc:docMk/>
            <pc:sldMk cId="817143083" sldId="497"/>
            <ac:cxnSpMk id="9" creationId="{6AD32D44-DD25-4666-9D16-79467BF9A192}"/>
          </ac:cxnSpMkLst>
        </pc:cxnChg>
      </pc:sldChg>
      <pc:sldChg chg="del">
        <pc:chgData name="Tracy Carter" userId="2f5be7f5713387d1" providerId="LiveId" clId="{A734C48F-9B9D-4F5B-A3DD-0F6EBAA0C127}" dt="2021-07-22T19:21:09.381" v="130" actId="47"/>
        <pc:sldMkLst>
          <pc:docMk/>
          <pc:sldMk cId="15397908" sldId="498"/>
        </pc:sldMkLst>
      </pc:sldChg>
      <pc:sldChg chg="add ord">
        <pc:chgData name="Tracy Carter" userId="2f5be7f5713387d1" providerId="LiveId" clId="{A734C48F-9B9D-4F5B-A3DD-0F6EBAA0C127}" dt="2021-07-23T15:34:07.160" v="670"/>
        <pc:sldMkLst>
          <pc:docMk/>
          <pc:sldMk cId="2304548615" sldId="498"/>
        </pc:sldMkLst>
      </pc:sldChg>
      <pc:sldChg chg="del">
        <pc:chgData name="Tracy Carter" userId="2f5be7f5713387d1" providerId="LiveId" clId="{A734C48F-9B9D-4F5B-A3DD-0F6EBAA0C127}" dt="2021-07-22T19:21:09.545" v="131" actId="47"/>
        <pc:sldMkLst>
          <pc:docMk/>
          <pc:sldMk cId="3500659861" sldId="499"/>
        </pc:sldMkLst>
      </pc:sldChg>
      <pc:sldChg chg="addSp delSp modSp add mod ord">
        <pc:chgData name="Tracy Carter" userId="2f5be7f5713387d1" providerId="LiveId" clId="{A734C48F-9B9D-4F5B-A3DD-0F6EBAA0C127}" dt="2021-07-23T15:51:08.006" v="843" actId="14100"/>
        <pc:sldMkLst>
          <pc:docMk/>
          <pc:sldMk cId="4170457447" sldId="499"/>
        </pc:sldMkLst>
        <pc:spChg chg="mod">
          <ac:chgData name="Tracy Carter" userId="2f5be7f5713387d1" providerId="LiveId" clId="{A734C48F-9B9D-4F5B-A3DD-0F6EBAA0C127}" dt="2021-07-23T15:36:00.157" v="719" actId="20577"/>
          <ac:spMkLst>
            <pc:docMk/>
            <pc:sldMk cId="4170457447" sldId="499"/>
            <ac:spMk id="2" creationId="{F3BDA85A-8971-4B97-AB11-1E250127A859}"/>
          </ac:spMkLst>
        </pc:spChg>
        <pc:picChg chg="del">
          <ac:chgData name="Tracy Carter" userId="2f5be7f5713387d1" providerId="LiveId" clId="{A734C48F-9B9D-4F5B-A3DD-0F6EBAA0C127}" dt="2021-07-23T15:36:04.076" v="720" actId="478"/>
          <ac:picMkLst>
            <pc:docMk/>
            <pc:sldMk cId="4170457447" sldId="499"/>
            <ac:picMk id="4" creationId="{726EF7E2-943E-4210-8F1D-775BB641DD31}"/>
          </ac:picMkLst>
        </pc:picChg>
        <pc:picChg chg="add mod">
          <ac:chgData name="Tracy Carter" userId="2f5be7f5713387d1" providerId="LiveId" clId="{A734C48F-9B9D-4F5B-A3DD-0F6EBAA0C127}" dt="2021-07-23T15:51:08.006" v="843" actId="14100"/>
          <ac:picMkLst>
            <pc:docMk/>
            <pc:sldMk cId="4170457447" sldId="499"/>
            <ac:picMk id="5" creationId="{AC7071A1-D7A2-43AA-A126-F7B1F13EB6DE}"/>
          </ac:picMkLst>
        </pc:picChg>
      </pc:sldChg>
      <pc:sldChg chg="delSp modSp add mod ord">
        <pc:chgData name="Tracy Carter" userId="2f5be7f5713387d1" providerId="LiveId" clId="{A734C48F-9B9D-4F5B-A3DD-0F6EBAA0C127}" dt="2021-07-23T15:35:35.567" v="713" actId="478"/>
        <pc:sldMkLst>
          <pc:docMk/>
          <pc:sldMk cId="1148607809" sldId="500"/>
        </pc:sldMkLst>
        <pc:spChg chg="mod">
          <ac:chgData name="Tracy Carter" userId="2f5be7f5713387d1" providerId="LiveId" clId="{A734C48F-9B9D-4F5B-A3DD-0F6EBAA0C127}" dt="2021-07-23T15:34:54.197" v="702" actId="20577"/>
          <ac:spMkLst>
            <pc:docMk/>
            <pc:sldMk cId="1148607809" sldId="500"/>
            <ac:spMk id="3" creationId="{82A661C4-FE1A-4C8F-99F3-7C70095BD8F9}"/>
          </ac:spMkLst>
        </pc:spChg>
        <pc:spChg chg="del">
          <ac:chgData name="Tracy Carter" userId="2f5be7f5713387d1" providerId="LiveId" clId="{A734C48F-9B9D-4F5B-A3DD-0F6EBAA0C127}" dt="2021-07-23T15:35:33.405" v="712" actId="478"/>
          <ac:spMkLst>
            <pc:docMk/>
            <pc:sldMk cId="1148607809" sldId="500"/>
            <ac:spMk id="6" creationId="{0C31851D-E769-40D0-A043-3AC89B4426C9}"/>
          </ac:spMkLst>
        </pc:spChg>
        <pc:spChg chg="del">
          <ac:chgData name="Tracy Carter" userId="2f5be7f5713387d1" providerId="LiveId" clId="{A734C48F-9B9D-4F5B-A3DD-0F6EBAA0C127}" dt="2021-07-23T15:35:25.887" v="708" actId="478"/>
          <ac:spMkLst>
            <pc:docMk/>
            <pc:sldMk cId="1148607809" sldId="500"/>
            <ac:spMk id="7" creationId="{DD28CEDD-3AE0-4543-B1C8-814424EF5389}"/>
          </ac:spMkLst>
        </pc:spChg>
        <pc:spChg chg="del">
          <ac:chgData name="Tracy Carter" userId="2f5be7f5713387d1" providerId="LiveId" clId="{A734C48F-9B9D-4F5B-A3DD-0F6EBAA0C127}" dt="2021-07-23T15:35:29.536" v="711" actId="478"/>
          <ac:spMkLst>
            <pc:docMk/>
            <pc:sldMk cId="1148607809" sldId="500"/>
            <ac:spMk id="12" creationId="{EECE63D1-EDFA-49F3-A367-7491FFC39F88}"/>
          </ac:spMkLst>
        </pc:spChg>
        <pc:spChg chg="mod">
          <ac:chgData name="Tracy Carter" userId="2f5be7f5713387d1" providerId="LiveId" clId="{A734C48F-9B9D-4F5B-A3DD-0F6EBAA0C127}" dt="2021-07-23T15:35:21.190" v="707" actId="6549"/>
          <ac:spMkLst>
            <pc:docMk/>
            <pc:sldMk cId="1148607809" sldId="500"/>
            <ac:spMk id="13" creationId="{1F813557-54BA-4B7E-BD1C-AB6A3527A289}"/>
          </ac:spMkLst>
        </pc:spChg>
        <pc:cxnChg chg="del">
          <ac:chgData name="Tracy Carter" userId="2f5be7f5713387d1" providerId="LiveId" clId="{A734C48F-9B9D-4F5B-A3DD-0F6EBAA0C127}" dt="2021-07-23T15:35:35.567" v="713" actId="478"/>
          <ac:cxnSpMkLst>
            <pc:docMk/>
            <pc:sldMk cId="1148607809" sldId="500"/>
            <ac:cxnSpMk id="11" creationId="{8E77E049-59AD-451D-B408-D8CD14606E7A}"/>
          </ac:cxnSpMkLst>
        </pc:cxnChg>
        <pc:cxnChg chg="del">
          <ac:chgData name="Tracy Carter" userId="2f5be7f5713387d1" providerId="LiveId" clId="{A734C48F-9B9D-4F5B-A3DD-0F6EBAA0C127}" dt="2021-07-23T15:35:26.942" v="709" actId="478"/>
          <ac:cxnSpMkLst>
            <pc:docMk/>
            <pc:sldMk cId="1148607809" sldId="500"/>
            <ac:cxnSpMk id="14" creationId="{2A2CA4F7-BCD2-4BC5-B7E8-6C9AB1B23A21}"/>
          </ac:cxnSpMkLst>
        </pc:cxnChg>
        <pc:cxnChg chg="del">
          <ac:chgData name="Tracy Carter" userId="2f5be7f5713387d1" providerId="LiveId" clId="{A734C48F-9B9D-4F5B-A3DD-0F6EBAA0C127}" dt="2021-07-23T15:35:28.029" v="710" actId="478"/>
          <ac:cxnSpMkLst>
            <pc:docMk/>
            <pc:sldMk cId="1148607809" sldId="500"/>
            <ac:cxnSpMk id="17" creationId="{6533519C-BCDC-4DE0-A3CD-0F300219C951}"/>
          </ac:cxnSpMkLst>
        </pc:cxnChg>
      </pc:sldChg>
      <pc:sldChg chg="del">
        <pc:chgData name="Tracy Carter" userId="2f5be7f5713387d1" providerId="LiveId" clId="{A734C48F-9B9D-4F5B-A3DD-0F6EBAA0C127}" dt="2021-07-22T19:21:12.791" v="137" actId="47"/>
        <pc:sldMkLst>
          <pc:docMk/>
          <pc:sldMk cId="1660471051" sldId="500"/>
        </pc:sldMkLst>
      </pc:sldChg>
      <pc:sldChg chg="addSp delSp modSp add mod ord">
        <pc:chgData name="Tracy Carter" userId="2f5be7f5713387d1" providerId="LiveId" clId="{A734C48F-9B9D-4F5B-A3DD-0F6EBAA0C127}" dt="2021-07-23T15:47:40.259" v="824" actId="14100"/>
        <pc:sldMkLst>
          <pc:docMk/>
          <pc:sldMk cId="1229171633" sldId="501"/>
        </pc:sldMkLst>
        <pc:spChg chg="mod">
          <ac:chgData name="Tracy Carter" userId="2f5be7f5713387d1" providerId="LiveId" clId="{A734C48F-9B9D-4F5B-A3DD-0F6EBAA0C127}" dt="2021-07-23T15:35:47.536" v="715" actId="20577"/>
          <ac:spMkLst>
            <pc:docMk/>
            <pc:sldMk cId="1229171633" sldId="501"/>
            <ac:spMk id="2" creationId="{F3BDA85A-8971-4B97-AB11-1E250127A859}"/>
          </ac:spMkLst>
        </pc:spChg>
        <pc:spChg chg="mod">
          <ac:chgData name="Tracy Carter" userId="2f5be7f5713387d1" providerId="LiveId" clId="{A734C48F-9B9D-4F5B-A3DD-0F6EBAA0C127}" dt="2021-07-23T15:35:53.065" v="716"/>
          <ac:spMkLst>
            <pc:docMk/>
            <pc:sldMk cId="1229171633" sldId="501"/>
            <ac:spMk id="3" creationId="{C0EEFA51-5B93-464F-8892-A4F9250E2578}"/>
          </ac:spMkLst>
        </pc:spChg>
        <pc:picChg chg="add mod">
          <ac:chgData name="Tracy Carter" userId="2f5be7f5713387d1" providerId="LiveId" clId="{A734C48F-9B9D-4F5B-A3DD-0F6EBAA0C127}" dt="2021-07-23T15:47:40.259" v="824" actId="14100"/>
          <ac:picMkLst>
            <pc:docMk/>
            <pc:sldMk cId="1229171633" sldId="501"/>
            <ac:picMk id="5" creationId="{10AF3049-193B-4C86-9CE8-1504FFC490F3}"/>
          </ac:picMkLst>
        </pc:picChg>
        <pc:picChg chg="del">
          <ac:chgData name="Tracy Carter" userId="2f5be7f5713387d1" providerId="LiveId" clId="{A734C48F-9B9D-4F5B-A3DD-0F6EBAA0C127}" dt="2021-07-23T15:35:55.304" v="717" actId="478"/>
          <ac:picMkLst>
            <pc:docMk/>
            <pc:sldMk cId="1229171633" sldId="501"/>
            <ac:picMk id="6" creationId="{90F5C654-1BF2-4B97-B194-B4F7C5FBCEB5}"/>
          </ac:picMkLst>
        </pc:picChg>
      </pc:sldChg>
      <pc:sldChg chg="del">
        <pc:chgData name="Tracy Carter" userId="2f5be7f5713387d1" providerId="LiveId" clId="{A734C48F-9B9D-4F5B-A3DD-0F6EBAA0C127}" dt="2021-07-22T19:21:12.657" v="136" actId="47"/>
        <pc:sldMkLst>
          <pc:docMk/>
          <pc:sldMk cId="3754039134" sldId="501"/>
        </pc:sldMkLst>
      </pc:sldChg>
      <pc:sldChg chg="addSp modSp add mod">
        <pc:chgData name="Tracy Carter" userId="2f5be7f5713387d1" providerId="LiveId" clId="{A734C48F-9B9D-4F5B-A3DD-0F6EBAA0C127}" dt="2021-07-23T15:40:53.573" v="728" actId="14100"/>
        <pc:sldMkLst>
          <pc:docMk/>
          <pc:sldMk cId="1890260995" sldId="502"/>
        </pc:sldMkLst>
        <pc:spChg chg="mod">
          <ac:chgData name="Tracy Carter" userId="2f5be7f5713387d1" providerId="LiveId" clId="{A734C48F-9B9D-4F5B-A3DD-0F6EBAA0C127}" dt="2021-07-23T15:40:47.791" v="725" actId="20577"/>
          <ac:spMkLst>
            <pc:docMk/>
            <pc:sldMk cId="1890260995" sldId="502"/>
            <ac:spMk id="2" creationId="{F3BDA85A-8971-4B97-AB11-1E250127A859}"/>
          </ac:spMkLst>
        </pc:spChg>
        <pc:picChg chg="add mod">
          <ac:chgData name="Tracy Carter" userId="2f5be7f5713387d1" providerId="LiveId" clId="{A734C48F-9B9D-4F5B-A3DD-0F6EBAA0C127}" dt="2021-07-23T15:40:53.573" v="728" actId="14100"/>
          <ac:picMkLst>
            <pc:docMk/>
            <pc:sldMk cId="1890260995" sldId="502"/>
            <ac:picMk id="3" creationId="{5B46A30B-9515-4200-BA14-E7BCF050B39C}"/>
          </ac:picMkLst>
        </pc:picChg>
      </pc:sldChg>
      <pc:sldChg chg="del">
        <pc:chgData name="Tracy Carter" userId="2f5be7f5713387d1" providerId="LiveId" clId="{A734C48F-9B9D-4F5B-A3DD-0F6EBAA0C127}" dt="2021-07-22T19:21:10.643" v="133" actId="47"/>
        <pc:sldMkLst>
          <pc:docMk/>
          <pc:sldMk cId="2689365774" sldId="502"/>
        </pc:sldMkLst>
      </pc:sldChg>
      <pc:sldChg chg="add">
        <pc:chgData name="Tracy Carter" userId="2f5be7f5713387d1" providerId="LiveId" clId="{A734C48F-9B9D-4F5B-A3DD-0F6EBAA0C127}" dt="2021-07-23T15:40:58.124" v="729" actId="2890"/>
        <pc:sldMkLst>
          <pc:docMk/>
          <pc:sldMk cId="238771513" sldId="503"/>
        </pc:sldMkLst>
      </pc:sldChg>
      <pc:sldChg chg="del">
        <pc:chgData name="Tracy Carter" userId="2f5be7f5713387d1" providerId="LiveId" clId="{A734C48F-9B9D-4F5B-A3DD-0F6EBAA0C127}" dt="2021-07-22T19:21:13.314" v="141" actId="47"/>
        <pc:sldMkLst>
          <pc:docMk/>
          <pc:sldMk cId="2688972071" sldId="503"/>
        </pc:sldMkLst>
      </pc:sldChg>
      <pc:sldChg chg="add">
        <pc:chgData name="Tracy Carter" userId="2f5be7f5713387d1" providerId="LiveId" clId="{A734C48F-9B9D-4F5B-A3DD-0F6EBAA0C127}" dt="2021-07-23T15:41:09.930" v="730" actId="2890"/>
        <pc:sldMkLst>
          <pc:docMk/>
          <pc:sldMk cId="740335323" sldId="504"/>
        </pc:sldMkLst>
      </pc:sldChg>
      <pc:sldChg chg="del">
        <pc:chgData name="Tracy Carter" userId="2f5be7f5713387d1" providerId="LiveId" clId="{A734C48F-9B9D-4F5B-A3DD-0F6EBAA0C127}" dt="2021-07-22T19:21:09.753" v="132" actId="47"/>
        <pc:sldMkLst>
          <pc:docMk/>
          <pc:sldMk cId="4265447933" sldId="504"/>
        </pc:sldMkLst>
      </pc:sldChg>
      <pc:sldChg chg="del">
        <pc:chgData name="Tracy Carter" userId="2f5be7f5713387d1" providerId="LiveId" clId="{A734C48F-9B9D-4F5B-A3DD-0F6EBAA0C127}" dt="2021-07-22T19:21:12.952" v="138" actId="47"/>
        <pc:sldMkLst>
          <pc:docMk/>
          <pc:sldMk cId="127113176" sldId="505"/>
        </pc:sldMkLst>
      </pc:sldChg>
      <pc:sldChg chg="addSp modSp add mod">
        <pc:chgData name="Tracy Carter" userId="2f5be7f5713387d1" providerId="LiveId" clId="{A734C48F-9B9D-4F5B-A3DD-0F6EBAA0C127}" dt="2021-07-23T15:45:27.749" v="811" actId="1076"/>
        <pc:sldMkLst>
          <pc:docMk/>
          <pc:sldMk cId="3193638265" sldId="505"/>
        </pc:sldMkLst>
        <pc:picChg chg="add mod ord">
          <ac:chgData name="Tracy Carter" userId="2f5be7f5713387d1" providerId="LiveId" clId="{A734C48F-9B9D-4F5B-A3DD-0F6EBAA0C127}" dt="2021-07-23T15:45:22.714" v="810" actId="167"/>
          <ac:picMkLst>
            <pc:docMk/>
            <pc:sldMk cId="3193638265" sldId="505"/>
            <ac:picMk id="5" creationId="{D58640CE-C749-476B-A799-18461F5F1B8C}"/>
          </ac:picMkLst>
        </pc:picChg>
        <pc:cxnChg chg="add mod">
          <ac:chgData name="Tracy Carter" userId="2f5be7f5713387d1" providerId="LiveId" clId="{A734C48F-9B9D-4F5B-A3DD-0F6EBAA0C127}" dt="2021-07-23T15:45:27.749" v="811" actId="1076"/>
          <ac:cxnSpMkLst>
            <pc:docMk/>
            <pc:sldMk cId="3193638265" sldId="505"/>
            <ac:cxnSpMk id="6" creationId="{A624F741-8038-4903-8459-A5AF024D2E3E}"/>
          </ac:cxnSpMkLst>
        </pc:cxnChg>
      </pc:sldChg>
      <pc:sldChg chg="del">
        <pc:chgData name="Tracy Carter" userId="2f5be7f5713387d1" providerId="LiveId" clId="{A734C48F-9B9D-4F5B-A3DD-0F6EBAA0C127}" dt="2021-07-22T19:21:13.491" v="142" actId="47"/>
        <pc:sldMkLst>
          <pc:docMk/>
          <pc:sldMk cId="3249370392" sldId="506"/>
        </pc:sldMkLst>
      </pc:sldChg>
      <pc:sldChg chg="addSp modSp add mod">
        <pc:chgData name="Tracy Carter" userId="2f5be7f5713387d1" providerId="LiveId" clId="{A734C48F-9B9D-4F5B-A3DD-0F6EBAA0C127}" dt="2021-07-23T15:46:09.439" v="817" actId="1076"/>
        <pc:sldMkLst>
          <pc:docMk/>
          <pc:sldMk cId="3486001740" sldId="506"/>
        </pc:sldMkLst>
        <pc:picChg chg="add mod ord">
          <ac:chgData name="Tracy Carter" userId="2f5be7f5713387d1" providerId="LiveId" clId="{A734C48F-9B9D-4F5B-A3DD-0F6EBAA0C127}" dt="2021-07-23T15:46:06.956" v="816" actId="167"/>
          <ac:picMkLst>
            <pc:docMk/>
            <pc:sldMk cId="3486001740" sldId="506"/>
            <ac:picMk id="5" creationId="{58A1506F-51F6-4E19-AE6F-0B921C2795A8}"/>
          </ac:picMkLst>
        </pc:picChg>
        <pc:cxnChg chg="add mod">
          <ac:chgData name="Tracy Carter" userId="2f5be7f5713387d1" providerId="LiveId" clId="{A734C48F-9B9D-4F5B-A3DD-0F6EBAA0C127}" dt="2021-07-23T15:46:09.439" v="817" actId="1076"/>
          <ac:cxnSpMkLst>
            <pc:docMk/>
            <pc:sldMk cId="3486001740" sldId="506"/>
            <ac:cxnSpMk id="7" creationId="{087A557F-6F68-40AC-8EDF-4C99FBBA8FC0}"/>
          </ac:cxnSpMkLst>
        </pc:cxnChg>
      </pc:sldChg>
      <pc:sldChg chg="del">
        <pc:chgData name="Tracy Carter" userId="2f5be7f5713387d1" providerId="LiveId" clId="{A734C48F-9B9D-4F5B-A3DD-0F6EBAA0C127}" dt="2021-07-22T19:21:12.347" v="134" actId="47"/>
        <pc:sldMkLst>
          <pc:docMk/>
          <pc:sldMk cId="2514054481" sldId="507"/>
        </pc:sldMkLst>
      </pc:sldChg>
      <pc:sldChg chg="addSp modSp add mod">
        <pc:chgData name="Tracy Carter" userId="2f5be7f5713387d1" providerId="LiveId" clId="{A734C48F-9B9D-4F5B-A3DD-0F6EBAA0C127}" dt="2021-07-23T15:46:55.440" v="821" actId="14100"/>
        <pc:sldMkLst>
          <pc:docMk/>
          <pc:sldMk cId="3377055713" sldId="507"/>
        </pc:sldMkLst>
        <pc:picChg chg="add mod">
          <ac:chgData name="Tracy Carter" userId="2f5be7f5713387d1" providerId="LiveId" clId="{A734C48F-9B9D-4F5B-A3DD-0F6EBAA0C127}" dt="2021-07-23T15:46:55.440" v="821" actId="14100"/>
          <ac:picMkLst>
            <pc:docMk/>
            <pc:sldMk cId="3377055713" sldId="507"/>
            <ac:picMk id="5" creationId="{237D321C-AF24-4372-B092-31F43E07999B}"/>
          </ac:picMkLst>
        </pc:picChg>
      </pc:sldChg>
      <pc:sldChg chg="del">
        <pc:chgData name="Tracy Carter" userId="2f5be7f5713387d1" providerId="LiveId" clId="{A734C48F-9B9D-4F5B-A3DD-0F6EBAA0C127}" dt="2021-07-22T19:21:13.071" v="139" actId="47"/>
        <pc:sldMkLst>
          <pc:docMk/>
          <pc:sldMk cId="187495259" sldId="508"/>
        </pc:sldMkLst>
      </pc:sldChg>
      <pc:sldChg chg="addSp delSp modSp add mod">
        <pc:chgData name="Tracy Carter" userId="2f5be7f5713387d1" providerId="LiveId" clId="{A734C48F-9B9D-4F5B-A3DD-0F6EBAA0C127}" dt="2021-07-23T15:48:43.457" v="830" actId="14100"/>
        <pc:sldMkLst>
          <pc:docMk/>
          <pc:sldMk cId="1224817482" sldId="508"/>
        </pc:sldMkLst>
        <pc:picChg chg="del mod">
          <ac:chgData name="Tracy Carter" userId="2f5be7f5713387d1" providerId="LiveId" clId="{A734C48F-9B9D-4F5B-A3DD-0F6EBAA0C127}" dt="2021-07-23T15:48:33.351" v="827" actId="478"/>
          <ac:picMkLst>
            <pc:docMk/>
            <pc:sldMk cId="1224817482" sldId="508"/>
            <ac:picMk id="5" creationId="{10AF3049-193B-4C86-9CE8-1504FFC490F3}"/>
          </ac:picMkLst>
        </pc:picChg>
        <pc:picChg chg="add mod">
          <ac:chgData name="Tracy Carter" userId="2f5be7f5713387d1" providerId="LiveId" clId="{A734C48F-9B9D-4F5B-A3DD-0F6EBAA0C127}" dt="2021-07-23T15:48:43.457" v="830" actId="14100"/>
          <ac:picMkLst>
            <pc:docMk/>
            <pc:sldMk cId="1224817482" sldId="508"/>
            <ac:picMk id="6" creationId="{348E2608-9BF4-488C-B777-E313B47B3CD5}"/>
          </ac:picMkLst>
        </pc:picChg>
      </pc:sldChg>
      <pc:sldChg chg="del">
        <pc:chgData name="Tracy Carter" userId="2f5be7f5713387d1" providerId="LiveId" clId="{A734C48F-9B9D-4F5B-A3DD-0F6EBAA0C127}" dt="2021-07-22T19:21:13.199" v="140" actId="47"/>
        <pc:sldMkLst>
          <pc:docMk/>
          <pc:sldMk cId="1886144111" sldId="509"/>
        </pc:sldMkLst>
      </pc:sldChg>
      <pc:sldChg chg="addSp delSp modSp add mod">
        <pc:chgData name="Tracy Carter" userId="2f5be7f5713387d1" providerId="LiveId" clId="{A734C48F-9B9D-4F5B-A3DD-0F6EBAA0C127}" dt="2021-07-23T15:50:45.349" v="840" actId="14100"/>
        <pc:sldMkLst>
          <pc:docMk/>
          <pc:sldMk cId="4261594825" sldId="509"/>
        </pc:sldMkLst>
        <pc:picChg chg="add mod">
          <ac:chgData name="Tracy Carter" userId="2f5be7f5713387d1" providerId="LiveId" clId="{A734C48F-9B9D-4F5B-A3DD-0F6EBAA0C127}" dt="2021-07-23T15:50:45.349" v="840" actId="14100"/>
          <ac:picMkLst>
            <pc:docMk/>
            <pc:sldMk cId="4261594825" sldId="509"/>
            <ac:picMk id="5" creationId="{2D6693EC-E2B5-49DC-B6D1-94E8D26D8E04}"/>
          </ac:picMkLst>
        </pc:picChg>
        <pc:picChg chg="del">
          <ac:chgData name="Tracy Carter" userId="2f5be7f5713387d1" providerId="LiveId" clId="{A734C48F-9B9D-4F5B-A3DD-0F6EBAA0C127}" dt="2021-07-23T15:50:16.613" v="837" actId="478"/>
          <ac:picMkLst>
            <pc:docMk/>
            <pc:sldMk cId="4261594825" sldId="509"/>
            <ac:picMk id="6" creationId="{348E2608-9BF4-488C-B777-E313B47B3CD5}"/>
          </ac:picMkLst>
        </pc:picChg>
      </pc:sldChg>
      <pc:sldChg chg="del">
        <pc:chgData name="Tracy Carter" userId="2f5be7f5713387d1" providerId="LiveId" clId="{A734C48F-9B9D-4F5B-A3DD-0F6EBAA0C127}" dt="2021-07-22T19:21:13.650" v="143" actId="47"/>
        <pc:sldMkLst>
          <pc:docMk/>
          <pc:sldMk cId="2160491029" sldId="510"/>
        </pc:sldMkLst>
      </pc:sldChg>
      <pc:sldChg chg="addSp delSp modSp add mod">
        <pc:chgData name="Tracy Carter" userId="2f5be7f5713387d1" providerId="LiveId" clId="{A734C48F-9B9D-4F5B-A3DD-0F6EBAA0C127}" dt="2021-07-23T15:50:11.337" v="836" actId="14100"/>
        <pc:sldMkLst>
          <pc:docMk/>
          <pc:sldMk cId="3222892427" sldId="510"/>
        </pc:sldMkLst>
        <pc:picChg chg="add mod">
          <ac:chgData name="Tracy Carter" userId="2f5be7f5713387d1" providerId="LiveId" clId="{A734C48F-9B9D-4F5B-A3DD-0F6EBAA0C127}" dt="2021-07-23T15:50:11.337" v="836" actId="14100"/>
          <ac:picMkLst>
            <pc:docMk/>
            <pc:sldMk cId="3222892427" sldId="510"/>
            <ac:picMk id="5" creationId="{B31B9276-039F-4094-87F4-E5EE7CB3CEDB}"/>
          </ac:picMkLst>
        </pc:picChg>
        <pc:picChg chg="del">
          <ac:chgData name="Tracy Carter" userId="2f5be7f5713387d1" providerId="LiveId" clId="{A734C48F-9B9D-4F5B-A3DD-0F6EBAA0C127}" dt="2021-07-23T15:49:45.865" v="833" actId="478"/>
          <ac:picMkLst>
            <pc:docMk/>
            <pc:sldMk cId="3222892427" sldId="510"/>
            <ac:picMk id="6" creationId="{348E2608-9BF4-488C-B777-E313B47B3CD5}"/>
          </ac:picMkLst>
        </pc:picChg>
      </pc:sldChg>
      <pc:sldChg chg="del">
        <pc:chgData name="Tracy Carter" userId="2f5be7f5713387d1" providerId="LiveId" clId="{A734C48F-9B9D-4F5B-A3DD-0F6EBAA0C127}" dt="2021-07-22T19:21:13.774" v="144" actId="47"/>
        <pc:sldMkLst>
          <pc:docMk/>
          <pc:sldMk cId="776095611" sldId="511"/>
        </pc:sldMkLst>
      </pc:sldChg>
      <pc:sldChg chg="add ord">
        <pc:chgData name="Tracy Carter" userId="2f5be7f5713387d1" providerId="LiveId" clId="{A734C48F-9B9D-4F5B-A3DD-0F6EBAA0C127}" dt="2021-07-23T15:51:23.496" v="846"/>
        <pc:sldMkLst>
          <pc:docMk/>
          <pc:sldMk cId="1866386028" sldId="511"/>
        </pc:sldMkLst>
      </pc:sldChg>
      <pc:sldChg chg="del">
        <pc:chgData name="Tracy Carter" userId="2f5be7f5713387d1" providerId="LiveId" clId="{A734C48F-9B9D-4F5B-A3DD-0F6EBAA0C127}" dt="2021-07-22T19:21:13.911" v="145" actId="47"/>
        <pc:sldMkLst>
          <pc:docMk/>
          <pc:sldMk cId="1354047909" sldId="512"/>
        </pc:sldMkLst>
      </pc:sldChg>
      <pc:sldChg chg="addSp modSp add mod ord">
        <pc:chgData name="Tracy Carter" userId="2f5be7f5713387d1" providerId="LiveId" clId="{A734C48F-9B9D-4F5B-A3DD-0F6EBAA0C127}" dt="2021-07-23T16:00:43.544" v="1025" actId="14100"/>
        <pc:sldMkLst>
          <pc:docMk/>
          <pc:sldMk cId="3143161621" sldId="512"/>
        </pc:sldMkLst>
        <pc:spChg chg="mod">
          <ac:chgData name="Tracy Carter" userId="2f5be7f5713387d1" providerId="LiveId" clId="{A734C48F-9B9D-4F5B-A3DD-0F6EBAA0C127}" dt="2021-07-23T15:53:06.330" v="883" actId="20577"/>
          <ac:spMkLst>
            <pc:docMk/>
            <pc:sldMk cId="3143161621" sldId="512"/>
            <ac:spMk id="3" creationId="{82A661C4-FE1A-4C8F-99F3-7C70095BD8F9}"/>
          </ac:spMkLst>
        </pc:spChg>
        <pc:spChg chg="add mod">
          <ac:chgData name="Tracy Carter" userId="2f5be7f5713387d1" providerId="LiveId" clId="{A734C48F-9B9D-4F5B-A3DD-0F6EBAA0C127}" dt="2021-07-23T16:00:30.303" v="1022" actId="1076"/>
          <ac:spMkLst>
            <pc:docMk/>
            <pc:sldMk cId="3143161621" sldId="512"/>
            <ac:spMk id="5" creationId="{20D883BC-8231-4DBB-B34F-F33A63E37841}"/>
          </ac:spMkLst>
        </pc:spChg>
        <pc:spChg chg="mod">
          <ac:chgData name="Tracy Carter" userId="2f5be7f5713387d1" providerId="LiveId" clId="{A734C48F-9B9D-4F5B-A3DD-0F6EBAA0C127}" dt="2021-07-23T15:59:51.459" v="983" actId="20577"/>
          <ac:spMkLst>
            <pc:docMk/>
            <pc:sldMk cId="3143161621" sldId="512"/>
            <ac:spMk id="10" creationId="{1978EC70-1FF4-4AB2-AA08-96092C1D220C}"/>
          </ac:spMkLst>
        </pc:spChg>
        <pc:spChg chg="mod">
          <ac:chgData name="Tracy Carter" userId="2f5be7f5713387d1" providerId="LiveId" clId="{A734C48F-9B9D-4F5B-A3DD-0F6EBAA0C127}" dt="2021-07-23T15:58:59.820" v="920" actId="13926"/>
          <ac:spMkLst>
            <pc:docMk/>
            <pc:sldMk cId="3143161621" sldId="512"/>
            <ac:spMk id="13" creationId="{1F813557-54BA-4B7E-BD1C-AB6A3527A289}"/>
          </ac:spMkLst>
        </pc:spChg>
        <pc:cxnChg chg="add mod">
          <ac:chgData name="Tracy Carter" userId="2f5be7f5713387d1" providerId="LiveId" clId="{A734C48F-9B9D-4F5B-A3DD-0F6EBAA0C127}" dt="2021-07-23T16:00:43.544" v="1025" actId="14100"/>
          <ac:cxnSpMkLst>
            <pc:docMk/>
            <pc:sldMk cId="3143161621" sldId="512"/>
            <ac:cxnSpMk id="11" creationId="{30758A5D-3185-48FD-99DD-245555B83F3F}"/>
          </ac:cxnSpMkLst>
        </pc:cxnChg>
        <pc:cxnChg chg="mod">
          <ac:chgData name="Tracy Carter" userId="2f5be7f5713387d1" providerId="LiveId" clId="{A734C48F-9B9D-4F5B-A3DD-0F6EBAA0C127}" dt="2021-07-23T15:59:12.308" v="923" actId="14100"/>
          <ac:cxnSpMkLst>
            <pc:docMk/>
            <pc:sldMk cId="3143161621" sldId="512"/>
            <ac:cxnSpMk id="29" creationId="{64B8349C-04CF-4953-AAED-05B4869C5F50}"/>
          </ac:cxnSpMkLst>
        </pc:cxnChg>
      </pc:sldChg>
      <pc:sldChg chg="del">
        <pc:chgData name="Tracy Carter" userId="2f5be7f5713387d1" providerId="LiveId" clId="{A734C48F-9B9D-4F5B-A3DD-0F6EBAA0C127}" dt="2021-07-22T19:21:14.062" v="146" actId="47"/>
        <pc:sldMkLst>
          <pc:docMk/>
          <pc:sldMk cId="3671662748" sldId="513"/>
        </pc:sldMkLst>
      </pc:sldChg>
      <pc:sldChg chg="addSp delSp modSp add mod ord">
        <pc:chgData name="Tracy Carter" userId="2f5be7f5713387d1" providerId="LiveId" clId="{A734C48F-9B9D-4F5B-A3DD-0F6EBAA0C127}" dt="2021-07-23T15:58:15.524" v="915"/>
        <pc:sldMkLst>
          <pc:docMk/>
          <pc:sldMk cId="3845588263" sldId="513"/>
        </pc:sldMkLst>
        <pc:spChg chg="mod">
          <ac:chgData name="Tracy Carter" userId="2f5be7f5713387d1" providerId="LiveId" clId="{A734C48F-9B9D-4F5B-A3DD-0F6EBAA0C127}" dt="2021-07-23T15:53:31.930" v="887"/>
          <ac:spMkLst>
            <pc:docMk/>
            <pc:sldMk cId="3845588263" sldId="513"/>
            <ac:spMk id="2" creationId="{F3BDA85A-8971-4B97-AB11-1E250127A859}"/>
          </ac:spMkLst>
        </pc:spChg>
        <pc:spChg chg="mod">
          <ac:chgData name="Tracy Carter" userId="2f5be7f5713387d1" providerId="LiveId" clId="{A734C48F-9B9D-4F5B-A3DD-0F6EBAA0C127}" dt="2021-07-23T15:58:15.524" v="915"/>
          <ac:spMkLst>
            <pc:docMk/>
            <pc:sldMk cId="3845588263" sldId="513"/>
            <ac:spMk id="3" creationId="{C0EEFA51-5B93-464F-8892-A4F9250E2578}"/>
          </ac:spMkLst>
        </pc:spChg>
        <pc:picChg chg="del">
          <ac:chgData name="Tracy Carter" userId="2f5be7f5713387d1" providerId="LiveId" clId="{A734C48F-9B9D-4F5B-A3DD-0F6EBAA0C127}" dt="2021-07-23T15:53:33.385" v="888" actId="478"/>
          <ac:picMkLst>
            <pc:docMk/>
            <pc:sldMk cId="3845588263" sldId="513"/>
            <ac:picMk id="9" creationId="{17133C91-5C0D-4F43-B347-70E7DB176B93}"/>
          </ac:picMkLst>
        </pc:picChg>
        <pc:picChg chg="add mod">
          <ac:chgData name="Tracy Carter" userId="2f5be7f5713387d1" providerId="LiveId" clId="{A734C48F-9B9D-4F5B-A3DD-0F6EBAA0C127}" dt="2021-07-23T15:54:27.631" v="896" actId="1076"/>
          <ac:picMkLst>
            <pc:docMk/>
            <pc:sldMk cId="3845588263" sldId="513"/>
            <ac:picMk id="10" creationId="{781A9503-B3DA-430C-87BE-6B11F3F7615A}"/>
          </ac:picMkLst>
        </pc:picChg>
        <pc:picChg chg="add mod">
          <ac:chgData name="Tracy Carter" userId="2f5be7f5713387d1" providerId="LiveId" clId="{A734C48F-9B9D-4F5B-A3DD-0F6EBAA0C127}" dt="2021-07-23T15:55:37.367" v="907" actId="14100"/>
          <ac:picMkLst>
            <pc:docMk/>
            <pc:sldMk cId="3845588263" sldId="513"/>
            <ac:picMk id="11" creationId="{1F2963CB-5667-45CE-9BB7-C5691A06F8D7}"/>
          </ac:picMkLst>
        </pc:picChg>
        <pc:picChg chg="add mod">
          <ac:chgData name="Tracy Carter" userId="2f5be7f5713387d1" providerId="LiveId" clId="{A734C48F-9B9D-4F5B-A3DD-0F6EBAA0C127}" dt="2021-07-23T15:54:58.591" v="902" actId="1076"/>
          <ac:picMkLst>
            <pc:docMk/>
            <pc:sldMk cId="3845588263" sldId="513"/>
            <ac:picMk id="12" creationId="{6E60C50E-4B4A-4FBF-A747-AA0E68E79EDE}"/>
          </ac:picMkLst>
        </pc:picChg>
      </pc:sldChg>
      <pc:sldChg chg="del">
        <pc:chgData name="Tracy Carter" userId="2f5be7f5713387d1" providerId="LiveId" clId="{A734C48F-9B9D-4F5B-A3DD-0F6EBAA0C127}" dt="2021-07-22T19:21:14.629" v="149" actId="47"/>
        <pc:sldMkLst>
          <pc:docMk/>
          <pc:sldMk cId="3160772065" sldId="514"/>
        </pc:sldMkLst>
      </pc:sldChg>
      <pc:sldChg chg="addSp delSp modSp add mod ord">
        <pc:chgData name="Tracy Carter" userId="2f5be7f5713387d1" providerId="LiveId" clId="{A734C48F-9B9D-4F5B-A3DD-0F6EBAA0C127}" dt="2021-07-23T16:52:46.327" v="1070" actId="1076"/>
        <pc:sldMkLst>
          <pc:docMk/>
          <pc:sldMk cId="3925045920" sldId="514"/>
        </pc:sldMkLst>
        <pc:spChg chg="mod">
          <ac:chgData name="Tracy Carter" userId="2f5be7f5713387d1" providerId="LiveId" clId="{A734C48F-9B9D-4F5B-A3DD-0F6EBAA0C127}" dt="2021-07-23T15:55:57.322" v="912" actId="20577"/>
          <ac:spMkLst>
            <pc:docMk/>
            <pc:sldMk cId="3925045920" sldId="514"/>
            <ac:spMk id="2" creationId="{F3BDA85A-8971-4B97-AB11-1E250127A859}"/>
          </ac:spMkLst>
        </pc:spChg>
        <pc:spChg chg="mod">
          <ac:chgData name="Tracy Carter" userId="2f5be7f5713387d1" providerId="LiveId" clId="{A734C48F-9B9D-4F5B-A3DD-0F6EBAA0C127}" dt="2021-07-23T15:58:24.332" v="918"/>
          <ac:spMkLst>
            <pc:docMk/>
            <pc:sldMk cId="3925045920" sldId="514"/>
            <ac:spMk id="3" creationId="{C0EEFA51-5B93-464F-8892-A4F9250E2578}"/>
          </ac:spMkLst>
        </pc:spChg>
        <pc:picChg chg="del">
          <ac:chgData name="Tracy Carter" userId="2f5be7f5713387d1" providerId="LiveId" clId="{A734C48F-9B9D-4F5B-A3DD-0F6EBAA0C127}" dt="2021-07-23T15:56:02.328" v="913" actId="478"/>
          <ac:picMkLst>
            <pc:docMk/>
            <pc:sldMk cId="3925045920" sldId="514"/>
            <ac:picMk id="5" creationId="{2D6693EC-E2B5-49DC-B6D1-94E8D26D8E04}"/>
          </ac:picMkLst>
        </pc:picChg>
        <pc:picChg chg="add mod">
          <ac:chgData name="Tracy Carter" userId="2f5be7f5713387d1" providerId="LiveId" clId="{A734C48F-9B9D-4F5B-A3DD-0F6EBAA0C127}" dt="2021-07-23T16:51:54.313" v="1062" actId="14100"/>
          <ac:picMkLst>
            <pc:docMk/>
            <pc:sldMk cId="3925045920" sldId="514"/>
            <ac:picMk id="6" creationId="{CD4F909E-D52A-4EC5-B363-5D09968143A7}"/>
          </ac:picMkLst>
        </pc:picChg>
        <pc:cxnChg chg="add mod">
          <ac:chgData name="Tracy Carter" userId="2f5be7f5713387d1" providerId="LiveId" clId="{A734C48F-9B9D-4F5B-A3DD-0F6EBAA0C127}" dt="2021-07-23T16:52:46.327" v="1070" actId="1076"/>
          <ac:cxnSpMkLst>
            <pc:docMk/>
            <pc:sldMk cId="3925045920" sldId="514"/>
            <ac:cxnSpMk id="9" creationId="{C2731E4A-20A7-4C1D-9406-EC24C8326964}"/>
          </ac:cxnSpMkLst>
        </pc:cxnChg>
      </pc:sldChg>
      <pc:sldChg chg="addSp delSp modSp add mod">
        <pc:chgData name="Tracy Carter" userId="2f5be7f5713387d1" providerId="LiveId" clId="{A734C48F-9B9D-4F5B-A3DD-0F6EBAA0C127}" dt="2021-07-23T16:33:44.190" v="1032" actId="14100"/>
        <pc:sldMkLst>
          <pc:docMk/>
          <pc:sldMk cId="56520972" sldId="515"/>
        </pc:sldMkLst>
        <pc:spChg chg="mod">
          <ac:chgData name="Tracy Carter" userId="2f5be7f5713387d1" providerId="LiveId" clId="{A734C48F-9B9D-4F5B-A3DD-0F6EBAA0C127}" dt="2021-07-23T16:33:38.368" v="1031" actId="20577"/>
          <ac:spMkLst>
            <pc:docMk/>
            <pc:sldMk cId="56520972" sldId="515"/>
            <ac:spMk id="2" creationId="{F3BDA85A-8971-4B97-AB11-1E250127A859}"/>
          </ac:spMkLst>
        </pc:spChg>
        <pc:picChg chg="del">
          <ac:chgData name="Tracy Carter" userId="2f5be7f5713387d1" providerId="LiveId" clId="{A734C48F-9B9D-4F5B-A3DD-0F6EBAA0C127}" dt="2021-07-23T16:33:30.975" v="1027" actId="478"/>
          <ac:picMkLst>
            <pc:docMk/>
            <pc:sldMk cId="56520972" sldId="515"/>
            <ac:picMk id="3" creationId="{5B46A30B-9515-4200-BA14-E7BCF050B39C}"/>
          </ac:picMkLst>
        </pc:picChg>
        <pc:picChg chg="add mod">
          <ac:chgData name="Tracy Carter" userId="2f5be7f5713387d1" providerId="LiveId" clId="{A734C48F-9B9D-4F5B-A3DD-0F6EBAA0C127}" dt="2021-07-23T16:33:44.190" v="1032" actId="14100"/>
          <ac:picMkLst>
            <pc:docMk/>
            <pc:sldMk cId="56520972" sldId="515"/>
            <ac:picMk id="4" creationId="{E05DFCA3-D537-4027-8693-4739E5CAD4F4}"/>
          </ac:picMkLst>
        </pc:picChg>
      </pc:sldChg>
      <pc:sldChg chg="del">
        <pc:chgData name="Tracy Carter" userId="2f5be7f5713387d1" providerId="LiveId" clId="{A734C48F-9B9D-4F5B-A3DD-0F6EBAA0C127}" dt="2021-07-22T19:21:14.281" v="147" actId="47"/>
        <pc:sldMkLst>
          <pc:docMk/>
          <pc:sldMk cId="235968138" sldId="515"/>
        </pc:sldMkLst>
      </pc:sldChg>
      <pc:sldChg chg="del">
        <pc:chgData name="Tracy Carter" userId="2f5be7f5713387d1" providerId="LiveId" clId="{A734C48F-9B9D-4F5B-A3DD-0F6EBAA0C127}" dt="2021-07-22T19:21:14.342" v="148" actId="47"/>
        <pc:sldMkLst>
          <pc:docMk/>
          <pc:sldMk cId="3056023468" sldId="516"/>
        </pc:sldMkLst>
      </pc:sldChg>
      <pc:sldChg chg="add">
        <pc:chgData name="Tracy Carter" userId="2f5be7f5713387d1" providerId="LiveId" clId="{A734C48F-9B9D-4F5B-A3DD-0F6EBAA0C127}" dt="2021-07-23T16:34:00.695" v="1033" actId="2890"/>
        <pc:sldMkLst>
          <pc:docMk/>
          <pc:sldMk cId="3230348715" sldId="516"/>
        </pc:sldMkLst>
      </pc:sldChg>
      <pc:sldChg chg="del">
        <pc:chgData name="Tracy Carter" userId="2f5be7f5713387d1" providerId="LiveId" clId="{A734C48F-9B9D-4F5B-A3DD-0F6EBAA0C127}" dt="2021-07-22T19:21:14.795" v="150" actId="47"/>
        <pc:sldMkLst>
          <pc:docMk/>
          <pc:sldMk cId="26228868" sldId="517"/>
        </pc:sldMkLst>
      </pc:sldChg>
      <pc:sldChg chg="add ord">
        <pc:chgData name="Tracy Carter" userId="2f5be7f5713387d1" providerId="LiveId" clId="{A734C48F-9B9D-4F5B-A3DD-0F6EBAA0C127}" dt="2021-07-23T16:44:11.567" v="1036"/>
        <pc:sldMkLst>
          <pc:docMk/>
          <pc:sldMk cId="1924217109" sldId="517"/>
        </pc:sldMkLst>
      </pc:sldChg>
      <pc:sldChg chg="del">
        <pc:chgData name="Tracy Carter" userId="2f5be7f5713387d1" providerId="LiveId" clId="{A734C48F-9B9D-4F5B-A3DD-0F6EBAA0C127}" dt="2021-07-22T19:21:16.314" v="158" actId="47"/>
        <pc:sldMkLst>
          <pc:docMk/>
          <pc:sldMk cId="1120775825" sldId="518"/>
        </pc:sldMkLst>
      </pc:sldChg>
      <pc:sldChg chg="addSp delSp modSp add mod ord">
        <pc:chgData name="Tracy Carter" userId="2f5be7f5713387d1" providerId="LiveId" clId="{A734C48F-9B9D-4F5B-A3DD-0F6EBAA0C127}" dt="2021-07-23T16:56:24.719" v="1185" actId="478"/>
        <pc:sldMkLst>
          <pc:docMk/>
          <pc:sldMk cId="3614856797" sldId="518"/>
        </pc:sldMkLst>
        <pc:spChg chg="add del">
          <ac:chgData name="Tracy Carter" userId="2f5be7f5713387d1" providerId="LiveId" clId="{A734C48F-9B9D-4F5B-A3DD-0F6EBAA0C127}" dt="2021-07-23T16:53:57.343" v="1082"/>
          <ac:spMkLst>
            <pc:docMk/>
            <pc:sldMk cId="3614856797" sldId="518"/>
            <ac:spMk id="2" creationId="{72C27B59-1465-4D62-8A98-0724EFA3BE22}"/>
          </ac:spMkLst>
        </pc:spChg>
        <pc:spChg chg="mod">
          <ac:chgData name="Tracy Carter" userId="2f5be7f5713387d1" providerId="LiveId" clId="{A734C48F-9B9D-4F5B-A3DD-0F6EBAA0C127}" dt="2021-07-23T16:54:22.054" v="1120" actId="20577"/>
          <ac:spMkLst>
            <pc:docMk/>
            <pc:sldMk cId="3614856797" sldId="518"/>
            <ac:spMk id="3" creationId="{82A661C4-FE1A-4C8F-99F3-7C70095BD8F9}"/>
          </ac:spMkLst>
        </pc:spChg>
        <pc:spChg chg="del mod">
          <ac:chgData name="Tracy Carter" userId="2f5be7f5713387d1" providerId="LiveId" clId="{A734C48F-9B9D-4F5B-A3DD-0F6EBAA0C127}" dt="2021-07-23T16:56:23.701" v="1184" actId="478"/>
          <ac:spMkLst>
            <pc:docMk/>
            <pc:sldMk cId="3614856797" sldId="518"/>
            <ac:spMk id="5" creationId="{20D883BC-8231-4DBB-B34F-F33A63E37841}"/>
          </ac:spMkLst>
        </pc:spChg>
        <pc:spChg chg="add del">
          <ac:chgData name="Tracy Carter" userId="2f5be7f5713387d1" providerId="LiveId" clId="{A734C48F-9B9D-4F5B-A3DD-0F6EBAA0C127}" dt="2021-07-23T16:53:57.343" v="1082"/>
          <ac:spMkLst>
            <pc:docMk/>
            <pc:sldMk cId="3614856797" sldId="518"/>
            <ac:spMk id="6" creationId="{5FBD2472-BF73-4FE3-92CE-FAE0E6A18C81}"/>
          </ac:spMkLst>
        </pc:spChg>
        <pc:spChg chg="add del">
          <ac:chgData name="Tracy Carter" userId="2f5be7f5713387d1" providerId="LiveId" clId="{A734C48F-9B9D-4F5B-A3DD-0F6EBAA0C127}" dt="2021-07-23T16:53:57.343" v="1082"/>
          <ac:spMkLst>
            <pc:docMk/>
            <pc:sldMk cId="3614856797" sldId="518"/>
            <ac:spMk id="7" creationId="{137141AE-CE3F-436C-9D1B-8BEC874EB5F0}"/>
          </ac:spMkLst>
        </pc:spChg>
        <pc:spChg chg="mod">
          <ac:chgData name="Tracy Carter" userId="2f5be7f5713387d1" providerId="LiveId" clId="{A734C48F-9B9D-4F5B-A3DD-0F6EBAA0C127}" dt="2021-07-23T16:56:14.886" v="1180" actId="20577"/>
          <ac:spMkLst>
            <pc:docMk/>
            <pc:sldMk cId="3614856797" sldId="518"/>
            <ac:spMk id="10" creationId="{1978EC70-1FF4-4AB2-AA08-96092C1D220C}"/>
          </ac:spMkLst>
        </pc:spChg>
        <pc:spChg chg="mod">
          <ac:chgData name="Tracy Carter" userId="2f5be7f5713387d1" providerId="LiveId" clId="{A734C48F-9B9D-4F5B-A3DD-0F6EBAA0C127}" dt="2021-07-23T16:55:40.289" v="1123" actId="13926"/>
          <ac:spMkLst>
            <pc:docMk/>
            <pc:sldMk cId="3614856797" sldId="518"/>
            <ac:spMk id="13" creationId="{1F813557-54BA-4B7E-BD1C-AB6A3527A289}"/>
          </ac:spMkLst>
        </pc:spChg>
        <pc:cxnChg chg="del">
          <ac:chgData name="Tracy Carter" userId="2f5be7f5713387d1" providerId="LiveId" clId="{A734C48F-9B9D-4F5B-A3DD-0F6EBAA0C127}" dt="2021-07-23T16:56:24.719" v="1185" actId="478"/>
          <ac:cxnSpMkLst>
            <pc:docMk/>
            <pc:sldMk cId="3614856797" sldId="518"/>
            <ac:cxnSpMk id="11" creationId="{30758A5D-3185-48FD-99DD-245555B83F3F}"/>
          </ac:cxnSpMkLst>
        </pc:cxnChg>
        <pc:cxnChg chg="mod">
          <ac:chgData name="Tracy Carter" userId="2f5be7f5713387d1" providerId="LiveId" clId="{A734C48F-9B9D-4F5B-A3DD-0F6EBAA0C127}" dt="2021-07-23T16:55:49.689" v="1125" actId="1076"/>
          <ac:cxnSpMkLst>
            <pc:docMk/>
            <pc:sldMk cId="3614856797" sldId="518"/>
            <ac:cxnSpMk id="29" creationId="{64B8349C-04CF-4953-AAED-05B4869C5F50}"/>
          </ac:cxnSpMkLst>
        </pc:cxnChg>
      </pc:sldChg>
      <pc:sldChg chg="add ord">
        <pc:chgData name="Tracy Carter" userId="2f5be7f5713387d1" providerId="LiveId" clId="{A734C48F-9B9D-4F5B-A3DD-0F6EBAA0C127}" dt="2021-07-23T16:49:48.960" v="1042"/>
        <pc:sldMkLst>
          <pc:docMk/>
          <pc:sldMk cId="2287881919" sldId="519"/>
        </pc:sldMkLst>
      </pc:sldChg>
      <pc:sldChg chg="del">
        <pc:chgData name="Tracy Carter" userId="2f5be7f5713387d1" providerId="LiveId" clId="{A734C48F-9B9D-4F5B-A3DD-0F6EBAA0C127}" dt="2021-07-22T19:21:14.920" v="151" actId="47"/>
        <pc:sldMkLst>
          <pc:docMk/>
          <pc:sldMk cId="4108388581" sldId="519"/>
        </pc:sldMkLst>
      </pc:sldChg>
      <pc:sldChg chg="add ord">
        <pc:chgData name="Tracy Carter" userId="2f5be7f5713387d1" providerId="LiveId" clId="{A734C48F-9B9D-4F5B-A3DD-0F6EBAA0C127}" dt="2021-07-23T16:50:10.620" v="1049"/>
        <pc:sldMkLst>
          <pc:docMk/>
          <pc:sldMk cId="1376159146" sldId="520"/>
        </pc:sldMkLst>
      </pc:sldChg>
      <pc:sldChg chg="del">
        <pc:chgData name="Tracy Carter" userId="2f5be7f5713387d1" providerId="LiveId" clId="{A734C48F-9B9D-4F5B-A3DD-0F6EBAA0C127}" dt="2021-07-22T19:21:15.296" v="152" actId="47"/>
        <pc:sldMkLst>
          <pc:docMk/>
          <pc:sldMk cId="3394468523" sldId="520"/>
        </pc:sldMkLst>
      </pc:sldChg>
      <pc:sldChg chg="addSp delSp modSp add mod ord">
        <pc:chgData name="Tracy Carter" userId="2f5be7f5713387d1" providerId="LiveId" clId="{A734C48F-9B9D-4F5B-A3DD-0F6EBAA0C127}" dt="2021-07-23T17:02:17.101" v="1253" actId="14100"/>
        <pc:sldMkLst>
          <pc:docMk/>
          <pc:sldMk cId="959185583" sldId="521"/>
        </pc:sldMkLst>
        <pc:spChg chg="mod">
          <ac:chgData name="Tracy Carter" userId="2f5be7f5713387d1" providerId="LiveId" clId="{A734C48F-9B9D-4F5B-A3DD-0F6EBAA0C127}" dt="2021-07-23T17:01:27.256" v="1249" actId="20577"/>
          <ac:spMkLst>
            <pc:docMk/>
            <pc:sldMk cId="959185583" sldId="521"/>
            <ac:spMk id="2" creationId="{F3BDA85A-8971-4B97-AB11-1E250127A859}"/>
          </ac:spMkLst>
        </pc:spChg>
        <pc:picChg chg="add mod">
          <ac:chgData name="Tracy Carter" userId="2f5be7f5713387d1" providerId="LiveId" clId="{A734C48F-9B9D-4F5B-A3DD-0F6EBAA0C127}" dt="2021-07-23T17:02:17.101" v="1253" actId="14100"/>
          <ac:picMkLst>
            <pc:docMk/>
            <pc:sldMk cId="959185583" sldId="521"/>
            <ac:picMk id="3" creationId="{418B6EFE-F38B-4FD3-A519-24A5EBBC41CA}"/>
          </ac:picMkLst>
        </pc:picChg>
        <pc:picChg chg="del">
          <ac:chgData name="Tracy Carter" userId="2f5be7f5713387d1" providerId="LiveId" clId="{A734C48F-9B9D-4F5B-A3DD-0F6EBAA0C127}" dt="2021-07-23T17:01:29.713" v="1250" actId="478"/>
          <ac:picMkLst>
            <pc:docMk/>
            <pc:sldMk cId="959185583" sldId="521"/>
            <ac:picMk id="4" creationId="{E05DFCA3-D537-4027-8693-4739E5CAD4F4}"/>
          </ac:picMkLst>
        </pc:picChg>
      </pc:sldChg>
      <pc:sldChg chg="del">
        <pc:chgData name="Tracy Carter" userId="2f5be7f5713387d1" providerId="LiveId" clId="{A734C48F-9B9D-4F5B-A3DD-0F6EBAA0C127}" dt="2021-07-22T19:21:15.405" v="153" actId="47"/>
        <pc:sldMkLst>
          <pc:docMk/>
          <pc:sldMk cId="3340077067" sldId="521"/>
        </pc:sldMkLst>
      </pc:sldChg>
      <pc:sldChg chg="addSp delSp modSp add mod">
        <pc:chgData name="Tracy Carter" userId="2f5be7f5713387d1" providerId="LiveId" clId="{A734C48F-9B9D-4F5B-A3DD-0F6EBAA0C127}" dt="2021-07-23T17:19:48.590" v="1387" actId="14100"/>
        <pc:sldMkLst>
          <pc:docMk/>
          <pc:sldMk cId="2607203261" sldId="522"/>
        </pc:sldMkLst>
        <pc:spChg chg="mod">
          <ac:chgData name="Tracy Carter" userId="2f5be7f5713387d1" providerId="LiveId" clId="{A734C48F-9B9D-4F5B-A3DD-0F6EBAA0C127}" dt="2021-07-23T17:19:40.916" v="1383" actId="20577"/>
          <ac:spMkLst>
            <pc:docMk/>
            <pc:sldMk cId="2607203261" sldId="522"/>
            <ac:spMk id="2" creationId="{F3BDA85A-8971-4B97-AB11-1E250127A859}"/>
          </ac:spMkLst>
        </pc:spChg>
        <pc:picChg chg="add mod">
          <ac:chgData name="Tracy Carter" userId="2f5be7f5713387d1" providerId="LiveId" clId="{A734C48F-9B9D-4F5B-A3DD-0F6EBAA0C127}" dt="2021-07-23T17:19:48.590" v="1387" actId="14100"/>
          <ac:picMkLst>
            <pc:docMk/>
            <pc:sldMk cId="2607203261" sldId="522"/>
            <ac:picMk id="3" creationId="{1C13D193-37E0-49FD-863D-44FB49F4593F}"/>
          </ac:picMkLst>
        </pc:picChg>
        <pc:picChg chg="del">
          <ac:chgData name="Tracy Carter" userId="2f5be7f5713387d1" providerId="LiveId" clId="{A734C48F-9B9D-4F5B-A3DD-0F6EBAA0C127}" dt="2021-07-23T17:19:42.228" v="1384" actId="478"/>
          <ac:picMkLst>
            <pc:docMk/>
            <pc:sldMk cId="2607203261" sldId="522"/>
            <ac:picMk id="4" creationId="{E05DFCA3-D537-4027-8693-4739E5CAD4F4}"/>
          </ac:picMkLst>
        </pc:picChg>
      </pc:sldChg>
      <pc:sldChg chg="del">
        <pc:chgData name="Tracy Carter" userId="2f5be7f5713387d1" providerId="LiveId" clId="{A734C48F-9B9D-4F5B-A3DD-0F6EBAA0C127}" dt="2021-07-22T19:21:15.564" v="154" actId="47"/>
        <pc:sldMkLst>
          <pc:docMk/>
          <pc:sldMk cId="4157422594" sldId="522"/>
        </pc:sldMkLst>
      </pc:sldChg>
      <pc:sldChg chg="del">
        <pc:chgData name="Tracy Carter" userId="2f5be7f5713387d1" providerId="LiveId" clId="{A734C48F-9B9D-4F5B-A3DD-0F6EBAA0C127}" dt="2021-07-22T19:21:15.696" v="155" actId="47"/>
        <pc:sldMkLst>
          <pc:docMk/>
          <pc:sldMk cId="955810929" sldId="523"/>
        </pc:sldMkLst>
      </pc:sldChg>
      <pc:sldChg chg="add">
        <pc:chgData name="Tracy Carter" userId="2f5be7f5713387d1" providerId="LiveId" clId="{A734C48F-9B9D-4F5B-A3DD-0F6EBAA0C127}" dt="2021-07-23T16:50:35.914" v="1052" actId="2890"/>
        <pc:sldMkLst>
          <pc:docMk/>
          <pc:sldMk cId="1644888295" sldId="523"/>
        </pc:sldMkLst>
      </pc:sldChg>
      <pc:sldChg chg="del">
        <pc:chgData name="Tracy Carter" userId="2f5be7f5713387d1" providerId="LiveId" clId="{A734C48F-9B9D-4F5B-A3DD-0F6EBAA0C127}" dt="2021-07-22T19:21:16.031" v="156" actId="47"/>
        <pc:sldMkLst>
          <pc:docMk/>
          <pc:sldMk cId="2509018573" sldId="524"/>
        </pc:sldMkLst>
      </pc:sldChg>
      <pc:sldChg chg="addSp delSp modSp add mod">
        <pc:chgData name="Tracy Carter" userId="2f5be7f5713387d1" providerId="LiveId" clId="{A734C48F-9B9D-4F5B-A3DD-0F6EBAA0C127}" dt="2021-07-23T16:52:33.903" v="1068" actId="1076"/>
        <pc:sldMkLst>
          <pc:docMk/>
          <pc:sldMk cId="2612532717" sldId="524"/>
        </pc:sldMkLst>
        <pc:picChg chg="add mod">
          <ac:chgData name="Tracy Carter" userId="2f5be7f5713387d1" providerId="LiveId" clId="{A734C48F-9B9D-4F5B-A3DD-0F6EBAA0C127}" dt="2021-07-23T16:51:48.454" v="1059" actId="14100"/>
          <ac:picMkLst>
            <pc:docMk/>
            <pc:sldMk cId="2612532717" sldId="524"/>
            <ac:picMk id="5" creationId="{24558A42-BA21-4DB6-B8E1-BE5F5B8F2518}"/>
          </ac:picMkLst>
        </pc:picChg>
        <pc:picChg chg="del">
          <ac:chgData name="Tracy Carter" userId="2f5be7f5713387d1" providerId="LiveId" clId="{A734C48F-9B9D-4F5B-A3DD-0F6EBAA0C127}" dt="2021-07-23T16:51:40.773" v="1055" actId="478"/>
          <ac:picMkLst>
            <pc:docMk/>
            <pc:sldMk cId="2612532717" sldId="524"/>
            <ac:picMk id="6" creationId="{CD4F909E-D52A-4EC5-B363-5D09968143A7}"/>
          </ac:picMkLst>
        </pc:picChg>
        <pc:cxnChg chg="add mod">
          <ac:chgData name="Tracy Carter" userId="2f5be7f5713387d1" providerId="LiveId" clId="{A734C48F-9B9D-4F5B-A3DD-0F6EBAA0C127}" dt="2021-07-23T16:52:33.903" v="1068" actId="1076"/>
          <ac:cxnSpMkLst>
            <pc:docMk/>
            <pc:sldMk cId="2612532717" sldId="524"/>
            <ac:cxnSpMk id="9" creationId="{0686C989-7EAB-4A9C-912D-4396CD0FB7B0}"/>
          </ac:cxnSpMkLst>
        </pc:cxnChg>
      </pc:sldChg>
      <pc:sldChg chg="add">
        <pc:chgData name="Tracy Carter" userId="2f5be7f5713387d1" providerId="LiveId" clId="{A734C48F-9B9D-4F5B-A3DD-0F6EBAA0C127}" dt="2021-07-23T16:52:54.498" v="1071" actId="2890"/>
        <pc:sldMkLst>
          <pc:docMk/>
          <pc:sldMk cId="2472321090" sldId="525"/>
        </pc:sldMkLst>
      </pc:sldChg>
      <pc:sldChg chg="del">
        <pc:chgData name="Tracy Carter" userId="2f5be7f5713387d1" providerId="LiveId" clId="{A734C48F-9B9D-4F5B-A3DD-0F6EBAA0C127}" dt="2021-07-22T19:21:16.181" v="157" actId="47"/>
        <pc:sldMkLst>
          <pc:docMk/>
          <pc:sldMk cId="3522399220" sldId="525"/>
        </pc:sldMkLst>
      </pc:sldChg>
      <pc:sldChg chg="addSp delSp modSp add mod">
        <pc:chgData name="Tracy Carter" userId="2f5be7f5713387d1" providerId="LiveId" clId="{A734C48F-9B9D-4F5B-A3DD-0F6EBAA0C127}" dt="2021-07-23T16:53:28.307" v="1078" actId="14100"/>
        <pc:sldMkLst>
          <pc:docMk/>
          <pc:sldMk cId="2098524228" sldId="526"/>
        </pc:sldMkLst>
        <pc:picChg chg="del mod">
          <ac:chgData name="Tracy Carter" userId="2f5be7f5713387d1" providerId="LiveId" clId="{A734C48F-9B9D-4F5B-A3DD-0F6EBAA0C127}" dt="2021-07-23T16:53:17.731" v="1074" actId="478"/>
          <ac:picMkLst>
            <pc:docMk/>
            <pc:sldMk cId="2098524228" sldId="526"/>
            <ac:picMk id="5" creationId="{24558A42-BA21-4DB6-B8E1-BE5F5B8F2518}"/>
          </ac:picMkLst>
        </pc:picChg>
        <pc:picChg chg="add mod">
          <ac:chgData name="Tracy Carter" userId="2f5be7f5713387d1" providerId="LiveId" clId="{A734C48F-9B9D-4F5B-A3DD-0F6EBAA0C127}" dt="2021-07-23T16:53:28.307" v="1078" actId="14100"/>
          <ac:picMkLst>
            <pc:docMk/>
            <pc:sldMk cId="2098524228" sldId="526"/>
            <ac:picMk id="6" creationId="{D1696766-28B3-4875-A418-1A7558F2F31A}"/>
          </ac:picMkLst>
        </pc:picChg>
        <pc:cxnChg chg="del">
          <ac:chgData name="Tracy Carter" userId="2f5be7f5713387d1" providerId="LiveId" clId="{A734C48F-9B9D-4F5B-A3DD-0F6EBAA0C127}" dt="2021-07-23T16:53:24.964" v="1077" actId="478"/>
          <ac:cxnSpMkLst>
            <pc:docMk/>
            <pc:sldMk cId="2098524228" sldId="526"/>
            <ac:cxnSpMk id="9" creationId="{0686C989-7EAB-4A9C-912D-4396CD0FB7B0}"/>
          </ac:cxnSpMkLst>
        </pc:cxnChg>
      </pc:sldChg>
      <pc:sldChg chg="del">
        <pc:chgData name="Tracy Carter" userId="2f5be7f5713387d1" providerId="LiveId" clId="{A734C48F-9B9D-4F5B-A3DD-0F6EBAA0C127}" dt="2021-07-22T19:21:16.515" v="159" actId="47"/>
        <pc:sldMkLst>
          <pc:docMk/>
          <pc:sldMk cId="3973501981" sldId="526"/>
        </pc:sldMkLst>
      </pc:sldChg>
      <pc:sldChg chg="addSp delSp modSp add mod ord">
        <pc:chgData name="Tracy Carter" userId="2f5be7f5713387d1" providerId="LiveId" clId="{A734C48F-9B9D-4F5B-A3DD-0F6EBAA0C127}" dt="2021-07-23T16:58:43.826" v="1205" actId="1076"/>
        <pc:sldMkLst>
          <pc:docMk/>
          <pc:sldMk cId="4059086484" sldId="527"/>
        </pc:sldMkLst>
        <pc:spChg chg="mod">
          <ac:chgData name="Tracy Carter" userId="2f5be7f5713387d1" providerId="LiveId" clId="{A734C48F-9B9D-4F5B-A3DD-0F6EBAA0C127}" dt="2021-07-23T16:56:50.835" v="1191" actId="20577"/>
          <ac:spMkLst>
            <pc:docMk/>
            <pc:sldMk cId="4059086484" sldId="527"/>
            <ac:spMk id="2" creationId="{F3BDA85A-8971-4B97-AB11-1E250127A859}"/>
          </ac:spMkLst>
        </pc:spChg>
        <pc:spChg chg="mod">
          <ac:chgData name="Tracy Carter" userId="2f5be7f5713387d1" providerId="LiveId" clId="{A734C48F-9B9D-4F5B-A3DD-0F6EBAA0C127}" dt="2021-07-23T16:57:24.672" v="1194" actId="113"/>
          <ac:spMkLst>
            <pc:docMk/>
            <pc:sldMk cId="4059086484" sldId="527"/>
            <ac:spMk id="3" creationId="{C0EEFA51-5B93-464F-8892-A4F9250E2578}"/>
          </ac:spMkLst>
        </pc:spChg>
        <pc:picChg chg="add mod">
          <ac:chgData name="Tracy Carter" userId="2f5be7f5713387d1" providerId="LiveId" clId="{A734C48F-9B9D-4F5B-A3DD-0F6EBAA0C127}" dt="2021-07-23T16:57:58.326" v="1197" actId="14100"/>
          <ac:picMkLst>
            <pc:docMk/>
            <pc:sldMk cId="4059086484" sldId="527"/>
            <ac:picMk id="5" creationId="{A3C8C10F-DCC8-44DC-AC2A-99D255DBBDDC}"/>
          </ac:picMkLst>
        </pc:picChg>
        <pc:picChg chg="del">
          <ac:chgData name="Tracy Carter" userId="2f5be7f5713387d1" providerId="LiveId" clId="{A734C48F-9B9D-4F5B-A3DD-0F6EBAA0C127}" dt="2021-07-23T16:56:48.217" v="1189" actId="478"/>
          <ac:picMkLst>
            <pc:docMk/>
            <pc:sldMk cId="4059086484" sldId="527"/>
            <ac:picMk id="6" creationId="{D1696766-28B3-4875-A418-1A7558F2F31A}"/>
          </ac:picMkLst>
        </pc:picChg>
        <pc:cxnChg chg="add mod">
          <ac:chgData name="Tracy Carter" userId="2f5be7f5713387d1" providerId="LiveId" clId="{A734C48F-9B9D-4F5B-A3DD-0F6EBAA0C127}" dt="2021-07-23T16:58:43.826" v="1205" actId="1076"/>
          <ac:cxnSpMkLst>
            <pc:docMk/>
            <pc:sldMk cId="4059086484" sldId="527"/>
            <ac:cxnSpMk id="9" creationId="{7B433515-6FD7-4618-9C9C-0ED4EA73C23E}"/>
          </ac:cxnSpMkLst>
        </pc:cxnChg>
      </pc:sldChg>
      <pc:sldChg chg="addSp delSp modSp add mod">
        <pc:chgData name="Tracy Carter" userId="2f5be7f5713387d1" providerId="LiveId" clId="{A734C48F-9B9D-4F5B-A3DD-0F6EBAA0C127}" dt="2021-07-23T16:59:08.100" v="1210" actId="1076"/>
        <pc:sldMkLst>
          <pc:docMk/>
          <pc:sldMk cId="667932595" sldId="528"/>
        </pc:sldMkLst>
        <pc:picChg chg="del">
          <ac:chgData name="Tracy Carter" userId="2f5be7f5713387d1" providerId="LiveId" clId="{A734C48F-9B9D-4F5B-A3DD-0F6EBAA0C127}" dt="2021-07-23T16:58:23.642" v="1200" actId="478"/>
          <ac:picMkLst>
            <pc:docMk/>
            <pc:sldMk cId="667932595" sldId="528"/>
            <ac:picMk id="5" creationId="{A3C8C10F-DCC8-44DC-AC2A-99D255DBBDDC}"/>
          </ac:picMkLst>
        </pc:picChg>
        <pc:picChg chg="add mod">
          <ac:chgData name="Tracy Carter" userId="2f5be7f5713387d1" providerId="LiveId" clId="{A734C48F-9B9D-4F5B-A3DD-0F6EBAA0C127}" dt="2021-07-23T16:58:29.158" v="1203" actId="14100"/>
          <ac:picMkLst>
            <pc:docMk/>
            <pc:sldMk cId="667932595" sldId="528"/>
            <ac:picMk id="6" creationId="{815F4A10-5D81-41CD-8524-CC566386B890}"/>
          </ac:picMkLst>
        </pc:picChg>
        <pc:cxnChg chg="add mod">
          <ac:chgData name="Tracy Carter" userId="2f5be7f5713387d1" providerId="LiveId" clId="{A734C48F-9B9D-4F5B-A3DD-0F6EBAA0C127}" dt="2021-07-23T16:59:08.100" v="1210" actId="1076"/>
          <ac:cxnSpMkLst>
            <pc:docMk/>
            <pc:sldMk cId="667932595" sldId="528"/>
            <ac:cxnSpMk id="9" creationId="{AFC0B8AC-AF86-4C23-952E-8ACF9594A844}"/>
          </ac:cxnSpMkLst>
        </pc:cxnChg>
      </pc:sldChg>
      <pc:sldChg chg="add del">
        <pc:chgData name="Tracy Carter" userId="2f5be7f5713387d1" providerId="LiveId" clId="{A734C48F-9B9D-4F5B-A3DD-0F6EBAA0C127}" dt="2021-07-23T17:00:00.337" v="1215" actId="47"/>
        <pc:sldMkLst>
          <pc:docMk/>
          <pc:sldMk cId="1926293519" sldId="529"/>
        </pc:sldMkLst>
      </pc:sldChg>
      <pc:sldChg chg="addSp delSp modSp add mod">
        <pc:chgData name="Tracy Carter" userId="2f5be7f5713387d1" providerId="LiveId" clId="{A734C48F-9B9D-4F5B-A3DD-0F6EBAA0C127}" dt="2021-07-23T16:59:43.132" v="1214" actId="14100"/>
        <pc:sldMkLst>
          <pc:docMk/>
          <pc:sldMk cId="690129823" sldId="530"/>
        </pc:sldMkLst>
        <pc:picChg chg="add mod">
          <ac:chgData name="Tracy Carter" userId="2f5be7f5713387d1" providerId="LiveId" clId="{A734C48F-9B9D-4F5B-A3DD-0F6EBAA0C127}" dt="2021-07-23T16:59:43.132" v="1214" actId="14100"/>
          <ac:picMkLst>
            <pc:docMk/>
            <pc:sldMk cId="690129823" sldId="530"/>
            <ac:picMk id="5" creationId="{87A14E1C-230E-44CF-A724-6854A5C663FC}"/>
          </ac:picMkLst>
        </pc:picChg>
        <pc:picChg chg="del">
          <ac:chgData name="Tracy Carter" userId="2f5be7f5713387d1" providerId="LiveId" clId="{A734C48F-9B9D-4F5B-A3DD-0F6EBAA0C127}" dt="2021-07-23T16:59:15.458" v="1211" actId="478"/>
          <ac:picMkLst>
            <pc:docMk/>
            <pc:sldMk cId="690129823" sldId="530"/>
            <ac:picMk id="6" creationId="{815F4A10-5D81-41CD-8524-CC566386B890}"/>
          </ac:picMkLst>
        </pc:picChg>
      </pc:sldChg>
      <pc:sldChg chg="add del">
        <pc:chgData name="Tracy Carter" userId="2f5be7f5713387d1" providerId="LiveId" clId="{A734C48F-9B9D-4F5B-A3DD-0F6EBAA0C127}" dt="2021-07-23T16:58:57.688" v="1208" actId="2696"/>
        <pc:sldMkLst>
          <pc:docMk/>
          <pc:sldMk cId="823920073" sldId="531"/>
        </pc:sldMkLst>
      </pc:sldChg>
      <pc:sldChg chg="modSp add mod ord">
        <pc:chgData name="Tracy Carter" userId="2f5be7f5713387d1" providerId="LiveId" clId="{A734C48F-9B9D-4F5B-A3DD-0F6EBAA0C127}" dt="2021-07-23T17:23:19.030" v="1444" actId="20577"/>
        <pc:sldMkLst>
          <pc:docMk/>
          <pc:sldMk cId="3885783525" sldId="531"/>
        </pc:sldMkLst>
        <pc:spChg chg="mod">
          <ac:chgData name="Tracy Carter" userId="2f5be7f5713387d1" providerId="LiveId" clId="{A734C48F-9B9D-4F5B-A3DD-0F6EBAA0C127}" dt="2021-07-23T17:17:14.813" v="1381" actId="20577"/>
          <ac:spMkLst>
            <pc:docMk/>
            <pc:sldMk cId="3885783525" sldId="531"/>
            <ac:spMk id="3" creationId="{82A661C4-FE1A-4C8F-99F3-7C70095BD8F9}"/>
          </ac:spMkLst>
        </pc:spChg>
        <pc:spChg chg="mod">
          <ac:chgData name="Tracy Carter" userId="2f5be7f5713387d1" providerId="LiveId" clId="{A734C48F-9B9D-4F5B-A3DD-0F6EBAA0C127}" dt="2021-07-23T17:23:19.030" v="1444" actId="20577"/>
          <ac:spMkLst>
            <pc:docMk/>
            <pc:sldMk cId="3885783525" sldId="531"/>
            <ac:spMk id="10" creationId="{1978EC70-1FF4-4AB2-AA08-96092C1D220C}"/>
          </ac:spMkLst>
        </pc:spChg>
        <pc:spChg chg="mod">
          <ac:chgData name="Tracy Carter" userId="2f5be7f5713387d1" providerId="LiveId" clId="{A734C48F-9B9D-4F5B-A3DD-0F6EBAA0C127}" dt="2021-07-23T17:22:53.714" v="1393" actId="13926"/>
          <ac:spMkLst>
            <pc:docMk/>
            <pc:sldMk cId="3885783525" sldId="531"/>
            <ac:spMk id="13" creationId="{1F813557-54BA-4B7E-BD1C-AB6A3527A289}"/>
          </ac:spMkLst>
        </pc:spChg>
      </pc:sldChg>
      <pc:sldChg chg="modSp add mod ord">
        <pc:chgData name="Tracy Carter" userId="2f5be7f5713387d1" providerId="LiveId" clId="{A734C48F-9B9D-4F5B-A3DD-0F6EBAA0C127}" dt="2021-07-23T17:01:17.884" v="1245" actId="20577"/>
        <pc:sldMkLst>
          <pc:docMk/>
          <pc:sldMk cId="3653729844" sldId="532"/>
        </pc:sldMkLst>
        <pc:spChg chg="mod">
          <ac:chgData name="Tracy Carter" userId="2f5be7f5713387d1" providerId="LiveId" clId="{A734C48F-9B9D-4F5B-A3DD-0F6EBAA0C127}" dt="2021-07-23T17:01:17.884" v="1245" actId="20577"/>
          <ac:spMkLst>
            <pc:docMk/>
            <pc:sldMk cId="3653729844" sldId="532"/>
            <ac:spMk id="3" creationId="{82A661C4-FE1A-4C8F-99F3-7C70095BD8F9}"/>
          </ac:spMkLst>
        </pc:spChg>
      </pc:sldChg>
      <pc:sldChg chg="addSp delSp modSp add mod ord">
        <pc:chgData name="Tracy Carter" userId="2f5be7f5713387d1" providerId="LiveId" clId="{A734C48F-9B9D-4F5B-A3DD-0F6EBAA0C127}" dt="2021-07-23T17:15:40.741" v="1280" actId="1076"/>
        <pc:sldMkLst>
          <pc:docMk/>
          <pc:sldMk cId="2093099980" sldId="533"/>
        </pc:sldMkLst>
        <pc:spChg chg="mod">
          <ac:chgData name="Tracy Carter" userId="2f5be7f5713387d1" providerId="LiveId" clId="{A734C48F-9B9D-4F5B-A3DD-0F6EBAA0C127}" dt="2021-07-23T17:13:40.369" v="1263" actId="20577"/>
          <ac:spMkLst>
            <pc:docMk/>
            <pc:sldMk cId="2093099980" sldId="533"/>
            <ac:spMk id="2" creationId="{F3BDA85A-8971-4B97-AB11-1E250127A859}"/>
          </ac:spMkLst>
        </pc:spChg>
        <pc:spChg chg="mod">
          <ac:chgData name="Tracy Carter" userId="2f5be7f5713387d1" providerId="LiveId" clId="{A734C48F-9B9D-4F5B-A3DD-0F6EBAA0C127}" dt="2021-07-23T17:14:48.691" v="1270" actId="113"/>
          <ac:spMkLst>
            <pc:docMk/>
            <pc:sldMk cId="2093099980" sldId="533"/>
            <ac:spMk id="3" creationId="{C0EEFA51-5B93-464F-8892-A4F9250E2578}"/>
          </ac:spMkLst>
        </pc:spChg>
        <pc:picChg chg="del">
          <ac:chgData name="Tracy Carter" userId="2f5be7f5713387d1" providerId="LiveId" clId="{A734C48F-9B9D-4F5B-A3DD-0F6EBAA0C127}" dt="2021-07-23T17:14:20.320" v="1265" actId="478"/>
          <ac:picMkLst>
            <pc:docMk/>
            <pc:sldMk cId="2093099980" sldId="533"/>
            <ac:picMk id="5" creationId="{87A14E1C-230E-44CF-A724-6854A5C663FC}"/>
          </ac:picMkLst>
        </pc:picChg>
        <pc:picChg chg="add mod">
          <ac:chgData name="Tracy Carter" userId="2f5be7f5713387d1" providerId="LiveId" clId="{A734C48F-9B9D-4F5B-A3DD-0F6EBAA0C127}" dt="2021-07-23T17:15:35.472" v="1279" actId="1076"/>
          <ac:picMkLst>
            <pc:docMk/>
            <pc:sldMk cId="2093099980" sldId="533"/>
            <ac:picMk id="6" creationId="{40E992C1-F0E0-44F7-9753-FC708288CC75}"/>
          </ac:picMkLst>
        </pc:picChg>
        <pc:cxnChg chg="add mod">
          <ac:chgData name="Tracy Carter" userId="2f5be7f5713387d1" providerId="LiveId" clId="{A734C48F-9B9D-4F5B-A3DD-0F6EBAA0C127}" dt="2021-07-23T17:15:40.741" v="1280" actId="1076"/>
          <ac:cxnSpMkLst>
            <pc:docMk/>
            <pc:sldMk cId="2093099980" sldId="533"/>
            <ac:cxnSpMk id="9" creationId="{8C13DEA3-26BB-41F2-9754-CD2A501810A7}"/>
          </ac:cxnSpMkLst>
        </pc:cxnChg>
      </pc:sldChg>
      <pc:sldChg chg="add del">
        <pc:chgData name="Tracy Carter" userId="2f5be7f5713387d1" providerId="LiveId" clId="{A734C48F-9B9D-4F5B-A3DD-0F6EBAA0C127}" dt="2021-07-23T17:01:00.247" v="1229" actId="2696"/>
        <pc:sldMkLst>
          <pc:docMk/>
          <pc:sldMk cId="2841759054" sldId="533"/>
        </pc:sldMkLst>
      </pc:sldChg>
      <pc:sldChg chg="addSp delSp modSp add mod ord">
        <pc:chgData name="Tracy Carter" userId="2f5be7f5713387d1" providerId="LiveId" clId="{A734C48F-9B9D-4F5B-A3DD-0F6EBAA0C127}" dt="2021-07-23T17:29:37.903" v="1453" actId="14100"/>
        <pc:sldMkLst>
          <pc:docMk/>
          <pc:sldMk cId="1711302420" sldId="534"/>
        </pc:sldMkLst>
        <pc:spChg chg="mod">
          <ac:chgData name="Tracy Carter" userId="2f5be7f5713387d1" providerId="LiveId" clId="{A734C48F-9B9D-4F5B-A3DD-0F6EBAA0C127}" dt="2021-07-23T17:20:04.403" v="1390" actId="20577"/>
          <ac:spMkLst>
            <pc:docMk/>
            <pc:sldMk cId="1711302420" sldId="534"/>
            <ac:spMk id="2" creationId="{F3BDA85A-8971-4B97-AB11-1E250127A859}"/>
          </ac:spMkLst>
        </pc:spChg>
        <pc:spChg chg="mod">
          <ac:chgData name="Tracy Carter" userId="2f5be7f5713387d1" providerId="LiveId" clId="{A734C48F-9B9D-4F5B-A3DD-0F6EBAA0C127}" dt="2021-07-23T17:23:30.788" v="1446" actId="113"/>
          <ac:spMkLst>
            <pc:docMk/>
            <pc:sldMk cId="1711302420" sldId="534"/>
            <ac:spMk id="3" creationId="{C0EEFA51-5B93-464F-8892-A4F9250E2578}"/>
          </ac:spMkLst>
        </pc:spChg>
        <pc:picChg chg="del">
          <ac:chgData name="Tracy Carter" userId="2f5be7f5713387d1" providerId="LiveId" clId="{A734C48F-9B9D-4F5B-A3DD-0F6EBAA0C127}" dt="2021-07-23T17:23:32.812" v="1447" actId="478"/>
          <ac:picMkLst>
            <pc:docMk/>
            <pc:sldMk cId="1711302420" sldId="534"/>
            <ac:picMk id="5" creationId="{87A14E1C-230E-44CF-A724-6854A5C663FC}"/>
          </ac:picMkLst>
        </pc:picChg>
        <pc:picChg chg="add mod">
          <ac:chgData name="Tracy Carter" userId="2f5be7f5713387d1" providerId="LiveId" clId="{A734C48F-9B9D-4F5B-A3DD-0F6EBAA0C127}" dt="2021-07-23T17:29:37.903" v="1453" actId="14100"/>
          <ac:picMkLst>
            <pc:docMk/>
            <pc:sldMk cId="1711302420" sldId="534"/>
            <ac:picMk id="6" creationId="{C28B5CCA-8E4A-43E1-B654-0CB1DE9E9472}"/>
          </ac:picMkLst>
        </pc:picChg>
      </pc:sldChg>
      <pc:sldChg chg="addSp modSp add mod">
        <pc:chgData name="Tracy Carter" userId="2f5be7f5713387d1" providerId="LiveId" clId="{A734C48F-9B9D-4F5B-A3DD-0F6EBAA0C127}" dt="2021-07-23T17:16:42.429" v="1314" actId="1076"/>
        <pc:sldMkLst>
          <pc:docMk/>
          <pc:sldMk cId="2994810704" sldId="535"/>
        </pc:sldMkLst>
        <pc:spChg chg="mod">
          <ac:chgData name="Tracy Carter" userId="2f5be7f5713387d1" providerId="LiveId" clId="{A734C48F-9B9D-4F5B-A3DD-0F6EBAA0C127}" dt="2021-07-23T17:14:35.323" v="1267" actId="113"/>
          <ac:spMkLst>
            <pc:docMk/>
            <pc:sldMk cId="2994810704" sldId="535"/>
            <ac:spMk id="3" creationId="{C0EEFA51-5B93-464F-8892-A4F9250E2578}"/>
          </ac:spMkLst>
        </pc:spChg>
        <pc:spChg chg="add mod">
          <ac:chgData name="Tracy Carter" userId="2f5be7f5713387d1" providerId="LiveId" clId="{A734C48F-9B9D-4F5B-A3DD-0F6EBAA0C127}" dt="2021-07-23T17:16:12.081" v="1309" actId="1076"/>
          <ac:spMkLst>
            <pc:docMk/>
            <pc:sldMk cId="2994810704" sldId="535"/>
            <ac:spMk id="5" creationId="{1C77C2EB-4380-4956-9E49-78FC20B54B2A}"/>
          </ac:spMkLst>
        </pc:spChg>
        <pc:picChg chg="add mod ord">
          <ac:chgData name="Tracy Carter" userId="2f5be7f5713387d1" providerId="LiveId" clId="{A734C48F-9B9D-4F5B-A3DD-0F6EBAA0C127}" dt="2021-07-23T17:16:39.951" v="1313" actId="167"/>
          <ac:picMkLst>
            <pc:docMk/>
            <pc:sldMk cId="2994810704" sldId="535"/>
            <ac:picMk id="7" creationId="{4E18496B-459A-4F2A-B436-040822C7690C}"/>
          </ac:picMkLst>
        </pc:picChg>
        <pc:cxnChg chg="add mod">
          <ac:chgData name="Tracy Carter" userId="2f5be7f5713387d1" providerId="LiveId" clId="{A734C48F-9B9D-4F5B-A3DD-0F6EBAA0C127}" dt="2021-07-23T17:16:42.429" v="1314" actId="1076"/>
          <ac:cxnSpMkLst>
            <pc:docMk/>
            <pc:sldMk cId="2994810704" sldId="535"/>
            <ac:cxnSpMk id="6" creationId="{BEC04BA4-AD8A-4600-9C83-BBA31D5354FA}"/>
          </ac:cxnSpMkLst>
        </pc:cxnChg>
      </pc:sldChg>
      <pc:sldChg chg="add">
        <pc:chgData name="Tracy Carter" userId="2f5be7f5713387d1" providerId="LiveId" clId="{A734C48F-9B9D-4F5B-A3DD-0F6EBAA0C127}" dt="2021-07-23T17:16:47.844" v="1315" actId="2890"/>
        <pc:sldMkLst>
          <pc:docMk/>
          <pc:sldMk cId="2456599687" sldId="536"/>
        </pc:sldMkLst>
      </pc:sldChg>
      <pc:sldChg chg="add">
        <pc:chgData name="Tracy Carter" userId="2f5be7f5713387d1" providerId="LiveId" clId="{A734C48F-9B9D-4F5B-A3DD-0F6EBAA0C127}" dt="2021-07-23T17:19:56.625" v="1388" actId="2890"/>
        <pc:sldMkLst>
          <pc:docMk/>
          <pc:sldMk cId="2647026855" sldId="537"/>
        </pc:sldMkLst>
      </pc:sldChg>
      <pc:sldChg chg="addSp modSp add mod">
        <pc:chgData name="Tracy Carter" userId="2f5be7f5713387d1" providerId="LiveId" clId="{A734C48F-9B9D-4F5B-A3DD-0F6EBAA0C127}" dt="2021-07-23T17:30:07.419" v="1456" actId="14100"/>
        <pc:sldMkLst>
          <pc:docMk/>
          <pc:sldMk cId="1452042911" sldId="538"/>
        </pc:sldMkLst>
        <pc:picChg chg="add mod">
          <ac:chgData name="Tracy Carter" userId="2f5be7f5713387d1" providerId="LiveId" clId="{A734C48F-9B9D-4F5B-A3DD-0F6EBAA0C127}" dt="2021-07-23T17:30:07.419" v="1456" actId="14100"/>
          <ac:picMkLst>
            <pc:docMk/>
            <pc:sldMk cId="1452042911" sldId="538"/>
            <ac:picMk id="5" creationId="{2AC92AC7-7342-44CB-AC9A-C619BF8EE94B}"/>
          </ac:picMkLst>
        </pc:picChg>
      </pc:sldChg>
      <pc:sldChg chg="addSp modSp add mod">
        <pc:chgData name="Tracy Carter" userId="2f5be7f5713387d1" providerId="LiveId" clId="{A734C48F-9B9D-4F5B-A3DD-0F6EBAA0C127}" dt="2021-07-23T17:30:39.770" v="1459" actId="14100"/>
        <pc:sldMkLst>
          <pc:docMk/>
          <pc:sldMk cId="2812256097" sldId="539"/>
        </pc:sldMkLst>
        <pc:picChg chg="add mod">
          <ac:chgData name="Tracy Carter" userId="2f5be7f5713387d1" providerId="LiveId" clId="{A734C48F-9B9D-4F5B-A3DD-0F6EBAA0C127}" dt="2021-07-23T17:30:39.770" v="1459" actId="14100"/>
          <ac:picMkLst>
            <pc:docMk/>
            <pc:sldMk cId="2812256097" sldId="539"/>
            <ac:picMk id="5" creationId="{378423F8-E2E6-43EF-B4F0-E5DBCE140E6D}"/>
          </ac:picMkLst>
        </pc:picChg>
      </pc:sldChg>
      <pc:sldChg chg="addSp delSp modSp add mod">
        <pc:chgData name="Tracy Carter" userId="2f5be7f5713387d1" providerId="LiveId" clId="{A734C48F-9B9D-4F5B-A3DD-0F6EBAA0C127}" dt="2021-07-23T17:31:31.047" v="1466" actId="14100"/>
        <pc:sldMkLst>
          <pc:docMk/>
          <pc:sldMk cId="2023943856" sldId="540"/>
        </pc:sldMkLst>
        <pc:picChg chg="add del mod">
          <ac:chgData name="Tracy Carter" userId="2f5be7f5713387d1" providerId="LiveId" clId="{A734C48F-9B9D-4F5B-A3DD-0F6EBAA0C127}" dt="2021-07-23T17:31:05.968" v="1463"/>
          <ac:picMkLst>
            <pc:docMk/>
            <pc:sldMk cId="2023943856" sldId="540"/>
            <ac:picMk id="5" creationId="{CB0A841A-7B4D-4B39-BD15-97FBAD304FF2}"/>
          </ac:picMkLst>
        </pc:picChg>
        <pc:picChg chg="add mod">
          <ac:chgData name="Tracy Carter" userId="2f5be7f5713387d1" providerId="LiveId" clId="{A734C48F-9B9D-4F5B-A3DD-0F6EBAA0C127}" dt="2021-07-23T17:31:31.047" v="1466" actId="14100"/>
          <ac:picMkLst>
            <pc:docMk/>
            <pc:sldMk cId="2023943856" sldId="540"/>
            <ac:picMk id="6" creationId="{40909197-0869-4700-810A-159024EB7242}"/>
          </ac:picMkLst>
        </pc:picChg>
      </pc:sldChg>
    </pc:docChg>
  </pc:docChgLst>
  <pc:docChgLst>
    <pc:chgData name="Tracy Carter" userId="2f5be7f5713387d1" providerId="LiveId" clId="{3A5786A5-624B-4CB2-82B8-DE99E501AC72}"/>
    <pc:docChg chg="modSld">
      <pc:chgData name="Tracy Carter" userId="2f5be7f5713387d1" providerId="LiveId" clId="{3A5786A5-624B-4CB2-82B8-DE99E501AC72}" dt="2022-01-19T15:49:28.895" v="2" actId="14100"/>
      <pc:docMkLst>
        <pc:docMk/>
      </pc:docMkLst>
      <pc:sldChg chg="addSp modSp">
        <pc:chgData name="Tracy Carter" userId="2f5be7f5713387d1" providerId="LiveId" clId="{3A5786A5-624B-4CB2-82B8-DE99E501AC72}" dt="2022-01-19T15:49:28.895" v="2" actId="14100"/>
        <pc:sldMkLst>
          <pc:docMk/>
          <pc:sldMk cId="2555498732" sldId="542"/>
        </pc:sldMkLst>
        <pc:picChg chg="add mod">
          <ac:chgData name="Tracy Carter" userId="2f5be7f5713387d1" providerId="LiveId" clId="{3A5786A5-624B-4CB2-82B8-DE99E501AC72}" dt="2022-01-19T15:49:28.895" v="2" actId="14100"/>
          <ac:picMkLst>
            <pc:docMk/>
            <pc:sldMk cId="2555498732" sldId="542"/>
            <ac:picMk id="1026" creationId="{A8CB4B04-A9A6-466A-903D-E178EC2E3186}"/>
          </ac:picMkLst>
        </pc:picChg>
      </pc:sldChg>
    </pc:docChg>
  </pc:docChgLst>
  <pc:docChgLst>
    <pc:chgData name="Tracy Carter" userId="2f5be7f5713387d1" providerId="LiveId" clId="{CB150FAE-7244-4D84-B171-8733A0E8FDED}"/>
    <pc:docChg chg="modSld">
      <pc:chgData name="Tracy Carter" userId="2f5be7f5713387d1" providerId="LiveId" clId="{CB150FAE-7244-4D84-B171-8733A0E8FDED}" dt="2022-01-10T17:37:15.559" v="524"/>
      <pc:docMkLst>
        <pc:docMk/>
      </pc:docMkLst>
      <pc:sldChg chg="addSp delSp modSp mod">
        <pc:chgData name="Tracy Carter" userId="2f5be7f5713387d1" providerId="LiveId" clId="{CB150FAE-7244-4D84-B171-8733A0E8FDED}" dt="2022-01-10T17:31:35.295" v="166"/>
        <pc:sldMkLst>
          <pc:docMk/>
          <pc:sldMk cId="4108075000" sldId="491"/>
        </pc:sldMkLst>
        <pc:grpChg chg="mod">
          <ac:chgData name="Tracy Carter" userId="2f5be7f5713387d1" providerId="LiveId" clId="{CB150FAE-7244-4D84-B171-8733A0E8FDED}" dt="2022-01-10T17:31:00.835" v="115"/>
          <ac:grpSpMkLst>
            <pc:docMk/>
            <pc:sldMk cId="4108075000" sldId="491"/>
            <ac:grpSpMk id="9" creationId="{3544748C-86C5-4E3A-AC8D-79FBB64B5DBD}"/>
          </ac:grpSpMkLst>
        </pc:grpChg>
        <pc:grpChg chg="mod">
          <ac:chgData name="Tracy Carter" userId="2f5be7f5713387d1" providerId="LiveId" clId="{CB150FAE-7244-4D84-B171-8733A0E8FDED}" dt="2022-01-10T17:31:02.799" v="118"/>
          <ac:grpSpMkLst>
            <pc:docMk/>
            <pc:sldMk cId="4108075000" sldId="491"/>
            <ac:grpSpMk id="13" creationId="{296324DE-407D-4724-BB08-D589896134E1}"/>
          </ac:grpSpMkLst>
        </pc:grpChg>
        <pc:grpChg chg="mod">
          <ac:chgData name="Tracy Carter" userId="2f5be7f5713387d1" providerId="LiveId" clId="{CB150FAE-7244-4D84-B171-8733A0E8FDED}" dt="2022-01-10T17:31:06.424" v="123"/>
          <ac:grpSpMkLst>
            <pc:docMk/>
            <pc:sldMk cId="4108075000" sldId="491"/>
            <ac:grpSpMk id="18" creationId="{8DB23E64-4B1D-423D-9B04-D14CE53D5C7D}"/>
          </ac:grpSpMkLst>
        </pc:grpChg>
        <pc:grpChg chg="mod">
          <ac:chgData name="Tracy Carter" userId="2f5be7f5713387d1" providerId="LiveId" clId="{CB150FAE-7244-4D84-B171-8733A0E8FDED}" dt="2022-01-10T17:31:06.424" v="123"/>
          <ac:grpSpMkLst>
            <pc:docMk/>
            <pc:sldMk cId="4108075000" sldId="491"/>
            <ac:grpSpMk id="19" creationId="{C9239F10-5E03-46C8-89B5-127DFC2B1179}"/>
          </ac:grpSpMkLst>
        </pc:grpChg>
        <pc:grpChg chg="mod">
          <ac:chgData name="Tracy Carter" userId="2f5be7f5713387d1" providerId="LiveId" clId="{CB150FAE-7244-4D84-B171-8733A0E8FDED}" dt="2022-01-10T17:31:11.094" v="132"/>
          <ac:grpSpMkLst>
            <pc:docMk/>
            <pc:sldMk cId="4108075000" sldId="491"/>
            <ac:grpSpMk id="28" creationId="{5ACF394F-C16B-4517-B0E2-BB0D6E55E0EC}"/>
          </ac:grpSpMkLst>
        </pc:grpChg>
        <pc:grpChg chg="mod">
          <ac:chgData name="Tracy Carter" userId="2f5be7f5713387d1" providerId="LiveId" clId="{CB150FAE-7244-4D84-B171-8733A0E8FDED}" dt="2022-01-10T17:31:11.094" v="132"/>
          <ac:grpSpMkLst>
            <pc:docMk/>
            <pc:sldMk cId="4108075000" sldId="491"/>
            <ac:grpSpMk id="29" creationId="{172F2AE4-C354-44A1-8299-EE2818B98A6B}"/>
          </ac:grpSpMkLst>
        </pc:grpChg>
        <pc:grpChg chg="mod">
          <ac:chgData name="Tracy Carter" userId="2f5be7f5713387d1" providerId="LiveId" clId="{CB150FAE-7244-4D84-B171-8733A0E8FDED}" dt="2022-01-10T17:31:15.964" v="138"/>
          <ac:grpSpMkLst>
            <pc:docMk/>
            <pc:sldMk cId="4108075000" sldId="491"/>
            <ac:grpSpMk id="35" creationId="{6FC17695-DF50-4BBB-930A-D27DDD16BF43}"/>
          </ac:grpSpMkLst>
        </pc:grpChg>
        <pc:grpChg chg="del mod">
          <ac:chgData name="Tracy Carter" userId="2f5be7f5713387d1" providerId="LiveId" clId="{CB150FAE-7244-4D84-B171-8733A0E8FDED}" dt="2022-01-10T17:31:22.094" v="148"/>
          <ac:grpSpMkLst>
            <pc:docMk/>
            <pc:sldMk cId="4108075000" sldId="491"/>
            <ac:grpSpMk id="38" creationId="{54C96DE4-102B-4B84-9AFF-B37DE4ABE19B}"/>
          </ac:grpSpMkLst>
        </pc:grpChg>
        <pc:grpChg chg="mod">
          <ac:chgData name="Tracy Carter" userId="2f5be7f5713387d1" providerId="LiveId" clId="{CB150FAE-7244-4D84-B171-8733A0E8FDED}" dt="2022-01-10T17:31:26.294" v="155"/>
          <ac:grpSpMkLst>
            <pc:docMk/>
            <pc:sldMk cId="4108075000" sldId="491"/>
            <ac:grpSpMk id="45" creationId="{38556B83-C26B-4DE8-B662-4D8D1C89B839}"/>
          </ac:grpSpMkLst>
        </pc:grpChg>
        <pc:grpChg chg="mod">
          <ac:chgData name="Tracy Carter" userId="2f5be7f5713387d1" providerId="LiveId" clId="{CB150FAE-7244-4D84-B171-8733A0E8FDED}" dt="2022-01-10T17:31:31.479" v="162"/>
          <ac:grpSpMkLst>
            <pc:docMk/>
            <pc:sldMk cId="4108075000" sldId="491"/>
            <ac:grpSpMk id="53" creationId="{700A999C-0953-4B44-9551-B47EBEAC0101}"/>
          </ac:grpSpMkLst>
        </pc:grpChg>
        <pc:grpChg chg="mod">
          <ac:chgData name="Tracy Carter" userId="2f5be7f5713387d1" providerId="LiveId" clId="{CB150FAE-7244-4D84-B171-8733A0E8FDED}" dt="2022-01-10T17:31:35.295" v="166"/>
          <ac:grpSpMkLst>
            <pc:docMk/>
            <pc:sldMk cId="4108075000" sldId="491"/>
            <ac:grpSpMk id="56" creationId="{0308445F-419B-4C9E-A7A5-D817DB03C26E}"/>
          </ac:grpSpMkLst>
        </pc:grpChg>
        <pc:inkChg chg="add">
          <ac:chgData name="Tracy Carter" userId="2f5be7f5713387d1" providerId="LiveId" clId="{CB150FAE-7244-4D84-B171-8733A0E8FDED}" dt="2022-01-10T17:30:55.424" v="110" actId="9405"/>
          <ac:inkMkLst>
            <pc:docMk/>
            <pc:sldMk cId="4108075000" sldId="491"/>
            <ac:inkMk id="4" creationId="{E7EA8EBE-F5B1-4F6D-A376-A92487ECC059}"/>
          </ac:inkMkLst>
        </pc:inkChg>
        <pc:inkChg chg="add">
          <ac:chgData name="Tracy Carter" userId="2f5be7f5713387d1" providerId="LiveId" clId="{CB150FAE-7244-4D84-B171-8733A0E8FDED}" dt="2022-01-10T17:30:56.895" v="111" actId="9405"/>
          <ac:inkMkLst>
            <pc:docMk/>
            <pc:sldMk cId="4108075000" sldId="491"/>
            <ac:inkMk id="5" creationId="{FAE5521E-AA05-4AE6-B301-EB7898A6513A}"/>
          </ac:inkMkLst>
        </pc:inkChg>
        <pc:inkChg chg="add mod">
          <ac:chgData name="Tracy Carter" userId="2f5be7f5713387d1" providerId="LiveId" clId="{CB150FAE-7244-4D84-B171-8733A0E8FDED}" dt="2022-01-10T17:31:00.835" v="115"/>
          <ac:inkMkLst>
            <pc:docMk/>
            <pc:sldMk cId="4108075000" sldId="491"/>
            <ac:inkMk id="6" creationId="{B9DCC8B8-E4CF-4911-A914-FCC166CD3E7C}"/>
          </ac:inkMkLst>
        </pc:inkChg>
        <pc:inkChg chg="add mod">
          <ac:chgData name="Tracy Carter" userId="2f5be7f5713387d1" providerId="LiveId" clId="{CB150FAE-7244-4D84-B171-8733A0E8FDED}" dt="2022-01-10T17:31:00.835" v="115"/>
          <ac:inkMkLst>
            <pc:docMk/>
            <pc:sldMk cId="4108075000" sldId="491"/>
            <ac:inkMk id="7" creationId="{13E185FE-25A5-4E34-9522-50A66D186617}"/>
          </ac:inkMkLst>
        </pc:inkChg>
        <pc:inkChg chg="add mod">
          <ac:chgData name="Tracy Carter" userId="2f5be7f5713387d1" providerId="LiveId" clId="{CB150FAE-7244-4D84-B171-8733A0E8FDED}" dt="2022-01-10T17:31:00.835" v="115"/>
          <ac:inkMkLst>
            <pc:docMk/>
            <pc:sldMk cId="4108075000" sldId="491"/>
            <ac:inkMk id="8" creationId="{6305F5D5-2C02-4579-B1E1-B9BC20BE810D}"/>
          </ac:inkMkLst>
        </pc:inkChg>
        <pc:inkChg chg="add mod">
          <ac:chgData name="Tracy Carter" userId="2f5be7f5713387d1" providerId="LiveId" clId="{CB150FAE-7244-4D84-B171-8733A0E8FDED}" dt="2022-01-10T17:31:02.799" v="118"/>
          <ac:inkMkLst>
            <pc:docMk/>
            <pc:sldMk cId="4108075000" sldId="491"/>
            <ac:inkMk id="11" creationId="{8B617716-2F39-4C1E-A442-880C50D5EBEE}"/>
          </ac:inkMkLst>
        </pc:inkChg>
        <pc:inkChg chg="add mod">
          <ac:chgData name="Tracy Carter" userId="2f5be7f5713387d1" providerId="LiveId" clId="{CB150FAE-7244-4D84-B171-8733A0E8FDED}" dt="2022-01-10T17:31:02.799" v="118"/>
          <ac:inkMkLst>
            <pc:docMk/>
            <pc:sldMk cId="4108075000" sldId="491"/>
            <ac:inkMk id="12" creationId="{D47EA46F-BE3D-4FC9-8ABE-6DE4209E4504}"/>
          </ac:inkMkLst>
        </pc:inkChg>
        <pc:inkChg chg="add mod">
          <ac:chgData name="Tracy Carter" userId="2f5be7f5713387d1" providerId="LiveId" clId="{CB150FAE-7244-4D84-B171-8733A0E8FDED}" dt="2022-01-10T17:31:06.424" v="123"/>
          <ac:inkMkLst>
            <pc:docMk/>
            <pc:sldMk cId="4108075000" sldId="491"/>
            <ac:inkMk id="14" creationId="{7876F445-A27D-4332-B81D-2CCF3F7AE42F}"/>
          </ac:inkMkLst>
        </pc:inkChg>
        <pc:inkChg chg="add mod">
          <ac:chgData name="Tracy Carter" userId="2f5be7f5713387d1" providerId="LiveId" clId="{CB150FAE-7244-4D84-B171-8733A0E8FDED}" dt="2022-01-10T17:31:06.424" v="123"/>
          <ac:inkMkLst>
            <pc:docMk/>
            <pc:sldMk cId="4108075000" sldId="491"/>
            <ac:inkMk id="15" creationId="{F17C3F19-854F-4358-B625-C0BB7FB3296F}"/>
          </ac:inkMkLst>
        </pc:inkChg>
        <pc:inkChg chg="add mod">
          <ac:chgData name="Tracy Carter" userId="2f5be7f5713387d1" providerId="LiveId" clId="{CB150FAE-7244-4D84-B171-8733A0E8FDED}" dt="2022-01-10T17:31:06.424" v="123"/>
          <ac:inkMkLst>
            <pc:docMk/>
            <pc:sldMk cId="4108075000" sldId="491"/>
            <ac:inkMk id="16" creationId="{016D1542-1269-4502-80DE-E2ADB7C6809C}"/>
          </ac:inkMkLst>
        </pc:inkChg>
        <pc:inkChg chg="add mod">
          <ac:chgData name="Tracy Carter" userId="2f5be7f5713387d1" providerId="LiveId" clId="{CB150FAE-7244-4D84-B171-8733A0E8FDED}" dt="2022-01-10T17:31:06.424" v="123"/>
          <ac:inkMkLst>
            <pc:docMk/>
            <pc:sldMk cId="4108075000" sldId="491"/>
            <ac:inkMk id="17" creationId="{1C9E298D-3F25-4FBE-B403-2F766A97E1BE}"/>
          </ac:inkMkLst>
        </pc:inkChg>
        <pc:inkChg chg="add mod">
          <ac:chgData name="Tracy Carter" userId="2f5be7f5713387d1" providerId="LiveId" clId="{CB150FAE-7244-4D84-B171-8733A0E8FDED}" dt="2022-01-10T17:31:11.094" v="132"/>
          <ac:inkMkLst>
            <pc:docMk/>
            <pc:sldMk cId="4108075000" sldId="491"/>
            <ac:inkMk id="20" creationId="{048484EB-D0E8-418E-A543-86E11039BF3B}"/>
          </ac:inkMkLst>
        </pc:inkChg>
        <pc:inkChg chg="add mod">
          <ac:chgData name="Tracy Carter" userId="2f5be7f5713387d1" providerId="LiveId" clId="{CB150FAE-7244-4D84-B171-8733A0E8FDED}" dt="2022-01-10T17:31:11.094" v="132"/>
          <ac:inkMkLst>
            <pc:docMk/>
            <pc:sldMk cId="4108075000" sldId="491"/>
            <ac:inkMk id="21" creationId="{0C9AC1EA-09DC-4F78-83DF-74D83544BC1D}"/>
          </ac:inkMkLst>
        </pc:inkChg>
        <pc:inkChg chg="add mod">
          <ac:chgData name="Tracy Carter" userId="2f5be7f5713387d1" providerId="LiveId" clId="{CB150FAE-7244-4D84-B171-8733A0E8FDED}" dt="2022-01-10T17:31:11.094" v="132"/>
          <ac:inkMkLst>
            <pc:docMk/>
            <pc:sldMk cId="4108075000" sldId="491"/>
            <ac:inkMk id="22" creationId="{C9D61DB2-7CED-4D0E-B216-66D4D764EB1F}"/>
          </ac:inkMkLst>
        </pc:inkChg>
        <pc:inkChg chg="add mod">
          <ac:chgData name="Tracy Carter" userId="2f5be7f5713387d1" providerId="LiveId" clId="{CB150FAE-7244-4D84-B171-8733A0E8FDED}" dt="2022-01-10T17:31:11.094" v="132"/>
          <ac:inkMkLst>
            <pc:docMk/>
            <pc:sldMk cId="4108075000" sldId="491"/>
            <ac:inkMk id="23" creationId="{D531CF4F-B2FE-40AA-BB6F-06979FED8B5F}"/>
          </ac:inkMkLst>
        </pc:inkChg>
        <pc:inkChg chg="add mod">
          <ac:chgData name="Tracy Carter" userId="2f5be7f5713387d1" providerId="LiveId" clId="{CB150FAE-7244-4D84-B171-8733A0E8FDED}" dt="2022-01-10T17:31:11.094" v="132"/>
          <ac:inkMkLst>
            <pc:docMk/>
            <pc:sldMk cId="4108075000" sldId="491"/>
            <ac:inkMk id="24" creationId="{35CECEE0-EFE6-47CD-868B-66FF510F004B}"/>
          </ac:inkMkLst>
        </pc:inkChg>
        <pc:inkChg chg="add mod">
          <ac:chgData name="Tracy Carter" userId="2f5be7f5713387d1" providerId="LiveId" clId="{CB150FAE-7244-4D84-B171-8733A0E8FDED}" dt="2022-01-10T17:31:11.094" v="132"/>
          <ac:inkMkLst>
            <pc:docMk/>
            <pc:sldMk cId="4108075000" sldId="491"/>
            <ac:inkMk id="25" creationId="{3088C8BE-0DD6-42FE-A91D-D349EAEA3629}"/>
          </ac:inkMkLst>
        </pc:inkChg>
        <pc:inkChg chg="add mod">
          <ac:chgData name="Tracy Carter" userId="2f5be7f5713387d1" providerId="LiveId" clId="{CB150FAE-7244-4D84-B171-8733A0E8FDED}" dt="2022-01-10T17:31:11.094" v="132"/>
          <ac:inkMkLst>
            <pc:docMk/>
            <pc:sldMk cId="4108075000" sldId="491"/>
            <ac:inkMk id="26" creationId="{B8436801-DF8B-49C1-807F-725E6FD89821}"/>
          </ac:inkMkLst>
        </pc:inkChg>
        <pc:inkChg chg="add mod">
          <ac:chgData name="Tracy Carter" userId="2f5be7f5713387d1" providerId="LiveId" clId="{CB150FAE-7244-4D84-B171-8733A0E8FDED}" dt="2022-01-10T17:31:11.094" v="132"/>
          <ac:inkMkLst>
            <pc:docMk/>
            <pc:sldMk cId="4108075000" sldId="491"/>
            <ac:inkMk id="27" creationId="{30A91D38-D20D-4110-BCA9-312D1CA250D2}"/>
          </ac:inkMkLst>
        </pc:inkChg>
        <pc:inkChg chg="add mod">
          <ac:chgData name="Tracy Carter" userId="2f5be7f5713387d1" providerId="LiveId" clId="{CB150FAE-7244-4D84-B171-8733A0E8FDED}" dt="2022-01-10T17:31:15.964" v="138"/>
          <ac:inkMkLst>
            <pc:docMk/>
            <pc:sldMk cId="4108075000" sldId="491"/>
            <ac:inkMk id="30" creationId="{A97B70FF-C30E-436C-9241-E5BF07383DBE}"/>
          </ac:inkMkLst>
        </pc:inkChg>
        <pc:inkChg chg="add mod">
          <ac:chgData name="Tracy Carter" userId="2f5be7f5713387d1" providerId="LiveId" clId="{CB150FAE-7244-4D84-B171-8733A0E8FDED}" dt="2022-01-10T17:31:15.964" v="138"/>
          <ac:inkMkLst>
            <pc:docMk/>
            <pc:sldMk cId="4108075000" sldId="491"/>
            <ac:inkMk id="31" creationId="{DAD49EF4-FA5E-4EB1-B204-819F76DA6429}"/>
          </ac:inkMkLst>
        </pc:inkChg>
        <pc:inkChg chg="add mod">
          <ac:chgData name="Tracy Carter" userId="2f5be7f5713387d1" providerId="LiveId" clId="{CB150FAE-7244-4D84-B171-8733A0E8FDED}" dt="2022-01-10T17:31:15.964" v="138"/>
          <ac:inkMkLst>
            <pc:docMk/>
            <pc:sldMk cId="4108075000" sldId="491"/>
            <ac:inkMk id="32" creationId="{587EA472-D114-419B-947C-FCC568DD4A8E}"/>
          </ac:inkMkLst>
        </pc:inkChg>
        <pc:inkChg chg="add mod">
          <ac:chgData name="Tracy Carter" userId="2f5be7f5713387d1" providerId="LiveId" clId="{CB150FAE-7244-4D84-B171-8733A0E8FDED}" dt="2022-01-10T17:31:15.964" v="138"/>
          <ac:inkMkLst>
            <pc:docMk/>
            <pc:sldMk cId="4108075000" sldId="491"/>
            <ac:inkMk id="33" creationId="{0250B2EE-E915-46E4-A4EE-2A1EE505A835}"/>
          </ac:inkMkLst>
        </pc:inkChg>
        <pc:inkChg chg="add mod">
          <ac:chgData name="Tracy Carter" userId="2f5be7f5713387d1" providerId="LiveId" clId="{CB150FAE-7244-4D84-B171-8733A0E8FDED}" dt="2022-01-10T17:31:15.964" v="138"/>
          <ac:inkMkLst>
            <pc:docMk/>
            <pc:sldMk cId="4108075000" sldId="491"/>
            <ac:inkMk id="34" creationId="{10C3BBA2-183F-4978-A570-A78CD7818D03}"/>
          </ac:inkMkLst>
        </pc:inkChg>
        <pc:inkChg chg="add mod">
          <ac:chgData name="Tracy Carter" userId="2f5be7f5713387d1" providerId="LiveId" clId="{CB150FAE-7244-4D84-B171-8733A0E8FDED}" dt="2022-01-10T17:31:26.294" v="155"/>
          <ac:inkMkLst>
            <pc:docMk/>
            <pc:sldMk cId="4108075000" sldId="491"/>
            <ac:inkMk id="36" creationId="{07A369AF-7830-49CC-A6E7-236D25E0E073}"/>
          </ac:inkMkLst>
        </pc:inkChg>
        <pc:inkChg chg="add mod">
          <ac:chgData name="Tracy Carter" userId="2f5be7f5713387d1" providerId="LiveId" clId="{CB150FAE-7244-4D84-B171-8733A0E8FDED}" dt="2022-01-10T17:31:26.294" v="155"/>
          <ac:inkMkLst>
            <pc:docMk/>
            <pc:sldMk cId="4108075000" sldId="491"/>
            <ac:inkMk id="37" creationId="{C7D09AC4-9578-4ACB-A156-1077628B640A}"/>
          </ac:inkMkLst>
        </pc:inkChg>
        <pc:inkChg chg="add del mod">
          <ac:chgData name="Tracy Carter" userId="2f5be7f5713387d1" providerId="LiveId" clId="{CB150FAE-7244-4D84-B171-8733A0E8FDED}" dt="2022-01-10T17:31:26.294" v="154"/>
          <ac:inkMkLst>
            <pc:docMk/>
            <pc:sldMk cId="4108075000" sldId="491"/>
            <ac:inkMk id="39" creationId="{958AFA76-84A7-4AEA-A389-120065AAA3A7}"/>
          </ac:inkMkLst>
        </pc:inkChg>
        <pc:inkChg chg="add del mod">
          <ac:chgData name="Tracy Carter" userId="2f5be7f5713387d1" providerId="LiveId" clId="{CB150FAE-7244-4D84-B171-8733A0E8FDED}" dt="2022-01-10T17:31:26.294" v="153"/>
          <ac:inkMkLst>
            <pc:docMk/>
            <pc:sldMk cId="4108075000" sldId="491"/>
            <ac:inkMk id="40" creationId="{336EE0BB-0C26-4217-BA53-2F876981A79D}"/>
          </ac:inkMkLst>
        </pc:inkChg>
        <pc:inkChg chg="add del mod">
          <ac:chgData name="Tracy Carter" userId="2f5be7f5713387d1" providerId="LiveId" clId="{CB150FAE-7244-4D84-B171-8733A0E8FDED}" dt="2022-01-10T17:31:26.294" v="152"/>
          <ac:inkMkLst>
            <pc:docMk/>
            <pc:sldMk cId="4108075000" sldId="491"/>
            <ac:inkMk id="41" creationId="{C115282B-0A48-4A98-8F5A-6D55EADFD8E8}"/>
          </ac:inkMkLst>
        </pc:inkChg>
        <pc:inkChg chg="add del mod">
          <ac:chgData name="Tracy Carter" userId="2f5be7f5713387d1" providerId="LiveId" clId="{CB150FAE-7244-4D84-B171-8733A0E8FDED}" dt="2022-01-10T17:31:26.294" v="155"/>
          <ac:inkMkLst>
            <pc:docMk/>
            <pc:sldMk cId="4108075000" sldId="491"/>
            <ac:inkMk id="42" creationId="{E51041B4-AEED-4BC3-8AB5-3969D892E65A}"/>
          </ac:inkMkLst>
        </pc:inkChg>
        <pc:inkChg chg="add del mod">
          <ac:chgData name="Tracy Carter" userId="2f5be7f5713387d1" providerId="LiveId" clId="{CB150FAE-7244-4D84-B171-8733A0E8FDED}" dt="2022-01-10T17:31:24.144" v="150"/>
          <ac:inkMkLst>
            <pc:docMk/>
            <pc:sldMk cId="4108075000" sldId="491"/>
            <ac:inkMk id="43" creationId="{4EC1481B-803A-442F-BE24-1370180343D2}"/>
          </ac:inkMkLst>
        </pc:inkChg>
        <pc:inkChg chg="add del mod">
          <ac:chgData name="Tracy Carter" userId="2f5be7f5713387d1" providerId="LiveId" clId="{CB150FAE-7244-4D84-B171-8733A0E8FDED}" dt="2022-01-10T17:31:24.144" v="151"/>
          <ac:inkMkLst>
            <pc:docMk/>
            <pc:sldMk cId="4108075000" sldId="491"/>
            <ac:inkMk id="44" creationId="{72BB47E7-D631-42FE-9C6F-12F359EFAEEE}"/>
          </ac:inkMkLst>
        </pc:inkChg>
        <pc:inkChg chg="add del">
          <ac:chgData name="Tracy Carter" userId="2f5be7f5713387d1" providerId="LiveId" clId="{CB150FAE-7244-4D84-B171-8733A0E8FDED}" dt="2022-01-10T17:31:32.354" v="163"/>
          <ac:inkMkLst>
            <pc:docMk/>
            <pc:sldMk cId="4108075000" sldId="491"/>
            <ac:inkMk id="46" creationId="{24B006C1-EB31-46E0-962A-5253CFB98824}"/>
          </ac:inkMkLst>
        </pc:inkChg>
        <pc:inkChg chg="add mod">
          <ac:chgData name="Tracy Carter" userId="2f5be7f5713387d1" providerId="LiveId" clId="{CB150FAE-7244-4D84-B171-8733A0E8FDED}" dt="2022-01-10T17:31:31.479" v="162"/>
          <ac:inkMkLst>
            <pc:docMk/>
            <pc:sldMk cId="4108075000" sldId="491"/>
            <ac:inkMk id="47" creationId="{42682E0A-968A-4982-8FA9-C43684FCC0B0}"/>
          </ac:inkMkLst>
        </pc:inkChg>
        <pc:inkChg chg="add mod">
          <ac:chgData name="Tracy Carter" userId="2f5be7f5713387d1" providerId="LiveId" clId="{CB150FAE-7244-4D84-B171-8733A0E8FDED}" dt="2022-01-10T17:31:31.479" v="162"/>
          <ac:inkMkLst>
            <pc:docMk/>
            <pc:sldMk cId="4108075000" sldId="491"/>
            <ac:inkMk id="48" creationId="{F2399A96-A696-434A-A59F-CB1C219D9A21}"/>
          </ac:inkMkLst>
        </pc:inkChg>
        <pc:inkChg chg="add mod">
          <ac:chgData name="Tracy Carter" userId="2f5be7f5713387d1" providerId="LiveId" clId="{CB150FAE-7244-4D84-B171-8733A0E8FDED}" dt="2022-01-10T17:31:31.479" v="162"/>
          <ac:inkMkLst>
            <pc:docMk/>
            <pc:sldMk cId="4108075000" sldId="491"/>
            <ac:inkMk id="49" creationId="{78993567-7A97-40BA-8C6A-58DB54DA7579}"/>
          </ac:inkMkLst>
        </pc:inkChg>
        <pc:inkChg chg="add mod">
          <ac:chgData name="Tracy Carter" userId="2f5be7f5713387d1" providerId="LiveId" clId="{CB150FAE-7244-4D84-B171-8733A0E8FDED}" dt="2022-01-10T17:31:31.479" v="162"/>
          <ac:inkMkLst>
            <pc:docMk/>
            <pc:sldMk cId="4108075000" sldId="491"/>
            <ac:inkMk id="50" creationId="{32921546-02AD-49FC-B83C-9554E96EBC0D}"/>
          </ac:inkMkLst>
        </pc:inkChg>
        <pc:inkChg chg="add mod">
          <ac:chgData name="Tracy Carter" userId="2f5be7f5713387d1" providerId="LiveId" clId="{CB150FAE-7244-4D84-B171-8733A0E8FDED}" dt="2022-01-10T17:31:31.479" v="162"/>
          <ac:inkMkLst>
            <pc:docMk/>
            <pc:sldMk cId="4108075000" sldId="491"/>
            <ac:inkMk id="51" creationId="{E616F798-6238-4925-8CE5-A621954798BE}"/>
          </ac:inkMkLst>
        </pc:inkChg>
        <pc:inkChg chg="add mod">
          <ac:chgData name="Tracy Carter" userId="2f5be7f5713387d1" providerId="LiveId" clId="{CB150FAE-7244-4D84-B171-8733A0E8FDED}" dt="2022-01-10T17:31:31.479" v="162"/>
          <ac:inkMkLst>
            <pc:docMk/>
            <pc:sldMk cId="4108075000" sldId="491"/>
            <ac:inkMk id="52" creationId="{F240C0D9-50D0-45CD-9195-B615C20120E5}"/>
          </ac:inkMkLst>
        </pc:inkChg>
        <pc:inkChg chg="add mod">
          <ac:chgData name="Tracy Carter" userId="2f5be7f5713387d1" providerId="LiveId" clId="{CB150FAE-7244-4D84-B171-8733A0E8FDED}" dt="2022-01-10T17:31:35.295" v="166"/>
          <ac:inkMkLst>
            <pc:docMk/>
            <pc:sldMk cId="4108075000" sldId="491"/>
            <ac:inkMk id="54" creationId="{A93D5B73-A11C-4D97-B2DF-18466F0026C0}"/>
          </ac:inkMkLst>
        </pc:inkChg>
        <pc:inkChg chg="add mod">
          <ac:chgData name="Tracy Carter" userId="2f5be7f5713387d1" providerId="LiveId" clId="{CB150FAE-7244-4D84-B171-8733A0E8FDED}" dt="2022-01-10T17:31:35.295" v="166"/>
          <ac:inkMkLst>
            <pc:docMk/>
            <pc:sldMk cId="4108075000" sldId="491"/>
            <ac:inkMk id="55" creationId="{29FEBF5F-A75A-410B-94CA-692B4A319D1D}"/>
          </ac:inkMkLst>
        </pc:inkChg>
      </pc:sldChg>
      <pc:sldChg chg="addSp delSp modSp mod">
        <pc:chgData name="Tracy Carter" userId="2f5be7f5713387d1" providerId="LiveId" clId="{CB150FAE-7244-4D84-B171-8733A0E8FDED}" dt="2022-01-10T17:33:52.256" v="334" actId="9405"/>
        <pc:sldMkLst>
          <pc:docMk/>
          <pc:sldMk cId="618708872" sldId="495"/>
        </pc:sldMkLst>
        <pc:grpChg chg="mod">
          <ac:chgData name="Tracy Carter" userId="2f5be7f5713387d1" providerId="LiveId" clId="{CB150FAE-7244-4D84-B171-8733A0E8FDED}" dt="2022-01-10T17:31:57.585" v="171"/>
          <ac:grpSpMkLst>
            <pc:docMk/>
            <pc:sldMk cId="618708872" sldId="495"/>
            <ac:grpSpMk id="8" creationId="{9C628788-4DCB-4B7E-B7EC-E682AF4A542D}"/>
          </ac:grpSpMkLst>
        </pc:grpChg>
        <pc:grpChg chg="mod">
          <ac:chgData name="Tracy Carter" userId="2f5be7f5713387d1" providerId="LiveId" clId="{CB150FAE-7244-4D84-B171-8733A0E8FDED}" dt="2022-01-10T17:32:00.215" v="174"/>
          <ac:grpSpMkLst>
            <pc:docMk/>
            <pc:sldMk cId="618708872" sldId="495"/>
            <ac:grpSpMk id="12" creationId="{6D841FF9-8520-4FD7-92E3-ECF7E4F4B367}"/>
          </ac:grpSpMkLst>
        </pc:grpChg>
        <pc:grpChg chg="del mod">
          <ac:chgData name="Tracy Carter" userId="2f5be7f5713387d1" providerId="LiveId" clId="{CB150FAE-7244-4D84-B171-8733A0E8FDED}" dt="2022-01-10T17:32:09.805" v="187"/>
          <ac:grpSpMkLst>
            <pc:docMk/>
            <pc:sldMk cId="618708872" sldId="495"/>
            <ac:grpSpMk id="17" creationId="{508C147B-62B8-44C0-9610-84CCDBA756B2}"/>
          </ac:grpSpMkLst>
        </pc:grpChg>
        <pc:grpChg chg="del mod">
          <ac:chgData name="Tracy Carter" userId="2f5be7f5713387d1" providerId="LiveId" clId="{CB150FAE-7244-4D84-B171-8733A0E8FDED}" dt="2022-01-10T17:32:13.705" v="192"/>
          <ac:grpSpMkLst>
            <pc:docMk/>
            <pc:sldMk cId="618708872" sldId="495"/>
            <ac:grpSpMk id="25" creationId="{35B2F793-D711-4EA9-8D98-0CA1396D0169}"/>
          </ac:grpSpMkLst>
        </pc:grpChg>
        <pc:grpChg chg="mod">
          <ac:chgData name="Tracy Carter" userId="2f5be7f5713387d1" providerId="LiveId" clId="{CB150FAE-7244-4D84-B171-8733A0E8FDED}" dt="2022-01-10T17:32:13.705" v="192"/>
          <ac:grpSpMkLst>
            <pc:docMk/>
            <pc:sldMk cId="618708872" sldId="495"/>
            <ac:grpSpMk id="30" creationId="{47B97981-E875-4A89-9C15-120E32490DFC}"/>
          </ac:grpSpMkLst>
        </pc:grpChg>
        <pc:grpChg chg="del mod">
          <ac:chgData name="Tracy Carter" userId="2f5be7f5713387d1" providerId="LiveId" clId="{CB150FAE-7244-4D84-B171-8733A0E8FDED}" dt="2022-01-10T17:32:39.478" v="231"/>
          <ac:grpSpMkLst>
            <pc:docMk/>
            <pc:sldMk cId="618708872" sldId="495"/>
            <ac:grpSpMk id="45" creationId="{E46BF7BE-C915-4C27-859F-BE370F3422BF}"/>
          </ac:grpSpMkLst>
        </pc:grpChg>
        <pc:grpChg chg="del mod">
          <ac:chgData name="Tracy Carter" userId="2f5be7f5713387d1" providerId="LiveId" clId="{CB150FAE-7244-4D84-B171-8733A0E8FDED}" dt="2022-01-10T17:32:39.478" v="231"/>
          <ac:grpSpMkLst>
            <pc:docMk/>
            <pc:sldMk cId="618708872" sldId="495"/>
            <ac:grpSpMk id="46" creationId="{D34A6649-08DA-40E9-AA31-E4A60C34FF15}"/>
          </ac:grpSpMkLst>
        </pc:grpChg>
        <pc:grpChg chg="del mod">
          <ac:chgData name="Tracy Carter" userId="2f5be7f5713387d1" providerId="LiveId" clId="{CB150FAE-7244-4D84-B171-8733A0E8FDED}" dt="2022-01-10T17:32:39.478" v="231"/>
          <ac:grpSpMkLst>
            <pc:docMk/>
            <pc:sldMk cId="618708872" sldId="495"/>
            <ac:grpSpMk id="50" creationId="{E24867E3-73CB-4C64-96C7-F25317BF9B81}"/>
          </ac:grpSpMkLst>
        </pc:grpChg>
        <pc:grpChg chg="del mod">
          <ac:chgData name="Tracy Carter" userId="2f5be7f5713387d1" providerId="LiveId" clId="{CB150FAE-7244-4D84-B171-8733A0E8FDED}" dt="2022-01-10T17:33:19.337" v="291"/>
          <ac:grpSpMkLst>
            <pc:docMk/>
            <pc:sldMk cId="618708872" sldId="495"/>
            <ac:grpSpMk id="54" creationId="{4EFFB55E-9EF8-4FDD-86E1-F169EBEE1665}"/>
          </ac:grpSpMkLst>
        </pc:grpChg>
        <pc:grpChg chg="del mod">
          <ac:chgData name="Tracy Carter" userId="2f5be7f5713387d1" providerId="LiveId" clId="{CB150FAE-7244-4D84-B171-8733A0E8FDED}" dt="2022-01-10T17:32:39.478" v="231"/>
          <ac:grpSpMkLst>
            <pc:docMk/>
            <pc:sldMk cId="618708872" sldId="495"/>
            <ac:grpSpMk id="70" creationId="{4FF99FFD-B418-4E64-9B82-20F2415944EE}"/>
          </ac:grpSpMkLst>
        </pc:grpChg>
        <pc:grpChg chg="del mod">
          <ac:chgData name="Tracy Carter" userId="2f5be7f5713387d1" providerId="LiveId" clId="{CB150FAE-7244-4D84-B171-8733A0E8FDED}" dt="2022-01-10T17:33:19.337" v="291"/>
          <ac:grpSpMkLst>
            <pc:docMk/>
            <pc:sldMk cId="618708872" sldId="495"/>
            <ac:grpSpMk id="71" creationId="{F3D4CF13-40A3-4AC6-A765-B1FFB08FE058}"/>
          </ac:grpSpMkLst>
        </pc:grpChg>
        <pc:grpChg chg="del mod">
          <ac:chgData name="Tracy Carter" userId="2f5be7f5713387d1" providerId="LiveId" clId="{CB150FAE-7244-4D84-B171-8733A0E8FDED}" dt="2022-01-10T17:32:47.295" v="239"/>
          <ac:grpSpMkLst>
            <pc:docMk/>
            <pc:sldMk cId="618708872" sldId="495"/>
            <ac:grpSpMk id="76" creationId="{2645CDB1-8B0D-427D-8ACC-AB01AF8665BE}"/>
          </ac:grpSpMkLst>
        </pc:grpChg>
        <pc:grpChg chg="del mod">
          <ac:chgData name="Tracy Carter" userId="2f5be7f5713387d1" providerId="LiveId" clId="{CB150FAE-7244-4D84-B171-8733A0E8FDED}" dt="2022-01-10T17:33:19.337" v="291"/>
          <ac:grpSpMkLst>
            <pc:docMk/>
            <pc:sldMk cId="618708872" sldId="495"/>
            <ac:grpSpMk id="77" creationId="{BB825774-5E61-42D6-94B0-841555B4FD6E}"/>
          </ac:grpSpMkLst>
        </pc:grpChg>
        <pc:grpChg chg="del mod">
          <ac:chgData name="Tracy Carter" userId="2f5be7f5713387d1" providerId="LiveId" clId="{CB150FAE-7244-4D84-B171-8733A0E8FDED}" dt="2022-01-10T17:33:19.337" v="291"/>
          <ac:grpSpMkLst>
            <pc:docMk/>
            <pc:sldMk cId="618708872" sldId="495"/>
            <ac:grpSpMk id="80" creationId="{117B15AE-B708-4B11-90E4-DA69635ABE8C}"/>
          </ac:grpSpMkLst>
        </pc:grpChg>
        <pc:grpChg chg="del mod">
          <ac:chgData name="Tracy Carter" userId="2f5be7f5713387d1" providerId="LiveId" clId="{CB150FAE-7244-4D84-B171-8733A0E8FDED}" dt="2022-01-10T17:33:24.163" v="300"/>
          <ac:grpSpMkLst>
            <pc:docMk/>
            <pc:sldMk cId="618708872" sldId="495"/>
            <ac:grpSpMk id="95" creationId="{0FE51F17-FFA2-4C98-A139-93D125E5E186}"/>
          </ac:grpSpMkLst>
        </pc:grpChg>
        <pc:grpChg chg="del mod">
          <ac:chgData name="Tracy Carter" userId="2f5be7f5713387d1" providerId="LiveId" clId="{CB150FAE-7244-4D84-B171-8733A0E8FDED}" dt="2022-01-10T17:33:19.337" v="291"/>
          <ac:grpSpMkLst>
            <pc:docMk/>
            <pc:sldMk cId="618708872" sldId="495"/>
            <ac:grpSpMk id="120" creationId="{E0815B7F-7D4E-4004-AAEC-7D828C65825D}"/>
          </ac:grpSpMkLst>
        </pc:grpChg>
        <pc:grpChg chg="del mod">
          <ac:chgData name="Tracy Carter" userId="2f5be7f5713387d1" providerId="LiveId" clId="{CB150FAE-7244-4D84-B171-8733A0E8FDED}" dt="2022-01-10T17:33:19.337" v="291"/>
          <ac:grpSpMkLst>
            <pc:docMk/>
            <pc:sldMk cId="618708872" sldId="495"/>
            <ac:grpSpMk id="121" creationId="{4BAF88CD-0C0F-4DD0-A905-20051A519CA7}"/>
          </ac:grpSpMkLst>
        </pc:grpChg>
        <pc:grpChg chg="del mod">
          <ac:chgData name="Tracy Carter" userId="2f5be7f5713387d1" providerId="LiveId" clId="{CB150FAE-7244-4D84-B171-8733A0E8FDED}" dt="2022-01-10T17:33:46.298" v="324"/>
          <ac:grpSpMkLst>
            <pc:docMk/>
            <pc:sldMk cId="618708872" sldId="495"/>
            <ac:grpSpMk id="122" creationId="{549A3CCC-34ED-44B3-B5C0-02FC079DC68E}"/>
          </ac:grpSpMkLst>
        </pc:grpChg>
        <pc:grpChg chg="del mod">
          <ac:chgData name="Tracy Carter" userId="2f5be7f5713387d1" providerId="LiveId" clId="{CB150FAE-7244-4D84-B171-8733A0E8FDED}" dt="2022-01-10T17:33:25.145" v="302"/>
          <ac:grpSpMkLst>
            <pc:docMk/>
            <pc:sldMk cId="618708872" sldId="495"/>
            <ac:grpSpMk id="131" creationId="{9BF8A721-D71F-43B2-9CA4-6DD52414C8F6}"/>
          </ac:grpSpMkLst>
        </pc:grpChg>
        <pc:grpChg chg="del mod">
          <ac:chgData name="Tracy Carter" userId="2f5be7f5713387d1" providerId="LiveId" clId="{CB150FAE-7244-4D84-B171-8733A0E8FDED}" dt="2022-01-10T17:33:29.390" v="310"/>
          <ac:grpSpMkLst>
            <pc:docMk/>
            <pc:sldMk cId="618708872" sldId="495"/>
            <ac:grpSpMk id="133" creationId="{544A5B35-05D5-4231-9ED4-93CCC15842B0}"/>
          </ac:grpSpMkLst>
        </pc:grpChg>
        <pc:grpChg chg="mod">
          <ac:chgData name="Tracy Carter" userId="2f5be7f5713387d1" providerId="LiveId" clId="{CB150FAE-7244-4D84-B171-8733A0E8FDED}" dt="2022-01-10T17:33:29.390" v="310"/>
          <ac:grpSpMkLst>
            <pc:docMk/>
            <pc:sldMk cId="618708872" sldId="495"/>
            <ac:grpSpMk id="141" creationId="{D333A582-08D3-4B17-8732-DCAA0486C271}"/>
          </ac:grpSpMkLst>
        </pc:grpChg>
        <pc:grpChg chg="del mod">
          <ac:chgData name="Tracy Carter" userId="2f5be7f5713387d1" providerId="LiveId" clId="{CB150FAE-7244-4D84-B171-8733A0E8FDED}" dt="2022-01-10T17:33:46.298" v="324"/>
          <ac:grpSpMkLst>
            <pc:docMk/>
            <pc:sldMk cId="618708872" sldId="495"/>
            <ac:grpSpMk id="155" creationId="{6E63EE3E-42B4-4B65-9549-062A18E2812A}"/>
          </ac:grpSpMkLst>
        </pc:grpChg>
        <pc:grpChg chg="mod">
          <ac:chgData name="Tracy Carter" userId="2f5be7f5713387d1" providerId="LiveId" clId="{CB150FAE-7244-4D84-B171-8733A0E8FDED}" dt="2022-01-10T17:33:46.298" v="324"/>
          <ac:grpSpMkLst>
            <pc:docMk/>
            <pc:sldMk cId="618708872" sldId="495"/>
            <ac:grpSpMk id="156" creationId="{F61D5ED6-48F2-4974-AFEA-876DB4105B95}"/>
          </ac:grpSpMkLst>
        </pc:grpChg>
        <pc:grpChg chg="mod">
          <ac:chgData name="Tracy Carter" userId="2f5be7f5713387d1" providerId="LiveId" clId="{CB150FAE-7244-4D84-B171-8733A0E8FDED}" dt="2022-01-10T17:33:50.803" v="331"/>
          <ac:grpSpMkLst>
            <pc:docMk/>
            <pc:sldMk cId="618708872" sldId="495"/>
            <ac:grpSpMk id="163" creationId="{3AA55B27-DFCC-457B-9A4C-3A98FF94075F}"/>
          </ac:grpSpMkLst>
        </pc:grpChg>
        <pc:grpChg chg="mod">
          <ac:chgData name="Tracy Carter" userId="2f5be7f5713387d1" providerId="LiveId" clId="{CB150FAE-7244-4D84-B171-8733A0E8FDED}" dt="2022-01-10T17:33:50.803" v="331"/>
          <ac:grpSpMkLst>
            <pc:docMk/>
            <pc:sldMk cId="618708872" sldId="495"/>
            <ac:grpSpMk id="164" creationId="{BB959EB7-704F-405E-AEDC-0A500C342068}"/>
          </ac:grpSpMkLst>
        </pc:grpChg>
        <pc:grpChg chg="mod">
          <ac:chgData name="Tracy Carter" userId="2f5be7f5713387d1" providerId="LiveId" clId="{CB150FAE-7244-4D84-B171-8733A0E8FDED}" dt="2022-01-10T17:33:50.803" v="331"/>
          <ac:grpSpMkLst>
            <pc:docMk/>
            <pc:sldMk cId="618708872" sldId="495"/>
            <ac:grpSpMk id="165" creationId="{8D7F40C7-2E1B-4FC9-ACD1-B8291C06CFAD}"/>
          </ac:grpSpMkLst>
        </pc:grpChg>
        <pc:inkChg chg="add mod">
          <ac:chgData name="Tracy Carter" userId="2f5be7f5713387d1" providerId="LiveId" clId="{CB150FAE-7244-4D84-B171-8733A0E8FDED}" dt="2022-01-10T17:31:57.585" v="171"/>
          <ac:inkMkLst>
            <pc:docMk/>
            <pc:sldMk cId="618708872" sldId="495"/>
            <ac:inkMk id="3" creationId="{3F408125-E617-466A-93F3-6B811A150E87}"/>
          </ac:inkMkLst>
        </pc:inkChg>
        <pc:inkChg chg="add mod">
          <ac:chgData name="Tracy Carter" userId="2f5be7f5713387d1" providerId="LiveId" clId="{CB150FAE-7244-4D84-B171-8733A0E8FDED}" dt="2022-01-10T17:31:57.585" v="171"/>
          <ac:inkMkLst>
            <pc:docMk/>
            <pc:sldMk cId="618708872" sldId="495"/>
            <ac:inkMk id="5" creationId="{6BD4B22B-9DB7-492F-B7E4-5581C0B3D505}"/>
          </ac:inkMkLst>
        </pc:inkChg>
        <pc:inkChg chg="add mod">
          <ac:chgData name="Tracy Carter" userId="2f5be7f5713387d1" providerId="LiveId" clId="{CB150FAE-7244-4D84-B171-8733A0E8FDED}" dt="2022-01-10T17:31:57.585" v="171"/>
          <ac:inkMkLst>
            <pc:docMk/>
            <pc:sldMk cId="618708872" sldId="495"/>
            <ac:inkMk id="6" creationId="{515BBC3D-51B7-4DF7-94B8-7A1447C67BB1}"/>
          </ac:inkMkLst>
        </pc:inkChg>
        <pc:inkChg chg="add mod">
          <ac:chgData name="Tracy Carter" userId="2f5be7f5713387d1" providerId="LiveId" clId="{CB150FAE-7244-4D84-B171-8733A0E8FDED}" dt="2022-01-10T17:31:57.585" v="171"/>
          <ac:inkMkLst>
            <pc:docMk/>
            <pc:sldMk cId="618708872" sldId="495"/>
            <ac:inkMk id="7" creationId="{667C7639-3056-4ECF-BF71-E0ADB300CF5E}"/>
          </ac:inkMkLst>
        </pc:inkChg>
        <pc:inkChg chg="add mod">
          <ac:chgData name="Tracy Carter" userId="2f5be7f5713387d1" providerId="LiveId" clId="{CB150FAE-7244-4D84-B171-8733A0E8FDED}" dt="2022-01-10T17:32:00.215" v="174"/>
          <ac:inkMkLst>
            <pc:docMk/>
            <pc:sldMk cId="618708872" sldId="495"/>
            <ac:inkMk id="9" creationId="{5F0E7E00-72D4-43FD-8A4F-374CAD75FFF7}"/>
          </ac:inkMkLst>
        </pc:inkChg>
        <pc:inkChg chg="add mod">
          <ac:chgData name="Tracy Carter" userId="2f5be7f5713387d1" providerId="LiveId" clId="{CB150FAE-7244-4D84-B171-8733A0E8FDED}" dt="2022-01-10T17:32:00.215" v="174"/>
          <ac:inkMkLst>
            <pc:docMk/>
            <pc:sldMk cId="618708872" sldId="495"/>
            <ac:inkMk id="11" creationId="{16CBF2CE-4B6F-4C88-87A8-D49A8ADB1151}"/>
          </ac:inkMkLst>
        </pc:inkChg>
        <pc:inkChg chg="add mod">
          <ac:chgData name="Tracy Carter" userId="2f5be7f5713387d1" providerId="LiveId" clId="{CB150FAE-7244-4D84-B171-8733A0E8FDED}" dt="2022-01-10T17:32:13.705" v="192"/>
          <ac:inkMkLst>
            <pc:docMk/>
            <pc:sldMk cId="618708872" sldId="495"/>
            <ac:inkMk id="13" creationId="{8365118A-5FB7-444C-B230-99076C94D803}"/>
          </ac:inkMkLst>
        </pc:inkChg>
        <pc:inkChg chg="add mod">
          <ac:chgData name="Tracy Carter" userId="2f5be7f5713387d1" providerId="LiveId" clId="{CB150FAE-7244-4D84-B171-8733A0E8FDED}" dt="2022-01-10T17:32:13.705" v="192"/>
          <ac:inkMkLst>
            <pc:docMk/>
            <pc:sldMk cId="618708872" sldId="495"/>
            <ac:inkMk id="14" creationId="{57526720-B9E4-44CF-82A4-46B26EB672EC}"/>
          </ac:inkMkLst>
        </pc:inkChg>
        <pc:inkChg chg="add mod">
          <ac:chgData name="Tracy Carter" userId="2f5be7f5713387d1" providerId="LiveId" clId="{CB150FAE-7244-4D84-B171-8733A0E8FDED}" dt="2022-01-10T17:32:13.705" v="192"/>
          <ac:inkMkLst>
            <pc:docMk/>
            <pc:sldMk cId="618708872" sldId="495"/>
            <ac:inkMk id="15" creationId="{56DB5BFC-792D-4214-83EB-4E2027F0E90A}"/>
          </ac:inkMkLst>
        </pc:inkChg>
        <pc:inkChg chg="add mod">
          <ac:chgData name="Tracy Carter" userId="2f5be7f5713387d1" providerId="LiveId" clId="{CB150FAE-7244-4D84-B171-8733A0E8FDED}" dt="2022-01-10T17:32:13.705" v="192"/>
          <ac:inkMkLst>
            <pc:docMk/>
            <pc:sldMk cId="618708872" sldId="495"/>
            <ac:inkMk id="16" creationId="{C273D8A2-8F21-4F57-902E-CE6F6F2B41A8}"/>
          </ac:inkMkLst>
        </pc:inkChg>
        <pc:inkChg chg="add mod">
          <ac:chgData name="Tracy Carter" userId="2f5be7f5713387d1" providerId="LiveId" clId="{CB150FAE-7244-4D84-B171-8733A0E8FDED}" dt="2022-01-10T17:32:13.705" v="192"/>
          <ac:inkMkLst>
            <pc:docMk/>
            <pc:sldMk cId="618708872" sldId="495"/>
            <ac:inkMk id="18" creationId="{1F91A20F-644C-433E-A3BC-B6224F05C9AD}"/>
          </ac:inkMkLst>
        </pc:inkChg>
        <pc:inkChg chg="add mod">
          <ac:chgData name="Tracy Carter" userId="2f5be7f5713387d1" providerId="LiveId" clId="{CB150FAE-7244-4D84-B171-8733A0E8FDED}" dt="2022-01-10T17:32:13.705" v="192"/>
          <ac:inkMkLst>
            <pc:docMk/>
            <pc:sldMk cId="618708872" sldId="495"/>
            <ac:inkMk id="19" creationId="{9E2F03C9-3905-4411-B73D-BDE7F87A587D}"/>
          </ac:inkMkLst>
        </pc:inkChg>
        <pc:inkChg chg="add mod">
          <ac:chgData name="Tracy Carter" userId="2f5be7f5713387d1" providerId="LiveId" clId="{CB150FAE-7244-4D84-B171-8733A0E8FDED}" dt="2022-01-10T17:32:13.705" v="192"/>
          <ac:inkMkLst>
            <pc:docMk/>
            <pc:sldMk cId="618708872" sldId="495"/>
            <ac:inkMk id="20" creationId="{0B9A351E-6064-4AE4-AA1C-94F05840196E}"/>
          </ac:inkMkLst>
        </pc:inkChg>
        <pc:inkChg chg="add mod">
          <ac:chgData name="Tracy Carter" userId="2f5be7f5713387d1" providerId="LiveId" clId="{CB150FAE-7244-4D84-B171-8733A0E8FDED}" dt="2022-01-10T17:32:13.705" v="192"/>
          <ac:inkMkLst>
            <pc:docMk/>
            <pc:sldMk cId="618708872" sldId="495"/>
            <ac:inkMk id="21" creationId="{B4996DC0-4FDA-4A82-9CCC-A4EA675F5D72}"/>
          </ac:inkMkLst>
        </pc:inkChg>
        <pc:inkChg chg="add mod">
          <ac:chgData name="Tracy Carter" userId="2f5be7f5713387d1" providerId="LiveId" clId="{CB150FAE-7244-4D84-B171-8733A0E8FDED}" dt="2022-01-10T17:32:13.705" v="192"/>
          <ac:inkMkLst>
            <pc:docMk/>
            <pc:sldMk cId="618708872" sldId="495"/>
            <ac:inkMk id="22" creationId="{6AEE66FB-125F-44AB-B885-E2407CE692D7}"/>
          </ac:inkMkLst>
        </pc:inkChg>
        <pc:inkChg chg="add mod">
          <ac:chgData name="Tracy Carter" userId="2f5be7f5713387d1" providerId="LiveId" clId="{CB150FAE-7244-4D84-B171-8733A0E8FDED}" dt="2022-01-10T17:32:13.705" v="192"/>
          <ac:inkMkLst>
            <pc:docMk/>
            <pc:sldMk cId="618708872" sldId="495"/>
            <ac:inkMk id="23" creationId="{DC92D486-D73C-44D6-B8B6-C3BD1B0F52E9}"/>
          </ac:inkMkLst>
        </pc:inkChg>
        <pc:inkChg chg="add mod">
          <ac:chgData name="Tracy Carter" userId="2f5be7f5713387d1" providerId="LiveId" clId="{CB150FAE-7244-4D84-B171-8733A0E8FDED}" dt="2022-01-10T17:32:13.705" v="192"/>
          <ac:inkMkLst>
            <pc:docMk/>
            <pc:sldMk cId="618708872" sldId="495"/>
            <ac:inkMk id="24" creationId="{A09C57EE-2526-4AD7-A989-7476A39BCF7F}"/>
          </ac:inkMkLst>
        </pc:inkChg>
        <pc:inkChg chg="add mod">
          <ac:chgData name="Tracy Carter" userId="2f5be7f5713387d1" providerId="LiveId" clId="{CB150FAE-7244-4D84-B171-8733A0E8FDED}" dt="2022-01-10T17:32:13.705" v="192"/>
          <ac:inkMkLst>
            <pc:docMk/>
            <pc:sldMk cId="618708872" sldId="495"/>
            <ac:inkMk id="26" creationId="{232F06C5-315D-4920-932A-CC0CF55A3A46}"/>
          </ac:inkMkLst>
        </pc:inkChg>
        <pc:inkChg chg="add mod">
          <ac:chgData name="Tracy Carter" userId="2f5be7f5713387d1" providerId="LiveId" clId="{CB150FAE-7244-4D84-B171-8733A0E8FDED}" dt="2022-01-10T17:32:13.705" v="192"/>
          <ac:inkMkLst>
            <pc:docMk/>
            <pc:sldMk cId="618708872" sldId="495"/>
            <ac:inkMk id="27" creationId="{94643416-2F13-44EC-9913-C260D2D7A871}"/>
          </ac:inkMkLst>
        </pc:inkChg>
        <pc:inkChg chg="add mod">
          <ac:chgData name="Tracy Carter" userId="2f5be7f5713387d1" providerId="LiveId" clId="{CB150FAE-7244-4D84-B171-8733A0E8FDED}" dt="2022-01-10T17:32:13.705" v="192"/>
          <ac:inkMkLst>
            <pc:docMk/>
            <pc:sldMk cId="618708872" sldId="495"/>
            <ac:inkMk id="28" creationId="{B06B4AF5-B526-4447-A016-A3893CC80431}"/>
          </ac:inkMkLst>
        </pc:inkChg>
        <pc:inkChg chg="add mod">
          <ac:chgData name="Tracy Carter" userId="2f5be7f5713387d1" providerId="LiveId" clId="{CB150FAE-7244-4D84-B171-8733A0E8FDED}" dt="2022-01-10T17:32:13.705" v="192"/>
          <ac:inkMkLst>
            <pc:docMk/>
            <pc:sldMk cId="618708872" sldId="495"/>
            <ac:inkMk id="29" creationId="{2E1A22BB-6ED9-44C8-95F4-138FE0154492}"/>
          </ac:inkMkLst>
        </pc:inkChg>
        <pc:inkChg chg="add mod">
          <ac:chgData name="Tracy Carter" userId="2f5be7f5713387d1" providerId="LiveId" clId="{CB150FAE-7244-4D84-B171-8733A0E8FDED}" dt="2022-01-10T17:33:46.298" v="324"/>
          <ac:inkMkLst>
            <pc:docMk/>
            <pc:sldMk cId="618708872" sldId="495"/>
            <ac:inkMk id="31" creationId="{276C4867-8C3E-45DD-9D33-7D1BDB003BAF}"/>
          </ac:inkMkLst>
        </pc:inkChg>
        <pc:inkChg chg="add mod">
          <ac:chgData name="Tracy Carter" userId="2f5be7f5713387d1" providerId="LiveId" clId="{CB150FAE-7244-4D84-B171-8733A0E8FDED}" dt="2022-01-10T17:33:46.298" v="324"/>
          <ac:inkMkLst>
            <pc:docMk/>
            <pc:sldMk cId="618708872" sldId="495"/>
            <ac:inkMk id="32" creationId="{D4AA9A3C-0B5B-413A-B21A-35BDD9F8783C}"/>
          </ac:inkMkLst>
        </pc:inkChg>
        <pc:inkChg chg="add mod">
          <ac:chgData name="Tracy Carter" userId="2f5be7f5713387d1" providerId="LiveId" clId="{CB150FAE-7244-4D84-B171-8733A0E8FDED}" dt="2022-01-10T17:33:46.298" v="324"/>
          <ac:inkMkLst>
            <pc:docMk/>
            <pc:sldMk cId="618708872" sldId="495"/>
            <ac:inkMk id="33" creationId="{20BE99F6-4709-4980-BB9E-40C8083DB022}"/>
          </ac:inkMkLst>
        </pc:inkChg>
        <pc:inkChg chg="add mod">
          <ac:chgData name="Tracy Carter" userId="2f5be7f5713387d1" providerId="LiveId" clId="{CB150FAE-7244-4D84-B171-8733A0E8FDED}" dt="2022-01-10T17:33:46.298" v="324"/>
          <ac:inkMkLst>
            <pc:docMk/>
            <pc:sldMk cId="618708872" sldId="495"/>
            <ac:inkMk id="34" creationId="{B859932D-B05B-4A88-A278-05F1B26D9C15}"/>
          </ac:inkMkLst>
        </pc:inkChg>
        <pc:inkChg chg="add mod">
          <ac:chgData name="Tracy Carter" userId="2f5be7f5713387d1" providerId="LiveId" clId="{CB150FAE-7244-4D84-B171-8733A0E8FDED}" dt="2022-01-10T17:33:46.298" v="324"/>
          <ac:inkMkLst>
            <pc:docMk/>
            <pc:sldMk cId="618708872" sldId="495"/>
            <ac:inkMk id="35" creationId="{E8BDD1FD-F7F6-4635-ADB3-2D2F72F072BA}"/>
          </ac:inkMkLst>
        </pc:inkChg>
        <pc:inkChg chg="add mod">
          <ac:chgData name="Tracy Carter" userId="2f5be7f5713387d1" providerId="LiveId" clId="{CB150FAE-7244-4D84-B171-8733A0E8FDED}" dt="2022-01-10T17:33:46.298" v="324"/>
          <ac:inkMkLst>
            <pc:docMk/>
            <pc:sldMk cId="618708872" sldId="495"/>
            <ac:inkMk id="36" creationId="{F22F3B5E-B7BF-47AE-B2CE-03440873E495}"/>
          </ac:inkMkLst>
        </pc:inkChg>
        <pc:inkChg chg="add mod">
          <ac:chgData name="Tracy Carter" userId="2f5be7f5713387d1" providerId="LiveId" clId="{CB150FAE-7244-4D84-B171-8733A0E8FDED}" dt="2022-01-10T17:33:46.298" v="324"/>
          <ac:inkMkLst>
            <pc:docMk/>
            <pc:sldMk cId="618708872" sldId="495"/>
            <ac:inkMk id="37" creationId="{5D941A57-3093-40BF-A06D-E97E4DD930E3}"/>
          </ac:inkMkLst>
        </pc:inkChg>
        <pc:inkChg chg="add mod">
          <ac:chgData name="Tracy Carter" userId="2f5be7f5713387d1" providerId="LiveId" clId="{CB150FAE-7244-4D84-B171-8733A0E8FDED}" dt="2022-01-10T17:33:46.298" v="324"/>
          <ac:inkMkLst>
            <pc:docMk/>
            <pc:sldMk cId="618708872" sldId="495"/>
            <ac:inkMk id="38" creationId="{F33B4133-A82B-4D34-BF09-489E06FFB146}"/>
          </ac:inkMkLst>
        </pc:inkChg>
        <pc:inkChg chg="add mod">
          <ac:chgData name="Tracy Carter" userId="2f5be7f5713387d1" providerId="LiveId" clId="{CB150FAE-7244-4D84-B171-8733A0E8FDED}" dt="2022-01-10T17:33:46.298" v="324"/>
          <ac:inkMkLst>
            <pc:docMk/>
            <pc:sldMk cId="618708872" sldId="495"/>
            <ac:inkMk id="39" creationId="{77FD0FD6-7190-4847-8A4A-EEF949953B41}"/>
          </ac:inkMkLst>
        </pc:inkChg>
        <pc:inkChg chg="add mod">
          <ac:chgData name="Tracy Carter" userId="2f5be7f5713387d1" providerId="LiveId" clId="{CB150FAE-7244-4D84-B171-8733A0E8FDED}" dt="2022-01-10T17:33:46.298" v="324"/>
          <ac:inkMkLst>
            <pc:docMk/>
            <pc:sldMk cId="618708872" sldId="495"/>
            <ac:inkMk id="40" creationId="{B2BC62CF-0BE4-4F49-AE88-A7753A007BFE}"/>
          </ac:inkMkLst>
        </pc:inkChg>
        <pc:inkChg chg="add mod">
          <ac:chgData name="Tracy Carter" userId="2f5be7f5713387d1" providerId="LiveId" clId="{CB150FAE-7244-4D84-B171-8733A0E8FDED}" dt="2022-01-10T17:33:46.298" v="324"/>
          <ac:inkMkLst>
            <pc:docMk/>
            <pc:sldMk cId="618708872" sldId="495"/>
            <ac:inkMk id="41" creationId="{9AC76683-1794-4976-B26A-48AE9D78FA44}"/>
          </ac:inkMkLst>
        </pc:inkChg>
        <pc:inkChg chg="add mod">
          <ac:chgData name="Tracy Carter" userId="2f5be7f5713387d1" providerId="LiveId" clId="{CB150FAE-7244-4D84-B171-8733A0E8FDED}" dt="2022-01-10T17:33:46.298" v="324"/>
          <ac:inkMkLst>
            <pc:docMk/>
            <pc:sldMk cId="618708872" sldId="495"/>
            <ac:inkMk id="42" creationId="{1022730D-24BB-45BC-8BFC-B8ED6FC1702F}"/>
          </ac:inkMkLst>
        </pc:inkChg>
        <pc:inkChg chg="add mod">
          <ac:chgData name="Tracy Carter" userId="2f5be7f5713387d1" providerId="LiveId" clId="{CB150FAE-7244-4D84-B171-8733A0E8FDED}" dt="2022-01-10T17:33:46.298" v="324"/>
          <ac:inkMkLst>
            <pc:docMk/>
            <pc:sldMk cId="618708872" sldId="495"/>
            <ac:inkMk id="43" creationId="{97F915B1-FD83-477A-9476-932F66E3D388}"/>
          </ac:inkMkLst>
        </pc:inkChg>
        <pc:inkChg chg="add mod">
          <ac:chgData name="Tracy Carter" userId="2f5be7f5713387d1" providerId="LiveId" clId="{CB150FAE-7244-4D84-B171-8733A0E8FDED}" dt="2022-01-10T17:33:46.298" v="324"/>
          <ac:inkMkLst>
            <pc:docMk/>
            <pc:sldMk cId="618708872" sldId="495"/>
            <ac:inkMk id="44" creationId="{3A91B846-DD97-468A-8D4C-5723DD36CFD5}"/>
          </ac:inkMkLst>
        </pc:inkChg>
        <pc:inkChg chg="add mod">
          <ac:chgData name="Tracy Carter" userId="2f5be7f5713387d1" providerId="LiveId" clId="{CB150FAE-7244-4D84-B171-8733A0E8FDED}" dt="2022-01-10T17:33:46.298" v="324"/>
          <ac:inkMkLst>
            <pc:docMk/>
            <pc:sldMk cId="618708872" sldId="495"/>
            <ac:inkMk id="47" creationId="{3C3422EB-05CD-46E9-87CE-E88C7286C880}"/>
          </ac:inkMkLst>
        </pc:inkChg>
        <pc:inkChg chg="add mod">
          <ac:chgData name="Tracy Carter" userId="2f5be7f5713387d1" providerId="LiveId" clId="{CB150FAE-7244-4D84-B171-8733A0E8FDED}" dt="2022-01-10T17:33:46.298" v="324"/>
          <ac:inkMkLst>
            <pc:docMk/>
            <pc:sldMk cId="618708872" sldId="495"/>
            <ac:inkMk id="48" creationId="{4F7C31D9-7FF0-4E8F-82A7-08A933DEE4A4}"/>
          </ac:inkMkLst>
        </pc:inkChg>
        <pc:inkChg chg="add mod">
          <ac:chgData name="Tracy Carter" userId="2f5be7f5713387d1" providerId="LiveId" clId="{CB150FAE-7244-4D84-B171-8733A0E8FDED}" dt="2022-01-10T17:33:46.298" v="324"/>
          <ac:inkMkLst>
            <pc:docMk/>
            <pc:sldMk cId="618708872" sldId="495"/>
            <ac:inkMk id="49" creationId="{8E9E0257-A197-4C6E-AF2E-D42A8F1F2310}"/>
          </ac:inkMkLst>
        </pc:inkChg>
        <pc:inkChg chg="add mod">
          <ac:chgData name="Tracy Carter" userId="2f5be7f5713387d1" providerId="LiveId" clId="{CB150FAE-7244-4D84-B171-8733A0E8FDED}" dt="2022-01-10T17:33:46.298" v="324"/>
          <ac:inkMkLst>
            <pc:docMk/>
            <pc:sldMk cId="618708872" sldId="495"/>
            <ac:inkMk id="51" creationId="{C6632921-3C55-4C37-80E4-78EAD635AE32}"/>
          </ac:inkMkLst>
        </pc:inkChg>
        <pc:inkChg chg="add mod">
          <ac:chgData name="Tracy Carter" userId="2f5be7f5713387d1" providerId="LiveId" clId="{CB150FAE-7244-4D84-B171-8733A0E8FDED}" dt="2022-01-10T17:33:46.298" v="324"/>
          <ac:inkMkLst>
            <pc:docMk/>
            <pc:sldMk cId="618708872" sldId="495"/>
            <ac:inkMk id="52" creationId="{5738408A-D21A-4873-9374-02F47BC172A4}"/>
          </ac:inkMkLst>
        </pc:inkChg>
        <pc:inkChg chg="add mod">
          <ac:chgData name="Tracy Carter" userId="2f5be7f5713387d1" providerId="LiveId" clId="{CB150FAE-7244-4D84-B171-8733A0E8FDED}" dt="2022-01-10T17:33:46.298" v="324"/>
          <ac:inkMkLst>
            <pc:docMk/>
            <pc:sldMk cId="618708872" sldId="495"/>
            <ac:inkMk id="53" creationId="{983306FF-69B2-4321-B5DE-09C8704A4EAD}"/>
          </ac:inkMkLst>
        </pc:inkChg>
        <pc:inkChg chg="add mod">
          <ac:chgData name="Tracy Carter" userId="2f5be7f5713387d1" providerId="LiveId" clId="{CB150FAE-7244-4D84-B171-8733A0E8FDED}" dt="2022-01-10T17:33:46.298" v="324"/>
          <ac:inkMkLst>
            <pc:docMk/>
            <pc:sldMk cId="618708872" sldId="495"/>
            <ac:inkMk id="55" creationId="{DD5D0614-B25B-41DF-977A-42202C97E343}"/>
          </ac:inkMkLst>
        </pc:inkChg>
        <pc:inkChg chg="add mod">
          <ac:chgData name="Tracy Carter" userId="2f5be7f5713387d1" providerId="LiveId" clId="{CB150FAE-7244-4D84-B171-8733A0E8FDED}" dt="2022-01-10T17:33:46.298" v="324"/>
          <ac:inkMkLst>
            <pc:docMk/>
            <pc:sldMk cId="618708872" sldId="495"/>
            <ac:inkMk id="56" creationId="{68F8C365-E2F8-488E-A25C-54B16BD8DAB6}"/>
          </ac:inkMkLst>
        </pc:inkChg>
        <pc:inkChg chg="add mod">
          <ac:chgData name="Tracy Carter" userId="2f5be7f5713387d1" providerId="LiveId" clId="{CB150FAE-7244-4D84-B171-8733A0E8FDED}" dt="2022-01-10T17:33:46.298" v="324"/>
          <ac:inkMkLst>
            <pc:docMk/>
            <pc:sldMk cId="618708872" sldId="495"/>
            <ac:inkMk id="57" creationId="{0CC6174A-3668-468F-A78B-2BD77E58F25F}"/>
          </ac:inkMkLst>
        </pc:inkChg>
        <pc:inkChg chg="add mod">
          <ac:chgData name="Tracy Carter" userId="2f5be7f5713387d1" providerId="LiveId" clId="{CB150FAE-7244-4D84-B171-8733A0E8FDED}" dt="2022-01-10T17:33:46.298" v="324"/>
          <ac:inkMkLst>
            <pc:docMk/>
            <pc:sldMk cId="618708872" sldId="495"/>
            <ac:inkMk id="58" creationId="{8C3D1578-6DEC-49A3-B40F-30421E3EF116}"/>
          </ac:inkMkLst>
        </pc:inkChg>
        <pc:inkChg chg="add mod">
          <ac:chgData name="Tracy Carter" userId="2f5be7f5713387d1" providerId="LiveId" clId="{CB150FAE-7244-4D84-B171-8733A0E8FDED}" dt="2022-01-10T17:33:46.298" v="324"/>
          <ac:inkMkLst>
            <pc:docMk/>
            <pc:sldMk cId="618708872" sldId="495"/>
            <ac:inkMk id="59" creationId="{7AD18DB4-6789-409E-820E-9A97D393DFBA}"/>
          </ac:inkMkLst>
        </pc:inkChg>
        <pc:inkChg chg="add mod">
          <ac:chgData name="Tracy Carter" userId="2f5be7f5713387d1" providerId="LiveId" clId="{CB150FAE-7244-4D84-B171-8733A0E8FDED}" dt="2022-01-10T17:33:46.298" v="324"/>
          <ac:inkMkLst>
            <pc:docMk/>
            <pc:sldMk cId="618708872" sldId="495"/>
            <ac:inkMk id="60" creationId="{D8ECD50C-BB95-4A12-ACE5-91390F95A7B8}"/>
          </ac:inkMkLst>
        </pc:inkChg>
        <pc:inkChg chg="add mod">
          <ac:chgData name="Tracy Carter" userId="2f5be7f5713387d1" providerId="LiveId" clId="{CB150FAE-7244-4D84-B171-8733A0E8FDED}" dt="2022-01-10T17:33:46.298" v="324"/>
          <ac:inkMkLst>
            <pc:docMk/>
            <pc:sldMk cId="618708872" sldId="495"/>
            <ac:inkMk id="61" creationId="{BC2083E0-D118-432F-A5F2-8A3B691B4EDE}"/>
          </ac:inkMkLst>
        </pc:inkChg>
        <pc:inkChg chg="add mod">
          <ac:chgData name="Tracy Carter" userId="2f5be7f5713387d1" providerId="LiveId" clId="{CB150FAE-7244-4D84-B171-8733A0E8FDED}" dt="2022-01-10T17:33:46.298" v="324"/>
          <ac:inkMkLst>
            <pc:docMk/>
            <pc:sldMk cId="618708872" sldId="495"/>
            <ac:inkMk id="62" creationId="{14603239-2CFD-49AA-98CB-013B75FD3A01}"/>
          </ac:inkMkLst>
        </pc:inkChg>
        <pc:inkChg chg="add mod">
          <ac:chgData name="Tracy Carter" userId="2f5be7f5713387d1" providerId="LiveId" clId="{CB150FAE-7244-4D84-B171-8733A0E8FDED}" dt="2022-01-10T17:33:46.298" v="324"/>
          <ac:inkMkLst>
            <pc:docMk/>
            <pc:sldMk cId="618708872" sldId="495"/>
            <ac:inkMk id="63" creationId="{FD558F86-4317-4676-84DF-DAEF0489237E}"/>
          </ac:inkMkLst>
        </pc:inkChg>
        <pc:inkChg chg="add mod">
          <ac:chgData name="Tracy Carter" userId="2f5be7f5713387d1" providerId="LiveId" clId="{CB150FAE-7244-4D84-B171-8733A0E8FDED}" dt="2022-01-10T17:33:46.298" v="324"/>
          <ac:inkMkLst>
            <pc:docMk/>
            <pc:sldMk cId="618708872" sldId="495"/>
            <ac:inkMk id="64" creationId="{3F67C09A-3322-4063-BCA6-7F7C618AB64A}"/>
          </ac:inkMkLst>
        </pc:inkChg>
        <pc:inkChg chg="add mod">
          <ac:chgData name="Tracy Carter" userId="2f5be7f5713387d1" providerId="LiveId" clId="{CB150FAE-7244-4D84-B171-8733A0E8FDED}" dt="2022-01-10T17:33:46.298" v="324"/>
          <ac:inkMkLst>
            <pc:docMk/>
            <pc:sldMk cId="618708872" sldId="495"/>
            <ac:inkMk id="65" creationId="{F1FDBF52-0F03-45A5-A962-BA5BE98FDE3D}"/>
          </ac:inkMkLst>
        </pc:inkChg>
        <pc:inkChg chg="add mod">
          <ac:chgData name="Tracy Carter" userId="2f5be7f5713387d1" providerId="LiveId" clId="{CB150FAE-7244-4D84-B171-8733A0E8FDED}" dt="2022-01-10T17:33:46.298" v="324"/>
          <ac:inkMkLst>
            <pc:docMk/>
            <pc:sldMk cId="618708872" sldId="495"/>
            <ac:inkMk id="66" creationId="{FF3CA90D-B8CD-425D-98B1-D89B485E3EB7}"/>
          </ac:inkMkLst>
        </pc:inkChg>
        <pc:inkChg chg="add mod">
          <ac:chgData name="Tracy Carter" userId="2f5be7f5713387d1" providerId="LiveId" clId="{CB150FAE-7244-4D84-B171-8733A0E8FDED}" dt="2022-01-10T17:33:46.298" v="324"/>
          <ac:inkMkLst>
            <pc:docMk/>
            <pc:sldMk cId="618708872" sldId="495"/>
            <ac:inkMk id="67" creationId="{F49F4980-DFFA-441D-931D-6C59490C5442}"/>
          </ac:inkMkLst>
        </pc:inkChg>
        <pc:inkChg chg="add del mod">
          <ac:chgData name="Tracy Carter" userId="2f5be7f5713387d1" providerId="LiveId" clId="{CB150FAE-7244-4D84-B171-8733A0E8FDED}" dt="2022-01-10T17:32:41.556" v="233"/>
          <ac:inkMkLst>
            <pc:docMk/>
            <pc:sldMk cId="618708872" sldId="495"/>
            <ac:inkMk id="68" creationId="{EAB825AE-1B84-441F-9434-C2873794CA97}"/>
          </ac:inkMkLst>
        </pc:inkChg>
        <pc:inkChg chg="add del mod">
          <ac:chgData name="Tracy Carter" userId="2f5be7f5713387d1" providerId="LiveId" clId="{CB150FAE-7244-4D84-B171-8733A0E8FDED}" dt="2022-01-10T17:32:41.556" v="232"/>
          <ac:inkMkLst>
            <pc:docMk/>
            <pc:sldMk cId="618708872" sldId="495"/>
            <ac:inkMk id="69" creationId="{C43BBBB0-7EAA-4049-A0E8-1D286A862A13}"/>
          </ac:inkMkLst>
        </pc:inkChg>
        <pc:inkChg chg="add mod">
          <ac:chgData name="Tracy Carter" userId="2f5be7f5713387d1" providerId="LiveId" clId="{CB150FAE-7244-4D84-B171-8733A0E8FDED}" dt="2022-01-10T17:33:46.298" v="324"/>
          <ac:inkMkLst>
            <pc:docMk/>
            <pc:sldMk cId="618708872" sldId="495"/>
            <ac:inkMk id="72" creationId="{BE8DF483-6368-46FC-BD63-68FF300D72DB}"/>
          </ac:inkMkLst>
        </pc:inkChg>
        <pc:inkChg chg="add mod">
          <ac:chgData name="Tracy Carter" userId="2f5be7f5713387d1" providerId="LiveId" clId="{CB150FAE-7244-4D84-B171-8733A0E8FDED}" dt="2022-01-10T17:33:46.298" v="324"/>
          <ac:inkMkLst>
            <pc:docMk/>
            <pc:sldMk cId="618708872" sldId="495"/>
            <ac:inkMk id="73" creationId="{99E7140F-C3DB-4B29-9A2D-5489EDC2742D}"/>
          </ac:inkMkLst>
        </pc:inkChg>
        <pc:inkChg chg="add del mod">
          <ac:chgData name="Tracy Carter" userId="2f5be7f5713387d1" providerId="LiveId" clId="{CB150FAE-7244-4D84-B171-8733A0E8FDED}" dt="2022-01-10T17:32:47.295" v="239"/>
          <ac:inkMkLst>
            <pc:docMk/>
            <pc:sldMk cId="618708872" sldId="495"/>
            <ac:inkMk id="74" creationId="{13B241C9-E13A-488A-9782-C101E587134E}"/>
          </ac:inkMkLst>
        </pc:inkChg>
        <pc:inkChg chg="add del mod">
          <ac:chgData name="Tracy Carter" userId="2f5be7f5713387d1" providerId="LiveId" clId="{CB150FAE-7244-4D84-B171-8733A0E8FDED}" dt="2022-01-10T17:32:47.295" v="240"/>
          <ac:inkMkLst>
            <pc:docMk/>
            <pc:sldMk cId="618708872" sldId="495"/>
            <ac:inkMk id="75" creationId="{5F3E0B6F-BB43-449A-9857-E395AA46EC66}"/>
          </ac:inkMkLst>
        </pc:inkChg>
        <pc:inkChg chg="add mod">
          <ac:chgData name="Tracy Carter" userId="2f5be7f5713387d1" providerId="LiveId" clId="{CB150FAE-7244-4D84-B171-8733A0E8FDED}" dt="2022-01-10T17:33:46.298" v="324"/>
          <ac:inkMkLst>
            <pc:docMk/>
            <pc:sldMk cId="618708872" sldId="495"/>
            <ac:inkMk id="78" creationId="{6ED59A12-9405-4ABD-BBEC-33E6C8C9E56B}"/>
          </ac:inkMkLst>
        </pc:inkChg>
        <pc:inkChg chg="add mod">
          <ac:chgData name="Tracy Carter" userId="2f5be7f5713387d1" providerId="LiveId" clId="{CB150FAE-7244-4D84-B171-8733A0E8FDED}" dt="2022-01-10T17:33:46.298" v="324"/>
          <ac:inkMkLst>
            <pc:docMk/>
            <pc:sldMk cId="618708872" sldId="495"/>
            <ac:inkMk id="79" creationId="{FBB14461-9116-4999-AC85-011F0445DF1C}"/>
          </ac:inkMkLst>
        </pc:inkChg>
        <pc:inkChg chg="add mod">
          <ac:chgData name="Tracy Carter" userId="2f5be7f5713387d1" providerId="LiveId" clId="{CB150FAE-7244-4D84-B171-8733A0E8FDED}" dt="2022-01-10T17:33:29.390" v="310"/>
          <ac:inkMkLst>
            <pc:docMk/>
            <pc:sldMk cId="618708872" sldId="495"/>
            <ac:inkMk id="81" creationId="{1DD494A3-9CA1-4A5A-81F2-40422A5BBA75}"/>
          </ac:inkMkLst>
        </pc:inkChg>
        <pc:inkChg chg="add mod">
          <ac:chgData name="Tracy Carter" userId="2f5be7f5713387d1" providerId="LiveId" clId="{CB150FAE-7244-4D84-B171-8733A0E8FDED}" dt="2022-01-10T17:33:29.390" v="310"/>
          <ac:inkMkLst>
            <pc:docMk/>
            <pc:sldMk cId="618708872" sldId="495"/>
            <ac:inkMk id="82" creationId="{1F856639-2472-4127-B149-597D3E5B9746}"/>
          </ac:inkMkLst>
        </pc:inkChg>
        <pc:inkChg chg="add mod">
          <ac:chgData name="Tracy Carter" userId="2f5be7f5713387d1" providerId="LiveId" clId="{CB150FAE-7244-4D84-B171-8733A0E8FDED}" dt="2022-01-10T17:33:29.390" v="310"/>
          <ac:inkMkLst>
            <pc:docMk/>
            <pc:sldMk cId="618708872" sldId="495"/>
            <ac:inkMk id="83" creationId="{F8DD0770-1FB2-4AFF-B01E-0226F66DED61}"/>
          </ac:inkMkLst>
        </pc:inkChg>
        <pc:inkChg chg="add mod">
          <ac:chgData name="Tracy Carter" userId="2f5be7f5713387d1" providerId="LiveId" clId="{CB150FAE-7244-4D84-B171-8733A0E8FDED}" dt="2022-01-10T17:33:29.390" v="310"/>
          <ac:inkMkLst>
            <pc:docMk/>
            <pc:sldMk cId="618708872" sldId="495"/>
            <ac:inkMk id="84" creationId="{A1B7F63D-E0C0-417B-A2F7-511678F862DF}"/>
          </ac:inkMkLst>
        </pc:inkChg>
        <pc:inkChg chg="add mod">
          <ac:chgData name="Tracy Carter" userId="2f5be7f5713387d1" providerId="LiveId" clId="{CB150FAE-7244-4D84-B171-8733A0E8FDED}" dt="2022-01-10T17:33:29.390" v="310"/>
          <ac:inkMkLst>
            <pc:docMk/>
            <pc:sldMk cId="618708872" sldId="495"/>
            <ac:inkMk id="85" creationId="{9C421306-7214-4AC1-81B3-44C0A721E1E5}"/>
          </ac:inkMkLst>
        </pc:inkChg>
        <pc:inkChg chg="add mod">
          <ac:chgData name="Tracy Carter" userId="2f5be7f5713387d1" providerId="LiveId" clId="{CB150FAE-7244-4D84-B171-8733A0E8FDED}" dt="2022-01-10T17:33:29.390" v="310"/>
          <ac:inkMkLst>
            <pc:docMk/>
            <pc:sldMk cId="618708872" sldId="495"/>
            <ac:inkMk id="86" creationId="{E0536D03-7892-4398-B8BA-2865455BB9F1}"/>
          </ac:inkMkLst>
        </pc:inkChg>
        <pc:inkChg chg="add mod">
          <ac:chgData name="Tracy Carter" userId="2f5be7f5713387d1" providerId="LiveId" clId="{CB150FAE-7244-4D84-B171-8733A0E8FDED}" dt="2022-01-10T17:33:29.390" v="310"/>
          <ac:inkMkLst>
            <pc:docMk/>
            <pc:sldMk cId="618708872" sldId="495"/>
            <ac:inkMk id="87" creationId="{4EE2C29C-C389-4CD9-8E7B-2F7CEB593761}"/>
          </ac:inkMkLst>
        </pc:inkChg>
        <pc:inkChg chg="add mod">
          <ac:chgData name="Tracy Carter" userId="2f5be7f5713387d1" providerId="LiveId" clId="{CB150FAE-7244-4D84-B171-8733A0E8FDED}" dt="2022-01-10T17:33:29.390" v="310"/>
          <ac:inkMkLst>
            <pc:docMk/>
            <pc:sldMk cId="618708872" sldId="495"/>
            <ac:inkMk id="88" creationId="{EF1E2943-362D-4090-A98E-6907237F52E9}"/>
          </ac:inkMkLst>
        </pc:inkChg>
        <pc:inkChg chg="add mod">
          <ac:chgData name="Tracy Carter" userId="2f5be7f5713387d1" providerId="LiveId" clId="{CB150FAE-7244-4D84-B171-8733A0E8FDED}" dt="2022-01-10T17:33:29.390" v="310"/>
          <ac:inkMkLst>
            <pc:docMk/>
            <pc:sldMk cId="618708872" sldId="495"/>
            <ac:inkMk id="89" creationId="{C5654E03-3D81-42CF-AE91-A716C0884034}"/>
          </ac:inkMkLst>
        </pc:inkChg>
        <pc:inkChg chg="add mod">
          <ac:chgData name="Tracy Carter" userId="2f5be7f5713387d1" providerId="LiveId" clId="{CB150FAE-7244-4D84-B171-8733A0E8FDED}" dt="2022-01-10T17:33:29.390" v="310"/>
          <ac:inkMkLst>
            <pc:docMk/>
            <pc:sldMk cId="618708872" sldId="495"/>
            <ac:inkMk id="90" creationId="{70702652-6A4D-4AA3-84DE-60C301209667}"/>
          </ac:inkMkLst>
        </pc:inkChg>
        <pc:inkChg chg="add mod">
          <ac:chgData name="Tracy Carter" userId="2f5be7f5713387d1" providerId="LiveId" clId="{CB150FAE-7244-4D84-B171-8733A0E8FDED}" dt="2022-01-10T17:33:29.390" v="310"/>
          <ac:inkMkLst>
            <pc:docMk/>
            <pc:sldMk cId="618708872" sldId="495"/>
            <ac:inkMk id="91" creationId="{311E8ECC-DCBF-4D27-9BFF-06FC5C1EF6C0}"/>
          </ac:inkMkLst>
        </pc:inkChg>
        <pc:inkChg chg="add mod">
          <ac:chgData name="Tracy Carter" userId="2f5be7f5713387d1" providerId="LiveId" clId="{CB150FAE-7244-4D84-B171-8733A0E8FDED}" dt="2022-01-10T17:33:29.390" v="310"/>
          <ac:inkMkLst>
            <pc:docMk/>
            <pc:sldMk cId="618708872" sldId="495"/>
            <ac:inkMk id="92" creationId="{31EB264A-FCD2-4F4D-B1AF-3858CA50A853}"/>
          </ac:inkMkLst>
        </pc:inkChg>
        <pc:inkChg chg="add mod">
          <ac:chgData name="Tracy Carter" userId="2f5be7f5713387d1" providerId="LiveId" clId="{CB150FAE-7244-4D84-B171-8733A0E8FDED}" dt="2022-01-10T17:33:29.390" v="310"/>
          <ac:inkMkLst>
            <pc:docMk/>
            <pc:sldMk cId="618708872" sldId="495"/>
            <ac:inkMk id="93" creationId="{7B58A982-6150-4B5C-82AC-35EF2E39E86A}"/>
          </ac:inkMkLst>
        </pc:inkChg>
        <pc:inkChg chg="add mod">
          <ac:chgData name="Tracy Carter" userId="2f5be7f5713387d1" providerId="LiveId" clId="{CB150FAE-7244-4D84-B171-8733A0E8FDED}" dt="2022-01-10T17:33:29.390" v="310"/>
          <ac:inkMkLst>
            <pc:docMk/>
            <pc:sldMk cId="618708872" sldId="495"/>
            <ac:inkMk id="94" creationId="{91E44DE0-4394-408B-B2BB-64E57C32B250}"/>
          </ac:inkMkLst>
        </pc:inkChg>
        <pc:inkChg chg="add del">
          <ac:chgData name="Tracy Carter" userId="2f5be7f5713387d1" providerId="LiveId" clId="{CB150FAE-7244-4D84-B171-8733A0E8FDED}" dt="2022-01-10T17:33:03.765" v="266"/>
          <ac:inkMkLst>
            <pc:docMk/>
            <pc:sldMk cId="618708872" sldId="495"/>
            <ac:inkMk id="96" creationId="{CCEC824A-F6DB-465E-B841-F4A93CDF4482}"/>
          </ac:inkMkLst>
        </pc:inkChg>
        <pc:inkChg chg="add del">
          <ac:chgData name="Tracy Carter" userId="2f5be7f5713387d1" providerId="LiveId" clId="{CB150FAE-7244-4D84-B171-8733A0E8FDED}" dt="2022-01-10T17:33:03.765" v="265"/>
          <ac:inkMkLst>
            <pc:docMk/>
            <pc:sldMk cId="618708872" sldId="495"/>
            <ac:inkMk id="97" creationId="{D72DA6D4-2AE5-4A02-BF48-A1F8BBF87B27}"/>
          </ac:inkMkLst>
        </pc:inkChg>
        <pc:inkChg chg="add del">
          <ac:chgData name="Tracy Carter" userId="2f5be7f5713387d1" providerId="LiveId" clId="{CB150FAE-7244-4D84-B171-8733A0E8FDED}" dt="2022-01-10T17:33:03.765" v="267"/>
          <ac:inkMkLst>
            <pc:docMk/>
            <pc:sldMk cId="618708872" sldId="495"/>
            <ac:inkMk id="98" creationId="{05BA0321-85E4-4DF6-9DDA-5A2BE1CC3E0C}"/>
          </ac:inkMkLst>
        </pc:inkChg>
        <pc:inkChg chg="add del">
          <ac:chgData name="Tracy Carter" userId="2f5be7f5713387d1" providerId="LiveId" clId="{CB150FAE-7244-4D84-B171-8733A0E8FDED}" dt="2022-01-10T17:33:03.765" v="264"/>
          <ac:inkMkLst>
            <pc:docMk/>
            <pc:sldMk cId="618708872" sldId="495"/>
            <ac:inkMk id="99" creationId="{392DB45C-5B57-495C-9E1A-C8FE20C83E1E}"/>
          </ac:inkMkLst>
        </pc:inkChg>
        <pc:inkChg chg="add del">
          <ac:chgData name="Tracy Carter" userId="2f5be7f5713387d1" providerId="LiveId" clId="{CB150FAE-7244-4D84-B171-8733A0E8FDED}" dt="2022-01-10T17:33:04.065" v="268"/>
          <ac:inkMkLst>
            <pc:docMk/>
            <pc:sldMk cId="618708872" sldId="495"/>
            <ac:inkMk id="100" creationId="{256EE8C3-E661-45E0-8F2A-CDDA905F777A}"/>
          </ac:inkMkLst>
        </pc:inkChg>
        <pc:inkChg chg="add">
          <ac:chgData name="Tracy Carter" userId="2f5be7f5713387d1" providerId="LiveId" clId="{CB150FAE-7244-4D84-B171-8733A0E8FDED}" dt="2022-01-10T17:33:06.306" v="269" actId="9405"/>
          <ac:inkMkLst>
            <pc:docMk/>
            <pc:sldMk cId="618708872" sldId="495"/>
            <ac:inkMk id="101" creationId="{E3DB912C-C575-464D-91A5-40BED84F7A4D}"/>
          </ac:inkMkLst>
        </pc:inkChg>
        <pc:inkChg chg="add del">
          <ac:chgData name="Tracy Carter" userId="2f5be7f5713387d1" providerId="LiveId" clId="{CB150FAE-7244-4D84-B171-8733A0E8FDED}" dt="2022-01-10T17:33:08.675" v="274"/>
          <ac:inkMkLst>
            <pc:docMk/>
            <pc:sldMk cId="618708872" sldId="495"/>
            <ac:inkMk id="102" creationId="{20950167-F8DC-470B-B532-E05C9D7ECCF6}"/>
          </ac:inkMkLst>
        </pc:inkChg>
        <pc:inkChg chg="add del">
          <ac:chgData name="Tracy Carter" userId="2f5be7f5713387d1" providerId="LiveId" clId="{CB150FAE-7244-4D84-B171-8733A0E8FDED}" dt="2022-01-10T17:33:08.675" v="273"/>
          <ac:inkMkLst>
            <pc:docMk/>
            <pc:sldMk cId="618708872" sldId="495"/>
            <ac:inkMk id="103" creationId="{CD9C241A-DA0D-4C20-B820-A07D7EAEB043}"/>
          </ac:inkMkLst>
        </pc:inkChg>
        <pc:inkChg chg="add del">
          <ac:chgData name="Tracy Carter" userId="2f5be7f5713387d1" providerId="LiveId" clId="{CB150FAE-7244-4D84-B171-8733A0E8FDED}" dt="2022-01-10T17:33:08.675" v="275"/>
          <ac:inkMkLst>
            <pc:docMk/>
            <pc:sldMk cId="618708872" sldId="495"/>
            <ac:inkMk id="104" creationId="{783A4B3B-ADB9-4531-BD6E-40B33F06FCF8}"/>
          </ac:inkMkLst>
        </pc:inkChg>
        <pc:inkChg chg="add mod">
          <ac:chgData name="Tracy Carter" userId="2f5be7f5713387d1" providerId="LiveId" clId="{CB150FAE-7244-4D84-B171-8733A0E8FDED}" dt="2022-01-10T17:33:46.298" v="324"/>
          <ac:inkMkLst>
            <pc:docMk/>
            <pc:sldMk cId="618708872" sldId="495"/>
            <ac:inkMk id="105" creationId="{D05F251C-F137-4DBC-B9EC-868656205495}"/>
          </ac:inkMkLst>
        </pc:inkChg>
        <pc:inkChg chg="add mod">
          <ac:chgData name="Tracy Carter" userId="2f5be7f5713387d1" providerId="LiveId" clId="{CB150FAE-7244-4D84-B171-8733A0E8FDED}" dt="2022-01-10T17:33:46.298" v="324"/>
          <ac:inkMkLst>
            <pc:docMk/>
            <pc:sldMk cId="618708872" sldId="495"/>
            <ac:inkMk id="106" creationId="{7A014BF4-E0FB-467E-9E56-1B8AA371C558}"/>
          </ac:inkMkLst>
        </pc:inkChg>
        <pc:inkChg chg="add mod">
          <ac:chgData name="Tracy Carter" userId="2f5be7f5713387d1" providerId="LiveId" clId="{CB150FAE-7244-4D84-B171-8733A0E8FDED}" dt="2022-01-10T17:33:46.298" v="324"/>
          <ac:inkMkLst>
            <pc:docMk/>
            <pc:sldMk cId="618708872" sldId="495"/>
            <ac:inkMk id="107" creationId="{81F5FD54-C3F3-4EB4-8619-D3C729351B0D}"/>
          </ac:inkMkLst>
        </pc:inkChg>
        <pc:inkChg chg="add mod">
          <ac:chgData name="Tracy Carter" userId="2f5be7f5713387d1" providerId="LiveId" clId="{CB150FAE-7244-4D84-B171-8733A0E8FDED}" dt="2022-01-10T17:33:46.298" v="324"/>
          <ac:inkMkLst>
            <pc:docMk/>
            <pc:sldMk cId="618708872" sldId="495"/>
            <ac:inkMk id="108" creationId="{767EFAC7-1112-402C-903F-BD7C5044CAAE}"/>
          </ac:inkMkLst>
        </pc:inkChg>
        <pc:inkChg chg="add mod">
          <ac:chgData name="Tracy Carter" userId="2f5be7f5713387d1" providerId="LiveId" clId="{CB150FAE-7244-4D84-B171-8733A0E8FDED}" dt="2022-01-10T17:33:46.298" v="324"/>
          <ac:inkMkLst>
            <pc:docMk/>
            <pc:sldMk cId="618708872" sldId="495"/>
            <ac:inkMk id="109" creationId="{D4624762-B270-4E65-9E5A-E32777E53CDE}"/>
          </ac:inkMkLst>
        </pc:inkChg>
        <pc:inkChg chg="add mod">
          <ac:chgData name="Tracy Carter" userId="2f5be7f5713387d1" providerId="LiveId" clId="{CB150FAE-7244-4D84-B171-8733A0E8FDED}" dt="2022-01-10T17:33:46.298" v="324"/>
          <ac:inkMkLst>
            <pc:docMk/>
            <pc:sldMk cId="618708872" sldId="495"/>
            <ac:inkMk id="110" creationId="{F9EB261C-5D19-404C-BC31-8B34941FB614}"/>
          </ac:inkMkLst>
        </pc:inkChg>
        <pc:inkChg chg="add mod">
          <ac:chgData name="Tracy Carter" userId="2f5be7f5713387d1" providerId="LiveId" clId="{CB150FAE-7244-4D84-B171-8733A0E8FDED}" dt="2022-01-10T17:33:46.298" v="324"/>
          <ac:inkMkLst>
            <pc:docMk/>
            <pc:sldMk cId="618708872" sldId="495"/>
            <ac:inkMk id="111" creationId="{C0FD87E5-F7FF-4259-9D60-04C759BDD301}"/>
          </ac:inkMkLst>
        </pc:inkChg>
        <pc:inkChg chg="add mod">
          <ac:chgData name="Tracy Carter" userId="2f5be7f5713387d1" providerId="LiveId" clId="{CB150FAE-7244-4D84-B171-8733A0E8FDED}" dt="2022-01-10T17:33:46.298" v="324"/>
          <ac:inkMkLst>
            <pc:docMk/>
            <pc:sldMk cId="618708872" sldId="495"/>
            <ac:inkMk id="112" creationId="{E6419753-5B3D-4EA6-BF61-50BCE8B7E55B}"/>
          </ac:inkMkLst>
        </pc:inkChg>
        <pc:inkChg chg="add mod">
          <ac:chgData name="Tracy Carter" userId="2f5be7f5713387d1" providerId="LiveId" clId="{CB150FAE-7244-4D84-B171-8733A0E8FDED}" dt="2022-01-10T17:33:46.298" v="324"/>
          <ac:inkMkLst>
            <pc:docMk/>
            <pc:sldMk cId="618708872" sldId="495"/>
            <ac:inkMk id="113" creationId="{0527AE6B-DBDD-4088-B45D-A27F65393B8D}"/>
          </ac:inkMkLst>
        </pc:inkChg>
        <pc:inkChg chg="add mod">
          <ac:chgData name="Tracy Carter" userId="2f5be7f5713387d1" providerId="LiveId" clId="{CB150FAE-7244-4D84-B171-8733A0E8FDED}" dt="2022-01-10T17:33:46.298" v="324"/>
          <ac:inkMkLst>
            <pc:docMk/>
            <pc:sldMk cId="618708872" sldId="495"/>
            <ac:inkMk id="114" creationId="{729A5F2E-161E-4029-825C-2A03AA7DCC20}"/>
          </ac:inkMkLst>
        </pc:inkChg>
        <pc:inkChg chg="add mod">
          <ac:chgData name="Tracy Carter" userId="2f5be7f5713387d1" providerId="LiveId" clId="{CB150FAE-7244-4D84-B171-8733A0E8FDED}" dt="2022-01-10T17:33:46.298" v="324"/>
          <ac:inkMkLst>
            <pc:docMk/>
            <pc:sldMk cId="618708872" sldId="495"/>
            <ac:inkMk id="115" creationId="{4118965C-2BD9-410C-B0C2-AAC6AECAA24B}"/>
          </ac:inkMkLst>
        </pc:inkChg>
        <pc:inkChg chg="add mod">
          <ac:chgData name="Tracy Carter" userId="2f5be7f5713387d1" providerId="LiveId" clId="{CB150FAE-7244-4D84-B171-8733A0E8FDED}" dt="2022-01-10T17:33:46.298" v="324"/>
          <ac:inkMkLst>
            <pc:docMk/>
            <pc:sldMk cId="618708872" sldId="495"/>
            <ac:inkMk id="116" creationId="{07FFD8F4-C564-406A-A9D9-CC5121BA2AB2}"/>
          </ac:inkMkLst>
        </pc:inkChg>
        <pc:inkChg chg="add mod">
          <ac:chgData name="Tracy Carter" userId="2f5be7f5713387d1" providerId="LiveId" clId="{CB150FAE-7244-4D84-B171-8733A0E8FDED}" dt="2022-01-10T17:33:46.298" v="324"/>
          <ac:inkMkLst>
            <pc:docMk/>
            <pc:sldMk cId="618708872" sldId="495"/>
            <ac:inkMk id="117" creationId="{C628FCBB-E6A1-41AA-8DF9-3D73E4C8A858}"/>
          </ac:inkMkLst>
        </pc:inkChg>
        <pc:inkChg chg="add mod">
          <ac:chgData name="Tracy Carter" userId="2f5be7f5713387d1" providerId="LiveId" clId="{CB150FAE-7244-4D84-B171-8733A0E8FDED}" dt="2022-01-10T17:33:46.298" v="324"/>
          <ac:inkMkLst>
            <pc:docMk/>
            <pc:sldMk cId="618708872" sldId="495"/>
            <ac:inkMk id="118" creationId="{68A9FA0D-5339-4061-9CDD-A981B6CEF1EA}"/>
          </ac:inkMkLst>
        </pc:inkChg>
        <pc:inkChg chg="add mod">
          <ac:chgData name="Tracy Carter" userId="2f5be7f5713387d1" providerId="LiveId" clId="{CB150FAE-7244-4D84-B171-8733A0E8FDED}" dt="2022-01-10T17:33:46.298" v="324"/>
          <ac:inkMkLst>
            <pc:docMk/>
            <pc:sldMk cId="618708872" sldId="495"/>
            <ac:inkMk id="119" creationId="{93EB15BF-39FC-42B6-8742-9C6A0D76B7D6}"/>
          </ac:inkMkLst>
        </pc:inkChg>
        <pc:inkChg chg="add mod">
          <ac:chgData name="Tracy Carter" userId="2f5be7f5713387d1" providerId="LiveId" clId="{CB150FAE-7244-4D84-B171-8733A0E8FDED}" dt="2022-01-10T17:33:29.390" v="310"/>
          <ac:inkMkLst>
            <pc:docMk/>
            <pc:sldMk cId="618708872" sldId="495"/>
            <ac:inkMk id="123" creationId="{FA2775EA-B984-4D87-9EEF-00A39F7AB3FC}"/>
          </ac:inkMkLst>
        </pc:inkChg>
        <pc:inkChg chg="add mod">
          <ac:chgData name="Tracy Carter" userId="2f5be7f5713387d1" providerId="LiveId" clId="{CB150FAE-7244-4D84-B171-8733A0E8FDED}" dt="2022-01-10T17:33:29.390" v="310"/>
          <ac:inkMkLst>
            <pc:docMk/>
            <pc:sldMk cId="618708872" sldId="495"/>
            <ac:inkMk id="124" creationId="{B9098DEC-65BD-4CE6-A43C-3DF7A2A6D9EE}"/>
          </ac:inkMkLst>
        </pc:inkChg>
        <pc:inkChg chg="add mod">
          <ac:chgData name="Tracy Carter" userId="2f5be7f5713387d1" providerId="LiveId" clId="{CB150FAE-7244-4D84-B171-8733A0E8FDED}" dt="2022-01-10T17:33:29.390" v="310"/>
          <ac:inkMkLst>
            <pc:docMk/>
            <pc:sldMk cId="618708872" sldId="495"/>
            <ac:inkMk id="125" creationId="{3DD5AF86-517E-436A-A187-20151961C0CF}"/>
          </ac:inkMkLst>
        </pc:inkChg>
        <pc:inkChg chg="add mod">
          <ac:chgData name="Tracy Carter" userId="2f5be7f5713387d1" providerId="LiveId" clId="{CB150FAE-7244-4D84-B171-8733A0E8FDED}" dt="2022-01-10T17:33:29.390" v="310"/>
          <ac:inkMkLst>
            <pc:docMk/>
            <pc:sldMk cId="618708872" sldId="495"/>
            <ac:inkMk id="126" creationId="{633BEBF0-36FA-4BF1-AAC6-DB0E497AEBD4}"/>
          </ac:inkMkLst>
        </pc:inkChg>
        <pc:inkChg chg="add mod">
          <ac:chgData name="Tracy Carter" userId="2f5be7f5713387d1" providerId="LiveId" clId="{CB150FAE-7244-4D84-B171-8733A0E8FDED}" dt="2022-01-10T17:33:29.390" v="310"/>
          <ac:inkMkLst>
            <pc:docMk/>
            <pc:sldMk cId="618708872" sldId="495"/>
            <ac:inkMk id="127" creationId="{8C44880B-7D78-4E08-B191-237E3CF8107E}"/>
          </ac:inkMkLst>
        </pc:inkChg>
        <pc:inkChg chg="add mod">
          <ac:chgData name="Tracy Carter" userId="2f5be7f5713387d1" providerId="LiveId" clId="{CB150FAE-7244-4D84-B171-8733A0E8FDED}" dt="2022-01-10T17:33:29.390" v="310"/>
          <ac:inkMkLst>
            <pc:docMk/>
            <pc:sldMk cId="618708872" sldId="495"/>
            <ac:inkMk id="128" creationId="{AC55708F-FC40-4817-B6A7-8B0A7EDA2AB1}"/>
          </ac:inkMkLst>
        </pc:inkChg>
        <pc:inkChg chg="add mod">
          <ac:chgData name="Tracy Carter" userId="2f5be7f5713387d1" providerId="LiveId" clId="{CB150FAE-7244-4D84-B171-8733A0E8FDED}" dt="2022-01-10T17:33:29.390" v="310"/>
          <ac:inkMkLst>
            <pc:docMk/>
            <pc:sldMk cId="618708872" sldId="495"/>
            <ac:inkMk id="129" creationId="{6C17A2C2-A99D-49D0-B7E4-D1EEB7CCB48C}"/>
          </ac:inkMkLst>
        </pc:inkChg>
        <pc:inkChg chg="add mod">
          <ac:chgData name="Tracy Carter" userId="2f5be7f5713387d1" providerId="LiveId" clId="{CB150FAE-7244-4D84-B171-8733A0E8FDED}" dt="2022-01-10T17:33:29.390" v="310"/>
          <ac:inkMkLst>
            <pc:docMk/>
            <pc:sldMk cId="618708872" sldId="495"/>
            <ac:inkMk id="130" creationId="{7080662C-C413-4D4C-8F5B-0417C7C62D27}"/>
          </ac:inkMkLst>
        </pc:inkChg>
        <pc:inkChg chg="add mod">
          <ac:chgData name="Tracy Carter" userId="2f5be7f5713387d1" providerId="LiveId" clId="{CB150FAE-7244-4D84-B171-8733A0E8FDED}" dt="2022-01-10T17:33:29.390" v="310"/>
          <ac:inkMkLst>
            <pc:docMk/>
            <pc:sldMk cId="618708872" sldId="495"/>
            <ac:inkMk id="132" creationId="{54E81BDB-01EC-46F4-A401-7F803519F043}"/>
          </ac:inkMkLst>
        </pc:inkChg>
        <pc:inkChg chg="add mod">
          <ac:chgData name="Tracy Carter" userId="2f5be7f5713387d1" providerId="LiveId" clId="{CB150FAE-7244-4D84-B171-8733A0E8FDED}" dt="2022-01-10T17:33:29.390" v="310"/>
          <ac:inkMkLst>
            <pc:docMk/>
            <pc:sldMk cId="618708872" sldId="495"/>
            <ac:inkMk id="134" creationId="{E8B20252-7818-4F0D-B054-9C19112F5E04}"/>
          </ac:inkMkLst>
        </pc:inkChg>
        <pc:inkChg chg="add mod">
          <ac:chgData name="Tracy Carter" userId="2f5be7f5713387d1" providerId="LiveId" clId="{CB150FAE-7244-4D84-B171-8733A0E8FDED}" dt="2022-01-10T17:33:29.390" v="310"/>
          <ac:inkMkLst>
            <pc:docMk/>
            <pc:sldMk cId="618708872" sldId="495"/>
            <ac:inkMk id="135" creationId="{D2FF6C50-AC9E-4362-AFC1-E656DD50FCE9}"/>
          </ac:inkMkLst>
        </pc:inkChg>
        <pc:inkChg chg="add mod">
          <ac:chgData name="Tracy Carter" userId="2f5be7f5713387d1" providerId="LiveId" clId="{CB150FAE-7244-4D84-B171-8733A0E8FDED}" dt="2022-01-10T17:33:29.390" v="310"/>
          <ac:inkMkLst>
            <pc:docMk/>
            <pc:sldMk cId="618708872" sldId="495"/>
            <ac:inkMk id="136" creationId="{AA6F2E74-208D-463B-8B20-A8E153BFD709}"/>
          </ac:inkMkLst>
        </pc:inkChg>
        <pc:inkChg chg="add mod">
          <ac:chgData name="Tracy Carter" userId="2f5be7f5713387d1" providerId="LiveId" clId="{CB150FAE-7244-4D84-B171-8733A0E8FDED}" dt="2022-01-10T17:33:29.390" v="310"/>
          <ac:inkMkLst>
            <pc:docMk/>
            <pc:sldMk cId="618708872" sldId="495"/>
            <ac:inkMk id="137" creationId="{95F5AAED-6DD4-4A19-A4E2-CF49F1BA6588}"/>
          </ac:inkMkLst>
        </pc:inkChg>
        <pc:inkChg chg="add mod">
          <ac:chgData name="Tracy Carter" userId="2f5be7f5713387d1" providerId="LiveId" clId="{CB150FAE-7244-4D84-B171-8733A0E8FDED}" dt="2022-01-10T17:33:29.390" v="310"/>
          <ac:inkMkLst>
            <pc:docMk/>
            <pc:sldMk cId="618708872" sldId="495"/>
            <ac:inkMk id="138" creationId="{09592406-538D-4DE2-976F-6C752DDDDE0D}"/>
          </ac:inkMkLst>
        </pc:inkChg>
        <pc:inkChg chg="add mod">
          <ac:chgData name="Tracy Carter" userId="2f5be7f5713387d1" providerId="LiveId" clId="{CB150FAE-7244-4D84-B171-8733A0E8FDED}" dt="2022-01-10T17:33:29.390" v="310"/>
          <ac:inkMkLst>
            <pc:docMk/>
            <pc:sldMk cId="618708872" sldId="495"/>
            <ac:inkMk id="139" creationId="{345E8393-778E-4628-9C68-7140AA655510}"/>
          </ac:inkMkLst>
        </pc:inkChg>
        <pc:inkChg chg="add mod">
          <ac:chgData name="Tracy Carter" userId="2f5be7f5713387d1" providerId="LiveId" clId="{CB150FAE-7244-4D84-B171-8733A0E8FDED}" dt="2022-01-10T17:33:29.390" v="310"/>
          <ac:inkMkLst>
            <pc:docMk/>
            <pc:sldMk cId="618708872" sldId="495"/>
            <ac:inkMk id="140" creationId="{8928C2A7-E5B6-4B71-BF9A-0372DFDEED5B}"/>
          </ac:inkMkLst>
        </pc:inkChg>
        <pc:inkChg chg="add mod">
          <ac:chgData name="Tracy Carter" userId="2f5be7f5713387d1" providerId="LiveId" clId="{CB150FAE-7244-4D84-B171-8733A0E8FDED}" dt="2022-01-10T17:33:46.298" v="324"/>
          <ac:inkMkLst>
            <pc:docMk/>
            <pc:sldMk cId="618708872" sldId="495"/>
            <ac:inkMk id="142" creationId="{60101214-5660-4D7C-AE03-F58B5C74BB20}"/>
          </ac:inkMkLst>
        </pc:inkChg>
        <pc:inkChg chg="add mod">
          <ac:chgData name="Tracy Carter" userId="2f5be7f5713387d1" providerId="LiveId" clId="{CB150FAE-7244-4D84-B171-8733A0E8FDED}" dt="2022-01-10T17:33:46.298" v="324"/>
          <ac:inkMkLst>
            <pc:docMk/>
            <pc:sldMk cId="618708872" sldId="495"/>
            <ac:inkMk id="143" creationId="{563B3CEF-BECA-4776-8AA0-4F849551CEA6}"/>
          </ac:inkMkLst>
        </pc:inkChg>
        <pc:inkChg chg="add mod">
          <ac:chgData name="Tracy Carter" userId="2f5be7f5713387d1" providerId="LiveId" clId="{CB150FAE-7244-4D84-B171-8733A0E8FDED}" dt="2022-01-10T17:33:46.298" v="324"/>
          <ac:inkMkLst>
            <pc:docMk/>
            <pc:sldMk cId="618708872" sldId="495"/>
            <ac:inkMk id="144" creationId="{6C8CB17F-BBE1-4CAC-A0A0-2AA8683D9CA0}"/>
          </ac:inkMkLst>
        </pc:inkChg>
        <pc:inkChg chg="add mod">
          <ac:chgData name="Tracy Carter" userId="2f5be7f5713387d1" providerId="LiveId" clId="{CB150FAE-7244-4D84-B171-8733A0E8FDED}" dt="2022-01-10T17:33:46.298" v="324"/>
          <ac:inkMkLst>
            <pc:docMk/>
            <pc:sldMk cId="618708872" sldId="495"/>
            <ac:inkMk id="145" creationId="{7FF20F5D-D569-4AE9-85BB-2B0A8C83B256}"/>
          </ac:inkMkLst>
        </pc:inkChg>
        <pc:inkChg chg="add mod">
          <ac:chgData name="Tracy Carter" userId="2f5be7f5713387d1" providerId="LiveId" clId="{CB150FAE-7244-4D84-B171-8733A0E8FDED}" dt="2022-01-10T17:33:46.298" v="324"/>
          <ac:inkMkLst>
            <pc:docMk/>
            <pc:sldMk cId="618708872" sldId="495"/>
            <ac:inkMk id="146" creationId="{4FC542B1-9DB4-44FD-8711-1E330A4A23E3}"/>
          </ac:inkMkLst>
        </pc:inkChg>
        <pc:inkChg chg="add mod">
          <ac:chgData name="Tracy Carter" userId="2f5be7f5713387d1" providerId="LiveId" clId="{CB150FAE-7244-4D84-B171-8733A0E8FDED}" dt="2022-01-10T17:33:46.298" v="324"/>
          <ac:inkMkLst>
            <pc:docMk/>
            <pc:sldMk cId="618708872" sldId="495"/>
            <ac:inkMk id="147" creationId="{801DAF1E-9ADC-430F-A9EB-556788319348}"/>
          </ac:inkMkLst>
        </pc:inkChg>
        <pc:inkChg chg="add mod">
          <ac:chgData name="Tracy Carter" userId="2f5be7f5713387d1" providerId="LiveId" clId="{CB150FAE-7244-4D84-B171-8733A0E8FDED}" dt="2022-01-10T17:33:46.298" v="324"/>
          <ac:inkMkLst>
            <pc:docMk/>
            <pc:sldMk cId="618708872" sldId="495"/>
            <ac:inkMk id="148" creationId="{A29E10B7-0F62-4BA7-8AE0-EB7C1EFFF299}"/>
          </ac:inkMkLst>
        </pc:inkChg>
        <pc:inkChg chg="add mod">
          <ac:chgData name="Tracy Carter" userId="2f5be7f5713387d1" providerId="LiveId" clId="{CB150FAE-7244-4D84-B171-8733A0E8FDED}" dt="2022-01-10T17:33:46.298" v="324"/>
          <ac:inkMkLst>
            <pc:docMk/>
            <pc:sldMk cId="618708872" sldId="495"/>
            <ac:inkMk id="149" creationId="{13E5CCCC-B05C-44F1-8754-D70E610D1BEC}"/>
          </ac:inkMkLst>
        </pc:inkChg>
        <pc:inkChg chg="add mod">
          <ac:chgData name="Tracy Carter" userId="2f5be7f5713387d1" providerId="LiveId" clId="{CB150FAE-7244-4D84-B171-8733A0E8FDED}" dt="2022-01-10T17:33:46.298" v="324"/>
          <ac:inkMkLst>
            <pc:docMk/>
            <pc:sldMk cId="618708872" sldId="495"/>
            <ac:inkMk id="150" creationId="{F5B306D3-0E18-466A-B90B-40F4D57D04D9}"/>
          </ac:inkMkLst>
        </pc:inkChg>
        <pc:inkChg chg="add mod">
          <ac:chgData name="Tracy Carter" userId="2f5be7f5713387d1" providerId="LiveId" clId="{CB150FAE-7244-4D84-B171-8733A0E8FDED}" dt="2022-01-10T17:33:46.298" v="324"/>
          <ac:inkMkLst>
            <pc:docMk/>
            <pc:sldMk cId="618708872" sldId="495"/>
            <ac:inkMk id="151" creationId="{A8A6ADAC-D90A-4273-9D05-13662A0A3CAE}"/>
          </ac:inkMkLst>
        </pc:inkChg>
        <pc:inkChg chg="add mod">
          <ac:chgData name="Tracy Carter" userId="2f5be7f5713387d1" providerId="LiveId" clId="{CB150FAE-7244-4D84-B171-8733A0E8FDED}" dt="2022-01-10T17:33:46.298" v="324"/>
          <ac:inkMkLst>
            <pc:docMk/>
            <pc:sldMk cId="618708872" sldId="495"/>
            <ac:inkMk id="152" creationId="{36A33EB0-504D-4BC5-8675-2500C412C4B6}"/>
          </ac:inkMkLst>
        </pc:inkChg>
        <pc:inkChg chg="add mod">
          <ac:chgData name="Tracy Carter" userId="2f5be7f5713387d1" providerId="LiveId" clId="{CB150FAE-7244-4D84-B171-8733A0E8FDED}" dt="2022-01-10T17:33:46.298" v="324"/>
          <ac:inkMkLst>
            <pc:docMk/>
            <pc:sldMk cId="618708872" sldId="495"/>
            <ac:inkMk id="153" creationId="{C9E4CCE6-75C5-4F6A-B92F-BEE7D236976B}"/>
          </ac:inkMkLst>
        </pc:inkChg>
        <pc:inkChg chg="add mod">
          <ac:chgData name="Tracy Carter" userId="2f5be7f5713387d1" providerId="LiveId" clId="{CB150FAE-7244-4D84-B171-8733A0E8FDED}" dt="2022-01-10T17:33:46.298" v="324"/>
          <ac:inkMkLst>
            <pc:docMk/>
            <pc:sldMk cId="618708872" sldId="495"/>
            <ac:inkMk id="154" creationId="{B079E880-0713-4EAB-9FB2-A001373D7817}"/>
          </ac:inkMkLst>
        </pc:inkChg>
        <pc:inkChg chg="add mod">
          <ac:chgData name="Tracy Carter" userId="2f5be7f5713387d1" providerId="LiveId" clId="{CB150FAE-7244-4D84-B171-8733A0E8FDED}" dt="2022-01-10T17:33:50.803" v="331"/>
          <ac:inkMkLst>
            <pc:docMk/>
            <pc:sldMk cId="618708872" sldId="495"/>
            <ac:inkMk id="157" creationId="{DDBAC348-0E30-446A-9692-6AB79E94956E}"/>
          </ac:inkMkLst>
        </pc:inkChg>
        <pc:inkChg chg="add mod">
          <ac:chgData name="Tracy Carter" userId="2f5be7f5713387d1" providerId="LiveId" clId="{CB150FAE-7244-4D84-B171-8733A0E8FDED}" dt="2022-01-10T17:33:50.803" v="331"/>
          <ac:inkMkLst>
            <pc:docMk/>
            <pc:sldMk cId="618708872" sldId="495"/>
            <ac:inkMk id="158" creationId="{EEC2CACE-7553-48CF-8716-8F8AC66EB712}"/>
          </ac:inkMkLst>
        </pc:inkChg>
        <pc:inkChg chg="add mod">
          <ac:chgData name="Tracy Carter" userId="2f5be7f5713387d1" providerId="LiveId" clId="{CB150FAE-7244-4D84-B171-8733A0E8FDED}" dt="2022-01-10T17:33:50.803" v="331"/>
          <ac:inkMkLst>
            <pc:docMk/>
            <pc:sldMk cId="618708872" sldId="495"/>
            <ac:inkMk id="159" creationId="{68BE7273-2FC3-4036-8E07-4FE05D34BCC2}"/>
          </ac:inkMkLst>
        </pc:inkChg>
        <pc:inkChg chg="add mod">
          <ac:chgData name="Tracy Carter" userId="2f5be7f5713387d1" providerId="LiveId" clId="{CB150FAE-7244-4D84-B171-8733A0E8FDED}" dt="2022-01-10T17:33:50.803" v="331"/>
          <ac:inkMkLst>
            <pc:docMk/>
            <pc:sldMk cId="618708872" sldId="495"/>
            <ac:inkMk id="160" creationId="{4B3D8466-9A0F-484B-88D8-7FD29DA4A79A}"/>
          </ac:inkMkLst>
        </pc:inkChg>
        <pc:inkChg chg="add mod">
          <ac:chgData name="Tracy Carter" userId="2f5be7f5713387d1" providerId="LiveId" clId="{CB150FAE-7244-4D84-B171-8733A0E8FDED}" dt="2022-01-10T17:33:50.803" v="331"/>
          <ac:inkMkLst>
            <pc:docMk/>
            <pc:sldMk cId="618708872" sldId="495"/>
            <ac:inkMk id="161" creationId="{216C3F14-6B04-4865-9706-31BE2E6F2937}"/>
          </ac:inkMkLst>
        </pc:inkChg>
        <pc:inkChg chg="add mod">
          <ac:chgData name="Tracy Carter" userId="2f5be7f5713387d1" providerId="LiveId" clId="{CB150FAE-7244-4D84-B171-8733A0E8FDED}" dt="2022-01-10T17:33:50.803" v="331"/>
          <ac:inkMkLst>
            <pc:docMk/>
            <pc:sldMk cId="618708872" sldId="495"/>
            <ac:inkMk id="162" creationId="{B3929301-198A-491B-B8FD-2448C49078D6}"/>
          </ac:inkMkLst>
        </pc:inkChg>
        <pc:inkChg chg="add">
          <ac:chgData name="Tracy Carter" userId="2f5be7f5713387d1" providerId="LiveId" clId="{CB150FAE-7244-4D84-B171-8733A0E8FDED}" dt="2022-01-10T17:33:51.078" v="332" actId="9405"/>
          <ac:inkMkLst>
            <pc:docMk/>
            <pc:sldMk cId="618708872" sldId="495"/>
            <ac:inkMk id="166" creationId="{FF819963-F364-4058-890F-116FBC24536F}"/>
          </ac:inkMkLst>
        </pc:inkChg>
        <pc:inkChg chg="add">
          <ac:chgData name="Tracy Carter" userId="2f5be7f5713387d1" providerId="LiveId" clId="{CB150FAE-7244-4D84-B171-8733A0E8FDED}" dt="2022-01-10T17:33:51.857" v="333" actId="9405"/>
          <ac:inkMkLst>
            <pc:docMk/>
            <pc:sldMk cId="618708872" sldId="495"/>
            <ac:inkMk id="167" creationId="{A90DF044-86F3-4FD6-BB6F-E365C403CD1F}"/>
          </ac:inkMkLst>
        </pc:inkChg>
        <pc:inkChg chg="add">
          <ac:chgData name="Tracy Carter" userId="2f5be7f5713387d1" providerId="LiveId" clId="{CB150FAE-7244-4D84-B171-8733A0E8FDED}" dt="2022-01-10T17:33:52.256" v="334" actId="9405"/>
          <ac:inkMkLst>
            <pc:docMk/>
            <pc:sldMk cId="618708872" sldId="495"/>
            <ac:inkMk id="168" creationId="{6BD60361-033F-4D67-A2C1-E1D9097AD29B}"/>
          </ac:inkMkLst>
        </pc:inkChg>
      </pc:sldChg>
      <pc:sldChg chg="addSp delSp modSp mod">
        <pc:chgData name="Tracy Carter" userId="2f5be7f5713387d1" providerId="LiveId" clId="{CB150FAE-7244-4D84-B171-8733A0E8FDED}" dt="2022-01-10T17:35:30.917" v="441"/>
        <pc:sldMkLst>
          <pc:docMk/>
          <pc:sldMk cId="238771513" sldId="503"/>
        </pc:sldMkLst>
        <pc:grpChg chg="del mod">
          <ac:chgData name="Tracy Carter" userId="2f5be7f5713387d1" providerId="LiveId" clId="{CB150FAE-7244-4D84-B171-8733A0E8FDED}" dt="2022-01-10T17:35:03.447" v="398"/>
          <ac:grpSpMkLst>
            <pc:docMk/>
            <pc:sldMk cId="238771513" sldId="503"/>
            <ac:grpSpMk id="8" creationId="{3087E34A-6A14-49F7-8A27-2702A78F7131}"/>
          </ac:grpSpMkLst>
        </pc:grpChg>
        <pc:grpChg chg="mod">
          <ac:chgData name="Tracy Carter" userId="2f5be7f5713387d1" providerId="LiveId" clId="{CB150FAE-7244-4D84-B171-8733A0E8FDED}" dt="2022-01-10T17:35:03.447" v="398"/>
          <ac:grpSpMkLst>
            <pc:docMk/>
            <pc:sldMk cId="238771513" sldId="503"/>
            <ac:grpSpMk id="20" creationId="{B38F1006-D448-4920-9BEE-B31CE21C1731}"/>
          </ac:grpSpMkLst>
        </pc:grpChg>
        <pc:grpChg chg="mod">
          <ac:chgData name="Tracy Carter" userId="2f5be7f5713387d1" providerId="LiveId" clId="{CB150FAE-7244-4D84-B171-8733A0E8FDED}" dt="2022-01-10T17:35:03.447" v="398"/>
          <ac:grpSpMkLst>
            <pc:docMk/>
            <pc:sldMk cId="238771513" sldId="503"/>
            <ac:grpSpMk id="21" creationId="{D79D9A80-B7AD-4B79-BB4E-EB5721FFE8AA}"/>
          </ac:grpSpMkLst>
        </pc:grpChg>
        <pc:grpChg chg="mod">
          <ac:chgData name="Tracy Carter" userId="2f5be7f5713387d1" providerId="LiveId" clId="{CB150FAE-7244-4D84-B171-8733A0E8FDED}" dt="2022-01-10T17:35:03.447" v="398"/>
          <ac:grpSpMkLst>
            <pc:docMk/>
            <pc:sldMk cId="238771513" sldId="503"/>
            <ac:grpSpMk id="22" creationId="{4853DC52-731B-4758-AAC2-11A32D13B04F}"/>
          </ac:grpSpMkLst>
        </pc:grpChg>
        <pc:grpChg chg="mod">
          <ac:chgData name="Tracy Carter" userId="2f5be7f5713387d1" providerId="LiveId" clId="{CB150FAE-7244-4D84-B171-8733A0E8FDED}" dt="2022-01-10T17:35:08.887" v="409"/>
          <ac:grpSpMkLst>
            <pc:docMk/>
            <pc:sldMk cId="238771513" sldId="503"/>
            <ac:grpSpMk id="31" creationId="{3566E4BC-C181-4C00-9849-11304938B538}"/>
          </ac:grpSpMkLst>
        </pc:grpChg>
        <pc:grpChg chg="del mod">
          <ac:chgData name="Tracy Carter" userId="2f5be7f5713387d1" providerId="LiveId" clId="{CB150FAE-7244-4D84-B171-8733A0E8FDED}" dt="2022-01-10T17:35:19.583" v="423"/>
          <ac:grpSpMkLst>
            <pc:docMk/>
            <pc:sldMk cId="238771513" sldId="503"/>
            <ac:grpSpMk id="34" creationId="{0CEF9E37-6E53-4B9E-ABFC-1943143DD4CB}"/>
          </ac:grpSpMkLst>
        </pc:grpChg>
        <pc:grpChg chg="del mod">
          <ac:chgData name="Tracy Carter" userId="2f5be7f5713387d1" providerId="LiveId" clId="{CB150FAE-7244-4D84-B171-8733A0E8FDED}" dt="2022-01-10T17:35:19.583" v="423"/>
          <ac:grpSpMkLst>
            <pc:docMk/>
            <pc:sldMk cId="238771513" sldId="503"/>
            <ac:grpSpMk id="43" creationId="{C272A316-E774-415D-A73A-62BA5ED653A6}"/>
          </ac:grpSpMkLst>
        </pc:grpChg>
        <pc:grpChg chg="mod">
          <ac:chgData name="Tracy Carter" userId="2f5be7f5713387d1" providerId="LiveId" clId="{CB150FAE-7244-4D84-B171-8733A0E8FDED}" dt="2022-01-10T17:35:19.583" v="423"/>
          <ac:grpSpMkLst>
            <pc:docMk/>
            <pc:sldMk cId="238771513" sldId="503"/>
            <ac:grpSpMk id="44" creationId="{EC61321F-FEB2-4E7C-AD74-556383DA5949}"/>
          </ac:grpSpMkLst>
        </pc:grpChg>
        <pc:grpChg chg="del mod">
          <ac:chgData name="Tracy Carter" userId="2f5be7f5713387d1" providerId="LiveId" clId="{CB150FAE-7244-4D84-B171-8733A0E8FDED}" dt="2022-01-10T17:35:25.763" v="436"/>
          <ac:grpSpMkLst>
            <pc:docMk/>
            <pc:sldMk cId="238771513" sldId="503"/>
            <ac:grpSpMk id="45" creationId="{ADE6EF82-23D7-44CC-99D9-6227DC2208F2}"/>
          </ac:grpSpMkLst>
        </pc:grpChg>
        <pc:grpChg chg="mod">
          <ac:chgData name="Tracy Carter" userId="2f5be7f5713387d1" providerId="LiveId" clId="{CB150FAE-7244-4D84-B171-8733A0E8FDED}" dt="2022-01-10T17:35:25.763" v="436"/>
          <ac:grpSpMkLst>
            <pc:docMk/>
            <pc:sldMk cId="238771513" sldId="503"/>
            <ac:grpSpMk id="58" creationId="{2B82A334-DEF6-4662-A828-A7B3C41C5B59}"/>
          </ac:grpSpMkLst>
        </pc:grpChg>
        <pc:grpChg chg="mod">
          <ac:chgData name="Tracy Carter" userId="2f5be7f5713387d1" providerId="LiveId" clId="{CB150FAE-7244-4D84-B171-8733A0E8FDED}" dt="2022-01-10T17:35:25.763" v="436"/>
          <ac:grpSpMkLst>
            <pc:docMk/>
            <pc:sldMk cId="238771513" sldId="503"/>
            <ac:grpSpMk id="59" creationId="{65487F22-8D33-4D0E-AF64-3FC1E2069020}"/>
          </ac:grpSpMkLst>
        </pc:grpChg>
        <pc:grpChg chg="mod">
          <ac:chgData name="Tracy Carter" userId="2f5be7f5713387d1" providerId="LiveId" clId="{CB150FAE-7244-4D84-B171-8733A0E8FDED}" dt="2022-01-10T17:35:30.917" v="441"/>
          <ac:grpSpMkLst>
            <pc:docMk/>
            <pc:sldMk cId="238771513" sldId="503"/>
            <ac:grpSpMk id="63" creationId="{FB24617D-23FD-46F4-BB0F-808FCAED5DED}"/>
          </ac:grpSpMkLst>
        </pc:grpChg>
        <pc:inkChg chg="add mod">
          <ac:chgData name="Tracy Carter" userId="2f5be7f5713387d1" providerId="LiveId" clId="{CB150FAE-7244-4D84-B171-8733A0E8FDED}" dt="2022-01-10T17:35:03.447" v="398"/>
          <ac:inkMkLst>
            <pc:docMk/>
            <pc:sldMk cId="238771513" sldId="503"/>
            <ac:inkMk id="4" creationId="{E6E56D07-F883-4AF4-9F94-9DC6DAEDC4F3}"/>
          </ac:inkMkLst>
        </pc:inkChg>
        <pc:inkChg chg="add mod">
          <ac:chgData name="Tracy Carter" userId="2f5be7f5713387d1" providerId="LiveId" clId="{CB150FAE-7244-4D84-B171-8733A0E8FDED}" dt="2022-01-10T17:35:03.447" v="398"/>
          <ac:inkMkLst>
            <pc:docMk/>
            <pc:sldMk cId="238771513" sldId="503"/>
            <ac:inkMk id="5" creationId="{C4539516-0C39-4B89-B655-5161F2BE4DDC}"/>
          </ac:inkMkLst>
        </pc:inkChg>
        <pc:inkChg chg="add mod">
          <ac:chgData name="Tracy Carter" userId="2f5be7f5713387d1" providerId="LiveId" clId="{CB150FAE-7244-4D84-B171-8733A0E8FDED}" dt="2022-01-10T17:35:03.447" v="398"/>
          <ac:inkMkLst>
            <pc:docMk/>
            <pc:sldMk cId="238771513" sldId="503"/>
            <ac:inkMk id="6" creationId="{7593EC8C-98FE-4D83-9A7F-0FDD7C0BEC54}"/>
          </ac:inkMkLst>
        </pc:inkChg>
        <pc:inkChg chg="add mod">
          <ac:chgData name="Tracy Carter" userId="2f5be7f5713387d1" providerId="LiveId" clId="{CB150FAE-7244-4D84-B171-8733A0E8FDED}" dt="2022-01-10T17:35:03.447" v="398"/>
          <ac:inkMkLst>
            <pc:docMk/>
            <pc:sldMk cId="238771513" sldId="503"/>
            <ac:inkMk id="7" creationId="{5CC758C8-A9F1-4B3F-97B2-1DDEE1C3ECC0}"/>
          </ac:inkMkLst>
        </pc:inkChg>
        <pc:inkChg chg="add mod">
          <ac:chgData name="Tracy Carter" userId="2f5be7f5713387d1" providerId="LiveId" clId="{CB150FAE-7244-4D84-B171-8733A0E8FDED}" dt="2022-01-10T17:35:03.447" v="398"/>
          <ac:inkMkLst>
            <pc:docMk/>
            <pc:sldMk cId="238771513" sldId="503"/>
            <ac:inkMk id="9" creationId="{C6A5E41F-E0BB-4D2C-BD5D-A00610FB2F02}"/>
          </ac:inkMkLst>
        </pc:inkChg>
        <pc:inkChg chg="add mod">
          <ac:chgData name="Tracy Carter" userId="2f5be7f5713387d1" providerId="LiveId" clId="{CB150FAE-7244-4D84-B171-8733A0E8FDED}" dt="2022-01-10T17:35:03.447" v="398"/>
          <ac:inkMkLst>
            <pc:docMk/>
            <pc:sldMk cId="238771513" sldId="503"/>
            <ac:inkMk id="11" creationId="{DAD55D07-2DD4-41CA-9549-063C0FC4D61D}"/>
          </ac:inkMkLst>
        </pc:inkChg>
        <pc:inkChg chg="add mod">
          <ac:chgData name="Tracy Carter" userId="2f5be7f5713387d1" providerId="LiveId" clId="{CB150FAE-7244-4D84-B171-8733A0E8FDED}" dt="2022-01-10T17:35:03.447" v="398"/>
          <ac:inkMkLst>
            <pc:docMk/>
            <pc:sldMk cId="238771513" sldId="503"/>
            <ac:inkMk id="12" creationId="{9F0E4137-8504-4217-AC45-A1E1A3FD8CA3}"/>
          </ac:inkMkLst>
        </pc:inkChg>
        <pc:inkChg chg="add mod">
          <ac:chgData name="Tracy Carter" userId="2f5be7f5713387d1" providerId="LiveId" clId="{CB150FAE-7244-4D84-B171-8733A0E8FDED}" dt="2022-01-10T17:35:03.447" v="398"/>
          <ac:inkMkLst>
            <pc:docMk/>
            <pc:sldMk cId="238771513" sldId="503"/>
            <ac:inkMk id="13" creationId="{5247C9BE-6CD3-479D-84F0-73DDCA36A8AA}"/>
          </ac:inkMkLst>
        </pc:inkChg>
        <pc:inkChg chg="add mod">
          <ac:chgData name="Tracy Carter" userId="2f5be7f5713387d1" providerId="LiveId" clId="{CB150FAE-7244-4D84-B171-8733A0E8FDED}" dt="2022-01-10T17:35:03.447" v="398"/>
          <ac:inkMkLst>
            <pc:docMk/>
            <pc:sldMk cId="238771513" sldId="503"/>
            <ac:inkMk id="14" creationId="{98FC7BCE-5000-4943-846E-4242C2AB1816}"/>
          </ac:inkMkLst>
        </pc:inkChg>
        <pc:inkChg chg="add">
          <ac:chgData name="Tracy Carter" userId="2f5be7f5713387d1" providerId="LiveId" clId="{CB150FAE-7244-4D84-B171-8733A0E8FDED}" dt="2022-01-10T17:35:00.137" v="393" actId="9405"/>
          <ac:inkMkLst>
            <pc:docMk/>
            <pc:sldMk cId="238771513" sldId="503"/>
            <ac:inkMk id="15" creationId="{6B4B790F-D999-43D4-9BF8-937FBEB5E294}"/>
          </ac:inkMkLst>
        </pc:inkChg>
        <pc:inkChg chg="add mod">
          <ac:chgData name="Tracy Carter" userId="2f5be7f5713387d1" providerId="LiveId" clId="{CB150FAE-7244-4D84-B171-8733A0E8FDED}" dt="2022-01-10T17:35:03.447" v="398"/>
          <ac:inkMkLst>
            <pc:docMk/>
            <pc:sldMk cId="238771513" sldId="503"/>
            <ac:inkMk id="16" creationId="{07402FC2-3A1A-4638-9506-54F9EA83C057}"/>
          </ac:inkMkLst>
        </pc:inkChg>
        <pc:inkChg chg="add mod">
          <ac:chgData name="Tracy Carter" userId="2f5be7f5713387d1" providerId="LiveId" clId="{CB150FAE-7244-4D84-B171-8733A0E8FDED}" dt="2022-01-10T17:35:03.447" v="398"/>
          <ac:inkMkLst>
            <pc:docMk/>
            <pc:sldMk cId="238771513" sldId="503"/>
            <ac:inkMk id="17" creationId="{E56332B5-B7B9-45D0-8027-4E89708208BB}"/>
          </ac:inkMkLst>
        </pc:inkChg>
        <pc:inkChg chg="add mod">
          <ac:chgData name="Tracy Carter" userId="2f5be7f5713387d1" providerId="LiveId" clId="{CB150FAE-7244-4D84-B171-8733A0E8FDED}" dt="2022-01-10T17:35:03.447" v="398"/>
          <ac:inkMkLst>
            <pc:docMk/>
            <pc:sldMk cId="238771513" sldId="503"/>
            <ac:inkMk id="18" creationId="{F296398C-D8AF-4DCE-8316-05CA3FE1C1DE}"/>
          </ac:inkMkLst>
        </pc:inkChg>
        <pc:inkChg chg="add mod">
          <ac:chgData name="Tracy Carter" userId="2f5be7f5713387d1" providerId="LiveId" clId="{CB150FAE-7244-4D84-B171-8733A0E8FDED}" dt="2022-01-10T17:35:03.447" v="398"/>
          <ac:inkMkLst>
            <pc:docMk/>
            <pc:sldMk cId="238771513" sldId="503"/>
            <ac:inkMk id="19" creationId="{3DE6C481-F451-4D66-887D-95182F900462}"/>
          </ac:inkMkLst>
        </pc:inkChg>
        <pc:inkChg chg="add mod">
          <ac:chgData name="Tracy Carter" userId="2f5be7f5713387d1" providerId="LiveId" clId="{CB150FAE-7244-4D84-B171-8733A0E8FDED}" dt="2022-01-10T17:35:08.887" v="409"/>
          <ac:inkMkLst>
            <pc:docMk/>
            <pc:sldMk cId="238771513" sldId="503"/>
            <ac:inkMk id="23" creationId="{FE082306-5B28-41DA-9B99-CFA71074425D}"/>
          </ac:inkMkLst>
        </pc:inkChg>
        <pc:inkChg chg="add mod">
          <ac:chgData name="Tracy Carter" userId="2f5be7f5713387d1" providerId="LiveId" clId="{CB150FAE-7244-4D84-B171-8733A0E8FDED}" dt="2022-01-10T17:35:08.887" v="409"/>
          <ac:inkMkLst>
            <pc:docMk/>
            <pc:sldMk cId="238771513" sldId="503"/>
            <ac:inkMk id="24" creationId="{0EB5CBEF-E705-425C-94AD-F61D1C50BC72}"/>
          </ac:inkMkLst>
        </pc:inkChg>
        <pc:inkChg chg="add mod">
          <ac:chgData name="Tracy Carter" userId="2f5be7f5713387d1" providerId="LiveId" clId="{CB150FAE-7244-4D84-B171-8733A0E8FDED}" dt="2022-01-10T17:35:08.887" v="409"/>
          <ac:inkMkLst>
            <pc:docMk/>
            <pc:sldMk cId="238771513" sldId="503"/>
            <ac:inkMk id="25" creationId="{AB46CE12-AD3A-4292-A44F-F6F21A7882B9}"/>
          </ac:inkMkLst>
        </pc:inkChg>
        <pc:inkChg chg="add mod">
          <ac:chgData name="Tracy Carter" userId="2f5be7f5713387d1" providerId="LiveId" clId="{CB150FAE-7244-4D84-B171-8733A0E8FDED}" dt="2022-01-10T17:35:08.887" v="409"/>
          <ac:inkMkLst>
            <pc:docMk/>
            <pc:sldMk cId="238771513" sldId="503"/>
            <ac:inkMk id="26" creationId="{DA8F8007-558D-4F3D-AD56-1C146E7999D8}"/>
          </ac:inkMkLst>
        </pc:inkChg>
        <pc:inkChg chg="add del">
          <ac:chgData name="Tracy Carter" userId="2f5be7f5713387d1" providerId="LiveId" clId="{CB150FAE-7244-4D84-B171-8733A0E8FDED}" dt="2022-01-10T17:35:08.156" v="408"/>
          <ac:inkMkLst>
            <pc:docMk/>
            <pc:sldMk cId="238771513" sldId="503"/>
            <ac:inkMk id="27" creationId="{C749C1B6-792D-4E12-80C6-0ED0659B0D4E}"/>
          </ac:inkMkLst>
        </pc:inkChg>
        <pc:inkChg chg="add del">
          <ac:chgData name="Tracy Carter" userId="2f5be7f5713387d1" providerId="LiveId" clId="{CB150FAE-7244-4D84-B171-8733A0E8FDED}" dt="2022-01-10T17:35:08.152" v="407"/>
          <ac:inkMkLst>
            <pc:docMk/>
            <pc:sldMk cId="238771513" sldId="503"/>
            <ac:inkMk id="28" creationId="{6648C129-2EE0-48A4-AB02-C41B7616668A}"/>
          </ac:inkMkLst>
        </pc:inkChg>
        <pc:inkChg chg="add del">
          <ac:chgData name="Tracy Carter" userId="2f5be7f5713387d1" providerId="LiveId" clId="{CB150FAE-7244-4D84-B171-8733A0E8FDED}" dt="2022-01-10T17:35:13.177" v="414"/>
          <ac:inkMkLst>
            <pc:docMk/>
            <pc:sldMk cId="238771513" sldId="503"/>
            <ac:inkMk id="29" creationId="{DD28FB6D-B0A8-4E78-B460-54438823D51B}"/>
          </ac:inkMkLst>
        </pc:inkChg>
        <pc:inkChg chg="add del">
          <ac:chgData name="Tracy Carter" userId="2f5be7f5713387d1" providerId="LiveId" clId="{CB150FAE-7244-4D84-B171-8733A0E8FDED}" dt="2022-01-10T17:35:13.177" v="413"/>
          <ac:inkMkLst>
            <pc:docMk/>
            <pc:sldMk cId="238771513" sldId="503"/>
            <ac:inkMk id="30" creationId="{F6A6EF18-7B0F-4220-AB3A-9B7C0E2FF4AA}"/>
          </ac:inkMkLst>
        </pc:inkChg>
        <pc:inkChg chg="add mod">
          <ac:chgData name="Tracy Carter" userId="2f5be7f5713387d1" providerId="LiveId" clId="{CB150FAE-7244-4D84-B171-8733A0E8FDED}" dt="2022-01-10T17:35:25.763" v="436"/>
          <ac:inkMkLst>
            <pc:docMk/>
            <pc:sldMk cId="238771513" sldId="503"/>
            <ac:inkMk id="32" creationId="{7FD7C6E0-3825-4C42-B875-49A9AF0ECC85}"/>
          </ac:inkMkLst>
        </pc:inkChg>
        <pc:inkChg chg="add mod">
          <ac:chgData name="Tracy Carter" userId="2f5be7f5713387d1" providerId="LiveId" clId="{CB150FAE-7244-4D84-B171-8733A0E8FDED}" dt="2022-01-10T17:35:25.763" v="436"/>
          <ac:inkMkLst>
            <pc:docMk/>
            <pc:sldMk cId="238771513" sldId="503"/>
            <ac:inkMk id="33" creationId="{FB61D0AD-3A89-43A5-BA89-6C3F890BE1DD}"/>
          </ac:inkMkLst>
        </pc:inkChg>
        <pc:inkChg chg="add mod">
          <ac:chgData name="Tracy Carter" userId="2f5be7f5713387d1" providerId="LiveId" clId="{CB150FAE-7244-4D84-B171-8733A0E8FDED}" dt="2022-01-10T17:35:25.763" v="436"/>
          <ac:inkMkLst>
            <pc:docMk/>
            <pc:sldMk cId="238771513" sldId="503"/>
            <ac:inkMk id="35" creationId="{7E583EAC-75C5-4062-9B4B-45913BA501DB}"/>
          </ac:inkMkLst>
        </pc:inkChg>
        <pc:inkChg chg="add mod">
          <ac:chgData name="Tracy Carter" userId="2f5be7f5713387d1" providerId="LiveId" clId="{CB150FAE-7244-4D84-B171-8733A0E8FDED}" dt="2022-01-10T17:35:25.763" v="436"/>
          <ac:inkMkLst>
            <pc:docMk/>
            <pc:sldMk cId="238771513" sldId="503"/>
            <ac:inkMk id="36" creationId="{DF08F76F-4769-4723-9202-4CE0BED032C6}"/>
          </ac:inkMkLst>
        </pc:inkChg>
        <pc:inkChg chg="add mod">
          <ac:chgData name="Tracy Carter" userId="2f5be7f5713387d1" providerId="LiveId" clId="{CB150FAE-7244-4D84-B171-8733A0E8FDED}" dt="2022-01-10T17:35:19.583" v="423"/>
          <ac:inkMkLst>
            <pc:docMk/>
            <pc:sldMk cId="238771513" sldId="503"/>
            <ac:inkMk id="37" creationId="{6ED1FD18-6C26-4151-8220-ECB0A7867C96}"/>
          </ac:inkMkLst>
        </pc:inkChg>
        <pc:inkChg chg="add mod">
          <ac:chgData name="Tracy Carter" userId="2f5be7f5713387d1" providerId="LiveId" clId="{CB150FAE-7244-4D84-B171-8733A0E8FDED}" dt="2022-01-10T17:35:19.583" v="423"/>
          <ac:inkMkLst>
            <pc:docMk/>
            <pc:sldMk cId="238771513" sldId="503"/>
            <ac:inkMk id="38" creationId="{2EE2A067-7348-4956-B89A-E844B91608E7}"/>
          </ac:inkMkLst>
        </pc:inkChg>
        <pc:inkChg chg="add mod">
          <ac:chgData name="Tracy Carter" userId="2f5be7f5713387d1" providerId="LiveId" clId="{CB150FAE-7244-4D84-B171-8733A0E8FDED}" dt="2022-01-10T17:35:19.583" v="423"/>
          <ac:inkMkLst>
            <pc:docMk/>
            <pc:sldMk cId="238771513" sldId="503"/>
            <ac:inkMk id="39" creationId="{415B422C-77CE-489C-BC8B-BB67B90A95DC}"/>
          </ac:inkMkLst>
        </pc:inkChg>
        <pc:inkChg chg="add mod">
          <ac:chgData name="Tracy Carter" userId="2f5be7f5713387d1" providerId="LiveId" clId="{CB150FAE-7244-4D84-B171-8733A0E8FDED}" dt="2022-01-10T17:35:19.583" v="423"/>
          <ac:inkMkLst>
            <pc:docMk/>
            <pc:sldMk cId="238771513" sldId="503"/>
            <ac:inkMk id="40" creationId="{A5EE495D-030A-44C2-B361-5AB8100775D2}"/>
          </ac:inkMkLst>
        </pc:inkChg>
        <pc:inkChg chg="add mod">
          <ac:chgData name="Tracy Carter" userId="2f5be7f5713387d1" providerId="LiveId" clId="{CB150FAE-7244-4D84-B171-8733A0E8FDED}" dt="2022-01-10T17:35:25.763" v="436"/>
          <ac:inkMkLst>
            <pc:docMk/>
            <pc:sldMk cId="238771513" sldId="503"/>
            <ac:inkMk id="41" creationId="{CB9D952F-57E5-4AA6-B82A-C6A97F72593D}"/>
          </ac:inkMkLst>
        </pc:inkChg>
        <pc:inkChg chg="add mod">
          <ac:chgData name="Tracy Carter" userId="2f5be7f5713387d1" providerId="LiveId" clId="{CB150FAE-7244-4D84-B171-8733A0E8FDED}" dt="2022-01-10T17:35:25.763" v="436"/>
          <ac:inkMkLst>
            <pc:docMk/>
            <pc:sldMk cId="238771513" sldId="503"/>
            <ac:inkMk id="42" creationId="{5A9A7D7C-8917-4226-9AFC-631ED14100F2}"/>
          </ac:inkMkLst>
        </pc:inkChg>
        <pc:inkChg chg="add mod">
          <ac:chgData name="Tracy Carter" userId="2f5be7f5713387d1" providerId="LiveId" clId="{CB150FAE-7244-4D84-B171-8733A0E8FDED}" dt="2022-01-10T17:35:25.763" v="436"/>
          <ac:inkMkLst>
            <pc:docMk/>
            <pc:sldMk cId="238771513" sldId="503"/>
            <ac:inkMk id="46" creationId="{7FB3FAB1-0203-43D6-80CB-EF50C6B74904}"/>
          </ac:inkMkLst>
        </pc:inkChg>
        <pc:inkChg chg="add mod">
          <ac:chgData name="Tracy Carter" userId="2f5be7f5713387d1" providerId="LiveId" clId="{CB150FAE-7244-4D84-B171-8733A0E8FDED}" dt="2022-01-10T17:35:25.763" v="436"/>
          <ac:inkMkLst>
            <pc:docMk/>
            <pc:sldMk cId="238771513" sldId="503"/>
            <ac:inkMk id="47" creationId="{581169D9-70E3-4A6D-8923-CB00E680864D}"/>
          </ac:inkMkLst>
        </pc:inkChg>
        <pc:inkChg chg="add mod">
          <ac:chgData name="Tracy Carter" userId="2f5be7f5713387d1" providerId="LiveId" clId="{CB150FAE-7244-4D84-B171-8733A0E8FDED}" dt="2022-01-10T17:35:25.763" v="436"/>
          <ac:inkMkLst>
            <pc:docMk/>
            <pc:sldMk cId="238771513" sldId="503"/>
            <ac:inkMk id="48" creationId="{B1971EA6-1FF7-45E4-96A2-B8FCC662AC69}"/>
          </ac:inkMkLst>
        </pc:inkChg>
        <pc:inkChg chg="add mod">
          <ac:chgData name="Tracy Carter" userId="2f5be7f5713387d1" providerId="LiveId" clId="{CB150FAE-7244-4D84-B171-8733A0E8FDED}" dt="2022-01-10T17:35:25.763" v="436"/>
          <ac:inkMkLst>
            <pc:docMk/>
            <pc:sldMk cId="238771513" sldId="503"/>
            <ac:inkMk id="49" creationId="{FD0E65BB-15CD-4927-B46C-E9A2C168E26C}"/>
          </ac:inkMkLst>
        </pc:inkChg>
        <pc:inkChg chg="add mod">
          <ac:chgData name="Tracy Carter" userId="2f5be7f5713387d1" providerId="LiveId" clId="{CB150FAE-7244-4D84-B171-8733A0E8FDED}" dt="2022-01-10T17:35:25.763" v="436"/>
          <ac:inkMkLst>
            <pc:docMk/>
            <pc:sldMk cId="238771513" sldId="503"/>
            <ac:inkMk id="50" creationId="{C0822AD7-92D8-4242-B06B-3423C6108EA2}"/>
          </ac:inkMkLst>
        </pc:inkChg>
        <pc:inkChg chg="add mod">
          <ac:chgData name="Tracy Carter" userId="2f5be7f5713387d1" providerId="LiveId" clId="{CB150FAE-7244-4D84-B171-8733A0E8FDED}" dt="2022-01-10T17:35:25.763" v="436"/>
          <ac:inkMkLst>
            <pc:docMk/>
            <pc:sldMk cId="238771513" sldId="503"/>
            <ac:inkMk id="51" creationId="{1B75D510-4AC3-464A-B1A6-3A05849225E7}"/>
          </ac:inkMkLst>
        </pc:inkChg>
        <pc:inkChg chg="add mod">
          <ac:chgData name="Tracy Carter" userId="2f5be7f5713387d1" providerId="LiveId" clId="{CB150FAE-7244-4D84-B171-8733A0E8FDED}" dt="2022-01-10T17:35:25.763" v="436"/>
          <ac:inkMkLst>
            <pc:docMk/>
            <pc:sldMk cId="238771513" sldId="503"/>
            <ac:inkMk id="52" creationId="{DA179F10-B2E4-48E1-BB28-6F398DD4F4F3}"/>
          </ac:inkMkLst>
        </pc:inkChg>
        <pc:inkChg chg="add mod">
          <ac:chgData name="Tracy Carter" userId="2f5be7f5713387d1" providerId="LiveId" clId="{CB150FAE-7244-4D84-B171-8733A0E8FDED}" dt="2022-01-10T17:35:25.763" v="436"/>
          <ac:inkMkLst>
            <pc:docMk/>
            <pc:sldMk cId="238771513" sldId="503"/>
            <ac:inkMk id="53" creationId="{6DE815AF-57C3-4AC4-8B2A-9CF2D5115B9B}"/>
          </ac:inkMkLst>
        </pc:inkChg>
        <pc:inkChg chg="add mod">
          <ac:chgData name="Tracy Carter" userId="2f5be7f5713387d1" providerId="LiveId" clId="{CB150FAE-7244-4D84-B171-8733A0E8FDED}" dt="2022-01-10T17:35:25.763" v="436"/>
          <ac:inkMkLst>
            <pc:docMk/>
            <pc:sldMk cId="238771513" sldId="503"/>
            <ac:inkMk id="54" creationId="{5351E7E7-7550-4F6B-9231-8EE50E41274A}"/>
          </ac:inkMkLst>
        </pc:inkChg>
        <pc:inkChg chg="add mod">
          <ac:chgData name="Tracy Carter" userId="2f5be7f5713387d1" providerId="LiveId" clId="{CB150FAE-7244-4D84-B171-8733A0E8FDED}" dt="2022-01-10T17:35:25.763" v="436"/>
          <ac:inkMkLst>
            <pc:docMk/>
            <pc:sldMk cId="238771513" sldId="503"/>
            <ac:inkMk id="55" creationId="{0E215E53-167C-457D-ACC7-042069D851A7}"/>
          </ac:inkMkLst>
        </pc:inkChg>
        <pc:inkChg chg="add mod">
          <ac:chgData name="Tracy Carter" userId="2f5be7f5713387d1" providerId="LiveId" clId="{CB150FAE-7244-4D84-B171-8733A0E8FDED}" dt="2022-01-10T17:35:25.763" v="436"/>
          <ac:inkMkLst>
            <pc:docMk/>
            <pc:sldMk cId="238771513" sldId="503"/>
            <ac:inkMk id="56" creationId="{FFB324C4-7D5E-479F-800F-819E280AB167}"/>
          </ac:inkMkLst>
        </pc:inkChg>
        <pc:inkChg chg="add mod">
          <ac:chgData name="Tracy Carter" userId="2f5be7f5713387d1" providerId="LiveId" clId="{CB150FAE-7244-4D84-B171-8733A0E8FDED}" dt="2022-01-10T17:35:25.763" v="436"/>
          <ac:inkMkLst>
            <pc:docMk/>
            <pc:sldMk cId="238771513" sldId="503"/>
            <ac:inkMk id="57" creationId="{33BB5C6C-4964-4B2F-B781-6D1D6037061F}"/>
          </ac:inkMkLst>
        </pc:inkChg>
        <pc:inkChg chg="add del">
          <ac:chgData name="Tracy Carter" userId="2f5be7f5713387d1" providerId="LiveId" clId="{CB150FAE-7244-4D84-B171-8733A0E8FDED}" dt="2022-01-10T17:35:28.145" v="438"/>
          <ac:inkMkLst>
            <pc:docMk/>
            <pc:sldMk cId="238771513" sldId="503"/>
            <ac:inkMk id="60" creationId="{55D2F701-2181-4732-9ED7-E9153599D76D}"/>
          </ac:inkMkLst>
        </pc:inkChg>
        <pc:inkChg chg="add mod">
          <ac:chgData name="Tracy Carter" userId="2f5be7f5713387d1" providerId="LiveId" clId="{CB150FAE-7244-4D84-B171-8733A0E8FDED}" dt="2022-01-10T17:35:30.917" v="441"/>
          <ac:inkMkLst>
            <pc:docMk/>
            <pc:sldMk cId="238771513" sldId="503"/>
            <ac:inkMk id="61" creationId="{13ADBF8C-7D22-432A-9985-EBDBBF70D226}"/>
          </ac:inkMkLst>
        </pc:inkChg>
        <pc:inkChg chg="add mod">
          <ac:chgData name="Tracy Carter" userId="2f5be7f5713387d1" providerId="LiveId" clId="{CB150FAE-7244-4D84-B171-8733A0E8FDED}" dt="2022-01-10T17:35:30.917" v="441"/>
          <ac:inkMkLst>
            <pc:docMk/>
            <pc:sldMk cId="238771513" sldId="503"/>
            <ac:inkMk id="62" creationId="{909360CD-AB6E-436F-8DC4-9C60F2FD9895}"/>
          </ac:inkMkLst>
        </pc:inkChg>
      </pc:sldChg>
      <pc:sldChg chg="addSp delSp modSp mod">
        <pc:chgData name="Tracy Carter" userId="2f5be7f5713387d1" providerId="LiveId" clId="{CB150FAE-7244-4D84-B171-8733A0E8FDED}" dt="2022-01-10T17:30:39.833" v="109"/>
        <pc:sldMkLst>
          <pc:docMk/>
          <pc:sldMk cId="740335323" sldId="504"/>
        </pc:sldMkLst>
        <pc:grpChg chg="del mod">
          <ac:chgData name="Tracy Carter" userId="2f5be7f5713387d1" providerId="LiveId" clId="{CB150FAE-7244-4D84-B171-8733A0E8FDED}" dt="2022-01-10T17:29:23.602" v="3"/>
          <ac:grpSpMkLst>
            <pc:docMk/>
            <pc:sldMk cId="740335323" sldId="504"/>
            <ac:grpSpMk id="6" creationId="{F0A4C77D-B830-488C-89D0-4A7E0964E795}"/>
          </ac:grpSpMkLst>
        </pc:grpChg>
        <pc:grpChg chg="mod">
          <ac:chgData name="Tracy Carter" userId="2f5be7f5713387d1" providerId="LiveId" clId="{CB150FAE-7244-4D84-B171-8733A0E8FDED}" dt="2022-01-10T17:29:28.952" v="7"/>
          <ac:grpSpMkLst>
            <pc:docMk/>
            <pc:sldMk cId="740335323" sldId="504"/>
            <ac:grpSpMk id="9" creationId="{0047EF8E-5B88-4449-931F-6179CFE61670}"/>
          </ac:grpSpMkLst>
        </pc:grpChg>
        <pc:grpChg chg="mod">
          <ac:chgData name="Tracy Carter" userId="2f5be7f5713387d1" providerId="LiveId" clId="{CB150FAE-7244-4D84-B171-8733A0E8FDED}" dt="2022-01-10T17:29:30.479" v="10"/>
          <ac:grpSpMkLst>
            <pc:docMk/>
            <pc:sldMk cId="740335323" sldId="504"/>
            <ac:grpSpMk id="13" creationId="{2FDC8401-E91C-4844-80CD-E3C4583AE576}"/>
          </ac:grpSpMkLst>
        </pc:grpChg>
        <pc:grpChg chg="mod">
          <ac:chgData name="Tracy Carter" userId="2f5be7f5713387d1" providerId="LiveId" clId="{CB150FAE-7244-4D84-B171-8733A0E8FDED}" dt="2022-01-10T17:29:33.233" v="16"/>
          <ac:grpSpMkLst>
            <pc:docMk/>
            <pc:sldMk cId="740335323" sldId="504"/>
            <ac:grpSpMk id="19" creationId="{2D1C4907-0247-40CE-AC28-2CE50F44F886}"/>
          </ac:grpSpMkLst>
        </pc:grpChg>
        <pc:grpChg chg="del mod">
          <ac:chgData name="Tracy Carter" userId="2f5be7f5713387d1" providerId="LiveId" clId="{CB150FAE-7244-4D84-B171-8733A0E8FDED}" dt="2022-01-10T17:29:38.403" v="24"/>
          <ac:grpSpMkLst>
            <pc:docMk/>
            <pc:sldMk cId="740335323" sldId="504"/>
            <ac:grpSpMk id="24" creationId="{8CB25DD2-D993-49A6-A97E-8461252F2F62}"/>
          </ac:grpSpMkLst>
        </pc:grpChg>
        <pc:grpChg chg="mod">
          <ac:chgData name="Tracy Carter" userId="2f5be7f5713387d1" providerId="LiveId" clId="{CB150FAE-7244-4D84-B171-8733A0E8FDED}" dt="2022-01-10T17:29:38.403" v="24"/>
          <ac:grpSpMkLst>
            <pc:docMk/>
            <pc:sldMk cId="740335323" sldId="504"/>
            <ac:grpSpMk id="26" creationId="{E6A67B9B-3215-4733-AD10-F80FE2A4441C}"/>
          </ac:grpSpMkLst>
        </pc:grpChg>
        <pc:grpChg chg="del mod">
          <ac:chgData name="Tracy Carter" userId="2f5be7f5713387d1" providerId="LiveId" clId="{CB150FAE-7244-4D84-B171-8733A0E8FDED}" dt="2022-01-10T17:29:42.583" v="30"/>
          <ac:grpSpMkLst>
            <pc:docMk/>
            <pc:sldMk cId="740335323" sldId="504"/>
            <ac:grpSpMk id="30" creationId="{7C6E0CA4-7E31-4492-90A5-10542EAF8014}"/>
          </ac:grpSpMkLst>
        </pc:grpChg>
        <pc:grpChg chg="mod">
          <ac:chgData name="Tracy Carter" userId="2f5be7f5713387d1" providerId="LiveId" clId="{CB150FAE-7244-4D84-B171-8733A0E8FDED}" dt="2022-01-10T17:29:46.294" v="35"/>
          <ac:grpSpMkLst>
            <pc:docMk/>
            <pc:sldMk cId="740335323" sldId="504"/>
            <ac:grpSpMk id="34" creationId="{7B86BA9A-E6AE-4757-BB64-55A18E79DCA5}"/>
          </ac:grpSpMkLst>
        </pc:grpChg>
        <pc:grpChg chg="mod">
          <ac:chgData name="Tracy Carter" userId="2f5be7f5713387d1" providerId="LiveId" clId="{CB150FAE-7244-4D84-B171-8733A0E8FDED}" dt="2022-01-10T17:29:50.094" v="42"/>
          <ac:grpSpMkLst>
            <pc:docMk/>
            <pc:sldMk cId="740335323" sldId="504"/>
            <ac:grpSpMk id="41" creationId="{F38C6BA2-BB98-4805-9DDC-9706E0881ADC}"/>
          </ac:grpSpMkLst>
        </pc:grpChg>
        <pc:grpChg chg="del mod">
          <ac:chgData name="Tracy Carter" userId="2f5be7f5713387d1" providerId="LiveId" clId="{CB150FAE-7244-4D84-B171-8733A0E8FDED}" dt="2022-01-10T17:29:57.653" v="50"/>
          <ac:grpSpMkLst>
            <pc:docMk/>
            <pc:sldMk cId="740335323" sldId="504"/>
            <ac:grpSpMk id="47" creationId="{411F1674-8306-45BC-A187-AD8A1F8F16D1}"/>
          </ac:grpSpMkLst>
        </pc:grpChg>
        <pc:grpChg chg="mod">
          <ac:chgData name="Tracy Carter" userId="2f5be7f5713387d1" providerId="LiveId" clId="{CB150FAE-7244-4D84-B171-8733A0E8FDED}" dt="2022-01-10T17:29:57.653" v="50"/>
          <ac:grpSpMkLst>
            <pc:docMk/>
            <pc:sldMk cId="740335323" sldId="504"/>
            <ac:grpSpMk id="49" creationId="{3D88E12C-1F3A-4758-9365-BCD5CB862939}"/>
          </ac:grpSpMkLst>
        </pc:grpChg>
        <pc:grpChg chg="mod">
          <ac:chgData name="Tracy Carter" userId="2f5be7f5713387d1" providerId="LiveId" clId="{CB150FAE-7244-4D84-B171-8733A0E8FDED}" dt="2022-01-10T17:30:00.784" v="55"/>
          <ac:grpSpMkLst>
            <pc:docMk/>
            <pc:sldMk cId="740335323" sldId="504"/>
            <ac:grpSpMk id="54" creationId="{C90B498C-328A-4AC7-9CE0-F1CBC724F654}"/>
          </ac:grpSpMkLst>
        </pc:grpChg>
        <pc:grpChg chg="mod">
          <ac:chgData name="Tracy Carter" userId="2f5be7f5713387d1" providerId="LiveId" clId="{CB150FAE-7244-4D84-B171-8733A0E8FDED}" dt="2022-01-10T17:30:05.473" v="63"/>
          <ac:grpSpMkLst>
            <pc:docMk/>
            <pc:sldMk cId="740335323" sldId="504"/>
            <ac:grpSpMk id="62" creationId="{24FC6104-446C-4FF7-AED7-8A06106A17BF}"/>
          </ac:grpSpMkLst>
        </pc:grpChg>
        <pc:grpChg chg="del mod">
          <ac:chgData name="Tracy Carter" userId="2f5be7f5713387d1" providerId="LiveId" clId="{CB150FAE-7244-4D84-B171-8733A0E8FDED}" dt="2022-01-10T17:30:18.923" v="77"/>
          <ac:grpSpMkLst>
            <pc:docMk/>
            <pc:sldMk cId="740335323" sldId="504"/>
            <ac:grpSpMk id="66" creationId="{5C72A880-BDFC-4475-8729-A63B287F13B8}"/>
          </ac:grpSpMkLst>
        </pc:grpChg>
        <pc:grpChg chg="del mod">
          <ac:chgData name="Tracy Carter" userId="2f5be7f5713387d1" providerId="LiveId" clId="{CB150FAE-7244-4D84-B171-8733A0E8FDED}" dt="2022-01-10T17:30:15.161" v="73"/>
          <ac:grpSpMkLst>
            <pc:docMk/>
            <pc:sldMk cId="740335323" sldId="504"/>
            <ac:grpSpMk id="70" creationId="{F7C93FA2-8A42-40F8-BEBB-FE48BF478B11}"/>
          </ac:grpSpMkLst>
        </pc:grpChg>
        <pc:grpChg chg="mod">
          <ac:chgData name="Tracy Carter" userId="2f5be7f5713387d1" providerId="LiveId" clId="{CB150FAE-7244-4D84-B171-8733A0E8FDED}" dt="2022-01-10T17:30:18.974" v="79"/>
          <ac:grpSpMkLst>
            <pc:docMk/>
            <pc:sldMk cId="740335323" sldId="504"/>
            <ac:grpSpMk id="73" creationId="{633CE3D9-BD4E-4A25-809B-78CC496C2C46}"/>
          </ac:grpSpMkLst>
        </pc:grpChg>
        <pc:grpChg chg="mod">
          <ac:chgData name="Tracy Carter" userId="2f5be7f5713387d1" providerId="LiveId" clId="{CB150FAE-7244-4D84-B171-8733A0E8FDED}" dt="2022-01-10T17:30:22.704" v="83"/>
          <ac:grpSpMkLst>
            <pc:docMk/>
            <pc:sldMk cId="740335323" sldId="504"/>
            <ac:grpSpMk id="77" creationId="{A76CCE3B-C5CA-4159-8AC8-5A2344F0D43E}"/>
          </ac:grpSpMkLst>
        </pc:grpChg>
        <pc:grpChg chg="mod">
          <ac:chgData name="Tracy Carter" userId="2f5be7f5713387d1" providerId="LiveId" clId="{CB150FAE-7244-4D84-B171-8733A0E8FDED}" dt="2022-01-10T17:30:25.553" v="89"/>
          <ac:grpSpMkLst>
            <pc:docMk/>
            <pc:sldMk cId="740335323" sldId="504"/>
            <ac:grpSpMk id="83" creationId="{D82F773B-D21D-46B1-A6C1-896AAA2A80EC}"/>
          </ac:grpSpMkLst>
        </pc:grpChg>
        <pc:grpChg chg="mod">
          <ac:chgData name="Tracy Carter" userId="2f5be7f5713387d1" providerId="LiveId" clId="{CB150FAE-7244-4D84-B171-8733A0E8FDED}" dt="2022-01-10T17:30:28.198" v="94"/>
          <ac:grpSpMkLst>
            <pc:docMk/>
            <pc:sldMk cId="740335323" sldId="504"/>
            <ac:grpSpMk id="88" creationId="{4C644390-7A1B-43ED-9505-40A17C26B269}"/>
          </ac:grpSpMkLst>
        </pc:grpChg>
        <pc:grpChg chg="mod">
          <ac:chgData name="Tracy Carter" userId="2f5be7f5713387d1" providerId="LiveId" clId="{CB150FAE-7244-4D84-B171-8733A0E8FDED}" dt="2022-01-10T17:30:31.825" v="98"/>
          <ac:grpSpMkLst>
            <pc:docMk/>
            <pc:sldMk cId="740335323" sldId="504"/>
            <ac:grpSpMk id="92" creationId="{877A0289-4371-4853-B8AA-5021BDE52043}"/>
          </ac:grpSpMkLst>
        </pc:grpChg>
        <pc:grpChg chg="mod">
          <ac:chgData name="Tracy Carter" userId="2f5be7f5713387d1" providerId="LiveId" clId="{CB150FAE-7244-4D84-B171-8733A0E8FDED}" dt="2022-01-10T17:30:39.833" v="109"/>
          <ac:grpSpMkLst>
            <pc:docMk/>
            <pc:sldMk cId="740335323" sldId="504"/>
            <ac:grpSpMk id="103" creationId="{D6BDEFCD-72A5-4719-A365-A6F6EC180228}"/>
          </ac:grpSpMkLst>
        </pc:grpChg>
        <pc:grpChg chg="mod">
          <ac:chgData name="Tracy Carter" userId="2f5be7f5713387d1" providerId="LiveId" clId="{CB150FAE-7244-4D84-B171-8733A0E8FDED}" dt="2022-01-10T17:30:39.833" v="109"/>
          <ac:grpSpMkLst>
            <pc:docMk/>
            <pc:sldMk cId="740335323" sldId="504"/>
            <ac:grpSpMk id="104" creationId="{043CB4C8-4BD2-4706-B6A8-020E02393879}"/>
          </ac:grpSpMkLst>
        </pc:grpChg>
        <pc:inkChg chg="add del mod">
          <ac:chgData name="Tracy Carter" userId="2f5be7f5713387d1" providerId="LiveId" clId="{CB150FAE-7244-4D84-B171-8733A0E8FDED}" dt="2022-01-10T17:29:23.602" v="4"/>
          <ac:inkMkLst>
            <pc:docMk/>
            <pc:sldMk cId="740335323" sldId="504"/>
            <ac:inkMk id="3" creationId="{84F4DE75-B873-419E-964F-2939F967E3CD}"/>
          </ac:inkMkLst>
        </pc:inkChg>
        <pc:inkChg chg="add del mod">
          <ac:chgData name="Tracy Carter" userId="2f5be7f5713387d1" providerId="LiveId" clId="{CB150FAE-7244-4D84-B171-8733A0E8FDED}" dt="2022-01-10T17:29:23.602" v="3"/>
          <ac:inkMkLst>
            <pc:docMk/>
            <pc:sldMk cId="740335323" sldId="504"/>
            <ac:inkMk id="5" creationId="{42AAC239-5938-40DA-B540-41A131890E26}"/>
          </ac:inkMkLst>
        </pc:inkChg>
        <pc:inkChg chg="add mod">
          <ac:chgData name="Tracy Carter" userId="2f5be7f5713387d1" providerId="LiveId" clId="{CB150FAE-7244-4D84-B171-8733A0E8FDED}" dt="2022-01-10T17:29:28.952" v="7"/>
          <ac:inkMkLst>
            <pc:docMk/>
            <pc:sldMk cId="740335323" sldId="504"/>
            <ac:inkMk id="7" creationId="{95C8BF62-85D5-4798-8701-A1EC56EA05C8}"/>
          </ac:inkMkLst>
        </pc:inkChg>
        <pc:inkChg chg="add mod">
          <ac:chgData name="Tracy Carter" userId="2f5be7f5713387d1" providerId="LiveId" clId="{CB150FAE-7244-4D84-B171-8733A0E8FDED}" dt="2022-01-10T17:29:28.952" v="7"/>
          <ac:inkMkLst>
            <pc:docMk/>
            <pc:sldMk cId="740335323" sldId="504"/>
            <ac:inkMk id="8" creationId="{79B55916-17D5-47E9-8ED1-5FDCF209AB32}"/>
          </ac:inkMkLst>
        </pc:inkChg>
        <pc:inkChg chg="add mod">
          <ac:chgData name="Tracy Carter" userId="2f5be7f5713387d1" providerId="LiveId" clId="{CB150FAE-7244-4D84-B171-8733A0E8FDED}" dt="2022-01-10T17:29:30.479" v="10"/>
          <ac:inkMkLst>
            <pc:docMk/>
            <pc:sldMk cId="740335323" sldId="504"/>
            <ac:inkMk id="11" creationId="{F100DB27-8F5D-4E40-A845-F89416D823C5}"/>
          </ac:inkMkLst>
        </pc:inkChg>
        <pc:inkChg chg="add mod">
          <ac:chgData name="Tracy Carter" userId="2f5be7f5713387d1" providerId="LiveId" clId="{CB150FAE-7244-4D84-B171-8733A0E8FDED}" dt="2022-01-10T17:29:30.479" v="10"/>
          <ac:inkMkLst>
            <pc:docMk/>
            <pc:sldMk cId="740335323" sldId="504"/>
            <ac:inkMk id="12" creationId="{479D41AC-B102-402B-B127-88E1176E7938}"/>
          </ac:inkMkLst>
        </pc:inkChg>
        <pc:inkChg chg="add mod">
          <ac:chgData name="Tracy Carter" userId="2f5be7f5713387d1" providerId="LiveId" clId="{CB150FAE-7244-4D84-B171-8733A0E8FDED}" dt="2022-01-10T17:29:33.233" v="16"/>
          <ac:inkMkLst>
            <pc:docMk/>
            <pc:sldMk cId="740335323" sldId="504"/>
            <ac:inkMk id="14" creationId="{AD131E8B-AE0E-4054-A2AC-C92EC2EA3A73}"/>
          </ac:inkMkLst>
        </pc:inkChg>
        <pc:inkChg chg="add mod">
          <ac:chgData name="Tracy Carter" userId="2f5be7f5713387d1" providerId="LiveId" clId="{CB150FAE-7244-4D84-B171-8733A0E8FDED}" dt="2022-01-10T17:29:33.233" v="16"/>
          <ac:inkMkLst>
            <pc:docMk/>
            <pc:sldMk cId="740335323" sldId="504"/>
            <ac:inkMk id="15" creationId="{225638CD-5F6A-487B-97ED-9401D95137B4}"/>
          </ac:inkMkLst>
        </pc:inkChg>
        <pc:inkChg chg="add mod">
          <ac:chgData name="Tracy Carter" userId="2f5be7f5713387d1" providerId="LiveId" clId="{CB150FAE-7244-4D84-B171-8733A0E8FDED}" dt="2022-01-10T17:29:33.233" v="16"/>
          <ac:inkMkLst>
            <pc:docMk/>
            <pc:sldMk cId="740335323" sldId="504"/>
            <ac:inkMk id="16" creationId="{D21BD173-40CA-47B2-AD71-E3F8DE78A7B1}"/>
          </ac:inkMkLst>
        </pc:inkChg>
        <pc:inkChg chg="add mod">
          <ac:chgData name="Tracy Carter" userId="2f5be7f5713387d1" providerId="LiveId" clId="{CB150FAE-7244-4D84-B171-8733A0E8FDED}" dt="2022-01-10T17:29:33.233" v="16"/>
          <ac:inkMkLst>
            <pc:docMk/>
            <pc:sldMk cId="740335323" sldId="504"/>
            <ac:inkMk id="17" creationId="{F60B0BEF-0A55-4A92-8462-DB66004AE19C}"/>
          </ac:inkMkLst>
        </pc:inkChg>
        <pc:inkChg chg="add mod">
          <ac:chgData name="Tracy Carter" userId="2f5be7f5713387d1" providerId="LiveId" clId="{CB150FAE-7244-4D84-B171-8733A0E8FDED}" dt="2022-01-10T17:29:33.233" v="16"/>
          <ac:inkMkLst>
            <pc:docMk/>
            <pc:sldMk cId="740335323" sldId="504"/>
            <ac:inkMk id="18" creationId="{90794096-629E-437D-B118-E1B072604034}"/>
          </ac:inkMkLst>
        </pc:inkChg>
        <pc:inkChg chg="add mod">
          <ac:chgData name="Tracy Carter" userId="2f5be7f5713387d1" providerId="LiveId" clId="{CB150FAE-7244-4D84-B171-8733A0E8FDED}" dt="2022-01-10T17:29:38.403" v="24"/>
          <ac:inkMkLst>
            <pc:docMk/>
            <pc:sldMk cId="740335323" sldId="504"/>
            <ac:inkMk id="20" creationId="{726CDB73-A873-4EE2-A527-9F9E8015858F}"/>
          </ac:inkMkLst>
        </pc:inkChg>
        <pc:inkChg chg="add del">
          <ac:chgData name="Tracy Carter" userId="2f5be7f5713387d1" providerId="LiveId" clId="{CB150FAE-7244-4D84-B171-8733A0E8FDED}" dt="2022-01-10T17:29:36.224" v="21"/>
          <ac:inkMkLst>
            <pc:docMk/>
            <pc:sldMk cId="740335323" sldId="504"/>
            <ac:inkMk id="21" creationId="{6CB76476-F27F-4195-BC14-008107C4E0B8}"/>
          </ac:inkMkLst>
        </pc:inkChg>
        <pc:inkChg chg="add mod">
          <ac:chgData name="Tracy Carter" userId="2f5be7f5713387d1" providerId="LiveId" clId="{CB150FAE-7244-4D84-B171-8733A0E8FDED}" dt="2022-01-10T17:29:38.403" v="24"/>
          <ac:inkMkLst>
            <pc:docMk/>
            <pc:sldMk cId="740335323" sldId="504"/>
            <ac:inkMk id="22" creationId="{59407922-BAC6-4474-8442-A1426884B030}"/>
          </ac:inkMkLst>
        </pc:inkChg>
        <pc:inkChg chg="add mod">
          <ac:chgData name="Tracy Carter" userId="2f5be7f5713387d1" providerId="LiveId" clId="{CB150FAE-7244-4D84-B171-8733A0E8FDED}" dt="2022-01-10T17:29:38.403" v="24"/>
          <ac:inkMkLst>
            <pc:docMk/>
            <pc:sldMk cId="740335323" sldId="504"/>
            <ac:inkMk id="23" creationId="{094BEBA0-920B-4E1A-986D-498232B72CB9}"/>
          </ac:inkMkLst>
        </pc:inkChg>
        <pc:inkChg chg="add mod">
          <ac:chgData name="Tracy Carter" userId="2f5be7f5713387d1" providerId="LiveId" clId="{CB150FAE-7244-4D84-B171-8733A0E8FDED}" dt="2022-01-10T17:29:38.403" v="24"/>
          <ac:inkMkLst>
            <pc:docMk/>
            <pc:sldMk cId="740335323" sldId="504"/>
            <ac:inkMk id="25" creationId="{2EE4CB00-2547-400F-933E-E8036E623349}"/>
          </ac:inkMkLst>
        </pc:inkChg>
        <pc:inkChg chg="add del mod">
          <ac:chgData name="Tracy Carter" userId="2f5be7f5713387d1" providerId="LiveId" clId="{CB150FAE-7244-4D84-B171-8733A0E8FDED}" dt="2022-01-10T17:29:42.583" v="30"/>
          <ac:inkMkLst>
            <pc:docMk/>
            <pc:sldMk cId="740335323" sldId="504"/>
            <ac:inkMk id="27" creationId="{76A3E544-CD6F-4313-A3B7-3D954B4E268C}"/>
          </ac:inkMkLst>
        </pc:inkChg>
        <pc:inkChg chg="add del mod">
          <ac:chgData name="Tracy Carter" userId="2f5be7f5713387d1" providerId="LiveId" clId="{CB150FAE-7244-4D84-B171-8733A0E8FDED}" dt="2022-01-10T17:29:42.583" v="31"/>
          <ac:inkMkLst>
            <pc:docMk/>
            <pc:sldMk cId="740335323" sldId="504"/>
            <ac:inkMk id="28" creationId="{0A22DA20-CA5D-4882-9F74-5B7DB9921CA8}"/>
          </ac:inkMkLst>
        </pc:inkChg>
        <pc:inkChg chg="add del mod">
          <ac:chgData name="Tracy Carter" userId="2f5be7f5713387d1" providerId="LiveId" clId="{CB150FAE-7244-4D84-B171-8733A0E8FDED}" dt="2022-01-10T17:29:42.583" v="29"/>
          <ac:inkMkLst>
            <pc:docMk/>
            <pc:sldMk cId="740335323" sldId="504"/>
            <ac:inkMk id="29" creationId="{72F84FB1-17F6-473B-8717-3599A8F5E188}"/>
          </ac:inkMkLst>
        </pc:inkChg>
        <pc:inkChg chg="add mod">
          <ac:chgData name="Tracy Carter" userId="2f5be7f5713387d1" providerId="LiveId" clId="{CB150FAE-7244-4D84-B171-8733A0E8FDED}" dt="2022-01-10T17:29:46.294" v="35"/>
          <ac:inkMkLst>
            <pc:docMk/>
            <pc:sldMk cId="740335323" sldId="504"/>
            <ac:inkMk id="31" creationId="{5902D2D6-2CFB-41E1-8893-B40A65017427}"/>
          </ac:inkMkLst>
        </pc:inkChg>
        <pc:inkChg chg="add mod">
          <ac:chgData name="Tracy Carter" userId="2f5be7f5713387d1" providerId="LiveId" clId="{CB150FAE-7244-4D84-B171-8733A0E8FDED}" dt="2022-01-10T17:29:46.294" v="35"/>
          <ac:inkMkLst>
            <pc:docMk/>
            <pc:sldMk cId="740335323" sldId="504"/>
            <ac:inkMk id="32" creationId="{AF6B32F9-451B-40D4-85A4-E80DDCCAE31B}"/>
          </ac:inkMkLst>
        </pc:inkChg>
        <pc:inkChg chg="add mod">
          <ac:chgData name="Tracy Carter" userId="2f5be7f5713387d1" providerId="LiveId" clId="{CB150FAE-7244-4D84-B171-8733A0E8FDED}" dt="2022-01-10T17:29:46.294" v="35"/>
          <ac:inkMkLst>
            <pc:docMk/>
            <pc:sldMk cId="740335323" sldId="504"/>
            <ac:inkMk id="33" creationId="{3DE127B4-A88F-4B1F-9485-FB55F15B0E43}"/>
          </ac:inkMkLst>
        </pc:inkChg>
        <pc:inkChg chg="add">
          <ac:chgData name="Tracy Carter" userId="2f5be7f5713387d1" providerId="LiveId" clId="{CB150FAE-7244-4D84-B171-8733A0E8FDED}" dt="2022-01-10T17:29:47.043" v="36" actId="9405"/>
          <ac:inkMkLst>
            <pc:docMk/>
            <pc:sldMk cId="740335323" sldId="504"/>
            <ac:inkMk id="35" creationId="{697CB0C8-A4AE-41FE-B6A9-D09CC21C2395}"/>
          </ac:inkMkLst>
        </pc:inkChg>
        <pc:inkChg chg="add mod">
          <ac:chgData name="Tracy Carter" userId="2f5be7f5713387d1" providerId="LiveId" clId="{CB150FAE-7244-4D84-B171-8733A0E8FDED}" dt="2022-01-10T17:29:50.094" v="42"/>
          <ac:inkMkLst>
            <pc:docMk/>
            <pc:sldMk cId="740335323" sldId="504"/>
            <ac:inkMk id="36" creationId="{37EA15B8-66DB-4167-9EF5-AC47DF33D19A}"/>
          </ac:inkMkLst>
        </pc:inkChg>
        <pc:inkChg chg="add mod">
          <ac:chgData name="Tracy Carter" userId="2f5be7f5713387d1" providerId="LiveId" clId="{CB150FAE-7244-4D84-B171-8733A0E8FDED}" dt="2022-01-10T17:29:50.094" v="42"/>
          <ac:inkMkLst>
            <pc:docMk/>
            <pc:sldMk cId="740335323" sldId="504"/>
            <ac:inkMk id="37" creationId="{9A12DE19-E874-4D04-B209-1EF84F0C7524}"/>
          </ac:inkMkLst>
        </pc:inkChg>
        <pc:inkChg chg="add mod">
          <ac:chgData name="Tracy Carter" userId="2f5be7f5713387d1" providerId="LiveId" clId="{CB150FAE-7244-4D84-B171-8733A0E8FDED}" dt="2022-01-10T17:29:50.094" v="42"/>
          <ac:inkMkLst>
            <pc:docMk/>
            <pc:sldMk cId="740335323" sldId="504"/>
            <ac:inkMk id="38" creationId="{7BC1E4AE-79D1-44F5-8EDB-46A9A817B8DB}"/>
          </ac:inkMkLst>
        </pc:inkChg>
        <pc:inkChg chg="add mod">
          <ac:chgData name="Tracy Carter" userId="2f5be7f5713387d1" providerId="LiveId" clId="{CB150FAE-7244-4D84-B171-8733A0E8FDED}" dt="2022-01-10T17:29:50.094" v="42"/>
          <ac:inkMkLst>
            <pc:docMk/>
            <pc:sldMk cId="740335323" sldId="504"/>
            <ac:inkMk id="39" creationId="{62506101-84C2-4675-9753-6006116088FF}"/>
          </ac:inkMkLst>
        </pc:inkChg>
        <pc:inkChg chg="add mod">
          <ac:chgData name="Tracy Carter" userId="2f5be7f5713387d1" providerId="LiveId" clId="{CB150FAE-7244-4D84-B171-8733A0E8FDED}" dt="2022-01-10T17:29:50.094" v="42"/>
          <ac:inkMkLst>
            <pc:docMk/>
            <pc:sldMk cId="740335323" sldId="504"/>
            <ac:inkMk id="40" creationId="{2D0D37A2-3679-4167-A341-E19A8DFD708E}"/>
          </ac:inkMkLst>
        </pc:inkChg>
        <pc:inkChg chg="add mod">
          <ac:chgData name="Tracy Carter" userId="2f5be7f5713387d1" providerId="LiveId" clId="{CB150FAE-7244-4D84-B171-8733A0E8FDED}" dt="2022-01-10T17:29:57.653" v="50"/>
          <ac:inkMkLst>
            <pc:docMk/>
            <pc:sldMk cId="740335323" sldId="504"/>
            <ac:inkMk id="42" creationId="{A837723C-A4AA-4D0F-8B3E-95E78FED0BC7}"/>
          </ac:inkMkLst>
        </pc:inkChg>
        <pc:inkChg chg="add mod">
          <ac:chgData name="Tracy Carter" userId="2f5be7f5713387d1" providerId="LiveId" clId="{CB150FAE-7244-4D84-B171-8733A0E8FDED}" dt="2022-01-10T17:29:57.653" v="50"/>
          <ac:inkMkLst>
            <pc:docMk/>
            <pc:sldMk cId="740335323" sldId="504"/>
            <ac:inkMk id="43" creationId="{A865747E-DBEB-4295-BFAB-F6D6A6267707}"/>
          </ac:inkMkLst>
        </pc:inkChg>
        <pc:inkChg chg="add mod">
          <ac:chgData name="Tracy Carter" userId="2f5be7f5713387d1" providerId="LiveId" clId="{CB150FAE-7244-4D84-B171-8733A0E8FDED}" dt="2022-01-10T17:29:57.653" v="50"/>
          <ac:inkMkLst>
            <pc:docMk/>
            <pc:sldMk cId="740335323" sldId="504"/>
            <ac:inkMk id="44" creationId="{18C4DBCC-26CB-4ACA-BC42-7EA2BDAF4F4E}"/>
          </ac:inkMkLst>
        </pc:inkChg>
        <pc:inkChg chg="add mod">
          <ac:chgData name="Tracy Carter" userId="2f5be7f5713387d1" providerId="LiveId" clId="{CB150FAE-7244-4D84-B171-8733A0E8FDED}" dt="2022-01-10T17:29:57.653" v="50"/>
          <ac:inkMkLst>
            <pc:docMk/>
            <pc:sldMk cId="740335323" sldId="504"/>
            <ac:inkMk id="45" creationId="{4E3E702D-22C6-48DB-9EF6-69BE8487FA13}"/>
          </ac:inkMkLst>
        </pc:inkChg>
        <pc:inkChg chg="add mod">
          <ac:chgData name="Tracy Carter" userId="2f5be7f5713387d1" providerId="LiveId" clId="{CB150FAE-7244-4D84-B171-8733A0E8FDED}" dt="2022-01-10T17:29:57.653" v="50"/>
          <ac:inkMkLst>
            <pc:docMk/>
            <pc:sldMk cId="740335323" sldId="504"/>
            <ac:inkMk id="46" creationId="{72EF389C-71D3-409C-B4F2-4703407A32B7}"/>
          </ac:inkMkLst>
        </pc:inkChg>
        <pc:inkChg chg="add mod">
          <ac:chgData name="Tracy Carter" userId="2f5be7f5713387d1" providerId="LiveId" clId="{CB150FAE-7244-4D84-B171-8733A0E8FDED}" dt="2022-01-10T17:29:57.653" v="50"/>
          <ac:inkMkLst>
            <pc:docMk/>
            <pc:sldMk cId="740335323" sldId="504"/>
            <ac:inkMk id="48" creationId="{6A02DEA4-FA04-4DE4-B9C2-EDCAC8AC1E9D}"/>
          </ac:inkMkLst>
        </pc:inkChg>
        <pc:inkChg chg="add mod">
          <ac:chgData name="Tracy Carter" userId="2f5be7f5713387d1" providerId="LiveId" clId="{CB150FAE-7244-4D84-B171-8733A0E8FDED}" dt="2022-01-10T17:30:00.784" v="55"/>
          <ac:inkMkLst>
            <pc:docMk/>
            <pc:sldMk cId="740335323" sldId="504"/>
            <ac:inkMk id="50" creationId="{F417CEEE-6F81-4019-9736-322E01E3CDFF}"/>
          </ac:inkMkLst>
        </pc:inkChg>
        <pc:inkChg chg="add mod">
          <ac:chgData name="Tracy Carter" userId="2f5be7f5713387d1" providerId="LiveId" clId="{CB150FAE-7244-4D84-B171-8733A0E8FDED}" dt="2022-01-10T17:30:00.784" v="55"/>
          <ac:inkMkLst>
            <pc:docMk/>
            <pc:sldMk cId="740335323" sldId="504"/>
            <ac:inkMk id="51" creationId="{E8C6C1B9-52F0-49DA-9D38-07F36AA94496}"/>
          </ac:inkMkLst>
        </pc:inkChg>
        <pc:inkChg chg="add mod">
          <ac:chgData name="Tracy Carter" userId="2f5be7f5713387d1" providerId="LiveId" clId="{CB150FAE-7244-4D84-B171-8733A0E8FDED}" dt="2022-01-10T17:30:00.784" v="55"/>
          <ac:inkMkLst>
            <pc:docMk/>
            <pc:sldMk cId="740335323" sldId="504"/>
            <ac:inkMk id="52" creationId="{0AF7413B-00F0-47DC-99E0-2A681C77A843}"/>
          </ac:inkMkLst>
        </pc:inkChg>
        <pc:inkChg chg="add mod">
          <ac:chgData name="Tracy Carter" userId="2f5be7f5713387d1" providerId="LiveId" clId="{CB150FAE-7244-4D84-B171-8733A0E8FDED}" dt="2022-01-10T17:30:00.784" v="55"/>
          <ac:inkMkLst>
            <pc:docMk/>
            <pc:sldMk cId="740335323" sldId="504"/>
            <ac:inkMk id="53" creationId="{2B93B30C-E6F1-456C-A406-5C7AEBAE50E9}"/>
          </ac:inkMkLst>
        </pc:inkChg>
        <pc:inkChg chg="add">
          <ac:chgData name="Tracy Carter" userId="2f5be7f5713387d1" providerId="LiveId" clId="{CB150FAE-7244-4D84-B171-8733A0E8FDED}" dt="2022-01-10T17:30:01.028" v="56" actId="9405"/>
          <ac:inkMkLst>
            <pc:docMk/>
            <pc:sldMk cId="740335323" sldId="504"/>
            <ac:inkMk id="55" creationId="{165F0BA6-3AA3-4FB5-A5D3-B8FE39335BD8}"/>
          </ac:inkMkLst>
        </pc:inkChg>
        <pc:inkChg chg="add">
          <ac:chgData name="Tracy Carter" userId="2f5be7f5713387d1" providerId="LiveId" clId="{CB150FAE-7244-4D84-B171-8733A0E8FDED}" dt="2022-01-10T17:30:01.428" v="57" actId="9405"/>
          <ac:inkMkLst>
            <pc:docMk/>
            <pc:sldMk cId="740335323" sldId="504"/>
            <ac:inkMk id="56" creationId="{AA010457-FFEF-495A-9213-7D02B912339D}"/>
          </ac:inkMkLst>
        </pc:inkChg>
        <pc:inkChg chg="add">
          <ac:chgData name="Tracy Carter" userId="2f5be7f5713387d1" providerId="LiveId" clId="{CB150FAE-7244-4D84-B171-8733A0E8FDED}" dt="2022-01-10T17:30:02.104" v="58" actId="9405"/>
          <ac:inkMkLst>
            <pc:docMk/>
            <pc:sldMk cId="740335323" sldId="504"/>
            <ac:inkMk id="57" creationId="{DFA02AF8-7BDF-41ED-8DF1-4FB6D2A16509}"/>
          </ac:inkMkLst>
        </pc:inkChg>
        <pc:inkChg chg="add mod">
          <ac:chgData name="Tracy Carter" userId="2f5be7f5713387d1" providerId="LiveId" clId="{CB150FAE-7244-4D84-B171-8733A0E8FDED}" dt="2022-01-10T17:30:05.473" v="63"/>
          <ac:inkMkLst>
            <pc:docMk/>
            <pc:sldMk cId="740335323" sldId="504"/>
            <ac:inkMk id="58" creationId="{70287F15-3E45-4C6E-A105-4FCCE0ECF516}"/>
          </ac:inkMkLst>
        </pc:inkChg>
        <pc:inkChg chg="add mod">
          <ac:chgData name="Tracy Carter" userId="2f5be7f5713387d1" providerId="LiveId" clId="{CB150FAE-7244-4D84-B171-8733A0E8FDED}" dt="2022-01-10T17:30:05.473" v="63"/>
          <ac:inkMkLst>
            <pc:docMk/>
            <pc:sldMk cId="740335323" sldId="504"/>
            <ac:inkMk id="59" creationId="{6CA6438A-0C14-48D5-8CBB-EF443796CE79}"/>
          </ac:inkMkLst>
        </pc:inkChg>
        <pc:inkChg chg="add mod">
          <ac:chgData name="Tracy Carter" userId="2f5be7f5713387d1" providerId="LiveId" clId="{CB150FAE-7244-4D84-B171-8733A0E8FDED}" dt="2022-01-10T17:30:05.473" v="63"/>
          <ac:inkMkLst>
            <pc:docMk/>
            <pc:sldMk cId="740335323" sldId="504"/>
            <ac:inkMk id="60" creationId="{8E0D3105-7D74-458A-8EF3-8DD364750E55}"/>
          </ac:inkMkLst>
        </pc:inkChg>
        <pc:inkChg chg="add mod">
          <ac:chgData name="Tracy Carter" userId="2f5be7f5713387d1" providerId="LiveId" clId="{CB150FAE-7244-4D84-B171-8733A0E8FDED}" dt="2022-01-10T17:30:05.473" v="63"/>
          <ac:inkMkLst>
            <pc:docMk/>
            <pc:sldMk cId="740335323" sldId="504"/>
            <ac:inkMk id="61" creationId="{7B801D0D-BA70-4C2E-96FF-61BD9AD87696}"/>
          </ac:inkMkLst>
        </pc:inkChg>
        <pc:inkChg chg="add del mod">
          <ac:chgData name="Tracy Carter" userId="2f5be7f5713387d1" providerId="LiveId" clId="{CB150FAE-7244-4D84-B171-8733A0E8FDED}" dt="2022-01-10T17:30:18.353" v="76"/>
          <ac:inkMkLst>
            <pc:docMk/>
            <pc:sldMk cId="740335323" sldId="504"/>
            <ac:inkMk id="63" creationId="{59D5A113-5A27-4C6F-A5AE-DE3D3DA8FFDF}"/>
          </ac:inkMkLst>
        </pc:inkChg>
        <pc:inkChg chg="add del mod">
          <ac:chgData name="Tracy Carter" userId="2f5be7f5713387d1" providerId="LiveId" clId="{CB150FAE-7244-4D84-B171-8733A0E8FDED}" dt="2022-01-10T17:30:18.923" v="77"/>
          <ac:inkMkLst>
            <pc:docMk/>
            <pc:sldMk cId="740335323" sldId="504"/>
            <ac:inkMk id="64" creationId="{FBAADD24-9E33-4427-AAB8-7E64AADAB9C2}"/>
          </ac:inkMkLst>
        </pc:inkChg>
        <pc:inkChg chg="add del mod">
          <ac:chgData name="Tracy Carter" userId="2f5be7f5713387d1" providerId="LiveId" clId="{CB150FAE-7244-4D84-B171-8733A0E8FDED}" dt="2022-01-10T17:30:18.923" v="78"/>
          <ac:inkMkLst>
            <pc:docMk/>
            <pc:sldMk cId="740335323" sldId="504"/>
            <ac:inkMk id="65" creationId="{057D484C-9BBC-4744-94E3-9E0E4BEDA522}"/>
          </ac:inkMkLst>
        </pc:inkChg>
        <pc:inkChg chg="add mod">
          <ac:chgData name="Tracy Carter" userId="2f5be7f5713387d1" providerId="LiveId" clId="{CB150FAE-7244-4D84-B171-8733A0E8FDED}" dt="2022-01-10T17:30:15.161" v="73"/>
          <ac:inkMkLst>
            <pc:docMk/>
            <pc:sldMk cId="740335323" sldId="504"/>
            <ac:inkMk id="67" creationId="{9E7C9728-B065-4C61-AE16-4C9E15457F16}"/>
          </ac:inkMkLst>
        </pc:inkChg>
        <pc:inkChg chg="add del mod">
          <ac:chgData name="Tracy Carter" userId="2f5be7f5713387d1" providerId="LiveId" clId="{CB150FAE-7244-4D84-B171-8733A0E8FDED}" dt="2022-01-10T17:30:15.161" v="72"/>
          <ac:inkMkLst>
            <pc:docMk/>
            <pc:sldMk cId="740335323" sldId="504"/>
            <ac:inkMk id="68" creationId="{1FBE8175-AC02-4162-8A8D-E8B855C49E82}"/>
          </ac:inkMkLst>
        </pc:inkChg>
        <pc:inkChg chg="add del mod">
          <ac:chgData name="Tracy Carter" userId="2f5be7f5713387d1" providerId="LiveId" clId="{CB150FAE-7244-4D84-B171-8733A0E8FDED}" dt="2022-01-10T17:30:15.161" v="73"/>
          <ac:inkMkLst>
            <pc:docMk/>
            <pc:sldMk cId="740335323" sldId="504"/>
            <ac:inkMk id="69" creationId="{C705D628-4547-4D20-86B3-D7EDFF44A5A9}"/>
          </ac:inkMkLst>
        </pc:inkChg>
        <pc:inkChg chg="add mod">
          <ac:chgData name="Tracy Carter" userId="2f5be7f5713387d1" providerId="LiveId" clId="{CB150FAE-7244-4D84-B171-8733A0E8FDED}" dt="2022-01-10T17:30:18.974" v="79"/>
          <ac:inkMkLst>
            <pc:docMk/>
            <pc:sldMk cId="740335323" sldId="504"/>
            <ac:inkMk id="71" creationId="{0A819BD3-C4B0-4EBD-A89E-2E26CCEFFC5C}"/>
          </ac:inkMkLst>
        </pc:inkChg>
        <pc:inkChg chg="add mod">
          <ac:chgData name="Tracy Carter" userId="2f5be7f5713387d1" providerId="LiveId" clId="{CB150FAE-7244-4D84-B171-8733A0E8FDED}" dt="2022-01-10T17:30:18.974" v="79"/>
          <ac:inkMkLst>
            <pc:docMk/>
            <pc:sldMk cId="740335323" sldId="504"/>
            <ac:inkMk id="72" creationId="{AB236FBC-B93D-4F60-9D8E-7958B93B772D}"/>
          </ac:inkMkLst>
        </pc:inkChg>
        <pc:inkChg chg="add mod">
          <ac:chgData name="Tracy Carter" userId="2f5be7f5713387d1" providerId="LiveId" clId="{CB150FAE-7244-4D84-B171-8733A0E8FDED}" dt="2022-01-10T17:30:22.704" v="83"/>
          <ac:inkMkLst>
            <pc:docMk/>
            <pc:sldMk cId="740335323" sldId="504"/>
            <ac:inkMk id="74" creationId="{49C7DC39-20D6-4BED-9AC8-F35A5482B9F9}"/>
          </ac:inkMkLst>
        </pc:inkChg>
        <pc:inkChg chg="add mod">
          <ac:chgData name="Tracy Carter" userId="2f5be7f5713387d1" providerId="LiveId" clId="{CB150FAE-7244-4D84-B171-8733A0E8FDED}" dt="2022-01-10T17:30:22.704" v="83"/>
          <ac:inkMkLst>
            <pc:docMk/>
            <pc:sldMk cId="740335323" sldId="504"/>
            <ac:inkMk id="75" creationId="{E0482DE3-B62E-4AE4-8514-093EDDE01BE7}"/>
          </ac:inkMkLst>
        </pc:inkChg>
        <pc:inkChg chg="add mod">
          <ac:chgData name="Tracy Carter" userId="2f5be7f5713387d1" providerId="LiveId" clId="{CB150FAE-7244-4D84-B171-8733A0E8FDED}" dt="2022-01-10T17:30:22.704" v="83"/>
          <ac:inkMkLst>
            <pc:docMk/>
            <pc:sldMk cId="740335323" sldId="504"/>
            <ac:inkMk id="76" creationId="{BFA5B45A-1CF3-40A2-A8F7-758B78CD6053}"/>
          </ac:inkMkLst>
        </pc:inkChg>
        <pc:inkChg chg="add mod">
          <ac:chgData name="Tracy Carter" userId="2f5be7f5713387d1" providerId="LiveId" clId="{CB150FAE-7244-4D84-B171-8733A0E8FDED}" dt="2022-01-10T17:30:25.553" v="89"/>
          <ac:inkMkLst>
            <pc:docMk/>
            <pc:sldMk cId="740335323" sldId="504"/>
            <ac:inkMk id="78" creationId="{351C0458-4028-4D5B-992E-738D207C2F53}"/>
          </ac:inkMkLst>
        </pc:inkChg>
        <pc:inkChg chg="add mod">
          <ac:chgData name="Tracy Carter" userId="2f5be7f5713387d1" providerId="LiveId" clId="{CB150FAE-7244-4D84-B171-8733A0E8FDED}" dt="2022-01-10T17:30:25.553" v="89"/>
          <ac:inkMkLst>
            <pc:docMk/>
            <pc:sldMk cId="740335323" sldId="504"/>
            <ac:inkMk id="79" creationId="{A13EA914-89F1-4838-84F4-60D1ACB1575F}"/>
          </ac:inkMkLst>
        </pc:inkChg>
        <pc:inkChg chg="add mod">
          <ac:chgData name="Tracy Carter" userId="2f5be7f5713387d1" providerId="LiveId" clId="{CB150FAE-7244-4D84-B171-8733A0E8FDED}" dt="2022-01-10T17:30:25.553" v="89"/>
          <ac:inkMkLst>
            <pc:docMk/>
            <pc:sldMk cId="740335323" sldId="504"/>
            <ac:inkMk id="80" creationId="{EA925B18-F549-4B70-8C07-89616EAB2CAE}"/>
          </ac:inkMkLst>
        </pc:inkChg>
        <pc:inkChg chg="add mod">
          <ac:chgData name="Tracy Carter" userId="2f5be7f5713387d1" providerId="LiveId" clId="{CB150FAE-7244-4D84-B171-8733A0E8FDED}" dt="2022-01-10T17:30:25.553" v="89"/>
          <ac:inkMkLst>
            <pc:docMk/>
            <pc:sldMk cId="740335323" sldId="504"/>
            <ac:inkMk id="81" creationId="{6E3E7234-D7BF-4B00-963C-6AB4EB357B5C}"/>
          </ac:inkMkLst>
        </pc:inkChg>
        <pc:inkChg chg="add mod">
          <ac:chgData name="Tracy Carter" userId="2f5be7f5713387d1" providerId="LiveId" clId="{CB150FAE-7244-4D84-B171-8733A0E8FDED}" dt="2022-01-10T17:30:25.553" v="89"/>
          <ac:inkMkLst>
            <pc:docMk/>
            <pc:sldMk cId="740335323" sldId="504"/>
            <ac:inkMk id="82" creationId="{D2589B4F-962D-42CA-8607-3F2E86FD37B0}"/>
          </ac:inkMkLst>
        </pc:inkChg>
        <pc:inkChg chg="add mod">
          <ac:chgData name="Tracy Carter" userId="2f5be7f5713387d1" providerId="LiveId" clId="{CB150FAE-7244-4D84-B171-8733A0E8FDED}" dt="2022-01-10T17:30:28.198" v="94"/>
          <ac:inkMkLst>
            <pc:docMk/>
            <pc:sldMk cId="740335323" sldId="504"/>
            <ac:inkMk id="84" creationId="{A4DBD2EA-05FB-4269-A326-31E24EC20F4B}"/>
          </ac:inkMkLst>
        </pc:inkChg>
        <pc:inkChg chg="add mod">
          <ac:chgData name="Tracy Carter" userId="2f5be7f5713387d1" providerId="LiveId" clId="{CB150FAE-7244-4D84-B171-8733A0E8FDED}" dt="2022-01-10T17:30:28.198" v="94"/>
          <ac:inkMkLst>
            <pc:docMk/>
            <pc:sldMk cId="740335323" sldId="504"/>
            <ac:inkMk id="85" creationId="{F863A5C0-DC0E-4F3D-88D0-9A34C822EF46}"/>
          </ac:inkMkLst>
        </pc:inkChg>
        <pc:inkChg chg="add mod">
          <ac:chgData name="Tracy Carter" userId="2f5be7f5713387d1" providerId="LiveId" clId="{CB150FAE-7244-4D84-B171-8733A0E8FDED}" dt="2022-01-10T17:30:28.198" v="94"/>
          <ac:inkMkLst>
            <pc:docMk/>
            <pc:sldMk cId="740335323" sldId="504"/>
            <ac:inkMk id="86" creationId="{601AB912-BE1A-4FD9-A85B-FF63F7E87F3C}"/>
          </ac:inkMkLst>
        </pc:inkChg>
        <pc:inkChg chg="add mod">
          <ac:chgData name="Tracy Carter" userId="2f5be7f5713387d1" providerId="LiveId" clId="{CB150FAE-7244-4D84-B171-8733A0E8FDED}" dt="2022-01-10T17:30:28.198" v="94"/>
          <ac:inkMkLst>
            <pc:docMk/>
            <pc:sldMk cId="740335323" sldId="504"/>
            <ac:inkMk id="87" creationId="{7F5E9CA5-601A-4582-9B44-565B1DC18979}"/>
          </ac:inkMkLst>
        </pc:inkChg>
        <pc:inkChg chg="add mod">
          <ac:chgData name="Tracy Carter" userId="2f5be7f5713387d1" providerId="LiveId" clId="{CB150FAE-7244-4D84-B171-8733A0E8FDED}" dt="2022-01-10T17:30:31.825" v="98"/>
          <ac:inkMkLst>
            <pc:docMk/>
            <pc:sldMk cId="740335323" sldId="504"/>
            <ac:inkMk id="89" creationId="{4CA189E4-A9AC-4A4A-A6B8-C2EF0D282969}"/>
          </ac:inkMkLst>
        </pc:inkChg>
        <pc:inkChg chg="add mod">
          <ac:chgData name="Tracy Carter" userId="2f5be7f5713387d1" providerId="LiveId" clId="{CB150FAE-7244-4D84-B171-8733A0E8FDED}" dt="2022-01-10T17:30:31.825" v="98"/>
          <ac:inkMkLst>
            <pc:docMk/>
            <pc:sldMk cId="740335323" sldId="504"/>
            <ac:inkMk id="90" creationId="{FA223D01-D917-44DF-AEAD-2F3F0CF0A3EB}"/>
          </ac:inkMkLst>
        </pc:inkChg>
        <pc:inkChg chg="add">
          <ac:chgData name="Tracy Carter" userId="2f5be7f5713387d1" providerId="LiveId" clId="{CB150FAE-7244-4D84-B171-8733A0E8FDED}" dt="2022-01-10T17:30:30.943" v="97" actId="9405"/>
          <ac:inkMkLst>
            <pc:docMk/>
            <pc:sldMk cId="740335323" sldId="504"/>
            <ac:inkMk id="91" creationId="{217EB784-64D7-49A7-B2CC-7EC7D6B2821F}"/>
          </ac:inkMkLst>
        </pc:inkChg>
        <pc:inkChg chg="add mod">
          <ac:chgData name="Tracy Carter" userId="2f5be7f5713387d1" providerId="LiveId" clId="{CB150FAE-7244-4D84-B171-8733A0E8FDED}" dt="2022-01-10T17:30:39.833" v="109"/>
          <ac:inkMkLst>
            <pc:docMk/>
            <pc:sldMk cId="740335323" sldId="504"/>
            <ac:inkMk id="93" creationId="{AF439689-4A55-4C92-8BEA-A3A29E6B107A}"/>
          </ac:inkMkLst>
        </pc:inkChg>
        <pc:inkChg chg="add mod">
          <ac:chgData name="Tracy Carter" userId="2f5be7f5713387d1" providerId="LiveId" clId="{CB150FAE-7244-4D84-B171-8733A0E8FDED}" dt="2022-01-10T17:30:39.833" v="109"/>
          <ac:inkMkLst>
            <pc:docMk/>
            <pc:sldMk cId="740335323" sldId="504"/>
            <ac:inkMk id="94" creationId="{1A2614FF-94AC-4C37-A507-D389CB896463}"/>
          </ac:inkMkLst>
        </pc:inkChg>
        <pc:inkChg chg="add mod">
          <ac:chgData name="Tracy Carter" userId="2f5be7f5713387d1" providerId="LiveId" clId="{CB150FAE-7244-4D84-B171-8733A0E8FDED}" dt="2022-01-10T17:30:39.833" v="109"/>
          <ac:inkMkLst>
            <pc:docMk/>
            <pc:sldMk cId="740335323" sldId="504"/>
            <ac:inkMk id="95" creationId="{19B7CBEE-39BB-45F7-847F-3426EC7F0392}"/>
          </ac:inkMkLst>
        </pc:inkChg>
        <pc:inkChg chg="add mod">
          <ac:chgData name="Tracy Carter" userId="2f5be7f5713387d1" providerId="LiveId" clId="{CB150FAE-7244-4D84-B171-8733A0E8FDED}" dt="2022-01-10T17:30:39.833" v="109"/>
          <ac:inkMkLst>
            <pc:docMk/>
            <pc:sldMk cId="740335323" sldId="504"/>
            <ac:inkMk id="96" creationId="{B06E2C4C-7F5F-4A39-A97C-D523086282B7}"/>
          </ac:inkMkLst>
        </pc:inkChg>
        <pc:inkChg chg="add mod">
          <ac:chgData name="Tracy Carter" userId="2f5be7f5713387d1" providerId="LiveId" clId="{CB150FAE-7244-4D84-B171-8733A0E8FDED}" dt="2022-01-10T17:30:39.833" v="109"/>
          <ac:inkMkLst>
            <pc:docMk/>
            <pc:sldMk cId="740335323" sldId="504"/>
            <ac:inkMk id="97" creationId="{C516B3E2-236B-4DC8-A938-4E52415DC4A9}"/>
          </ac:inkMkLst>
        </pc:inkChg>
        <pc:inkChg chg="add mod">
          <ac:chgData name="Tracy Carter" userId="2f5be7f5713387d1" providerId="LiveId" clId="{CB150FAE-7244-4D84-B171-8733A0E8FDED}" dt="2022-01-10T17:30:39.833" v="109"/>
          <ac:inkMkLst>
            <pc:docMk/>
            <pc:sldMk cId="740335323" sldId="504"/>
            <ac:inkMk id="98" creationId="{6E828690-EC01-48FC-8499-A056221102F4}"/>
          </ac:inkMkLst>
        </pc:inkChg>
        <pc:inkChg chg="add mod">
          <ac:chgData name="Tracy Carter" userId="2f5be7f5713387d1" providerId="LiveId" clId="{CB150FAE-7244-4D84-B171-8733A0E8FDED}" dt="2022-01-10T17:30:39.833" v="109"/>
          <ac:inkMkLst>
            <pc:docMk/>
            <pc:sldMk cId="740335323" sldId="504"/>
            <ac:inkMk id="99" creationId="{32074F2E-0E0F-4639-90AD-87B75E4338E8}"/>
          </ac:inkMkLst>
        </pc:inkChg>
        <pc:inkChg chg="add mod">
          <ac:chgData name="Tracy Carter" userId="2f5be7f5713387d1" providerId="LiveId" clId="{CB150FAE-7244-4D84-B171-8733A0E8FDED}" dt="2022-01-10T17:30:39.833" v="109"/>
          <ac:inkMkLst>
            <pc:docMk/>
            <pc:sldMk cId="740335323" sldId="504"/>
            <ac:inkMk id="100" creationId="{E3D527DE-5ADE-4B7A-B162-2334F3D51271}"/>
          </ac:inkMkLst>
        </pc:inkChg>
        <pc:inkChg chg="add mod">
          <ac:chgData name="Tracy Carter" userId="2f5be7f5713387d1" providerId="LiveId" clId="{CB150FAE-7244-4D84-B171-8733A0E8FDED}" dt="2022-01-10T17:30:39.833" v="109"/>
          <ac:inkMkLst>
            <pc:docMk/>
            <pc:sldMk cId="740335323" sldId="504"/>
            <ac:inkMk id="101" creationId="{59896508-812E-4C26-B271-BA05F8D97AF8}"/>
          </ac:inkMkLst>
        </pc:inkChg>
        <pc:inkChg chg="add mod">
          <ac:chgData name="Tracy Carter" userId="2f5be7f5713387d1" providerId="LiveId" clId="{CB150FAE-7244-4D84-B171-8733A0E8FDED}" dt="2022-01-10T17:30:39.833" v="109"/>
          <ac:inkMkLst>
            <pc:docMk/>
            <pc:sldMk cId="740335323" sldId="504"/>
            <ac:inkMk id="102" creationId="{E1EC0240-0F5A-4723-A9DB-6F9E1FDC6F27}"/>
          </ac:inkMkLst>
        </pc:inkChg>
      </pc:sldChg>
      <pc:sldChg chg="addSp modSp mod">
        <pc:chgData name="Tracy Carter" userId="2f5be7f5713387d1" providerId="LiveId" clId="{CB150FAE-7244-4D84-B171-8733A0E8FDED}" dt="2022-01-10T17:35:55.673" v="458"/>
        <pc:sldMkLst>
          <pc:docMk/>
          <pc:sldMk cId="3230348715" sldId="516"/>
        </pc:sldMkLst>
        <pc:grpChg chg="mod">
          <ac:chgData name="Tracy Carter" userId="2f5be7f5713387d1" providerId="LiveId" clId="{CB150FAE-7244-4D84-B171-8733A0E8FDED}" dt="2022-01-10T17:35:47.447" v="444"/>
          <ac:grpSpMkLst>
            <pc:docMk/>
            <pc:sldMk cId="3230348715" sldId="516"/>
            <ac:grpSpMk id="6" creationId="{B75BF291-21EF-4BEA-872A-67A3767E9874}"/>
          </ac:grpSpMkLst>
        </pc:grpChg>
        <pc:grpChg chg="mod">
          <ac:chgData name="Tracy Carter" userId="2f5be7f5713387d1" providerId="LiveId" clId="{CB150FAE-7244-4D84-B171-8733A0E8FDED}" dt="2022-01-10T17:35:49.575" v="447"/>
          <ac:grpSpMkLst>
            <pc:docMk/>
            <pc:sldMk cId="3230348715" sldId="516"/>
            <ac:grpSpMk id="9" creationId="{668B6FB5-1647-4A82-BFB8-5B43F860914D}"/>
          </ac:grpSpMkLst>
        </pc:grpChg>
        <pc:grpChg chg="mod">
          <ac:chgData name="Tracy Carter" userId="2f5be7f5713387d1" providerId="LiveId" clId="{CB150FAE-7244-4D84-B171-8733A0E8FDED}" dt="2022-01-10T17:35:53.738" v="454"/>
          <ac:grpSpMkLst>
            <pc:docMk/>
            <pc:sldMk cId="3230348715" sldId="516"/>
            <ac:grpSpMk id="17" creationId="{ED2D9B23-083D-44D8-A4D9-70F806D9D90F}"/>
          </ac:grpSpMkLst>
        </pc:grpChg>
        <pc:grpChg chg="mod">
          <ac:chgData name="Tracy Carter" userId="2f5be7f5713387d1" providerId="LiveId" clId="{CB150FAE-7244-4D84-B171-8733A0E8FDED}" dt="2022-01-10T17:35:53.738" v="454"/>
          <ac:grpSpMkLst>
            <pc:docMk/>
            <pc:sldMk cId="3230348715" sldId="516"/>
            <ac:grpSpMk id="18" creationId="{75E5D26D-D56F-4AC4-9CBE-36E972A559F0}"/>
          </ac:grpSpMkLst>
        </pc:grpChg>
        <pc:grpChg chg="mod">
          <ac:chgData name="Tracy Carter" userId="2f5be7f5713387d1" providerId="LiveId" clId="{CB150FAE-7244-4D84-B171-8733A0E8FDED}" dt="2022-01-10T17:35:55.673" v="458"/>
          <ac:grpSpMkLst>
            <pc:docMk/>
            <pc:sldMk cId="3230348715" sldId="516"/>
            <ac:grpSpMk id="22" creationId="{660043D4-4F47-468C-BEFD-1055C0B83C22}"/>
          </ac:grpSpMkLst>
        </pc:grpChg>
        <pc:inkChg chg="add mod">
          <ac:chgData name="Tracy Carter" userId="2f5be7f5713387d1" providerId="LiveId" clId="{CB150FAE-7244-4D84-B171-8733A0E8FDED}" dt="2022-01-10T17:35:47.447" v="444"/>
          <ac:inkMkLst>
            <pc:docMk/>
            <pc:sldMk cId="3230348715" sldId="516"/>
            <ac:inkMk id="3" creationId="{226B4D49-56B9-4845-8DF5-DF4F9A43FB51}"/>
          </ac:inkMkLst>
        </pc:inkChg>
        <pc:inkChg chg="add mod">
          <ac:chgData name="Tracy Carter" userId="2f5be7f5713387d1" providerId="LiveId" clId="{CB150FAE-7244-4D84-B171-8733A0E8FDED}" dt="2022-01-10T17:35:47.447" v="444"/>
          <ac:inkMkLst>
            <pc:docMk/>
            <pc:sldMk cId="3230348715" sldId="516"/>
            <ac:inkMk id="5" creationId="{DAD2FE8F-6C2C-4E32-BA9D-C546133A9F50}"/>
          </ac:inkMkLst>
        </pc:inkChg>
        <pc:inkChg chg="add mod">
          <ac:chgData name="Tracy Carter" userId="2f5be7f5713387d1" providerId="LiveId" clId="{CB150FAE-7244-4D84-B171-8733A0E8FDED}" dt="2022-01-10T17:35:49.575" v="447"/>
          <ac:inkMkLst>
            <pc:docMk/>
            <pc:sldMk cId="3230348715" sldId="516"/>
            <ac:inkMk id="7" creationId="{6C3DDF95-DF8D-4DBC-987C-358CCBA6A40F}"/>
          </ac:inkMkLst>
        </pc:inkChg>
        <pc:inkChg chg="add mod">
          <ac:chgData name="Tracy Carter" userId="2f5be7f5713387d1" providerId="LiveId" clId="{CB150FAE-7244-4D84-B171-8733A0E8FDED}" dt="2022-01-10T17:35:49.575" v="447"/>
          <ac:inkMkLst>
            <pc:docMk/>
            <pc:sldMk cId="3230348715" sldId="516"/>
            <ac:inkMk id="8" creationId="{1D758B41-C50B-4844-95B9-5851CCC83445}"/>
          </ac:inkMkLst>
        </pc:inkChg>
        <pc:inkChg chg="add">
          <ac:chgData name="Tracy Carter" userId="2f5be7f5713387d1" providerId="LiveId" clId="{CB150FAE-7244-4D84-B171-8733A0E8FDED}" dt="2022-01-10T17:35:50.277" v="448" actId="9405"/>
          <ac:inkMkLst>
            <pc:docMk/>
            <pc:sldMk cId="3230348715" sldId="516"/>
            <ac:inkMk id="11" creationId="{B6F78BBC-250F-46A1-984C-0DCFA6085735}"/>
          </ac:inkMkLst>
        </pc:inkChg>
        <pc:inkChg chg="add mod">
          <ac:chgData name="Tracy Carter" userId="2f5be7f5713387d1" providerId="LiveId" clId="{CB150FAE-7244-4D84-B171-8733A0E8FDED}" dt="2022-01-10T17:35:53.738" v="454"/>
          <ac:inkMkLst>
            <pc:docMk/>
            <pc:sldMk cId="3230348715" sldId="516"/>
            <ac:inkMk id="12" creationId="{D000B770-EEBA-45B2-AB31-DC4DB87CE2C5}"/>
          </ac:inkMkLst>
        </pc:inkChg>
        <pc:inkChg chg="add mod">
          <ac:chgData name="Tracy Carter" userId="2f5be7f5713387d1" providerId="LiveId" clId="{CB150FAE-7244-4D84-B171-8733A0E8FDED}" dt="2022-01-10T17:35:53.738" v="454"/>
          <ac:inkMkLst>
            <pc:docMk/>
            <pc:sldMk cId="3230348715" sldId="516"/>
            <ac:inkMk id="13" creationId="{F2826E49-9E79-4A4F-A9AF-09D7753BD09C}"/>
          </ac:inkMkLst>
        </pc:inkChg>
        <pc:inkChg chg="add mod">
          <ac:chgData name="Tracy Carter" userId="2f5be7f5713387d1" providerId="LiveId" clId="{CB150FAE-7244-4D84-B171-8733A0E8FDED}" dt="2022-01-10T17:35:53.738" v="454"/>
          <ac:inkMkLst>
            <pc:docMk/>
            <pc:sldMk cId="3230348715" sldId="516"/>
            <ac:inkMk id="14" creationId="{949FD903-EEA0-4F2E-9FEC-2F3DC2D412D6}"/>
          </ac:inkMkLst>
        </pc:inkChg>
        <pc:inkChg chg="add mod">
          <ac:chgData name="Tracy Carter" userId="2f5be7f5713387d1" providerId="LiveId" clId="{CB150FAE-7244-4D84-B171-8733A0E8FDED}" dt="2022-01-10T17:35:53.738" v="454"/>
          <ac:inkMkLst>
            <pc:docMk/>
            <pc:sldMk cId="3230348715" sldId="516"/>
            <ac:inkMk id="15" creationId="{13C8208A-F04B-4C28-8A7B-E0ECF64629B4}"/>
          </ac:inkMkLst>
        </pc:inkChg>
        <pc:inkChg chg="add mod">
          <ac:chgData name="Tracy Carter" userId="2f5be7f5713387d1" providerId="LiveId" clId="{CB150FAE-7244-4D84-B171-8733A0E8FDED}" dt="2022-01-10T17:35:53.738" v="454"/>
          <ac:inkMkLst>
            <pc:docMk/>
            <pc:sldMk cId="3230348715" sldId="516"/>
            <ac:inkMk id="16" creationId="{F9E83C59-97EF-44D1-BF2E-A6610CCE9FA5}"/>
          </ac:inkMkLst>
        </pc:inkChg>
        <pc:inkChg chg="add mod">
          <ac:chgData name="Tracy Carter" userId="2f5be7f5713387d1" providerId="LiveId" clId="{CB150FAE-7244-4D84-B171-8733A0E8FDED}" dt="2022-01-10T17:35:55.673" v="458"/>
          <ac:inkMkLst>
            <pc:docMk/>
            <pc:sldMk cId="3230348715" sldId="516"/>
            <ac:inkMk id="19" creationId="{4009119A-2150-4F37-A080-7BCF2EA32711}"/>
          </ac:inkMkLst>
        </pc:inkChg>
        <pc:inkChg chg="add mod">
          <ac:chgData name="Tracy Carter" userId="2f5be7f5713387d1" providerId="LiveId" clId="{CB150FAE-7244-4D84-B171-8733A0E8FDED}" dt="2022-01-10T17:35:55.673" v="458"/>
          <ac:inkMkLst>
            <pc:docMk/>
            <pc:sldMk cId="3230348715" sldId="516"/>
            <ac:inkMk id="20" creationId="{CE9D3102-C84E-4774-B7D3-F077BB06E0F5}"/>
          </ac:inkMkLst>
        </pc:inkChg>
        <pc:inkChg chg="add mod">
          <ac:chgData name="Tracy Carter" userId="2f5be7f5713387d1" providerId="LiveId" clId="{CB150FAE-7244-4D84-B171-8733A0E8FDED}" dt="2022-01-10T17:35:55.673" v="458"/>
          <ac:inkMkLst>
            <pc:docMk/>
            <pc:sldMk cId="3230348715" sldId="516"/>
            <ac:inkMk id="21" creationId="{739F864E-7614-4D71-8313-D2851339A8FD}"/>
          </ac:inkMkLst>
        </pc:inkChg>
      </pc:sldChg>
      <pc:sldChg chg="addSp delSp modSp mod">
        <pc:chgData name="Tracy Carter" userId="2f5be7f5713387d1" providerId="LiveId" clId="{CB150FAE-7244-4D84-B171-8733A0E8FDED}" dt="2022-01-10T17:34:35.591" v="382"/>
        <pc:sldMkLst>
          <pc:docMk/>
          <pc:sldMk cId="1644888295" sldId="523"/>
        </pc:sldMkLst>
        <pc:grpChg chg="mod">
          <ac:chgData name="Tracy Carter" userId="2f5be7f5713387d1" providerId="LiveId" clId="{CB150FAE-7244-4D84-B171-8733A0E8FDED}" dt="2022-01-10T17:34:07.466" v="338"/>
          <ac:grpSpMkLst>
            <pc:docMk/>
            <pc:sldMk cId="1644888295" sldId="523"/>
            <ac:grpSpMk id="7" creationId="{F36CF604-1FCB-4097-9D3A-AE3206838B74}"/>
          </ac:grpSpMkLst>
        </pc:grpChg>
        <pc:grpChg chg="mod">
          <ac:chgData name="Tracy Carter" userId="2f5be7f5713387d1" providerId="LiveId" clId="{CB150FAE-7244-4D84-B171-8733A0E8FDED}" dt="2022-01-10T17:34:11.953" v="346"/>
          <ac:grpSpMkLst>
            <pc:docMk/>
            <pc:sldMk cId="1644888295" sldId="523"/>
            <ac:grpSpMk id="16" creationId="{50EF23C7-3A63-44F8-AB85-A58329082502}"/>
          </ac:grpSpMkLst>
        </pc:grpChg>
        <pc:grpChg chg="mod">
          <ac:chgData name="Tracy Carter" userId="2f5be7f5713387d1" providerId="LiveId" clId="{CB150FAE-7244-4D84-B171-8733A0E8FDED}" dt="2022-01-10T17:34:11.953" v="346"/>
          <ac:grpSpMkLst>
            <pc:docMk/>
            <pc:sldMk cId="1644888295" sldId="523"/>
            <ac:grpSpMk id="17" creationId="{E7AC8BA1-98E3-4A00-91CD-217D8E3830C8}"/>
          </ac:grpSpMkLst>
        </pc:grpChg>
        <pc:grpChg chg="mod">
          <ac:chgData name="Tracy Carter" userId="2f5be7f5713387d1" providerId="LiveId" clId="{CB150FAE-7244-4D84-B171-8733A0E8FDED}" dt="2022-01-10T17:34:16.766" v="353"/>
          <ac:grpSpMkLst>
            <pc:docMk/>
            <pc:sldMk cId="1644888295" sldId="523"/>
            <ac:grpSpMk id="24" creationId="{BE90C0AA-3B5F-47CC-A092-17B3D61BA646}"/>
          </ac:grpSpMkLst>
        </pc:grpChg>
        <pc:grpChg chg="mod">
          <ac:chgData name="Tracy Carter" userId="2f5be7f5713387d1" providerId="LiveId" clId="{CB150FAE-7244-4D84-B171-8733A0E8FDED}" dt="2022-01-10T17:34:16.766" v="353"/>
          <ac:grpSpMkLst>
            <pc:docMk/>
            <pc:sldMk cId="1644888295" sldId="523"/>
            <ac:grpSpMk id="25" creationId="{CCB6EE89-F6B2-469A-8ECA-F8262D14BD2E}"/>
          </ac:grpSpMkLst>
        </pc:grpChg>
        <pc:grpChg chg="mod">
          <ac:chgData name="Tracy Carter" userId="2f5be7f5713387d1" providerId="LiveId" clId="{CB150FAE-7244-4D84-B171-8733A0E8FDED}" dt="2022-01-10T17:34:21.856" v="362"/>
          <ac:grpSpMkLst>
            <pc:docMk/>
            <pc:sldMk cId="1644888295" sldId="523"/>
            <ac:grpSpMk id="34" creationId="{720B0BA8-1E6A-4C18-8A79-51EB738A478C}"/>
          </ac:grpSpMkLst>
        </pc:grpChg>
        <pc:grpChg chg="mod">
          <ac:chgData name="Tracy Carter" userId="2f5be7f5713387d1" providerId="LiveId" clId="{CB150FAE-7244-4D84-B171-8733A0E8FDED}" dt="2022-01-10T17:34:21.856" v="362"/>
          <ac:grpSpMkLst>
            <pc:docMk/>
            <pc:sldMk cId="1644888295" sldId="523"/>
            <ac:grpSpMk id="35" creationId="{127975A8-BF70-4166-97FA-36A2FECC43D1}"/>
          </ac:grpSpMkLst>
        </pc:grpChg>
        <pc:grpChg chg="mod">
          <ac:chgData name="Tracy Carter" userId="2f5be7f5713387d1" providerId="LiveId" clId="{CB150FAE-7244-4D84-B171-8733A0E8FDED}" dt="2022-01-10T17:34:27.516" v="371"/>
          <ac:grpSpMkLst>
            <pc:docMk/>
            <pc:sldMk cId="1644888295" sldId="523"/>
            <ac:grpSpMk id="44" creationId="{B06E25D8-AB42-453C-8064-7A222E71CF93}"/>
          </ac:grpSpMkLst>
        </pc:grpChg>
        <pc:grpChg chg="del mod">
          <ac:chgData name="Tracy Carter" userId="2f5be7f5713387d1" providerId="LiveId" clId="{CB150FAE-7244-4D84-B171-8733A0E8FDED}" dt="2022-01-10T17:34:32.586" v="378"/>
          <ac:grpSpMkLst>
            <pc:docMk/>
            <pc:sldMk cId="1644888295" sldId="523"/>
            <ac:grpSpMk id="49" creationId="{7F223882-2870-4121-B315-C6C444CF8DEB}"/>
          </ac:grpSpMkLst>
        </pc:grpChg>
        <pc:grpChg chg="mod">
          <ac:chgData name="Tracy Carter" userId="2f5be7f5713387d1" providerId="LiveId" clId="{CB150FAE-7244-4D84-B171-8733A0E8FDED}" dt="2022-01-10T17:34:32.586" v="378"/>
          <ac:grpSpMkLst>
            <pc:docMk/>
            <pc:sldMk cId="1644888295" sldId="523"/>
            <ac:grpSpMk id="51" creationId="{E7AC8685-0458-438E-B95B-4BAF56BB750E}"/>
          </ac:grpSpMkLst>
        </pc:grpChg>
        <pc:grpChg chg="mod">
          <ac:chgData name="Tracy Carter" userId="2f5be7f5713387d1" providerId="LiveId" clId="{CB150FAE-7244-4D84-B171-8733A0E8FDED}" dt="2022-01-10T17:34:35.591" v="382"/>
          <ac:grpSpMkLst>
            <pc:docMk/>
            <pc:sldMk cId="1644888295" sldId="523"/>
            <ac:grpSpMk id="55" creationId="{B63C71F6-C297-4E91-965F-603C954E1AE3}"/>
          </ac:grpSpMkLst>
        </pc:grpChg>
        <pc:inkChg chg="add mod">
          <ac:chgData name="Tracy Carter" userId="2f5be7f5713387d1" providerId="LiveId" clId="{CB150FAE-7244-4D84-B171-8733A0E8FDED}" dt="2022-01-10T17:34:07.466" v="338"/>
          <ac:inkMkLst>
            <pc:docMk/>
            <pc:sldMk cId="1644888295" sldId="523"/>
            <ac:inkMk id="3" creationId="{6BC604B9-BA25-4BB9-8E20-91441174B5A0}"/>
          </ac:inkMkLst>
        </pc:inkChg>
        <pc:inkChg chg="add mod">
          <ac:chgData name="Tracy Carter" userId="2f5be7f5713387d1" providerId="LiveId" clId="{CB150FAE-7244-4D84-B171-8733A0E8FDED}" dt="2022-01-10T17:34:07.466" v="338"/>
          <ac:inkMkLst>
            <pc:docMk/>
            <pc:sldMk cId="1644888295" sldId="523"/>
            <ac:inkMk id="4" creationId="{23B1CC8F-3762-47BB-B256-2C581A9B367A}"/>
          </ac:inkMkLst>
        </pc:inkChg>
        <pc:inkChg chg="add mod">
          <ac:chgData name="Tracy Carter" userId="2f5be7f5713387d1" providerId="LiveId" clId="{CB150FAE-7244-4D84-B171-8733A0E8FDED}" dt="2022-01-10T17:34:07.466" v="338"/>
          <ac:inkMkLst>
            <pc:docMk/>
            <pc:sldMk cId="1644888295" sldId="523"/>
            <ac:inkMk id="6" creationId="{67541FF5-E13C-48CA-89D5-135A043C3FCF}"/>
          </ac:inkMkLst>
        </pc:inkChg>
        <pc:inkChg chg="add mod">
          <ac:chgData name="Tracy Carter" userId="2f5be7f5713387d1" providerId="LiveId" clId="{CB150FAE-7244-4D84-B171-8733A0E8FDED}" dt="2022-01-10T17:34:11.953" v="346"/>
          <ac:inkMkLst>
            <pc:docMk/>
            <pc:sldMk cId="1644888295" sldId="523"/>
            <ac:inkMk id="8" creationId="{1C8FF88B-F79B-4873-BE8E-540DDC6E90CD}"/>
          </ac:inkMkLst>
        </pc:inkChg>
        <pc:inkChg chg="add mod">
          <ac:chgData name="Tracy Carter" userId="2f5be7f5713387d1" providerId="LiveId" clId="{CB150FAE-7244-4D84-B171-8733A0E8FDED}" dt="2022-01-10T17:34:11.953" v="346"/>
          <ac:inkMkLst>
            <pc:docMk/>
            <pc:sldMk cId="1644888295" sldId="523"/>
            <ac:inkMk id="9" creationId="{3305EF6A-53C2-4431-8D4F-18E80F430F07}"/>
          </ac:inkMkLst>
        </pc:inkChg>
        <pc:inkChg chg="add mod">
          <ac:chgData name="Tracy Carter" userId="2f5be7f5713387d1" providerId="LiveId" clId="{CB150FAE-7244-4D84-B171-8733A0E8FDED}" dt="2022-01-10T17:34:11.953" v="346"/>
          <ac:inkMkLst>
            <pc:docMk/>
            <pc:sldMk cId="1644888295" sldId="523"/>
            <ac:inkMk id="11" creationId="{56601EF2-9373-4A94-B753-1FC44545AC16}"/>
          </ac:inkMkLst>
        </pc:inkChg>
        <pc:inkChg chg="add mod">
          <ac:chgData name="Tracy Carter" userId="2f5be7f5713387d1" providerId="LiveId" clId="{CB150FAE-7244-4D84-B171-8733A0E8FDED}" dt="2022-01-10T17:34:11.953" v="346"/>
          <ac:inkMkLst>
            <pc:docMk/>
            <pc:sldMk cId="1644888295" sldId="523"/>
            <ac:inkMk id="12" creationId="{DC38F84A-CFC7-4C74-B539-1E83F3EC90B6}"/>
          </ac:inkMkLst>
        </pc:inkChg>
        <pc:inkChg chg="add mod">
          <ac:chgData name="Tracy Carter" userId="2f5be7f5713387d1" providerId="LiveId" clId="{CB150FAE-7244-4D84-B171-8733A0E8FDED}" dt="2022-01-10T17:34:11.953" v="346"/>
          <ac:inkMkLst>
            <pc:docMk/>
            <pc:sldMk cId="1644888295" sldId="523"/>
            <ac:inkMk id="13" creationId="{F24017F2-D268-4ED7-B8BB-CDD56381421E}"/>
          </ac:inkMkLst>
        </pc:inkChg>
        <pc:inkChg chg="add mod">
          <ac:chgData name="Tracy Carter" userId="2f5be7f5713387d1" providerId="LiveId" clId="{CB150FAE-7244-4D84-B171-8733A0E8FDED}" dt="2022-01-10T17:34:11.953" v="346"/>
          <ac:inkMkLst>
            <pc:docMk/>
            <pc:sldMk cId="1644888295" sldId="523"/>
            <ac:inkMk id="14" creationId="{5598EFED-CE13-4E05-8ABC-912757C9B7AD}"/>
          </ac:inkMkLst>
        </pc:inkChg>
        <pc:inkChg chg="add mod">
          <ac:chgData name="Tracy Carter" userId="2f5be7f5713387d1" providerId="LiveId" clId="{CB150FAE-7244-4D84-B171-8733A0E8FDED}" dt="2022-01-10T17:34:11.953" v="346"/>
          <ac:inkMkLst>
            <pc:docMk/>
            <pc:sldMk cId="1644888295" sldId="523"/>
            <ac:inkMk id="15" creationId="{277DC0CB-C168-4AA4-A853-C2983E8A07CC}"/>
          </ac:inkMkLst>
        </pc:inkChg>
        <pc:inkChg chg="add mod">
          <ac:chgData name="Tracy Carter" userId="2f5be7f5713387d1" providerId="LiveId" clId="{CB150FAE-7244-4D84-B171-8733A0E8FDED}" dt="2022-01-10T17:34:16.766" v="353"/>
          <ac:inkMkLst>
            <pc:docMk/>
            <pc:sldMk cId="1644888295" sldId="523"/>
            <ac:inkMk id="18" creationId="{B36CB0A7-56B5-4DB9-B9C4-65B74A721DF6}"/>
          </ac:inkMkLst>
        </pc:inkChg>
        <pc:inkChg chg="add mod">
          <ac:chgData name="Tracy Carter" userId="2f5be7f5713387d1" providerId="LiveId" clId="{CB150FAE-7244-4D84-B171-8733A0E8FDED}" dt="2022-01-10T17:34:16.766" v="353"/>
          <ac:inkMkLst>
            <pc:docMk/>
            <pc:sldMk cId="1644888295" sldId="523"/>
            <ac:inkMk id="19" creationId="{1D6FBB23-48B1-49A2-822E-9F9E8AD05D12}"/>
          </ac:inkMkLst>
        </pc:inkChg>
        <pc:inkChg chg="add mod">
          <ac:chgData name="Tracy Carter" userId="2f5be7f5713387d1" providerId="LiveId" clId="{CB150FAE-7244-4D84-B171-8733A0E8FDED}" dt="2022-01-10T17:34:16.766" v="353"/>
          <ac:inkMkLst>
            <pc:docMk/>
            <pc:sldMk cId="1644888295" sldId="523"/>
            <ac:inkMk id="20" creationId="{6BD32247-20F8-4AF5-97C5-8470AD6D7D68}"/>
          </ac:inkMkLst>
        </pc:inkChg>
        <pc:inkChg chg="add mod">
          <ac:chgData name="Tracy Carter" userId="2f5be7f5713387d1" providerId="LiveId" clId="{CB150FAE-7244-4D84-B171-8733A0E8FDED}" dt="2022-01-10T17:34:16.766" v="353"/>
          <ac:inkMkLst>
            <pc:docMk/>
            <pc:sldMk cId="1644888295" sldId="523"/>
            <ac:inkMk id="21" creationId="{47A52ED9-C1E6-4433-85CA-978DCEF7D318}"/>
          </ac:inkMkLst>
        </pc:inkChg>
        <pc:inkChg chg="add mod">
          <ac:chgData name="Tracy Carter" userId="2f5be7f5713387d1" providerId="LiveId" clId="{CB150FAE-7244-4D84-B171-8733A0E8FDED}" dt="2022-01-10T17:34:16.766" v="353"/>
          <ac:inkMkLst>
            <pc:docMk/>
            <pc:sldMk cId="1644888295" sldId="523"/>
            <ac:inkMk id="22" creationId="{36E3BB53-591E-4164-92E3-FA45C58371BE}"/>
          </ac:inkMkLst>
        </pc:inkChg>
        <pc:inkChg chg="add">
          <ac:chgData name="Tracy Carter" userId="2f5be7f5713387d1" providerId="LiveId" clId="{CB150FAE-7244-4D84-B171-8733A0E8FDED}" dt="2022-01-10T17:34:15.876" v="352" actId="9405"/>
          <ac:inkMkLst>
            <pc:docMk/>
            <pc:sldMk cId="1644888295" sldId="523"/>
            <ac:inkMk id="23" creationId="{9B8D847C-B40A-4A8F-BE4E-901556EE7D76}"/>
          </ac:inkMkLst>
        </pc:inkChg>
        <pc:inkChg chg="add mod">
          <ac:chgData name="Tracy Carter" userId="2f5be7f5713387d1" providerId="LiveId" clId="{CB150FAE-7244-4D84-B171-8733A0E8FDED}" dt="2022-01-10T17:34:21.856" v="362"/>
          <ac:inkMkLst>
            <pc:docMk/>
            <pc:sldMk cId="1644888295" sldId="523"/>
            <ac:inkMk id="26" creationId="{134CE260-D09F-4AC2-BC48-FEABEE1B3401}"/>
          </ac:inkMkLst>
        </pc:inkChg>
        <pc:inkChg chg="add mod">
          <ac:chgData name="Tracy Carter" userId="2f5be7f5713387d1" providerId="LiveId" clId="{CB150FAE-7244-4D84-B171-8733A0E8FDED}" dt="2022-01-10T17:34:21.856" v="362"/>
          <ac:inkMkLst>
            <pc:docMk/>
            <pc:sldMk cId="1644888295" sldId="523"/>
            <ac:inkMk id="27" creationId="{78A45F82-4209-4A0C-A559-F7219641CB14}"/>
          </ac:inkMkLst>
        </pc:inkChg>
        <pc:inkChg chg="add mod">
          <ac:chgData name="Tracy Carter" userId="2f5be7f5713387d1" providerId="LiveId" clId="{CB150FAE-7244-4D84-B171-8733A0E8FDED}" dt="2022-01-10T17:34:21.856" v="362"/>
          <ac:inkMkLst>
            <pc:docMk/>
            <pc:sldMk cId="1644888295" sldId="523"/>
            <ac:inkMk id="28" creationId="{5B76D13B-C77A-4A21-96E7-D79B761BFC24}"/>
          </ac:inkMkLst>
        </pc:inkChg>
        <pc:inkChg chg="add mod">
          <ac:chgData name="Tracy Carter" userId="2f5be7f5713387d1" providerId="LiveId" clId="{CB150FAE-7244-4D84-B171-8733A0E8FDED}" dt="2022-01-10T17:34:21.856" v="362"/>
          <ac:inkMkLst>
            <pc:docMk/>
            <pc:sldMk cId="1644888295" sldId="523"/>
            <ac:inkMk id="29" creationId="{003EA911-554B-4F63-814D-DE0A27DCE08E}"/>
          </ac:inkMkLst>
        </pc:inkChg>
        <pc:inkChg chg="add mod">
          <ac:chgData name="Tracy Carter" userId="2f5be7f5713387d1" providerId="LiveId" clId="{CB150FAE-7244-4D84-B171-8733A0E8FDED}" dt="2022-01-10T17:34:21.856" v="362"/>
          <ac:inkMkLst>
            <pc:docMk/>
            <pc:sldMk cId="1644888295" sldId="523"/>
            <ac:inkMk id="30" creationId="{A7F5B0E1-457E-48AB-8F06-41E812B446A9}"/>
          </ac:inkMkLst>
        </pc:inkChg>
        <pc:inkChg chg="add mod">
          <ac:chgData name="Tracy Carter" userId="2f5be7f5713387d1" providerId="LiveId" clId="{CB150FAE-7244-4D84-B171-8733A0E8FDED}" dt="2022-01-10T17:34:21.856" v="362"/>
          <ac:inkMkLst>
            <pc:docMk/>
            <pc:sldMk cId="1644888295" sldId="523"/>
            <ac:inkMk id="31" creationId="{359A0267-D25E-4706-856F-F111D80BAEB9}"/>
          </ac:inkMkLst>
        </pc:inkChg>
        <pc:inkChg chg="add">
          <ac:chgData name="Tracy Carter" userId="2f5be7f5713387d1" providerId="LiveId" clId="{CB150FAE-7244-4D84-B171-8733A0E8FDED}" dt="2022-01-10T17:34:20.918" v="360" actId="9405"/>
          <ac:inkMkLst>
            <pc:docMk/>
            <pc:sldMk cId="1644888295" sldId="523"/>
            <ac:inkMk id="32" creationId="{DD33AC48-7984-4040-80DD-4389B26606CD}"/>
          </ac:inkMkLst>
        </pc:inkChg>
        <pc:inkChg chg="add mod">
          <ac:chgData name="Tracy Carter" userId="2f5be7f5713387d1" providerId="LiveId" clId="{CB150FAE-7244-4D84-B171-8733A0E8FDED}" dt="2022-01-10T17:34:21.856" v="362"/>
          <ac:inkMkLst>
            <pc:docMk/>
            <pc:sldMk cId="1644888295" sldId="523"/>
            <ac:inkMk id="33" creationId="{6A9DC8B4-E212-4FEA-88A5-2A5806C29043}"/>
          </ac:inkMkLst>
        </pc:inkChg>
        <pc:inkChg chg="add mod">
          <ac:chgData name="Tracy Carter" userId="2f5be7f5713387d1" providerId="LiveId" clId="{CB150FAE-7244-4D84-B171-8733A0E8FDED}" dt="2022-01-10T17:34:27.516" v="371"/>
          <ac:inkMkLst>
            <pc:docMk/>
            <pc:sldMk cId="1644888295" sldId="523"/>
            <ac:inkMk id="36" creationId="{7D582BB0-4DDF-4A5A-98A0-ECC96723E51C}"/>
          </ac:inkMkLst>
        </pc:inkChg>
        <pc:inkChg chg="add mod">
          <ac:chgData name="Tracy Carter" userId="2f5be7f5713387d1" providerId="LiveId" clId="{CB150FAE-7244-4D84-B171-8733A0E8FDED}" dt="2022-01-10T17:34:27.516" v="371"/>
          <ac:inkMkLst>
            <pc:docMk/>
            <pc:sldMk cId="1644888295" sldId="523"/>
            <ac:inkMk id="37" creationId="{66A69386-8E7B-4E79-8172-81B9BFEE6087}"/>
          </ac:inkMkLst>
        </pc:inkChg>
        <pc:inkChg chg="add mod">
          <ac:chgData name="Tracy Carter" userId="2f5be7f5713387d1" providerId="LiveId" clId="{CB150FAE-7244-4D84-B171-8733A0E8FDED}" dt="2022-01-10T17:34:27.516" v="371"/>
          <ac:inkMkLst>
            <pc:docMk/>
            <pc:sldMk cId="1644888295" sldId="523"/>
            <ac:inkMk id="38" creationId="{C4C9C5C9-D5F9-4B79-B8D3-BAD79CD36907}"/>
          </ac:inkMkLst>
        </pc:inkChg>
        <pc:inkChg chg="add mod">
          <ac:chgData name="Tracy Carter" userId="2f5be7f5713387d1" providerId="LiveId" clId="{CB150FAE-7244-4D84-B171-8733A0E8FDED}" dt="2022-01-10T17:34:27.516" v="371"/>
          <ac:inkMkLst>
            <pc:docMk/>
            <pc:sldMk cId="1644888295" sldId="523"/>
            <ac:inkMk id="39" creationId="{4F80E037-8B69-4DA6-9F68-7ACFE9EEE180}"/>
          </ac:inkMkLst>
        </pc:inkChg>
        <pc:inkChg chg="add mod">
          <ac:chgData name="Tracy Carter" userId="2f5be7f5713387d1" providerId="LiveId" clId="{CB150FAE-7244-4D84-B171-8733A0E8FDED}" dt="2022-01-10T17:34:27.516" v="371"/>
          <ac:inkMkLst>
            <pc:docMk/>
            <pc:sldMk cId="1644888295" sldId="523"/>
            <ac:inkMk id="40" creationId="{32F3517D-FA50-4E86-BA67-186F19B8F3FE}"/>
          </ac:inkMkLst>
        </pc:inkChg>
        <pc:inkChg chg="add">
          <ac:chgData name="Tracy Carter" userId="2f5be7f5713387d1" providerId="LiveId" clId="{CB150FAE-7244-4D84-B171-8733A0E8FDED}" dt="2022-01-10T17:34:25.430" v="368" actId="9405"/>
          <ac:inkMkLst>
            <pc:docMk/>
            <pc:sldMk cId="1644888295" sldId="523"/>
            <ac:inkMk id="41" creationId="{424623A1-AC07-48AA-8CC9-1C66773B2FB8}"/>
          </ac:inkMkLst>
        </pc:inkChg>
        <pc:inkChg chg="add">
          <ac:chgData name="Tracy Carter" userId="2f5be7f5713387d1" providerId="LiveId" clId="{CB150FAE-7244-4D84-B171-8733A0E8FDED}" dt="2022-01-10T17:34:26.581" v="369" actId="9405"/>
          <ac:inkMkLst>
            <pc:docMk/>
            <pc:sldMk cId="1644888295" sldId="523"/>
            <ac:inkMk id="42" creationId="{520A2D55-5D52-4619-B414-C93D8001946C}"/>
          </ac:inkMkLst>
        </pc:inkChg>
        <pc:inkChg chg="add">
          <ac:chgData name="Tracy Carter" userId="2f5be7f5713387d1" providerId="LiveId" clId="{CB150FAE-7244-4D84-B171-8733A0E8FDED}" dt="2022-01-10T17:34:26.978" v="370" actId="9405"/>
          <ac:inkMkLst>
            <pc:docMk/>
            <pc:sldMk cId="1644888295" sldId="523"/>
            <ac:inkMk id="43" creationId="{F0086083-9139-460E-A0E1-59078746BA27}"/>
          </ac:inkMkLst>
        </pc:inkChg>
        <pc:inkChg chg="add mod">
          <ac:chgData name="Tracy Carter" userId="2f5be7f5713387d1" providerId="LiveId" clId="{CB150FAE-7244-4D84-B171-8733A0E8FDED}" dt="2022-01-10T17:34:32.586" v="378"/>
          <ac:inkMkLst>
            <pc:docMk/>
            <pc:sldMk cId="1644888295" sldId="523"/>
            <ac:inkMk id="45" creationId="{8F6EA2A8-8C50-45EC-A34E-3906556993CB}"/>
          </ac:inkMkLst>
        </pc:inkChg>
        <pc:inkChg chg="add mod">
          <ac:chgData name="Tracy Carter" userId="2f5be7f5713387d1" providerId="LiveId" clId="{CB150FAE-7244-4D84-B171-8733A0E8FDED}" dt="2022-01-10T17:34:32.586" v="378"/>
          <ac:inkMkLst>
            <pc:docMk/>
            <pc:sldMk cId="1644888295" sldId="523"/>
            <ac:inkMk id="46" creationId="{4C6696FB-46F2-4FC9-8190-8600102DEB11}"/>
          </ac:inkMkLst>
        </pc:inkChg>
        <pc:inkChg chg="add mod">
          <ac:chgData name="Tracy Carter" userId="2f5be7f5713387d1" providerId="LiveId" clId="{CB150FAE-7244-4D84-B171-8733A0E8FDED}" dt="2022-01-10T17:34:32.586" v="378"/>
          <ac:inkMkLst>
            <pc:docMk/>
            <pc:sldMk cId="1644888295" sldId="523"/>
            <ac:inkMk id="47" creationId="{64671945-BD0F-4999-B761-F35D5BBCEA2D}"/>
          </ac:inkMkLst>
        </pc:inkChg>
        <pc:inkChg chg="add mod">
          <ac:chgData name="Tracy Carter" userId="2f5be7f5713387d1" providerId="LiveId" clId="{CB150FAE-7244-4D84-B171-8733A0E8FDED}" dt="2022-01-10T17:34:32.586" v="378"/>
          <ac:inkMkLst>
            <pc:docMk/>
            <pc:sldMk cId="1644888295" sldId="523"/>
            <ac:inkMk id="48" creationId="{653AB7B5-A7F8-4657-88A5-317185D1BBDD}"/>
          </ac:inkMkLst>
        </pc:inkChg>
        <pc:inkChg chg="add mod">
          <ac:chgData name="Tracy Carter" userId="2f5be7f5713387d1" providerId="LiveId" clId="{CB150FAE-7244-4D84-B171-8733A0E8FDED}" dt="2022-01-10T17:34:32.586" v="378"/>
          <ac:inkMkLst>
            <pc:docMk/>
            <pc:sldMk cId="1644888295" sldId="523"/>
            <ac:inkMk id="50" creationId="{22BB21FF-7569-4CA0-BC1D-C0BAE6B3E138}"/>
          </ac:inkMkLst>
        </pc:inkChg>
        <pc:inkChg chg="add mod">
          <ac:chgData name="Tracy Carter" userId="2f5be7f5713387d1" providerId="LiveId" clId="{CB150FAE-7244-4D84-B171-8733A0E8FDED}" dt="2022-01-10T17:34:35.591" v="382"/>
          <ac:inkMkLst>
            <pc:docMk/>
            <pc:sldMk cId="1644888295" sldId="523"/>
            <ac:inkMk id="52" creationId="{5F931E24-FD98-4A7E-93B0-52BF16F0F96A}"/>
          </ac:inkMkLst>
        </pc:inkChg>
        <pc:inkChg chg="add mod">
          <ac:chgData name="Tracy Carter" userId="2f5be7f5713387d1" providerId="LiveId" clId="{CB150FAE-7244-4D84-B171-8733A0E8FDED}" dt="2022-01-10T17:34:35.591" v="382"/>
          <ac:inkMkLst>
            <pc:docMk/>
            <pc:sldMk cId="1644888295" sldId="523"/>
            <ac:inkMk id="53" creationId="{29A60723-88E8-494C-9E66-6C3A7440F6F5}"/>
          </ac:inkMkLst>
        </pc:inkChg>
        <pc:inkChg chg="add">
          <ac:chgData name="Tracy Carter" userId="2f5be7f5713387d1" providerId="LiveId" clId="{CB150FAE-7244-4D84-B171-8733A0E8FDED}" dt="2022-01-10T17:34:34.906" v="381" actId="9405"/>
          <ac:inkMkLst>
            <pc:docMk/>
            <pc:sldMk cId="1644888295" sldId="523"/>
            <ac:inkMk id="54" creationId="{680E149A-7249-4138-9D4E-19D3D8A8BFA5}"/>
          </ac:inkMkLst>
        </pc:inkChg>
      </pc:sldChg>
      <pc:sldChg chg="addSp delSp modSp mod">
        <pc:chgData name="Tracy Carter" userId="2f5be7f5713387d1" providerId="LiveId" clId="{CB150FAE-7244-4D84-B171-8733A0E8FDED}" dt="2022-01-10T17:36:30.148" v="482"/>
        <pc:sldMkLst>
          <pc:docMk/>
          <pc:sldMk cId="2456599687" sldId="536"/>
        </pc:sldMkLst>
        <pc:grpChg chg="mod">
          <ac:chgData name="Tracy Carter" userId="2f5be7f5713387d1" providerId="LiveId" clId="{CB150FAE-7244-4D84-B171-8733A0E8FDED}" dt="2022-01-10T17:36:10.338" v="461"/>
          <ac:grpSpMkLst>
            <pc:docMk/>
            <pc:sldMk cId="2456599687" sldId="536"/>
            <ac:grpSpMk id="6" creationId="{54F04D73-5B0E-44AA-949B-32F961E49073}"/>
          </ac:grpSpMkLst>
        </pc:grpChg>
        <pc:grpChg chg="mod">
          <ac:chgData name="Tracy Carter" userId="2f5be7f5713387d1" providerId="LiveId" clId="{CB150FAE-7244-4D84-B171-8733A0E8FDED}" dt="2022-01-10T17:36:18.835" v="468"/>
          <ac:grpSpMkLst>
            <pc:docMk/>
            <pc:sldMk cId="2456599687" sldId="536"/>
            <ac:grpSpMk id="13" creationId="{B11B3834-B784-449B-A2D2-F50E0DA89CD7}"/>
          </ac:grpSpMkLst>
        </pc:grpChg>
        <pc:grpChg chg="mod">
          <ac:chgData name="Tracy Carter" userId="2f5be7f5713387d1" providerId="LiveId" clId="{CB150FAE-7244-4D84-B171-8733A0E8FDED}" dt="2022-01-10T17:36:21.689" v="472"/>
          <ac:grpSpMkLst>
            <pc:docMk/>
            <pc:sldMk cId="2456599687" sldId="536"/>
            <ac:grpSpMk id="17" creationId="{3B9FA534-470A-4F32-BDB8-E52141D664E8}"/>
          </ac:grpSpMkLst>
        </pc:grpChg>
        <pc:grpChg chg="mod">
          <ac:chgData name="Tracy Carter" userId="2f5be7f5713387d1" providerId="LiveId" clId="{CB150FAE-7244-4D84-B171-8733A0E8FDED}" dt="2022-01-10T17:36:25.348" v="476"/>
          <ac:grpSpMkLst>
            <pc:docMk/>
            <pc:sldMk cId="2456599687" sldId="536"/>
            <ac:grpSpMk id="21" creationId="{20CB4799-6B55-45A3-9BDC-603A852D319F}"/>
          </ac:grpSpMkLst>
        </pc:grpChg>
        <pc:grpChg chg="mod">
          <ac:chgData name="Tracy Carter" userId="2f5be7f5713387d1" providerId="LiveId" clId="{CB150FAE-7244-4D84-B171-8733A0E8FDED}" dt="2022-01-10T17:36:30.148" v="482"/>
          <ac:grpSpMkLst>
            <pc:docMk/>
            <pc:sldMk cId="2456599687" sldId="536"/>
            <ac:grpSpMk id="27" creationId="{946F46BF-0642-45AD-9A67-B35A4A86CBEB}"/>
          </ac:grpSpMkLst>
        </pc:grpChg>
        <pc:inkChg chg="add mod">
          <ac:chgData name="Tracy Carter" userId="2f5be7f5713387d1" providerId="LiveId" clId="{CB150FAE-7244-4D84-B171-8733A0E8FDED}" dt="2022-01-10T17:36:10.338" v="461"/>
          <ac:inkMkLst>
            <pc:docMk/>
            <pc:sldMk cId="2456599687" sldId="536"/>
            <ac:inkMk id="4" creationId="{B8423D36-EA83-486D-82B1-35AC41E793C4}"/>
          </ac:inkMkLst>
        </pc:inkChg>
        <pc:inkChg chg="add mod">
          <ac:chgData name="Tracy Carter" userId="2f5be7f5713387d1" providerId="LiveId" clId="{CB150FAE-7244-4D84-B171-8733A0E8FDED}" dt="2022-01-10T17:36:10.338" v="461"/>
          <ac:inkMkLst>
            <pc:docMk/>
            <pc:sldMk cId="2456599687" sldId="536"/>
            <ac:inkMk id="5" creationId="{251326DE-D4F9-4E7D-A2FF-CCDF227AA4F7}"/>
          </ac:inkMkLst>
        </pc:inkChg>
        <pc:inkChg chg="add del">
          <ac:chgData name="Tracy Carter" userId="2f5be7f5713387d1" providerId="LiveId" clId="{CB150FAE-7244-4D84-B171-8733A0E8FDED}" dt="2022-01-10T17:36:13.172" v="463"/>
          <ac:inkMkLst>
            <pc:docMk/>
            <pc:sldMk cId="2456599687" sldId="536"/>
            <ac:inkMk id="7" creationId="{601B308B-E8FB-475A-8BC0-A1663611F273}"/>
          </ac:inkMkLst>
        </pc:inkChg>
        <pc:inkChg chg="add">
          <ac:chgData name="Tracy Carter" userId="2f5be7f5713387d1" providerId="LiveId" clId="{CB150FAE-7244-4D84-B171-8733A0E8FDED}" dt="2022-01-10T17:36:14.871" v="464" actId="9405"/>
          <ac:inkMkLst>
            <pc:docMk/>
            <pc:sldMk cId="2456599687" sldId="536"/>
            <ac:inkMk id="8" creationId="{E11561B8-85F9-4D76-8D51-84802C3B83EA}"/>
          </ac:inkMkLst>
        </pc:inkChg>
        <pc:inkChg chg="add mod">
          <ac:chgData name="Tracy Carter" userId="2f5be7f5713387d1" providerId="LiveId" clId="{CB150FAE-7244-4D84-B171-8733A0E8FDED}" dt="2022-01-10T17:36:18.835" v="468"/>
          <ac:inkMkLst>
            <pc:docMk/>
            <pc:sldMk cId="2456599687" sldId="536"/>
            <ac:inkMk id="9" creationId="{B0AC85A3-B06A-495F-BC8B-5D47432E9D63}"/>
          </ac:inkMkLst>
        </pc:inkChg>
        <pc:inkChg chg="add mod">
          <ac:chgData name="Tracy Carter" userId="2f5be7f5713387d1" providerId="LiveId" clId="{CB150FAE-7244-4D84-B171-8733A0E8FDED}" dt="2022-01-10T17:36:18.835" v="468"/>
          <ac:inkMkLst>
            <pc:docMk/>
            <pc:sldMk cId="2456599687" sldId="536"/>
            <ac:inkMk id="11" creationId="{FB8D31B6-9416-41EA-8255-F12DCC8D77AA}"/>
          </ac:inkMkLst>
        </pc:inkChg>
        <pc:inkChg chg="add mod">
          <ac:chgData name="Tracy Carter" userId="2f5be7f5713387d1" providerId="LiveId" clId="{CB150FAE-7244-4D84-B171-8733A0E8FDED}" dt="2022-01-10T17:36:18.835" v="468"/>
          <ac:inkMkLst>
            <pc:docMk/>
            <pc:sldMk cId="2456599687" sldId="536"/>
            <ac:inkMk id="12" creationId="{9E7AAED7-8458-4149-BD29-4C5BD32EA6F2}"/>
          </ac:inkMkLst>
        </pc:inkChg>
        <pc:inkChg chg="add mod">
          <ac:chgData name="Tracy Carter" userId="2f5be7f5713387d1" providerId="LiveId" clId="{CB150FAE-7244-4D84-B171-8733A0E8FDED}" dt="2022-01-10T17:36:21.689" v="472"/>
          <ac:inkMkLst>
            <pc:docMk/>
            <pc:sldMk cId="2456599687" sldId="536"/>
            <ac:inkMk id="14" creationId="{90F4A80A-9313-4C8A-9B8A-A7699950F082}"/>
          </ac:inkMkLst>
        </pc:inkChg>
        <pc:inkChg chg="add mod">
          <ac:chgData name="Tracy Carter" userId="2f5be7f5713387d1" providerId="LiveId" clId="{CB150FAE-7244-4D84-B171-8733A0E8FDED}" dt="2022-01-10T17:36:21.689" v="472"/>
          <ac:inkMkLst>
            <pc:docMk/>
            <pc:sldMk cId="2456599687" sldId="536"/>
            <ac:inkMk id="15" creationId="{00B1A4EE-A84D-4762-A34A-B3C06A0635B6}"/>
          </ac:inkMkLst>
        </pc:inkChg>
        <pc:inkChg chg="add mod">
          <ac:chgData name="Tracy Carter" userId="2f5be7f5713387d1" providerId="LiveId" clId="{CB150FAE-7244-4D84-B171-8733A0E8FDED}" dt="2022-01-10T17:36:21.689" v="472"/>
          <ac:inkMkLst>
            <pc:docMk/>
            <pc:sldMk cId="2456599687" sldId="536"/>
            <ac:inkMk id="16" creationId="{25ABE79D-7310-4DCC-9E6E-2A9CBED29CED}"/>
          </ac:inkMkLst>
        </pc:inkChg>
        <pc:inkChg chg="add">
          <ac:chgData name="Tracy Carter" userId="2f5be7f5713387d1" providerId="LiveId" clId="{CB150FAE-7244-4D84-B171-8733A0E8FDED}" dt="2022-01-10T17:36:22.878" v="473" actId="9405"/>
          <ac:inkMkLst>
            <pc:docMk/>
            <pc:sldMk cId="2456599687" sldId="536"/>
            <ac:inkMk id="18" creationId="{BD2C7C9E-87A7-4BB6-B1D0-C57012010F90}"/>
          </ac:inkMkLst>
        </pc:inkChg>
        <pc:inkChg chg="add mod">
          <ac:chgData name="Tracy Carter" userId="2f5be7f5713387d1" providerId="LiveId" clId="{CB150FAE-7244-4D84-B171-8733A0E8FDED}" dt="2022-01-10T17:36:25.348" v="476"/>
          <ac:inkMkLst>
            <pc:docMk/>
            <pc:sldMk cId="2456599687" sldId="536"/>
            <ac:inkMk id="19" creationId="{649C454F-FEF3-4FDB-8A3C-52F9764BAD76}"/>
          </ac:inkMkLst>
        </pc:inkChg>
        <pc:inkChg chg="add mod">
          <ac:chgData name="Tracy Carter" userId="2f5be7f5713387d1" providerId="LiveId" clId="{CB150FAE-7244-4D84-B171-8733A0E8FDED}" dt="2022-01-10T17:36:25.348" v="476"/>
          <ac:inkMkLst>
            <pc:docMk/>
            <pc:sldMk cId="2456599687" sldId="536"/>
            <ac:inkMk id="20" creationId="{37D0C888-35B6-43E3-929B-71C15F28B9EC}"/>
          </ac:inkMkLst>
        </pc:inkChg>
        <pc:inkChg chg="add">
          <ac:chgData name="Tracy Carter" userId="2f5be7f5713387d1" providerId="LiveId" clId="{CB150FAE-7244-4D84-B171-8733A0E8FDED}" dt="2022-01-10T17:36:26.728" v="477" actId="9405"/>
          <ac:inkMkLst>
            <pc:docMk/>
            <pc:sldMk cId="2456599687" sldId="536"/>
            <ac:inkMk id="22" creationId="{107FF027-9A9C-48F3-9D15-49AE4040798C}"/>
          </ac:inkMkLst>
        </pc:inkChg>
        <pc:inkChg chg="add mod">
          <ac:chgData name="Tracy Carter" userId="2f5be7f5713387d1" providerId="LiveId" clId="{CB150FAE-7244-4D84-B171-8733A0E8FDED}" dt="2022-01-10T17:36:30.148" v="482"/>
          <ac:inkMkLst>
            <pc:docMk/>
            <pc:sldMk cId="2456599687" sldId="536"/>
            <ac:inkMk id="23" creationId="{886DCF54-B952-459A-B5C7-8A01215D103F}"/>
          </ac:inkMkLst>
        </pc:inkChg>
        <pc:inkChg chg="add mod">
          <ac:chgData name="Tracy Carter" userId="2f5be7f5713387d1" providerId="LiveId" clId="{CB150FAE-7244-4D84-B171-8733A0E8FDED}" dt="2022-01-10T17:36:30.148" v="482"/>
          <ac:inkMkLst>
            <pc:docMk/>
            <pc:sldMk cId="2456599687" sldId="536"/>
            <ac:inkMk id="24" creationId="{2FC958FE-1EA3-461B-A2B5-BAE1F5A06D6C}"/>
          </ac:inkMkLst>
        </pc:inkChg>
        <pc:inkChg chg="add mod">
          <ac:chgData name="Tracy Carter" userId="2f5be7f5713387d1" providerId="LiveId" clId="{CB150FAE-7244-4D84-B171-8733A0E8FDED}" dt="2022-01-10T17:36:30.148" v="482"/>
          <ac:inkMkLst>
            <pc:docMk/>
            <pc:sldMk cId="2456599687" sldId="536"/>
            <ac:inkMk id="25" creationId="{99700F92-F765-4D55-9880-2DA756CE974A}"/>
          </ac:inkMkLst>
        </pc:inkChg>
        <pc:inkChg chg="add mod">
          <ac:chgData name="Tracy Carter" userId="2f5be7f5713387d1" providerId="LiveId" clId="{CB150FAE-7244-4D84-B171-8733A0E8FDED}" dt="2022-01-10T17:36:30.148" v="482"/>
          <ac:inkMkLst>
            <pc:docMk/>
            <pc:sldMk cId="2456599687" sldId="536"/>
            <ac:inkMk id="26" creationId="{B1BF7AF6-DD59-4568-8817-2B235137A059}"/>
          </ac:inkMkLst>
        </pc:inkChg>
      </pc:sldChg>
      <pc:sldChg chg="addSp delSp modSp mod">
        <pc:chgData name="Tracy Carter" userId="2f5be7f5713387d1" providerId="LiveId" clId="{CB150FAE-7244-4D84-B171-8733A0E8FDED}" dt="2022-01-10T17:37:15.559" v="524"/>
        <pc:sldMkLst>
          <pc:docMk/>
          <pc:sldMk cId="2647026855" sldId="537"/>
        </pc:sldMkLst>
        <pc:grpChg chg="mod">
          <ac:chgData name="Tracy Carter" userId="2f5be7f5713387d1" providerId="LiveId" clId="{CB150FAE-7244-4D84-B171-8733A0E8FDED}" dt="2022-01-10T17:36:53.858" v="495"/>
          <ac:grpSpMkLst>
            <pc:docMk/>
            <pc:sldMk cId="2647026855" sldId="537"/>
            <ac:grpSpMk id="13" creationId="{33085C0D-B862-4F9E-912C-19B8BF2CB838}"/>
          </ac:grpSpMkLst>
        </pc:grpChg>
        <pc:grpChg chg="mod">
          <ac:chgData name="Tracy Carter" userId="2f5be7f5713387d1" providerId="LiveId" clId="{CB150FAE-7244-4D84-B171-8733A0E8FDED}" dt="2022-01-10T17:36:55.423" v="498"/>
          <ac:grpSpMkLst>
            <pc:docMk/>
            <pc:sldMk cId="2647026855" sldId="537"/>
            <ac:grpSpMk id="16" creationId="{5D82FFBF-2885-4EE4-877D-0ABF36C4BD42}"/>
          </ac:grpSpMkLst>
        </pc:grpChg>
        <pc:grpChg chg="mod">
          <ac:chgData name="Tracy Carter" userId="2f5be7f5713387d1" providerId="LiveId" clId="{CB150FAE-7244-4D84-B171-8733A0E8FDED}" dt="2022-01-10T17:36:58.825" v="505"/>
          <ac:grpSpMkLst>
            <pc:docMk/>
            <pc:sldMk cId="2647026855" sldId="537"/>
            <ac:grpSpMk id="23" creationId="{3743F5E5-64EE-445E-9C57-2851B77004A8}"/>
          </ac:grpSpMkLst>
        </pc:grpChg>
        <pc:grpChg chg="mod">
          <ac:chgData name="Tracy Carter" userId="2f5be7f5713387d1" providerId="LiveId" clId="{CB150FAE-7244-4D84-B171-8733A0E8FDED}" dt="2022-01-10T17:36:58.825" v="505"/>
          <ac:grpSpMkLst>
            <pc:docMk/>
            <pc:sldMk cId="2647026855" sldId="537"/>
            <ac:grpSpMk id="24" creationId="{0C143289-D41A-4D05-B38E-91DFAFA29924}"/>
          </ac:grpSpMkLst>
        </pc:grpChg>
        <pc:grpChg chg="mod">
          <ac:chgData name="Tracy Carter" userId="2f5be7f5713387d1" providerId="LiveId" clId="{CB150FAE-7244-4D84-B171-8733A0E8FDED}" dt="2022-01-10T17:37:05.928" v="512"/>
          <ac:grpSpMkLst>
            <pc:docMk/>
            <pc:sldMk cId="2647026855" sldId="537"/>
            <ac:grpSpMk id="31" creationId="{506E700F-4988-404B-A069-0A391C12AE07}"/>
          </ac:grpSpMkLst>
        </pc:grpChg>
        <pc:grpChg chg="mod">
          <ac:chgData name="Tracy Carter" userId="2f5be7f5713387d1" providerId="LiveId" clId="{CB150FAE-7244-4D84-B171-8733A0E8FDED}" dt="2022-01-10T17:37:05.928" v="512"/>
          <ac:grpSpMkLst>
            <pc:docMk/>
            <pc:sldMk cId="2647026855" sldId="537"/>
            <ac:grpSpMk id="32" creationId="{59DEDDE3-AC90-48B5-98D6-B22CB877C0A6}"/>
          </ac:grpSpMkLst>
        </pc:grpChg>
        <pc:grpChg chg="del mod">
          <ac:chgData name="Tracy Carter" userId="2f5be7f5713387d1" providerId="LiveId" clId="{CB150FAE-7244-4D84-B171-8733A0E8FDED}" dt="2022-01-10T17:37:08.948" v="518"/>
          <ac:grpSpMkLst>
            <pc:docMk/>
            <pc:sldMk cId="2647026855" sldId="537"/>
            <ac:grpSpMk id="36" creationId="{F91BF679-5877-4137-9A21-DA158937BA1A}"/>
          </ac:grpSpMkLst>
        </pc:grpChg>
        <pc:grpChg chg="mod">
          <ac:chgData name="Tracy Carter" userId="2f5be7f5713387d1" providerId="LiveId" clId="{CB150FAE-7244-4D84-B171-8733A0E8FDED}" dt="2022-01-10T17:37:15.559" v="524"/>
          <ac:grpSpMkLst>
            <pc:docMk/>
            <pc:sldMk cId="2647026855" sldId="537"/>
            <ac:grpSpMk id="41" creationId="{F46C7822-0E9D-4ABF-84B8-A49A7D82137F}"/>
          </ac:grpSpMkLst>
        </pc:grpChg>
        <pc:inkChg chg="add del">
          <ac:chgData name="Tracy Carter" userId="2f5be7f5713387d1" providerId="LiveId" clId="{CB150FAE-7244-4D84-B171-8733A0E8FDED}" dt="2022-01-10T17:36:49.168" v="491"/>
          <ac:inkMkLst>
            <pc:docMk/>
            <pc:sldMk cId="2647026855" sldId="537"/>
            <ac:inkMk id="4" creationId="{CFCF061C-AE2E-4EAC-AAD3-EF9E5FC2D032}"/>
          </ac:inkMkLst>
        </pc:inkChg>
        <pc:inkChg chg="add del">
          <ac:chgData name="Tracy Carter" userId="2f5be7f5713387d1" providerId="LiveId" clId="{CB150FAE-7244-4D84-B171-8733A0E8FDED}" dt="2022-01-10T17:36:48.887" v="489"/>
          <ac:inkMkLst>
            <pc:docMk/>
            <pc:sldMk cId="2647026855" sldId="537"/>
            <ac:inkMk id="5" creationId="{299EBC42-BADA-404D-90EC-A7E05532E70E}"/>
          </ac:inkMkLst>
        </pc:inkChg>
        <pc:inkChg chg="add">
          <ac:chgData name="Tracy Carter" userId="2f5be7f5713387d1" providerId="LiveId" clId="{CB150FAE-7244-4D84-B171-8733A0E8FDED}" dt="2022-01-10T17:36:47.428" v="485" actId="9405"/>
          <ac:inkMkLst>
            <pc:docMk/>
            <pc:sldMk cId="2647026855" sldId="537"/>
            <ac:inkMk id="6" creationId="{4A3A19F3-00D5-4A14-828B-C609CDD9AE8C}"/>
          </ac:inkMkLst>
        </pc:inkChg>
        <pc:inkChg chg="add del">
          <ac:chgData name="Tracy Carter" userId="2f5be7f5713387d1" providerId="LiveId" clId="{CB150FAE-7244-4D84-B171-8733A0E8FDED}" dt="2022-01-10T17:36:48.888" v="490"/>
          <ac:inkMkLst>
            <pc:docMk/>
            <pc:sldMk cId="2647026855" sldId="537"/>
            <ac:inkMk id="7" creationId="{9FBEBA65-F558-4352-8805-CA011EED14DE}"/>
          </ac:inkMkLst>
        </pc:inkChg>
        <pc:inkChg chg="add del">
          <ac:chgData name="Tracy Carter" userId="2f5be7f5713387d1" providerId="LiveId" clId="{CB150FAE-7244-4D84-B171-8733A0E8FDED}" dt="2022-01-10T17:36:48.887" v="488"/>
          <ac:inkMkLst>
            <pc:docMk/>
            <pc:sldMk cId="2647026855" sldId="537"/>
            <ac:inkMk id="8" creationId="{D25D2529-84C2-47F1-8B27-9E29DAFE9A4B}"/>
          </ac:inkMkLst>
        </pc:inkChg>
        <pc:inkChg chg="add mod">
          <ac:chgData name="Tracy Carter" userId="2f5be7f5713387d1" providerId="LiveId" clId="{CB150FAE-7244-4D84-B171-8733A0E8FDED}" dt="2022-01-10T17:36:53.858" v="495"/>
          <ac:inkMkLst>
            <pc:docMk/>
            <pc:sldMk cId="2647026855" sldId="537"/>
            <ac:inkMk id="9" creationId="{6A6CA68B-8FCE-4F77-835E-309B999E789B}"/>
          </ac:inkMkLst>
        </pc:inkChg>
        <pc:inkChg chg="add mod">
          <ac:chgData name="Tracy Carter" userId="2f5be7f5713387d1" providerId="LiveId" clId="{CB150FAE-7244-4D84-B171-8733A0E8FDED}" dt="2022-01-10T17:36:53.858" v="495"/>
          <ac:inkMkLst>
            <pc:docMk/>
            <pc:sldMk cId="2647026855" sldId="537"/>
            <ac:inkMk id="11" creationId="{1C3C203F-9424-4E35-B0B9-2F239A2277D6}"/>
          </ac:inkMkLst>
        </pc:inkChg>
        <pc:inkChg chg="add mod">
          <ac:chgData name="Tracy Carter" userId="2f5be7f5713387d1" providerId="LiveId" clId="{CB150FAE-7244-4D84-B171-8733A0E8FDED}" dt="2022-01-10T17:36:53.858" v="495"/>
          <ac:inkMkLst>
            <pc:docMk/>
            <pc:sldMk cId="2647026855" sldId="537"/>
            <ac:inkMk id="12" creationId="{E99F0E34-187D-4787-A8EB-82E5D5735565}"/>
          </ac:inkMkLst>
        </pc:inkChg>
        <pc:inkChg chg="add mod">
          <ac:chgData name="Tracy Carter" userId="2f5be7f5713387d1" providerId="LiveId" clId="{CB150FAE-7244-4D84-B171-8733A0E8FDED}" dt="2022-01-10T17:36:55.423" v="498"/>
          <ac:inkMkLst>
            <pc:docMk/>
            <pc:sldMk cId="2647026855" sldId="537"/>
            <ac:inkMk id="14" creationId="{7FF4F752-EE9C-4430-8C98-09CB440E55C5}"/>
          </ac:inkMkLst>
        </pc:inkChg>
        <pc:inkChg chg="add mod">
          <ac:chgData name="Tracy Carter" userId="2f5be7f5713387d1" providerId="LiveId" clId="{CB150FAE-7244-4D84-B171-8733A0E8FDED}" dt="2022-01-10T17:36:55.423" v="498"/>
          <ac:inkMkLst>
            <pc:docMk/>
            <pc:sldMk cId="2647026855" sldId="537"/>
            <ac:inkMk id="15" creationId="{830F6BF9-4A2F-4F7F-A2C3-0A0E52946212}"/>
          </ac:inkMkLst>
        </pc:inkChg>
        <pc:inkChg chg="add mod">
          <ac:chgData name="Tracy Carter" userId="2f5be7f5713387d1" providerId="LiveId" clId="{CB150FAE-7244-4D84-B171-8733A0E8FDED}" dt="2022-01-10T17:36:58.825" v="505"/>
          <ac:inkMkLst>
            <pc:docMk/>
            <pc:sldMk cId="2647026855" sldId="537"/>
            <ac:inkMk id="17" creationId="{209B0DD9-0A72-4758-AC85-FF94030F8AD6}"/>
          </ac:inkMkLst>
        </pc:inkChg>
        <pc:inkChg chg="add mod">
          <ac:chgData name="Tracy Carter" userId="2f5be7f5713387d1" providerId="LiveId" clId="{CB150FAE-7244-4D84-B171-8733A0E8FDED}" dt="2022-01-10T17:36:58.825" v="505"/>
          <ac:inkMkLst>
            <pc:docMk/>
            <pc:sldMk cId="2647026855" sldId="537"/>
            <ac:inkMk id="18" creationId="{18FA8846-869A-4266-A6E7-B89A43C69A62}"/>
          </ac:inkMkLst>
        </pc:inkChg>
        <pc:inkChg chg="add mod">
          <ac:chgData name="Tracy Carter" userId="2f5be7f5713387d1" providerId="LiveId" clId="{CB150FAE-7244-4D84-B171-8733A0E8FDED}" dt="2022-01-10T17:36:58.825" v="505"/>
          <ac:inkMkLst>
            <pc:docMk/>
            <pc:sldMk cId="2647026855" sldId="537"/>
            <ac:inkMk id="19" creationId="{41B0B783-EB21-4787-A33B-F2E13415A6C9}"/>
          </ac:inkMkLst>
        </pc:inkChg>
        <pc:inkChg chg="add mod">
          <ac:chgData name="Tracy Carter" userId="2f5be7f5713387d1" providerId="LiveId" clId="{CB150FAE-7244-4D84-B171-8733A0E8FDED}" dt="2022-01-10T17:36:58.825" v="505"/>
          <ac:inkMkLst>
            <pc:docMk/>
            <pc:sldMk cId="2647026855" sldId="537"/>
            <ac:inkMk id="20" creationId="{C258983A-E0A5-4F9C-ACBE-4748931449B2}"/>
          </ac:inkMkLst>
        </pc:inkChg>
        <pc:inkChg chg="add mod">
          <ac:chgData name="Tracy Carter" userId="2f5be7f5713387d1" providerId="LiveId" clId="{CB150FAE-7244-4D84-B171-8733A0E8FDED}" dt="2022-01-10T17:36:58.825" v="505"/>
          <ac:inkMkLst>
            <pc:docMk/>
            <pc:sldMk cId="2647026855" sldId="537"/>
            <ac:inkMk id="21" creationId="{F78F981E-DB40-4724-BA00-F4DCDDCE9DBB}"/>
          </ac:inkMkLst>
        </pc:inkChg>
        <pc:inkChg chg="add mod">
          <ac:chgData name="Tracy Carter" userId="2f5be7f5713387d1" providerId="LiveId" clId="{CB150FAE-7244-4D84-B171-8733A0E8FDED}" dt="2022-01-10T17:36:58.825" v="505"/>
          <ac:inkMkLst>
            <pc:docMk/>
            <pc:sldMk cId="2647026855" sldId="537"/>
            <ac:inkMk id="22" creationId="{5B6BF04D-81E2-42F5-BC65-C7215E500F23}"/>
          </ac:inkMkLst>
        </pc:inkChg>
        <pc:inkChg chg="add mod">
          <ac:chgData name="Tracy Carter" userId="2f5be7f5713387d1" providerId="LiveId" clId="{CB150FAE-7244-4D84-B171-8733A0E8FDED}" dt="2022-01-10T17:37:05.928" v="512"/>
          <ac:inkMkLst>
            <pc:docMk/>
            <pc:sldMk cId="2647026855" sldId="537"/>
            <ac:inkMk id="25" creationId="{6EA3200A-B267-4D74-BAE6-5F978AFA27B0}"/>
          </ac:inkMkLst>
        </pc:inkChg>
        <pc:inkChg chg="add mod">
          <ac:chgData name="Tracy Carter" userId="2f5be7f5713387d1" providerId="LiveId" clId="{CB150FAE-7244-4D84-B171-8733A0E8FDED}" dt="2022-01-10T17:37:05.928" v="512"/>
          <ac:inkMkLst>
            <pc:docMk/>
            <pc:sldMk cId="2647026855" sldId="537"/>
            <ac:inkMk id="26" creationId="{14E2A4F0-B185-4180-A639-7D2A21BBD2C5}"/>
          </ac:inkMkLst>
        </pc:inkChg>
        <pc:inkChg chg="add">
          <ac:chgData name="Tracy Carter" userId="2f5be7f5713387d1" providerId="LiveId" clId="{CB150FAE-7244-4D84-B171-8733A0E8FDED}" dt="2022-01-10T17:37:02.721" v="508" actId="9405"/>
          <ac:inkMkLst>
            <pc:docMk/>
            <pc:sldMk cId="2647026855" sldId="537"/>
            <ac:inkMk id="27" creationId="{33A03D54-48D4-4097-8CDE-AA5493724E01}"/>
          </ac:inkMkLst>
        </pc:inkChg>
        <pc:inkChg chg="add mod">
          <ac:chgData name="Tracy Carter" userId="2f5be7f5713387d1" providerId="LiveId" clId="{CB150FAE-7244-4D84-B171-8733A0E8FDED}" dt="2022-01-10T17:37:05.928" v="512"/>
          <ac:inkMkLst>
            <pc:docMk/>
            <pc:sldMk cId="2647026855" sldId="537"/>
            <ac:inkMk id="28" creationId="{42EE1818-A2F6-46B6-95BE-DFD586D81984}"/>
          </ac:inkMkLst>
        </pc:inkChg>
        <pc:inkChg chg="add mod">
          <ac:chgData name="Tracy Carter" userId="2f5be7f5713387d1" providerId="LiveId" clId="{CB150FAE-7244-4D84-B171-8733A0E8FDED}" dt="2022-01-10T17:37:05.928" v="512"/>
          <ac:inkMkLst>
            <pc:docMk/>
            <pc:sldMk cId="2647026855" sldId="537"/>
            <ac:inkMk id="29" creationId="{4F88DF21-1FB5-4497-A728-66B6901201B9}"/>
          </ac:inkMkLst>
        </pc:inkChg>
        <pc:inkChg chg="add mod">
          <ac:chgData name="Tracy Carter" userId="2f5be7f5713387d1" providerId="LiveId" clId="{CB150FAE-7244-4D84-B171-8733A0E8FDED}" dt="2022-01-10T17:37:05.928" v="512"/>
          <ac:inkMkLst>
            <pc:docMk/>
            <pc:sldMk cId="2647026855" sldId="537"/>
            <ac:inkMk id="30" creationId="{2706C2F9-2D32-45AA-BB26-5DEE3E68EDFC}"/>
          </ac:inkMkLst>
        </pc:inkChg>
        <pc:inkChg chg="add del mod">
          <ac:chgData name="Tracy Carter" userId="2f5be7f5713387d1" providerId="LiveId" clId="{CB150FAE-7244-4D84-B171-8733A0E8FDED}" dt="2022-01-10T17:37:08.948" v="518"/>
          <ac:inkMkLst>
            <pc:docMk/>
            <pc:sldMk cId="2647026855" sldId="537"/>
            <ac:inkMk id="33" creationId="{E9B12EA0-6331-41BF-A961-EC4AB5095867}"/>
          </ac:inkMkLst>
        </pc:inkChg>
        <pc:inkChg chg="add del mod">
          <ac:chgData name="Tracy Carter" userId="2f5be7f5713387d1" providerId="LiveId" clId="{CB150FAE-7244-4D84-B171-8733A0E8FDED}" dt="2022-01-10T17:37:08.478" v="517"/>
          <ac:inkMkLst>
            <pc:docMk/>
            <pc:sldMk cId="2647026855" sldId="537"/>
            <ac:inkMk id="34" creationId="{8F402049-18D7-4435-9F69-4482D7E71D5A}"/>
          </ac:inkMkLst>
        </pc:inkChg>
        <pc:inkChg chg="add del mod">
          <ac:chgData name="Tracy Carter" userId="2f5be7f5713387d1" providerId="LiveId" clId="{CB150FAE-7244-4D84-B171-8733A0E8FDED}" dt="2022-01-10T17:37:09.622" v="519"/>
          <ac:inkMkLst>
            <pc:docMk/>
            <pc:sldMk cId="2647026855" sldId="537"/>
            <ac:inkMk id="35" creationId="{88001583-A812-4BEF-8829-B40E7FFA5757}"/>
          </ac:inkMkLst>
        </pc:inkChg>
        <pc:inkChg chg="add mod">
          <ac:chgData name="Tracy Carter" userId="2f5be7f5713387d1" providerId="LiveId" clId="{CB150FAE-7244-4D84-B171-8733A0E8FDED}" dt="2022-01-10T17:37:15.559" v="524"/>
          <ac:inkMkLst>
            <pc:docMk/>
            <pc:sldMk cId="2647026855" sldId="537"/>
            <ac:inkMk id="37" creationId="{61047465-CC29-4024-82AD-5B7A81DDAEFB}"/>
          </ac:inkMkLst>
        </pc:inkChg>
        <pc:inkChg chg="add mod">
          <ac:chgData name="Tracy Carter" userId="2f5be7f5713387d1" providerId="LiveId" clId="{CB150FAE-7244-4D84-B171-8733A0E8FDED}" dt="2022-01-10T17:37:15.559" v="524"/>
          <ac:inkMkLst>
            <pc:docMk/>
            <pc:sldMk cId="2647026855" sldId="537"/>
            <ac:inkMk id="38" creationId="{34F555BA-CBFD-49EB-B476-78D69EA193B7}"/>
          </ac:inkMkLst>
        </pc:inkChg>
        <pc:inkChg chg="add mod">
          <ac:chgData name="Tracy Carter" userId="2f5be7f5713387d1" providerId="LiveId" clId="{CB150FAE-7244-4D84-B171-8733A0E8FDED}" dt="2022-01-10T17:37:15.559" v="524"/>
          <ac:inkMkLst>
            <pc:docMk/>
            <pc:sldMk cId="2647026855" sldId="537"/>
            <ac:inkMk id="39" creationId="{F8CA3986-4BA8-4FC3-901B-0E1D539CB29E}"/>
          </ac:inkMkLst>
        </pc:inkChg>
        <pc:inkChg chg="add mod">
          <ac:chgData name="Tracy Carter" userId="2f5be7f5713387d1" providerId="LiveId" clId="{CB150FAE-7244-4D84-B171-8733A0E8FDED}" dt="2022-01-10T17:37:15.559" v="524"/>
          <ac:inkMkLst>
            <pc:docMk/>
            <pc:sldMk cId="2647026855" sldId="537"/>
            <ac:inkMk id="40" creationId="{68BBC0CC-5A8F-475F-8AD1-E0B2910AB5F1}"/>
          </ac:inkMkLst>
        </pc:inkChg>
      </pc:sldChg>
    </pc:docChg>
  </pc:docChgLst>
</pc:chgInfo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8-20T14:31:31.30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10135 0 0,'0'0'778'0'0,"0"0"-488"0"0,0 0-168 0 0,0 0-24 0 0,0 0-2 0 0,0 0-28 0 0,0 0-872 0 0,0 0-3068 0 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1-10T17:29:32.69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24 5063 0 0,'0'0'390'0'0,"21"-3"7588"0"0,10-5-2999 0 0,-24 5-4550 0 0,1 1-1 0 0,-1 0 1 0 0,1 0 0 0 0,0 1-1 0 0,0 0 1 0 0,0 1 0 0 0,12 0-1 0 0,-16 0-332 0 0,-1 0 0 0 0,0 1 0 0 0,1 0 0 0 0,-1-1 0 0 0,0 1 0 0 0,0 0 0 0 0,0 0 0 0 0,1 1 0 0 0,-1-1 0 0 0,0 1 0 0 0,-1-1 0 0 0,1 1 0 0 0,0 0 0 0 0,0 0 0 0 0,-1 0 0 0 0,1 0 0 0 0,-1 1 0 0 0,0-1 0 0 0,0 1 0 0 0,0 0 0 0 0,0-1 0 0 0,0 1 0 0 0,0 0 0 0 0,1 5 0 0 0,3 5 120 0 0,-1 0 0 0 0,0 1 0 0 0,-1 0 0 0 0,0 0-1 0 0,-1 0 1 0 0,-1 0 0 0 0,0 0 0 0 0,-1 29 0 0 0,-2-24-192 0 0,-1 1 0 0 0,0 0 0 0 0,-2-1 1 0 0,0 1-1 0 0,-14 36 0 0 0,16-52-45 0 0,0 1-1 0 0,0 0 0 0 0,0-1 1 0 0,-1 1-1 0 0,0-1 1 0 0,0 1-1 0 0,0-1 1 0 0,-1 0-1 0 0,1-1 0 0 0,-7 6 1 0 0,8-8 6 0 0,1 0 1 0 0,-1 0-1 0 0,1 0 1 0 0,-1 0-1 0 0,0 0 1 0 0,0 0-1 0 0,1-1 1 0 0,-1 1-1 0 0,0-1 0 0 0,0 1 1 0 0,0-1-1 0 0,0 0 1 0 0,0 1-1 0 0,0-1 1 0 0,0 0-1 0 0,0 0 1 0 0,1-1-1 0 0,-1 1 1 0 0,0 0-1 0 0,0-1 1 0 0,0 1-1 0 0,0-1 0 0 0,0 1 1 0 0,1-1-1 0 0,-1 0 1 0 0,0 0-1 0 0,0 0 1 0 0,1 0-1 0 0,-1 0 1 0 0,-2-2-1 0 0,-2-3-18 0 0,0 0 0 0 0,1 0 0 0 0,-1-1 0 0 0,2 0 0 0 0,-1 1 0 0 0,0-2 0 0 0,1 1 0 0 0,1 0 0 0 0,-1-1-1 0 0,1 0 1 0 0,1 0 0 0 0,-1 0 0 0 0,-2-15 0 0 0,0-10-95 0 0,2 0 0 0 0,0-36-1 0 0,3 67 121 0 0,-1-28-192 0 0,5-41 0 0 0,5 29-7042 0 0,-6 31-132 0 0</inkml:trace>
</inkml:ink>
</file>

<file path=ppt/ink/ink1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1-10T17:31:30.91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58 6 919 0 0,'9'2'1011'0'0,"2"1"7349"0"0,51-9 1983 0 0,-45 4-9665 0 0,1 0 0 0 0,30 2 0 0 0,-42 0-564 0 0,-1 1 1 0 0,1 0-1 0 0,0 0 0 0 0,0 0 0 0 0,-1 1 0 0 0,1 0 0 0 0,-1 0 0 0 0,0 1 1 0 0,0-1-1 0 0,0 1 0 0 0,0 0 0 0 0,7 6 0 0 0,-4-2 36 0 0,0 0-1 0 0,-1 1 0 0 0,0 0 1 0 0,0 0-1 0 0,0 1 0 0 0,-1 0 1 0 0,-1 0-1 0 0,1 0 0 0 0,-2 1 1 0 0,1 0-1 0 0,-1 0 0 0 0,3 13 1 0 0,-4-10-34 0 0,0 0 0 0 0,-2 1 0 0 0,1-1 1 0 0,-2 0-1 0 0,0 0 0 0 0,0 1 0 0 0,-1-1 1 0 0,-1 0-1 0 0,-5 22 0 0 0,-1-7-26 0 0,-1 0 0 0 0,-16 35 0 0 0,19-50-92 0 0,-1 0 0 0 0,0 0 0 0 0,-1-1 0 0 0,0 0 0 0 0,-1-1 0 0 0,-18 18 0 0 0,24-25 2 0 0,-1-1 0 0 0,1 0 0 0 0,-1-1 1 0 0,0 1-1 0 0,0-1 0 0 0,0 1 0 0 0,-1-1 0 0 0,1 0 0 0 0,0-1 0 0 0,-1 1 1 0 0,1-1-1 0 0,-1 0 0 0 0,1 0 0 0 0,-1 0 0 0 0,0-1 0 0 0,-6 1 0 0 0,5-2-7 0 0,1 0-1 0 0,-1 0 1 0 0,1 0-1 0 0,0 0 0 0 0,-1-1 1 0 0,1 0-1 0 0,0 0 1 0 0,0-1-1 0 0,0 1 0 0 0,0-1 1 0 0,1 0-1 0 0,-1 0 1 0 0,-6-7-1 0 0,1 1-12 0 0,1 0 0 0 0,0-2 0 0 0,0 1 0 0 0,1-1 0 0 0,0 0 0 0 0,1-1 0 0 0,0 1 0 0 0,1-1 0 0 0,1-1 0 0 0,-5-13 0 0 0,4 8-8 0 0,2 0 0 0 0,0 0 0 0 0,0-1 0 0 0,2 1 0 0 0,1-1 0 0 0,0-31 0 0 0,2 30-234 0 0,1 0 0 0 0,1 0 0 0 0,8-31 0 0 0,-8 42 124 0 0,0 1-1 0 0,1-1 1 0 0,0 0-1 0 0,0 1 1 0 0,1 0-1 0 0,0 0 0 0 0,0 0 1 0 0,1 1-1 0 0,12-14 1 0 0,1 5-541 0 0</inkml:trace>
</inkml:ink>
</file>

<file path=ppt/ink/ink1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1-10T17:31:34.32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350 80 2759 0 0,'0'0'126'0'0,"5"-8"20"0"0,-2 4-1 0 0,-2 2 434 0 0,0 1 1 0 0,1-1-1 0 0,-1 0 1 0 0,0 1 0 0 0,0-1-1 0 0,0 0 1 0 0,0 0-1 0 0,0 0 1 0 0,-1 1 0 0 0,1-1-1 0 0,0 0 1 0 0,-1 0 0 0 0,1 0-1 0 0,-1 0 1 0 0,0 0-1 0 0,0 0 1 0 0,0-3 0 0 0,0 4-401 0 0,0 0 0 0 0,-1 0 1 0 0,1 0-1 0 0,-1 0 1 0 0,1 0-1 0 0,-1 1 1 0 0,1-1-1 0 0,-1 0 0 0 0,1 0 1 0 0,-1 0-1 0 0,0 0 1 0 0,1 0-1 0 0,-1 1 1 0 0,0-1-1 0 0,0 0 0 0 0,0 1 1 0 0,-1-2-1 0 0,-15-7 1630 0 0,12 7-1432 0 0,0 1 0 0 0,0 0 0 0 0,1 0-1 0 0,-2 0 1 0 0,1 1 0 0 0,0 0 0 0 0,-8 0-1 0 0,-38 7 1050 0 0,20-2-795 0 0,-13 2-194 0 0,1 2 0 0 0,-54 19-1 0 0,94-27-426 0 0,1 0-1 0 0,-1 1 1 0 0,0-1-1 0 0,1 0 1 0 0,-1 1-1 0 0,1 0 1 0 0,-1 0-1 0 0,-2 3 1 0 0,3-4 214 0 0,9 10-58 0 0,-1-5-109 0 0,0-1-1 0 0,0 1 1 0 0,0-1 0 0 0,1 0-1 0 0,0-1 1 0 0,0 0-1 0 0,14 7 1 0 0,-5-3-22 0 0,143 73 60 0 0,-155-79-97 0 0,0 1 0 0 0,0-1 0 0 0,0 1 0 0 0,0 0 0 0 0,0 0 1 0 0,-1 0-1 0 0,1 1 0 0 0,-1-1 0 0 0,0 1 0 0 0,0 0 0 0 0,0 0 0 0 0,0 0 0 0 0,-1 0 0 0 0,0 0 0 0 0,1 1 0 0 0,-2-1 0 0 0,1 1 0 0 0,0-1 0 0 0,-1 1 1 0 0,0 0-1 0 0,0-1 0 0 0,0 1 0 0 0,-1 0 0 0 0,0 0 0 0 0,0 0 0 0 0,0-1 0 0 0,0 1 0 0 0,-1 0 0 0 0,0 0 0 0 0,0 0 0 0 0,0-1 0 0 0,0 1 0 0 0,-1-1 0 0 0,0 1 1 0 0,0-1-1 0 0,0 1 0 0 0,-3 3 0 0 0,1-1-16 0 0,-1 0 1 0 0,0-1 0 0 0,0 0 0 0 0,0 0-1 0 0,-1 0 1 0 0,0-1 0 0 0,0 1-1 0 0,-1-1 1 0 0,1-1 0 0 0,-1 1-1 0 0,0-1 1 0 0,0-1 0 0 0,-15 7-1 0 0,16-9 2 0 0,1 1-1 0 0,-1-1 0 0 0,0 0 1 0 0,1 0-1 0 0,-1-1 1 0 0,0 0-1 0 0,1 0 0 0 0,-1 0 1 0 0,0 0-1 0 0,0-1 0 0 0,1 0 1 0 0,-1-1-1 0 0,1 1 0 0 0,-1-1 1 0 0,1 0-1 0 0,-1 0 0 0 0,1-1 1 0 0,0 1-1 0 0,0-1 0 0 0,-6-5 1 0 0,5 4-96 0 0,0-1 1 0 0,0 0 0 0 0,1-1-1 0 0,0 1 1 0 0,0-1 0 0 0,0 0-1 0 0,1 0 1 0 0,-1-1-1 0 0,-3-8 1 0 0,5 9-297 0 0,1 0 0 0 0,0 0-1 0 0,0 0 1 0 0,0-1 0 0 0,1 1 0 0 0,0 0 0 0 0,0-1 0 0 0,1 1-1 0 0,-1-1 1 0 0,1 1 0 0 0,2-9 0 0 0,0-3-1299 0 0</inkml:trace>
</inkml:ink>
</file>

<file path=ppt/ink/ink1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1-10T17:31:34.71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25 0 3223 0 0,'0'1'13108'0'0,"0"6"-11804"0"0,6 130 5420 0 0,-6 0-4457 0 0,-11 138-2093 0 0,9-233 222 0 0,-15 206-1280 0 0,18-217-2393 0 0,2-20-5135 0 0</inkml:trace>
</inkml:ink>
</file>

<file path=ppt/ink/ink1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1-10T17:31:55.56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53 15 3223 0 0,'-6'-15'14653'0'0,"1"29"-10848"0"0,2-2-4103 0 0,-2 23 2261 0 0,0 69 1 0 0,3-46-1099 0 0,-10 92 700 0 0,-2 72-878 0 0,14-220-751 0 0,1-3-596 0 0,0 1 509 0 0,0 0 1 0 0,0-1-1 0 0,0 1 0 0 0,0-1 1 0 0,0 1-1 0 0,0-1 0 0 0,-1 1 1 0 0,1-1-1 0 0,0 1 1 0 0,0-1-1 0 0,0 0 0 0 0,-1 0 1 0 0,1 1-1 0 0,0-1 0 0 0,-1 0 1 0 0,2-2-1 0 0,8-15-1859 0 0,2-11-2151 0 0,-4 13-2923 0 0</inkml:trace>
</inkml:ink>
</file>

<file path=ppt/ink/ink1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1-10T17:31:55.95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55 0 7831 0 0,'2'9'810'0'0,"1"2"926"0"0,-1-1 0 0 0,-1 1 0 0 0,0 0 0 0 0,-1-1 0 0 0,0 1 0 0 0,-2 15-1 0 0,-14 64 3085 0 0,12-72-4737 0 0,-25 85 1225 0 0,25-87-1254 0 0,-5 19-61 0 0,10-35 2 0 0,0 1 0 0 0,1-1-1 0 0,-1 1 1 0 0,0-1 0 0 0,0 0 0 0 0,0 0 0 0 0,1 1 0 0 0,-1-1 0 0 0,0 0 0 0 0,0 0 0 0 0,1 0 0 0 0,1 0-1 0 0,-3 0 6 0 0,47-5-34 0 0,-36 3 25 0 0,1 1 1 0 0,21 0-1 0 0,50 12 161 0 0,-15 0-217 0 0,-67-11-52 0 0,1 0 0 0 0,-1 0 0 0 0,1 0 0 0 0,-1 0-1 0 0,1 0 1 0 0,-1-1 0 0 0,1 1 0 0 0,-1-1 0 0 0,1 1 0 0 0,-1-1 0 0 0,1 1 0 0 0,-1-1 0 0 0,0 0 0 0 0,1 0 0 0 0,-1 1 0 0 0,2-3 0 0 0</inkml:trace>
</inkml:ink>
</file>

<file path=ppt/ink/ink1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1-10T17:31:56.31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34 0 4607 0 0,'0'1'8442'0'0,"-3"5"-5849"0"0,-1 7 204 0 0,0 1 0 0 0,-3 23 1 0 0,-1 66-553 0 0,7-72-1490 0 0,-2 17-211 0 0,0 96 701 0 0,3-130-1226 0 0,4 47 155 0 0,21 118 1 0 0,-22-167-919 0 0,0 0 1 0 0,9 17-1 0 0,-10-25 421 0 0,0 0 0 0 0,0 1 0 0 0,1-1 0 0 0,0 0 0 0 0,0 0 0 0 0,0 0 0 0 0,0 0-1 0 0,7 5 1 0 0</inkml:trace>
</inkml:ink>
</file>

<file path=ppt/ink/ink1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1-10T17:31:56.67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19 131 15863 0 0,'0'0'3524'0'0,"10"-9"-1237"0"0,7-10-1788 0 0,-7 9-485 0 0,0 0 1 0 0,0 1 0 0 0,13-10-1 0 0,-18 17 182 0 0,0 0 0 0 0,0 0 0 0 0,0 1 0 0 0,0-1 0 0 0,0 1 0 0 0,0 0 0 0 0,1 1 0 0 0,-1-1 0 0 0,8 1 0 0 0,-10 1-91 0 0,1-1 0 0 0,-1 1 1 0 0,0 0-1 0 0,1 0 0 0 0,-1 0 0 0 0,0 1 0 0 0,0-1 0 0 0,0 1 0 0 0,0-1 0 0 0,0 1 1 0 0,0 0-1 0 0,0 0 0 0 0,0 0 0 0 0,-1 1 0 0 0,1-1 0 0 0,3 6 0 0 0,0-1 89 0 0,0 0-1 0 0,-1 1 1 0 0,0 0-1 0 0,0 0 1 0 0,4 11-1 0 0,-3-3-43 0 0,-1 1 0 0 0,0 0 0 0 0,-1 0 0 0 0,-1 1 0 0 0,-1-1 0 0 0,0 1 0 0 0,-1-1 0 0 0,-1 1 0 0 0,-4 29 0 0 0,1-23-100 0 0,-2 0 0 0 0,0 0 0 0 0,-2-1 0 0 0,-1 0 0 0 0,0 0-1 0 0,-18 32 1 0 0,23-50-62 0 0,1 0 0 0 0,-1 0 0 0 0,-1 0 0 0 0,1-1-1 0 0,0 0 1 0 0,-1 1 0 0 0,0-1 0 0 0,0-1 0 0 0,0 1 0 0 0,-10 6-1 0 0,11-9-5 0 0,0 1 0 0 0,0-1 0 0 0,0 0 0 0 0,0 0 1 0 0,-1 0-1 0 0,1-1 0 0 0,0 1 0 0 0,0-1 0 0 0,-1 1 0 0 0,1-1 0 0 0,0 0 0 0 0,-1 0 0 0 0,1-1 0 0 0,0 1 0 0 0,-1-1 0 0 0,1 0 0 0 0,0 0 0 0 0,0 0 0 0 0,-5-2 0 0 0,3 1 9 0 0,0-1 1 0 0,0 1-1 0 0,1-1 0 0 0,-1 0 1 0 0,1-1-1 0 0,0 1 1 0 0,0-1-1 0 0,0 1 0 0 0,0-1 1 0 0,1 0-1 0 0,-4-6 0 0 0,2 3-23 0 0,0-1-1 0 0,1 0 1 0 0,0 0-1 0 0,1-1 0 0 0,0 1 1 0 0,-3-11-1 0 0,3 2-14 0 0,0 0-1 0 0,1 0 1 0 0,1 0-1 0 0,0 0 1 0 0,2 0-1 0 0,3-28 1 0 0,-1 24 27 0 0,1 0-1 0 0,1 1 1 0 0,1-1 0 0 0,1 1-1 0 0,0 1 1 0 0,2-1-1 0 0,0 1 1 0 0,1 1 0 0 0,1 0-1 0 0,1 0 1 0 0,0 1 0 0 0,1 1-1 0 0,27-27 1 0 0,-20 25-1123 0 0,-2 1-365 0 0</inkml:trace>
</inkml:ink>
</file>

<file path=ppt/ink/ink1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1-10T17:31:58.62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86 0 9647 0 0,'0'0'7083'0'0,"0"2"-5983"0"0,2 10-243 0 0,-1 0 1 0 0,-1-1 0 0 0,0 1-1 0 0,-1 0 1 0 0,0 0-1 0 0,-4 18 1 0 0,1-1-215 0 0,-31 141 1047 0 0,0 7-161 0 0,34-168-1526 0 0,-2 12 22 0 0,1-1-1 0 0,1 1 1 0 0,0 0 0 0 0,2-1 0 0 0,3 22 0 0 0,-4-41-130 0 0,0-1 62 0 0,0 1 0 0 0,1-1 0 0 0,-1 0 0 0 0,0 1 0 0 0,1-1 0 0 0,-1 0 0 0 0,0 1 0 0 0,0-1 0 0 0,1 0 0 0 0,-1 1 0 0 0,1-1 0 0 0,-1 0 0 0 0,0 0 0 0 0,1 1 0 0 0,-1-1 0 0 0,1 0 0 0 0,-1 0 0 0 0,0 0 1 0 0,1 0-1 0 0,-1 0 0 0 0,1 0 0 0 0,-1 1 0 0 0,1-1 0 0 0,-1 0 0 0 0,1 0 0 0 0,-1 0 0 0 0,1 0 0 0 0,-1-1 0 0 0,0 1 0 0 0,1 0 0 0 0,-1 0 0 0 0,1 0 0 0 0,-1 0 0 0 0,1 0 0 0 0,-1-1 0 0 0,1 1 0 0 0,16-6-2266 0 0,-15 5 1383 0 0,-1 0 0 0 0,1-1 0 0 0,-1 1 0 0 0,1-1-1 0 0,-1 0 1 0 0,0 1 0 0 0,3-4 0 0 0,2-5-6165 0 0</inkml:trace>
</inkml:ink>
</file>

<file path=ppt/ink/ink1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1-10T17:31:59.29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409 5 12815 0 0,'0'0'1158'0'0,"1"1"-954"0"0,2 3 25 0 0,-3-3-123 0 0,0-1 1 0 0,0 0-1 0 0,0 1 1 0 0,-1-1-1 0 0,1 1 0 0 0,0-1 1 0 0,0 0-1 0 0,0 1 1 0 0,0-1-1 0 0,0 0 0 0 0,-1 1 1 0 0,1-1-1 0 0,0 0 1 0 0,0 1-1 0 0,-1-1 0 0 0,1 0 1 0 0,0 1-1 0 0,0-1 1 0 0,-1 0-1 0 0,1 0 0 0 0,0 1 1 0 0,-1-1-1 0 0,1 0 1 0 0,-1 1-1 0 0,-8 5 1227 0 0,2-2-971 0 0,0-1 1 0 0,-1 0-1 0 0,1 0 0 0 0,-1-1 0 0 0,0 0 0 0 0,0 0 0 0 0,0-1 0 0 0,0 0 0 0 0,0 0 1 0 0,-9 0-1 0 0,-6-2-148 0 0,-1-1 0 0 0,-26-5-1 0 0,38 5-80 0 0,1-1-1 0 0,0-1 0 0 0,-16-6 1 0 0,-17-7-136 0 0,38 16 14 0 0,5 1 14 0 0,0 0 1 0 0,0 0-1 0 0,0 1 1 0 0,0-1-1 0 0,1 0 1 0 0,-1 1-1 0 0,0-1 1 0 0,0 0-1 0 0,1 1 1 0 0,-1-1-1 0 0,0 1 1 0 0,1-1-1 0 0,-1 1 1 0 0,0 0-1 0 0,1-1 0 0 0,-1 1 1 0 0,1 0-1 0 0,-1-1 1 0 0,1 1-1 0 0,-1 0 1 0 0,1 0-1 0 0,0-1 1 0 0,-1 1-1 0 0,1 0 1 0 0,-1 1-1 0 0,-1 2 46 0 0,-4 9 163 0 0,1-1 0 0 0,0 1 1 0 0,1 0-1 0 0,1 1 0 0 0,-4 19 0 0 0,0 3-142 0 0,-6 24 145 0 0,-9 35 133 0 0,17-72-359 0 0,5-14 19 0 0,9-12-9 0 0,-4 0-19 0 0,0 0-2 0 0,1 1 0 0 0,-1-1 0 0 0,0 1 0 0 0,1 0 0 0 0,0 1 0 0 0,-1-1 0 0 0,1 1 0 0 0,6 0 0 0 0,-4 0 0 0 0,0-1 0 0 0,0 1 0 0 0,-1-1 0 0 0,9-4 0 0 0,23-5 0 0 0,-15 8-111 0 0,0 0 0 0 0,1 1 0 0 0,42 3-1 0 0,-56 0 82 0 0,-1 0 0 0 0,0 0 0 0 0,0 2 0 0 0,0-1 0 0 0,0 1 0 0 0,0 1 0 0 0,0-1 0 0 0,-1 2 0 0 0,1-1 0 0 0,-1 1 0 0 0,13 10 0 0 0,-20-13 41 0 0,0 1 1 0 0,1-1-1 0 0,-1 1 1 0 0,0-1 0 0 0,0 1-1 0 0,-1 0 1 0 0,1-1-1 0 0,0 1 1 0 0,-1 0-1 0 0,0 0 1 0 0,0 0-1 0 0,0 1 1 0 0,0-1 0 0 0,0 0-1 0 0,0 0 1 0 0,-1 0-1 0 0,0 1 1 0 0,0-1-1 0 0,0 0 1 0 0,0 1-1 0 0,0-1 1 0 0,0 0 0 0 0,-1 0-1 0 0,0 1 1 0 0,1-1-1 0 0,-3 5 1 0 0,-1 3-59 0 0,-1 0 0 0 0,0 0 1 0 0,0 0-1 0 0,-1-1 0 0 0,0 0 1 0 0,-9 10-1 0 0,1-2 146 0 0,-1 0-1 0 0,-1-1 1 0 0,-1-1-1 0 0,-29 22 1 0 0,37-31-87 0 0,0-1 1 0 0,-1 0-1 0 0,0 0 1 0 0,-1-1-1 0 0,1 0 1 0 0,-1-1-1 0 0,0-1 1 0 0,0 1-1 0 0,0-2 1 0 0,0 1-1 0 0,-14 0 1 0 0,19-3-48 0 0,0 0 0 0 0,0-1 1 0 0,0 1-1 0 0,0-1 0 0 0,1-1 0 0 0,-1 1 1 0 0,0-1-1 0 0,0 0 0 0 0,1 0 0 0 0,0 0 1 0 0,-1-1-1 0 0,1 0 0 0 0,0 0 0 0 0,0 0 1 0 0,0-1-1 0 0,1 0 0 0 0,-8-7 0 0 0,11 9-150 0 0,-1 0 0 0 0,1 0 0 0 0,0 0 0 0 0,0 1-1 0 0,-1-1 1 0 0,2 0 0 0 0,-1 0 0 0 0,0-1 0 0 0,0 1-1 0 0,0-2 1 0 0,2-14-871 0 0</inkml:trace>
</inkml:ink>
</file>

<file path=ppt/ink/ink1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1-10T17:32:01.77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139 1 16559 0 0,'0'0'1658'0'0,"-4"0"-1516"0"0,-13-1 50 0 0,16 1-34 0 0,0 1 1 0 0,0-1-1 0 0,0 0 0 0 0,0 1 0 0 0,0-1 1 0 0,0 1-1 0 0,0-1 0 0 0,0 1 0 0 0,0-1 0 0 0,0 1 1 0 0,1 0-1 0 0,-1-1 0 0 0,0 1 0 0 0,1 0 0 0 0,-1 0 1 0 0,0 0-1 0 0,1 0 0 0 0,-1-1 0 0 0,1 1 1 0 0,-1 0-1 0 0,1 0 0 0 0,-1 0 0 0 0,1 0 0 0 0,-1 2 1 0 0,0 1 486 0 0,-4 6-104 0 0,0 0-1 0 0,0 0 0 0 0,1 1 1 0 0,-4 18-1 0 0,-5 47-138 0 0,6-32 16 0 0,-40 372 2534 0 0,45-396-2913 0 0,1-11-112 0 0,0 1 1 0 0,1 0-1 0 0,0-1 1 0 0,1 1 0 0 0,0 0-1 0 0,4 17 1 0 0,10-40-1592 0 0,0-9-1671 0 0,-7 5-2750 0 0,-1-3-1726 0 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1-10T17:29:33.87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192 152 4607 0 0,'8'-19'505'0'0,"-5"15"876"0"0,-1-1 0 0 0,0 0 0 0 0,0 0 0 0 0,0 0 0 0 0,-1 0 0 0 0,2-7 0 0 0,-2 5-639 0 0,-1 0-1 0 0,1 0 1 0 0,-1 0-1 0 0,-1 0 1 0 0,1 0-1 0 0,-3-8 1 0 0,3 13-658 0 0,-1 0 1 0 0,1 0-1 0 0,-1 1 1 0 0,1-1-1 0 0,-1 0 1 0 0,0 1-1 0 0,0-1 1 0 0,0 1-1 0 0,0-1 1 0 0,0 1-1 0 0,0-1 1 0 0,0 1-1 0 0,0 0 1 0 0,-1-1-1 0 0,1 1 1 0 0,0 0-1 0 0,-1 0 1 0 0,1 0-1 0 0,-1 0 1 0 0,1 0-1 0 0,-1 0 1 0 0,0 1-1 0 0,1-1 1 0 0,-1 0-1 0 0,0 1 1 0 0,1-1-1 0 0,-1 1 1 0 0,0 0-1 0 0,-2-1 0 0 0,-11 1 265 0 0,1 1-1 0 0,-1 0 0 0 0,1 1 1 0 0,-1 1-1 0 0,1 0 0 0 0,0 1 1 0 0,-19 8-1 0 0,30-12-335 0 0,1 1 0 0 0,0 0 0 0 0,0 0 0 0 0,-1 0 0 0 0,1 1 0 0 0,0-1-1 0 0,0 0 1 0 0,0 1 0 0 0,1-1 0 0 0,-1 1 0 0 0,0 0 0 0 0,0-1 0 0 0,1 1 0 0 0,-1 0 0 0 0,1 0 0 0 0,0 0-1 0 0,0 0 1 0 0,-1 0 0 0 0,1 0 0 0 0,0 1 0 0 0,1-1 0 0 0,-1 0 0 0 0,-1 5 0 0 0,2-4 26 0 0,0 0 0 0 0,0 1 0 0 0,1-1 0 0 0,-1 1 0 0 0,1-1 0 0 0,0 0 1 0 0,-1 0-1 0 0,1 1 0 0 0,1-1 0 0 0,-1 0 0 0 0,0 0 0 0 0,1 0 0 0 0,0 0 0 0 0,0 0 1 0 0,-1 0-1 0 0,5 3 0 0 0,10 11 47 0 0,0-1 0 0 0,1 0 1 0 0,1-1-1 0 0,33 20 0 0 0,-28-20-86 0 0,-1 1-1 0 0,37 35 0 0 0,-55-46-7 0 0,1 0 0 0 0,-2 0 0 0 0,1 0 0 0 0,-1 0 0 0 0,1 1 0 0 0,-2-1 0 0 0,1 1 1 0 0,-1 0-1 0 0,1 0 0 0 0,-1 0 0 0 0,-1 0 0 0 0,0 0 0 0 0,1 0 0 0 0,-2 1 0 0 0,1-1 0 0 0,-1 0 0 0 0,0 8 0 0 0,-1-10-13 0 0,1 1 1 0 0,-1-1-1 0 0,0 0 1 0 0,0 0-1 0 0,-1 1 0 0 0,1-1 1 0 0,-1 0-1 0 0,0 0 1 0 0,0 0-1 0 0,0-1 0 0 0,0 1 1 0 0,-1 0-1 0 0,0-1 1 0 0,1 0-1 0 0,-1 0 0 0 0,0 1 1 0 0,-1-2-1 0 0,1 1 1 0 0,-1 0-1 0 0,1-1 0 0 0,-1 1 1 0 0,0-1-1 0 0,1 0 1 0 0,-1 0-1 0 0,-7 2 0 0 0,7-3 7 0 0,1 0-1 0 0,-1 0 1 0 0,1 0-1 0 0,-1-1 0 0 0,0 1 1 0 0,1-1-1 0 0,-1 0 0 0 0,1 0 1 0 0,-1 0-1 0 0,0-1 1 0 0,1 1-1 0 0,-1-1 0 0 0,1 0 1 0 0,-1 1-1 0 0,1-2 0 0 0,-1 1 1 0 0,1 0-1 0 0,0-1 1 0 0,-1 0-1 0 0,1 1 0 0 0,0-1 1 0 0,0 0-1 0 0,0-1 0 0 0,-3-2 1 0 0,2 1-6 0 0,1-1-1 0 0,-1 1 1 0 0,1-1 0 0 0,0 1 0 0 0,0-1-1 0 0,1 0 1 0 0,-1 0 0 0 0,1 0 0 0 0,0-1-1 0 0,0 1 1 0 0,1 0 0 0 0,0-1 0 0 0,0 1 0 0 0,0-1-1 0 0,0-6 1 0 0,2 0 62 0 0,-1 1 0 0 0,1 0 0 0 0,1-1-1 0 0,0 1 1 0 0,1 0 0 0 0,0 0 0 0 0,1 0 0 0 0,0 0 0 0 0,10-17-1 0 0,6-7 250 0 0,35-45-1 0 0,-33 48-236 0 0,-8 15-991 0 0,0-1 0 0 0,33-28-1 0 0,-40 40-783 0 0</inkml:trace>
</inkml:ink>
</file>

<file path=ppt/ink/ink1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1-10T17:32:02.17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0 15663 0 0,'0'0'1418'0'0,"1"2"-1168"0"0,4 8 948 0 0,1 0 0 0 0,-1 1 0 0 0,-1-1 0 0 0,4 16 0 0 0,5 38 1443 0 0,-10-44-2327 0 0,16 100 1169 0 0,-7-37-1194 0 0,3-1 0 0 0,30 91 0 0 0,-44-170-314 0 0,9 26 226 0 0,1-1-1 0 0,14 28 1 0 0,-21-49-222 0 0,0 0-1 0 0,1 0 1 0 0,0 0 0 0 0,0 0 0 0 0,0-1-1 0 0,1 0 1 0 0,0 0 0 0 0,0 0 0 0 0,0-1 0 0 0,1 1-1 0 0,0-2 1 0 0,10 6 0 0 0,-14-8-155 0 0,0-1 1 0 0,1 1-1 0 0,-1-1 1 0 0,1 0-1 0 0,0-1 1 0 0,-1 1-1 0 0,1 0 0 0 0,0-1 1 0 0,-1 0-1 0 0,1 0 1 0 0,0 0-1 0 0,-1 0 0 0 0,1-1 1 0 0,0 1-1 0 0,-1-1 1 0 0,6-2-1 0 0,-4 1-360 0 0,0 0 0 0 0,0-1 0 0 0,0 1 0 0 0,-1-1 0 0 0,1 0 0 0 0,-1-1 0 0 0,1 1 0 0 0,-1-1 0 0 0,7-8 0 0 0,4-8-1319 0 0</inkml:trace>
</inkml:ink>
</file>

<file path=ppt/ink/ink1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1-10T17:32:02.54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68 1 18199 0 0,'0'0'1386'0'0,"6"6"-796"0"0,-4-3-358 0 0,0 0 0 0 0,0 0 0 0 0,-1 0-1 0 0,1 0 1 0 0,-1 1 0 0 0,1-1 0 0 0,-1 0 0 0 0,0 1 0 0 0,0-1-1 0 0,0 1 1 0 0,-1-1 0 0 0,1 1 0 0 0,-1 0 0 0 0,0-1 0 0 0,0 1-1 0 0,0-1 1 0 0,-2 6 0 0 0,2 1 99 0 0,-5 32 483 0 0,-1 0 1 0 0,-15 51-1 0 0,-2 16 180 0 0,21-94-945 0 0,-25 173 202 0 0,24-154-236 0 0,2-1 0 0 0,1 1 0 0 0,8 55 0 0 0,-6-79-164 0 0,0 1-1 0 0,7 18 0 0 0,-8-25-259 0 0,1 0-1 0 0,0 0 0 0 0,0 0 0 0 0,0 0 1 0 0,1-1-1 0 0,-1 1 0 0 0,1-1 0 0 0,0 1 1 0 0,5 4-1 0 0,-5-7-1106 0 0,4-1-11 0 0</inkml:trace>
</inkml:ink>
</file>

<file path=ppt/ink/ink1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1-10T17:32:02.89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43 54 17591 0 0,'0'0'1766'0'0,"5"-2"-1604"0"0,60-33 1606 0 0,-61 33-1680 0 0,1-1 1 0 0,0 1-1 0 0,0 0 0 0 0,0 0 0 0 0,0 1 0 0 0,1-1 1 0 0,-1 1-1 0 0,0 0 0 0 0,1 1 0 0 0,-1-1 0 0 0,1 1 1 0 0,-1 0-1 0 0,0 1 0 0 0,1-1 0 0 0,-1 1 0 0 0,0 0 1 0 0,1 0-1 0 0,-1 1 0 0 0,0-1 0 0 0,0 1 0 0 0,0 0 1 0 0,0 1-1 0 0,0-1 0 0 0,-1 1 0 0 0,1 0 0 0 0,-1 0 1 0 0,0 1-1 0 0,0-1 0 0 0,0 1 0 0 0,0 0 1 0 0,0 0-1 0 0,-1 0 0 0 0,0 0 0 0 0,0 1 0 0 0,0-1 1 0 0,0 1-1 0 0,-1 0 0 0 0,3 5 0 0 0,0 6 88 0 0,-1-1 0 0 0,-1 1-1 0 0,0 0 1 0 0,0 0 0 0 0,-2 0 0 0 0,0 0 0 0 0,-1 0-1 0 0,-3 23 1 0 0,0-15 100 0 0,-1 0-1 0 0,-1-1 1 0 0,-1 1-1 0 0,-18 43 1 0 0,20-56-276 0 0,-2-1 0 0 0,1 0 0 0 0,-1 0 0 0 0,0 0 0 0 0,-1-1 0 0 0,0 0 0 0 0,-16 15 0 0 0,20-21 0 0 0,0 0 0 0 0,0-1 0 0 0,-1 1 0 0 0,0-1 0 0 0,1 0 0 0 0,-1 0 0 0 0,0 0 0 0 0,0 0 0 0 0,0 0 0 0 0,0-1 0 0 0,0 0 0 0 0,-1 0 0 0 0,1 0 0 0 0,0 0 0 0 0,0-1 0 0 0,-1 0 0 0 0,1 0 0 0 0,0 0 0 0 0,-1 0 0 0 0,1 0 0 0 0,0-1 0 0 0,-1 0 0 0 0,1 0 0 0 0,-5-2 0 0 0,5 1 0 0 0,-1 0 0 0 0,0 0 0 0 0,1-1 0 0 0,-1 0 0 0 0,1 0 0 0 0,0 0 0 0 0,0 0 0 0 0,0 0 0 0 0,0-1 0 0 0,1 0 0 0 0,-4-4 0 0 0,2 1 0 0 0,1 0 0 0 0,0-1 0 0 0,0 1 0 0 0,0-1 0 0 0,1 1 0 0 0,-3-12 0 0 0,1 0 0 0 0,1-1 0 0 0,2 0 0 0 0,-1-1 0 0 0,2-38 0 0 0,2 44-2 0 0,0 1 0 0 0,1-1 1 0 0,0 1-1 0 0,1-1 0 0 0,8-21 0 0 0,-8 27-187 0 0,1 0 0 0 0,0 1 0 0 0,1 0 0 0 0,0-1 1 0 0,0 2-1 0 0,1-1 0 0 0,0 1 0 0 0,0-1 0 0 0,12-9 0 0 0,-1 3-6109 0 0,-2 0-2080 0 0</inkml:trace>
</inkml:ink>
</file>

<file path=ppt/ink/ink1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1-10T17:32:04.84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3 223 6447 0 0,'-1'53'1062'0'0,"-1"-32"23"0"0,5-34-200 0 0,32-147 1191 0 0,-23 113-1550 0 0,-9 34 2634 0 0,-7 27 2290 0 0,-1 5-4707 0 0,-5 17 454 0 0,1 0-1 0 0,-7 72 1 0 0,14-85-1003 0 0,2 0 1 0 0,0 0-1 0 0,2 1 1 0 0,0-1 0 0 0,11 42-1 0 0,-12-60-163 0 0,1-1-1 0 0,-1 1 0 0 0,1-1 1 0 0,0 1-1 0 0,0-1 1 0 0,1 0-1 0 0,-1 0 1 0 0,1 0-1 0 0,0 0 1 0 0,0 0-1 0 0,7 6 1 0 0,-8-8-34 0 0,-1-1 1 0 0,1 0-1 0 0,0 0 0 0 0,0 0 1 0 0,0 0-1 0 0,-1 0 1 0 0,1-1-1 0 0,0 1 0 0 0,0-1 1 0 0,0 1-1 0 0,0-1 1 0 0,0 0-1 0 0,1 1 1 0 0,-1-1-1 0 0,0 0 0 0 0,0 0 1 0 0,0-1-1 0 0,0 1 1 0 0,0 0-1 0 0,0-1 0 0 0,0 1 1 0 0,0-1-1 0 0,0 0 1 0 0,0 1-1 0 0,0-1 0 0 0,-1 0 1 0 0,1 0-1 0 0,0-1 1 0 0,2-1-1 0 0,6-4-115 0 0,-1-1-1 0 0,0 0 1 0 0,-1 0 0 0 0,0-1 0 0 0,-1 0-1 0 0,1 0 1 0 0,9-18 0 0 0,35-78-567 0 0,-38 74 580 0 0,9-18 19 0 0,-3-1-1 0 0,-1-2 1 0 0,19-89 0 0 0,-33 164 375 0 0,0 180 1519 0 0,-4-108-1387 0 0,-1-73-350 0 0,0 271 588 0 0,-4-210-495 0 0,-21 125 1 0 0,16-166-126 0 0,-17 54 0 0 0,22-83-54 0 0,-2 1 0 0 0,0-1 0 0 0,0 0 0 0 0,-1 0 0 0 0,0 0 1 0 0,-1-1-1 0 0,-16 18 0 0 0,21-27 1 0 0,1-1 1 0 0,0 0-1 0 0,-1 0 1 0 0,1 0-1 0 0,-1 0 1 0 0,0 0-1 0 0,1 0 0 0 0,-1-1 1 0 0,0 1-1 0 0,0-1 1 0 0,0 0-1 0 0,0 0 1 0 0,0 0-1 0 0,-1-1 1 0 0,1 1-1 0 0,0 0 1 0 0,0-1-1 0 0,0 0 1 0 0,-1 0-1 0 0,-2 0 0 0 0,2-1-22 0 0,1 0 0 0 0,-1 0 0 0 0,1 0 0 0 0,-1 0 0 0 0,1-1 0 0 0,0 1 0 0 0,0-1 0 0 0,-1 0 0 0 0,1 0 0 0 0,0 0 0 0 0,1 0 0 0 0,-1-1 0 0 0,0 1 0 0 0,1-1 0 0 0,-1 1 0 0 0,1-1-1 0 0,-4-5 1 0 0,-1-4-236 0 0,0-1 0 0 0,1 0 0 0 0,0 0 0 0 0,1-1 0 0 0,0 1 0 0 0,1-1 0 0 0,1 0 0 0 0,-3-28 0 0 0,4 19-125 0 0,1-1 0 0 0,1 1 0 0 0,1-1 0 0 0,8-39 0 0 0,-6 50 18 0 0,0 0 0 0 0,2 0 0 0 0,-1 0 0 0 0,2 0 0 0 0,0 1 0 0 0,0 0 0 0 0,1 0 0 0 0,15-19 1 0 0,-1 6-1324 0 0</inkml:trace>
</inkml:ink>
</file>

<file path=ppt/ink/ink1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1-10T17:32:05.23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23 334 5527 0 0,'0'0'423'0'0,"8"-2"2620"0"0,-3 0-1661 0 0,1 0 0 0 0,-1 0 0 0 0,0 0 0 0 0,0-1 0 0 0,0 0 0 0 0,0 0 0 0 0,0 0 0 0 0,5-5 0 0 0,-4 2-824 0 0,0 0 1 0 0,0 0-1 0 0,0-1 1 0 0,8-13-1 0 0,-2-2-849 0 0,-1-1 0 0 0,14-41 0 0 0,-24 61 436 0 0,1-5-145 0 0,1-1 0 0 0,-2 1 1 0 0,1-1-1 0 0,-1 1 0 0 0,0-15 0 0 0,-1 17-1 0 0,0 1 0 0 0,0-1-1 0 0,-1 1 1 0 0,0-1 0 0 0,0 1-1 0 0,0 0 1 0 0,-1-1 0 0 0,0 1-1 0 0,-5-10 1 0 0,7 14-1 0 0,-1 0 0 0 0,1 0 0 0 0,-1 0 0 0 0,0 0 1 0 0,0 0-1 0 0,0 0 0 0 0,0 0 0 0 0,0 0 0 0 0,0 0 0 0 0,0 0 0 0 0,0 0 0 0 0,0 0 0 0 0,0 1 0 0 0,0-1 0 0 0,-1 0 0 0 0,1 1 0 0 0,0-1 0 0 0,0 1 1 0 0,-1 0-1 0 0,1-1 0 0 0,0 1 0 0 0,-2 0 0 0 0,1 0 4 0 0,0 0 1 0 0,0 1 0 0 0,0-1-1 0 0,0 0 1 0 0,0 1-1 0 0,0 0 1 0 0,0 0 0 0 0,0-1-1 0 0,0 1 1 0 0,1 0-1 0 0,-1 0 1 0 0,0 1 0 0 0,-1 1-1 0 0,-4 3 59 0 0,0 1 0 0 0,1 0 0 0 0,0 0 0 0 0,0 0 0 0 0,-6 10-1 0 0,3 1 112 0 0,-1-1 0 0 0,2 1-1 0 0,1 1 1 0 0,0-1 0 0 0,1 1-1 0 0,-6 36 1 0 0,9-32-62 0 0,0 0 0 0 0,2 0 0 0 0,0 0 1 0 0,2 1-1 0 0,5 34 0 0 0,-5-49-77 0 0,1 0-1 0 0,1-1 1 0 0,-1 1 0 0 0,2-1-1 0 0,-1 1 1 0 0,1-1-1 0 0,8 12 1 0 0,-10-17-24 0 0,0 1 1 0 0,0-1-1 0 0,1 0 0 0 0,0 0 1 0 0,-1 0-1 0 0,1-1 1 0 0,0 1-1 0 0,0-1 0 0 0,0 0 1 0 0,1 1-1 0 0,-1-1 0 0 0,1-1 1 0 0,-1 1-1 0 0,1 0 0 0 0,-1-1 1 0 0,1 0-1 0 0,0 0 0 0 0,0 0 1 0 0,6 1-1 0 0,-1-2-159 0 0,0-1-1 0 0,0 1 0 0 0,0-1 1 0 0,0-1-1 0 0,0 0 0 0 0,12-3 1 0 0,49-24-2882 0 0,-30 11 642 0 0,-16 9 602 0 0</inkml:trace>
</inkml:ink>
</file>

<file path=ppt/ink/ink1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1-10T17:32:05.59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292 37 10799 0 0,'0'0'496'0'0,"-4"-8"158"0"0,2 6-576 0 0,1 0-1 0 0,0 0 1 0 0,-1 0 0 0 0,0 0 0 0 0,1 0 0 0 0,-1 0 0 0 0,0 0 0 0 0,-4-2 0 0 0,3 2 392 0 0,1 1 1 0 0,-1 0-1 0 0,0 0 1 0 0,0 0-1 0 0,0 0 1 0 0,0 0-1 0 0,0 1 0 0 0,0-1 1 0 0,0 1-1 0 0,0 0 1 0 0,-4 0-1 0 0,-11 1 713 0 0,-1 0 0 0 0,1 1-1 0 0,-32 8 1 0 0,39-8-973 0 0,1 2 1 0 0,0-1-1 0 0,0 1 1 0 0,0 1-1 0 0,1 0 1 0 0,0 0-1 0 0,-17 13 1 0 0,23-16-160 0 0,0 0 1 0 0,1 0-1 0 0,0 1 0 0 0,-1-1 1 0 0,1 1-1 0 0,0 0 1 0 0,0-1-1 0 0,1 1 0 0 0,-1 0 1 0 0,0 0-1 0 0,1 0 1 0 0,0 1-1 0 0,0-1 0 0 0,-1 4 1 0 0,1-5-19 0 0,1 0 0 0 0,0 1 0 0 0,0-1-1 0 0,1 0 1 0 0,-1 0 0 0 0,0 1 0 0 0,1-1 0 0 0,-1 0 0 0 0,1 0 0 0 0,0 0 0 0 0,-1 0 0 0 0,1 0-1 0 0,0 1 1 0 0,1-1 0 0 0,-1-1 0 0 0,0 1 0 0 0,0 0 0 0 0,1 0 0 0 0,-1 0 0 0 0,1-1 0 0 0,2 3-1 0 0,4 2-1 0 0,-1 0 0 0 0,1-1-1 0 0,0 1 1 0 0,0-2 0 0 0,15 7-1 0 0,47 13 279 0 0,-52-19-238 0 0,0 1 1 0 0,-1 0 0 0 0,32 17-1 0 0,-46-21-54 0 0,0 0-1 0 0,0 0 1 0 0,0 1-1 0 0,0-1 1 0 0,0 1 0 0 0,0-1-1 0 0,-1 1 1 0 0,1 0-1 0 0,-1 0 1 0 0,0 0 0 0 0,0 0-1 0 0,0 0 1 0 0,0 1-1 0 0,0-1 1 0 0,-1 1 0 0 0,1-1-1 0 0,-1 1 1 0 0,0-1-1 0 0,1 7 1 0 0,-2-3 16 0 0,0-1 0 0 0,0 0 0 0 0,-1 1 0 0 0,0-1 1 0 0,0 1-1 0 0,0-1 0 0 0,-1 0 0 0 0,0 0 0 0 0,0 0 0 0 0,-5 10 0 0 0,4-9-30 0 0,-1-1 1 0 0,0 0-1 0 0,0 0 0 0 0,0 0 0 0 0,0 0 0 0 0,-1-1 1 0 0,0 0-1 0 0,0 0 0 0 0,0 0 0 0 0,-1 0 1 0 0,0-1-1 0 0,0 0 0 0 0,0 0 0 0 0,0-1 1 0 0,0 1-1 0 0,-1-1 0 0 0,0-1 0 0 0,1 1 1 0 0,-1-1-1 0 0,-11 2 0 0 0,11-4-468 0 0,0 1 0 0 0,0-1-1 0 0,0 0 1 0 0,0 0 0 0 0,1-1 0 0 0,-1 0 0 0 0,0 0 0 0 0,-9-3-1 0 0,2-1-8127 0 0</inkml:trace>
</inkml:ink>
</file>

<file path=ppt/ink/ink1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1-10T17:32:06.78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48 112 1839 0 0,'1'-2'134'0'0,"1"-4"-289"0"0,8-21 19444 0 0,-10 38-17530 0 0,-1 13-947 0 0,-2-1 0 0 0,0 1 0 0 0,-9 27 0 0 0,6-23-463 0 0,-3 9 4 0 0,-1 5-59 0 0,-4 43 0 0 0,13-73-267 0 0,0 0 0 0 0,0 0-1 0 0,2 0 1 0 0,-1 1 0 0 0,2-1-1 0 0,0 0 1 0 0,0 0 0 0 0,6 15-1 0 0,-8-24-22 0 0,1 0 0 0 0,1-1 0 0 0,-1 1-1 0 0,0-1 1 0 0,0 0 0 0 0,1 1-1 0 0,0-1 1 0 0,-1 0 0 0 0,1 0 0 0 0,0 0-1 0 0,0 0 1 0 0,0 0 0 0 0,0 0-1 0 0,3 1 1 0 0,-3-2-6 0 0,-1 0-1 0 0,1-1 1 0 0,0 1-1 0 0,-1-1 1 0 0,1 1-1 0 0,0-1 1 0 0,-1 0 0 0 0,1 0-1 0 0,0 0 1 0 0,-1 0-1 0 0,1 0 1 0 0,0 0-1 0 0,-1 0 1 0 0,1 0-1 0 0,0-1 1 0 0,-1 1 0 0 0,1-1-1 0 0,0 1 1 0 0,-1-1-1 0 0,1 0 1 0 0,-1 0-1 0 0,1 1 1 0 0,-1-1-1 0 0,2-1 1 0 0,9-7-186 0 0,-1-1 1 0 0,1 0-1 0 0,-2 0 0 0 0,0-1 0 0 0,0 0 1 0 0,-1-1-1 0 0,15-24 0 0 0,0-6-620 0 0,18-49-1 0 0,-26 56 583 0 0,-2 0 0 0 0,-1-1 0 0 0,-2-1 0 0 0,-1 0 0 0 0,6-60 0 0 0,-15 87 223 0 0,3-18 345 0 0,-11 62 446 0 0,3-1 1 0 0,-2 39-1 0 0,6 72 270 0 0,1-134-1008 0 0,0 77 128 0 0,-2 314 165 0 0,-4-318-333 0 0,-3-1 0 0 0,-36 149 0 0 0,42-223-19 0 0,-3 11-38 0 0,-11 27 1 0 0,15-42 22 0 0,-1 0 1 0 0,0 1-1 0 0,-1-1 1 0 0,1 0-1 0 0,-1 0 1 0 0,0 0-1 0 0,1-1 1 0 0,-2 1-1 0 0,1-1 1 0 0,0 0 0 0 0,-8 6-1 0 0,10-8 4 0 0,0 0 0 0 0,-1-1-1 0 0,1 1 1 0 0,0 0 0 0 0,-1-1 0 0 0,1 1-1 0 0,-1-1 1 0 0,1 1 0 0 0,0-1 0 0 0,-1 0-1 0 0,1 0 1 0 0,-1 1 0 0 0,1-1 0 0 0,-1 0-1 0 0,1 0 1 0 0,-1-1 0 0 0,1 1 0 0 0,-1 0-1 0 0,1 0 1 0 0,0-1 0 0 0,-2 0 0 0 0,1 0-52 0 0,0 0 0 0 0,0 0 1 0 0,0-1-1 0 0,1 1 0 0 0,-1 0 1 0 0,0-1-1 0 0,1 0 0 0 0,-1 1 1 0 0,1-1-1 0 0,0 0 0 0 0,0 0 0 0 0,-2-3 1 0 0,-1-2-223 0 0,1-1 0 0 0,0 0 1 0 0,1 0-1 0 0,0 0 0 0 0,0 0 1 0 0,-1-11-1 0 0,2 1-35 0 0,0 0 1 0 0,1-1-1 0 0,1 1 1 0 0,1 0-1 0 0,0-1 1 0 0,2 1-1 0 0,0 0 1 0 0,1 1-1 0 0,1-1 1 0 0,8-18-1 0 0,-3 13 276 0 0,2 0 1 0 0,0 1-1 0 0,1 1 0 0 0,1 0 1 0 0,1 1-1 0 0,32-30 0 0 0,146-124 1741 0 0,-153 139-1237 0 0,71-79 0 0 0,-97 96-349 0 0,0-1 0 0 0,-1-1 0 0 0,-1 0 0 0 0,-1-1 0 0 0,-1 0 0 0 0,16-44 0 0 0,-25 59-102 0 0,0-1 0 0 0,-1 0 0 0 0,0 0 0 0 0,1-14 0 0 0,-2 19 0 0 0,0 0 0 0 0,0 0 0 0 0,0 0 0 0 0,0 0 0 0 0,0 0 0 0 0,-1-1 0 0 0,1 1 0 0 0,-1 0 0 0 0,0 0 0 0 0,1 0 0 0 0,-1 1 0 0 0,0-1 0 0 0,0 0 0 0 0,0 0 0 0 0,-1 0 0 0 0,1 1 0 0 0,0-1 0 0 0,-1 0 0 0 0,1 1 0 0 0,-1-1 0 0 0,-1 0 0 0 0,2 1 6 0 0,-1 0 0 0 0,1 1 0 0 0,-1-1 0 0 0,1 1 0 0 0,-1-1 0 0 0,0 1 0 0 0,1 0 0 0 0,-1 0 0 0 0,1 0 1 0 0,-1 0-1 0 0,0 0 0 0 0,1 0 0 0 0,-1 0 0 0 0,1 0 0 0 0,-1 0 0 0 0,1 1 0 0 0,-1-1 0 0 0,1 1 0 0 0,-1-1 0 0 0,1 1 0 0 0,-1 0 0 0 0,-2 1 0 0 0,-4 3 70 0 0,0 0-1 0 0,-12 11 1 0 0,12-10-35 0 0,-2 2 70 0 0,1 1 0 0 0,0-1 0 0 0,1 2 0 0 0,0-1 0 0 0,0 1 0 0 0,1 0 0 0 0,1 0 0 0 0,-1 1 0 0 0,2 0 0 0 0,-1 0 0 0 0,1 1 0 0 0,1-1 0 0 0,-5 23 0 0 0,7-24-23 0 0,0 0 0 0 0,1 0 1 0 0,0 1-1 0 0,1-1 1 0 0,0 1-1 0 0,1-1 0 0 0,0 0 1 0 0,1 1-1 0 0,0-1 0 0 0,0 0 1 0 0,1 0-1 0 0,0 0 0 0 0,1 0 1 0 0,0-1-1 0 0,1 0 0 0 0,10 17 1 0 0,-12-20-99 0 0,1-1 0 0 0,0 0 1 0 0,1 0-1 0 0,-1 0 0 0 0,1 0 1 0 0,0-1-1 0 0,0 0 0 0 0,0 0 1 0 0,1 0-1 0 0,-1 0 0 0 0,1-1 1 0 0,0 0-1 0 0,0-1 0 0 0,0 1 1 0 0,0-1-1 0 0,1 0 0 0 0,-1 0 1 0 0,1-1-1 0 0,-1 0 0 0 0,1 0 0 0 0,-1 0 1 0 0,12-2-1 0 0,-2 1-101 0 0,1 0-936 0 0,0-2-1 0 0,15-2 1 0 0,-9-1-484 0 0</inkml:trace>
</inkml:ink>
</file>

<file path=ppt/ink/ink1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1-10T17:32:07.19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226 21 4143 0 0,'0'0'319'0'0,"1"-1"-210"0"0,2-17 14810 0 0,-4 18-14700 0 0,-7-1 2966 0 0,-1 2-3596 0 0,-4 4 855 0 0,1 1 0 0 0,-1 0-1 0 0,1 1 1 0 0,1 1 0 0 0,-1 0 0 0 0,-11 10-1 0 0,-11 8 23 0 0,30-23-414 0 0,-40 30 327 0 0,40-29-334 0 0,0-1 1 0 0,1 1-1 0 0,-1 0 1 0 0,1 0-1 0 0,0 0 1 0 0,0 0-1 0 0,0 0 1 0 0,-2 7-1 0 0,4-9-22 0 0,1-1 1 0 0,0 1-1 0 0,-1-1 0 0 0,1 1 0 0 0,0-1 1 0 0,0 1-1 0 0,0 0 0 0 0,0-1 1 0 0,0 1-1 0 0,1-1 0 0 0,-1 1 0 0 0,0-1 1 0 0,1 1-1 0 0,-1-1 0 0 0,1 1 1 0 0,0-1-1 0 0,-1 1 0 0 0,1-1 0 0 0,0 1 1 0 0,0-1-1 0 0,0 0 0 0 0,0 0 0 0 0,0 1 1 0 0,0-1-1 0 0,0 0 0 0 0,0 0 1 0 0,1 0-1 0 0,1 1 0 0 0,2 2 48 0 0,0-1 1 0 0,0 1-1 0 0,1-1 0 0 0,-1 0 0 0 0,10 3 1 0 0,185 57 477 0 0,-194-61-540 0 0,0 0-1 0 0,0 1 1 0 0,0 0 0 0 0,0 0-1 0 0,-1 0 1 0 0,1 1 0 0 0,-1 0 0 0 0,0 0-1 0 0,0 0 1 0 0,-1 1 0 0 0,1-1-1 0 0,6 10 1 0 0,-9-11 0 0 0,0 0-1 0 0,-1 1 1 0 0,1-1 0 0 0,-1 0-1 0 0,1 1 1 0 0,-1-1 0 0 0,0 1-1 0 0,0-1 1 0 0,-1 1 0 0 0,1-1-1 0 0,-1 1 1 0 0,0 0 0 0 0,0-1 0 0 0,0 1-1 0 0,0 0 1 0 0,-1-1 0 0 0,1 1-1 0 0,-1-1 1 0 0,0 1 0 0 0,0 0-1 0 0,0-1 1 0 0,0 0 0 0 0,-4 6-1 0 0,2-2-55 0 0,-1 0-1 0 0,-1 0 1 0 0,1-1-1 0 0,-1 0 1 0 0,0 0-1 0 0,0 0 1 0 0,-1 0-1 0 0,0-1 1 0 0,0 0-1 0 0,0 0 1 0 0,0-1-1 0 0,-1 1 1 0 0,0-1-1 0 0,0-1 1 0 0,0 1-1 0 0,0-1 1 0 0,-1-1-1 0 0,1 1 1 0 0,-1-1-1 0 0,0-1 1 0 0,1 1-1 0 0,-1-1 1 0 0,0 0-1 0 0,0-1 1 0 0,0 0-1 0 0,0 0 1 0 0,1-1-1 0 0,-1 0 0 0 0,0 0 1 0 0,0-1-1 0 0,1 0 1 0 0,-12-5-1 0 0,-8-5-2479 0 0,9 4-4112 0 0,1 0-1192 0 0</inkml:trace>
</inkml:ink>
</file>

<file path=ppt/ink/ink1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1-10T17:32:08.35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143 322 1839 0 0,'0'0'83'0'0,"0"-2"-6"0"0,-1-9-76 0 0,-7-18 18210 0 0,-59 237-12876 0 0,48-135-4845 0 0,4 1-1 0 0,3 1 1 0 0,3 0 0 0 0,2 125 0 0 0,2-234-910 0 0,5-12 95 0 0,4-159-540 0 0,-1 158 725 0 0,3 0 1 0 0,15-62 0 0 0,28-50-5 0 0,-39 134 122 0 0,1 0-1 0 0,2 1 1 0 0,0 1 0 0 0,19-26-1 0 0,-29 46 28 0 0,-1 0 1 0 0,0 0-1 0 0,1 1 0 0 0,-1-1 1 0 0,1 1-1 0 0,0-1 0 0 0,0 1 1 0 0,0 0-1 0 0,0 0 0 0 0,0 0 1 0 0,4-1-1 0 0,-6 3-1 0 0,1-1 0 0 0,-1 1 0 0 0,1 0 0 0 0,-1 0 0 0 0,0-1 0 0 0,1 1 0 0 0,-1 0 0 0 0,1 0 0 0 0,-1 1 0 0 0,0-1 0 0 0,1 0 0 0 0,-1 0 0 0 0,1 1 0 0 0,-1-1 0 0 0,0 1 0 0 0,1-1 0 0 0,-1 1 0 0 0,0-1 0 0 0,0 1 0 0 0,1 0 0 0 0,-1 0 0 0 0,0-1 0 0 0,0 1 0 0 0,0 0 0 0 0,0 0 0 0 0,0 0 0 0 0,0 0 0 0 0,0 1 0 0 0,0-1 0 0 0,-1 0 0 0 0,2 1 0 0 0,3 7 83 0 0,0 0 0 0 0,-1 0 1 0 0,0 0-1 0 0,-1 1 0 0 0,1-1 0 0 0,2 16 0 0 0,6 63 482 0 0,-8-53-364 0 0,11 74 374 0 0,55 200-1 0 0,-58-270-559 0 0,1-1 0 0 0,2 0-1 0 0,30 55 1 0 0,-43-89-33 0 0,1 0 0 0 0,0 0 0 0 0,-1-1-1 0 0,1 1 1 0 0,1-1 0 0 0,-1 1 0 0 0,0-1 0 0 0,8 5-1 0 0,-10-7-3 0 0,1 0-1 0 0,-1-1 0 0 0,0 1 0 0 0,1-1 1 0 0,-1 1-1 0 0,0-1 0 0 0,1 1 0 0 0,-1-1 1 0 0,1 0-1 0 0,-1 0 0 0 0,1 0 0 0 0,-1 0 1 0 0,1 0-1 0 0,-1 0 0 0 0,0 0 0 0 0,1 0 0 0 0,-1-1 1 0 0,1 1-1 0 0,-1-1 0 0 0,0 1 0 0 0,1-1 1 0 0,-1 1-1 0 0,0-1 0 0 0,1 0 0 0 0,-1 1 1 0 0,0-1-1 0 0,0 0 0 0 0,0 0 0 0 0,0 0 1 0 0,0 0-1 0 0,2-2 0 0 0,1-2-62 0 0,0 0 0 0 0,0 0 0 0 0,0-1-1 0 0,-1 1 1 0 0,1-1 0 0 0,-1 0 0 0 0,4-12 0 0 0,11-48-276 0 0,-13 47 268 0 0,8-49-127 0 0,8-118 0 0 0,-16 130 155 0 0,34-386-79 0 0,-38 431 93 0 0,1 1-1 0 0,0-1 1 0 0,1 0 0 0 0,0 0-1 0 0,1 1 1 0 0,0 0 0 0 0,1 0-1 0 0,6-12 1 0 0,-6 15-1025 0 0,0 0 1 0 0,0 0-1 0 0,9-8 0 0 0</inkml:trace>
</inkml:ink>
</file>

<file path=ppt/ink/ink1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1-10T17:32:08.81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1 126 7831 0 0,'0'0'603'0'0,"8"-1"3092"0"0,-4 0-2763 0 0,0-1 1 0 0,0 0 0 0 0,0 0 0 0 0,-1-1-1 0 0,7-5 1 0 0,-2 0-125 0 0,1-1 0 0 0,8-12 0 0 0,-12 13-641 0 0,1 1 0 0 0,1-1 0 0 0,-1 1 0 0 0,1 1 0 0 0,11-9 0 0 0,-16 13-89 0 0,1 0 0 0 0,0 0 1 0 0,1 0-1 0 0,-1 1 0 0 0,0-1 0 0 0,0 1 0 0 0,1 0 0 0 0,-1-1 1 0 0,1 2-1 0 0,-1-1 0 0 0,1 0 0 0 0,-1 1 0 0 0,1 0 0 0 0,-1-1 0 0 0,1 1 1 0 0,0 1-1 0 0,-1-1 0 0 0,1 1 0 0 0,-1-1 0 0 0,1 1 0 0 0,-1 0 1 0 0,1 0-1 0 0,-1 0 0 0 0,0 1 0 0 0,1-1 0 0 0,-1 1 0 0 0,0 0 0 0 0,0 0 1 0 0,0 0-1 0 0,0 0 0 0 0,-1 0 0 0 0,1 1 0 0 0,-1-1 0 0 0,1 1 1 0 0,-1 0-1 0 0,0 0 0 0 0,0 0 0 0 0,3 5 0 0 0,0 1 64 0 0,-1 1 1 0 0,0 0-1 0 0,0 0 0 0 0,-1 0 1 0 0,0 0-1 0 0,-1 0 0 0 0,0 0 1 0 0,0 20-1 0 0,-1 0 266 0 0,-7 54-1 0 0,3-57-308 0 0,-2 0 0 0 0,0-1 0 0 0,-14 37 0 0 0,13-45-113 0 0,-2-1 1 0 0,0 0-1 0 0,0-1 1 0 0,-2 0-1 0 0,-21 28 1 0 0,30-41 1 0 0,-1-1 0 0 0,0 0 0 0 0,0 0 0 0 0,0 0 0 0 0,-1 0 0 0 0,1 0 0 0 0,0 0 0 0 0,-1-1 0 0 0,1 1 0 0 0,-1-1 0 0 0,0 1 0 0 0,1-1 0 0 0,-1 0 0 0 0,0 0 0 0 0,0 0 0 0 0,0-1 0 0 0,0 1 0 0 0,1-1 0 0 0,-1 1 0 0 0,0-1 0 0 0,0 0 0 0 0,0 0 0 0 0,0 0 0 0 0,0-1 0 0 0,0 1 0 0 0,0-1 0 0 0,0 1 0 0 0,0-1 0 0 0,0 0 0 0 0,1 0 0 0 0,-1 0 0 0 0,0-1 0 0 0,1 1 0 0 0,-1-1 0 0 0,1 1 0 0 0,-1-1 0 0 0,1 0 0 0 0,0 0 0 0 0,0 0 0 0 0,-1 0 0 0 0,-1-4 0 0 0,-1-1 1 0 0,0 1 0 0 0,1-1 0 0 0,0 0 0 0 0,0-1 0 0 0,1 1 1 0 0,-1 0-1 0 0,2-1 0 0 0,-1 0 0 0 0,1 0 0 0 0,1 1 0 0 0,-1-1 0 0 0,0-11 0 0 0,1 5-6 0 0,1 1-1 0 0,0-1 0 0 0,1 0 0 0 0,1 0 0 0 0,0 1 0 0 0,6-20 0 0 0,1 9-283 0 0,1 1 0 0 0,0 0-1 0 0,2 1 1 0 0,1 0 0 0 0,21-27-1 0 0,-15 22-995 0 0,-7 9-6934 0 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1-10T17:29:34.66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22 12407 0 0,'0'0'566'0'0,"18"-2"212"0"0,19-8 3305 0 0,-31 8-3712 0 0,-1 0 0 0 0,1 1 0 0 0,0-1 0 0 0,0 1 0 0 0,0 0-1 0 0,0 1 1 0 0,1-1 0 0 0,-1 1 0 0 0,7 1 0 0 0,-7 0-228 0 0,1 0 0 0 0,-1 1 1 0 0,0 0-1 0 0,0 0 0 0 0,0 1 0 0 0,0-1 0 0 0,-1 1 0 0 0,1 0 0 0 0,-1 1 0 0 0,0-1 1 0 0,0 1-1 0 0,8 7 0 0 0,-7-4 22 0 0,0 0 0 0 0,0 0 0 0 0,-1 1 0 0 0,0 0 0 0 0,0 0 0 0 0,-1 0 0 0 0,7 17 1 0 0,-6-8-35 0 0,0 1 1 0 0,-1-1-1 0 0,-1 1 1 0 0,-1 0-1 0 0,0 0 1 0 0,-1 0-1 0 0,-1 0 1 0 0,-3 26-1 0 0,1-31-116 0 0,0-1 0 0 0,0 0 0 0 0,-2 0-1 0 0,1 0 1 0 0,-1 0 0 0 0,-9 16-1 0 0,11-24-22 0 0,1-1 0 0 0,-2 0 0 0 0,1 0-1 0 0,0 0 1 0 0,-1 0 0 0 0,1-1-1 0 0,-1 1 1 0 0,0 0 0 0 0,0-1-1 0 0,0 0 1 0 0,-4 3 0 0 0,4-4-4 0 0,1 0 0 0 0,-1 0 0 0 0,0 0 1 0 0,0-1-1 0 0,0 1 0 0 0,0 0 0 0 0,0-1 0 0 0,1 0 1 0 0,-1 0-1 0 0,0 0 0 0 0,0 0 0 0 0,0 0 0 0 0,0-1 1 0 0,0 1-1 0 0,0-1 0 0 0,-3-1 0 0 0,-1 0 8 0 0,1-1-1 0 0,-1 0 1 0 0,1-1-1 0 0,0 1 1 0 0,0-1-1 0 0,0 0 1 0 0,1-1 0 0 0,-1 1-1 0 0,1-1 1 0 0,0 0-1 0 0,1-1 1 0 0,-1 1-1 0 0,1-1 1 0 0,0 0-1 0 0,0 0 1 0 0,1 0 0 0 0,-5-11-1 0 0,3 5 0 0 0,1 0-1 0 0,0 0 1 0 0,1 0 0 0 0,0-1-1 0 0,1 1 1 0 0,0-1 0 0 0,1 1-1 0 0,1-26 1 0 0,2 28-229 0 0,-1 0 0 0 0,1 0-1 0 0,1 1 1 0 0,0-1 0 0 0,0 1-1 0 0,1 0 1 0 0,0 0 0 0 0,0 0 0 0 0,1 1-1 0 0,9-13 1 0 0,-5 8-629 0 0,1 2 0 0 0,1-1-1 0 0,-1 2 1 0 0,2-1 0 0 0,0 1 0 0 0,13-8-1 0 0,-8 6-6444 0 0</inkml:trace>
</inkml:ink>
</file>

<file path=ppt/ink/ink1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1-10T17:32:10.77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41 1 15751 0 0,'0'0'1574'0'0,"1"2"-1436"0"0,3 11 3733 0 0,0 13-755 0 0,-3-22-3168 0 0,-1 0 0 0 0,1 0 1 0 0,-1 0-1 0 0,1 0 0 0 0,-1 0 0 0 0,0 0 0 0 0,-1 5 0 0 0,-4 36 1454 0 0,5-35-1492 0 0,-1-1-1 0 0,0 1 0 0 0,-1-1 0 0 0,0 0 1 0 0,0 1-1 0 0,-1-1 0 0 0,0 0 0 0 0,0 0 1 0 0,-6 9-1 0 0,8-17-170 0 0,0 1 0 0 0,-1 0 1 0 0,1 0-1 0 0,-1-1 0 0 0,0 1 0 0 0,1-1 1 0 0,-1 1-1 0 0,0-1 0 0 0,0 0 1 0 0,-3 2-1 0 0</inkml:trace>
</inkml:ink>
</file>

<file path=ppt/ink/ink1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1-10T17:32:11.60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53 0 5439 0 0,'0'0'12686'0'0,"1"2"-11600"0"0,1 1-653 0 0,0 0-1 0 0,0 0 1 0 0,0 0-1 0 0,0 1 1 0 0,-1-1 0 0 0,0 1-1 0 0,1-1 1 0 0,-2 1-1 0 0,2 6 1 0 0,2 36 1293 0 0,-3-21-1206 0 0,1 11-332 0 0,-3 41 0 0 0,1-65-151 0 0,-2 1-1 0 0,0-1 1 0 0,0 0-1 0 0,-1 1 1 0 0,-1-1 0 0 0,-9 22-1 0 0,12-32-193 0 0,0 0-1 0 0,0 0 1 0 0,0 0 0 0 0,0 0-1 0 0,0 0 1 0 0,-1 0-1 0 0,1 0 1 0 0,-1-1 0 0 0,1 1-1 0 0,-1-1 1 0 0,1 1-1 0 0,-1-1 1 0 0,0 1 0 0 0,0-1-1 0 0,0 0 1 0 0,0 0-1 0 0,0 0 1 0 0,0 0 0 0 0,0 0-1 0 0,-3 0 1 0 0,-9 0-1058 0 0</inkml:trace>
</inkml:ink>
</file>

<file path=ppt/ink/ink1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1-10T17:32:12.19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6 20 13823 0 0,'0'0'1388'0'0,"-1"-3"-1276"0"0,-4-12 2806 0 0,11 14-791 0 0,-6 1-2028 0 0,1 0 0 0 0,-1 0 1 0 0,1 0-1 0 0,-1 0 0 0 0,0 0 0 0 0,1 0 1 0 0,-1 0-1 0 0,1 0 0 0 0,-1 0 0 0 0,0 0 0 0 0,1 0 1 0 0,-1 0-1 0 0,0 1 0 0 0,1-1 0 0 0,-1 0 1 0 0,1 0-1 0 0,-1 0 0 0 0,0 0 0 0 0,0 1 0 0 0,1-1 1 0 0,-1 0-1 0 0,0 0 0 0 0,1 1 0 0 0,-1 0 0 0 0,3 2 14 0 0,0 0-1 0 0,-1 0 1 0 0,1 1-1 0 0,-1-1 0 0 0,0 1 1 0 0,0 0-1 0 0,0-1 0 0 0,0 1 1 0 0,-1 0-1 0 0,0 0 1 0 0,1 0-1 0 0,-2 0 0 0 0,1 1 1 0 0,0-1-1 0 0,-1 8 0 0 0,1 6 476 0 0,-2 1-1 0 0,-4 22 0 0 0,5-34-564 0 0,-1 4-413 0 0,-1-1 0 0 0,0 1 0 0 0,0-1-1 0 0,-1 0 1 0 0,0 0 0 0 0,-1 0 0 0 0,-8 15 0 0 0</inkml:trace>
</inkml:ink>
</file>

<file path=ppt/ink/ink1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1-10T17:32:12.75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17 0 13879 0 0,'0'0'1390'0'0,"2"2"-1273"0"0,2 2 365 0 0,-1 1 1 0 0,1 1-1 0 0,-1-1 0 0 0,1 0 0 0 0,-2 1 1 0 0,1 0-1 0 0,-1-1 0 0 0,1 1 1 0 0,-2 0-1 0 0,1 0 0 0 0,-1 1 1 0 0,0-1-1 0 0,0 0 0 0 0,0 0 0 0 0,-1 10 1 0 0,-1 8 674 0 0,0 0 1 0 0,-10 41-1 0 0,8-50-881 0 0,0 0 0 0 0,-1-1 0 0 0,-13 28 0 0 0,17-42-323 0 0,0 0-1 0 0,0-1 0 0 0,0 1 1 0 0,0 0-1 0 0,0-1 1 0 0,0 1-1 0 0,0 0 1 0 0,0 0-1 0 0,0-1 1 0 0,-1 1-1 0 0,1 0 1 0 0,0 0-1 0 0,0-1 0 0 0,0 1 1 0 0,0 0-1 0 0,-1 0 1 0 0,1 0-1 0 0,0-1 1 0 0,0 1-1 0 0,-1 0 1 0 0,1 0-1 0 0,0 0 0 0 0,0-1 1 0 0,-1 1-1 0 0,1 0 1 0 0,0 0-1 0 0,0 0 1 0 0,-1 0-1 0 0,1 0 1 0 0,0 0-1 0 0,-1 0 1 0 0,1 0-1 0 0,0 0 0 0 0,0 0 1 0 0,-1 0-1 0 0,1 0 1 0 0,0 0-1 0 0,-1 0 1 0 0,1 0-1 0 0,0 0 1 0 0,0 0-1 0 0,-1 0 1 0 0,1 0-1 0 0,0 0 0 0 0,-1 0 1 0 0,1 1-1 0 0,0-1 1 0 0,0 0-1 0 0,-1 0 1 0 0,1 0-1 0 0,0 0 1 0 0,0 1-1 0 0,0-1 1 0 0,-1 0-1 0 0,1 0 0 0 0,0 1 1 0 0,0-1-1 0 0,0 0 1 0 0,0 0-1 0 0,-1 1 1 0 0,1-1-1 0 0,0 0 1 0 0,0 0-1 0 0,0 1 0 0 0</inkml:trace>
</inkml:ink>
</file>

<file path=ppt/ink/ink1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1-10T17:33:06.30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189 83 11631 0 0,'0'0'531'0'0,"3"7"181"0"0,-1-3-398 0 0,-1-1 0 0 0,0 1-1 0 0,0-1 1 0 0,0 1 0 0 0,0-1 0 0 0,0 7 0 0 0,0 3 1878 0 0,9 38 3697 0 0,-5-73-6161 0 0,-3 13 223 0 0,-1 1-1 0 0,-1-1 0 0 0,0 0 1 0 0,0 0-1 0 0,-1 0 0 0 0,0 1 1 0 0,-3-14-1 0 0,2 17 42 0 0,1-1 1 0 0,-1 1-1 0 0,0 0 0 0 0,0 0 1 0 0,0 1-1 0 0,-1-1 0 0 0,0 0 0 0 0,0 1 1 0 0,0-1-1 0 0,0 1 0 0 0,-1 0 1 0 0,1 0-1 0 0,-8-5 0 0 0,10 8 8 0 0,-1 0-1 0 0,1 0 1 0 0,-1 0 0 0 0,0 0-1 0 0,1 0 1 0 0,-1 0-1 0 0,0 1 1 0 0,0-1 0 0 0,0 1-1 0 0,1-1 1 0 0,-1 1 0 0 0,0 0-1 0 0,0 0 1 0 0,0-1-1 0 0,0 1 1 0 0,0 1 0 0 0,-3-1-1 0 0,2 1 20 0 0,0 0 0 0 0,1 0 0 0 0,-1 0 0 0 0,0 0 0 0 0,0 1 0 0 0,0-1 0 0 0,1 1 0 0 0,-1 0 0 0 0,-4 4 0 0 0,1 0 77 0 0,-1 1 0 0 0,1 0 0 0 0,1 1 1 0 0,-1-1-1 0 0,1 1 0 0 0,-5 10 0 0 0,0 4 23 0 0,1-1 1 0 0,1 2-1 0 0,0-1 0 0 0,2 1 0 0 0,1 0 0 0 0,1 1 1 0 0,1-1-1 0 0,0 1 0 0 0,3 39 0 0 0,0-53-80 0 0,1-2-1 0 0,0 1 1 0 0,1 0-1 0 0,0 0 1 0 0,0 0-1 0 0,1-1 1 0 0,0 1-1 0 0,0-1 1 0 0,1 0 0 0 0,8 14-1 0 0,-9-18-56 0 0,0 0 0 0 0,1 0 0 0 0,-1 0 0 0 0,1 0 0 0 0,0 0 0 0 0,0-1 0 0 0,0 0 0 0 0,0 0 0 0 0,0 0-1 0 0,1 0 1 0 0,-1-1 0 0 0,1 1 0 0 0,0-1 0 0 0,0-1 0 0 0,0 1 0 0 0,0-1 0 0 0,0 1 0 0 0,0-1 0 0 0,10 0 0 0 0,-4-1-269 0 0,0 0 0 0 0,-1-1 0 0 0,1-1 0 0 0,-1 0 0 0 0,0 0 0 0 0,1-1 0 0 0,-1 0 0 0 0,0-1 0 0 0,-1 0 0 0 0,1-1 0 0 0,15-9-1 0 0,-13 6-546 0 0,0-1 0 0 0,0 0 0 0 0,-1-1-1 0 0,0 0 1 0 0,-1-1 0 0 0,0 0 0 0 0,15-22-1 0 0,-16 17 331 0 0,-1 0 0 0 0,-1 0 0 0 0,-1 0 0 0 0,7-30 0 0 0,2-4 963 0 0,-10 38 81 0 0,-1 0-1 0 0,2 0 1 0 0,8-14 0 0 0,-11 20-267 0 0,0 1 0 0 0,1 0 1 0 0,0 0-1 0 0,0 0 0 0 0,0 1 0 0 0,1-1 1 0 0,8-6-1 0 0,-11 10-214 0 0,1-1 0 0 0,-1 1-1 0 0,1 0 1 0 0,-1 0 0 0 0,1 0 0 0 0,0 0 0 0 0,-1 0 0 0 0,1 1-1 0 0,0-1 1 0 0,0 1 0 0 0,0-1 0 0 0,-1 1 0 0 0,1 0-1 0 0,0 0 1 0 0,0 1 0 0 0,0-1 0 0 0,0 0 0 0 0,-1 1-1 0 0,5 1 1 0 0,1 1 155 0 0,-1 0 1 0 0,1 0-1 0 0,-1 0 0 0 0,0 1 0 0 0,0 0 0 0 0,-1 0 0 0 0,1 1 0 0 0,-1 0 1 0 0,0 0-1 0 0,0 1 0 0 0,-1-1 0 0 0,7 9 0 0 0,-6-6 17 0 0,0 1 1 0 0,-1 0-1 0 0,0 1 0 0 0,0-1 1 0 0,-1 1-1 0 0,-1 0 0 0 0,1 0 0 0 0,2 16 1 0 0,-3-11-46 0 0,-2-1 0 0 0,1 0 0 0 0,-2 1 0 0 0,0-1 0 0 0,-1 1 0 0 0,0-1 0 0 0,-1 1 0 0 0,0-1 0 0 0,-2 0 0 0 0,1 0 1 0 0,-2 0-1 0 0,0-1 0 0 0,-11 22 0 0 0,11-26-150 0 0,0-1-1 0 0,0 0 1 0 0,-1-1 0 0 0,0 0 0 0 0,0 1 0 0 0,-1-2 0 0 0,-9 8 0 0 0,14-12-45 0 0,0 0 1 0 0,-1-1-1 0 0,1 1 1 0 0,0-1 0 0 0,-1 0-1 0 0,1 1 1 0 0,-1-1-1 0 0,1-1 1 0 0,-1 1 0 0 0,0 0-1 0 0,1 0 1 0 0,-1-1-1 0 0,0 0 1 0 0,0 1-1 0 0,1-1 1 0 0,-1 0 0 0 0,0 0-1 0 0,0-1 1 0 0,1 1-1 0 0,-1 0 1 0 0,0-1 0 0 0,1 0-1 0 0,-1 0 1 0 0,0 0-1 0 0,1 0 1 0 0,-1 0 0 0 0,1 0-1 0 0,0 0 1 0 0,-3-3-1 0 0,0 1-17 0 0,1-1 0 0 0,0 0 0 0 0,0-1 0 0 0,0 1 0 0 0,1-1-1 0 0,-1 0 1 0 0,1 0 0 0 0,0 0 0 0 0,1 0 0 0 0,-1 0 0 0 0,1-1-1 0 0,0 1 1 0 0,0-1 0 0 0,1 1 0 0 0,-1-1 0 0 0,1 0-1 0 0,1 0 1 0 0,-1-7 0 0 0,0 2-94 0 0,1 0 1 0 0,1 1-1 0 0,0-1 0 0 0,0 0 0 0 0,1 1 1 0 0,1-1-1 0 0,-1 1 0 0 0,2 0 1 0 0,5-13-1 0 0,-6 17-277 0 0,1 1 0 0 0,0-1-1 0 0,0 1 1 0 0,1-1 0 0 0,0 1 0 0 0,10-8 0 0 0,-2 1-1370 0 0,3-1-3114 0 0,4 0-1266 0 0</inkml:trace>
</inkml:ink>
</file>

<file path=ppt/ink/ink1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1-10T17:32:52.58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357 1 4143 0 0,'-1'0'8089'0'0,"-7"0"-6584"0"0,-59 2 3849 0 0,-2 5-3691 0 0,49-3-1579 0 0,0 0 0 0 0,0 1 1 0 0,0 1-1 0 0,-29 13 0 0 0,43-16-6 0 0,-1 0-1 0 0,1 1 1 0 0,0 0-1 0 0,0 0 1 0 0,0 1-1 0 0,0 0 1 0 0,1 0-1 0 0,0 0 1 0 0,0 0 0 0 0,0 1-1 0 0,0 0 1 0 0,-6 12-1 0 0,11-17-46 0 0,-1 0 0 0 0,0 0 0 0 0,1 1 0 0 0,0-1 0 0 0,-1 1 0 0 0,1-1 0 0 0,0 0 0 0 0,-1 1 0 0 0,1-1 0 0 0,0 1 0 0 0,0-1 0 0 0,0 0 0 0 0,0 1 0 0 0,1-1 0 0 0,-1 1-1 0 0,0-1 1 0 0,0 0 0 0 0,1 1 0 0 0,-1-1 0 0 0,2 2 0 0 0,-1-1 13 0 0,1 1 0 0 0,-1-1-1 0 0,1 0 1 0 0,0 0 0 0 0,0 0-1 0 0,0 0 1 0 0,0 0 0 0 0,0 0-1 0 0,4 2 1 0 0,3 2 28 0 0,0-1 0 0 0,1-1 1 0 0,0 0-1 0 0,12 4 0 0 0,66 14 65 0 0,-11-4-115 0 0,-73-17-8 0 0,0 0 1 0 0,0 1 0 0 0,0-1-1 0 0,0 1 1 0 0,0 0-1 0 0,-1 0 1 0 0,1 0 0 0 0,0 1-1 0 0,-1-1 1 0 0,0 1-1 0 0,0 0 1 0 0,0 0 0 0 0,0 0-1 0 0,0 0 1 0 0,-1 1-1 0 0,5 5 1 0 0,-6-6 16 0 0,0 1 0 0 0,1-1-1 0 0,-1 1 1 0 0,0 0 0 0 0,0-1 0 0 0,-1 1 0 0 0,1 0-1 0 0,-1 0 1 0 0,0-1 0 0 0,0 1 0 0 0,0 0 0 0 0,-1 0-1 0 0,1-1 1 0 0,-1 1 0 0 0,0 0 0 0 0,0-1 0 0 0,0 1-1 0 0,-3 5 1 0 0,0 0 2 0 0,-1-1-1 0 0,0 1 1 0 0,0-1-1 0 0,-1 0 1 0 0,0-1-1 0 0,-1 1 1 0 0,1-1-1 0 0,-1 0 1 0 0,-1-1-1 0 0,1 0 1 0 0,-1 0-1 0 0,0-1 1 0 0,-1 1-1 0 0,1-2 1 0 0,-10 5-1 0 0,10-6-50 0 0,0 0 0 0 0,0 0 0 0 0,-1 0 0 0 0,1-1 0 0 0,-1-1 0 0 0,1 1 0 0 0,-1-1-1 0 0,1-1 1 0 0,-1 0 0 0 0,0 0 0 0 0,1 0 0 0 0,-1-1 0 0 0,1-1 0 0 0,-1 1 0 0 0,1-1 0 0 0,0-1 0 0 0,-11-3 0 0 0,17 5-23 0 0,1 0 0 0 0,-1 0 0 0 0,1 0-1 0 0,-1 0 1 0 0,1 0 0 0 0,-1 0 0 0 0,1 0 0 0 0,-1 0 0 0 0,1 0 0 0 0,0-1 0 0 0,0 1 0 0 0,-1 0 0 0 0,1-1-1 0 0,0 0 1 0 0,1 1 0 0 0,-1-1 0 0 0,0 1 0 0 0,0-1 0 0 0,1 0 0 0 0,-1 1 0 0 0,0-1 0 0 0,1 0 0 0 0,0 0 0 0 0,-1 0-1 0 0,1 1 1 0 0,0-1 0 0 0,0 0 0 0 0,0 0 0 0 0,0 0 0 0 0,1 0 0 0 0,-1 1 0 0 0,0-1 0 0 0,1 0 0 0 0,-1 0 0 0 0,1 1-1 0 0,0-1 1 0 0,-1 0 0 0 0,1 1 0 0 0,0-1 0 0 0,0 1 0 0 0,0-1 0 0 0,0 1 0 0 0,0-1 0 0 0,1 1 0 0 0,-1 0 0 0 0,0-1-1 0 0,1 1 1 0 0,-1 0 0 0 0,3-2 0 0 0,6-3-1587 0 0</inkml:trace>
</inkml:ink>
</file>

<file path=ppt/ink/ink1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1-10T17:32:52.92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9 88 1375 0 0,'7'-14'128'0'0,"18"-36"10130"0"0,-10 26 636 0 0,-28 68-10201 0 0,1 1 0 0 0,2 1 0 0 0,2-1-1 0 0,-3 63 1 0 0,10-98-681 0 0,1 0 0 0 0,0 0 0 0 0,0 0-1 0 0,1-1 1 0 0,0 1 0 0 0,5 15 0 0 0,-6-23-16 0 0,2-2-80 0 0,-1 1 0 0 0,1-1 1 0 0,-1 0-1 0 0,0 1 1 0 0,1-1-1 0 0,-1 0 0 0 0,1 0 1 0 0,-1 0-1 0 0,1 0 0 0 0,2 0 1 0 0,-3 0-114 0 0,1-1 1 0 0,0 1-1 0 0,0-1 1 0 0,-1 0-1 0 0,1 0 1 0 0,0 0-1 0 0,-1 0 1 0 0,1 0-1 0 0,1-1 0 0 0,6-5-1564 0 0</inkml:trace>
</inkml:ink>
</file>

<file path=ppt/ink/ink1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1-10T17:32:53.40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371 1 5983 0 0,'1'1'274'0'0,"3"2"-128"0"0,1 1 1 0 0,-1 0 0 0 0,-1 0-1 0 0,1 0 1 0 0,3 5 0 0 0,-5-4 1588 0 0,0 1-1 0 0,0-1 1 0 0,0 1 0 0 0,-1-1 0 0 0,1 7 0 0 0,-1-3-38 0 0,-1 1 0 0 0,0 14 0 0 0,-4 3-687 0 0,-7 32-1 0 0,2-17-123 0 0,-1 25-390 0 0,-3 135 1 0 0,10-148-580 0 0,3-60 32 0 0,-2 0-1 0 0,1 1 1 0 0,-1-1-1 0 0,0 0 1 0 0,-3-7-1 0 0,2 7 12 0 0,-5-13-16 0 0,-1 0 0 0 0,-1 1 0 0 0,0 0 0 0 0,-2 0 0 0 0,0 2 0 0 0,-16-19 0 0 0,25 32 58 0 0,1 1 0 0 0,-1-1-1 0 0,0 1 1 0 0,0 0 0 0 0,0 0 0 0 0,0 0 0 0 0,0 0-1 0 0,0 0 1 0 0,0 1 0 0 0,0-1 0 0 0,-1 1-1 0 0,1 0 1 0 0,-1 0 0 0 0,1 0 0 0 0,-1 0 0 0 0,1 1-1 0 0,-5-1 1 0 0,3 2 0 0 0,1-1 1 0 0,-1 1-1 0 0,0 0 0 0 0,1 0 1 0 0,-1 0-1 0 0,1 0 0 0 0,0 1 0 0 0,0 0 1 0 0,-1 0-1 0 0,1 0 0 0 0,0 0 1 0 0,0 1-1 0 0,-3 2 0 0 0,-7 7 24 0 0,0 1 0 0 0,2 0 0 0 0,-1 1 0 0 0,2 0 0 0 0,0 1 0 0 0,0 0 0 0 0,-14 29 0 0 0,22-37-6 0 0,-1 1-1 0 0,1 0 1 0 0,1 0 0 0 0,0-1-1 0 0,0 1 1 0 0,0 1 0 0 0,1-1-1 0 0,0 0 1 0 0,1 0-1 0 0,0 16 1 0 0,1-20-11 0 0,-1 0-1 0 0,1 0 1 0 0,0 0 0 0 0,0 0-1 0 0,0 0 1 0 0,1 0 0 0 0,-1-1-1 0 0,1 1 1 0 0,0-1 0 0 0,0 1-1 0 0,0-1 1 0 0,1 0-1 0 0,-1 1 1 0 0,1-1 0 0 0,-1-1-1 0 0,1 1 1 0 0,0 0 0 0 0,0-1-1 0 0,0 1 1 0 0,1-1 0 0 0,-1 0-1 0 0,1 0 1 0 0,-1 0-1 0 0,6 2 1 0 0,1-1-205 0 0,0-1-1 0 0,0 0 1 0 0,-1 0 0 0 0,1-1-1 0 0,1 0 1 0 0,-1-1-1 0 0,0 0 1 0 0,0 0 0 0 0,0-1-1 0 0,0-1 1 0 0,18-4-1 0 0,7-5-2145 0 0,65-29 0 0 0,-66 25 1122 0 0,-13 6-5591 0 0</inkml:trace>
</inkml:ink>
</file>

<file path=ppt/ink/ink1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1-10T17:32:53.78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58 172 11575 0 0,'0'0'1474'0'0,"10"2"3183"0"0,2-3-4273 0 0,1 0 1 0 0,-1-1-1 0 0,0 0 1 0 0,0-1-1 0 0,0-1 1 0 0,0 1-1 0 0,0-2 1 0 0,19-10 0 0 0,-18 9-62 0 0,-2-1 0 0 0,1-1 0 0 0,-1 0 0 0 0,0-1 0 0 0,0 0 0 0 0,-1 0 0 0 0,16-21 0 0 0,-25 29-324 0 0,1 0 0 0 0,-2-1 0 0 0,1 1 0 0 0,0 0 0 0 0,0 0 0 0 0,0-1 0 0 0,0 1 0 0 0,-1-1 0 0 0,1 1 0 0 0,-1 0 0 0 0,1-1 0 0 0,-1 1 0 0 0,0-1 0 0 0,1 1 0 0 0,-1-1 0 0 0,0 0 0 0 0,0 1 0 0 0,0-1 0 0 0,0 1 0 0 0,-1-2 0 0 0,1 2-1 0 0,-1 0-1 0 0,1-1 1 0 0,-1 1 0 0 0,0 0-1 0 0,0 0 1 0 0,1 1 0 0 0,-1-1-1 0 0,0 0 1 0 0,0 0 0 0 0,0 0-1 0 0,0 0 1 0 0,0 1-1 0 0,0-1 1 0 0,0 1 0 0 0,0-1-1 0 0,0 0 1 0 0,0 1 0 0 0,0 0-1 0 0,-2-1 1 0 0,-3-1-5 0 0,0 1-1 0 0,-1 0 0 0 0,1 1 1 0 0,0 0-1 0 0,0-1 1 0 0,0 2-1 0 0,0-1 1 0 0,-10 3-1 0 0,4-1 28 0 0,0 2 1 0 0,0-1-1 0 0,1 2 0 0 0,-1-1 0 0 0,1 2 1 0 0,0-1-1 0 0,0 2 0 0 0,1-1 0 0 0,0 2 0 0 0,0-1 1 0 0,1 1-1 0 0,0 1 0 0 0,0-1 0 0 0,1 1 1 0 0,0 1-1 0 0,-8 11 0 0 0,10-10 44 0 0,-1-1 1 0 0,1 1-1 0 0,1 1 0 0 0,0-1 1 0 0,1 1-1 0 0,-5 21 0 0 0,7-25-34 0 0,1-1-1 0 0,1 0 0 0 0,-1 1 1 0 0,1-1-1 0 0,1 1 1 0 0,0-1-1 0 0,0 0 0 0 0,0 1 1 0 0,0-1-1 0 0,1 0 0 0 0,1 0 1 0 0,4 12-1 0 0,-4-14-27 0 0,-1 0 0 0 0,1 0-1 0 0,-1-1 1 0 0,1 1 0 0 0,1-1 0 0 0,-1 1-1 0 0,0-1 1 0 0,1 0 0 0 0,0 0 0 0 0,0-1-1 0 0,0 1 1 0 0,1-1 0 0 0,-1 0-1 0 0,1 0 1 0 0,0 0 0 0 0,0-1 0 0 0,0 0-1 0 0,0 0 1 0 0,0 0 0 0 0,0 0 0 0 0,0-1-1 0 0,11 2 1 0 0,-2-2-578 0 0,1 0 0 0 0,0-1 0 0 0,-1-1-1 0 0,0 0 1 0 0,1-1 0 0 0,15-4 0 0 0,-4 0-1239 0 0</inkml:trace>
</inkml:ink>
</file>

<file path=ppt/ink/ink1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1-10T17:32:54.13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268 17 8287 0 0,'0'0'639'0'0,"-12"-8"1780"0"0,8 6-1002 0 0,-1 1 1 0 0,0-1-1 0 0,0 1 1 0 0,0 0 0 0 0,0 0-1 0 0,-8 0 1 0 0,6 1-1094 0 0,0 1 0 0 0,0 0 0 0 0,0 0 1 0 0,1 1-1 0 0,-1 0 0 0 0,0 0 1 0 0,-6 3-1 0 0,11-4-284 0 0,-18 7 254 0 0,-25 13-1 0 0,40-19-280 0 0,0 1-1 0 0,1 0 0 0 0,-1 0 0 0 0,1 0 1 0 0,0 1-1 0 0,0-1 0 0 0,0 1 0 0 0,1 0 1 0 0,-1 0-1 0 0,1 0 0 0 0,-3 6 0 0 0,5-8 0 0 0,0 0 0 0 0,0 0 0 0 0,1 0-1 0 0,-1 0 1 0 0,1 1 0 0 0,-1-1 0 0 0,1 0-1 0 0,0 0 1 0 0,0 0 0 0 0,0 0-1 0 0,0 1 1 0 0,0-1 0 0 0,1 0 0 0 0,-1 0-1 0 0,1 0 1 0 0,-1 0 0 0 0,1 0 0 0 0,0 0-1 0 0,0 0 1 0 0,0 0 0 0 0,0 0 0 0 0,0 0-1 0 0,0 0 1 0 0,0-1 0 0 0,1 1-1 0 0,-1 0 1 0 0,3 1 0 0 0,-4-3-10 0 0,7 8 25 0 0,1-1 0 0 0,0 0 1 0 0,1-1-1 0 0,0 0 0 0 0,0 0 0 0 0,13 6 0 0 0,-10-6 24 0 0,-1 0 0 0 0,0 1 1 0 0,-1 0-1 0 0,13 12 0 0 0,-20-17-44 0 0,0 1 0 0 0,-1 0 0 0 0,1 0 0 0 0,-1 0-1 0 0,0 0 1 0 0,0 1 0 0 0,0-1 0 0 0,-1 1 0 0 0,1-1 0 0 0,-1 1-1 0 0,0-1 1 0 0,0 1 0 0 0,0 0 0 0 0,0-1 0 0 0,-1 1 0 0 0,1 0-1 0 0,-1 0 1 0 0,-1 7 0 0 0,1-8-11 0 0,0 0 0 0 0,0 0-1 0 0,-1 0 1 0 0,0 0 0 0 0,1 0 0 0 0,-1 0 0 0 0,0 0-1 0 0,-1 0 1 0 0,1 0 0 0 0,0 0 0 0 0,-1-1-1 0 0,0 1 1 0 0,0-1 0 0 0,1 1 0 0 0,-1-1-1 0 0,-1 1 1 0 0,1-1 0 0 0,0 0 0 0 0,-1 0 0 0 0,1 0-1 0 0,-1 0 1 0 0,1-1 0 0 0,-1 1 0 0 0,0-1-1 0 0,0 1 1 0 0,1-1 0 0 0,-1 0 0 0 0,0 0-1 0 0,0 0 1 0 0,-1-1 0 0 0,1 1 0 0 0,0-1 0 0 0,0 0-1 0 0,-4 1 1 0 0,-12-2-438 0 0,-31-3 0 0 0,5-7-2971 0 0,21 2-4318 0 0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1-10T17:29:35.02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5063 0 0,'1'1'133'0'0,"0"0"1"0"0,0 1-1 0 0,0-1 0 0 0,0 0 0 0 0,1 0 0 0 0,-1 0 0 0 0,0 0 0 0 0,1 0 0 0 0,1 1 0 0 0,17 5 5014 0 0,-9-6-1006 0 0,0 0 0 0 0,14 0-1 0 0,-5-1-1572 0 0,-2 2-4351 0 0,-6 0 1899 0 0,0 1-1 0 0,-1 0 0 0 0,0 1 1 0 0,0 0-1 0 0,0 1 0 0 0,0 0 1 0 0,0 0-1 0 0,-1 1 0 0 0,0 1 1 0 0,-1 0-1 0 0,1 0 0 0 0,-1 1 0 0 0,-1 0 1 0 0,1 0-1 0 0,-2 1 0 0 0,1 0 1 0 0,-1 1-1 0 0,0 0 0 0 0,-1 0 1 0 0,0 0-1 0 0,-1 1 0 0 0,0-1 0 0 0,0 1 1 0 0,5 23-1 0 0,-7-21-66 0 0,-1 0-1 0 0,-1 0 1 0 0,1 1-1 0 0,-2-1 1 0 0,0 0-1 0 0,-1 0 1 0 0,0 0-1 0 0,-1 1 1 0 0,-4 17 0 0 0,4-25-64 0 0,0 0 1 0 0,0 0-1 0 0,0 0 1 0 0,0 0-1 0 0,-1-1 1 0 0,0 1 0 0 0,0-1-1 0 0,-1 1 1 0 0,1-1-1 0 0,-1 0 1 0 0,-1-1-1 0 0,1 1 1 0 0,0-1 0 0 0,-1 0-1 0 0,0 0 1 0 0,0 0-1 0 0,0-1 1 0 0,-1 1-1 0 0,1-1 1 0 0,-1 0 0 0 0,-10 3-1 0 0,11-5-4 0 0,1 0 1 0 0,-1-1-1 0 0,1 1 0 0 0,-1-1 1 0 0,0 0-1 0 0,1 0 0 0 0,-1-1 1 0 0,0 1-1 0 0,1-1 0 0 0,-1 0 1 0 0,1 0-1 0 0,-1-1 0 0 0,1 1 1 0 0,0-1-1 0 0,0 0 0 0 0,0 0 0 0 0,-1-1 1 0 0,-4-3-1 0 0,2 1 1 0 0,1 0 0 0 0,-1-1 1 0 0,2 1-1 0 0,-1-1 0 0 0,0-1 0 0 0,1 1 0 0 0,0-1 0 0 0,1 0 1 0 0,-7-12-1 0 0,5 4-28 0 0,0-1 1 0 0,0 0-1 0 0,2-1 1 0 0,-5-30-1 0 0,6 18-114 0 0,1 0-1 0 0,2-31 0 0 0,2 43-150 0 0,0 0 0 0 0,0 0-1 0 0,2 0 1 0 0,7-22-1 0 0,1 7-264 0 0</inkml:trace>
</inkml:ink>
</file>

<file path=ppt/ink/ink1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1-10T17:32:54.49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2 20847 0 0,'0'0'5800'0'0,"6"2"-5800"0"0,2-2 80 0 0,1 0-664 0 0,1-3-136 0 0,1 3-24 0 0</inkml:trace>
</inkml:ink>
</file>

<file path=ppt/ink/ink1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1-10T17:32:55.12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118 24 4607 0 0,'0'0'354'0'0,"4"-8"-220"0"0,10-1 10378 0 0,-11 17-9786 0 0,-2 0 1 0 0,1 0-1 0 0,-1 0 0 0 0,-1 0 0 0 0,1 0 1 0 0,-1 1-1 0 0,-3 15 0 0 0,-14 60 907 0 0,12-62-1172 0 0,-5 23 124 0 0,-39 150 754 0 0,30-120-1275 0 0,-10 30-52 0 0,20-68-44 0 0,8-35-123 0 0,0-24-795 0 0,3-64-1304 0 0,26-151 0 0 0,-22 205 2220 0 0,0 1-1 0 0,3 0 1 0 0,14-39 0 0 0,-19 60 33 0 0,1 0 1 0 0,0 0 0 0 0,0 1 0 0 0,0 0 0 0 0,1 0 0 0 0,1 0 0 0 0,0 1 0 0 0,0 0 0 0 0,0 0 0 0 0,1 1-1 0 0,0-1 1 0 0,1 2 0 0 0,15-10 0 0 0,-20 13 86 0 0,1 1 0 0 0,0-1 0 0 0,0 2 0 0 0,0-1 0 0 0,0 0 1 0 0,1 1-1 0 0,-1 0 0 0 0,0 0 0 0 0,0 1 0 0 0,1-1 0 0 0,-1 1 0 0 0,1 0 0 0 0,-1 1 0 0 0,0-1 0 0 0,1 1 0 0 0,-1 0 0 0 0,0 0 0 0 0,0 1 0 0 0,0 0 0 0 0,0 0 0 0 0,0 0 0 0 0,0 0 0 0 0,0 1 0 0 0,-1-1 1 0 0,1 1-1 0 0,-1 1 0 0 0,0-1 0 0 0,0 0 0 0 0,0 1 0 0 0,0 0 0 0 0,-1 0 0 0 0,1 0 0 0 0,-1 1 0 0 0,0-1 0 0 0,0 1 0 0 0,2 4 0 0 0,-2-2 86 0 0,-1 0 1 0 0,1 1-1 0 0,-1-1 0 0 0,-1 0 0 0 0,1 1 1 0 0,-1 0-1 0 0,0-1 0 0 0,-1 1 0 0 0,-1 14 1 0 0,0-10-7 0 0,-1-1 1 0 0,0 0-1 0 0,-1 1 0 0 0,-1-1 1 0 0,1-1-1 0 0,-7 12 1 0 0,-1-1-20 0 0,-1 0 1 0 0,-1-1 0 0 0,-1 0-1 0 0,-1-1 1 0 0,-29 30-1 0 0,33-39-160 0 0,1-1-1 0 0,-1 0 1 0 0,-23 15-1 0 0,29-21-9 0 0,1-1 1 0 0,0 0-1 0 0,-1 0 0 0 0,0 0 0 0 0,1 0 0 0 0,-1-1 0 0 0,0 1 0 0 0,0-1 0 0 0,0 0 0 0 0,0-1 1 0 0,0 1-1 0 0,0-1 0 0 0,0 0 0 0 0,-8-1 0 0 0,11 0 1 0 0,1 1 0 0 0,-1-1-1 0 0,0 0 1 0 0,0 0 0 0 0,0 0-1 0 0,1 0 1 0 0,-1 0 0 0 0,0 0 0 0 0,1 0-1 0 0,-1 0 1 0 0,1-1 0 0 0,0 1 0 0 0,-1-1-1 0 0,1 1 1 0 0,0-1 0 0 0,0 1-1 0 0,0-1 1 0 0,0 0 0 0 0,0 1 0 0 0,0-1-1 0 0,0 0 1 0 0,1 0 0 0 0,-1 0-1 0 0,1 0 1 0 0,-1 0 0 0 0,1 1 0 0 0,0-1-1 0 0,-1 0 1 0 0,1 0 0 0 0,1-4 0 0 0,-1-1-644 0 0,0 0 0 0 0,1 0 0 0 0,0-1 0 0 0,0 1 0 0 0,1 0 0 0 0,0 0 0 0 0,3-6 0 0 0,2-4-6844 0 0</inkml:trace>
</inkml:ink>
</file>

<file path=ppt/ink/ink1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1-10T17:32:55.50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100 13 15631 0 0,'0'0'1418'0'0,"2"8"242"0"0,0-3-882 0 0,-2 0 0 0 0,1 1 0 0 0,-1-1 0 0 0,1 1 0 0 0,-1-1 0 0 0,-1 0 0 0 0,0 8 0 0 0,-11 39 227 0 0,6-29-584 0 0,-6 23-7 0 0,-7 38 99 0 0,-14 95 0 0 0,21-142-613 0 0,5-53-129 0 0,5 2 168 0 0,1 1 0 0 0,1 0 0 0 0,1 0 1 0 0,-1 0-1 0 0,4-15 0 0 0,0-1 32 0 0,-1 9 7 0 0,0 0-1 0 0,2 0 1 0 0,0 0-1 0 0,2 0 1 0 0,0 1-1 0 0,1 1 1 0 0,1-1-1 0 0,0 1 1 0 0,2 0-1 0 0,0 1 1 0 0,1 1-1 0 0,0-1 1 0 0,1 2-1 0 0,1 0 1 0 0,1 1-1 0 0,0 0 1 0 0,20-14-1 0 0,-29 25 30 0 0,0 0-1 0 0,0 0 1 0 0,0 0 0 0 0,0 0-1 0 0,0 1 1 0 0,0 0-1 0 0,1 0 1 0 0,12-1 0 0 0,-17 3-155 0 0,1-1 1 0 0,-1 1 0 0 0,1 0 0 0 0,-1 0 0 0 0,1 0-1 0 0,0 1 1 0 0,-1-1 0 0 0,1 1 0 0 0,-1-1 0 0 0,1 1-1 0 0,-1 0 1 0 0,0 0 0 0 0,1 0 0 0 0,-1 0-1 0 0,0 0 1 0 0,0 1 0 0 0,1-1 0 0 0,-1 0 0 0 0,0 1-1 0 0,0 0 1 0 0,-1 0 0 0 0,1-1 0 0 0,0 1 0 0 0,0 0-1 0 0,2 5 1 0 0,-1 2-1437 0 0</inkml:trace>
</inkml:ink>
</file>

<file path=ppt/ink/ink1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1-10T17:32:56.29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49 14831 0 0,'0'0'1343'0'0,"8"-3"-1078"0"0,30-15 2872 0 0,-30 13-2368 0 0,1 0 1 0 0,1 1-1 0 0,10-3 1 0 0,-15 5-730 0 0,0 1 1 0 0,1 0-1 0 0,-1 0 1 0 0,0 0-1 0 0,1 1 1 0 0,-1 0 0 0 0,1 0-1 0 0,-1 0 1 0 0,1 1-1 0 0,-1 0 1 0 0,0 0-1 0 0,1 0 1 0 0,8 4-1 0 0,-10-3-2 0 0,0 0 1 0 0,-1 0-1 0 0,1 0 0 0 0,-1 1 0 0 0,0-1 0 0 0,0 1 0 0 0,0 0 1 0 0,0 0-1 0 0,0 0 0 0 0,0 0 0 0 0,-1 0 0 0 0,0 1 0 0 0,1-1 0 0 0,-1 1 1 0 0,-1-1-1 0 0,1 1 0 0 0,0 0 0 0 0,-1 0 0 0 0,1 4 0 0 0,0 1 91 0 0,0 0-1 0 0,-1 0 1 0 0,-1 1-1 0 0,0-1 1 0 0,0 0-1 0 0,-1 0 0 0 0,0 0 1 0 0,0 0-1 0 0,-1 0 1 0 0,0 0-1 0 0,-5 13 1 0 0,-1-2 107 0 0,-1 0 0 0 0,-1 0 0 0 0,-20 30 0 0 0,21-38-206 0 0,1-1 0 0 0,-15 15-1 0 0,19-22-29 0 0,0 0-1 0 0,0 0 1 0 0,-1-1-1 0 0,1 0 1 0 0,-1 1 0 0 0,0-1-1 0 0,0-1 1 0 0,-10 5-1 0 0,13-6-1 0 0,0-1-1 0 0,1 1 1 0 0,-1-1 0 0 0,0 0 0 0 0,0 1-1 0 0,0-1 1 0 0,0 0 0 0 0,0 0-1 0 0,0 0 1 0 0,0 0 0 0 0,0-1-1 0 0,0 1 1 0 0,0-1 0 0 0,0 1-1 0 0,0-1 1 0 0,0 1 0 0 0,1-1-1 0 0,-1 0 1 0 0,-2-1 0 0 0,2 0-14 0 0,0 0 1 0 0,0 0-1 0 0,0 0 1 0 0,0 0-1 0 0,0 0 1 0 0,1-1 0 0 0,-1 1-1 0 0,1 0 1 0 0,-1-1-1 0 0,1 1 1 0 0,0-1-1 0 0,-1-3 1 0 0,0-2-35 0 0,0 0 0 0 0,0-1 0 0 0,1 1 1 0 0,0-1-1 0 0,1 1 0 0 0,0-1 1 0 0,2-15-1 0 0,-1 16-6 0 0,1 0 1 0 0,0 1-1 0 0,0-1 0 0 0,1 1 1 0 0,0 0-1 0 0,1 0 1 0 0,-1 0-1 0 0,1 0 0 0 0,1 1 1 0 0,-1 0-1 0 0,1-1 1 0 0,0 1-1 0 0,0 1 0 0 0,11-10 1 0 0,6-1-1790 0 0,0 1 1 0 0,47-25-1 0 0,-43 26-371 0 0,3-2-2044 0 0,44-17-1 0 0,-64 29 3845 0 0,-1 1 0 0 0,1 1-1 0 0,0-1 1 0 0,1 2-1 0 0,-1-1 1 0 0,0 1-1 0 0,1 1 1 0 0,-1-1-1 0 0,18 3 1 0 0,-25-2 853 0 0,1 1 1 0 0,-1-1-1 0 0,0 1 1 0 0,0 0 0 0 0,0 0-1 0 0,0 0 1 0 0,0 0-1 0 0,0 0 1 0 0,0 0 0 0 0,-1 0-1 0 0,1 1 1 0 0,0-1-1 0 0,0 0 1 0 0,-1 1-1 0 0,1 0 1 0 0,-1-1 0 0 0,2 4-1 0 0,-1-2 207 0 0,0 1 0 0 0,0 0 0 0 0,-1 0 0 0 0,1-1 0 0 0,-1 1-1 0 0,0 0 1 0 0,0 0 0 0 0,0 8 0 0 0,0 1 478 0 0,-1 1 0 0 0,0-1 1 0 0,-1 1-1 0 0,-6 22 0 0 0,-52 357 3402 0 0,52-330-4321 0 0,3-8-146 0 0,2-27-65 0 0,-4 29-1 0 0,5-56-61 0 0,1-12-363 0 0,-2-38-45 0 0,2 1 0 0 0,1-1 0 0 0,3 1 0 0 0,2-1 0 0 0,3 2 0 0 0,1-1 0 0 0,19-53 0 0 0,-21 81 452 0 0,1 0 1 0 0,0 0-1 0 0,2 1 0 0 0,19-28 0 0 0,-23 37 33 0 0,1 0-1 0 0,0 1 1 0 0,0 0-1 0 0,1 1 1 0 0,0 0-1 0 0,1 0 1 0 0,0 1-1 0 0,0 0 1 0 0,18-9-1 0 0,-25 15 5 0 0,-1 0 1 0 0,0 0-1 0 0,1 0 0 0 0,-1 0 1 0 0,1 0-1 0 0,-1 1 0 0 0,1-1 1 0 0,-1 1-1 0 0,1 0 0 0 0,-1 0 1 0 0,1 0-1 0 0,-1 0 0 0 0,1 0 1 0 0,-1 0-1 0 0,1 1 0 0 0,-1-1 1 0 0,1 1-1 0 0,-1 0 0 0 0,1 0 1 0 0,-1 0-1 0 0,0 0 0 0 0,0 0 1 0 0,1 0-1 0 0,2 3 0 0 0,-2-2 23 0 0,-1 1 1 0 0,1 0-1 0 0,-1 0 0 0 0,1 0 0 0 0,-1 0 0 0 0,0 1 0 0 0,0-1 0 0 0,0 1 0 0 0,-1-1 0 0 0,1 1 0 0 0,-1 0 0 0 0,0-1 0 0 0,0 1 0 0 0,0 0 0 0 0,0 4 0 0 0,-1 2 61 0 0,1-1 0 0 0,-2 0 0 0 0,1 0-1 0 0,-2 0 1 0 0,1 0 0 0 0,-1 0 0 0 0,0 0 0 0 0,-1 0 0 0 0,0 0 0 0 0,-8 15-1 0 0,2-6 53 0 0,-1-1-1 0 0,-1 0 1 0 0,-24 30-1 0 0,34-47-145 0 0,-7 10-1 0 0,0-1 1 0 0,-16 13-1 0 0,22-20-9 0 0,0 0 0 0 0,-1-1 0 0 0,1 1 0 0 0,-1 0 0 0 0,1-1 0 0 0,-1 0 0 0 0,0 0 0 0 0,1 0 0 0 0,-1 0 0 0 0,0 0 0 0 0,0 0 0 0 0,0-1 0 0 0,1 1 0 0 0,-1-1 0 0 0,0 0 0 0 0,0 0 0 0 0,-4 0 0 0 0,5-1-74 0 0,1 1-1 0 0,-1-1 1 0 0,1 0-1 0 0,-1 1 1 0 0,1-1-1 0 0,-1 0 1 0 0,1 0 0 0 0,-1 0-1 0 0,1 0 1 0 0,0 0-1 0 0,0 0 1 0 0,-1-1-1 0 0,1 1 1 0 0,0 0-1 0 0,0 0 1 0 0,0-1-1 0 0,0 1 1 0 0,1-1-1 0 0,-1 1 1 0 0,0-1-1 0 0,0 1 1 0 0,0-3-1 0 0,0-1-602 0 0,0 1-1 0 0,0-1 0 0 0,0 1 1 0 0,0-1-1 0 0,1 0 0 0 0,0-8 1 0 0,1 2-801 0 0</inkml:trace>
</inkml:ink>
</file>

<file path=ppt/ink/ink1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1-10T17:32:56.68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29 51 12151 0 0,'85'-31'5378'0'0,"-76"27"-4799"0"0,0 0 1 0 0,1 2 0 0 0,0-1 0 0 0,0 1 0 0 0,0 0 0 0 0,0 1-1 0 0,15 0 1 0 0,-19 1-493 0 0,0 0 0 0 0,0 1 0 0 0,0 0 0 0 0,0 0 0 0 0,0 0 0 0 0,0 1 0 0 0,0 0 0 0 0,0 0 0 0 0,0 0 0 0 0,-1 1 0 0 0,1 0 0 0 0,-1 0 0 0 0,7 5-1 0 0,-8-4 6 0 0,-1 0-1 0 0,1 0 1 0 0,0 0-1 0 0,-1 0 1 0 0,0 1-1 0 0,0 0 1 0 0,0-1-1 0 0,-1 1 1 0 0,1 0-1 0 0,-1 0 1 0 0,0 1-1 0 0,-1-1 1 0 0,1 0-1 0 0,-1 1 1 0 0,0-1-1 0 0,-1 0 1 0 0,1 1-1 0 0,-1 7 1 0 0,-1 1 131 0 0,0 1 0 0 0,0-1 0 0 0,-2 1-1 0 0,0-1 1 0 0,-8 25 0 0 0,7-29-179 0 0,-1 0 0 0 0,0 0 0 0 0,0-1 0 0 0,-1 0-1 0 0,0 0 1 0 0,-1 0 0 0 0,0-1 0 0 0,0 0 0 0 0,-1 0-1 0 0,0-1 1 0 0,0 0 0 0 0,-17 10 0 0 0,18-12-72 0 0,0-1 0 0 0,-1 0 0 0 0,0-1 0 0 0,0 0 0 0 0,0 0 1 0 0,0 0-1 0 0,-12 1 0 0 0,14-3 9 0 0,0 0 0 0 0,0-1 1 0 0,1 0-1 0 0,-1 0 0 0 0,0-1 0 0 0,1 1 1 0 0,-1-1-1 0 0,0-1 0 0 0,1 1 0 0 0,-1-1 1 0 0,-8-3-1 0 0,9 2 0 0 0,1 1 0 0 0,0 0-1 0 0,0-1 1 0 0,0 0 0 0 0,0 0 0 0 0,1 0 0 0 0,-1 0 0 0 0,1-1 0 0 0,0 1 0 0 0,0-1 0 0 0,0 0 0 0 0,0 0 0 0 0,1 0-1 0 0,-1 0 1 0 0,1 0 0 0 0,0-1 0 0 0,0 1 0 0 0,1-1 0 0 0,0 1 0 0 0,-1-1 0 0 0,1 0 0 0 0,1 0 0 0 0,-1 1-1 0 0,1-1 1 0 0,0 0 0 0 0,0 0 0 0 0,1-9 0 0 0,0 6-62 0 0,1 0 0 0 0,0 1 0 0 0,0-1 1 0 0,0 1-1 0 0,1-1 0 0 0,0 1 0 0 0,0 0 0 0 0,1 0 0 0 0,0 0 0 0 0,0 0 1 0 0,1 1-1 0 0,0 0 0 0 0,0 0 0 0 0,1 0 0 0 0,-1 0 0 0 0,10-6 0 0 0,50-31-2167 0 0,38-13-5246 0 0,-77 44 5355 0 0</inkml:trace>
</inkml:ink>
</file>

<file path=ppt/ink/ink1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1-10T17:32:57.04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2 9415 0 0,'10'2'1000'0'0,"-7"-1"-707"0"0,-1 1-1 0 0,0-1 1 0 0,0 1-1 0 0,1 0 0 0 0,-1-1 1 0 0,0 1-1 0 0,-1 0 1 0 0,1 0-1 0 0,0 0 0 0 0,-1 0 1 0 0,1 1-1 0 0,-1-1 1 0 0,2 3-1 0 0,-1 0 537 0 0,0 1 0 0 0,0-1 0 0 0,0 1 0 0 0,-1-1-1 0 0,2 11 1 0 0,-2 5 1308 0 0,-1 0-1 0 0,-3 31 1 0 0,2-41-2170 0 0,-20 173 1998 0 0,21-182-2037 0 0,-8-47-409 0 0,8 29 450 0 0,1-1 0 0 0,0 1 1 0 0,1-1-1 0 0,0 1 0 0 0,2 0 0 0 0,0 0 1 0 0,0 0-1 0 0,2 1 0 0 0,7-17 0 0 0,-8 22 20 0 0,0 0 0 0 0,1 1-1 0 0,0-1 1 0 0,0 1 0 0 0,1 0-1 0 0,0 1 1 0 0,0 0 0 0 0,1 0 0 0 0,0 0-1 0 0,1 1 1 0 0,0 0 0 0 0,0 1-1 0 0,0 0 1 0 0,14-7 0 0 0,-13 10-73 0 0,0-1 0 0 0,0 2 0 0 0,1-1 0 0 0,-1 1 1 0 0,0 1-1 0 0,1 0 0 0 0,14 1 0 0 0,18 1-8280 0 0,-31 0 708 0 0</inkml:trace>
</inkml:ink>
</file>

<file path=ppt/ink/ink1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1-10T17:32:57.41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20 0 16295 0 0,'3'2'323'0'0,"0"1"22"0"0,0-1 0 0 0,0 1 0 0 0,0 0 0 0 0,0-1 0 0 0,0 2 0 0 0,0-1 0 0 0,-1 0-1 0 0,0 0 1 0 0,1 1 0 0 0,-1-1 0 0 0,0 1 0 0 0,-1 0 0 0 0,1-1 0 0 0,-1 1 0 0 0,1 4-1 0 0,1 4 333 0 0,-1 0 0 0 0,-1-1 0 0 0,0 1 0 0 0,-1 0 0 0 0,0 0 0 0 0,-3 14 0 0 0,-14 72 298 0 0,16-95-947 0 0,-41 282 552 0 0,41-273-557 0 0,-2 57 10 0 0,3-62-33 0 0,0 1-1 0 0,1 0 1 0 0,0 0-1 0 0,0-1 1 0 0,1 1 0 0 0,4 10-1 0 0,-6-16-105 0 0,1-1-1 0 0,-1 1 0 0 0,1-1 1 0 0,0 0-1 0 0,-1 1 1 0 0,1-1-1 0 0,0 0 1 0 0,0 0-1 0 0,0 0 1 0 0,0 0-1 0 0,0 0 1 0 0,0 0-1 0 0,1 0 0 0 0,-1 0 1 0 0,0 0-1 0 0,0 0 1 0 0,1-1-1 0 0,-1 1 1 0 0,0 0-1 0 0,1-1 1 0 0,-1 1-1 0 0,1-1 1 0 0,-1 0-1 0 0,1 1 1 0 0,-1-1-1 0 0,0 0 0 0 0,1 0 1 0 0,-1 0-1 0 0,3 0 1 0 0,3-1-1565 0 0,-1 0-1 0 0,1-1 1 0 0,-1 0 0 0 0,1 0-1 0 0,7-4 1 0 0,-14 6 1531 0 0,20-9-6416 0 0</inkml:trace>
</inkml:ink>
</file>

<file path=ppt/ink/ink1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1-10T17:32:57.79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663 53 10079 0 0,'-7'-7'912'0'0,"4"3"-723"0"0,-2 0 0 0 0,1 0-1 0 0,0 1 1 0 0,-1-1-1 0 0,1 1 1 0 0,-1 0 0 0 0,0 0-1 0 0,0 1 1 0 0,-1-1-1 0 0,1 1 1 0 0,0 0 0 0 0,-1 1-1 0 0,1-1 1 0 0,-1 1 0 0 0,-9-1-1 0 0,-5 1 1039 0 0,0 0 1 0 0,0 1-1 0 0,-22 3 0 0 0,-148 22 2009 0 0,18-1-2635 0 0,159-23-561 0 0,1 0 0 0 0,-1 2-1 0 0,1-1 1 0 0,0 1 0 0 0,-23 10 0 0 0,29-10 13 0 0,6-2-55 0 0,0-1 1 0 0,0 0-1 0 0,0 0 0 0 0,-1 0 1 0 0,1 1-1 0 0,0-1 0 0 0,0 0 1 0 0,0 0-1 0 0,0 1 0 0 0,0-1 1 0 0,0 0-1 0 0,0 0 0 0 0,0 0 1 0 0,1 1-1 0 0,-1-1 0 0 0,0 0 1 0 0,0 0-1 0 0,0 0 0 0 0,0 1 1 0 0,0-1-1 0 0,0 0 0 0 0,0 0 1 0 0,0 0-1 0 0,0 0 0 0 0,1 1 1 0 0,-1-1-1 0 0,0 0 0 0 0,0 0 0 0 0,0 0 1 0 0,0 0-1 0 0,0 0 0 0 0,1 1 1 0 0,-1-1-1 0 0,0 0 0 0 0,6 5-98 0 0,14 4-1598 0 0,-7-6-109 0 0</inkml:trace>
</inkml:ink>
</file>

<file path=ppt/ink/ink1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1-10T17:32:58.96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11 224 5527 0 0,'0'0'423'0'0,"1"1"141"0"0,1 1 233 0 0,-1-1 0 0 0,1 0-1 0 0,-1 1 1 0 0,1-1 0 0 0,-1 1 0 0 0,0-1-1 0 0,0 1 1 0 0,0 0 0 0 0,0-1 0 0 0,0 1-1 0 0,0 0 1 0 0,0 0 0 0 0,0 0 0 0 0,-1 0-1 0 0,1 0 1 0 0,0 3 0 0 0,0 15 606 0 0,-2 3-183 0 0,-2 1 1 0 0,-7 33-1 0 0,-3 28-265 0 0,11-65-749 0 0,0 1-49 0 0,1 0 1 0 0,2 29-1 0 0,0-45-145 0 0,-1 0 0 0 0,1 0 0 0 0,0 0 0 0 0,0-1 0 0 0,0 1 0 0 0,1 0 0 0 0,0-1 0 0 0,0 1 0 0 0,0-1 0 0 0,0 1 0 0 0,1-1 0 0 0,-1 0 0 0 0,1 0 0 0 0,0 0 0 0 0,7 6 0 0 0,-8-9-65 0 0,1 1 0 0 0,0 0 0 0 0,0 0 0 0 0,0-1 0 0 0,0 0-1 0 0,0 1 1 0 0,0-1 0 0 0,0 0 0 0 0,0-1 0 0 0,1 1 0 0 0,-1-1 0 0 0,0 1-1 0 0,0-1 1 0 0,1 0 0 0 0,-1 0 0 0 0,0 0 0 0 0,0-1 0 0 0,1 1-1 0 0,-1-1 1 0 0,0 0 0 0 0,0 1 0 0 0,0-1 0 0 0,0-1 0 0 0,6-2 0 0 0,1-1-518 0 0,0-1 1 0 0,0 0-1 0 0,0-1 1 0 0,0 0-1 0 0,12-13 0 0 0,-2-1-557 0 0,-2-1 0 0 0,0 0 0 0 0,28-48 0 0 0,-28 41 1123 0 0,-14 23-13 0 0,4-7 268 0 0,1 0-1 0 0,0 1 1 0 0,13-13-1 0 0,-20 22-122 0 0,1 1 0 0 0,-1-1-1 0 0,1 1 1 0 0,0 0 0 0 0,-1 0 0 0 0,1 0-1 0 0,0 1 1 0 0,0-1 0 0 0,0 0-1 0 0,0 1 1 0 0,1 0 0 0 0,-1 0 0 0 0,0 0-1 0 0,1 0 1 0 0,-1 1 0 0 0,0-1 0 0 0,1 1-1 0 0,-1 0 1 0 0,1 0 0 0 0,3 0 0 0 0,-5 1-17 0 0,0-1 1 0 0,0 1-1 0 0,1-1 1 0 0,-1 1 0 0 0,0 0-1 0 0,0-1 1 0 0,0 1-1 0 0,0 0 1 0 0,0 1 0 0 0,-1-1-1 0 0,1 0 1 0 0,0 0-1 0 0,0 1 1 0 0,-1-1 0 0 0,1 1-1 0 0,-1-1 1 0 0,3 4-1 0 0,-3-2-1 0 0,1 0 0 0 0,-1 0 0 0 0,0 0-1 0 0,1 0 1 0 0,-1 0 0 0 0,-1 1-1 0 0,1-1 1 0 0,0 0 0 0 0,-1 0 0 0 0,0 7-1 0 0,0-1 65 0 0,-1 0-1 0 0,0 0 1 0 0,-1 0-1 0 0,0 0 1 0 0,0 0-1 0 0,-1 0 1 0 0,-5 11-1 0 0,1-5-52 0 0,0-2 0 0 0,-1 1 0 0 0,-1-1 0 0 0,0-1 0 0 0,-14 15 0 0 0,16-19-112 0 0,-1 0 0 0 0,0-1 0 0 0,0 0 0 0 0,-1-1 0 0 0,0 0 0 0 0,0 0 0 0 0,0-1 0 0 0,-16 6 0 0 0,23-10-11 0 0,-1 0 0 0 0,0 0 0 0 0,0 0-1 0 0,0-1 1 0 0,0 1 0 0 0,1-1 0 0 0,-1 0 0 0 0,0 1 0 0 0,0-1-1 0 0,0-1 1 0 0,0 1 0 0 0,0 0 0 0 0,0-1 0 0 0,0 0 0 0 0,1 1-1 0 0,-1-1 1 0 0,0 0 0 0 0,0 0 0 0 0,1-1 0 0 0,-1 1 0 0 0,1 0-1 0 0,-1-1 1 0 0,1 0 0 0 0,-1 0 0 0 0,1 1 0 0 0,-4-5-1 0 0,4 3-15 0 0,0 0 0 0 0,0 0 0 0 0,0-1 0 0 0,0 1-1 0 0,0 0 1 0 0,1-1 0 0 0,-1 1 0 0 0,1-1-1 0 0,0 1 1 0 0,0-1 0 0 0,0 0 0 0 0,1 1 0 0 0,-1-1-1 0 0,1 0 1 0 0,0 1 0 0 0,0-1 0 0 0,0 0-1 0 0,1 0 1 0 0,-1 1 0 0 0,2-7 0 0 0,1 1-94 0 0,1 0 0 0 0,0 0 0 0 0,0 0 0 0 0,1 1 0 0 0,0-1 0 0 0,0 1 0 0 0,14-14 0 0 0,-4 6-409 0 0,0 0-1 0 0,27-19 1 0 0,-29 26 305 0 0,0 0 0 0 0,1 0 0 0 0,0 2 0 0 0,1 0 0 0 0,27-10 0 0 0,-30 14 94 0 0,-1 0 0 0 0,0 0 0 0 0,1 1 1 0 0,-1 0-1 0 0,1 1 0 0 0,0 1 0 0 0,0 0 0 0 0,20 2 0 0 0,-28-1 163 0 0,-1 0 0 0 0,1 0 0 0 0,-1 0 0 0 0,0 0 0 0 0,1 0 0 0 0,-1 1 0 0 0,0-1-1 0 0,1 1 1 0 0,-1 0 0 0 0,0 0 0 0 0,-1 0 0 0 0,1 0 0 0 0,0 1 0 0 0,0-1 0 0 0,3 6 0 0 0,-2-3 101 0 0,-2 0 1 0 0,1 0 0 0 0,-1-1-1 0 0,1 2 1 0 0,-1-1 0 0 0,-1 0-1 0 0,1 0 1 0 0,-1 1-1 0 0,1 7 1 0 0,0 7 293 0 0,-2 0-1 0 0,-1-1 1 0 0,0 1 0 0 0,-7 33-1 0 0,-22 83 35 0 0,30-135-538 0 0,10-20-194 0 0,-6 12 228 0 0,12-24-160 0 0,1 2-1 0 0,2 0 0 0 0,1 0 1 0 0,33-34-1 0 0,29-13 76 0 0,-68 65 106 0 0,0 0-1 0 0,1 1 1 0 0,0 1 0 0 0,20-10-1 0 0,-32 18 13 0 0,1-2 2 0 0,11 4 15 0 0,-13 0-2 0 0,-1-1 0 0 0,1 1-1 0 0,0 0 1 0 0,-1-1-1 0 0,1 1 1 0 0,0 0-1 0 0,-1 0 1 0 0,1 0 0 0 0,-1 0-1 0 0,0 1 1 0 0,1-1-1 0 0,-1 0 1 0 0,0 1 0 0 0,0-1-1 0 0,1 0 1 0 0,-1 1-1 0 0,0 0 1 0 0,-1-1-1 0 0,1 1 1 0 0,0-1 0 0 0,0 1-1 0 0,-1 0 1 0 0,1 0-1 0 0,-1-1 1 0 0,1 1-1 0 0,-1 0 1 0 0,0 0 0 0 0,0 2-1 0 0,1 7 88 0 0,0-1-1 0 0,-1 1 1 0 0,-1 15-1 0 0,-3 13-7 0 0,1-17 7 0 0,0 1-1 0 0,2 0 0 0 0,1 0 1 0 0,5 41-1 0 0,-4-62-178 0 0,-1 0 0 0 0,1-1 0 0 0,-1 1 0 0 0,1 0 0 0 0,0 0 1 0 0,0 0-1 0 0,0 0 0 0 0,0-1 0 0 0,0 1 0 0 0,0-1 0 0 0,0 1 0 0 0,1 0 0 0 0,-1-1 0 0 0,0 0 0 0 0,1 1 0 0 0,2 1 0 0 0,-1-2-261 0 0,0 1-1 0 0,0 0 1 0 0,1-1 0 0 0,-1 0-1 0 0,1 1 1 0 0,-1-1-1 0 0,1-1 1 0 0,5 2 0 0 0,2-1-713 0 0,0-1 1 0 0,0 0 0 0 0,1-1 0 0 0,19-3 0 0 0,-3-2-439 0 0,-1-1 0 0 0,1 0 0 0 0,-2-3 1 0 0,49-22-1 0 0,-62 25 1709 0 0,-1 0 0 0 0,1-1 0 0 0,-1 0 1 0 0,-1-1-1 0 0,0-1 0 0 0,0 1 1 0 0,-1-2-1 0 0,0 1 0 0 0,0-2 0 0 0,-1 1 1 0 0,9-17-1 0 0,-16 24-21 0 0,0-1-1 0 0,0 1 1 0 0,0-1 0 0 0,-1 0-1 0 0,1 0 1 0 0,-1 0 0 0 0,0 0-1 0 0,-1 0 1 0 0,1 0 0 0 0,-1 0-1 0 0,0 0 1 0 0,0 0-1 0 0,0 0 1 0 0,-3-8 0 0 0,3 10-77 0 0,-1 0 0 0 0,0 0 0 0 0,0 0 0 0 0,0 1 0 0 0,-1-1 0 0 0,1 0 1 0 0,-1 1-1 0 0,1-1 0 0 0,-1 1 0 0 0,0 0 0 0 0,0-1 0 0 0,0 1 0 0 0,0 0 0 0 0,0 0 1 0 0,-1 0-1 0 0,1 0 0 0 0,-1 1 0 0 0,1-1 0 0 0,-1 1 0 0 0,1-1 0 0 0,-1 1 0 0 0,0 0 1 0 0,0 0-1 0 0,0 0 0 0 0,-5-1 0 0 0,2 2 131 0 0,0 0 0 0 0,-1 0 0 0 0,1 0 1 0 0,0 0-1 0 0,0 1 0 0 0,0 0 0 0 0,0 1 0 0 0,0-1 1 0 0,0 1-1 0 0,0 0 0 0 0,0 1 0 0 0,1-1 0 0 0,-7 5 1 0 0,0 0 188 0 0,-1 1 0 0 0,1 1 1 0 0,0 0-1 0 0,-14 15 1 0 0,18-16-243 0 0,1 0 1 0 0,0 1 0 0 0,0 0-1 0 0,1 1 1 0 0,0-1-1 0 0,-8 20 1 0 0,11-23-127 0 0,1 0 0 0 0,0 0 0 0 0,0 1 0 0 0,1-1 0 0 0,0 0 0 0 0,0 1 0 0 0,0-1 0 0 0,1 1 0 0 0,0-1 0 0 0,0 1 0 0 0,0-1 0 0 0,1 1 0 0 0,2 6 0 0 0,-3-10-64 0 0,1-1-1 0 0,0 0 1 0 0,-1 0-1 0 0,1-1 1 0 0,0 1-1 0 0,0 0 1 0 0,0 0-1 0 0,0 0 1 0 0,1 0-1 0 0,-1-1 1 0 0,0 1-1 0 0,1-1 1 0 0,-1 1-1 0 0,1-1 1 0 0,0 0-1 0 0,-1 1 1 0 0,1-1 0 0 0,0 0-1 0 0,0 0 1 0 0,0 0-1 0 0,0 0 1 0 0,0 0-1 0 0,0-1 1 0 0,0 1-1 0 0,0-1 1 0 0,0 1-1 0 0,0-1 1 0 0,0 0-1 0 0,0 0 1 0 0,0 1-1 0 0,0-2 1 0 0,0 1-1 0 0,1 0 1 0 0,1-1-1 0 0,3 0-26 0 0,0-1-1 0 0,0 0 0 0 0,0 0 0 0 0,0 0 1 0 0,-1-1-1 0 0,1 0 0 0 0,-1-1 0 0 0,11-7 0 0 0,1-2-156 0 0,-2-2-1 0 0,0 0 1 0 0,0 0-1 0 0,-2-1 1 0 0,23-33-1 0 0,-10 16 31 0 0,-27 32 148 0 0,1 1 0 0 0,-1 0 0 0 0,0-1-1 0 0,0 1 1 0 0,1 0 0 0 0,-1-1-1 0 0,0 1 1 0 0,0 0 0 0 0,1 0-1 0 0,-1-1 1 0 0,0 1 0 0 0,1 0 0 0 0,-1 0-1 0 0,0-1 1 0 0,1 1 0 0 0,-1 0-1 0 0,1 0 1 0 0,-1 0 0 0 0,0 0 0 0 0,1 0-1 0 0,-1-1 1 0 0,1 1 0 0 0,-1 0-1 0 0,0 0 1 0 0,1 0 0 0 0,-1 0-1 0 0,1 0 1 0 0,-1 0 0 0 0,1 1 0 0 0,-1-1-1 0 0,0 0 1 0 0,1 0 0 0 0,-1 0-1 0 0,1 0 1 0 0,-1 0 0 0 0,0 0-1 0 0,1 1 1 0 0,-1-1 0 0 0,0 0 0 0 0,1 0-1 0 0,-1 1 1 0 0,0-1 0 0 0,1 0-1 0 0,-1 1 1 0 0,0-1 0 0 0,0 0 0 0 0,1 1-1 0 0,-1-1 1 0 0,0 0 0 0 0,0 1-1 0 0,0-1 1 0 0,1 0 0 0 0,-1 1-1 0 0,0-1 1 0 0,0 1 0 0 0,0-1 0 0 0,0 0-1 0 0,0 1 1 0 0,0-1 0 0 0,0 1-1 0 0,0-1 8 0 0,3 8 47 0 0,-1-1 1 0 0,0 1-1 0 0,0 0 1 0 0,-1 0-1 0 0,1 14 0 0 0,4 20 137 0 0,-4-33-170 0 0,0 0 0 0 0,1 0 0 0 0,1-1 0 0 0,0 1 0 0 0,0-1 0 0 0,0 0 0 0 0,1 0 0 0 0,8 9 0 0 0,-11-14-24 0 0,0 0 1 0 0,0-1-1 0 0,1 0 0 0 0,-1 1 0 0 0,1-1 0 0 0,0 0 0 0 0,0 0 1 0 0,-1-1-1 0 0,1 1 0 0 0,0 0 0 0 0,1-1 0 0 0,-1 0 1 0 0,0 0-1 0 0,0 0 0 0 0,0 0 0 0 0,1 0 0 0 0,-1-1 0 0 0,0 1 1 0 0,1-1-1 0 0,-1 0 0 0 0,1 0 0 0 0,-1-1 0 0 0,0 1 0 0 0,1 0 1 0 0,4-2-1 0 0,-1-1-89 0 0,1 0-1 0 0,-1 0 1 0 0,0 0 0 0 0,0-1-1 0 0,12-9 1 0 0,30-27-547 0 0,-28 20 264 0 0,-1-2-1 0 0,-1 0 0 0 0,-1-1 1 0 0,29-48-1 0 0,-35 47 94 0 0,0 0 0 0 0,-1-1 0 0 0,9-33 0 0 0,14-79-639 0 0,4-10 258 0 0,-25 109 664 0 0,-13 37 586 0 0,0 4-101 0 0,-3 53 1955 0 0,-19 103 1 0 0,6-64-2006 0 0,13-68-356 0 0,-17 163 663 0 0,19-169-658 0 0,2 0-1 0 0,0 1 1 0 0,1-1 0 0 0,1 0-1 0 0,1 0 1 0 0,13 38-1 0 0,-14-50-66 0 0,1-1 0 0 0,0 1 0 0 0,1-1 0 0 0,0 0 0 0 0,7 10 0 0 0,-9-15-252 0 0,-1 0-1 0 0,1 0 1 0 0,-1 0-1 0 0,1-1 1 0 0,0 1-1 0 0,0-1 1 0 0,0 0-1 0 0,0 0 1 0 0,0 0-1 0 0,1 0 1 0 0,-1-1-1 0 0,1 1 1 0 0,-1-1-1 0 0,1 0 1 0 0,0 0-1 0 0,4 1 0 0 0,8-3-8203 0 0</inkml:trace>
</inkml:ink>
</file>

<file path=ppt/ink/ink1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1-10T17:33:19.99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344 169 3679 0 0,'14'-30'574'0'0,"-10"23"1164"0"0,0-1 0 0 0,5-14 0 0 0,-8 19-1354 0 0,0-1 0 0 0,-1 1 1 0 0,1 0-1 0 0,-1 0 0 0 0,0-1 1 0 0,0 1-1 0 0,0 0 0 0 0,0-1 0 0 0,-1 1 1 0 0,0-6-1 0 0,0 6-100 0 0,0 0 0 0 0,0 0 0 0 0,0 0-1 0 0,0 0 1 0 0,-1 0 0 0 0,1 0 0 0 0,-1 0 0 0 0,0 1 0 0 0,0-1 0 0 0,0 1 0 0 0,0-1 0 0 0,0 1-1 0 0,0 0 1 0 0,-1-1 0 0 0,1 1 0 0 0,-1 1 0 0 0,-4-4 0 0 0,3 3 2 0 0,0 0 0 0 0,-1 1 0 0 0,1 0 0 0 0,-1-1-1 0 0,1 2 1 0 0,-1-1 0 0 0,1 0 0 0 0,-1 1 0 0 0,0 0 0 0 0,-9 1 0 0 0,0 1 78 0 0,-1 1 0 0 0,1 1-1 0 0,0 0 1 0 0,0 0 0 0 0,0 2-1 0 0,-20 10 1 0 0,19-8-157 0 0,-11 6 79 0 0,-27 19 0 0 0,47-28-259 0 0,0-1 0 0 0,0 1 0 0 0,0 0 0 0 0,0 1 0 0 0,1 0-1 0 0,0-1 1 0 0,0 2 0 0 0,1-1 0 0 0,-6 11 0 0 0,9-15-19 0 0,-1 1-1 0 0,1-1 0 0 0,0 1 1 0 0,1 0-1 0 0,-1 0 1 0 0,0-1-1 0 0,1 1 0 0 0,0 0 1 0 0,-1 0-1 0 0,1 0 1 0 0,0-1-1 0 0,0 1 1 0 0,1 0-1 0 0,-1 0 0 0 0,1 0 1 0 0,-1 0-1 0 0,3 4 1 0 0,-1-3 13 0 0,0 0 1 0 0,0-1 0 0 0,0 1 0 0 0,1-1 0 0 0,-1 0 0 0 0,1 0 0 0 0,0 0 0 0 0,0 0-1 0 0,0-1 1 0 0,0 1 0 0 0,5 2 0 0 0,5 3 40 0 0,1-1 0 0 0,1 0 0 0 0,0-1 0 0 0,0-1 0 0 0,18 4 0 0 0,-8-2-63 0 0,-4-3 4 0 0,-1 2 0 0 0,0 0 0 0 0,36 17 0 0 0,-53-22 0 0 0,-1 0 1 0 0,0 0-1 0 0,0 1 1 0 0,-1-1-1 0 0,1 0 0 0 0,0 1 1 0 0,0-1-1 0 0,0 1 1 0 0,-1-1-1 0 0,1 1 1 0 0,-1 0-1 0 0,1 0 0 0 0,-1 0 1 0 0,0-1-1 0 0,0 1 1 0 0,0 1-1 0 0,0-1 1 0 0,0 0-1 0 0,0 0 1 0 0,-1 0-1 0 0,1 0 0 0 0,-1 1 1 0 0,1-1-1 0 0,-1 0 1 0 0,0 0-1 0 0,0 1 1 0 0,0-1-1 0 0,0 0 1 0 0,0 1-1 0 0,0-1 0 0 0,-1 0 1 0 0,1 0-1 0 0,-1 1 1 0 0,0-1-1 0 0,0 0 1 0 0,1 0-1 0 0,-3 3 0 0 0,-2 4 12 0 0,0 0-1 0 0,-1-1 0 0 0,0 0 1 0 0,-1 0-1 0 0,0 0 0 0 0,0-1 1 0 0,-9 7-1 0 0,3-3-39 0 0,0 0 0 0 0,-1-1 1 0 0,-23 12-1 0 0,30-18 14 0 0,0-1 0 0 0,-1 0 0 0 0,1 0 0 0 0,-1-1 1 0 0,1 0-1 0 0,-1 0 0 0 0,1-1 0 0 0,-1 0 0 0 0,0 0 0 0 0,-8-1 0 0 0,13 0-47 0 0,0-1-1 0 0,0 1 1 0 0,0-1-1 0 0,0 0 1 0 0,1 0-1 0 0,-1 0 1 0 0,0 0-1 0 0,1 0 0 0 0,-1 0 1 0 0,0-1-1 0 0,1 1 1 0 0,-1-1-1 0 0,1 0 1 0 0,0 0-1 0 0,0 0 1 0 0,0 0-1 0 0,0 0 0 0 0,0 0 1 0 0,0-1-1 0 0,0 1 1 0 0,1-1-1 0 0,-1 1 1 0 0,1-1-1 0 0,0 1 1 0 0,-2-4-1 0 0,3 3-591 0 0,-1 1-1 0 0,1 0 1 0 0,-1-1 0 0 0,1 1-1 0 0,0 0 1 0 0,0-1-1 0 0,0 1 1 0 0,0-1 0 0 0,0 1-1 0 0,1 0 1 0 0,-1-1 0 0 0,2-2-1 0 0,2-6-6417 0 0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1-10T17:29:37.86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5 143 3223 0 0,'0'0'14511'0'0,"-4"-16"-11926"0"0,5 9-2460 0 0,0 0 1 0 0,1 1-1 0 0,0-1 0 0 0,0 1 0 0 0,1 0 1 0 0,0-1-1 0 0,0 1 0 0 0,0 0 0 0 0,1 1 1 0 0,0-1-1 0 0,0 1 0 0 0,9-10 1 0 0,-10 12-106 0 0,0-1 1 0 0,1 1 0 0 0,0 0 0 0 0,0 0 0 0 0,0 0 0 0 0,0 1 0 0 0,0-1 0 0 0,0 1 0 0 0,1 0-1 0 0,-1 0 1 0 0,1 0 0 0 0,-1 1 0 0 0,1-1 0 0 0,0 1 0 0 0,0 1 0 0 0,-1-1 0 0 0,1 0 0 0 0,8 1-1 0 0,-10 1 4 0 0,-1-1-1 0 0,1 1 0 0 0,0 0 1 0 0,-1-1-1 0 0,1 1 0 0 0,-1 0 1 0 0,1 1-1 0 0,-1-1 0 0 0,1 0 0 0 0,-1 1 1 0 0,0-1-1 0 0,1 1 0 0 0,-1 0 1 0 0,2 2-1 0 0,0 0 23 0 0,-1 1 0 0 0,0-1 0 0 0,0 0 0 0 0,0 1 0 0 0,0 0 0 0 0,3 9 0 0 0,-1 2 104 0 0,-1 0 0 0 0,0 1-1 0 0,2 28 1 0 0,-1 4 90 0 0,-3 85 0 0 0,-4-107-161 0 0,-1-1-1 0 0,-1 1 0 0 0,-1-1 1 0 0,-16 48-1 0 0,20-70-93 0 0,-1 1 0 0 0,0-1 1 0 0,0 0-1 0 0,-1 0 0 0 0,1 0 0 0 0,-1 0 0 0 0,0-1 0 0 0,0 1 0 0 0,0-1 1 0 0,-5 5-1 0 0,7-7 10 0 0,-1 0 0 0 0,1 0 0 0 0,0-1 0 0 0,0 1 0 0 0,-1 0 0 0 0,1-1 0 0 0,0 1 0 0 0,-1-1 0 0 0,1 1 0 0 0,-1-1 0 0 0,1 0 0 0 0,-1 0 0 0 0,1 0 0 0 0,-1 0 0 0 0,1 0 1 0 0,0 0-1 0 0,-1 0 0 0 0,1 0 0 0 0,-1 0 0 0 0,1-1 0 0 0,-1 1 0 0 0,1 0 0 0 0,0-1 0 0 0,-1 0 0 0 0,1 1 0 0 0,0-1 0 0 0,-1 0 0 0 0,1 1 0 0 0,0-1 0 0 0,0 0 0 0 0,0 0 0 0 0,0 0 0 0 0,-1 0 0 0 0,2 0 0 0 0,-1 0 0 0 0,-2-3 0 0 0,-2-2-12 0 0,1-1 0 0 0,-1 1 0 0 0,1-1 0 0 0,0-1 0 0 0,-4-9 0 0 0,-12-42 68 0 0,12 35-5 0 0,3 8-15 0 0,1 0 0 0 0,1-1 0 0 0,0 1 1 0 0,1-1-1 0 0,0 1 0 0 0,2-1 0 0 0,0 0 0 0 0,1 1 0 0 0,3-21 0 0 0,1 15-196 0 0,0 2 0 0 0,1-1 0 0 0,1 1-1 0 0,1 0 1 0 0,0 0 0 0 0,20-31 0 0 0,-20 37-5484 0 0,0 1-1929 0 0</inkml:trace>
</inkml:ink>
</file>

<file path=ppt/ink/ink1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1-10T17:33:20.36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0 17391 0 0,'9'93'7047'0'0,"-13"-1"-4701"0"0,0 23-1902 0 0,5-83-365 0 0,-2-20-65 0 0,1-1 0 0 0,0 1-1 0 0,1 0 1 0 0,1 0 0 0 0,0 0 0 0 0,0-1 0 0 0,1 1-1 0 0,7 17 1 0 0,-10-29-42 0 0,1 1-1 0 0,-1-1 1 0 0,0 1-1 0 0,0-1 1 0 0,0 1 0 0 0,1-1-1 0 0,-1 1 1 0 0,0-1-1 0 0,0 1 1 0 0,1-1-1 0 0,-1 0 1 0 0,0 1 0 0 0,1-1-1 0 0,-1 1 1 0 0,1-1-1 0 0,-1 0 1 0 0,0 1-1 0 0,1-1 1 0 0,-1 0 0 0 0,1 0-1 0 0,-1 1 1 0 0,1-1-1 0 0,-1 0 1 0 0,1 0-1 0 0,-1 0 1 0 0,1 1 0 0 0,-1-1-1 0 0,1 0 1 0 0,-1 0-1 0 0,1 0 1 0 0,-1 0-1 0 0,1 0 1 0 0,0 0 0 0 0,-1 0-1 0 0,1 0 1 0 0,-1 0-1 0 0,1-1 1 0 0,-1 1-1 0 0,1 0 1 0 0,0 0-159 0 0,2-1-136 0 0,-1 0 0 0 0,0 0 0 0 0,0 1-1 0 0,0-1 1 0 0,1 0 0 0 0,-1-1 0 0 0,0 1 0 0 0,0 0 0 0 0,-1-1-1 0 0,1 1 1 0 0,0-1 0 0 0,0 1 0 0 0,2-4 0 0 0,-2 3-51 0 0,8-8-1452 0 0</inkml:trace>
</inkml:ink>
</file>

<file path=ppt/ink/ink1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1-10T17:33:21.06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256 7 4607 0 0,'3'-1'111'0'0,"0"0"-1"0"0,1 0 0 0 0,-1 0 0 0 0,1 0 0 0 0,-1 1 0 0 0,6-1 0 0 0,11 1 6137 0 0,-11 0-423 0 0,-8 1-5468 0 0,1 0 1 0 0,-1 1 0 0 0,1-1 0 0 0,-1 1 0 0 0,0-1 0 0 0,1 1 0 0 0,-1 0 0 0 0,0-1 0 0 0,0 1 0 0 0,1 3 0 0 0,-1-4-61 0 0,2 5 84 0 0,-1 0 0 0 0,0 0 0 0 0,0 0-1 0 0,0 0 1 0 0,-1 1 0 0 0,1-1 0 0 0,-2 1-1 0 0,1 11 1 0 0,-5 54 1042 0 0,4-64-1263 0 0,-34 230 946 0 0,31-225-1097 0 0,-9 47-27 0 0,12-58-70 0 0,0-5-99 0 0,-1 1 140 0 0,1-1 0 0 0,-1 1 1 0 0,0-1-1 0 0,1 1 0 0 0,-3-4 0 0 0,-2-5-73 0 0,0-7-154 0 0,-2 0-1 0 0,0 0 1 0 0,-17-31-1 0 0,17 39 209 0 0,0-1 0 0 0,0 1 0 0 0,-1 0 0 0 0,0 0 0 0 0,-1 1 0 0 0,-17-15 0 0 0,22 22 64 0 0,1-1 0 0 0,-1 1 0 0 0,0-1-1 0 0,0 1 1 0 0,0 0 0 0 0,-1 1 0 0 0,1-1-1 0 0,0 1 1 0 0,-1 0 0 0 0,1 0-1 0 0,-1 0 1 0 0,1 1 0 0 0,-9-1 0 0 0,10 1 12 0 0,0 1 1 0 0,0-1-1 0 0,0 1 0 0 0,0-1 1 0 0,1 1-1 0 0,-1 0 1 0 0,0 0-1 0 0,0 1 1 0 0,0-1-1 0 0,1 0 1 0 0,-1 1-1 0 0,0 0 1 0 0,1 0-1 0 0,0-1 1 0 0,-1 1-1 0 0,1 1 1 0 0,0-1-1 0 0,0 0 1 0 0,0 0-1 0 0,0 1 1 0 0,-1 3-1 0 0,-2 2 27 0 0,0-1 11 0 0,1 0 1 0 0,-1 0-1 0 0,2 1 1 0 0,-1 0 0 0 0,1 0-1 0 0,0 0 1 0 0,0 0 0 0 0,1 0-1 0 0,-1 11 1 0 0,2-7 9 0 0,1 1 0 0 0,0-1 1 0 0,0 1-1 0 0,2 0 0 0 0,-1-1 0 0 0,2 0 0 0 0,4 17 0 0 0,-5-22-52 0 0,1-2-1 0 0,-1 1 1 0 0,1 0-1 0 0,-1 0 1 0 0,2-1-1 0 0,-1 1 1 0 0,1-1-1 0 0,-1 0 1 0 0,2 0-1 0 0,-1-1 1 0 0,0 1-1 0 0,1-1 1 0 0,0 0-1 0 0,0 0 0 0 0,0 0 1 0 0,9 4-1 0 0,-5-5-210 0 0,0 0 0 0 0,-1-1-1 0 0,1 0 1 0 0,0-1 0 0 0,0 0-1 0 0,0-1 1 0 0,0 1 0 0 0,0-2-1 0 0,0 1 1 0 0,0-1 0 0 0,12-3-1 0 0,3-3-990 0 0,30-11-1 0 0,-16 4-48 0 0,-15 5 737 0 0,0-2 0 0 0,33-20-1 0 0,-1 1 794 0 0,-31 17 180 0 0,0-1-1 0 0,-2-2 0 0 0,0 0 1 0 0,0-1-1 0 0,20-23 0 0 0,-36 35-463 0 0,-2 0 0 0 0,1-1 0 0 0,-1 1 0 0 0,0-1 0 0 0,0 0 0 0 0,0-1 0 0 0,-1 1 0 0 0,0 0 0 0 0,0-1 0 0 0,-1 0 0 0 0,4-13 0 0 0,-6 19 2 0 0,0 0-1 0 0,0 0 0 0 0,0 1 1 0 0,0-1-1 0 0,0 0 1 0 0,-1 0-1 0 0,1 0 0 0 0,0 0 1 0 0,0 0-1 0 0,-1 1 1 0 0,1-1-1 0 0,0 0 1 0 0,-1 0-1 0 0,1 0 0 0 0,-1 1 1 0 0,1-1-1 0 0,-1 0 1 0 0,1 1-1 0 0,-1-1 0 0 0,1 0 1 0 0,-1 1-1 0 0,0-1 1 0 0,1 1-1 0 0,-1-1 1 0 0,0 1-1 0 0,0-1 0 0 0,1 1 1 0 0,-1-1-1 0 0,0 1 1 0 0,0 0-1 0 0,0 0 0 0 0,0-1 1 0 0,0 1-1 0 0,-1 0 20 0 0,-1-1 41 0 0,-1 0-1 0 0,0 0 1 0 0,1 1-1 0 0,-1-1 0 0 0,0 1 1 0 0,0 0-1 0 0,1 1 1 0 0,-1-1-1 0 0,0 1 0 0 0,1-1 1 0 0,-1 1-1 0 0,0 0 1 0 0,1 0-1 0 0,-6 3 0 0 0,-4 2 193 0 0,1 0 0 0 0,-18 12 0 0 0,24-13-161 0 0,-1 0 0 0 0,1 0-1 0 0,0 1 1 0 0,0 0 0 0 0,1 0-1 0 0,0 0 1 0 0,0 1 0 0 0,0 0 0 0 0,1 0-1 0 0,0 0 1 0 0,0 1 0 0 0,1-1 0 0 0,0 1-1 0 0,0 0 1 0 0,1 0 0 0 0,0 0-1 0 0,0 0 1 0 0,1 0 0 0 0,0 0 0 0 0,0 0-1 0 0,2 17 1 0 0,0-16-23 0 0,0-1 1 0 0,1 1-1 0 0,1-1 0 0 0,-1 0 0 0 0,1 0 1 0 0,1 0-1 0 0,-1 0 0 0 0,1 0 0 0 0,1 0 1 0 0,5 6-1 0 0,-6-9-64 0 0,0 0-1 0 0,0 0 1 0 0,0-1 0 0 0,1 0-1 0 0,0 0 1 0 0,-1 0 0 0 0,2-1 0 0 0,-1 1-1 0 0,0-1 1 0 0,1 0 0 0 0,-1-1 0 0 0,1 1-1 0 0,0-1 1 0 0,12 2 0 0 0,2 0-327 0 0,1-2 1 0 0,-1 0-1 0 0,1-1 1 0 0,22-2-1 0 0,-22-2-4131 0 0,40-8 0 0 0,-30 3-2580 0 0</inkml:trace>
</inkml:ink>
</file>

<file path=ppt/ink/ink1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1-10T17:33:21.41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356 40 5527 0 0,'-5'-15'584'0'0,"3"13"-257"0"0,0 0-1 0 0,0 1 1 0 0,0-1-1 0 0,0 0 1 0 0,0 0-1 0 0,0 1 1 0 0,-1-1-1 0 0,1 1 1 0 0,0 0-1 0 0,-1 0 1 0 0,1 0-1 0 0,-1 0 1 0 0,0 0-1 0 0,1 0 0 0 0,-1 1 1 0 0,-3-1-1 0 0,-6 0 927 0 0,1 0-1 0 0,-17 1 0 0 0,-2 2-209 0 0,1 1 1 0 0,0 2-1 0 0,0 1 0 0 0,0 1 1 0 0,-33 13-1 0 0,57-18-845 0 0,1 0-1 0 0,-1 0 1 0 0,1 1 0 0 0,-8 5 0 0 0,10-7-106 0 0,0 0 1 0 0,1 1-1 0 0,-1-1 1 0 0,1 0-1 0 0,0 1 1 0 0,-1 0-1 0 0,1-1 0 0 0,0 1 1 0 0,0-1-1 0 0,0 1 1 0 0,0 0-1 0 0,0 0 1 0 0,1 0-1 0 0,-2 2 1 0 0,2-2-39 0 0,0-1 1 0 0,0 1-1 0 0,0-1 1 0 0,1 1-1 0 0,-1-1 1 0 0,0 1-1 0 0,0-1 1 0 0,1 1-1 0 0,-1-1 1 0 0,1 1-1 0 0,0-1 1 0 0,-1 0-1 0 0,1 0 1 0 0,0 1-1 0 0,0-1 1 0 0,-1 0-1 0 0,1 0 1 0 0,0 0-1 0 0,2 2 1 0 0,22 16 369 0 0,33 14 132 0 0,-24-16-337 0 0,-1 3-1 0 0,53 41 1 0 0,-81-57-206 0 0,0 1-1 0 0,0 0 1 0 0,-1 0-1 0 0,1 1 1 0 0,-1-1-1 0 0,0 1 1 0 0,-1 0-1 0 0,1 0 0 0 0,-1 1 1 0 0,0-1-1 0 0,3 13 1 0 0,-5-16-8 0 0,0 1 0 0 0,-1-1 0 0 0,1 0 0 0 0,-1 1 0 0 0,0-1 1 0 0,0 1-1 0 0,0-1 0 0 0,-1 1 0 0 0,1-1 0 0 0,-1 1 0 0 0,0-1 0 0 0,1 1 0 0 0,-2-1 1 0 0,1 0-1 0 0,0 0 0 0 0,-1 1 0 0 0,1-1 0 0 0,-1 0 0 0 0,0 0 0 0 0,0-1 0 0 0,0 1 1 0 0,-1 0-1 0 0,1-1 0 0 0,0 1 0 0 0,-4 2 0 0 0,0-2-114 0 0,1 1-1 0 0,-1-1 1 0 0,1 0-1 0 0,-1 0 1 0 0,0-1-1 0 0,0 1 1 0 0,0-1-1 0 0,0-1 1 0 0,0 1-1 0 0,-1-1 1 0 0,1 0-1 0 0,0-1 1 0 0,-1 1-1 0 0,-9-2 1 0 0,-1 0-362 0 0,-1-1-1 0 0,1-1 1 0 0,0-1 0 0 0,-18-5-1 0 0,5-2-969 0 0</inkml:trace>
</inkml:ink>
</file>

<file path=ppt/ink/ink1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1-10T17:33:21.78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 10135 0 0,'0'0'17824'0'0,"8"1"-17512"0"0,1-1-312 0 0,0 3 0 0 0,0 0 0 0 0,3 0-7536 0 0,2 1-1512 0 0</inkml:trace>
</inkml:ink>
</file>

<file path=ppt/ink/ink1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1-10T17:33:22.42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141 76 10823 0 0,'0'0'6888'0'0,"-1"2"-5766"0"0,-6 44 2160 0 0,-25 128-35 0 0,-3-23-2648 0 0,-20 90 319 0 0,51-217-1174 0 0,1 1 0 0 0,0 31 0 0 0,3-54 0 0 0,0-12-1324 0 0,-1-74-148 0 0,11-234-1178 0 0,-6 280 2789 0 0,1 1 1 0 0,2-1-1 0 0,2 1 1 0 0,2 0 0 0 0,1 1-1 0 0,21-43 1 0 0,-30 73 118 0 0,1 0-1 0 0,-1 0 1 0 0,1 0 0 0 0,1 0-1 0 0,-1 1 1 0 0,1 0 0 0 0,0 0-1 0 0,0 0 1 0 0,1 1 0 0 0,-1 0 0 0 0,1 0-1 0 0,0 0 1 0 0,11-5 0 0 0,-14 8 66 0 0,0-1 1 0 0,0 1-1 0 0,1 0 1 0 0,-1 0 0 0 0,1 1-1 0 0,-1-1 1 0 0,1 1-1 0 0,-1 0 1 0 0,1 0 0 0 0,0 0-1 0 0,-1 0 1 0 0,1 0 0 0 0,-1 1-1 0 0,1-1 1 0 0,-1 1-1 0 0,1 0 1 0 0,-1 0 0 0 0,0 1-1 0 0,0-1 1 0 0,1 1-1 0 0,-1-1 1 0 0,0 1 0 0 0,0 0-1 0 0,0 0 1 0 0,-1 1-1 0 0,1-1 1 0 0,0 0 0 0 0,3 5-1 0 0,-2-2 129 0 0,0 1-1 0 0,0 0 0 0 0,0 0 1 0 0,-1 0-1 0 0,0 0 0 0 0,0 1 1 0 0,0-1-1 0 0,-1 1 1 0 0,0 0-1 0 0,0 0 0 0 0,-1 0 1 0 0,1 0-1 0 0,-2 0 1 0 0,1 0-1 0 0,-1 0 0 0 0,0 0 1 0 0,-1 9-1 0 0,-1-4-7 0 0,0 0 0 0 0,-1-1 1 0 0,0 1-1 0 0,-1-1 0 0 0,0 0 0 0 0,-1 0 0 0 0,0 0 0 0 0,-1 0 1 0 0,-10 14-1 0 0,7-12-175 0 0,-1-1 1 0 0,-17 18-1 0 0,22-25-30 0 0,-1 0-1 0 0,0-1 0 0 0,1 0 1 0 0,-1 0-1 0 0,-1 0 0 0 0,1-1 0 0 0,0 1 1 0 0,-8 1-1 0 0,11-4-17 0 0,0-1 1 0 0,0 1-1 0 0,0-1 0 0 0,0 0 0 0 0,0 0 0 0 0,0 0 0 0 0,0-1 1 0 0,0 1-1 0 0,-5-2 0 0 0,7 2-109 0 0,0 0-1 0 0,0 0 1 0 0,0 0-1 0 0,0-1 1 0 0,0 1 0 0 0,0-1-1 0 0,0 1 1 0 0,0 0-1 0 0,0-1 1 0 0,0 0-1 0 0,0 1 1 0 0,0-1 0 0 0,0 0-1 0 0,0 1 1 0 0,0-1-1 0 0,0 0 1 0 0,1 0-1 0 0,-1 0 1 0 0,0 1 0 0 0,1-1-1 0 0,-1 0 1 0 0,1 0-1 0 0,-1 0 1 0 0,1 0 0 0 0,-1 0-1 0 0,1 0 1 0 0,0-1-1 0 0,-1 0 1 0 0</inkml:trace>
</inkml:ink>
</file>

<file path=ppt/ink/ink1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1-10T17:33:22.81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55 11 4607 0 0,'0'0'13408'0'0,"0"1"-12081"0"0,-7 37 2285 0 0,-9 69-1124 0 0,9-20-1687 0 0,-8 66 163 0 0,9-123-921 0 0,5-28-143 0 0,0-49-521 0 0,0 23 392 0 0,2-34 0 0 0,1 38 176 0 0,1 1-1 0 0,1-1 0 0 0,0 1 1 0 0,2 0-1 0 0,0 1 1 0 0,1-1-1 0 0,13-23 1 0 0,-15 33 13 0 0,0 0 1 0 0,1 1-1 0 0,0 0 1 0 0,0 0-1 0 0,1 1 1 0 0,0-1-1 0 0,0 2 1 0 0,0-1-1 0 0,1 1 1 0 0,0 0-1 0 0,1 0 1 0 0,-1 1-1 0 0,1 0 1 0 0,0 1-1 0 0,1 0 1 0 0,10-3-1 0 0,-10 4-7 0 0,0 1 1 0 0,0 0-1 0 0,15-1 0 0 0,-21 3-170 0 0,1 0 0 0 0,-1 0 0 0 0,0 0 0 0 0,0 1 0 0 0,1 0 0 0 0,-1-1-1 0 0,0 1 1 0 0,0 1 0 0 0,0-1 0 0 0,0 1 0 0 0,5 2 0 0 0,-3 0-1571 0 0</inkml:trace>
</inkml:ink>
</file>

<file path=ppt/ink/ink1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1-10T17:33:23.21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11 1 5983 0 0,'8'3'623'0'0,"-1"-1"547"0"0,-1-1 0 0 0,1 0 0 0 0,0 0 0 0 0,1 0 0 0 0,-1-1 0 0 0,8 0 0 0 0,-7 0-524 0 0,0 0 1 0 0,0 0-1 0 0,1 1 1 0 0,11 2 0 0 0,-14-1-490 0 0,0-1 0 0 0,-1 1 1 0 0,1 0-1 0 0,-1 0 0 0 0,1 1 1 0 0,-1 0-1 0 0,0 0 0 0 0,0 0 1 0 0,0 0-1 0 0,-1 1 0 0 0,1-1 1 0 0,-1 1-1 0 0,0 1 0 0 0,0-1 1 0 0,0 0-1 0 0,-1 1 0 0 0,1 0 1 0 0,-1 0-1 0 0,0 0 0 0 0,-1 0 1 0 0,1 1-1 0 0,-1-1 0 0 0,0 1 0 0 0,0-1 1 0 0,2 12-1 0 0,-3-5 67 0 0,1-1 0 0 0,-1 2-1 0 0,-1-1 1 0 0,0 0 0 0 0,-1 0 0 0 0,0 0 0 0 0,-1 0-1 0 0,-6 23 1 0 0,3-21 26 0 0,0 1-1 0 0,-1-1 0 0 0,0-1 1 0 0,-2 1-1 0 0,1-1 1 0 0,-17 21-1 0 0,19-28-268 0 0,1-1-1 0 0,-2 1 1 0 0,1-1-1 0 0,0 0 1 0 0,-1 0-1 0 0,0-1 1 0 0,-9 5-1 0 0,13-7 13 0 0,0-1 1 0 0,0 0-1 0 0,0 0 0 0 0,0-1 0 0 0,0 1 0 0 0,0 0 1 0 0,-1-1-1 0 0,1 1 0 0 0,0-1 0 0 0,0 0 0 0 0,0 0 1 0 0,0 0-1 0 0,-1 0 0 0 0,1 0 0 0 0,0 0 0 0 0,0-1 1 0 0,0 1-1 0 0,0-1 0 0 0,-1 1 0 0 0,1-1 0 0 0,0 0 0 0 0,0 0 1 0 0,0 0-1 0 0,0 0 0 0 0,1 0 0 0 0,-1 0 0 0 0,0 0 1 0 0,0-1-1 0 0,-1-1 0 0 0,-2-2-46 0 0,0-1 0 0 0,1 0 0 0 0,-1 1-1 0 0,1-2 1 0 0,1 1 0 0 0,-1 0 0 0 0,1-1-1 0 0,0 0 1 0 0,0 1 0 0 0,1-1 0 0 0,-2-10 0 0 0,2 3-27 0 0,0-1 1 0 0,0 0 0 0 0,2 0 0 0 0,1-23-1 0 0,0 30-125 0 0,1-1-1 0 0,0 1 0 0 0,0 0 1 0 0,1-1-1 0 0,0 1 0 0 0,0 0 0 0 0,1 0 1 0 0,0 1-1 0 0,0-1 0 0 0,1 1 1 0 0,0 0-1 0 0,0 0 0 0 0,1 0 0 0 0,-1 1 1 0 0,2 0-1 0 0,6-6 0 0 0,2-1-1478 0 0</inkml:trace>
</inkml:ink>
</file>

<file path=ppt/ink/ink1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1-10T17:33:24.18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29 159 3679 0 0,'0'0'284'0'0,"1"-2"-186"0"0,1-4 144 0 0,-2 6 169 0 0,0-1-1 0 0,1 0 0 0 0,-1 1 0 0 0,1-1 0 0 0,-1 0 0 0 0,1 1 0 0 0,-1-1 0 0 0,1 1 0 0 0,-1-1 0 0 0,1 1 0 0 0,0 0 0 0 0,-1-1 0 0 0,1 1 0 0 0,-1-1 1 0 0,1 1-1 0 0,0 0 0 0 0,0 0 0 0 0,-1-1 0 0 0,1 1 0 0 0,0 0 0 0 0,0 0 0 0 0,-1 0 0 0 0,1 0 0 0 0,0 0 0 0 0,0 0 0 0 0,-1 0 0 0 0,1 0 0 0 0,0 0 1 0 0,0 0-1 0 0,-1 0 0 0 0,1 0 0 0 0,0 1 0 0 0,0-1 0 0 0,2 4-111 0 0,0 1 1 0 0,0-1 0 0 0,-1 1-1 0 0,0-1 1 0 0,0 1 0 0 0,0 0-1 0 0,0 0 1 0 0,-1 0-1 0 0,0-1 1 0 0,0 1 0 0 0,0 1-1 0 0,-1-1 1 0 0,1 6-1 0 0,-2 9 278 0 0,-1-1 0 0 0,-4 24-1 0 0,1-10-148 0 0,-24 106 631 0 0,19-100-956 0 0,2 1 0 0 0,1 0 0 0 0,-3 71-1 0 0,10-110-162 0 0,6-21-437 0 0,1-16-92 0 0,2-73 0 0 0,-5 57 286 0 0,16-127-1047 0 0,-14 146 1061 0 0,1 0 0 0 0,2 0 0 0 0,18-41 1 0 0,-23 63 251 0 0,1 1 0 0 0,1 0 0 0 0,0 0 0 0 0,0 0 1 0 0,1 1-1 0 0,0 0 0 0 0,0 1 0 0 0,18-16 0 0 0,-21 21 54 0 0,0 0 0 0 0,0 0 0 0 0,1 0 0 0 0,0 0 0 0 0,-1 0 0 0 0,1 1 0 0 0,0 0 0 0 0,0 0 0 0 0,0 1 0 0 0,1-1 0 0 0,-1 1 0 0 0,0 0-1 0 0,1 0 1 0 0,-1 1 0 0 0,0 0 0 0 0,1 0 0 0 0,-1 0 0 0 0,0 0 0 0 0,1 1 0 0 0,-1 0 0 0 0,6 2 0 0 0,-7-2 53 0 0,-1 0 1 0 0,1 1-1 0 0,-1 0 1 0 0,1-1-1 0 0,-1 1 1 0 0,0 0-1 0 0,1 1 1 0 0,-1-1-1 0 0,0 1 1 0 0,0-1-1 0 0,-1 1 1 0 0,1 0-1 0 0,-1 0 1 0 0,1 0-1 0 0,-1 0 1 0 0,0 1-1 0 0,0-1 1 0 0,0 1-1 0 0,-1-1 1 0 0,1 1-1 0 0,-1-1 1 0 0,0 1-1 0 0,0 0 1 0 0,0 0-1 0 0,0 0 1 0 0,0 6-1 0 0,-1 0 175 0 0,0 0 0 0 0,0 1-1 0 0,-1-1 1 0 0,0 0 0 0 0,-1 0-1 0 0,0 0 1 0 0,0 0-1 0 0,-8 18 1 0 0,0-3-7 0 0,-2 0 1 0 0,-1-1-1 0 0,-24 36 0 0 0,30-51-257 0 0,0 0-1 0 0,-1 0 0 0 0,0 0 1 0 0,-1-1-1 0 0,1 0 1 0 0,-2-1-1 0 0,1 0 0 0 0,-1 0 1 0 0,0-1-1 0 0,-21 9 0 0 0,28-14-69 0 0,0 0-1 0 0,-1 0 0 0 0,1 0 0 0 0,0-1 0 0 0,-1 1 0 0 0,1-1 0 0 0,-1 0 1 0 0,1 0-1 0 0,-1 0 0 0 0,1 0 0 0 0,-1-1 0 0 0,1 0 0 0 0,-1 1 0 0 0,1-1 1 0 0,0 0-1 0 0,-1-1 0 0 0,1 1 0 0 0,-3-2 0 0 0,2 1-297 0 0,1 0-1 0 0,0-1 1 0 0,0 1-1 0 0,0-1 0 0 0,0 1 1 0 0,0-1-1 0 0,0 0 1 0 0,1 0-1 0 0,-1 0 0 0 0,-1-4 1 0 0,-2-5-1460 0 0</inkml:trace>
</inkml:ink>
</file>

<file path=ppt/ink/ink1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1-10T17:33:25.91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100 138 4143 0 0,'0'0'11200'0'0,"-12"-18"-10216"0"0,11 16-882 0 0,1 0-1 0 0,0 0 0 0 0,0 0 0 0 0,0 0 1 0 0,0 0-1 0 0,0 0 0 0 0,0 0 0 0 0,1-1 1 0 0,-1 1-1 0 0,1 1 0 0 0,-1-1 0 0 0,1 0 1 0 0,0 0-1 0 0,-1 0 0 0 0,1 0 1 0 0,0 0-1 0 0,0 1 0 0 0,1-1 0 0 0,-1 0 1 0 0,0 1-1 0 0,1-1 0 0 0,-1 1 0 0 0,0-1 1 0 0,1 1-1 0 0,0 0 0 0 0,-1-1 0 0 0,1 1 1 0 0,0 0-1 0 0,0 0 0 0 0,-1 0 1 0 0,1 1-1 0 0,0-1 0 0 0,0 0 0 0 0,0 1 1 0 0,0-1-1 0 0,0 1 0 0 0,0 0 0 0 0,0-1 1 0 0,0 1-1 0 0,4 1 0 0 0,-2-1-13 0 0,-1 0-1 0 0,1 0 1 0 0,0 1-1 0 0,-1 0 1 0 0,1 0-1 0 0,-1 0 0 0 0,1 0 1 0 0,-1 0-1 0 0,0 1 1 0 0,0-1-1 0 0,1 1 1 0 0,-1 0-1 0 0,0 0 1 0 0,-1 0-1 0 0,1 1 1 0 0,0-1-1 0 0,-1 1 1 0 0,1-1-1 0 0,-1 1 1 0 0,0 0-1 0 0,1 0 0 0 0,-1 0 1 0 0,-1 0-1 0 0,1 0 1 0 0,0 1-1 0 0,-1-1 1 0 0,0 0-1 0 0,0 1 1 0 0,2 5-1 0 0,-1 4 34 0 0,0 0-1 0 0,0 0 0 0 0,-1 0 1 0 0,-1 0-1 0 0,0 0 1 0 0,-1 0-1 0 0,0 0 1 0 0,-6 22-1 0 0,3-18 17 0 0,-1-1-1 0 0,0 0 1 0 0,-2-1-1 0 0,0 1 1 0 0,0-1 0 0 0,-14 19-1 0 0,15-26-172 0 0,0 0 1 0 0,0 0-1 0 0,-1-1 0 0 0,-10 9 1 0 0,14-14 20 0 0,0 1-1 0 0,-1-1 1 0 0,1 1 0 0 0,0-1 0 0 0,-1 0 0 0 0,0-1 0 0 0,1 1-1 0 0,-1-1 1 0 0,0 1 0 0 0,0-1 0 0 0,0 0 0 0 0,1-1 0 0 0,-6 2-1 0 0,7-3-1 0 0,0 1-1 0 0,0 0 0 0 0,0-1 1 0 0,0 1-1 0 0,0-1 0 0 0,0 0 1 0 0,0 1-1 0 0,0-1 1 0 0,0 0-1 0 0,1 0 0 0 0,-1 0 1 0 0,0-1-1 0 0,1 1 0 0 0,-1 0 1 0 0,1-1-1 0 0,-1 1 0 0 0,1 0 1 0 0,0-1-1 0 0,-1 0 0 0 0,1 1 1 0 0,-2-5-1 0 0,0-1-12 0 0,-1 0 0 0 0,1 0 0 0 0,-4-15 0 0 0,4 12-11 0 0,2 0-1 0 0,-1 0 0 0 0,1-1 0 0 0,1 1 0 0 0,0 0 1 0 0,0 0-1 0 0,1 0 0 0 0,1 0 0 0 0,2-10 0 0 0,4-15-71 0 0,16-38 0 0 0,-23 71 104 0 0,5-15-152 0 0,1 0 0 0 0,0 1 0 0 0,2 0 0 0 0,0 0 0 0 0,0 1 0 0 0,2 0 0 0 0,18-21 0 0 0,-8 16-1760 0 0,-7 8-5198 0 0</inkml:trace>
</inkml:ink>
</file>

<file path=ppt/ink/ink1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1-10T17:33:26.30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30 4431 0 0,'0'0'200'0'0,"1"0"-8"0"0,18-3-152 0 0,7-3 1494 0 0,-19 4-202 0 0,0 0 1 0 0,1 0 0 0 0,12 0-1 0 0,-19 2-1082 0 0,1 1 0 0 0,0-1 0 0 0,-1 0 0 0 0,1 1 0 0 0,-1-1 0 0 0,1 1 0 0 0,-1-1 0 0 0,1 1 0 0 0,-1 0 0 0 0,1 0 0 0 0,-1 0 0 0 0,0 0 0 0 0,1 0 0 0 0,-1 0 0 0 0,0 0 0 0 0,0 0 0 0 0,0 0 0 0 0,0 1 0 0 0,0-1 0 0 0,0 0-1 0 0,0 1 1 0 0,0-1 0 0 0,0 1 0 0 0,-1-1 0 0 0,2 3 0 0 0,1 5 532 0 0,0 0-1 0 0,-1 0 1 0 0,2 12-1 0 0,-2-14-179 0 0,3 35 976 0 0,-1-1-1 0 0,-3 81 1 0 0,-1-114-1539 0 0,0 11 81 0 0,-2 0 1 0 0,0 0-1 0 0,-4 20 0 0 0,3-33-133 0 0,3-5-57 0 0,-4-10-20 0 0,1 0 0 0 0,0-1 0 0 0,0 1 0 0 0,1-1 0 0 0,0 1 0 0 0,1-1-1 0 0,0 0 1 0 0,1-19 0 0 0,1 6 14 0 0,2 0 0 0 0,7-38-1 0 0,-6 46 65 0 0,0 0-1 0 0,1 0 0 0 0,1 1 0 0 0,13-26 0 0 0,-15 34 19 0 0,-1 0 0 0 0,1 0 0 0 0,0 1 0 0 0,1 0 0 0 0,-1 0 0 0 0,1 0 0 0 0,0 0 0 0 0,0 1-1 0 0,1-1 1 0 0,-1 1 0 0 0,1 1 0 0 0,0-1 0 0 0,8-3 0 0 0,3 1-93 0 0,0 1-1 0 0,-1 0 1 0 0,2 1 0 0 0,-1 1-1 0 0,0 1 1 0 0,1 0 0 0 0,17 2-1 0 0,-25 0-187 0 0,18-1-6801 0 0,-11 0-698 0 0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1-10T17:29:44.33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275 75 10679 0 0,'-2'-13'811'0'0,"1"10"-692"0"0,0-1 0 0 0,0 0-1 0 0,0 1 1 0 0,-1 0 0 0 0,1-1 0 0 0,-1 1-1 0 0,0 0 1 0 0,0 0 0 0 0,0 0 0 0 0,0 0-1 0 0,0 0 1 0 0,-1 0 0 0 0,0 1 0 0 0,-2-3 0 0 0,2 3 43 0 0,0 0 1 0 0,1 1 0 0 0,-1 0 0 0 0,0 0 0 0 0,0-1 0 0 0,1 2 0 0 0,-1-1 0 0 0,0 0-1 0 0,0 1 1 0 0,0-1 0 0 0,0 1 0 0 0,0 0 0 0 0,0 0 0 0 0,0 0 0 0 0,0 0 0 0 0,0 0-1 0 0,-5 2 1 0 0,-12 3 290 0 0,1 1-1 0 0,0 1 0 0 0,0 1 1 0 0,1 1-1 0 0,0 0 1 0 0,-31 22-1 0 0,47-30-341 0 0,0 1 0 0 0,0-1-1 0 0,0 1 1 0 0,1-1 0 0 0,-1 1 0 0 0,0 0 0 0 0,1 0 0 0 0,-1 0 0 0 0,1 0 0 0 0,-1 0-1 0 0,1 0 1 0 0,-2 4 0 0 0,3-5-52 0 0,0 0 0 0 0,0 0 0 0 0,0 0 0 0 0,0 1 0 0 0,0-1 0 0 0,0 0 0 0 0,0 0 0 0 0,0 0 0 0 0,0 0 0 0 0,1 0 0 0 0,-1 0 0 0 0,0 0 0 0 0,1 0 0 0 0,-1 0 0 0 0,1 0 0 0 0,-1 0 0 0 0,1 0 0 0 0,-1 0 0 0 0,1 0 0 0 0,0 0 0 0 0,0 0 0 0 0,-1-1 0 0 0,1 1 0 0 0,0 0 0 0 0,0 0 0 0 0,0-1 0 0 0,0 1 0 0 0,0-1 0 0 0,0 1 0 0 0,1 0 0 0 0,52 27 274 0 0,-40-22-162 0 0,-1 0 1 0 0,0 1-1 0 0,16 12 1 0 0,-25-16-143 0 0,0 1-1 0 0,0 0 1 0 0,0 0 0 0 0,0 0-1 0 0,-1 0 1 0 0,0 0-1 0 0,0 1 1 0 0,0 0 0 0 0,0 0-1 0 0,-1-1 1 0 0,1 1-1 0 0,2 10 1 0 0,-4-7-46 0 0,0-1 0 0 0,0 1 0 0 0,0 0 0 0 0,-1-1-1 0 0,0 1 1 0 0,-1 0 0 0 0,0 0 0 0 0,0-1 0 0 0,0 1 0 0 0,-1-1 0 0 0,0 1-1 0 0,-1-1 1 0 0,0 0 0 0 0,0 0 0 0 0,0 0 0 0 0,-1 0 0 0 0,0-1 0 0 0,0 1-1 0 0,-1-1 1 0 0,-6 7 0 0 0,10-11-4 0 0,-1-1 0 0 0,0 1 0 0 0,0-1 0 0 0,1 1 0 0 0,-1-1 0 0 0,0 0 0 0 0,-1 0 0 0 0,1 0 0 0 0,0 0 1 0 0,0 0-1 0 0,0 0 0 0 0,0 0 0 0 0,-1-1 0 0 0,1 0 0 0 0,0 1 0 0 0,-4-1 0 0 0,5 0 7 0 0,0 0 1 0 0,0 0-1 0 0,0 0 1 0 0,-1 0-1 0 0,1-1 0 0 0,0 1 1 0 0,0 0-1 0 0,0-1 1 0 0,-1 1-1 0 0,1-1 1 0 0,0 1-1 0 0,0-1 0 0 0,0 1 1 0 0,0-1-1 0 0,0 0 1 0 0,0 0-1 0 0,0 0 1 0 0,0 1-1 0 0,1-1 0 0 0,-1 0 1 0 0,0 0-1 0 0,0 0 1 0 0,1 0-1 0 0,-1 0 1 0 0,1 0-1 0 0,-1-1 0 0 0,1 1 1 0 0,-1 0-1 0 0,1 0 1 0 0,-1 0-1 0 0,1-2 0 0 0,-1-4 8 0 0,0 1-1 0 0,0-1 0 0 0,1 0 1 0 0,0 0-1 0 0,0 0 0 0 0,1 0 0 0 0,0 0 1 0 0,0 1-1 0 0,0-1 0 0 0,1 0 0 0 0,0 1 1 0 0,1-1-1 0 0,-1 1 0 0 0,5-8 0 0 0,6-8-15 0 0,1 1 0 0 0,26-31 0 0 0,10-17 4 0 0,-47 63 9 0 0,0 3-33 0 0,-1 0-1 0 0,0-1 0 0 0,0 0 1 0 0,0 1-1 0 0,-1-1 1 0 0,1 0-1 0 0,-1 0 1 0 0,0 0-1 0 0,1-6 0 0 0</inkml:trace>
</inkml:ink>
</file>

<file path=ppt/ink/ink1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1-10T17:33:26.65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35 0 5527 0 0,'0'0'423'0'0,"10"3"375"0"0,-2 0 4399 0 0,-3 2-2885 0 0,0 1 0 0 0,0 0 1 0 0,5 7-1 0 0,-8-8-2000 0 0,1-1 1 0 0,-1 1-1 0 0,1 0 0 0 0,-1 0 0 0 0,-1 0 1 0 0,1 0-1 0 0,-1 0 0 0 0,0 1 0 0 0,1 6 0 0 0,-1 4 139 0 0,-1 1 0 0 0,-1 0 0 0 0,0-1-1 0 0,-7 33 1 0 0,-24 63 237 0 0,3-14-451 0 0,20-55-148 0 0,-7 79 0 0 0,14-93-74 0 0,2-1-1 0 0,1 1 1 0 0,9 51-1 0 0,-9-73-403 0 0,0 0 1 0 0,0-1-1 0 0,1 0 1 0 0,0 1-1 0 0,0-1 0 0 0,1 0 1 0 0,-1 0-1 0 0,1 0 1 0 0,1 0-1 0 0,4 6 0 0 0,-6-10-1085 0 0,5 0-13 0 0</inkml:trace>
</inkml:ink>
</file>

<file path=ppt/ink/ink1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1-10T17:33:27.01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349 31 4607 0 0,'0'0'354'0'0,"-1"-1"-233"0"0,-4-3 915 0 0,0 1 0 0 0,0 0 0 0 0,0 0 1 0 0,0 0-1 0 0,-1 1 0 0 0,1 0 0 0 0,-1 0 0 0 0,0 0 0 0 0,1 0 0 0 0,-1 1 0 0 0,-10-1 1 0 0,-25 2 2929 0 0,-2 4-3430 0 0,17-1-115 0 0,-2-1-299 0 0,1 2 1 0 0,-1 1 0 0 0,-37 12 0 0 0,64-17-183 0 0,0 0 1 0 0,0 0-1 0 0,1 0 1 0 0,-1 1 0 0 0,0-1-1 0 0,1 0 1 0 0,-1 0-1 0 0,0 1 1 0 0,1-1-1 0 0,-1 1 1 0 0,0-1-1 0 0,1 1 1 0 0,-1-1-1 0 0,1 1 1 0 0,-1-1 0 0 0,1 1-1 0 0,-1-1 1 0 0,1 1-1 0 0,-1-1 1 0 0,1 1-1 0 0,0 0 1 0 0,-1-1-1 0 0,1 1 1 0 0,0 0-1 0 0,0-1 1 0 0,-1 3-1 0 0,1-2-223 0 0,1 0 0 0 0,-1 0-1 0 0,0 0 1 0 0,1 0 0 0 0,-1 0-1 0 0,1 0 1 0 0,0 0-1 0 0,-1 0 1 0 0,1-1 0 0 0,0 1-1 0 0,-1 0 1 0 0,1 0-1 0 0,0 0 1 0 0,0-1 0 0 0,0 1-1 0 0,0 0 1 0 0,0-1-1 0 0,0 1 1 0 0,1 0 0 0 0,7 2-5615 0 0</inkml:trace>
</inkml:ink>
</file>

<file path=ppt/ink/ink1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1-10T17:33:27.78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12095 0 0,'0'0'554'0'0,"15"0"196"0"0,-14 0-521 0 0,1 0-1 0 0,-1 0 0 0 0,1 0 1 0 0,-1 1-1 0 0,0-1 0 0 0,1 0 1 0 0,-1 1-1 0 0,0-1 0 0 0,1 1 1 0 0,-1 0-1 0 0,0-1 0 0 0,0 1 1 0 0,1 0-1 0 0,-1 0 0 0 0,0 0 1 0 0,0 0-1 0 0,0 0 0 0 0,0 0 1 0 0,0 0-1 0 0,0 0 1 0 0,-1 0-1 0 0,2 2 0 0 0,-1-1 167 0 0,0 0-1 0 0,-1 0 1 0 0,1 1-1 0 0,-1-1 1 0 0,1 0 0 0 0,-1 0-1 0 0,0 1 1 0 0,0-1-1 0 0,0 0 1 0 0,0 1-1 0 0,0-1 1 0 0,-1 0 0 0 0,0 3-1 0 0,-22 131 1861 0 0,21-114-2169 0 0,1 1 1 0 0,1 0-1 0 0,5 45 0 0 0,-3-55-44 0 0,1-1 0 0 0,0 0 0 0 0,1 1 0 0 0,0-1 0 0 0,9 17 0 0 0,-11-25-76 0 0,1 1-1 0 0,-1-1 0 0 0,1 0 0 0 0,0 0 0 0 0,0-1 0 0 0,0 1 0 0 0,0-1 0 0 0,0 1 0 0 0,1-1 0 0 0,0 0 0 0 0,0 0 1 0 0,0-1-1 0 0,0 1 0 0 0,0-1 0 0 0,0 0 0 0 0,1 0 0 0 0,7 3 0 0 0,-8-5-81 0 0,-1 0-1 0 0,1 0 1 0 0,0 0-1 0 0,-1 0 1 0 0,1 0-1 0 0,-1-1 0 0 0,1 0 1 0 0,-1 0-1 0 0,1 0 1 0 0,-1 0-1 0 0,0 0 1 0 0,1 0-1 0 0,-1-1 1 0 0,0 0-1 0 0,0 0 1 0 0,0 0-1 0 0,5-4 1 0 0,4-4-293 0 0,-2 1-1 0 0,0-2 1 0 0,11-12-1 0 0,-6 2 104 0 0,0-1 0 0 0,18-38 0 0 0,-24 41 287 0 0,1 1 1 0 0,0 1 0 0 0,2 0 0 0 0,0 0 0 0 0,24-25 0 0 0,-31 38 23 0 0,0-1 0 0 0,0 1 0 0 0,1 1 0 0 0,0-1 0 0 0,0 1 0 0 0,0 0 0 0 0,0 0 0 0 0,0 1 0 0 0,0 0 0 0 0,1 0 0 0 0,-1 0 0 0 0,1 1 0 0 0,7-1 0 0 0,-12 2 27 0 0,1 0 0 0 0,-1 0 1 0 0,1 0-1 0 0,-1 0 0 0 0,1 1 1 0 0,-1-1-1 0 0,1 1 0 0 0,-1-1 1 0 0,1 1-1 0 0,-1 0 0 0 0,0 0 1 0 0,1 0-1 0 0,-1 0 0 0 0,0 0 1 0 0,0 1-1 0 0,1-1 0 0 0,-1 1 1 0 0,-1-1-1 0 0,1 1 0 0 0,0 0 1 0 0,0 0-1 0 0,0 0 0 0 0,-1 0 1 0 0,1 0-1 0 0,-1 0 0 0 0,0 0 1 0 0,0 0-1 0 0,1 0 1 0 0,-2 1-1 0 0,1-1 0 0 0,0 1 1 0 0,0-1-1 0 0,-1 1 0 0 0,1-1 1 0 0,-1 1-1 0 0,1 3 0 0 0,-1 2 62 0 0,0 0 0 0 0,-1 0 0 0 0,1 0-1 0 0,-1 0 1 0 0,-1 0 0 0 0,1 0 0 0 0,-2-1 0 0 0,1 1 0 0 0,-1-1-1 0 0,-4 11 1 0 0,-4 2 202 0 0,0 0 0 0 0,-19 25 0 0 0,22-34-324 0 0,-1 0 0 0 0,-1 0 0 0 0,-17 15 0 0 0,23-23 18 0 0,0 0 1 0 0,0 0-1 0 0,-1 0 0 0 0,1 0 1 0 0,-1 0-1 0 0,1-1 0 0 0,-1 0 0 0 0,0 0 1 0 0,0 0-1 0 0,0 0 0 0 0,0-1 1 0 0,0 0-1 0 0,-7 1 0 0 0,9-2-3 0 0,1-1 1 0 0,-1 1-1 0 0,0 0 0 0 0,0-1 0 0 0,0 1 1 0 0,0-1-1 0 0,0 0 0 0 0,0 0 0 0 0,1 0 0 0 0,-1-1 1 0 0,0 1-1 0 0,1-1 0 0 0,-1 1 0 0 0,1-1 1 0 0,-5-4-1 0 0,4 3-9 0 0,-1-1 0 0 0,1 0 1 0 0,1 0-1 0 0,-1 0 0 0 0,0 0 0 0 0,1 0 1 0 0,0-1-1 0 0,0 1 0 0 0,-2-6 0 0 0,2 1-35 0 0,0 0 1 0 0,0 0-1 0 0,0 0 0 0 0,1-1 0 0 0,1 1 0 0 0,-1-1 0 0 0,2 1 0 0 0,-1 0 0 0 0,4-17 0 0 0,0 12-62 0 0,1-1-1 0 0,0 1 0 0 0,1 0 0 0 0,1 1 0 0 0,0 0 0 0 0,1 0 0 0 0,0 0 0 0 0,1 1 0 0 0,0 0 0 0 0,1 1 0 0 0,0 0 0 0 0,1 0 0 0 0,0 1 0 0 0,1 1 0 0 0,0 0 0 0 0,0 0 1 0 0,1 1-1 0 0,0 1 0 0 0,1 0 0 0 0,0 1 0 0 0,27-8 0 0 0,-26 9 106 0 0,1 2-1 0 0,-1 0 1 0 0,1 0 0 0 0,0 2 0 0 0,26 0-1 0 0,-37 1 56 0 0,0 0 1 0 0,0 1-1 0 0,0 0 0 0 0,0 0 0 0 0,-1 0 0 0 0,1 0 0 0 0,0 1 1 0 0,-1 0-1 0 0,1 0 0 0 0,-1 0 0 0 0,1 0 0 0 0,-1 1 0 0 0,0 0 1 0 0,0-1-1 0 0,0 2 0 0 0,-1-1 0 0 0,1 0 0 0 0,-1 1 1 0 0,1-1-1 0 0,-1 1 0 0 0,0 0 0 0 0,3 6 0 0 0,-1 1 149 0 0,-1-1-1 0 0,0 2 1 0 0,-1-1-1 0 0,0 0 1 0 0,0 1-1 0 0,-1-1 1 0 0,-1 1-1 0 0,0 0 1 0 0,-1-1 0 0 0,0 1-1 0 0,-2 18 1 0 0,-3 1-57 0 0,-1 1 0 0 0,-20 58-1 0 0,25-88-208 0 0,2-6-256 0 0,-1 0 293 0 0,1 0 0 0 0,0 0 0 0 0,1 0 0 0 0,1-5 0 0 0,1-2-47 0 0,4-11-87 0 0,0 1 0 0 0,2 0 0 0 0,0 1 0 0 0,1-1 0 0 0,1 2 0 0 0,1 0 0 0 0,1 1-1 0 0,0 0 1 0 0,1 1 0 0 0,19-17 0 0 0,-27 28 155 0 0,1 0 0 0 0,-1 1-1 0 0,1 0 1 0 0,0 0 0 0 0,0 1-1 0 0,1 0 1 0 0,-1 0 0 0 0,14-3 0 0 0,-19 6 29 0 0,0 0 1 0 0,0 1-1 0 0,-1-1 1 0 0,1 1 0 0 0,0 0-1 0 0,0 0 1 0 0,0 0 0 0 0,0 0-1 0 0,0 0 1 0 0,0 0-1 0 0,0 1 1 0 0,0 0 0 0 0,0 0-1 0 0,0-1 1 0 0,0 1-1 0 0,-1 1 1 0 0,1-1 0 0 0,0 0-1 0 0,-1 1 1 0 0,1 0 0 0 0,-1-1-1 0 0,1 1 1 0 0,-1 0-1 0 0,0 0 1 0 0,0 0 0 0 0,0 0-1 0 0,0 1 1 0 0,0-1 0 0 0,2 5-1 0 0,0 1 57 0 0,0 0-1 0 0,0 0 1 0 0,-1 0-1 0 0,0 1 1 0 0,-1 0 0 0 0,0-1-1 0 0,0 1 1 0 0,0 0-1 0 0,-1 13 1 0 0,-1 6 526 0 0,-7 47 0 0 0,4-49-270 0 0,0 52 0 0 0,3-74-429 0 0,0 0-1 0 0,1 0 1 0 0,0 0 0 0 0,0 0-1 0 0,0 0 1 0 0,0 0 0 0 0,3 6-1 0 0,-4-9 46 0 0,1 1 0 0 0,0-1 0 0 0,0 1-1 0 0,0-1 1 0 0,0 0 0 0 0,0 0-1 0 0,0 1 1 0 0,0-1 0 0 0,1 0-1 0 0,-1 0 1 0 0,0 0 0 0 0,1 0-1 0 0,-1 0 1 0 0,1-1 0 0 0,-1 1-1 0 0,1 0 1 0 0,-1-1 0 0 0,1 1-1 0 0,0-1 1 0 0,2 1 0 0 0,7 0-981 0 0,0 0 1 0 0,0-1-1 0 0,0 0 1 0 0,0-1-1 0 0,-1 0 0 0 0,14-4 1 0 0,7-2-903 0 0</inkml:trace>
</inkml:ink>
</file>

<file path=ppt/ink/ink1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1-10T17:33:28.43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299 403 6447 0 0,'1'-1'298'0'0,"1"-3"-217"0"0,3-3 197 0 0,0-1-1 0 0,-1 0 1 0 0,6-12 0 0 0,-9 16 451 0 0,0 0 1 0 0,0 0-1 0 0,0 0 0 0 0,0 0 0 0 0,0 0 1 0 0,-1-6-1 0 0,0 5-310 0 0,0 0 1 0 0,-1 0-1 0 0,1 0 1 0 0,-1 0-1 0 0,0-1 1 0 0,0 2-1 0 0,-1-1 0 0 0,-2-6 1 0 0,3 9-379 0 0,0 0 1 0 0,0 0 0 0 0,0 0-1 0 0,-1 0 1 0 0,1 1 0 0 0,-1-1-1 0 0,1 0 1 0 0,-1 1-1 0 0,1-1 1 0 0,-1 1 0 0 0,0 0-1 0 0,0-1 1 0 0,1 1 0 0 0,-1 0-1 0 0,0 0 1 0 0,0 0-1 0 0,0 0 1 0 0,-1 1 0 0 0,1-1-1 0 0,0 0 1 0 0,-3 0 0 0 0,-4 1 159 0 0,1 0 0 0 0,-1 0 1 0 0,1 1-1 0 0,0 0 0 0 0,0 0 1 0 0,-1 0-1 0 0,1 2 0 0 0,0-1 1 0 0,0 1-1 0 0,-10 5 0 0 0,4-2 35 0 0,1 1-1 0 0,1 0 0 0 0,-1 2 1 0 0,1-1-1 0 0,-11 12 0 0 0,14-12-104 0 0,0 1-1 0 0,1 1 1 0 0,0-1 0 0 0,1 1-1 0 0,0 1 1 0 0,0-1 0 0 0,1 1-1 0 0,1 1 1 0 0,0-1 0 0 0,0 1-1 0 0,1-1 1 0 0,1 1 0 0 0,0 0-1 0 0,0 1 1 0 0,1-1 0 0 0,1 0-1 0 0,0 14 1 0 0,1-23-110 0 0,0 0-1 0 0,0 0 1 0 0,1 0 0 0 0,-1 0-1 0 0,1-1 1 0 0,0 1 0 0 0,-1 0-1 0 0,1 0 1 0 0,1-1 0 0 0,-1 1-1 0 0,0-1 1 0 0,1 1 0 0 0,-1-1-1 0 0,1 0 1 0 0,0 1 0 0 0,-1-1-1 0 0,1 0 1 0 0,0 0 0 0 0,0 0-1 0 0,1 0 1 0 0,-1-1 0 0 0,0 1-1 0 0,4 1 1 0 0,-2-1-14 0 0,0-1-1 0 0,-1 0 1 0 0,1 1 0 0 0,0-2-1 0 0,0 1 1 0 0,0 0 0 0 0,0-1-1 0 0,1 0 1 0 0,-1 0 0 0 0,0 0-1 0 0,0 0 1 0 0,0-1 0 0 0,0 1-1 0 0,0-1 1 0 0,5-2 0 0 0,2-1-57 0 0,-2 0 0 0 0,1-1 1 0 0,-1 0-1 0 0,1-1 0 0 0,-1 0 0 0 0,-1 0 1 0 0,1-1-1 0 0,7-8 0 0 0,-2 2-59 0 0,-1-1 1 0 0,-1-1-1 0 0,18-26 0 0 0,-12 5 4 0 0,20-55 1 0 0,-46 116 319 0 0,2 1 0 0 0,0 1 1 0 0,-4 45-1 0 0,10-62-141 0 0,-1-1-1 0 0,1 1 0 0 0,1 0 1 0 0,0 0-1 0 0,0 0 1 0 0,1 0-1 0 0,0-1 1 0 0,1 1-1 0 0,0-1 0 0 0,0 1 1 0 0,1-1-1 0 0,0 0 1 0 0,8 11-1 0 0,-8-15-34 0 0,0 1 1 0 0,1-1-1 0 0,-1-1 0 0 0,1 1 0 0 0,0-1 0 0 0,0 0 1 0 0,1 0-1 0 0,-1 0 0 0 0,1-1 0 0 0,12 6 0 0 0,-9-6-17 0 0,0 0-1 0 0,0-1 1 0 0,0 1-1 0 0,1-2 1 0 0,-1 1-1 0 0,20-1 1 0 0,-12-2-35 0 0,1 0 0 0 0,-1-1 0 0 0,0-1 0 0 0,0-1-1 0 0,0-1 1 0 0,0 0 0 0 0,-1-1 0 0 0,17-8 0 0 0,-6-1-186 0 0,0 0 0 0 0,-1-2 0 0 0,-1-1 0 0 0,0-1 0 0 0,-2-1 0 0 0,0-1 0 0 0,-1-1-1 0 0,20-27 1 0 0,-20 20 27 0 0,-2 0 0 0 0,0-1-1 0 0,-3-2 1 0 0,0 0-1 0 0,-2 0 1 0 0,19-61-1 0 0,-30 79 124 0 0,0 0 0 0 0,-1-1-1 0 0,0 1 1 0 0,-1-1 0 0 0,-1 0-1 0 0,0 1 1 0 0,-3-26 0 0 0,2 37 31 0 0,-1 0 1 0 0,0 0-1 0 0,0 0 1 0 0,0 0-1 0 0,0 0 1 0 0,0 1-1 0 0,-3-4 1 0 0,4 6 17 0 0,0 0 1 0 0,0-1-1 0 0,0 1 0 0 0,0 0 1 0 0,-1 0-1 0 0,1-1 0 0 0,0 1 1 0 0,0 0-1 0 0,0 0 0 0 0,-1 0 1 0 0,1 0-1 0 0,0-1 0 0 0,0 1 1 0 0,-1 0-1 0 0,1 0 0 0 0,0 0 1 0 0,-1 0-1 0 0,1 0 0 0 0,0 0 1 0 0,0 0-1 0 0,-1 0 0 0 0,1 0 1 0 0,0 0-1 0 0,-1 0 0 0 0,1 0 1 0 0,0 0-1 0 0,-1 0 0 0 0,1 0 1 0 0,0 0-1 0 0,0 0 0 0 0,-1 0 1 0 0,1 0-1 0 0,0 0 0 0 0,0 0 1 0 0,-1 0-1 0 0,1 1 0 0 0,0-1 1 0 0,0 0-1 0 0,-1 0 1 0 0,1 0-1 0 0,0 1 0 0 0,0-1 1 0 0,-1 0-1 0 0,1 0 0 0 0,0 0 1 0 0,0 1-1 0 0,0-1 0 0 0,0 0 1 0 0,0 0-1 0 0,-1 1 0 0 0,1-1 1 0 0,0 0-1 0 0,0 1 0 0 0,0-1 1 0 0,0 0-1 0 0,0 1 0 0 0,0-1 5 0 0,-7 10 184 0 0,0 1 1 0 0,0 0-1 0 0,2 0 1 0 0,-1 0-1 0 0,-6 22 1 0 0,-13 62 977 0 0,23-85-1037 0 0,-8 42 335 0 0,2 0-1 0 0,3 1 1 0 0,2 0-1 0 0,2-1 1 0 0,10 84-1 0 0,-8-127-450 0 0,0-1 0 0 0,1 0-1 0 0,-1 1 1 0 0,2-1 0 0 0,-1 0-1 0 0,1 0 1 0 0,1 0 0 0 0,-1-1 0 0 0,1 1-1 0 0,1-1 1 0 0,-1 0 0 0 0,1 0-1 0 0,9 10 1 0 0,-13-17-60 0 0,0 1 1 0 0,-1 0-1 0 0,1-1 0 0 0,0 1 0 0 0,0-1 0 0 0,-1 1 1 0 0,1-1-1 0 0,0 1 0 0 0,0-1 0 0 0,0 1 1 0 0,0-1-1 0 0,0 0 0 0 0,1 1 0 0 0,3-3-465 0 0,-4 1 282 0 0,8-5-1310 0 0,-1-2-69 0 0</inkml:trace>
</inkml:ink>
</file>

<file path=ppt/ink/ink1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1-10T17:33:28.81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40 1 22895 0 0,'0'2'255'0'0,"-1"0"0"0"0,1 0 0 0 0,0 0 0 0 0,-1 0 0 0 0,1 0 0 0 0,-1 0-1 0 0,1-1 1 0 0,-1 1 0 0 0,0 0 0 0 0,0 0 0 0 0,0 0 0 0 0,0-1 0 0 0,0 1 0 0 0,0-1 0 0 0,-1 1-1 0 0,1-1 1 0 0,0 1 0 0 0,-1-1 0 0 0,1 0 0 0 0,-1 1 0 0 0,0-1 0 0 0,-1 1 0 0 0,2 0-171 0 0,-1-1-43 0 0,-10-1 407 0 0,11 0-600 0 0</inkml:trace>
</inkml:ink>
</file>

<file path=ppt/ink/ink1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1-10T17:32:25.26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1 143 11599 0 0,'0'7'8492'0'0,"0"-13"-8343"0"0,1 0 0 0 0,-1 0 0 0 0,1 1-1 0 0,1-1 1 0 0,-1 1 0 0 0,3-7 0 0 0,-2 8-110 0 0,-1 1 0 0 0,1 0 0 0 0,-1-1 0 0 0,1 1 0 0 0,0 0-1 0 0,0 0 1 0 0,0 1 0 0 0,1-1 0 0 0,-1 0 0 0 0,1 1 0 0 0,0-1 0 0 0,4-2 0 0 0,-5 3-12 0 0,0 1 0 0 0,0 0-1 0 0,0 0 1 0 0,0 0 0 0 0,0 1 0 0 0,0-1-1 0 0,0 0 1 0 0,1 1 0 0 0,-1 0 0 0 0,0-1 0 0 0,0 1-1 0 0,0 0 1 0 0,3 0 0 0 0,0 1 59 0 0,-1 0-1 0 0,1 0 1 0 0,0 0 0 0 0,7 4 0 0 0,-11-4-66 0 0,2 1 79 0 0,0-1 0 0 0,0 2-1 0 0,0-1 1 0 0,-1 0 0 0 0,1 0 0 0 0,-1 1-1 0 0,1 0 1 0 0,-1-1 0 0 0,0 1 0 0 0,0 0-1 0 0,0 0 1 0 0,2 5 0 0 0,6 7 633 0 0,-4-6-547 0 0,1-1 0 0 0,0 1 0 0 0,9 6 0 0 0,-12-12-147 0 0,0 0-1 0 0,0 0 1 0 0,1 0 0 0 0,-1 0-1 0 0,0-1 1 0 0,1 0-1 0 0,0 0 1 0 0,-1 0 0 0 0,1-1-1 0 0,0 0 1 0 0,0 0-1 0 0,0 0 1 0 0,0 0 0 0 0,0-1-1 0 0,0 1 1 0 0,0-1-1 0 0,0-1 1 0 0,0 1 0 0 0,0-1-1 0 0,0 0 1 0 0,0 0 0 0 0,6-2-1 0 0,5-3-52 0 0,0 0 0 0 0,0-2 1 0 0,-1 1-1 0 0,0-2 0 0 0,17-12 0 0 0,-23 13-21 0 0,0 1 0 0 0,0-2-1 0 0,-1 1 1 0 0,0-1 0 0 0,7-11 0 0 0,-14 17-55 0 0,1 1 1 0 0,-1-1-1 0 0,1 1 1 0 0,-1-1-1 0 0,0 0 1 0 0,0 0 0 0 0,0 1-1 0 0,-1-1 1 0 0,1 0-1 0 0,0 0 1 0 0,-1-3-1 0 0,0 4-318 0 0,0 0-1 0 0,0 0 0 0 0,0 1 1 0 0,0-1-1 0 0,-1 0 1 0 0,1 1-1 0 0,0-1 0 0 0,-1 0 1 0 0,1 1-1 0 0,-1-1 0 0 0,0 0 1 0 0,-1-2-1 0 0</inkml:trace>
</inkml:ink>
</file>

<file path=ppt/ink/ink1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1-10T17:32:25.72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1839 0 0,'0'0'15052'0'0,"1"9"-8337"0"0,-1-8-6630 0 0,1 0 0 0 0,0 0 1 0 0,0 0-1 0 0,0 0 0 0 0,0 0 0 0 0,0-1 1 0 0,0 1-1 0 0,0 0 0 0 0,0 0 1 0 0,0-1-1 0 0,0 1 0 0 0,1-1 0 0 0,-1 1 1 0 0,0-1-1 0 0,0 1 0 0 0,1-1 0 0 0,-1 0 1 0 0,0 1-1 0 0,0-1 0 0 0,1 0 1 0 0,-1 0-1 0 0,2 0 0 0 0,4 0 111 0 0,1-1 0 0 0,14-3 0 0 0,1 0-9 0 0,21 3 140 0 0,53 6 0 0 0,1-1-2837 0 0</inkml:trace>
</inkml:ink>
</file>

<file path=ppt/ink/ink1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1-10T17:32:26.15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0 2759 0 0,'0'2'207'0'0,"11"23"18201"0"0,-5-23-17982 0 0,-1-1 1 0 0,0 1 0 0 0,0-1-1 0 0,1 0 1 0 0,-1-1-1 0 0,0 1 1 0 0,1-1-1 0 0,-1 0 1 0 0,1-1-1 0 0,-1 1 1 0 0,0-1 0 0 0,6-1-1 0 0,11 0 34 0 0,0 0-1 0 0,-1 2 1 0 0,23 2 0 0 0,-23-1-523 0 0,0 0 0 0 0,0-1 1 0 0,27-5-1 0 0,-46 5-170 0 0,-1 0-1 0 0,1-1 1 0 0,0 1-1 0 0,-1-1 0 0 0,1 1 1 0 0,-1-1-1 0 0,1 0 1 0 0,-1 0-1 0 0,0 1 1 0 0,1-1-1 0 0,1-2 1 0 0</inkml:trace>
</inkml:ink>
</file>

<file path=ppt/ink/ink1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1-10T17:32:15.27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168 1 6447 0 0,'0'0'298'0'0,"0"7"90"0"0,13 101 11843 0 0,-6-54-7632 0 0,-1 0-4734 0 0,-6-48 151 0 0,0-4-69 0 0,4-41-491 0 0,-4 20 361 0 0,1-2-77 0 0,-5-33 0 0 0,4 48 244 0 0,-1 0 0 0 0,-1 0 0 0 0,1 0 0 0 0,-1 1-1 0 0,0-1 1 0 0,0 0 0 0 0,-1 1 0 0 0,0 0 0 0 0,0-1 0 0 0,-4-5 0 0 0,6 10 16 0 0,0 0 0 0 0,0 0 0 0 0,0 0 0 0 0,1 0 0 0 0,-1 0 0 0 0,-1 0-1 0 0,1 0 1 0 0,0 0 0 0 0,0 1 0 0 0,0-1 0 0 0,0 0 0 0 0,-1 1 0 0 0,1-1 0 0 0,0 1 0 0 0,0-1 0 0 0,-1 1 0 0 0,1 0-1 0 0,0-1 1 0 0,-1 1 0 0 0,-1 0 0 0 0,1 0 2 0 0,0 1 0 0 0,0-1 0 0 0,0 1 0 0 0,0-1 0 0 0,0 1 0 0 0,0 0 0 0 0,0 0 0 0 0,1-1 0 0 0,-1 1 0 0 0,0 1 0 0 0,1-1 0 0 0,-3 2 0 0 0,-3 3 27 0 0,1 0 1 0 0,0 1-1 0 0,0 0 0 0 0,1 0 1 0 0,-5 8-1 0 0,-2 5 45 0 0,2 1 0 0 0,0 0 1 0 0,1 0-1 0 0,1 1 0 0 0,1 0 0 0 0,1 0 0 0 0,2 1 0 0 0,0 0 0 0 0,-2 39 0 0 0,6-45 0 0 0,0 1 0 0 0,1-1-1 0 0,1 1 1 0 0,1-1 0 0 0,0 1-1 0 0,10 28 1 0 0,-9-37-41 0 0,-1 0 1 0 0,2 0 0 0 0,-1 0-1 0 0,1 0 1 0 0,0-1 0 0 0,1 0-1 0 0,0 0 1 0 0,1-1 0 0 0,-1 0-1 0 0,1 0 1 0 0,0 0 0 0 0,1-1-1 0 0,12 9 1 0 0,-8-8-146 0 0,0 0 0 0 0,1-1 0 0 0,26 10 0 0 0,-35-14 79 0 0,0-1 1 0 0,0 0-1 0 0,0-1 0 0 0,1 1 0 0 0,-1-1 0 0 0,0 0 0 0 0,0 0 0 0 0,1 0 0 0 0,-1 0 0 0 0,0-1 0 0 0,1 0 0 0 0,-1 1 0 0 0,0-2 0 0 0,0 1 0 0 0,0 0 0 0 0,0-1 0 0 0,6-3 0 0 0,-2-1-209 0 0,1 0 1 0 0,-1 0 0 0 0,-1-1-1 0 0,1 0 1 0 0,-1 0-1 0 0,0-1 1 0 0,-1 0 0 0 0,1 0-1 0 0,7-14 1 0 0,0-6-612 0 0,20-51-1 0 0,-31 73 832 0 0,1-8-91 0 0,6-26-1 0 0,-3 9 40 0 0,0 1 64 0 0,-5 18 10 0 0,1 1-1 0 0,0 0 1 0 0,1 0 0 0 0,0 0 0 0 0,8-16 0 0 0,-10 25 29 0 0,-1 0-1 0 0,0 0 1 0 0,1 0 0 0 0,-1 1-1 0 0,1-1 1 0 0,0 1-1 0 0,0-1 1 0 0,-1 1-1 0 0,1 0 1 0 0,0-1 0 0 0,0 1-1 0 0,0 0 1 0 0,0 0-1 0 0,1 1 1 0 0,-1-1-1 0 0,0 0 1 0 0,0 1 0 0 0,0-1-1 0 0,1 1 1 0 0,-1 0-1 0 0,0 0 1 0 0,1-1-1 0 0,-1 2 1 0 0,0-1 0 0 0,0 0-1 0 0,1 0 1 0 0,-1 1-1 0 0,0-1 1 0 0,3 2 0 0 0,-3-2 54 0 0,1 1 1 0 0,0 0 0 0 0,-1 0-1 0 0,1 0 1 0 0,0 0 0 0 0,-1 1-1 0 0,1-1 1 0 0,-1 1 0 0 0,0-1 0 0 0,0 1-1 0 0,1 0 1 0 0,-1 0 0 0 0,0 0-1 0 0,3 4 1 0 0,-3-2 100 0 0,1 0 1 0 0,0 1-1 0 0,-1-1 0 0 0,0 1 0 0 0,0-1 1 0 0,-1 1-1 0 0,3 9 0 0 0,-2-2 118 0 0,-1 0-1 0 0,0 0 0 0 0,0 0 0 0 0,-2 0 1 0 0,1 0-1 0 0,-3 14 0 0 0,-5 8 75 0 0,-1-1 0 0 0,-2 0 0 0 0,-26 57 0 0 0,33-83-381 0 0,0 0 0 0 0,0 0 0 0 0,-6 8 0 0 0,8-13-9 0 0,0 0-1 0 0,1 0 1 0 0,-1 0-1 0 0,0 0 0 0 0,0 0 1 0 0,0 0-1 0 0,0-1 1 0 0,0 1-1 0 0,-1-1 0 0 0,1 1 1 0 0,0-1-1 0 0,-1 0 1 0 0,-3 1-1 0 0,5-2 5 0 0,0 0 1 0 0,0 0-1 0 0,0 0 0 0 0,0 0 1 0 0,0 0-1 0 0,0 0 1 0 0,0-1-1 0 0,0 1 0 0 0,0-1 1 0 0,0 1-1 0 0,0 0 0 0 0,0-1 1 0 0,0 1-1 0 0,0-1 0 0 0,0 0 1 0 0,1 1-1 0 0,-1-1 0 0 0,0 0 1 0 0,-1-1-1 0 0,-15-19-154 0 0,11 14 89 0 0,4 3 50 0 0,-1-1 1 0 0,1 1-1 0 0,0 0 0 0 0,0-1 1 0 0,0 1-1 0 0,1-1 0 0 0,-1 0 1 0 0,1 1-1 0 0,0-1 0 0 0,0-9 0 0 0,0-2-58 0 0,0 1 0 0 0,3-18 0 0 0,0 21-147 0 0,0 0 0 0 0,1 1 1 0 0,1 0-1 0 0,0 0 0 0 0,0 0 1 0 0,1 0-1 0 0,0 0 0 0 0,1 1 1 0 0,7-10-1 0 0,-6 11-1973 0 0,-1 0 1 0 0,1 1-1 0 0,8-7 0 0 0,-6 7-3728 0 0</inkml:trace>
</inkml:ink>
</file>

<file path=ppt/ink/ink1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1-10T17:32:15.63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62 3679 0 0,'0'0'167'0'0,"1"-1"-7"0"0,1 1 676 0 0,0 0-1 0 0,0-1 0 0 0,0 1 1 0 0,0 0-1 0 0,0 0 1 0 0,0 0-1 0 0,0 0 1 0 0,0 1-1 0 0,0-1 0 0 0,0 0 1 0 0,2 2-1 0 0,-3-2-464 0 0,1 1 0 0 0,-1 0-1 0 0,0-1 1 0 0,1 1 0 0 0,-1 0-1 0 0,0 0 1 0 0,0 0 0 0 0,0 0-1 0 0,0 0 1 0 0,0 0 0 0 0,2 3-1 0 0,-1 0-57 0 0,1 1 0 0 0,-1 0 1 0 0,0-1-1 0 0,-1 1 0 0 0,1 0 0 0 0,1 8 0 0 0,0-1 973 0 0,6 32 752 0 0,8 87 1 0 0,-12-73-1394 0 0,-1-32-405 0 0,-1-1-141 0 0,0 37-1 0 0,-3-60-158 0 0,-1-15-181 0 0,-1-18 171 0 0,2-1 0 0 0,1 0 0 0 0,1 1 0 0 0,2-1 0 0 0,2 1 0 0 0,0 0 0 0 0,19-52 0 0 0,-18 68 70 0 0,1 1 0 0 0,0 1 0 0 0,0-1 0 0 0,2 1 0 0 0,0 1 0 0 0,0-1 0 0 0,1 2 0 0 0,20-18 0 0 0,-27 26-30 0 0,0 0 0 0 0,0 0 0 0 0,0 1 0 0 0,0-1 0 0 0,1 1 0 0 0,-1 0 0 0 0,1 0 0 0 0,0 1 0 0 0,-1-1 0 0 0,1 1 0 0 0,10-1 0 0 0,-14 2-173 0 0,0 0 1 0 0,1 1-1 0 0,-1-1 0 0 0,0 1 0 0 0,1-1 1 0 0,-1 1-1 0 0,0 0 0 0 0,0-1 0 0 0,0 1 1 0 0,1 0-1 0 0,-1 0 0 0 0,0 0 0 0 0,0 0 1 0 0,0 0-1 0 0,0 0 0 0 0,1 1 0 0 0,1 5-1222 0 0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1-10T17:29:44.81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423 13 11055 0 0,'0'0'835'0'0,"1"-1"-560"0"0,3-1 2143 0 0,-16-5 958 0 0,5 6-2936 0 0,0 0 1 0 0,0 1-1 0 0,0 0 0 0 0,0 0 0 0 0,0 0 1 0 0,-13 4-1 0 0,0-1 142 0 0,-292 21 1338 0 0,296-22-2988 0 0,11-2-144 0 0</inkml:trace>
</inkml:ink>
</file>

<file path=ppt/ink/ink1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1-10T17:32:16.04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59 7367 0 0,'0'0'568'0'0,"1"-1"-373"0"0,7 0-620 0 0,6-1 6215 0 0,23-2 0 0 0,-35 4-5632 0 0,-1 1 1 0 0,0-1-1 0 0,0 0 1 0 0,0 1 0 0 0,1-1-1 0 0,-1 1 1 0 0,0 0-1 0 0,0-1 1 0 0,0 1 0 0 0,0 0-1 0 0,0 0 1 0 0,0 0 0 0 0,0-1-1 0 0,0 1 1 0 0,1 2-1 0 0,10 16 1008 0 0,-7-3-593 0 0,-1 0-1 0 0,-1 1 1 0 0,3 21-1 0 0,0 52 260 0 0,-6-84-759 0 0,3 85 427 0 0,-3-64-441 0 0,0-26-139 0 0,-1-17-78 0 0,1-5 131 0 0,2 1-1 0 0,1-1 0 0 0,0 0 0 0 0,1 1 0 0 0,1 0 1 0 0,2 0-1 0 0,-1 0 0 0 0,2 1 0 0 0,1 0 0 0 0,0 0 0 0 0,2 1 1 0 0,0 1-1 0 0,0-1 0 0 0,18-18 0 0 0,-23 30 9 0 0,-1 1 1 0 0,0 0-1 0 0,1 0 0 0 0,0 1 1 0 0,0-1-1 0 0,0 1 0 0 0,1 1 1 0 0,-1-1-1 0 0,1 1 0 0 0,0 0 1 0 0,0 1-1 0 0,0-1 0 0 0,1 1 1 0 0,-1 1-1 0 0,0 0 0 0 0,1 0 1 0 0,-1 0-1 0 0,13 1 0 0 0,-18 0-184 0 0,-1 0 0 0 0,1 0 0 0 0,-1 1 0 0 0,1-1 1 0 0,-1 0-1 0 0,0 1 0 0 0,1 0 0 0 0,-1-1 0 0 0,0 1 0 0 0,1 0 0 0 0,-1-1 0 0 0,0 1 0 0 0,0 0 0 0 0,1 0 0 0 0,-1 0 0 0 0,0 0 0 0 0,0 0 0 0 0,0 0 0 0 0,0 1 0 0 0,-1-1 0 0 0,1 0 0 0 0,0 0 0 0 0,0 1 0 0 0,-1-1 0 0 0,1 0 0 0 0,-1 1 0 0 0,1-1 0 0 0,-1 1 0 0 0,1-1 0 0 0,-1 0 0 0 0,0 1 0 0 0,0 1 0 0 0,-1 6-1696 0 0</inkml:trace>
</inkml:ink>
</file>

<file path=ppt/ink/ink1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1-10T17:32:16.41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1 229 11431 0 0,'4'8'1032'0'0,"-2"-6"-1007"0"0,-1 1-1 0 0,1-1 0 0 0,0 1 0 0 0,-1-1 1 0 0,1 0-1 0 0,0 0 0 0 0,4 3 0 0 0,-4-4 350 0 0,1 1-1 0 0,-1 0 0 0 0,1-1 1 0 0,0 0-1 0 0,0 0 0 0 0,0 0 0 0 0,0 0 1 0 0,0 0-1 0 0,0 0 0 0 0,0-1 1 0 0,0 0-1 0 0,0 1 0 0 0,0-1 0 0 0,0 0 1 0 0,0-1-1 0 0,0 1 0 0 0,6-2 1 0 0,2 0-107 0 0,0 0 1 0 0,0-1 0 0 0,-1 0-1 0 0,1-1 1 0 0,-1-1 0 0 0,0 1-1 0 0,0-2 1 0 0,-1 1 0 0 0,1-1-1 0 0,-1-1 1 0 0,10-8-1 0 0,-7 4-265 0 0,-1-1-1 0 0,0 0 0 0 0,-1-1 1 0 0,0 0-1 0 0,-1-1 0 0 0,-1 1 1 0 0,12-26-1 0 0,-19 34-1 0 0,1 1 0 0 0,-1 0 0 0 0,0-1 0 0 0,0 1 0 0 0,-1-1 0 0 0,0 1 0 0 0,0-7 0 0 0,0 9 0 0 0,0 0 0 0 0,0 1 0 0 0,0-1 0 0 0,0 0 0 0 0,0 1 0 0 0,-1-1 0 0 0,1 0 0 0 0,-1 1 0 0 0,1-1 0 0 0,-1 1 0 0 0,1-1 0 0 0,-1 1 0 0 0,0-1 0 0 0,0 1 0 0 0,0 0 0 0 0,0-1 0 0 0,0 1 0 0 0,0 0 0 0 0,0 0 0 0 0,0-1 0 0 0,-1 1 0 0 0,1 0 0 0 0,-2-1 0 0 0,1 2 5 0 0,1 0 1 0 0,-1-1-1 0 0,0 1 0 0 0,0 0 1 0 0,1 0-1 0 0,-1 0 0 0 0,0 1 0 0 0,1-1 1 0 0,-1 0-1 0 0,1 1 0 0 0,-1-1 0 0 0,0 1 1 0 0,1-1-1 0 0,-1 1 0 0 0,1 0 1 0 0,-1-1-1 0 0,1 1 0 0 0,-1 0 0 0 0,1 0 1 0 0,0 0-1 0 0,-3 2 0 0 0,-2 3 34 0 0,0-1 0 0 0,1 1 0 0 0,-6 7 0 0 0,-1 2 90 0 0,1 1-1 0 0,0 0 1 0 0,2 0-1 0 0,0 1 1 0 0,0 1 0 0 0,-10 33-1 0 0,17-43-65 0 0,0 0 0 0 0,1 0 0 0 0,0-1 1 0 0,0 1-1 0 0,1 0 0 0 0,0 0 0 0 0,0 0 0 0 0,2 10 0 0 0,0-12-21 0 0,-1 0 0 0 0,1 0-1 0 0,0 0 1 0 0,1-1 0 0 0,-1 1 0 0 0,1-1 0 0 0,0 1-1 0 0,0-1 1 0 0,1 0 0 0 0,-1 0 0 0 0,9 8-1 0 0,-8-10-37 0 0,0 0 0 0 0,1 0 0 0 0,-1 0 0 0 0,0 0 0 0 0,1-1-1 0 0,0 1 1 0 0,-1-1 0 0 0,1 0 0 0 0,0-1 0 0 0,0 1 0 0 0,0-1-1 0 0,0 0 1 0 0,9 0 0 0 0,-2 0-245 0 0,0-1-1 0 0,1 0 1 0 0,-1-1 0 0 0,20-3-1 0 0,-10-1-1350 0 0,-1 0-1 0 0,28-11 1 0 0,-26 7 25 0 0</inkml:trace>
</inkml:ink>
</file>

<file path=ppt/ink/ink1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1-10T17:32:16.78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260 32 6447 0 0,'0'0'499'0'0,"-1"-16"-36"0"0,0 10 3411 0 0,1 6-3361 0 0,-1-1 0 0 0,1 0 0 0 0,-1 0 0 0 0,0 1-1 0 0,1-1 1 0 0,-1 0 0 0 0,0 1 0 0 0,0-1 0 0 0,1 1 0 0 0,-1-1-1 0 0,0 1 1 0 0,-1-1 0 0 0,-12-1 2185 0 0,10 3-2358 0 0,0 0 0 0 0,0 0 0 0 0,-1 0 0 0 0,-7 3 1 0 0,-66 34 1444 0 0,29-6-1528 0 0,30-18-193 0 0,-32 29 0 0 0,50-42-48 0 0,1-1 0 0 0,-1 1 0 0 0,1-1 0 0 0,-1 1 0 0 0,1 0 0 0 0,-1-1 0 0 0,1 1 0 0 0,-1 0 0 0 0,1-1 0 0 0,-1 1 0 0 0,1 0 0 0 0,0 0 0 0 0,-1-1 0 0 0,1 1 0 0 0,0 0 0 0 0,0 0 0 0 0,0 0 0 0 0,0-1 0 0 0,-1 3 0 0 0,1-2 80 0 0,20 18 0 0 0,-6-12-50 0 0,1 1-1 0 0,-1-2 1 0 0,1 0 0 0 0,29 8-1 0 0,-1-1 26 0 0,-16-5-31 0 0,-16-5-27 0 0,0 1 1 0 0,18 8 0 0 0,-26-11-6 0 0,0 1 1 0 0,0 0-1 0 0,0 0 1 0 0,-1 0-1 0 0,1 0 0 0 0,-1 0 1 0 0,1 0-1 0 0,-1 1 1 0 0,0-1-1 0 0,0 1 1 0 0,0-1-1 0 0,0 1 1 0 0,-1 0-1 0 0,2 3 1 0 0,-2-4-1 0 0,0 0 0 0 0,-1 0-1 0 0,0 0 1 0 0,1 0 0 0 0,-1 0 0 0 0,0 0 0 0 0,0 0 0 0 0,0 0 0 0 0,0 0-1 0 0,0 0 1 0 0,-1 0 0 0 0,1-1 0 0 0,0 1 0 0 0,-1 0 0 0 0,0 0 0 0 0,1 0 0 0 0,-1 0-1 0 0,0 0 1 0 0,0-1 0 0 0,0 1 0 0 0,0 0 0 0 0,0-1 0 0 0,0 1 0 0 0,-1 0 0 0 0,-2 2-1 0 0,-3 2 29 0 0,1 0-1 0 0,-1-1 0 0 0,-1 0 1 0 0,-8 6-1 0 0,11-9-72 0 0,0 1 1 0 0,-1-1-1 0 0,1 0 0 0 0,0 0 1 0 0,-1 0-1 0 0,0-1 0 0 0,1 1 0 0 0,-1-1 1 0 0,0-1-1 0 0,0 1 0 0 0,0-1 0 0 0,-5-1 1 0 0,9 0-112 0 0,0 1 0 0 0,0-1 1 0 0,0-1-1 0 0,0 1 0 0 0,0 0 1 0 0,0 0-1 0 0,1-1 0 0 0,-1 1 0 0 0,1-1 1 0 0,-1 1-1 0 0,1-1 0 0 0,-1 0 1 0 0,1 1-1 0 0,0-1 0 0 0,0 0 1 0 0,0 0-1 0 0,-1-3 0 0 0,-3-6-1604 0 0</inkml:trace>
</inkml:ink>
</file>

<file path=ppt/ink/ink1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1-10T17:32:17.31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80 1375 0 0,'0'0'66'0'0,"2"0"-8"0"0,9 5 7964 0 0,-3 10-1802 0 0,-5-10-4918 0 0,-1 0 1 0 0,0 0 0 0 0,-1 1 0 0 0,2 5 0 0 0,1 25 1431 0 0,-8 38-2463 0 0,1-39 413 0 0,-3 94 68 0 0,18 230-1 0 0,-9-347-872 0 0,-3-27-30 0 0,-5-161-1509 0 0,1 81 612 0 0,12-153 0 0 0,-6 228 1045 0 0,2 0 1 0 0,0 0-1 0 0,1 0 0 0 0,11-26 0 0 0,-13 38 4 0 0,1 0 0 0 0,0 0 0 0 0,0 0 0 0 0,1 1 0 0 0,0 0 0 0 0,0-1 0 0 0,1 2 0 0 0,0-1 0 0 0,0 1 0 0 0,0 0 0 0 0,1 0 0 0 0,10-7 0 0 0,-12 10 14 0 0,1 1 0 0 0,-1-1 0 0 0,1 1 0 0 0,-1 0 0 0 0,1 1 0 0 0,-1-1 0 0 0,1 1 0 0 0,0 0 0 0 0,0 0 0 0 0,0 1 0 0 0,0 0 0 0 0,0 0 0 0 0,-1 0 0 0 0,1 1 0 0 0,0 0 0 0 0,0 0 0 0 0,10 3 0 0 0,-13-3 22 0 0,1 1 0 0 0,-1-1 0 0 0,0 1 0 0 0,0-1 0 0 0,0 1 0 0 0,0 0 0 0 0,0 0 0 0 0,0 0 1 0 0,0 1-1 0 0,-1-1 0 0 0,1 1 0 0 0,-1 0 0 0 0,0-1 0 0 0,1 1 0 0 0,-1 0 0 0 0,0 0 0 0 0,-1 1 0 0 0,1-1 0 0 0,-1 0 0 0 0,1 0 0 0 0,-1 1 0 0 0,0-1 0 0 0,0 1 0 0 0,-1-1 0 0 0,1 1 0 0 0,-1-1 0 0 0,1 1 0 0 0,-1 0 0 0 0,-1 6 0 0 0,-1 2 87 0 0,0 0 1 0 0,-1-1-1 0 0,0 1 0 0 0,-1-1 1 0 0,0 1-1 0 0,-1-1 0 0 0,-7 13 0 0 0,-50 71 130 0 0,56-86-253 0 0,-1 0-1 0 0,0-1 1 0 0,-1 0 0 0 0,-12 10-1 0 0,17-15-9 0 0,0-1-1 0 0,0 0 0 0 0,-1 0 0 0 0,1 0 0 0 0,-1 0 0 0 0,1 0 0 0 0,-1-1 0 0 0,0 1 1 0 0,0-1-1 0 0,1 0 0 0 0,-1 0 0 0 0,0-1 0 0 0,0 1 0 0 0,0-1 0 0 0,-6 0 0 0 0,8 0 7 0 0,0-1 0 0 0,0 1 0 0 0,0-1-1 0 0,0 0 1 0 0,0 0 0 0 0,0 0-1 0 0,0 0 1 0 0,0 0 0 0 0,0 0-1 0 0,0 0 1 0 0,0-1 0 0 0,1 1-1 0 0,-1-1 1 0 0,1 1 0 0 0,-1-1-1 0 0,1 0 1 0 0,0 0 0 0 0,-1 1 0 0 0,-1-5-1 0 0,-6-17-2161 0 0,5 0-5329 0 0,5 14 510 0 0</inkml:trace>
</inkml:ink>
</file>

<file path=ppt/ink/ink1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1-10T17:32:18.07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93 45 12783 0 0,'0'0'587'0'0,"2"0"-16"0"0,8-1-55 0 0,-1 0 0 0 0,0-1 0 0 0,0 0 1 0 0,0 0-1 0 0,12-6 0 0 0,23-5 2132 0 0,-20 7-2140 0 0,-15 3-267 0 0,0 1 1 0 0,0 0-1 0 0,18-1 1 0 0,-24 3-147 0 0,0 0-1 0 0,0 1 0 0 0,1-1 1 0 0,-1 1-1 0 0,0-1 1 0 0,0 1-1 0 0,0 0 1 0 0,0 0-1 0 0,0 0 1 0 0,-1 1-1 0 0,1-1 0 0 0,0 1 1 0 0,0 0-1 0 0,-1-1 1 0 0,5 5-1 0 0,-4-3 8 0 0,-1 0 1 0 0,1 1-1 0 0,-1-1 0 0 0,1 1 0 0 0,-1 0 0 0 0,0 0 1 0 0,-1-1-1 0 0,1 1 0 0 0,0 0 0 0 0,-1 1 0 0 0,0-1 1 0 0,0 0-1 0 0,-1 0 0 0 0,1 0 0 0 0,-1 1 0 0 0,0-1 1 0 0,0 0-1 0 0,-1 8 0 0 0,-1 6 117 0 0,-1-1-1 0 0,0 0 1 0 0,-8 20-1 0 0,6-21-174 0 0,-1-1 0 0 0,0 0 0 0 0,-2-1 0 0 0,1 1 0 0 0,-2-2 0 0 0,0 1 0 0 0,0-1 1 0 0,-14 14-1 0 0,16-19-59 0 0,0-1 0 0 0,0-1 0 0 0,-1 1 0 0 0,0-1 0 0 0,0-1 0 0 0,0 0 0 0 0,-1 0 1 0 0,0 0-1 0 0,0-1 0 0 0,0 0 0 0 0,-1-1 0 0 0,1 0 0 0 0,-1 0 0 0 0,-15 1 0 0 0,20-4 2 0 0,0 1 0 0 0,0-1-1 0 0,0 0 1 0 0,0-1 0 0 0,0 1 0 0 0,0-1-1 0 0,0 0 1 0 0,1 0 0 0 0,-1-1-1 0 0,0 0 1 0 0,0 1 0 0 0,1-1-1 0 0,-1-1 1 0 0,1 1 0 0 0,0-1-1 0 0,-6-4 1 0 0,7 4 7 0 0,0 1-1 0 0,1-1 1 0 0,0 0-1 0 0,-1 0 1 0 0,1 0-1 0 0,0 0 1 0 0,0 0-1 0 0,1 0 0 0 0,-1 0 1 0 0,1-1-1 0 0,-1 1 1 0 0,1-1-1 0 0,0 1 1 0 0,0-1-1 0 0,1 1 1 0 0,-1-1-1 0 0,1 0 1 0 0,0 1-1 0 0,0-1 1 0 0,0 0-1 0 0,0 1 1 0 0,2-8-1 0 0,0 3-55 0 0,0-1-1 0 0,1 1 0 0 0,0-1 0 0 0,1 1 0 0 0,0 0 0 0 0,0 0 0 0 0,1 1 0 0 0,0-1 0 0 0,0 1 1 0 0,1 0-1 0 0,0 1 0 0 0,8-9 0 0 0,10-5-566 0 0,1 0 0 0 0,30-18 0 0 0,-25 18-8 0 0,-15 9 382 0 0,2 1-1 0 0,-1 0 1 0 0,1 1-1 0 0,1 1 1 0 0,0 1 0 0 0,0 1-1 0 0,0 0 1 0 0,1 1-1 0 0,-1 1 1 0 0,1 1-1 0 0,22-1 1 0 0,-39 3 306 0 0,1 1 1 0 0,-1 0 0 0 0,1 0-1 0 0,-1 0 1 0 0,1 1-1 0 0,-1-1 1 0 0,0 1 0 0 0,1-1-1 0 0,-1 1 1 0 0,1 0-1 0 0,-1 0 1 0 0,0 0-1 0 0,1 0 1 0 0,-1 0 0 0 0,0 1-1 0 0,0-1 1 0 0,0 1-1 0 0,0-1 1 0 0,0 1 0 0 0,-1 0-1 0 0,1-1 1 0 0,0 1-1 0 0,-1 0 1 0 0,1 0-1 0 0,1 4 1 0 0,-1-1 186 0 0,1 1-1 0 0,-2-1 0 0 0,1 1 1 0 0,0-1-1 0 0,-1 1 1 0 0,0 0-1 0 0,-1 0 1 0 0,1 0-1 0 0,-1 0 1 0 0,0 6-1 0 0,-3 13 186 0 0,0-1 1 0 0,-2 1-1 0 0,-1 0 0 0 0,-14 38 1 0 0,-10 37-10 0 0,29-92-384 0 0,0-7-80 0 0,4-15-123 0 0,-2 7 155 0 0,4-12-32 0 0,2 0 0 0 0,0 1 1 0 0,1 0-1 0 0,17-27 0 0 0,-8 17-126 0 0,1 2 1 0 0,24-26-1 0 0,-40 49 163 0 0,13-14-70 0 0,0 1 0 0 0,20-16 0 0 0,-31 28 85 0 0,0 1 1 0 0,1 0-1 0 0,-1 0 1 0 0,1 0 0 0 0,-1 1-1 0 0,1-1 1 0 0,0 1-1 0 0,0 0 1 0 0,0 0-1 0 0,0 1 1 0 0,1 0-1 0 0,-1 0 1 0 0,0 0 0 0 0,9 0-1 0 0,-11 1 8 0 0,0 1 1 0 0,0-1-1 0 0,0 1 0 0 0,0 0 1 0 0,0 0-1 0 0,0 0 0 0 0,-1 0 1 0 0,1 1-1 0 0,0-1 0 0 0,-1 1 0 0 0,1-1 1 0 0,-1 1-1 0 0,1 0 0 0 0,-1 0 1 0 0,0 0-1 0 0,0 0 0 0 0,0 1 1 0 0,0-1-1 0 0,0 0 0 0 0,-1 1 1 0 0,1-1-1 0 0,-1 1 0 0 0,1 0 0 0 0,-1 0 1 0 0,0-1-1 0 0,1 7 0 0 0,2 5 116 0 0,-1 0-1 0 0,0 0 0 0 0,-1 1 0 0 0,0 15 0 0 0,-1 80 533 0 0,-1-59-492 0 0,0-44-167 0 0,0 0-1 0 0,1 0 0 0 0,0 0 1 0 0,0 0-1 0 0,1-1 1 0 0,0 1-1 0 0,0 0 0 0 0,1-1 1 0 0,4 11-1 0 0,-6-17-23 0 0,-1 1 0 0 0,1 0-1 0 0,0 0 1 0 0,0-1 0 0 0,-1 1-1 0 0,1 0 1 0 0,0-1 0 0 0,0 1 0 0 0,-1-1-1 0 0,1 1 1 0 0,0-1 0 0 0,0 1-1 0 0,0-1 1 0 0,0 1 0 0 0,0-1-1 0 0,0 0 1 0 0,0 0 0 0 0,0 0 0 0 0,0 1-1 0 0,0-1 1 0 0,0 0 0 0 0,0 0-1 0 0,0 0 1 0 0,0 0 0 0 0,0-1 0 0 0,0 1-1 0 0,0 0 1 0 0,0 0 0 0 0,0 0-1 0 0,0-1 1 0 0,0 1 0 0 0,-1-1 0 0 0,1 1-1 0 0,0-1 1 0 0,1 0 0 0 0,14-10-2182 0 0,-4 0-3576 0 0,-2-1-1533 0 0</inkml:trace>
</inkml:ink>
</file>

<file path=ppt/ink/ink1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1-10T17:32:18.73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271 0 13103 0 0,'0'0'598'0'0,"1"1"-10"0"0,5 1-172 0 0,0 1 1 0 0,0-1-1 0 0,0 2 1 0 0,0-1-1 0 0,0 1 1 0 0,7 6-1 0 0,-10-8 2 0 0,0 1 0 0 0,0 0 0 0 0,-1-1-1 0 0,1 1 1 0 0,-1 0 0 0 0,0 0 0 0 0,0 0 0 0 0,0 1 0 0 0,0-1-1 0 0,0 0 1 0 0,-1 1 0 0 0,0-1 0 0 0,2 7 0 0 0,-1 7 20 0 0,-1-1 1 0 0,0 0-1 0 0,-2 0 1 0 0,-2 24-1 0 0,-17 67 190 0 0,7-48-482 0 0,8-23-135 0 0,4-22-13 0 0,-2 0-1 0 0,0 0 0 0 0,-6 18 0 0 0,9-30-50 0 0,-1-5-42 0 0,0 0 70 0 0,0 1 1 0 0,0-1 0 0 0,-1 1-1 0 0,1 0 1 0 0,-1-1-1 0 0,1 1 1 0 0,-1 0-1 0 0,0 0 1 0 0,-3-3-1 0 0,1 0-24 0 0,-1-1 31 0 0,-1 1 0 0 0,1 0 1 0 0,-1-1-1 0 0,0 2 0 0 0,-1-1 0 0 0,1 1 1 0 0,-1 0-1 0 0,0 0 0 0 0,0 1 0 0 0,0 0 0 0 0,-15-4 1 0 0,16 5 13 0 0,-1 1 1 0 0,1 0-1 0 0,0 0 0 0 0,-1 0 1 0 0,1 1-1 0 0,0 0 1 0 0,-1 0-1 0 0,1 1 1 0 0,-1 0-1 0 0,1 0 0 0 0,0 0 1 0 0,0 1-1 0 0,-1 0 1 0 0,-10 5-1 0 0,12-3 6 0 0,0-1 1 0 0,0 1-1 0 0,0-1 0 0 0,1 1 1 0 0,-1 1-1 0 0,1-1 1 0 0,0 1-1 0 0,1-1 0 0 0,-1 1 1 0 0,1 0-1 0 0,0 0 0 0 0,0 1 1 0 0,-3 6-1 0 0,3-3 21 0 0,-1 1-1 0 0,1-1 1 0 0,1 1 0 0 0,0 0 0 0 0,0-1-1 0 0,1 1 1 0 0,-1 12 0 0 0,2-19-6 0 0,1 0 0 0 0,-1 0 0 0 0,0 0 0 0 0,1 1 0 0 0,-1-1 0 0 0,1 0 0 0 0,0 0 0 0 0,0 0 0 0 0,0 0 0 0 0,1-1 0 0 0,-1 1 0 0 0,1 0 0 0 0,-1 0 0 0 0,1-1 0 0 0,3 4 0 0 0,-2-3 2 0 0,1 1-1 0 0,-1-1 1 0 0,1-1-1 0 0,0 1 1 0 0,0 0-1 0 0,0-1 0 0 0,0 0 1 0 0,1 0-1 0 0,5 2 1 0 0,4 0-24 0 0,1-1 1 0 0,0 0-1 0 0,-1-1 0 0 0,1 0 1 0 0,22-1-1 0 0,-18-1-91 0 0,1-1 0 0 0,-1-1 0 0 0,1-1 0 0 0,-1-1 0 0 0,0 0 0 0 0,0-1 0 0 0,25-11 0 0 0,-29 9-80 0 0,-1-1 0 0 0,0 1 1 0 0,0-2-1 0 0,-1 0 0 0 0,0-1 1 0 0,0 0-1 0 0,-1-1 0 0 0,-1 0 0 0 0,16-20 1 0 0,-6 1-458 0 0,-1 0 0 0 0,29-62 0 0 0,-48 91 909 0 0,-4 9 147 0 0,-21 58 1110 0 0,12-36-962 0 0,1 1 1 0 0,2 0-1 0 0,-11 63 0 0 0,20-89-512 0 0,0 0-1 0 0,0 1 0 0 0,1-1 0 0 0,-1 0 0 0 0,1 1 0 0 0,0-1 0 0 0,1 0 0 0 0,-1 0 0 0 0,1 0 0 0 0,3 6 0 0 0,-4-9-55 0 0,0 0 0 0 0,0 1 0 0 0,0-1 0 0 0,0 0 0 0 0,1 0 0 0 0,-1 0 0 0 0,1-1 0 0 0,0 1 0 0 0,-1 0 0 0 0,1 0 0 0 0,0-1 0 0 0,0 1 0 0 0,0-1 0 0 0,0 0 0 0 0,0 1 0 0 0,1-1 0 0 0,-1 0 0 0 0,0 0 0 0 0,0-1 0 0 0,1 1 0 0 0,-1 0 0 0 0,1-1 0 0 0,-1 1 0 0 0,3-1 0 0 0,-2 0-471 0 0,0-1 0 0 0,0 1-1 0 0,0-1 1 0 0,0 0 0 0 0,0 0 0 0 0,0 0 0 0 0,0 0 0 0 0,5-3 0 0 0,-8 4 371 0 0,15-8-8140 0 0</inkml:trace>
</inkml:ink>
</file>

<file path=ppt/ink/ink1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1-10T17:32:19.20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146 1 5983 0 0,'0'0'542'0'0,"-6"12"38"0"0,-12 27 9459 0 0,1 2-4699 0 0,-26 83-3949 0 0,20-55-91 0 0,12-35-1044 0 0,7-17-76 0 0,-10 20 0 0 0,10-33-180 0 0,1-9 0 0 0,1-8 0 0 0,2 6-30 0 0,0 1 0 0 0,1-1 0 0 0,-1 0 0 0 0,2 0 0 0 0,-1 1 0 0 0,1-1 0 0 0,4-11 0 0 0,1 1-114 0 0,16-26 0 0 0,-11 26 57 0 0,1 1-1 0 0,0 0 1 0 0,1 1-1 0 0,1 1 1 0 0,0 1 0 0 0,20-14-1 0 0,-25 19 80 0 0,0 2 0 0 0,0-1 0 0 0,0 1 0 0 0,1 1-1 0 0,0 0 1 0 0,0 0 0 0 0,14-3 0 0 0,-21 7 17 0 0,0 1-1 0 0,0-1 0 0 0,0 1 1 0 0,0-1-1 0 0,0 1 1 0 0,0 0-1 0 0,0 1 1 0 0,0-1-1 0 0,1 1 1 0 0,5 1-1 0 0,-7-1 0 0 0,-1 0 0 0 0,1 1 0 0 0,-1-1 0 0 0,1 0-1 0 0,-1 1 1 0 0,0 0 0 0 0,1-1 0 0 0,-1 1 0 0 0,0 0 0 0 0,0 0 0 0 0,0 0-1 0 0,-1 0 1 0 0,1 1 0 0 0,0-1 0 0 0,-1 1 0 0 0,1-1 0 0 0,0 3-1 0 0,2 4 15 0 0,-1 0-1 0 0,0 0 1 0 0,-1 0-1 0 0,1 0 1 0 0,-2 0-1 0 0,2 11 1 0 0,-2 58 267 0 0,-2-59-233 0 0,1 1 1 0 0,1-1 0 0 0,0 1-1 0 0,5 20 1 0 0,-4-34-605 0 0,-1-1-1 0 0,0 0 0 0 0,1 0 1 0 0,0 0-1 0 0,1 0 1 0 0,-1 0-1 0 0,5 7 1 0 0,-5-10 294 0 0,-1-1 1 0 0,1 1 0 0 0,0 0 0 0 0,-1-1 0 0 0,1 0 0 0 0,0 1 0 0 0,0-1 0 0 0,0 0-1 0 0,0 0 1 0 0,0 0 0 0 0,0 0 0 0 0,0 0 0 0 0,0-1 0 0 0,1 1 0 0 0,-1-1 0 0 0,0 1 0 0 0,0-1-1 0 0,1 0 1 0 0,-1 0 0 0 0,0 0 0 0 0,5 0 0 0 0,18-3-2119 0 0,1-1-11 0 0</inkml:trace>
</inkml:ink>
</file>

<file path=ppt/ink/ink1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1-10T17:32:19.60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89 275 8263 0 0,'9'-4'289'0'0,"-1"0"0"0"0,0 0 0 0 0,0-1 0 0 0,0 0 0 0 0,-1 0 0 0 0,1-1 0 0 0,-1 0 0 0 0,-1 0 0 0 0,1-1 0 0 0,-1 0 0 0 0,0 0 0 0 0,7-12 0 0 0,-9 13 115 0 0,-1-1 0 0 0,1 1 0 0 0,-1-1 0 0 0,0 0 0 0 0,0 0 1 0 0,-1 0-1 0 0,0-1 0 0 0,-1 1 0 0 0,1 0 0 0 0,-1-1 0 0 0,-1 1 0 0 0,0-1 0 0 0,0 0 1 0 0,0 1-1 0 0,-2-12 0 0 0,1 13-133 0 0,-1 0 1 0 0,1 0-1 0 0,-1 0 0 0 0,0 0 1 0 0,0 0-1 0 0,-4-6 1 0 0,5 11-217 0 0,0 0 1 0 0,0 0 0 0 0,0 0-1 0 0,0 0 1 0 0,0 0 0 0 0,0 0-1 0 0,0 0 1 0 0,0 0-1 0 0,0 0 1 0 0,-1 0 0 0 0,1 1-1 0 0,0-1 1 0 0,0 0 0 0 0,-1 1-1 0 0,1-1 1 0 0,0 1 0 0 0,-1-1-1 0 0,1 1 1 0 0,-1 0 0 0 0,1 0-1 0 0,-1 0 1 0 0,1 0-1 0 0,0 0 1 0 0,-1 0 0 0 0,1 0-1 0 0,-1 0 1 0 0,1 0 0 0 0,-1 1-1 0 0,1-1 1 0 0,0 0 0 0 0,-1 1-1 0 0,-1 0 1 0 0,-4 2 86 0 0,1 1-1 0 0,-1 0 1 0 0,1 0 0 0 0,-1 0-1 0 0,1 0 1 0 0,1 1 0 0 0,-1 0-1 0 0,1 0 1 0 0,-1 1 0 0 0,1 0-1 0 0,-6 9 1 0 0,0 2 117 0 0,1-1 1 0 0,0 2-1 0 0,-8 21 0 0 0,12-25-156 0 0,1 1 0 0 0,0 0 0 0 0,0 1-1 0 0,-1 16 1 0 0,5-27-80 0 0,0 0 0 0 0,1 0 0 0 0,0 0 0 0 0,0 0 0 0 0,0 0 0 0 0,1 0 0 0 0,-1 0 0 0 0,1 0 0 0 0,1 0 0 0 0,-1 0 0 0 0,0-1 0 0 0,1 1 0 0 0,0 0 0 0 0,0-1 0 0 0,1 0 0 0 0,-1 1 0 0 0,4 3 0 0 0,-5-7-28 0 0,0 1-1 0 0,0-1 1 0 0,1 0 0 0 0,-1 0-1 0 0,0 0 1 0 0,0 0 0 0 0,0 0-1 0 0,1-1 1 0 0,-1 1-1 0 0,0 0 1 0 0,1-1 0 0 0,-1 1-1 0 0,1-1 1 0 0,-1 1 0 0 0,1-1-1 0 0,-1 1 1 0 0,1-1-1 0 0,2 0 1 0 0,-1 0-19 0 0,0 0 1 0 0,-1-1-1 0 0,1 1 0 0 0,0-1 0 0 0,0 1 0 0 0,0-1 1 0 0,0 0-1 0 0,-1 0 0 0 0,4-2 0 0 0,3-3-71 0 0,0 1 0 0 0,0-1 0 0 0,-1-1-1 0 0,11-10 1 0 0,-7 5-210 0 0,0-2-1 0 0,0 0 1 0 0,14-22-1 0 0,22-50-399 0 0,-41 74 638 0 0,-3 3 53 0 0,0 1 0 0 0,1 0 0 0 0,7-9-1 0 0,-11 18 37 0 0,0-1-1 0 0,0 1 0 0 0,0 0 1 0 0,0 0-1 0 0,0-1 0 0 0,0 1 1 0 0,0 0-1 0 0,0 0 0 0 0,-1 0 1 0 0,1 0-1 0 0,0 0 0 0 0,-1 0 1 0 0,2 1-1 0 0,3 8 258 0 0,0-1 0 0 0,-1 1 1 0 0,0-1-1 0 0,-1 1 0 0 0,4 17 0 0 0,7 55 694 0 0,-12-73-901 0 0,11 118 772 0 0,-2 188 0 0 0,-12-267-815 0 0,-2 0-1 0 0,-3-1 1 0 0,-1 1 0 0 0,-2-2-1 0 0,-17 50 1 0 0,22-83-55 0 0,-1-1 0 0 0,1-1 1 0 0,-2 1-1 0 0,0-1 0 0 0,-12 17 0 0 0,16-25-34 0 0,-1 0 0 0 0,0 1-1 0 0,1-2 1 0 0,-1 1 0 0 0,-1 0 0 0 0,1 0-1 0 0,0-1 1 0 0,-1 0 0 0 0,1 0 0 0 0,-1 0 0 0 0,1 0-1 0 0,-1 0 1 0 0,0-1 0 0 0,0 0 0 0 0,0 1-1 0 0,0-2 1 0 0,0 1 0 0 0,0 0 0 0 0,0-1 0 0 0,0 0-1 0 0,-5 0 1 0 0,1 0-175 0 0,-1-2-1 0 0,1 1 1 0 0,-1-1-1 0 0,1 0 1 0 0,0-1-1 0 0,-12-5 1 0 0,3 0-909 0 0,-30-20 0 0 0,8 1-268 0 0</inkml:trace>
</inkml:ink>
</file>

<file path=ppt/ink/ink1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1-10T17:32:19.96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 21311 0 0,'0'0'944'0'0,"9"1"192"0"0,2 1-912 0 0,0 1-224 0 0,-1 0 0 0 0,1 1 0 0 0,-2-1 608 0 0,-1 2 784 0 0,1-1-456 0 0,0-1-936 0 0</inkml:trace>
</inkml:ink>
</file>

<file path=ppt/ink/ink1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1-10T17:32:20.66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426 1 12095 0 0,'0'0'1091'0'0,"0"12"508"0"0,-2-7-935 0 0,-1 1 1 0 0,1-1 0 0 0,-1 0-1 0 0,1 0 1 0 0,-1 0 0 0 0,-1-1 0 0 0,1 1-1 0 0,-1-1 1 0 0,-4 5 0 0 0,-43 35 681 0 0,29-26-725 0 0,-27 25 187 0 0,-76 86 0 0 0,99-98-523 0 0,2 1 0 0 0,2 1 0 0 0,0 1-1 0 0,-18 41 1 0 0,39-72-285 0 0,-1-1 0 0 0,1 0 1 0 0,0 1-1 0 0,0-1 1 0 0,0 1 0 0 0,0-1-1 0 0,0 1 1 0 0,1-1 0 0 0,-1 1-1 0 0,1 0 1 0 0,0-1-1 0 0,0 1 1 0 0,-1 0 0 0 0,2-1-1 0 0,-1 1 1 0 0,0-1 0 0 0,0 1-1 0 0,2 5 1 0 0,-1-7 5 0 0,-1 0-1 0 0,1 0 1 0 0,-1 0 0 0 0,1 0-1 0 0,-1 0 1 0 0,1-1 0 0 0,0 1 0 0 0,-1 0-1 0 0,1 0 1 0 0,0 0 0 0 0,0 0 0 0 0,0-1-1 0 0,-1 1 1 0 0,1 0 0 0 0,0-1 0 0 0,0 1-1 0 0,0-1 1 0 0,2 1 0 0 0,18 6 55 0 0,-21-7-61 0 0,10 2 10 0 0,-1-1 0 0 0,1-1 0 0 0,0 1 0 0 0,-1-2 0 0 0,1 1 0 0 0,0-2-1 0 0,-1 1 1 0 0,16-5 0 0 0,-9 2 46 0 0,32-2-1 0 0,-33 5-27 0 0,0 1 0 0 0,0 0 0 0 0,0 2-1 0 0,23 4 1 0 0,-18-3-8 0 0,-17-2-15 0 0,1 0 0 0 0,0-1-1 0 0,0 1 1 0 0,0 0 0 0 0,0 1 0 0 0,5 2-1 0 0,-3 4-2464 0 0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1-10T17:29:45.56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168 216 11111 0 0,'14'-9'1110'0'0,"-10"6"-919"0"0,0-1 1 0 0,0 0-1 0 0,-1 0 0 0 0,1 0 1 0 0,-1 0-1 0 0,0-1 1 0 0,0 1-1 0 0,-1-1 1 0 0,1 0-1 0 0,-1 0 1 0 0,0 1-1 0 0,-1-2 0 0 0,1 1 1 0 0,-1 0-1 0 0,0 0 1 0 0,1-10-1 0 0,-1 10-72 0 0,-1 0 0 0 0,0 0-1 0 0,0 0 1 0 0,0 0 0 0 0,0 0 0 0 0,-1 0-1 0 0,0 0 1 0 0,0 0 0 0 0,0 0 0 0 0,-1 0-1 0 0,1 0 1 0 0,-1 0 0 0 0,0 1 0 0 0,-1-1-1 0 0,1 1 1 0 0,-1-1 0 0 0,-5-5 0 0 0,6 7-1 0 0,-1 1 1 0 0,0-1-1 0 0,-1 1 1 0 0,1 0-1 0 0,0 0 1 0 0,-1 0 0 0 0,1 0-1 0 0,-1 1 1 0 0,1-1-1 0 0,-1 1 1 0 0,0 0-1 0 0,0 0 1 0 0,1 0-1 0 0,-1 0 1 0 0,0 1 0 0 0,0 0-1 0 0,0 0 1 0 0,-5 0-1 0 0,2 1 57 0 0,1 0 0 0 0,0 0 0 0 0,0 1 0 0 0,0 0 0 0 0,1 0 0 0 0,-1 0 0 0 0,0 1 0 0 0,1 0 0 0 0,-1 0 0 0 0,1 0 0 0 0,-6 5 0 0 0,6-4-50 0 0,1 0 0 0 0,-1 0 0 0 0,1 1 0 0 0,0-1 0 0 0,0 1 0 0 0,0 0 0 0 0,1 0 0 0 0,0 0 0 0 0,0 1 0 0 0,0-1 0 0 0,-3 9 1 0 0,5-11-103 0 0,0 1 1 0 0,0 0 0 0 0,1 0 0 0 0,-1 0 0 0 0,1 0 0 0 0,0-1 0 0 0,0 1 0 0 0,0 0 0 0 0,0 0 0 0 0,1 0 0 0 0,-1 0 0 0 0,1 0 0 0 0,0 0 0 0 0,0-1 0 0 0,1 1 0 0 0,-1 0 0 0 0,1-1 0 0 0,3 6-1 0 0,-4-7-14 0 0,0 0-1 0 0,1 0 0 0 0,-1 0 0 0 0,1-1 0 0 0,-1 1 0 0 0,1 0 0 0 0,0-1 0 0 0,0 1 0 0 0,0-1 1 0 0,0 1-1 0 0,0-1 0 0 0,0 0 0 0 0,0 0 0 0 0,1 0 0 0 0,-1 0 0 0 0,4 1 0 0 0,-2-2-9 0 0,0 1 1 0 0,0-1-1 0 0,0 0 0 0 0,0 0 0 0 0,0 0 0 0 0,0 0 0 0 0,0-1 0 0 0,0 0 0 0 0,6-1 1 0 0,1-2-160 0 0,0-1 1 0 0,0 0 0 0 0,-1 0-1 0 0,0-1 1 0 0,19-14 0 0 0,-6 0-93 0 0,-1-1-1 0 0,25-29 1 0 0,-42 44 234 0 0,-3 8 45 0 0,-2 7 96 0 0,-2 9 258 0 0,-34 157 977 0 0,21-109-583 0 0,2-1 1 0 0,-5 75 0 0 0,18-136-771 0 0,0-2-15 0 0,-1 0 1 0 0,1 1-1 0 0,0-1 0 0 0,0 1 1 0 0,1-1-1 0 0,-1 0 1 0 0,1 1-1 0 0,-1-1 0 0 0,1 0 1 0 0,-1 1-1 0 0,3 2 0 0 0,-3-5-126 0 0,1 0-1 0 0,0 0 1 0 0,-1 0-1 0 0,1 0 1 0 0,-1 0-1 0 0,1 0 0 0 0,-1 0 1 0 0,1 0-1 0 0,0 0 1 0 0,-1 0-1 0 0,1-1 0 0 0,-1 1 1 0 0,1 0-1 0 0,-1 0 1 0 0,1-1-1 0 0,0 0 1 0 0</inkml:trace>
</inkml:ink>
</file>

<file path=ppt/ink/ink1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1-10T17:32:21.20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329 26 8951 0 0,'0'0'808'0'0,"0"-1"-664"0"0,-1 0-49 0 0,1 0-1 0 0,-1 0 1 0 0,1-1-1 0 0,-1 1 0 0 0,0 0 1 0 0,1 0-1 0 0,-1 0 1 0 0,0 1-1 0 0,0-1 0 0 0,0 0 1 0 0,0 0-1 0 0,1 0 1 0 0,-1 1-1 0 0,0-1 0 0 0,0 0 1 0 0,-1 1-1 0 0,1-1 1 0 0,0 1-1 0 0,-2-1 1 0 0,-20-4 2466 0 0,16 5-2207 0 0,-5-2 370 0 0,-1 1-1 0 0,0 1 1 0 0,1 0 0 0 0,-1 1-1 0 0,0 0 1 0 0,-24 6 0 0 0,29-5-529 0 0,1 1 1 0 0,0 0 0 0 0,-1 0 0 0 0,1 0 0 0 0,0 0 0 0 0,0 1 0 0 0,1 1 0 0 0,-1-1 0 0 0,1 1-1 0 0,0 0 1 0 0,0 0 0 0 0,-7 9 0 0 0,6-5 67 0 0,1-1-1 0 0,-1 1 1 0 0,2 0-1 0 0,-10 18 1 0 0,14-24-226 0 0,0-1 0 0 0,0 1 0 0 0,1-1-1 0 0,-1 1 1 0 0,0 0 0 0 0,1-1 0 0 0,0 1 0 0 0,0 0 0 0 0,0 0 0 0 0,0-1 0 0 0,0 1 0 0 0,0 0 0 0 0,1-1-1 0 0,-1 1 1 0 0,1 0 0 0 0,0-1 0 0 0,-1 1 0 0 0,1-1 0 0 0,1 1 0 0 0,-1-1 0 0 0,0 1 0 0 0,0-1-1 0 0,1 0 1 0 0,0 0 0 0 0,1 3 0 0 0,9 5 99 0 0,0 0-1 0 0,0 0 1 0 0,1-1-1 0 0,0-1 1 0 0,0 0-1 0 0,1 0 1 0 0,16 5-1 0 0,-22-10-104 0 0,2 1-10 0 0,-1 1 0 0 0,0 0-1 0 0,17 11 1 0 0,-23-13-15 0 0,0-1 0 0 0,0 1-1 0 0,-1-1 1 0 0,1 1-1 0 0,-1 0 1 0 0,0 0 0 0 0,0 0-1 0 0,0 1 1 0 0,0-1 0 0 0,-1 0-1 0 0,1 1 1 0 0,-1-1 0 0 0,0 1-1 0 0,2 6 1 0 0,-3-5-13 0 0,1 0 1 0 0,-1 0 0 0 0,0 0-1 0 0,0 0 1 0 0,-1 0-1 0 0,1 0 1 0 0,-1 0-1 0 0,0 0 1 0 0,0 0 0 0 0,-1-1-1 0 0,1 1 1 0 0,-1 0-1 0 0,0-1 1 0 0,-1 1 0 0 0,1-1-1 0 0,-1 0 1 0 0,1 0-1 0 0,-1 0 1 0 0,-1 0 0 0 0,1 0-1 0 0,0-1 1 0 0,-1 1-1 0 0,0-1 1 0 0,0 0-1 0 0,0 0 1 0 0,0-1 0 0 0,0 1-1 0 0,-1-1 1 0 0,1 0-1 0 0,-1 0 1 0 0,1 0 0 0 0,-1 0-1 0 0,0-1 1 0 0,0 0-1 0 0,0 0 1 0 0,1 0 0 0 0,-1-1-1 0 0,0 0 1 0 0,0 0-1 0 0,0 0 1 0 0,0 0-1 0 0,0-1 1 0 0,0 0 0 0 0,0 0-1 0 0,0 0 1 0 0,-8-4-1 0 0,3 0-662 0 0,0-1-1 0 0,0-1 0 0 0,1 1 0 0 0,-1-2 0 0 0,2 1 1 0 0,-1-1-1 0 0,-10-13 0 0 0,6 4-993 0 0</inkml:trace>
</inkml:ink>
</file>

<file path=ppt/ink/ink1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1-10T17:32:21.57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103 4 4143 0 0,'4'-4'17887'0'0,"-9"28"-17174"0"0,0-1 1 0 0,-2-1 0 0 0,-1 1-1 0 0,-17 35 1 0 0,4-8-402 0 0,13-32-247 0 0,-14 27 0 0 0,16-40-1658 0 0</inkml:trace>
</inkml:ink>
</file>

<file path=ppt/ink/ink1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1-10T17:32:23.37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95 1 3679 0 0,'0'0'11044'0'0,"-5"8"-9296"0"0,-2 11-684 0 0,-1 0 0 0 0,2 1 0 0 0,1 0 0 0 0,-3 24 0 0 0,-5 85 560 0 0,1-9-584 0 0,-18 77-549 0 0,29-196-555 0 0,1-12-259 0 0,1-6 228 0 0,1 1 0 0 0,0-1-1 0 0,5-21 1 0 0,19-51-270 0 0,-13 48 231 0 0,-1 1 68 0 0,23-50-1 0 0,-26 69 65 0 0,2 2 0 0 0,0 0 0 0 0,1 0-1 0 0,18-21 1 0 0,-27 36 9 0 0,1-1 0 0 0,0 1 0 0 0,0 0-1 0 0,0 0 1 0 0,1 0 0 0 0,-1 0 0 0 0,1 1-1 0 0,0 0 1 0 0,0 0 0 0 0,6-3 0 0 0,0 3 46 0 0,-2 4 16 0 0,-7 1-52 0 0,-1-1-1 0 0,1 1 1 0 0,-1 0-1 0 0,1 0 1 0 0,-1-1-1 0 0,0 1 1 0 0,0 0-1 0 0,1 0 1 0 0,-2 0-1 0 0,1 0 1 0 0,0 0-1 0 0,0 1 1 0 0,0-1-1 0 0,-1 0 0 0 0,1 0 1 0 0,-1 0-1 0 0,0 5 1 0 0,1 5 87 0 0,-1 0 0 0 0,-1 11 0 0 0,1-22-102 0 0,-11 89 286 0 0,-1 39 437 0 0,12-115-666 0 0,0 1-1 0 0,1-1 1 0 0,1 1 0 0 0,0-1 0 0 0,1 0-1 0 0,8 25 1 0 0,-9-34-70 0 0,1 1 0 0 0,-1-1 1 0 0,1 0-1 0 0,0 0 0 0 0,1 0 0 0 0,-1-1 0 0 0,1 1 1 0 0,0-1-1 0 0,0 1 0 0 0,7 5 0 0 0,-9-9 3 0 0,-1 0 1 0 0,1 0-1 0 0,0 0 0 0 0,0 0 1 0 0,-1 0-1 0 0,1 0 0 0 0,0 0 1 0 0,0-1-1 0 0,0 1 0 0 0,0-1 1 0 0,0 1-1 0 0,0-1 0 0 0,0 0 1 0 0,0 1-1 0 0,0-1 0 0 0,1-1 1 0 0,-1 1-1 0 0,0 0 0 0 0,0 0 1 0 0,0-1-1 0 0,0 1 0 0 0,0-1 1 0 0,0 1-1 0 0,0-1 0 0 0,-1 0 1 0 0,1 0-1 0 0,0 0 0 0 0,0 0 1 0 0,0 0-1 0 0,-1 0 0 0 0,1-1 1 0 0,1-1-1 0 0,7-6-542 0 0,-1-1 1 0 0,-1 1-1 0 0,0-2 0 0 0,0 1 1 0 0,-1-1-1 0 0,0 0 0 0 0,-1-1 0 0 0,9-22 1 0 0,-3-2-852 0 0,12-63 0 0 0,-19 71 1318 0 0,2-1-1 0 0,1 1 0 0 0,1 0 0 0 0,16-33 0 0 0,-23 56 242 0 0,1 0 0 0 0,0 0 0 0 0,0 1 1 0 0,1-1-1 0 0,-1 1 0 0 0,1 0 0 0 0,0 0 0 0 0,0 0 0 0 0,0 1 0 0 0,1 0 0 0 0,-1-1 0 0 0,1 1 0 0 0,0 1 0 0 0,0-1 0 0 0,0 1 0 0 0,5-2 0 0 0,-6 3-18 0 0,-1 0 0 0 0,1 0-1 0 0,0 1 1 0 0,-1 0-1 0 0,1-1 1 0 0,0 1 0 0 0,-1 1-1 0 0,1-1 1 0 0,0 0-1 0 0,-1 1 1 0 0,1 0 0 0 0,0 0-1 0 0,-1 0 1 0 0,1 0-1 0 0,-1 0 1 0 0,0 1 0 0 0,1 0-1 0 0,-1 0 1 0 0,0 0-1 0 0,0 0 1 0 0,0 0 0 0 0,0 0-1 0 0,0 1 1 0 0,3 4-1 0 0,-2-3-17 0 0,0 1-1 0 0,-1 0 0 0 0,1-1 0 0 0,-1 1 0 0 0,0 1 0 0 0,-1-1 0 0 0,1 0 0 0 0,-1 1 0 0 0,0-1 0 0 0,1 8 0 0 0,-1-4 44 0 0,-1 1 0 0 0,0-1 0 0 0,-1 1 0 0 0,0-1 0 0 0,-1 17-1 0 0,-3-2 115 0 0,-2 0-1 0 0,0 0 1 0 0,-18 44-1 0 0,16-49-223 0 0,0 0 0 0 0,-2-1 0 0 0,-17 27 0 0 0,23-39-44 0 0,0 0-1 0 0,-1-1 1 0 0,1 1-1 0 0,-1-1 1 0 0,-1 0 0 0 0,1-1-1 0 0,-1 1 1 0 0,0-1-1 0 0,0 0 1 0 0,0 0-1 0 0,0-1 1 0 0,-1 0 0 0 0,-11 4-1 0 0,15-6-15 0 0,1-1-1 0 0,-1 1 1 0 0,1-1 0 0 0,-1 0-1 0 0,1 0 1 0 0,-1 0-1 0 0,1 0 1 0 0,-1 0 0 0 0,1 0-1 0 0,-1-1 1 0 0,1 1 0 0 0,-1-1-1 0 0,1 0 1 0 0,0 0-1 0 0,-1 0 1 0 0,1 0 0 0 0,0 0-1 0 0,0 0 1 0 0,-1-1 0 0 0,1 1-1 0 0,0-1 1 0 0,0 1-1 0 0,1-1 1 0 0,-1 0 0 0 0,0 0-1 0 0,0 0 1 0 0,1 0 0 0 0,-1 0-1 0 0,1 0 1 0 0,0 0-1 0 0,-1-3 1 0 0,-4-5-24 0 0,2-2 1 0 0,-1 1-1 0 0,2 0 0 0 0,-1-1 1 0 0,-1-13-1 0 0,3 11-69 0 0,0-1 0 0 0,1 0 0 0 0,1 0 0 0 0,0 0 0 0 0,2 0 0 0 0,-1 0 0 0 0,7-25 0 0 0,-1 16-134 0 0,0 0 0 0 0,2 0 0 0 0,20-40 0 0 0,-24 55-68 0 0,1 1 0 0 0,0 0 0 0 0,0 0-1 0 0,0 1 1 0 0,9-9 0 0 0,21-15-7115 0 0,-18 16 543 0 0</inkml:trace>
</inkml:ink>
</file>

<file path=ppt/ink/ink1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1-10T17:32:23.76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28 19 11951 0 0,'1'-4'189'0'0,"-1"4"-124"0"0,0-1 1 0 0,0 0 0 0 0,0 0 0 0 0,1 0 0 0 0,-1 1-1 0 0,0-1 1 0 0,1 0 0 0 0,7-7 7331 0 0,-7 9-6439 0 0,1 4-585 0 0,-1 0 0 0 0,1 1 1 0 0,-1-1-1 0 0,0 0 0 0 0,0 0 1 0 0,0 1-1 0 0,-1-1 0 0 0,1 1 1 0 0,-2 8-1 0 0,-9 55 790 0 0,5-41-721 0 0,-23 189 1000 0 0,23-156-1201 0 0,5 96-1 0 0,0-149-336 0 0,0 0 0 0 0,1-1 0 0 0,0 1 0 0 0,1-1 0 0 0,-1 0 0 0 0,1 1 1 0 0,1-1-1 0 0,0 0 0 0 0,0 0 0 0 0,7 12 0 0 0,-2-18-6653 0 0</inkml:trace>
</inkml:ink>
</file>

<file path=ppt/ink/ink1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1-10T17:32:24.12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320 4 10591 0 0,'-16'-3'1136'0'0,"14"3"-1121"0"0,-16 2 4253 0 0,-1 0 0 0 0,-28 8 0 0 0,7 0-3776 0 0,0-1 1 0 0,-47 3-1 0 0,60-7-18 0 0,15-3-1604 0 0,0 0-4030 0 0</inkml:trace>
</inkml:ink>
</file>

<file path=ppt/ink/ink1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1-10T17:32:32.35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140 58 9415 0 0,'0'0'852'0'0,"11"1"1686"0"0,-8 1-1648 0 0,0 0 1 0 0,0 0-1 0 0,0 0 1 0 0,0 1-1 0 0,3 2 1 0 0,-5-2-617 0 0,1-1 1 0 0,0 0-1 0 0,-1 1 0 0 0,1 0 1 0 0,-1-1-1 0 0,0 1 1 0 0,0 0-1 0 0,0-1 0 0 0,0 1 1 0 0,0 0-1 0 0,0 6 1 0 0,2 11 771 0 0,-1 25 1 0 0,-2-43-451 0 0,3-10-617 0 0,0 1 0 0 0,-1-1 0 0 0,1 0 1 0 0,-1 0-1 0 0,-1 0 0 0 0,0 0 0 0 0,0 0 0 0 0,0-13 0 0 0,-1 15 7 0 0,-1-1 0 0 0,1 1 0 0 0,-1 0 0 0 0,0 0 0 0 0,-1 0 0 0 0,1 1 0 0 0,-1-1 0 0 0,0 0 0 0 0,-1 0-1 0 0,1 1 1 0 0,-1 0 0 0 0,-4-7 0 0 0,6 11 14 0 0,0 0 1 0 0,1 0-1 0 0,-1 0 0 0 0,0 0 1 0 0,0 0-1 0 0,0 0 0 0 0,0 0 1 0 0,0 1-1 0 0,-1-1 0 0 0,1 0 0 0 0,0 1 1 0 0,0-1-1 0 0,0 1 0 0 0,-1-1 1 0 0,1 1-1 0 0,0-1 0 0 0,0 1 1 0 0,-1 0-1 0 0,1 0 0 0 0,0 0 0 0 0,-2 0 1 0 0,0 0 0 0 0,1 0 1 0 0,0 1-1 0 0,0-1 0 0 0,0 1 1 0 0,-1 0-1 0 0,1 0 1 0 0,0 0-1 0 0,0 0 0 0 0,0 0 1 0 0,0 0-1 0 0,-2 3 0 0 0,-2 1 6 0 0,0 1-1 0 0,0 0 0 0 0,1 0 0 0 0,0 0 0 0 0,0 1 1 0 0,-4 7-1 0 0,-5 12 66 0 0,1 0 0 0 0,2 1 0 0 0,0 1-1 0 0,2 0 1 0 0,1 0 0 0 0,-8 49 0 0 0,13-57-28 0 0,2 0 0 0 0,0-1-1 0 0,1 1 1 0 0,0 0 0 0 0,2 0-1 0 0,0-1 1 0 0,2 1 0 0 0,0-1-1 0 0,1 0 1 0 0,14 35 0 0 0,-16-47-39 0 0,0-1 1 0 0,1 0 0 0 0,0 1 0 0 0,0-1-1 0 0,0-1 1 0 0,1 1 0 0 0,0-1-1 0 0,0 1 1 0 0,9 6 0 0 0,-11-10-73 0 0,-1 0 1 0 0,1 0 0 0 0,0-1-1 0 0,1 1 1 0 0,-1-1 0 0 0,0 0-1 0 0,0 1 1 0 0,1-1 0 0 0,-1-1-1 0 0,0 1 1 0 0,1 0 0 0 0,-1-1-1 0 0,1 0 1 0 0,-1 0 0 0 0,1 0-1 0 0,-1 0 1 0 0,0 0 0 0 0,1-1-1 0 0,-1 0 1 0 0,1 1-1 0 0,5-4 1 0 0,2 0-190 0 0,-2-1 1 0 0,1-1-1 0 0,-1 1 0 0 0,0-2 1 0 0,0 1-1 0 0,0-1 0 0 0,-1-1 0 0 0,0 1 1 0 0,-1-1-1 0 0,1-1 0 0 0,8-14 0 0 0,5-10-1517 0 0,32-68-1 0 0,-42 78 1654 0 0,4-10 168 0 0,0 1 218 0 0,26-44 0 0 0,-35 67-220 0 0,0 1-1 0 0,0 0 1 0 0,1 0-1 0 0,0 0 1 0 0,0 1-1 0 0,1 0 1 0 0,0 0-1 0 0,0 1 0 0 0,14-8 1 0 0,-18 12 38 0 0,-1 0-1 0 0,1 1 1 0 0,-1-1 0 0 0,1 1-1 0 0,0 0 1 0 0,0 0 0 0 0,-1 0-1 0 0,1 1 1 0 0,0-1 0 0 0,0 1-1 0 0,0 0 1 0 0,0 0 0 0 0,-1 0 0 0 0,1 1-1 0 0,6 1 1 0 0,-5-1 95 0 0,0 1 0 0 0,0 0 0 0 0,0 1 0 0 0,-1-1 0 0 0,1 1 0 0 0,-1-1 0 0 0,1 2 0 0 0,-1-1 0 0 0,0 0 0 0 0,5 6 0 0 0,-2-1 100 0 0,-1-1 1 0 0,0 1-1 0 0,-1 1 1 0 0,1-1-1 0 0,-2 1 0 0 0,1 0 1 0 0,-1 0-1 0 0,-1 0 1 0 0,1 0-1 0 0,-2 1 1 0 0,4 17-1 0 0,-5-16-175 0 0,0 0 0 0 0,-1 0 0 0 0,-1 0 0 0 0,0 0 0 0 0,0 0 1 0 0,-1-1-1 0 0,-1 1 0 0 0,0-1 0 0 0,0 1 0 0 0,-1-1 0 0 0,0 0 0 0 0,-9 15 0 0 0,10-20-107 0 0,0 0-1 0 0,0 1 1 0 0,-1-2-1 0 0,0 1 1 0 0,0 0-1 0 0,0-1 1 0 0,-1 0-1 0 0,1 0 1 0 0,-1 0-1 0 0,0-1 1 0 0,0 1-1 0 0,0-1 1 0 0,-1 0-1 0 0,1-1 1 0 0,-1 1-1 0 0,1-1 1 0 0,-1 0-1 0 0,0-1 1 0 0,0 1-1 0 0,0-1 1 0 0,0 0-1 0 0,0-1 1 0 0,-11 0-1 0 0,13 0-13 0 0,0 0-1 0 0,0-1 0 0 0,1 0 1 0 0,-1 0-1 0 0,0 0 0 0 0,0 0 1 0 0,1 0-1 0 0,-1-1 0 0 0,1 0 0 0 0,-1 0 1 0 0,1 0-1 0 0,0 0 0 0 0,0 0 1 0 0,-3-3-1 0 0,1 0-12 0 0,1 1 1 0 0,0-1-1 0 0,1 1 1 0 0,-1-1-1 0 0,1 0 0 0 0,0-1 1 0 0,0 1-1 0 0,-3-9 1 0 0,3 4 2 0 0,0 1 1 0 0,0-1 0 0 0,1 0-1 0 0,1 0 1 0 0,-1 0 0 0 0,2 0-1 0 0,-1-1 1 0 0,1 1 0 0 0,1 0-1 0 0,2-15 1 0 0,0 15-187 0 0,0 0 0 0 0,0 1 0 0 0,1-1 0 0 0,0 1 0 0 0,1 0 0 0 0,0 0-1 0 0,0 1 1 0 0,1-1 0 0 0,0 1 0 0 0,0 0 0 0 0,1 1 0 0 0,14-13 0 0 0,-5 8-1199 0 0,0 0 0 0 0,1 0 0 0 0,0 2 1 0 0,1 0-1 0 0,25-10 0 0 0,-9 7-619 0 0</inkml:trace>
</inkml:ink>
</file>

<file path=ppt/ink/ink1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1-10T17:32:32.73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30 4143 0 0,'0'0'319'0'0,"7"0"1634"0"0,7 2 5597 0 0,-2 3-3590 0 0,-11-3-3751 0 0,1-1-1 0 0,-1 0 1 0 0,1 0-1 0 0,-1 1 1 0 0,0-1-1 0 0,0 1 1 0 0,0-1-1 0 0,1 1 1 0 0,-1 0 0 0 0,0 1-1 0 0,5 15 1035 0 0,0 26-374 0 0,-1 1 0 0 0,-3 0 0 0 0,-2 0 0 0 0,-5 52 0 0 0,2-81-764 0 0,2-10-115 0 0,0 1 0 0 0,0 0-1 0 0,1 12 1 0 0,-11-35-230 0 0,8 9 221 0 0,1 0 1 0 0,0 0-1 0 0,1 0 0 0 0,-1-1 0 0 0,1 1 1 0 0,0-1-1 0 0,1 1 0 0 0,0-1 1 0 0,0 1-1 0 0,2-9 0 0 0,2-7-62 0 0,11-44 0 0 0,-8 44 81 0 0,1 0 0 0 0,14-28 0 0 0,-18 43 0 0 0,0-1 0 0 0,1 1 0 0 0,0 0 0 0 0,1 1 0 0 0,0 0 0 0 0,0-1 0 0 0,0 2 0 0 0,15-13 0 0 0,-13 14-156 0 0,0 1-1 0 0,0 0 0 0 0,0 1 1 0 0,1-1-1 0 0,0 1 1 0 0,-1 1-1 0 0,1 0 0 0 0,0 0 1 0 0,0 1-1 0 0,0 0 1 0 0,0 0-1 0 0,0 1 0 0 0,0 1 1 0 0,0-1-1 0 0,0 1 1 0 0,0 1-1 0 0,0 0 0 0 0,0 0 1 0 0,9 4-1 0 0,-9-2-5365 0 0,1 2-1640 0 0</inkml:trace>
</inkml:ink>
</file>

<file path=ppt/ink/ink1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1-10T17:32:33.13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41 13647 0 0,'9'0'1239'0'0,"31"-3"-66"0"0,-2 1 3350 0 0,-37 2-4435 0 0,1 1 1 0 0,-1-1-1 0 0,0 0 1 0 0,0 1-1 0 0,0-1 1 0 0,1 1-1 0 0,-1-1 0 0 0,0 1 1 0 0,0 0-1 0 0,0-1 1 0 0,0 1-1 0 0,0 0 1 0 0,0 0-1 0 0,0 0 1 0 0,-1 0-1 0 0,1 0 1 0 0,0 0-1 0 0,0 0 0 0 0,-1 0 1 0 0,1 0-1 0 0,0 0 1 0 0,0 2-1 0 0,10 26 859 0 0,-10-28-911 0 0,2 12 245 0 0,0-1-1 0 0,-1 1 0 0 0,-1 0 1 0 0,1 15-1 0 0,-4 55 439 0 0,1-56-555 0 0,0-11-125 0 0,1-2-2 0 0,-1 0 0 0 0,-5 20 0 0 0,6-32-107 0 0,-1-3 44 0 0,0-1-1 0 0,0 1 0 0 0,0 0 0 0 0,1-1 0 0 0,-1 1 0 0 0,1 0 0 0 0,-1-1 0 0 0,1 1 1 0 0,-1 0-1 0 0,1-1 0 0 0,0 1 0 0 0,-1-3 0 0 0,0-6 9 0 0,1 0 0 0 0,0 0-1 0 0,0 0 1 0 0,1 0 0 0 0,0 0 0 0 0,1 0 0 0 0,0 0-1 0 0,4-10 1 0 0,0 3-13 0 0,0 0 0 0 0,1 0 0 0 0,14-23 0 0 0,-12 28 45 0 0,0 1 1 0 0,0 0-1 0 0,1 0 1 0 0,0 0-1 0 0,1 1 0 0 0,0 1 1 0 0,1 0-1 0 0,0 1 1 0 0,0 0-1 0 0,1 0 0 0 0,0 2 1 0 0,0-1-1 0 0,1 2 1 0 0,19-6-1 0 0,-29 10-244 0 0,1-1 0 0 0,-1 2-1 0 0,1-1 1 0 0,-1 0 0 0 0,1 1 0 0 0,-1 0 0 0 0,1 0-1 0 0,0 0 1 0 0,-1 1 0 0 0,1-1 0 0 0,6 3-1 0 0,-9-1-1524 0 0,2 3-71 0 0</inkml:trace>
</inkml:ink>
</file>

<file path=ppt/ink/ink1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1-10T17:32:33.50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1 187 5527 0 0,'0'0'423'0'0,"1"0"126"0"0,4 3 1251 0 0,0-1 0 0 0,0 1-1 0 0,0-1 1 0 0,0-1 0 0 0,10 3-1 0 0,-6-2-465 0 0,1-1 0 0 0,15 0 0 0 0,1-2-596 0 0,38-7 0 0 0,-47 4-714 0 0,0-1 1 0 0,0 0-1 0 0,-1-1 0 0 0,0-1 0 0 0,0 0 0 0 0,0-1 0 0 0,21-15 0 0 0,-28 16-61 0 0,1 0-1 0 0,-1-1 0 0 0,-1 0 1 0 0,9-9-1 0 0,-15 14 32 0 0,1 0 1 0 0,-1 0-1 0 0,1 0 1 0 0,-1 0-1 0 0,0-1 1 0 0,0 1-1 0 0,-1-1 1 0 0,1 1-1 0 0,-1-1 0 0 0,0 0 1 0 0,1 1-1 0 0,-2-1 1 0 0,1 0-1 0 0,0 0 1 0 0,-1-7-1 0 0,0 10 5 0 0,0 0 0 0 0,0 0 0 0 0,0 0-1 0 0,0 0 1 0 0,0 1 0 0 0,-1-1 0 0 0,1 0 0 0 0,0 0-1 0 0,-1 0 1 0 0,1 0 0 0 0,0 1 0 0 0,-1-1 0 0 0,1 0-1 0 0,-1 0 1 0 0,1 1 0 0 0,-1-1 0 0 0,0 0 0 0 0,1 1-1 0 0,-1-1 1 0 0,0 1 0 0 0,1-1 0 0 0,-1 1 0 0 0,0-1-1 0 0,-1 0 1 0 0,1 1-3 0 0,-1-1 0 0 0,0 1 0 0 0,0-1 1 0 0,0 1-1 0 0,0 0 0 0 0,0 0 0 0 0,0 0 0 0 0,1 0 0 0 0,-1 0 0 0 0,-4 1 0 0 0,-3 1-11 0 0,1 0 1 0 0,-1 1-1 0 0,-13 6 0 0 0,21-9 15 0 0,-10 5 64 0 0,-1 1-1 0 0,1 0 1 0 0,0 1-1 0 0,1 0 1 0 0,0 0 0 0 0,0 1-1 0 0,0 0 1 0 0,1 1-1 0 0,-12 14 1 0 0,16-15-6 0 0,-1 1 0 0 0,1-1 1 0 0,0 1-1 0 0,1 0 0 0 0,0 0 0 0 0,0 0 1 0 0,1 1-1 0 0,0-1 0 0 0,0 1 1 0 0,2 0-1 0 0,-1 0 0 0 0,0 14 0 0 0,2-15 46 0 0,0-1-1 0 0,0 1 0 0 0,1-1 0 0 0,0 0 0 0 0,0 1 1 0 0,1-1-1 0 0,0 0 0 0 0,5 10 0 0 0,-5-12-72 0 0,1-1-1 0 0,0 0 0 0 0,0 0 1 0 0,1 0-1 0 0,-1 0 1 0 0,1 0-1 0 0,0-1 0 0 0,1 1 1 0 0,-1-1-1 0 0,1 0 1 0 0,-1-1-1 0 0,8 5 0 0 0,1-1-81 0 0,0-1-1 0 0,0 0 0 0 0,0 0 0 0 0,1-2 1 0 0,20 5-1 0 0,2-3-2418 0 0,-2-3-3463 0 0,-11-3-1207 0 0</inkml:trace>
</inkml:ink>
</file>

<file path=ppt/ink/ink1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1-10T17:32:33.86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240 19 6911 0 0,'0'0'528'0'0,"-9"-11"4268"0"0,7 10-4162 0 0,1 0-1 0 0,-1 0 1 0 0,0 0-1 0 0,0 1 1 0 0,0-1-1 0 0,0 0 1 0 0,1 1-1 0 0,-5-1 1 0 0,-18 0 1574 0 0,-22 9-1162 0 0,45-8-970 0 0,-14 5 40 0 0,0 0-1 0 0,1 0 0 0 0,0 2 1 0 0,0 0-1 0 0,-25 16 0 0 0,37-22-63 0 0,1 0-1 0 0,-1 1 0 0 0,0-1 1 0 0,0 1-1 0 0,1-1 1 0 0,-1 1-1 0 0,1 0 0 0 0,-1 0 1 0 0,1-1-1 0 0,0 1 1 0 0,-1 0-1 0 0,1 0 0 0 0,0 0 1 0 0,1 1-1 0 0,-1-1 1 0 0,0 0-1 0 0,0 0 0 0 0,1 0 1 0 0,0 1-1 0 0,-1-1 1 0 0,1 0-1 0 0,0 0 1 0 0,0 1-1 0 0,0-1 0 0 0,0 0 1 0 0,1 3-1 0 0,0-1 24 0 0,0 0 1 0 0,0-1-1 0 0,0 1 0 0 0,1 0 1 0 0,-1 0-1 0 0,1-1 0 0 0,0 1 0 0 0,0-1 1 0 0,0 0-1 0 0,1 1 0 0 0,-1-1 1 0 0,1 0-1 0 0,0 0 0 0 0,3 2 0 0 0,10 8 81 0 0,48 43 271 0 0,-57-49-394 0 0,0 1 0 0 0,-1-1-1 0 0,0 1 1 0 0,0 0-1 0 0,-1 1 1 0 0,7 12-1 0 0,-11-19-22 0 0,0 1 1 0 0,0 0-1 0 0,-1-1 0 0 0,1 1 1 0 0,-1 0-1 0 0,1 0 0 0 0,-1-1 1 0 0,0 1-1 0 0,0 0 0 0 0,0 0 1 0 0,0 0-1 0 0,0-1 0 0 0,-1 1 1 0 0,1 0-1 0 0,-1-1 0 0 0,0 1 1 0 0,0 0-1 0 0,0-1 0 0 0,0 1 1 0 0,0-1-1 0 0,0 1 0 0 0,-1-1 1 0 0,0 1-1 0 0,1-1 0 0 0,-1 0 1 0 0,0 0-1 0 0,0 0 0 0 0,-2 2 1 0 0,1-2-24 0 0,1 0 0 0 0,-1 0 0 0 0,0 0 0 0 0,0-1 0 0 0,1 1 0 0 0,-1-1 0 0 0,0 1 0 0 0,0-1 0 0 0,0 0 0 0 0,0-1 0 0 0,-1 1 0 0 0,1 0 0 0 0,0-1 0 0 0,0 0 1 0 0,0 1-1 0 0,-1-1 0 0 0,1-1 0 0 0,0 1 0 0 0,0 0 0 0 0,0-1 0 0 0,0 1 0 0 0,-1-1 0 0 0,1 0 0 0 0,-3-2 0 0 0,1 1-41 0 0,1 0-1 0 0,-1-1 1 0 0,1 1-1 0 0,0-1 1 0 0,0 0-1 0 0,0 0 1 0 0,0-1-1 0 0,0 1 1 0 0,1-1-1 0 0,-1 0 1 0 0,1 0-1 0 0,-5-8 1 0 0,6 8-514 0 0,0 0 0 0 0,0-1 1 0 0,1 1-1 0 0,-1 0 0 0 0,0-7 1 0 0,0-2-1247 0 0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1-10T17:29:47.04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6 89 2303 0 0,'3'-7'213'0'0,"0"-1"0"0"0,0 1 0 0 0,3-12 0 0 0,0-10 7570 0 0,-2 10-200 0 0,-8 32-5211 0 0,-14 78 1228 0 0,13-44-3266 0 0,1 55-1 0 0,11-104-2007 0 0,-1-1-109 0 0</inkml:trace>
</inkml:ink>
</file>

<file path=ppt/ink/ink1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1-10T17:32:34.57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64 210 4607 0 0,'0'0'354'0'0,"0"-2"-233"0"0,11-29 17544 0 0,-13 48-17846 0 0,-16 102 2854 0 0,-17 170-982 0 0,32-255-1632 0 0,0-13-71 0 0,2 0-1 0 0,2 29 0 0 0,-14-143-614 0 0,13 69 494 0 0,1 0 0 0 0,1 0 0 0 0,1-1-1 0 0,1 1 1 0 0,11-36 0 0 0,-3 22-208 0 0,3-1 1 0 0,28-54-1 0 0,-18 48-190 0 0,38-52 0 0 0,-46 73 354 0 0,2 1-1 0 0,0 1 1 0 0,38-33-1 0 0,-55 53 181 0 0,1 0 0 0 0,-1 0 0 0 0,0 1 0 0 0,1-1 0 0 0,-1 1 0 0 0,1 0 0 0 0,-1-1 0 0 0,1 1 0 0 0,0 0 0 0 0,-1 1 0 0 0,1-1 0 0 0,0 0 0 0 0,0 1 0 0 0,0 0 0 0 0,3-1 0 0 0,-4 2 21 0 0,-1-1-1 0 0,1 0 1 0 0,-1 1 0 0 0,1-1 0 0 0,-1 1 0 0 0,1-1 0 0 0,-1 1 0 0 0,1 0 0 0 0,-1 0-1 0 0,1-1 1 0 0,-1 1 0 0 0,0 0 0 0 0,0 0 0 0 0,1 0 0 0 0,-1 1 0 0 0,0-1 0 0 0,0 0-1 0 0,0 0 1 0 0,0 1 0 0 0,0-1 0 0 0,0 0 0 0 0,-1 1 0 0 0,1-1 0 0 0,0 1 0 0 0,-1-1-1 0 0,1 1 1 0 0,0 2 0 0 0,0 3 123 0 0,0 1-1 0 0,0-1 0 0 0,0 1 1 0 0,-1-1-1 0 0,0 1 0 0 0,-1 0 1 0 0,1-1-1 0 0,-2 1 0 0 0,1-1 1 0 0,-5 14-1 0 0,-3 6-19 0 0,-19 37 0 0 0,12-30 32 0 0,-22 32 0 0 0,31-55-119 0 0,0 0 1 0 0,-2-1-1 0 0,1 0 0 0 0,-1 0 1 0 0,0-1-1 0 0,-17 13 0 0 0,22-19-64 0 0,0-1 1 0 0,0 1-1 0 0,-1-1 0 0 0,-8 4 1 0 0,11-6 10 0 0,0 1 1 0 0,0-1-1 0 0,0 1 0 0 0,0-1 1 0 0,0 0-1 0 0,0 0 1 0 0,0 1-1 0 0,0-1 0 0 0,0-1 1 0 0,0 1-1 0 0,1 0 1 0 0,-1 0-1 0 0,-4-2 0 0 0,5 2-180 0 0,-12-20-698 0 0,6 0-1952 0 0,5 8 1177 0 0</inkml:trace>
</inkml:ink>
</file>

<file path=ppt/ink/ink1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1-10T17:32:34.95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36 70 3223 0 0,'14'-6'651'0'0,"-8"3"1504"0"0,-1-1 0 0 0,1 1 0 0 0,-1-1 0 0 0,6-5 0 0 0,14-9-265 0 0,-19 14-1731 0 0,1 0-1 0 0,-1 1 0 0 0,1 0 1 0 0,7-2-1 0 0,-11 4-36 0 0,0 0 1 0 0,0 1-1 0 0,0-1 0 0 0,0 1 0 0 0,0 0 1 0 0,1 0-1 0 0,-1 0 0 0 0,0 0 0 0 0,0 0 1 0 0,0 1-1 0 0,0 0 0 0 0,5 1 1 0 0,-2 0 37 0 0,1 1 1 0 0,-1 0-1 0 0,0 0 1 0 0,0 1-1 0 0,0 0 1 0 0,-1 0-1 0 0,1 0 1 0 0,-1 0-1 0 0,0 1 1 0 0,0 0-1 0 0,-1 0 1 0 0,1 0-1 0 0,-1 1 1 0 0,0 0-1 0 0,0 0 1 0 0,-1 0-1 0 0,0 0 1 0 0,0 0-1 0 0,0 0 1 0 0,-1 1 0 0 0,0 0-1 0 0,0-1 1 0 0,-1 1-1 0 0,0 0 1 0 0,0 0-1 0 0,0 0 1 0 0,-1 8-1 0 0,-2 2 26 0 0,0-1 0 0 0,-1 1-1 0 0,-1-1 1 0 0,0 0 0 0 0,-1 0 0 0 0,-11 23-1 0 0,11-29-146 0 0,0-1 1 0 0,0 1-1 0 0,-2-1 0 0 0,1 0 1 0 0,-1 0-1 0 0,0-1 0 0 0,-1 0 0 0 0,0 0 1 0 0,0-1-1 0 0,-16 12 0 0 0,20-17-42 0 0,-1 1 0 0 0,1-1 0 0 0,-1 0-1 0 0,1 0 1 0 0,-1-1 0 0 0,0 0 0 0 0,0 0 0 0 0,1 0 0 0 0,-1 0-1 0 0,0 0 1 0 0,0-1 0 0 0,0 0 0 0 0,0 0 0 0 0,0-1 0 0 0,0 1-1 0 0,0-1 1 0 0,0 0 0 0 0,0 0 0 0 0,-4-2 0 0 0,5 1-15 0 0,0 0-1 0 0,-1 0 1 0 0,1 0 0 0 0,0 0 0 0 0,1-1-1 0 0,-1 1 1 0 0,0-1 0 0 0,1 0 0 0 0,0 0-1 0 0,-1 0 1 0 0,1-1 0 0 0,0 1 0 0 0,1-1-1 0 0,-1 0 1 0 0,1 1 0 0 0,-1-1-1 0 0,1 0 1 0 0,0-1 0 0 0,1 1 0 0 0,-3-8-1 0 0,3 6-1 0 0,-1 0-1 0 0,1 0 0 0 0,0 0 1 0 0,1 0-1 0 0,0 0 0 0 0,0 0 1 0 0,0 0-1 0 0,1 0 0 0 0,0 0 1 0 0,0 0-1 0 0,0 0 0 0 0,1 0 0 0 0,-1 0 1 0 0,2 1-1 0 0,-1-1 0 0 0,1 0 1 0 0,-1 1-1 0 0,2 0 0 0 0,-1 0 1 0 0,0 0-1 0 0,1 0 0 0 0,7-7 0 0 0,85-68-3324 0 0,-64 56-435 0 0,40-22 0 0 0,-49 34-1292 0 0</inkml:trace>
</inkml:ink>
</file>

<file path=ppt/ink/ink1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1-10T17:32:35.33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 1839 0 0,'9'6'1956'0'0,"-5"-3"-920"0"0,-1 1 0 0 0,0 0 0 0 0,0 1 0 0 0,0-1-1 0 0,-1 0 1 0 0,1 1 0 0 0,-1 0 0 0 0,3 8-1 0 0,-2-3 283 0 0,-1 0-1 0 0,0 0 0 0 0,1 20 0 0 0,-2-8 211 0 0,-4 31-1 0 0,-2-7-288 0 0,3-36-929 0 0,-32 197 2270 0 0,32-197-2538 0 0,1-3-47 0 0,0-6-71 0 0,2-17-24 0 0,0 0 0 0 0,2-1 0 0 0,0 1-1 0 0,0 0 1 0 0,1 0 0 0 0,1 0 0 0 0,1 1 0 0 0,0-1-1 0 0,1 1 1 0 0,18-27 0 0 0,-14 25-78 0 0,2 0-1 0 0,0 0 1 0 0,1 2 0 0 0,0-1 0 0 0,2 2-1 0 0,0 0 1 0 0,0 1 0 0 0,22-13-1 0 0,-32 22 153 0 0,0 1 0 0 0,0 0 0 0 0,0 0-1 0 0,1 1 1 0 0,-1 0 0 0 0,1 0-1 0 0,0 0 1 0 0,0 1 0 0 0,13-1-1 0 0,-17 1 39 0 0,0 1-1 0 0,-1 1 0 0 0,1-1 1 0 0,0 0-1 0 0,0 1 0 0 0,0-1 1 0 0,0 1-1 0 0,0 0 0 0 0,0 0 0 0 0,0 0 1 0 0,-1 0-1 0 0,1 1 0 0 0,-1-1 1 0 0,1 1-1 0 0,-1-1 0 0 0,1 1 1 0 0,-1 0-1 0 0,0 0 0 0 0,0 0 0 0 0,0 0 1 0 0,0 1-1 0 0,0-1 0 0 0,0 1 1 0 0,-1-1-1 0 0,3 4 0 0 0,-1 1 90 0 0,-1 0 0 0 0,1 0-1 0 0,-1 1 1 0 0,0-1 0 0 0,-1 1 0 0 0,0 0 0 0 0,0 0-1 0 0,-1 12 1 0 0,-1 8 312 0 0,-5 28 0 0 0,3-28-202 0 0,-5 16-7 0 0,5-31-151 0 0,1-1-1 0 0,0 1 1 0 0,1-1 0 0 0,0 1-1 0 0,1 14 1 0 0,3-16-53 0 0,4 2 0 0 0,-2-12 0 0 0,-3-1 0 0 0,1 1-35 0 0,0 0 0 0 0,0-1 0 0 0,1 1 0 0 0,-1-1 0 0 0,0 0 1 0 0,1 0-1 0 0,-1 0 0 0 0,0 0 0 0 0,0-1 0 0 0,1 1 0 0 0,-1-1 0 0 0,0 0 0 0 0,0 0 0 0 0,5-2 0 0 0,6-3-585 0 0,24-15 0 0 0,-26 14 216 0 0,10-6-1372 0 0</inkml:trace>
</inkml:ink>
</file>

<file path=ppt/ink/ink1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1-10T17:32:35.98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263 1 4143 0 0,'0'0'319'0'0,"1"1"-210"0"0,6 4 1517 0 0,-1 0 0 0 0,0 1 0 0 0,0 0-1 0 0,0 0 1 0 0,-1 0 0 0 0,0 1-1 0 0,0 0 1 0 0,-1 0 0 0 0,1 0 0 0 0,5 15-1 0 0,-8-15-1298 0 0,0 1-1 0 0,0 0 0 0 0,0 0 1 0 0,0 9-1 0 0,-1 18 4 0 0,-2 1 1 0 0,-1 0-1 0 0,-2-1 1 0 0,-2 1-1 0 0,0-1 1 0 0,-19 51-1 0 0,18-65-346 0 0,7-20-64 0 0,-3-9-156 0 0,1 1 182 0 0,0 1 0 0 0,-1-1 0 0 0,1 0 0 0 0,-1 1 1 0 0,-1-1-1 0 0,1 1 0 0 0,-1 0 0 0 0,0 0 0 0 0,-1 0 0 0 0,1 1 0 0 0,-1 0 0 0 0,0 0 0 0 0,-1 0 0 0 0,1 0 0 0 0,-1 1 1 0 0,0 0-1 0 0,0 0 0 0 0,0 0 0 0 0,-1 1 0 0 0,1 0 0 0 0,-1 0 0 0 0,-8-2 0 0 0,11 5 50 0 0,0-1 0 0 0,-1 1 0 0 0,1 0 0 0 0,0 0 0 0 0,0 1 0 0 0,-1-1 0 0 0,1 1 0 0 0,0 0 0 0 0,0 0 0 0 0,0 0 0 0 0,0 1 0 0 0,0-1 0 0 0,0 1 0 0 0,0 0 0 0 0,0 0 0 0 0,1 1 0 0 0,-1-1 0 0 0,1 1 0 0 0,-1-1 0 0 0,1 1 0 0 0,-4 4 0 0 0,-1 2 17 0 0,0 0-1 0 0,1 1 0 0 0,0 0 1 0 0,0 0-1 0 0,1 1 0 0 0,-6 14 1 0 0,7-15 20 0 0,1 1 0 0 0,0 0 0 0 0,1 0 0 0 0,0 1 0 0 0,1-1 0 0 0,1 1 0 0 0,-1-1 0 0 0,2 1 0 0 0,0 0 0 0 0,0-1 0 0 0,1 1 0 0 0,3 17 0 0 0,-3-26-21 0 0,0 0-1 0 0,0 0 1 0 0,0 0-1 0 0,0-1 1 0 0,1 1-1 0 0,-1 0 1 0 0,1-1-1 0 0,-1 1 1 0 0,1-1-1 0 0,0 0 1 0 0,0 0-1 0 0,0 1 1 0 0,0-1-1 0 0,1 0 1 0 0,3 2-1 0 0,-1-1 4 0 0,-1-1 0 0 0,1 0 0 0 0,-1 0-1 0 0,1-1 1 0 0,-1 1 0 0 0,1-1 0 0 0,0 0 0 0 0,9 1 0 0 0,2-2-49 0 0,-1 0 0 0 0,1-1 0 0 0,-1-1 0 0 0,1 0-1 0 0,15-5 1 0 0,-4-2-146 0 0,0 0 0 0 0,0-1-1 0 0,-2-2 1 0 0,1-1-1 0 0,-2-1 1 0 0,0-1-1 0 0,0-1 1 0 0,29-26-1 0 0,-35 26 12 0 0,-1 0-1 0 0,-1-2 1 0 0,17-22-1 0 0,39-71-805 0 0,-81 144 1851 0 0,-11 28 80 0 0,-31 113 767 0 0,49-164-1666 0 0,1 0 0 0 0,-1 0 0 0 0,1 1 0 0 0,1-1 0 0 0,1 15 0 0 0,3-15 6 0 0,-3-9-59 0 0,5 5-4 0 0,-3-5-94 0 0,-1-1 0 0 0,0 1-1 0 0,0 0 1 0 0,0-1 0 0 0,1 1-1 0 0,-1-1 1 0 0,0 0 0 0 0,1 1 0 0 0,-1-1-1 0 0,0 0 1 0 0,1 0 0 0 0,-1-1-1 0 0,0 1 1 0 0,1 0 0 0 0,-1-1 0 0 0,0 0-1 0 0,0 1 1 0 0,1-1 0 0 0,-1 0-1 0 0,4-2 1 0 0,0-1-706 0 0,0-1 1 0 0,0 1-1 0 0,0-1 0 0 0,10-10 1 0 0,4-7-1007 0 0</inkml:trace>
</inkml:ink>
</file>

<file path=ppt/ink/ink1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1-10T17:32:36.39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146 0 5063 0 0,'0'0'390'0'0,"-12"14"9519"0"0,-20 35-2013 0 0,21-30-7497 0 0,1 1 1 0 0,2 0-1 0 0,0 0 1 0 0,-6 25-1 0 0,2 2-122 0 0,-26 84 9 0 0,47-172-537 0 0,0 19 221 0 0,1 0 0 0 0,1 1 0 0 0,1 1 0 0 0,1 0 0 0 0,1 0 0 0 0,1 1 0 0 0,0 1 1 0 0,1 1-1 0 0,1 0 0 0 0,1 1 0 0 0,0 1 0 0 0,37-23 0 0 0,-43 31 38 0 0,-1 0 1 0 0,2 1 0 0 0,17-6-1 0 0,-24 10-5 0 0,1 0-1 0 0,-1 0 0 0 0,1 0 0 0 0,0 1 0 0 0,0 0 0 0 0,0 1 0 0 0,0 0 0 0 0,10 0 0 0 0,-14 1 2 0 0,0-1 0 0 0,-1 1 0 0 0,1 0 0 0 0,0 0 0 0 0,0 0 0 0 0,0 0 0 0 0,-1 0 0 0 0,1 1 0 0 0,0-1 0 0 0,-1 1 0 0 0,0 0 0 0 0,1-1 0 0 0,-1 1 0 0 0,0 0 0 0 0,3 3 0 0 0,-3-1 11 0 0,1 0 1 0 0,0 0 0 0 0,-1 0-1 0 0,0 0 1 0 0,0 1-1 0 0,0-1 1 0 0,-1 0 0 0 0,2 9-1 0 0,0 4 26 0 0,-1 0 0 0 0,-1 0 0 0 0,-1 0-1 0 0,-2 20 1 0 0,-16 119-120 0 0,18-154 10 0 0,2-1-1324 0 0,-1 0 794 0 0,-1-1 0 0 0,1 1 1 0 0,0-1-1 0 0,0 1 1 0 0,0-1-1 0 0,0 0 0 0 0,0 1 1 0 0,1-1-1 0 0,-1 0 0 0 0,0 0 1 0 0,0 0-1 0 0,2 0 0 0 0,6-1-6437 0 0</inkml:trace>
</inkml:ink>
</file>

<file path=ppt/ink/ink1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1-10T17:32:36.84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371 204 9471 0 0,'5'-3'236'0'0,"0"0"-1"0"0,0 0 0 0 0,0 0 1 0 0,0-1-1 0 0,0 1 0 0 0,-1-1 0 0 0,0 0 1 0 0,0-1-1 0 0,0 1 0 0 0,0-1 1 0 0,-1 1-1 0 0,0-1 0 0 0,0 0 0 0 0,0 0 1 0 0,0-1-1 0 0,-1 1 0 0 0,0 0 1 0 0,0-1-1 0 0,0 0 0 0 0,-1 1 0 0 0,0-1 1 0 0,0 0-1 0 0,0 0 0 0 0,-1 0 1 0 0,0 1-1 0 0,0-1 0 0 0,0 0 0 0 0,-1 0 1 0 0,0 0-1 0 0,0 1 0 0 0,0-1 1 0 0,-1 0-1 0 0,-4-9 0 0 0,5 13-180 0 0,1 1 0 0 0,-1-1 0 0 0,0 1-1 0 0,0-1 1 0 0,0 1 0 0 0,-1-1 0 0 0,1 1 0 0 0,0-1-1 0 0,0 1 1 0 0,-1 0 0 0 0,1 0 0 0 0,-1 0 0 0 0,1 0-1 0 0,-1 0 1 0 0,1 0 0 0 0,-1 0 0 0 0,0 0 0 0 0,1 1-1 0 0,-1-1 1 0 0,-2 0 0 0 0,1 1 49 0 0,0 0 0 0 0,0 0-1 0 0,0 0 1 0 0,0 0 0 0 0,0 0 0 0 0,0 1-1 0 0,0-1 1 0 0,1 1 0 0 0,-1 0 0 0 0,0 0 0 0 0,-4 2-1 0 0,-2 2 226 0 0,0 0-1 0 0,0 1 0 0 0,0 0 0 0 0,1 0 0 0 0,0 1 0 0 0,-8 8 0 0 0,-1 4 219 0 0,1 0 0 0 0,0 1 0 0 0,-18 30 0 0 0,28-39-438 0 0,0 1 1 0 0,0-1-1 0 0,1 1 0 0 0,1 0 1 0 0,0 0-1 0 0,1 0 1 0 0,0 1-1 0 0,-2 22 0 0 0,5-31-97 0 0,-1-1-1 0 0,2 1 0 0 0,-1-1 0 0 0,0 1 0 0 0,1-1 0 0 0,0 1 0 0 0,-1-1 1 0 0,1 0-1 0 0,1 1 0 0 0,-1-1 0 0 0,0 0 0 0 0,1 0 0 0 0,0 0 0 0 0,0 0 1 0 0,4 5-1 0 0,-5-6-5 0 0,1 0 0 0 0,0-1 0 0 0,-1 0 0 0 0,1 1 0 0 0,0-1 0 0 0,0 0 0 0 0,0 0 0 0 0,0 0 0 0 0,0 0 0 0 0,0 0 0 0 0,0 0 0 0 0,0-1 0 0 0,1 1 0 0 0,-1-1 0 0 0,0 0 0 0 0,0 1 0 0 0,0-1 0 0 0,1 0 0 0 0,-1 0 0 0 0,0 0 0 0 0,0-1 0 0 0,1 1 0 0 0,-1 0 0 0 0,0-1 0 0 0,3-1 0 0 0,6-2-123 0 0,-1 0 0 0 0,0-1 1 0 0,0-1-1 0 0,0 0 0 0 0,-1 0 0 0 0,0-1 0 0 0,9-8 0 0 0,-2 1-234 0 0,-1-2-1 0 0,22-29 1 0 0,-23 24 145 0 0,-10 15 144 0 0,0 0 0 0 0,0 0 0 0 0,0 0 0 0 0,1 0-1 0 0,8-7 1 0 0,-13 13 62 0 0,0 0 0 0 0,0 0 0 0 0,1-1 0 0 0,-1 1 0 0 0,0 0 0 0 0,1 0 0 0 0,-1 0 0 0 0,0-1 0 0 0,0 1 0 0 0,1 0 0 0 0,-1 0 0 0 0,0 0 0 0 0,1 0 0 0 0,-1 0 0 0 0,0 0 0 0 0,1-1 0 0 0,-1 1 0 0 0,0 0 0 0 0,1 0 0 0 0,-1 0 0 0 0,0 0 0 0 0,1 0 0 0 0,-1 0 0 0 0,0 0 0 0 0,1 0 0 0 0,-1 1 0 0 0,0-1 0 0 0,0 0 0 0 0,1 0 0 0 0,-1 0 0 0 0,1 0 0 0 0,1 4 0 0 0,0-1 19 0 0,0 1-1 0 0,-1 0 1 0 0,1-1-1 0 0,-1 1 1 0 0,0 0 0 0 0,0 0-1 0 0,0-1 1 0 0,1 7-1 0 0,-1 36 290 0 0,0-20-175 0 0,2 46 352 0 0,-4-1 1 0 0,-2 1-1 0 0,-24 125 0 0 0,24-180-442 0 0,-2 1-1 0 0,0-1 1 0 0,0-1-1 0 0,-2 1 1 0 0,0-1-1 0 0,-15 24 1 0 0,17-32-46 0 0,-1-1-1 0 0,1 1 1 0 0,-2-1 0 0 0,1 0-1 0 0,-1 0 1 0 0,0 0 0 0 0,-1-1-1 0 0,0-1 1 0 0,1 1 0 0 0,-2-1-1 0 0,1 0 1 0 0,-1-1-1 0 0,-15 6 1 0 0,7-5-70 0 0,0-1 0 0 0,0 0 0 0 0,0-2 0 0 0,0 1 0 0 0,-1-2 0 0 0,-27-1 0 0 0,27-2-1050 0 0,1 0 0 0 0,-1-1 0 0 0,-27-8 1 0 0,10-1-6596 0 0</inkml:trace>
</inkml:ink>
</file>

<file path=ppt/ink/ink1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1-10T17:32:37.20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 6447 0 0,'0'0'298'0'0,"2"0"-10"0"0,36 18 1367 0 0,-18-7 4176 0 0,-4 0 3757 0 0,-14-10-9302 0 0,-1 0 0 0 0,1 0 0 0 0,-1-1 1 0 0,1 1-1 0 0,-1 0 0 0 0,1-1 0 0 0,0 1 0 0 0,-1-1 0 0 0,1 1 0 0 0,1-1 0 0 0,-1 0-349 0 0,-1 0 0 0 0,1 0-1 0 0,-1 0 1 0 0,0 0 0 0 0,1-1-1 0 0,-1 1 1 0 0,1 0 0 0 0,-1-1-1 0 0,0 1 1 0 0,0-1 0 0 0,1 0-1 0 0,-1 1 1 0 0,0-1 0 0 0,0 0-1 0 0,0 0 1 0 0,2-1 0 0 0,5-4-1180 0 0</inkml:trace>
</inkml:ink>
</file>

<file path=ppt/ink/ink1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1-10T17:32:37.96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335 62 9991 0 0,'1'-1'456'0'0,"49"-36"762"0"0,-13 16 2380 0 0,-28 18-1063 0 0,-18 12 487 0 0,-2 1-2883 0 0,-26 25 1335 0 0,-52 40 0 0 0,-10 7-414 0 0,86-69-943 0 0,-74 71 289 0 0,67-63-363 0 0,2 1-1 0 0,-20 30 1 0 0,37-51-35 0 0,0 1 1 0 0,0 0 0 0 0,0-1 0 0 0,0 1-1 0 0,0 0 1 0 0,0 0 0 0 0,0 0-1 0 0,1 0 1 0 0,-1 0 0 0 0,1-1 0 0 0,-1 1-1 0 0,1 0 1 0 0,0 0 0 0 0,0 0-1 0 0,0 0 1 0 0,0 0 0 0 0,0 0 0 0 0,1 3-1 0 0,-1-4 0 0 0,1 1-1 0 0,0-1 0 0 0,0 1 1 0 0,0-1-1 0 0,0 0 1 0 0,0 1-1 0 0,1-1 0 0 0,-1 0 1 0 0,0 0-1 0 0,0 0 1 0 0,1 0-1 0 0,-1 0 0 0 0,1 0 1 0 0,-1 0-1 0 0,1 0 0 0 0,-1 0 1 0 0,1-1-1 0 0,0 1 1 0 0,-1-1-1 0 0,1 1 0 0 0,3-1 1 0 0,37 7 93 0 0,1-1 1 0 0,53-1-1 0 0,-80-4-96 0 0,39-3 18 0 0,-39 1-9 0 0,0 0 0 0 0,31 3-1 0 0,-17 6-3733 0 0</inkml:trace>
</inkml:ink>
</file>

<file path=ppt/ink/ink1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1-10T17:32:43.08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11 1 919 0 0,'0'0'14552'0'0,"8"12"-11822"0"0,-6-6-2294 0 0,0-1 1 0 0,-1 1 0 0 0,1 0 0 0 0,-1-1 0 0 0,0 1-1 0 0,-1 0 1 0 0,1 0 0 0 0,-2 10 0 0 0,-1 5 184 0 0,-5 24 1 0 0,-1 2-47 0 0,6-25-481 0 0,-7 86-388 0 0,9-106-390 0 0</inkml:trace>
</inkml:ink>
</file>

<file path=ppt/ink/ink1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1-10T17:32:43.69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399 33 6911 0 0,'0'0'982'0'0,"-4"-8"2286"0"0,3 6-2873 0 0,0 1 1 0 0,0-1-1 0 0,0 1 1 0 0,-1-1-1 0 0,1 1 0 0 0,0-1 1 0 0,-1 1-1 0 0,1 0 1 0 0,-1 0-1 0 0,0 0 1 0 0,1 0-1 0 0,-1 0 1 0 0,-3-1-1 0 0,2 1-63 0 0,-1 0 0 0 0,0 0 0 0 0,0 0 0 0 0,0 1 0 0 0,-9-1-1 0 0,1 1-2 0 0,0 1 0 0 0,0 1 1 0 0,-15 3-1 0 0,14-2-27 0 0,0 1 1 0 0,1 1-1 0 0,-1-1 1 0 0,1 2-1 0 0,-22 13 1 0 0,29-16-206 0 0,-1 0 0 0 0,1 1 1 0 0,0 0-1 0 0,0 1 0 0 0,1-1 1 0 0,-1 1-1 0 0,1 0 0 0 0,0 0 0 0 0,0 0 1 0 0,1 0-1 0 0,0 1 0 0 0,-1-1 1 0 0,2 1-1 0 0,-4 8 0 0 0,5-12-63 0 0,1 1 0 0 0,-1-1 0 0 0,1 1 0 0 0,-1-1 0 0 0,1 1 0 0 0,0-1 0 0 0,0 1 0 0 0,0-1 0 0 0,0 1 0 0 0,1-1 0 0 0,-1 1 0 0 0,1-1 0 0 0,-1 1 0 0 0,1-1 0 0 0,0 0 0 0 0,0 1 0 0 0,0-1 0 0 0,0 0 0 0 0,0 0 0 0 0,1 0 0 0 0,-1 0 0 0 0,1 0 0 0 0,-1 0 0 0 0,1 0 0 0 0,0 0 0 0 0,0 0 0 0 0,0-1 0 0 0,0 1 0 0 0,0-1 0 0 0,3 2 0 0 0,6 3 37 0 0,1 0 0 0 0,-1-2-1 0 0,1 1 1 0 0,23 4 0 0 0,-18-4-66 0 0,4 1 37 0 0,33 15 0 0 0,-47-18-35 0 0,0 0 1 0 0,-1 1-1 0 0,1 0 0 0 0,-1 0 1 0 0,0 0-1 0 0,-1 1 0 0 0,1 0 1 0 0,8 10-1 0 0,-12-13-5 0 0,-1 1-1 0 0,1-1 1 0 0,-1 0 0 0 0,0 1-1 0 0,1 0 1 0 0,-1-1 0 0 0,0 1-1 0 0,-1-1 1 0 0,1 1 0 0 0,0 0 0 0 0,-1 0-1 0 0,0-1 1 0 0,1 1 0 0 0,-1 0-1 0 0,0 2 1 0 0,-1 0 2 0 0,0 0 1 0 0,0 0-1 0 0,0-1 1 0 0,0 1-1 0 0,-1-1 0 0 0,0 1 1 0 0,0-1-1 0 0,-3 5 0 0 0,0 1 4 0 0,-2-1-1 0 0,1-1 0 0 0,-1 1 0 0 0,-1-1 1 0 0,0 0-1 0 0,-15 12 0 0 0,15-15-46 0 0,-1 1 0 0 0,1-2 0 0 0,-1 1 0 0 0,0-1 1 0 0,0-1-1 0 0,0 0 0 0 0,0 0 0 0 0,-1-1 0 0 0,1 0 0 0 0,-1 0 0 0 0,0-1 0 0 0,1-1 0 0 0,-1 1 0 0 0,0-2 0 0 0,-10 0 0 0 0,12 0-96 0 0,-1-1-1 0 0,0 1 0 0 0,1-1 0 0 0,-1-1 0 0 0,1 0 0 0 0,-1 0 0 0 0,1 0 0 0 0,0-1 0 0 0,1 0 0 0 0,-1-1 0 0 0,1 0 0 0 0,0 0 1 0 0,0-1-1 0 0,0 1 0 0 0,1-1 0 0 0,-10-12 0 0 0,7 4-5311 0 0,4 0-1693 0 0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1-10T17:29:47.40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484 8 5527 0 0,'-3'-1'8723'0'0,"-8"-3"-7579"0"0,-3 3-650 0 0,0 0 0 0 0,0 0-1 0 0,0 2 1 0 0,0-1 0 0 0,-17 5 0 0 0,0-2-68 0 0,-210 16 1066 0 0,222-16-1304 0 0,-1 0 0 0 0,-35 10 0 0 0,53-12-1526 0 0</inkml:trace>
</inkml:ink>
</file>

<file path=ppt/ink/ink1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1-10T17:32:49.34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271 209 2759 0 0,'0'0'13756'0'0,"11"-9"-12321"0"0,-8 6-1369 0 0,-1 0-1 0 0,0 0 1 0 0,0-1-1 0 0,0 1 1 0 0,0 0 0 0 0,-1-1-1 0 0,1 1 1 0 0,-1-1-1 0 0,0 1 1 0 0,0-1 0 0 0,0 0-1 0 0,-1 0 1 0 0,1 1-1 0 0,-1-6 1 0 0,0-2-51 0 0,0 1 0 0 0,-1-1 0 0 0,-3-18 0 0 0,3 24 6 0 0,0 0 0 0 0,0 1 0 0 0,-1-1 0 0 0,0 0 0 0 0,0 1 0 0 0,0-1 0 0 0,0 1-1 0 0,-1 0 1 0 0,1 0 0 0 0,-1 0 0 0 0,0 0 0 0 0,-7-7 0 0 0,7 9 48 0 0,1 0-1 0 0,-1 1 1 0 0,1-1 0 0 0,-1 0-1 0 0,0 1 1 0 0,1 0-1 0 0,-1 0 1 0 0,0 0 0 0 0,0 0-1 0 0,0 0 1 0 0,0 0-1 0 0,0 1 1 0 0,0-1-1 0 0,0 1 1 0 0,0 0 0 0 0,0 0-1 0 0,0 0 1 0 0,0 0-1 0 0,0 1 1 0 0,0-1 0 0 0,-5 2-1 0 0,-1 1 81 0 0,0 1 0 0 0,0-1 0 0 0,0 1 0 0 0,0 1 0 0 0,1 0 0 0 0,-1 0 0 0 0,1 1 0 0 0,1 0 0 0 0,-1 0 0 0 0,-9 10 0 0 0,9-6-73 0 0,0-1 0 0 0,0 1 0 0 0,1 1 1 0 0,0 0-1 0 0,1 0 0 0 0,0 0 0 0 0,-6 18 0 0 0,5-9 32 0 0,1 0 0 0 0,0 0 1 0 0,1 1-1 0 0,-2 26 0 0 0,7-40-78 0 0,-1 0-1 0 0,1 0 1 0 0,1 1 0 0 0,0-1 0 0 0,0 0 0 0 0,0 0 0 0 0,0 0 0 0 0,1 0-1 0 0,1 0 1 0 0,-1 0 0 0 0,1-1 0 0 0,0 1 0 0 0,0-1 0 0 0,1 0-1 0 0,0 0 1 0 0,5 7 0 0 0,-7-11-30 0 0,0 0 1 0 0,0 0-1 0 0,0 0 0 0 0,0-1 0 0 0,0 1 0 0 0,1 0 1 0 0,-1-1-1 0 0,1 0 0 0 0,-1 1 0 0 0,1-1 1 0 0,-1 0-1 0 0,1 0 0 0 0,-1-1 0 0 0,1 1 0 0 0,0 0 1 0 0,2-1-1 0 0,0 1-48 0 0,0-1 0 0 0,0 0 1 0 0,0-1-1 0 0,0 1 0 0 0,0-1 1 0 0,0 0-1 0 0,-1 0 0 0 0,8-4 1 0 0,-3 2-73 0 0,0-1 1 0 0,-1-1 0 0 0,0 0-1 0 0,0 0 1 0 0,0 0 0 0 0,0-1-1 0 0,-1 0 1 0 0,0 0 0 0 0,6-9-1 0 0,-5 4 68 0 0,0 0 0 0 0,-1 0 0 0 0,0-1 0 0 0,-1 0 0 0 0,0-1 0 0 0,-1 1 0 0 0,0-1 0 0 0,-1 0 0 0 0,-1 0 0 0 0,0-1 0 0 0,-1 1-1 0 0,0-1 1 0 0,-1 1 0 0 0,-1-19 0 0 0,0 31 748 0 0,-7 21 40 0 0,5-11-591 0 0,0 0 0 0 0,1 0 0 0 0,1 0 0 0 0,0 0 0 0 0,0 0 1 0 0,0 0-1 0 0,3 9 0 0 0,-1-4-7 0 0,1 1-1 0 0,1-1 1 0 0,8 21 0 0 0,-9-30-124 0 0,-1 0 0 0 0,0 0-1 0 0,1 0 1 0 0,0 0 0 0 0,0-1-1 0 0,1 0 1 0 0,-1 1 0 0 0,1-1-1 0 0,0 0 1 0 0,7 5 0 0 0,-8-7-18 0 0,-1-1 0 0 0,0 1 0 0 0,1-1 0 0 0,-1 0 0 0 0,1 0 0 0 0,-1 0 0 0 0,1 0 0 0 0,-1-1 0 0 0,1 1 0 0 0,0-1 0 0 0,-1 1 1 0 0,1-1-1 0 0,0 0 0 0 0,-1 0 0 0 0,1 0 0 0 0,0-1 0 0 0,-1 1 0 0 0,1 0 0 0 0,0-1 0 0 0,-1 0 0 0 0,1 0 0 0 0,-1 1 0 0 0,5-4 0 0 0,2-1-164 0 0,-1 0 0 0 0,0-1 0 0 0,-1 0 1 0 0,1 0-1 0 0,-1-1 0 0 0,0 1 0 0 0,-1-2 0 0 0,1 1 0 0 0,-2-1 0 0 0,10-15 0 0 0,-1-2-787 0 0,-2-1-1 0 0,14-36 1 0 0,-21 46 779 0 0,1 0-1 0 0,-2-1 1 0 0,-1 0 0 0 0,0 0 0 0 0,-1 0 0 0 0,1-28 0 0 0,-3 44 644 0 0,-1 3-91 0 0,-6 12 59 0 0,1 1-1 0 0,1 1 1 0 0,1-1-1 0 0,0 1 1 0 0,0 0 0 0 0,0 21-1 0 0,0 101 962 0 0,5-96-819 0 0,-1-35-491 0 0,0 0 0 0 0,1 0 1 0 0,2 11-1 0 0,-3-18-84 0 0,0 0-1 0 0,0 0 1 0 0,0 1-1 0 0,0-1 1 0 0,0 0-1 0 0,0 0 1 0 0,0 1-1 0 0,0-1 1 0 0,0 0-1 0 0,0 0 1 0 0,0 1-1 0 0,0-1 1 0 0,1 0-1 0 0,-1 0 1 0 0,0 1-1 0 0,0-1 1 0 0,0 0-1 0 0,0 0 1 0 0,0 1-1 0 0,0-1 1 0 0,1 0-1 0 0,-1 0 1 0 0,0 0-1 0 0,0 1 1 0 0,0-1-1 0 0,1 0 1 0 0,-1 0-1 0 0,0 0 1 0 0,0 0-1 0 0,0 0 1 0 0,1 1-1 0 0,-1-1 1 0 0,0 0-1 0 0,0 0 1 0 0,1 0-1 0 0,-1 0 1 0 0,0 0-1 0 0,1 0 1 0 0,-1 0-1 0 0,0 0 1 0 0,0 0-1 0 0,1 0 1 0 0,2-3-20 0 0,1-2-13 0 0,0 0-1 0 0,-1-1 1 0 0,0 1 0 0 0,0-1 0 0 0,0 0 0 0 0,-1 0 0 0 0,1 1 0 0 0,-2-2-1 0 0,3-10 1 0 0,2-3-2 0 0,6-11-5 0 0,24-47 0 0 0,-19 43-54 0 0,-12 24 35 0 0,1 0-1 0 0,1 0 1 0 0,-1 1-1 0 0,2 0 0 0 0,13-15 1 0 0,-19 22 50 0 0,1 1 0 0 0,-1-1 0 0 0,1 1 0 0 0,0 0-1 0 0,0-1 1 0 0,0 1 0 0 0,0 1 0 0 0,0-1 0 0 0,0 0 0 0 0,0 1 0 0 0,1 0 0 0 0,-1-1 0 0 0,1 1 0 0 0,-1 1 0 0 0,1-1-1 0 0,-1 0 1 0 0,1 1 0 0 0,-1 0 0 0 0,1 0 0 0 0,0 0 0 0 0,-1 0 0 0 0,1 0 0 0 0,6 2 0 0 0,-8 0 15 0 0,1-1 0 0 0,0 0 0 0 0,-1 1-1 0 0,1 0 1 0 0,-1-1 0 0 0,0 1 0 0 0,1 0 0 0 0,-1 0 0 0 0,0 1 0 0 0,0-1 0 0 0,0 0 0 0 0,0 1 0 0 0,-1-1 0 0 0,1 1-1 0 0,-1-1 1 0 0,1 1 0 0 0,-1 0 0 0 0,0 0 0 0 0,0-1 0 0 0,0 1 0 0 0,-1 0 0 0 0,2 4 0 0 0,0 6 39 0 0,-1-1 0 0 0,1 1 0 0 0,-2 24 0 0 0,-7 40 236 0 0,0 21 120 0 0,7-97-402 0 0,0-1-1 0 0,0 1 0 0 0,0-1 1 0 0,0 1-1 0 0,1-1 1 0 0,-1 1-1 0 0,0-1 1 0 0,0 1-1 0 0,0-1 0 0 0,0 0 1 0 0,1 1-1 0 0,-1-1 1 0 0,0 1-1 0 0,0-1 0 0 0,1 0 1 0 0,-1 1-1 0 0,0-1 1 0 0,0 0-1 0 0,1 1 1 0 0,-1-1-1 0 0,1 0 0 0 0,-1 0 1 0 0,0 1-1 0 0,1-1 1 0 0,-1 0-1 0 0,1 0 1 0 0,-1 1-1 0 0,0-1 0 0 0,1 0 1 0 0,-1 0-1 0 0,1 0 1 0 0,-1 0-1 0 0,1 0 1 0 0,-1 0-1 0 0,1 0 0 0 0,-1 0 1 0 0,0 0-1 0 0,1 0 1 0 0,-1 0-1 0 0,1 0 0 0 0,-1 0 1 0 0,1 0-1 0 0,-1 0 1 0 0,1 0-1 0 0,-1-1 1 0 0,0 1-1 0 0,1 0 0 0 0,-1 0 1 0 0,1 0-1 0 0,-1-1 1 0 0,1 0-1 0 0,0 1 5 0 0,4-2-521 0 0,1 0 1 0 0,-1-1-1 0 0,0 0 0 0 0,0 1 1 0 0,0-2-1 0 0,0 1 0 0 0,6-6 1 0 0,1-2-7289 0 0</inkml:trace>
</inkml:ink>
</file>

<file path=ppt/ink/ink1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1-10T17:32:49.83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344 0 9671 0 0,'2'1'440'0'0,"25"14"-1037"0"0,-22-12 1608 0 0,-1 1 1 0 0,0-1-1 0 0,0 1 0 0 0,0 0 1 0 0,0 0-1 0 0,-1 0 1 0 0,1 1-1 0 0,-1-1 1 0 0,0 1-1 0 0,-1 0 0 0 0,1 0 1 0 0,3 10-1 0 0,-4-8-491 0 0,0 0 0 0 0,-1-1 0 0 0,1 12 0 0 0,-1 1-105 0 0,-1 1 0 0 0,-1-1 0 0 0,0 1 0 0 0,-8 32 0 0 0,-27 77-64 0 0,9-39-232 0 0,18-55-119 0 0,3-17 0 0 0,1 0 0 0 0,-3 28 0 0 0,7-39-21 0 0,-16-29-661 0 0,4 5 541 0 0,-1 0 0 0 0,-25-24 0 0 0,33 36 110 0 0,0 0 0 0 0,0 0 1 0 0,-1 0-1 0 0,0 1 0 0 0,0 0 1 0 0,0 0-1 0 0,0 1 0 0 0,-1 0 0 0 0,0 0 1 0 0,-10-2-1 0 0,14 4 34 0 0,-1 1 0 0 0,1 0 0 0 0,-1 0 0 0 0,1 0 0 0 0,-1 1 0 0 0,1 0 0 0 0,0 0 0 0 0,-1 0 0 0 0,1 0 0 0 0,0 1 0 0 0,0-1 0 0 0,-1 1 0 0 0,1 0 0 0 0,1 0 0 0 0,-1 1 0 0 0,0-1 0 0 0,0 1 0 0 0,1 0 0 0 0,0 0 0 0 0,-5 5 0 0 0,0 1 9 0 0,-1 0 0 0 0,2 1 0 0 0,0 0 0 0 0,0 1 0 0 0,0-1 0 0 0,-4 14 0 0 0,9-20 0 0 0,0 1 0 0 0,1-1 1 0 0,-1 0-1 0 0,1 1 0 0 0,0-1 1 0 0,1 1-1 0 0,-1 0 0 0 0,1-1 1 0 0,0 1-1 0 0,0 0 0 0 0,0-1 1 0 0,1 1-1 0 0,-1-1 0 0 0,1 1 1 0 0,1-1-1 0 0,-1 1 0 0 0,0-1 1 0 0,1 0-1 0 0,0 1 0 0 0,0-1 0 0 0,0 0 1 0 0,1 0-1 0 0,-1 0 0 0 0,1-1 1 0 0,0 1-1 0 0,4 4 0 0 0,-3-4 4 0 0,1 0 0 0 0,0 0-1 0 0,0 0 1 0 0,0-1 0 0 0,0 1-1 0 0,0-1 1 0 0,0-1-1 0 0,1 1 1 0 0,0-1 0 0 0,-1 0-1 0 0,1 0 1 0 0,0 0 0 0 0,0-1-1 0 0,0 0 1 0 0,0 0 0 0 0,0-1-1 0 0,0 1 1 0 0,0-1-1 0 0,10-2 1 0 0,-2-1-373 0 0,0 0 0 0 0,0-1 0 0 0,0-1-1 0 0,-1 0 1 0 0,1-1 0 0 0,-1-1 0 0 0,-1 0 0 0 0,1-1-1 0 0,16-13 1 0 0,-15 10-8015 0 0</inkml:trace>
</inkml:ink>
</file>

<file path=ppt/ink/ink1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1-10T17:33:10.37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43 102 4607 0 0,'0'0'11975'0'0,"-11"-26"-9426"0"0,-2-6-1769 0 0,13 31-524 0 0,-7-8 1392 0 0,4 22-1383 0 0,1 0-1 0 0,0 0 1 0 0,0 1 0 0 0,2 21-1 0 0,6 57 212 0 0,-4-74-395 0 0,27 167 375 0 0,-27-175-526 0 0,-2-6-123 0 0,-1-7 107 0 0,-4-19-56 0 0,-8-21 0 0 0,6 24 97 0 0,-5-25 0 0 0,11 37 42 0 0,0-1 1 0 0,0 1-1 0 0,1-1 0 0 0,0 1 1 0 0,0-1-1 0 0,0 1 1 0 0,3-8-1 0 0,-1 4 15 0 0,2 0 1 0 0,0 0-1 0 0,0 1 0 0 0,0 0 1 0 0,2-1-1 0 0,-1 2 0 0 0,1-1 0 0 0,1 1 1 0 0,12-15-1 0 0,3 0-34 0 0,2 1-1 0 0,28-22 1 0 0,-48 42-36 0 0,0 0 1 0 0,1 0-1 0 0,-1 0 0 0 0,1 1 0 0 0,-1 0 0 0 0,1 0 1 0 0,0 0-1 0 0,9-2 0 0 0,-12 4-102 0 0</inkml:trace>
</inkml:ink>
</file>

<file path=ppt/ink/ink1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1-10T17:33:10.87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0 6911 0 0,'0'0'528'0'0,"1"11"3772"0"0,1-7-3271 0 0,-1 0-1 0 0,1 1 0 0 0,-1-1 1 0 0,0 0-1 0 0,1 7 1 0 0,0 5 379 0 0,-2 23 1 0 0,0 1-474 0 0,25 204 1409 0 0,-9-148-1687 0 0,-16-96-633 0 0,1 12 26 0 0,-1-8-61 0 0,-1-7-36 0 0,-4-19 4 0 0,1 1 0 0 0,1-1 0 0 0,1 0 0 0 0,0 0 1 0 0,2 0-1 0 0,1 0 0 0 0,0 0 0 0 0,2 0 0 0 0,0 1 0 0 0,13-43 0 0 0,-12 54 59 0 0,0 1 1 0 0,0-1-1 0 0,1 1 1 0 0,0 0-1 0 0,1 0 0 0 0,-1 1 1 0 0,2 0-1 0 0,-1 0 0 0 0,1 0 1 0 0,11-9-1 0 0,-12 12-4 0 0,0 1 0 0 0,0-1 0 0 0,1 1 0 0 0,0 0 0 0 0,0 1 0 0 0,0 0 0 0 0,0 0 0 0 0,1 0 0 0 0,-1 1 0 0 0,1 0 0 0 0,-1 0 0 0 0,1 1 0 0 0,0 0 0 0 0,9 0 0 0 0,-14 1-22 0 0,0 0 0 0 0,0 0 0 0 0,0 0 0 0 0,1 1 0 0 0,-1-1 0 0 0,0 1 0 0 0,0 0 0 0 0,0 0 0 0 0,0 0 0 0 0,0 0 0 0 0,3 2 0 0 0,-5-3-606 0 0,0 1 298 0 0,0 0 1 0 0,-1-1-1 0 0,1 1 0 0 0,0 0 0 0 0,-1 0 1 0 0,1 0-1 0 0,0-1 0 0 0,-1 1 0 0 0,1 0 1 0 0,-1 0-1 0 0,1 0 0 0 0,0 2 1 0 0</inkml:trace>
</inkml:ink>
</file>

<file path=ppt/ink/ink1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1-10T17:33:11.27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0 150 1375 0 0,'2'1'107'0'0,"16"13"494"0"0,-12-10 1478 0 0,0 0 0 0 0,0 0 0 0 0,1-1 0 0 0,-1 0 0 0 0,14 4 0 0 0,-14-5-1711 0 0,0-1 0 0 0,0 1 0 0 0,0-1 0 0 0,0-1 0 0 0,0 1 0 0 0,0-1 0 0 0,0 0 0 0 0,0 0 0 0 0,1-1 0 0 0,-1 1 0 0 0,0-2 0 0 0,0 1 0 0 0,0-1 0 0 0,0 1 0 0 0,-1-1 0 0 0,11-6 0 0 0,-1 1-278 0 0,-1-2 1 0 0,0 1 0 0 0,0-2 0 0 0,19-17 0 0 0,-28 23-102 0 0,-1 0 0 0 0,0-1 0 0 0,0 1 1 0 0,0-1-1 0 0,-1 1 0 0 0,1-1 1 0 0,-1 0-1 0 0,0 0 0 0 0,-1-1 0 0 0,1 1 1 0 0,-1 0-1 0 0,0-1 0 0 0,0 0 1 0 0,-1 1-1 0 0,0-1 0 0 0,1-9 1 0 0,-2 14 11 0 0,0 0 1 0 0,0 0 0 0 0,0 0-1 0 0,0 1 1 0 0,0-1 0 0 0,0 0-1 0 0,0 0 1 0 0,-1 0 0 0 0,1 0 0 0 0,0 0-1 0 0,-1 0 1 0 0,1 1 0 0 0,0-1-1 0 0,-1 0 1 0 0,1 0 0 0 0,-1 1-1 0 0,1-1 1 0 0,-1 0 0 0 0,0 0 0 0 0,1 1-1 0 0,-1-1 1 0 0,0 1 0 0 0,1-1-1 0 0,-1 1 1 0 0,-1-2 0 0 0,0 2-2 0 0,1-1 1 0 0,-1 1 0 0 0,0-1-1 0 0,0 1 1 0 0,0 0 0 0 0,0 0-1 0 0,0-1 1 0 0,1 1-1 0 0,-1 1 1 0 0,0-1 0 0 0,-3 1-1 0 0,-2 0 3 0 0,0 1-1 0 0,0 0 0 0 0,1 0 0 0 0,-1 1 1 0 0,-11 7-1 0 0,8-3 42 0 0,0 0 0 0 0,1 1 0 0 0,0 1 0 0 0,0 0 0 0 0,1 0 0 0 0,-10 14 1 0 0,7-7 40 0 0,1 0 0 0 0,0 1 0 0 0,-10 25 0 0 0,16-33 0 0 0,1 0-1 0 0,0 0 1 0 0,1 0-1 0 0,0 1 1 0 0,0-1-1 0 0,1 1 1 0 0,0-1-1 0 0,0 1 1 0 0,1-1-1 0 0,2 16 1 0 0,-1-19-28 0 0,1-1 0 0 0,-1 1 0 0 0,1 0 0 0 0,0 0 0 0 0,1-1 1 0 0,-1 1-1 0 0,1-1 0 0 0,0 0 0 0 0,0 0 0 0 0,1 0 1 0 0,0 0-1 0 0,0-1 0 0 0,0 1 0 0 0,0-1 0 0 0,0 0 0 0 0,1 0 1 0 0,10 6-1 0 0,-5-4-52 0 0,0-1 0 0 0,1 0-1 0 0,0-1 1 0 0,0 0 0 0 0,0 0 0 0 0,17 2 0 0 0,-8-3-68 0 0,0-1-1 0 0,39 0 1 0 0,-57-2 48 0 0,14 0-538 0 0,0 0 1 0 0,0-2 0 0 0,0 0-1 0 0,-1-1 1 0 0,19-5 0 0 0,-14-1-946 0 0</inkml:trace>
</inkml:ink>
</file>

<file path=ppt/ink/ink1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1-10T17:33:11.65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181 0 5063 0 0,'-1'0'6441'0'0,"-7"0"-4520"0"0,1 1-434 0 0,0 0 0 0 0,0 1 0 0 0,-12 4 0 0 0,-40 20 698 0 0,36-15-1516 0 0,19-9-541 0 0,-1 1 0 0 0,1-1 0 0 0,-1 1-1 0 0,1 0 1 0 0,0 0 0 0 0,-7 7 0 0 0,9-9-91 0 0,1 1 0 0 0,0-1 0 0 0,0 1 0 0 0,0 0 1 0 0,0-1-1 0 0,0 1 0 0 0,0 0 0 0 0,0-1 0 0 0,1 1 0 0 0,-1 0 0 0 0,1 0 1 0 0,-1 0-1 0 0,1 0 0 0 0,0 0 0 0 0,-1 0 0 0 0,1 0 0 0 0,0 0 0 0 0,0-1 1 0 0,0 1-1 0 0,1 3 0 0 0,1-3-10 0 0,-1 1 0 0 0,1-1 0 0 0,-1 0 1 0 0,1 1-1 0 0,0-1 0 0 0,0 0 0 0 0,0 0 1 0 0,0 0-1 0 0,0 0 0 0 0,1-1 0 0 0,-1 1 0 0 0,5 2 1 0 0,-3-2 0 0 0,9 6 11 0 0,0-1 0 0 0,0-1 0 0 0,1 0 0 0 0,15 3 0 0 0,-13-3 5 0 0,1 0 1 0 0,22 12-1 0 0,-30-13-3 0 0,1 1-38 0 0,0-1 0 0 0,0 1 1 0 0,-1 1-1 0 0,10 9 0 0 0,-17-15 3 0 0,0 1 0 0 0,-1-1 0 0 0,1 1 0 0 0,-1 0 0 0 0,1 0 0 0 0,-1 0 0 0 0,0 0 0 0 0,0 0 0 0 0,0 0 0 0 0,0 0 0 0 0,0 0 0 0 0,0 0 0 0 0,0 0 0 0 0,-1 1 0 0 0,1-1 0 0 0,-1 0 0 0 0,0 0 0 0 0,0 1 0 0 0,1-1 0 0 0,-1 0 0 0 0,-1 1 0 0 0,1-1 0 0 0,0 0 0 0 0,-1 1 0 0 0,1-1 0 0 0,-2 4 0 0 0,0-1 9 0 0,0-1 0 0 0,0 1 1 0 0,-1-1-1 0 0,1 0 0 0 0,-1 0 0 0 0,0 0 0 0 0,0 0 0 0 0,-1 0 1 0 0,1 0-1 0 0,-1-1 0 0 0,0 0 0 0 0,0 0 0 0 0,0 0 1 0 0,0 0-1 0 0,0 0 0 0 0,-1-1 0 0 0,1 0 0 0 0,-1 0 0 0 0,1 0 1 0 0,-1-1-1 0 0,0 1 0 0 0,0-1 0 0 0,0 0 0 0 0,0 0 0 0 0,0-1 1 0 0,0 0-1 0 0,0 0 0 0 0,-5 0 0 0 0,5-1-42 0 0,-1 0-1 0 0,1 0 1 0 0,0-1-1 0 0,-1 1 1 0 0,1-1-1 0 0,0 0 1 0 0,0-1-1 0 0,0 1 1 0 0,0-1-1 0 0,1 0 1 0 0,-1 0-1 0 0,1-1 1 0 0,0 1-1 0 0,-1-1 1 0 0,2 0-1 0 0,-1 0 1 0 0,0 0-1 0 0,-5-9 1 0 0,7 9-465 0 0,-1-1 0 0 0,0 0 0 0 0,1 0 0 0 0,0 1 0 0 0,0-1 0 0 0,1 0 0 0 0,-2-6 0 0 0,1-2-930 0 0</inkml:trace>
</inkml:ink>
</file>

<file path=ppt/ink/ink1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1-10T17:33:12.32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1 157 10999 0 0,'0'0'9382'0'0,"1"2"-8845"0"0,4 7-145 0 0,0 1 1 0 0,-1-1 0 0 0,0 1-1 0 0,0 0 1 0 0,-1 1-1 0 0,4 19 1 0 0,5 69 743 0 0,-12-95-1086 0 0,11 89 740 0 0,27 111-1 0 0,-36-196-773 0 0,3 16 56 0 0,1-1 0 0 0,14 36 0 0 0,-16-51-88 0 0,-3-7-64 0 0,0-2 55 0 0,0-1 0 0 0,0-1 0 0 0,0 1 0 0 0,0 0 0 0 0,0 0 0 0 0,-1 0 0 0 0,1-5 0 0 0,0 7 6 0 0,2-18-84 0 0,-1-1-1 0 0,0 1 0 0 0,-1-25 0 0 0,-7-57-191 0 0,1 32-17 0 0,3 36 158 0 0,2 0 0 0 0,2 0 0 0 0,1 0 0 0 0,1 0 0 0 0,2 1 0 0 0,10-32 0 0 0,-12 47 156 0 0,2 1 1 0 0,0-1 0 0 0,1 2-1 0 0,0-1 1 0 0,1 1-1 0 0,1 0 1 0 0,0 0 0 0 0,1 1-1 0 0,0 0 1 0 0,1 1 0 0 0,0 0-1 0 0,1 1 1 0 0,22-16-1 0 0,-29 24 15 0 0,0 0 0 0 0,0 0 0 0 0,0 1-1 0 0,0-1 1 0 0,0 1 0 0 0,1 0 0 0 0,-1 1-1 0 0,1-1 1 0 0,0 1 0 0 0,7-1 0 0 0,-10 2-5 0 0,-1 0 0 0 0,0 0 0 0 0,1 1 0 0 0,-1-1 1 0 0,1 0-1 0 0,-1 1 0 0 0,0-1 0 0 0,0 1 1 0 0,1 0-1 0 0,-1 0 0 0 0,0 0 0 0 0,0 0 1 0 0,0 0-1 0 0,0 0 0 0 0,0 1 0 0 0,0-1 1 0 0,0 1-1 0 0,0-1 0 0 0,-1 1 0 0 0,1 0 0 0 0,0 0 1 0 0,-1 0-1 0 0,0 0 0 0 0,1 0 0 0 0,-1 0 1 0 0,0 0-1 0 0,1 3 0 0 0,0 1 39 0 0,0 1-1 0 0,0 0 1 0 0,0 0-1 0 0,-1-1 1 0 0,-1 1-1 0 0,1 0 0 0 0,-1 0 1 0 0,0 0-1 0 0,0 0 1 0 0,-1 0-1 0 0,0 0 1 0 0,0 0-1 0 0,-1 0 1 0 0,0-1-1 0 0,0 1 1 0 0,-5 10-1 0 0,-3 3 76 0 0,0-1-1 0 0,-1 1 1 0 0,-26 32-1 0 0,28-41-109 0 0,0-1-1 0 0,0 1 1 0 0,-1-2 0 0 0,-20 16-1 0 0,26-22-22 0 0,0 0-1 0 0,0-1 1 0 0,0 1 0 0 0,0-1-1 0 0,-1 0 1 0 0,1 0 0 0 0,-1 0-1 0 0,0-1 1 0 0,1 1-1 0 0,-1-1 1 0 0,0-1 0 0 0,0 1-1 0 0,1 0 1 0 0,-1-1 0 0 0,0 0-1 0 0,0 0 1 0 0,-6-2-1 0 0,9 2-39 0 0,1-1-1 0 0,-1 1 0 0 0,0-1 1 0 0,0 0-1 0 0,1 1 0 0 0,-1-1 0 0 0,1 0 1 0 0,-1 0-1 0 0,1 0 0 0 0,-1-1 1 0 0,1 1-1 0 0,-1 0 0 0 0,1 0 1 0 0,0-1-1 0 0,0 1 0 0 0,0-1 0 0 0,0 1 1 0 0,0-1-1 0 0,0 1 0 0 0,0-1 1 0 0,0 0-1 0 0,1 0 0 0 0,-2-1 0 0 0,-1-21-2681 0 0,5 1-4210 0 0,0 11 315 0 0</inkml:trace>
</inkml:ink>
</file>

<file path=ppt/ink/ink1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1-10T17:33:13.14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88 0 3679 0 0,'1'1'167'0'0,"43"7"-448"0"0,-30-5 2474 0 0,-2-1 3826 0 0,7 0 477 0 0,-2-2-3949 0 0,-12 0-2390 0 0,-1 0-1 0 0,1 0 1 0 0,-1 1 0 0 0,1-1 0 0 0,-1 1 0 0 0,1 0-1 0 0,-1 0 1 0 0,6 2 0 0 0,-7-1-72 0 0,1-1-1 0 0,-1 1 1 0 0,0 0 0 0 0,0 0-1 0 0,0 0 1 0 0,-1 0-1 0 0,1 0 1 0 0,0 1 0 0 0,-1-1-1 0 0,1 1 1 0 0,-1 0-1 0 0,0 0 1 0 0,0 0 0 0 0,2 4-1 0 0,-1-2-1 0 0,-1 0 0 0 0,0 0 0 0 0,-1 0 0 0 0,1 1 0 0 0,-1-1 0 0 0,0 0 0 0 0,-1 1 0 0 0,1 8-1 0 0,-2-2 24 0 0,1 0 0 0 0,-2-1 0 0 0,0 1 0 0 0,0-1 0 0 0,-1 0 0 0 0,-1 1-1 0 0,0-1 1 0 0,-6 12 0 0 0,3-10-39 0 0,0-1 1 0 0,-1 0-1 0 0,0 0 0 0 0,-1 0 1 0 0,-16 15-1 0 0,19-21-41 0 0,0-1-1 0 0,0 1 1 0 0,-1-1 0 0 0,0-1-1 0 0,0 1 1 0 0,0-1 0 0 0,0 0-1 0 0,-1-1 1 0 0,1 0 0 0 0,-1 0-1 0 0,-9 2 1 0 0,13-5-29 0 0,0 1 0 0 0,0-1 1 0 0,1 0-1 0 0,-1 0 0 0 0,0 0 0 0 0,0 0 0 0 0,1-1 0 0 0,-1 1 0 0 0,0-1 1 0 0,1 0-1 0 0,-1 0 0 0 0,0-1 0 0 0,1 1 0 0 0,-1-1 0 0 0,1 1 0 0 0,0-1 1 0 0,0 0-1 0 0,0-1 0 0 0,0 1 0 0 0,0 0 0 0 0,0-1 0 0 0,0 1 0 0 0,1-1 1 0 0,-1 0-1 0 0,1 0 0 0 0,0 0 0 0 0,-2-4 0 0 0,0 0-37 0 0,2 0 0 0 0,-1-1 0 0 0,1 1 0 0 0,0 0 0 0 0,0-1 0 0 0,1 0 0 0 0,0 1 0 0 0,0-1 0 0 0,1 0 0 0 0,0 1 0 0 0,1-1 0 0 0,-1 0 0 0 0,2 1 0 0 0,-1-1 0 0 0,1 1 0 0 0,0-1 0 0 0,5-11 0 0 0,-3 10-249 0 0,0 0 0 0 0,0 1 0 0 0,1 0 0 0 0,0-1-1 0 0,0 2 1 0 0,1-1 0 0 0,0 1 0 0 0,1 0 0 0 0,-1 0 0 0 0,1 0-1 0 0,1 1 1 0 0,-1 0 0 0 0,1 1 0 0 0,0 0 0 0 0,0 0 0 0 0,1 0 0 0 0,-1 1-1 0 0,12-3 1 0 0,0 0-686 0 0,1 2 0 0 0,-1 0 0 0 0,1 2 0 0 0,0 0 0 0 0,0 1 0 0 0,0 1 0 0 0,25 2 0 0 0,-36-1 763 0 0,30 4-262 0 0,-37-3 632 0 0,0 0-1 0 0,0 0 1 0 0,0 0-1 0 0,-1 0 1 0 0,1 0-1 0 0,0 0 0 0 0,-1 1 1 0 0,1-1-1 0 0,-1 1 1 0 0,0 0-1 0 0,4 2 1 0 0,-5-2 138 0 0,0 0 0 0 0,0 1 0 0 0,0-1 0 0 0,0 0 0 0 0,0 1 0 0 0,0-1 0 0 0,-1 1 0 0 0,1-1 0 0 0,-1 5 0 0 0,1-2 372 0 0,4 28 2095 0 0,-2 1 0 0 0,-2 62 0 0 0,-2-47-1799 0 0,4 32 233 0 0,-3-79-1133 0 0,1-4-236 0 0,10-16 24 0 0,-2 0-1 0 0,0-2 1 0 0,9-28-1 0 0,6-14-314 0 0,-15 41 181 0 0,2 0 0 0 0,0 1 0 0 0,19-26 0 0 0,-22 36 203 0 0,-1 1 0 0 0,1 1 0 0 0,1-1 0 0 0,0 1 0 0 0,0 1 0 0 0,0 0 0 0 0,1 0 0 0 0,16-9 0 0 0,-23 15 78 0 0,0 0 0 0 0,-1-1 0 0 0,1 1 0 0 0,0 0 0 0 0,0 1 0 0 0,0-1 0 0 0,0 0-1 0 0,0 1 1 0 0,-1-1 0 0 0,1 1 0 0 0,0 0 0 0 0,0 0 0 0 0,0 0 0 0 0,0 1 0 0 0,0-1 0 0 0,0 1 0 0 0,4 0 0 0 0,-4 1 22 0 0,1 0 1 0 0,-1-1 0 0 0,0 1-1 0 0,0 0 1 0 0,0 1 0 0 0,0-1-1 0 0,-1 0 1 0 0,1 1 0 0 0,0-1-1 0 0,-1 1 1 0 0,0 0 0 0 0,3 4-1 0 0,2 6 165 0 0,0 0 0 0 0,-1 1 1 0 0,0 0-1 0 0,-1 0 0 0 0,5 24 0 0 0,6 68 672 0 0,-15-83-589 0 0,2 1 1 0 0,1-1-1 0 0,1 1 1 0 0,14 39-1 0 0,-18-61-277 0 0,-1-1 1 0 0,1 0-1 0 0,-1 0 0 0 0,1 0 1 0 0,-1 0-1 0 0,1 0 0 0 0,0 0 1 0 0,0 0-1 0 0,0 0 0 0 0,-1-1 1 0 0,1 1-1 0 0,0 0 0 0 0,0 0 1 0 0,0-1-1 0 0,0 1 0 0 0,0 0 1 0 0,0-1-1 0 0,0 1 0 0 0,1-1 1 0 0,-1 1-1 0 0,0-1 0 0 0,0 0 1 0 0,0 1-1 0 0,0-1 0 0 0,1 0 1 0 0,-1 0-1 0 0,0 0 0 0 0,0 0 1 0 0,0 0-1 0 0,1 0 0 0 0,-1 0 1 0 0,0-1-1 0 0,0 1 0 0 0,0 0 1 0 0,0-1-1 0 0,1 1 0 0 0,-1 0 0 0 0,0-1 1 0 0,0 1-1 0 0,0-1 0 0 0,0 0 1 0 0,0 1-1 0 0,0-1 0 0 0,1-1 1 0 0,9-7-1027 0 0,-1 1 1 0 0,-1-2 0 0 0,1 1-1 0 0,9-15 1 0 0,-5 7-1199 0 0</inkml:trace>
</inkml:ink>
</file>

<file path=ppt/ink/ink1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1-10T17:33:13.82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199 0 6447 0 0,'9'2'670'0'0,"1"0"-1231"0"0,-8-2 1486 0 0,0 0 1 0 0,0 0-1 0 0,0 0 0 0 0,0 1 1 0 0,0-1-1 0 0,0 1 0 0 0,0 0 1 0 0,0-1-1 0 0,-1 1 0 0 0,1 0 1 0 0,0 0-1 0 0,0 0 0 0 0,2 2 1 0 0,5 11 1026 0 0,-6-9-1497 0 0,-1 1 0 0 0,1 0 0 0 0,-2 0 0 0 0,1-1-1 0 0,-1 1 1 0 0,0 0 0 0 0,1 10 0 0 0,-2 46 734 0 0,-1-31-769 0 0,7 282 649 0 0,-6-312-1338 0 0,-6-11-1907 0 0,-6-4 1778 0 0,1 1 1 0 0,-2 1-1 0 0,-26-21 0 0 0,29 24 344 0 0,5 5 37 0 0,0 0 0 0 0,0 0 0 0 0,0 1 0 0 0,-1 0-1 0 0,1 0 1 0 0,-1 0 0 0 0,1 1 0 0 0,-1 0 0 0 0,0 0 0 0 0,-8-2 0 0 0,11 4 48 0 0,0 0 0 0 0,0-1 0 0 0,0 2 0 0 0,0-1 0 0 0,0 0 0 0 0,0 0 0 0 0,0 1 0 0 0,1 0 0 0 0,-1-1 0 0 0,0 1 1 0 0,0 0-1 0 0,1 0 0 0 0,-1 1 0 0 0,1-1 0 0 0,-1 1 0 0 0,1-1 0 0 0,-1 1 0 0 0,1 0 0 0 0,0-1 0 0 0,0 1 0 0 0,0 1 0 0 0,0-1 0 0 0,-3 4 0 0 0,-1 2 147 0 0,1-3-58 0 0,1 1 1 0 0,-1 0 0 0 0,1 0-1 0 0,1 1 1 0 0,-1-1 0 0 0,1 1-1 0 0,0 0 1 0 0,0-1-1 0 0,-2 11 1 0 0,4-8-50 0 0,0-4-49 0 0,-1 0 0 0 0,1 0 0 0 0,1 0 0 0 0,-1 0 0 0 0,1 0 0 0 0,0 0 0 0 0,0 0 0 0 0,1 0 0 0 0,-1 1 0 0 0,1-1 1 0 0,0 0-1 0 0,0 0 0 0 0,1-1 0 0 0,0 1 0 0 0,-1 0 0 0 0,2 0 0 0 0,4 7 0 0 0,-5-10-18 0 0,0 1-1 0 0,0-1 1 0 0,0 0 0 0 0,0 0-1 0 0,1 0 1 0 0,-1-1-1 0 0,1 1 1 0 0,0-1 0 0 0,-1 1-1 0 0,1-1 1 0 0,0 0 0 0 0,0 0-1 0 0,0 0 1 0 0,0 0 0 0 0,0-1-1 0 0,0 1 1 0 0,0-1-1 0 0,0 1 1 0 0,3-1 0 0 0,6 0-50 0 0,-1 0 0 0 0,0-1 0 0 0,21-4 0 0 0,5-3-567 0 0,0-1 0 0 0,38-16 0 0 0,-60 19 131 0 0,0-1 0 0 0,0-1 0 0 0,-1 0 1 0 0,0-1-1 0 0,-1 0 0 0 0,0-1 0 0 0,16-15 0 0 0,-20 16 245 0 0,0 1-1 0 0,-1-1 1 0 0,0 0 0 0 0,-1-1 0 0 0,0 0-1 0 0,-1 0 1 0 0,0 0 0 0 0,0-1 0 0 0,-1 0 0 0 0,0 0-1 0 0,-1-1 1 0 0,4-17 3237 0 0,-9 30-2748 0 0,-1 1-1 0 0,1 0 1 0 0,-1 0-1 0 0,1 0 1 0 0,0 0-1 0 0,0 0 0 0 0,-1 0 1 0 0,0 4-1 0 0,2-4-18 0 0,-4 7 9 0 0,1 2 0 0 0,0-1 1 0 0,0 0-1 0 0,1 0 0 0 0,1 1 0 0 0,0-1 0 0 0,0 1 0 0 0,1-1 1 0 0,0 1-1 0 0,1-1 0 0 0,0 1 0 0 0,1-1 0 0 0,0 1 0 0 0,0-1 1 0 0,6 13-1 0 0,-7-20-234 0 0,1 0 1 0 0,-1-1 0 0 0,1 1-1 0 0,-1-1 1 0 0,1 1 0 0 0,0-1-1 0 0,0 1 1 0 0,0-1-1 0 0,1 0 1 0 0,-1 0 0 0 0,0 0-1 0 0,1 0 1 0 0,-1-1 0 0 0,1 1-1 0 0,0-1 1 0 0,-1 1 0 0 0,1-1-1 0 0,0 0 1 0 0,0 0-1 0 0,4 1 1 0 0,-2-1-219 0 0,0 0 1 0 0,0-1-1 0 0,0 1 0 0 0,-1-1 1 0 0,7-1-1 0 0,-6 1-708 0 0,0-1 1 0 0,0 0 0 0 0,0 0-1 0 0,8-3 1 0 0,2-2-6926 0 0</inkml:trace>
</inkml:ink>
</file>

<file path=ppt/ink/ink1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1-10T17:33:14.25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42 1 5527 0 0,'-1'1'5552'0'0,"-2"3"-4243"0"0,1 0-1 0 0,-1-1 0 0 0,1 1 1 0 0,0 1-1 0 0,-2 4 0 0 0,-5 27 2464 0 0,0 37-1324 0 0,9-71-2361 0 0,-6 169 1836 0 0,6-170-1983 0 0,3-9-85 0 0,16-39-260 0 0,-14 33 359 0 0,0 1 0 0 0,1-1 0 0 0,0 1 0 0 0,1 1 0 0 0,0 0 0 0 0,15-19 0 0 0,-10 18 44 0 0,0 1 1 0 0,1 0-1 0 0,0 1 0 0 0,0 1 1 0 0,20-12-1 0 0,-26 18 18 0 0,1 0-1 0 0,-1 0 1 0 0,1 1 0 0 0,0 0-1 0 0,0 1 1 0 0,0 0 0 0 0,0 0-1 0 0,0 1 1 0 0,0-1 0 0 0,0 2-1 0 0,1-1 1 0 0,-1 1 0 0 0,9 2-1 0 0,-12-2 3 0 0,0 1-1 0 0,-1 0 1 0 0,1 0-1 0 0,-1 1 0 0 0,1-1 1 0 0,-1 1-1 0 0,0 0 0 0 0,1 0 1 0 0,-1 0-1 0 0,0 1 0 0 0,0 0 1 0 0,-1 0-1 0 0,8 6 1 0 0,-7-4 4 0 0,0 0 0 0 0,0 0 0 0 0,-1 1 0 0 0,0 0 0 0 0,0-1 0 0 0,0 1 0 0 0,0 0 0 0 0,-1 0 0 0 0,3 10 0 0 0,2 20 47 0 0,4 42-1 0 0,-8-54-58 0 0,-3-22-16 0 0,0 0 0 0 0,0 0 1 0 0,1 0-1 0 0,-1 0 0 0 0,0 0 0 0 0,1-1 1 0 0,-1 1-1 0 0,1 0 0 0 0,0 0 0 0 0,1 3 0 0 0,0-1-62 0 0,-1-3-80 0 0,0 0-301 0 0,1 0 188 0 0,0-1 1 0 0,-1 1 0 0 0,1 0 0 0 0,0-1-1 0 0,-1 0 1 0 0,1 1 0 0 0,0-1-1 0 0,0 0 1 0 0,-1 0 0 0 0,3 0-1 0 0,12-3-6666 0 0,-5-2-209 0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1-10T17:29:27.98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25 0 3679 0 0,'0'0'16068'0'0,"-1"14"-13383"0"0,-1 25-1242 0 0,-7 43 0 0 0,-1 16-794 0 0,7 143-209 0 0,5-224-1490 0 0,5 31 0 0 0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1-10T17:29:48.00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62 0 1839 0 0,'0'0'11746'0'0,"-3"8"-9709"0"0,-47 142 3824 0 0,48-145-5776 0 0,1 0-1 0 0,-1 0 1 0 0,1 0 0 0 0,0 0-1 0 0,1 1 1 0 0,-1-1-1 0 0,1 0 1 0 0,0 9-1 0 0,1-13-49 0 0,-1 0-1 0 0,1 0 0 0 0,-1 0 1 0 0,1 0-1 0 0,0 0 0 0 0,-1 0 0 0 0,1 0 1 0 0,0 0-1 0 0,-1-1 0 0 0,1 1 0 0 0,0 0 1 0 0,0 0-1 0 0,0-1 0 0 0,0 1 0 0 0,2 0 1 0 0,14 8 371 0 0,-5-5-274 0 0,-1-1 1 0 0,1 0-1 0 0,0 0 0 0 0,0-1 1 0 0,0-1-1 0 0,22 0 0 0 0,-27-1-452 0 0,0 0-1 0 0,0-1 0 0 0,0 0 1 0 0,0 0-1 0 0,-1-1 0 0 0,1 0 1 0 0,0 0-1 0 0,0 0 0 0 0,-1-1 1 0 0,0 0-1 0 0,1 0 0 0 0,10-9 1 0 0,-7 4-1510 0 0</inkml:trace>
</inkml:ink>
</file>

<file path=ppt/ink/ink2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1-10T17:33:14.68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266 244 5527 0 0,'4'-1'122'0'0,"-1"-1"1"0"0,1 1-1 0 0,-1-1 0 0 0,0 0 0 0 0,1 0 0 0 0,-1-1 0 0 0,0 1 0 0 0,0-1 0 0 0,4-4 0 0 0,-4 3 482 0 0,-1 1-1 0 0,1-1 1 0 0,-1 1 0 0 0,0-1-1 0 0,0 0 1 0 0,-1 0-1 0 0,1 0 1 0 0,-1 0 0 0 0,0 0-1 0 0,0-1 1 0 0,0 1 0 0 0,0-8-1 0 0,0 5 167 0 0,-2 0-1 0 0,1-1 1 0 0,-1 1-1 0 0,0 0 1 0 0,0 0 0 0 0,-1 0-1 0 0,-3-9 1 0 0,3 9-1216 0 0,-1 0-1 0 0,-1 0 1 0 0,-6-11 0 0 0,7 13 508 0 0,-1 1 0 0 0,1 0-1 0 0,-1 0 1 0 0,0 0 0 0 0,0 0-1 0 0,0 1 1 0 0,0 0 0 0 0,0 0-1 0 0,-1 0 1 0 0,0 0 0 0 0,1 1-1 0 0,-1-1 1 0 0,0 1 0 0 0,0 0-1 0 0,-1 1 1 0 0,1-1 0 0 0,0 1-1 0 0,0 0 1 0 0,-1 1 0 0 0,1-1-1 0 0,-1 1 1 0 0,1 0 0 0 0,0 0-1 0 0,-1 1 1 0 0,1 0 0 0 0,0-1-1 0 0,-1 2 1 0 0,1-1 0 0 0,0 1-1 0 0,0 0 1 0 0,-9 4 0 0 0,4 0 217 0 0,0 1 1 0 0,0-1 0 0 0,1 2 0 0 0,0-1 0 0 0,0 1-1 0 0,1 1 1 0 0,0 0 0 0 0,1 0 0 0 0,-1 0 0 0 0,-7 15-1 0 0,11-16-170 0 0,0-1 0 0 0,0 2-1 0 0,0-1 1 0 0,1 0-1 0 0,0 1 1 0 0,1-1 0 0 0,0 1-1 0 0,0 0 1 0 0,1 0-1 0 0,0-1 1 0 0,1 1-1 0 0,0 0 1 0 0,0 0 0 0 0,3 13-1 0 0,-3-19-90 0 0,1 1 0 0 0,0-1 0 0 0,0 1 0 0 0,0-1 0 0 0,1 0 1 0 0,-1 0-1 0 0,1 0 0 0 0,0 1 0 0 0,-1-2 0 0 0,2 1 0 0 0,-1 0 0 0 0,0 0 0 0 0,0-1 0 0 0,1 1 0 0 0,0-1 0 0 0,-1 1 0 0 0,1-1 0 0 0,0 0 1 0 0,0 0-1 0 0,0-1 0 0 0,0 1 0 0 0,0-1 0 0 0,5 2 0 0 0,-1-1-50 0 0,0 0 0 0 0,1-1-1 0 0,-1 0 1 0 0,1 0 0 0 0,-1-1 0 0 0,1 0 0 0 0,-1 0 0 0 0,1-1-1 0 0,-1 0 1 0 0,9-2 0 0 0,-5 0-126 0 0,0 0 0 0 0,0-1-1 0 0,0-1 1 0 0,0 1 0 0 0,-1-2-1 0 0,0 0 1 0 0,0 0 0 0 0,0 0 0 0 0,-1-1-1 0 0,12-12 1 0 0,-6 4-119 0 0,-1-1 0 0 0,0 0 0 0 0,-1-1 0 0 0,19-33-1 0 0,-13 16 86 0 0,-21 57 489 0 0,1-10-144 0 0,-2 55 943 0 0,8 96 1 0 0,1-18-238 0 0,-6-85-419 0 0,-14 102 1 0 0,10-139-417 0 0,0-1 1 0 0,-2 0-1 0 0,-1-1 0 0 0,-1 0 1 0 0,0 0-1 0 0,-2 0 0 0 0,-19 30 1 0 0,26-46-127 0 0,-1-1 0 0 0,0 0-1 0 0,0 0 1 0 0,0 0 0 0 0,-1-1 0 0 0,1 1 0 0 0,-1-1 0 0 0,-1 0 0 0 0,1 0 0 0 0,0-1 0 0 0,-1 1 0 0 0,0-1-1 0 0,1-1 1 0 0,-1 1 0 0 0,0-1 0 0 0,-1 0 0 0 0,1 0 0 0 0,-11 1 0 0 0,-13-1-1513 0 0</inkml:trace>
</inkml:ink>
</file>

<file path=ppt/ink/ink2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1-10T17:33:15.05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82 13359 0 0,'0'0'1448'0'0,"6"-4"-1448"0"0,2-1 0 0 0,0 1 2288 0 0,-1-1 432 0 0,-1-1 80 0 0,0 0 16 0 0,2 0-2192 0 0,0 0-440 0 0,1 0-88 0 0,0-2-24 0 0,1 0-800 0 0,3-1-160 0 0,-1 0-32 0 0</inkml:trace>
</inkml:ink>
</file>

<file path=ppt/ink/ink2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1-10T17:33:15.69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321 0 5063 0 0,'0'0'390'0'0,"-4"8"2779"0"0,-11 17 5280 0 0,-1-1-3967 0 0,-36 45-1992 0 0,40-54-1673 0 0,-48 57 79 0 0,34-44-764 0 0,2 2 0 0 0,-23 35 0 0 0,34-45-115 0 0,3-5-4 0 0,1 0-1 0 0,1 0 0 0 0,0 1 1 0 0,-8 26-1 0 0,16-34-12 0 0,6-2 0 0 0,-2-4-8 0 0,0 0 1 0 0,0-1-1 0 0,0 1 0 0 0,0-1 1 0 0,0 0-1 0 0,0 0 0 0 0,1 0 0 0 0,-1 0 1 0 0,8 0-1 0 0,42-4-115 0 0,-33 2 96 0 0,85-11 73 0 0,-62 6-1127 0 0,65-2 0 0 0</inkml:trace>
</inkml:ink>
</file>

<file path=ppt/ink/ink2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1-10T17:33:16.47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265 109 5959 0 0,'0'0'747'0'0,"5"-6"688"0"0,-2 3-865 0 0,0-1 0 0 0,0 1 1 0 0,0-1-1 0 0,-1 1 0 0 0,1-1 0 0 0,-1 0 1 0 0,0 0-1 0 0,0 0 0 0 0,-1 0 0 0 0,3-9 1 0 0,-3 12-396 0 0,-1-1 0 0 0,0 0 1 0 0,0 0-1 0 0,0 1 0 0 0,0-1 1 0 0,0 0-1 0 0,0 1 0 0 0,0-1 0 0 0,0 0 1 0 0,-1 1-1 0 0,1-1 0 0 0,-1 0 1 0 0,1 1-1 0 0,-1-1 0 0 0,0 1 0 0 0,1-1 1 0 0,-1 1-1 0 0,0-1 0 0 0,0 1 1 0 0,0-1-1 0 0,0 1 0 0 0,0 0 1 0 0,-1 0-1 0 0,1-1 0 0 0,0 1 0 0 0,-1 0 1 0 0,1 0-1 0 0,0 0 0 0 0,-1 1 1 0 0,1-1-1 0 0,-3-1 0 0 0,-1 1 25 0 0,1-1 1 0 0,-1 1-1 0 0,1 0 0 0 0,-1 0 0 0 0,0 1 0 0 0,0 0 1 0 0,1-1-1 0 0,-1 2 0 0 0,0-1 0 0 0,1 0 0 0 0,-1 1 1 0 0,0 0-1 0 0,-6 2 0 0 0,-9 4 490 0 0,-33 14 0 0 0,39-14-429 0 0,1-2-81 0 0,-43 22 406 0 0,51-25-551 0 0,1 1 1 0 0,-1 0 0 0 0,1 0 0 0 0,0 0 0 0 0,0 0 0 0 0,1 1 0 0 0,-1 0-1 0 0,1-1 1 0 0,-4 7 0 0 0,6-9-18 0 0,1 0 0 0 0,-1 0 0 0 0,1 0 0 0 0,0 0 0 0 0,0 0 0 0 0,-1 0 0 0 0,1 1 0 0 0,0-1 0 0 0,0 0 0 0 0,0 0 0 0 0,0 0 0 0 0,0 0 0 0 0,1 1 0 0 0,-1-1 0 0 0,0 0 0 0 0,0 0 0 0 0,1 0 0 0 0,-1 0 0 0 0,1 0 0 0 0,-1 0 0 0 0,1 0 0 0 0,-1 0 0 0 0,2 2 0 0 0,0-1 10 0 0,0 1 0 0 0,0-1 0 0 0,0 1 0 0 0,0-1 0 0 0,1 0 0 0 0,-1 0 0 0 0,3 2 0 0 0,77 37 260 0 0,-6-3-212 0 0,-66-33-62 0 0,-1 2 0 0 0,1-1 0 0 0,-1 1 0 0 0,-1 1 0 0 0,11 10 0 0 0,-15-14-7 0 0,-1 1 0 0 0,1 0 0 0 0,-1 0 0 0 0,0 0 0 0 0,0 1 0 0 0,0-1 0 0 0,-1 1 0 0 0,0 0 0 0 0,0-1 0 0 0,-1 1 0 0 0,1 0 0 0 0,-1 0 0 0 0,-1 0 0 0 0,1 0 0 0 0,-1 0 0 0 0,0 0 0 0 0,0 0 0 0 0,-1 0 0 0 0,1 0 0 0 0,-3 7 0 0 0,1-6-9 0 0,0 0 0 0 0,0 1 0 0 0,-1-1 0 0 0,0 0 0 0 0,0-1 0 0 0,-1 1 0 0 0,0-1 0 0 0,0 1 0 0 0,-1-1 0 0 0,1 0 0 0 0,-1-1 0 0 0,-1 1 0 0 0,1-1 0 0 0,-1 0 0 0 0,-12 8 0 0 0,14-11-30 0 0,0 0 1 0 0,-1 0-1 0 0,1 0 1 0 0,-1 0-1 0 0,0-1 0 0 0,0 0 1 0 0,1 0-1 0 0,-1 0 1 0 0,0-1-1 0 0,0 0 1 0 0,-8 0-1 0 0,-22-5-2099 0 0,4-7-4972 0 0,13 0-311 0 0</inkml:trace>
</inkml:ink>
</file>

<file path=ppt/ink/ink2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1-10T17:33:16.84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0 7831 0 0,'0'0'706'0'0,"1"1"-578"0"0,2 2 1497 0 0,0-1 0 0 0,0 1 0 0 0,-1 0-1 0 0,1 0 1 0 0,-1 0 0 0 0,4 6 0 0 0,-3-4-421 0 0,-1 0-1 0 0,0 1 1 0 0,0-1-1 0 0,1 6 1 0 0,1 6-300 0 0,-1 0 0 0 0,0 21-1 0 0,-1-12-916 0 0,-2-1-71 0 0,0-9-2320 0 0,1-6-3898 0 0</inkml:trace>
</inkml:ink>
</file>

<file path=ppt/ink/ink2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1-10T17:33:18.26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300 295 1375 0 0,'2'0'2870'0'0,"3"-3"-907"0"0,22-12 5799 0 0,-24 13-7549 0 0,-1 0 0 0 0,1 0 0 0 0,-1 0 0 0 0,0 0 0 0 0,0-1 0 0 0,0 1 1 0 0,0-1-1 0 0,0 1 0 0 0,0-1 0 0 0,-1 0 0 0 0,1 0 0 0 0,-1 0 0 0 0,2-3 0 0 0,1-7-20 0 0,-1 0 1 0 0,0 0 0 0 0,0 0 0 0 0,-1 0-1 0 0,-1-1 1 0 0,-1 1 0 0 0,0-18 0 0 0,-1 24-72 0 0,0 0 0 0 0,0 0 0 0 0,-1 0 0 0 0,0 0-1 0 0,0 0 1 0 0,-5-11 0 0 0,5 14-22 0 0,0 1 0 0 0,-1-1-1 0 0,1 1 1 0 0,-1-1-1 0 0,1 1 1 0 0,-1 0 0 0 0,0 0-1 0 0,-1 0 1 0 0,1 0-1 0 0,0 1 1 0 0,-1-1 0 0 0,-4-2-1 0 0,4 4-8 0 0,0-1-1 0 0,-1 1 1 0 0,1-1-1 0 0,-1 1 1 0 0,1 0-1 0 0,-1 1 1 0 0,1-1-1 0 0,-1 1 1 0 0,0 0-1 0 0,1 0 1 0 0,-1 0-1 0 0,0 1 1 0 0,1 0-1 0 0,-1 0 1 0 0,1 0 0 0 0,-1 0-1 0 0,1 1 1 0 0,-7 2-1 0 0,0 2 94 0 0,1-1 1 0 0,-1 1-1 0 0,1 1 1 0 0,0 0-1 0 0,1 0 0 0 0,-9 9 1 0 0,2 0-27 0 0,1 0 0 0 0,1 1 1 0 0,1 1-1 0 0,0 0 0 0 0,1 1 1 0 0,-18 40-1 0 0,23-43-102 0 0,1 1-1 0 0,0 0 1 0 0,1 0 0 0 0,1 0-1 0 0,1 1 1 0 0,0 0 0 0 0,2-1 0 0 0,0 1-1 0 0,1 20 1 0 0,1-33-68 0 0,-1 0 0 0 0,1 0-1 0 0,0 0 1 0 0,0 0 0 0 0,1 0 0 0 0,0-1 0 0 0,-1 1-1 0 0,2 0 1 0 0,-1-1 0 0 0,0 1 0 0 0,1-1-1 0 0,4 6 1 0 0,-5-9-35 0 0,-1 1-1 0 0,1 0 0 0 0,0-1 0 0 0,0 1 1 0 0,0-1-1 0 0,0 1 0 0 0,0-1 0 0 0,0 0 1 0 0,0 0-1 0 0,0 0 0 0 0,1 0 0 0 0,-1 0 1 0 0,0 0-1 0 0,1-1 0 0 0,-1 1 0 0 0,1-1 1 0 0,-1 0-1 0 0,1 1 0 0 0,-1-1 0 0 0,0 0 1 0 0,1-1-1 0 0,-1 1 0 0 0,1 0 0 0 0,-1-1 1 0 0,1 1-1 0 0,3-2 0 0 0,3-2-85 0 0,0 0-1 0 0,-1-1 0 0 0,1 1 1 0 0,-1-2-1 0 0,0 1 0 0 0,0-1 1 0 0,0 0-1 0 0,-1-1 0 0 0,0 0 1 0 0,0 0-1 0 0,-1-1 1 0 0,0 1-1 0 0,0-1 0 0 0,5-11 1 0 0,-1 1 56 0 0,-1 0 0 0 0,-1-1 0 0 0,0 0 0 0 0,-2 0 0 0 0,9-39 0 0 0,-13 48 114 0 0,-1 0 1 0 0,0-1 0 0 0,0 1 0 0 0,-1 0-1 0 0,-2-16 1 0 0,2 24 1198 0 0,-4 10-592 0 0,2-1-526 0 0,1 0 0 0 0,0-1-1 0 0,0 1 1 0 0,1 0 0 0 0,-1-1 0 0 0,2 1-1 0 0,-1 0 1 0 0,1 0 0 0 0,1 7-1 0 0,3 7-19 0 0,11 32 0 0 0,-14-48-90 0 0,0 1 0 0 0,0-1 0 0 0,1 1-1 0 0,0-1 1 0 0,0 0 0 0 0,0 0-1 0 0,1 0 1 0 0,-1 0 0 0 0,6 4 0 0 0,-7-7-25 0 0,0-1 0 0 0,0 1 1 0 0,0-1-1 0 0,0 1 0 0 0,0-1 0 0 0,1 0 1 0 0,-1 0-1 0 0,0 0 0 0 0,1 0 0 0 0,-1 0 1 0 0,1-1-1 0 0,-1 1 0 0 0,1-1 1 0 0,-1 0-1 0 0,1 1 0 0 0,-1-1 0 0 0,1 0 1 0 0,-1 0-1 0 0,1-1 0 0 0,0 1 1 0 0,-1-1-1 0 0,1 1 0 0 0,2-2 0 0 0,3-1-132 0 0,0-1 0 0 0,-1 1-1 0 0,0-1 1 0 0,0-1 0 0 0,0 1-1 0 0,0-1 1 0 0,-1-1 0 0 0,0 1-1 0 0,0-1 1 0 0,0 0-1 0 0,-1 0 1 0 0,5-8 0 0 0,5-7-645 0 0,-2-1 0 0 0,18-37 0 0 0,-20 33 270 0 0,-1-1 1 0 0,-1 0-1 0 0,-2 0 1 0 0,8-53-1 0 0,-15 79 1052 0 0,-1 2-170 0 0,-10 26 568 0 0,2 0 0 0 0,0 0 0 0 0,-7 47 0 0 0,9-42-496 0 0,-2 9 308 0 0,2 0 0 0 0,2 0 0 0 0,0 44 0 0 0,23-99-978 0 0,-11 5 170 0 0,0 0 0 0 0,0-1 0 0 0,-1 0 1 0 0,-1 0-1 0 0,0-1 0 0 0,0 1 0 0 0,5-20 0 0 0,-1 6-110 0 0,14-41-371 0 0,-10 26-405 0 0,20-40 0 0 0,-27 68 757 0 0,0-1 1 0 0,1 1-1 0 0,0 1 1 0 0,0-1-1 0 0,1 1 1 0 0,1 1-1 0 0,16-16 1 0 0,-23 23 193 0 0,0 1 1 0 0,0-1 0 0 0,0 1-1 0 0,1-1 1 0 0,-1 1 0 0 0,0 0 0 0 0,1 0-1 0 0,-1 0 1 0 0,0 0 0 0 0,1 0-1 0 0,-1 1 1 0 0,1-1 0 0 0,0 1 0 0 0,-1-1-1 0 0,1 1 1 0 0,-1 0 0 0 0,1 0-1 0 0,0 0 1 0 0,-1 0 0 0 0,1 1 0 0 0,4 0-1 0 0,-4 1 71 0 0,-1-1-1 0 0,1 0 1 0 0,0 1-1 0 0,-1-1 1 0 0,1 1-1 0 0,-1 0 1 0 0,1 0-1 0 0,-1 0 1 0 0,0 0-1 0 0,0 0 1 0 0,0 1 0 0 0,0-1-1 0 0,-1 0 1 0 0,1 1-1 0 0,0-1 1 0 0,-1 1-1 0 0,0 0 1 0 0,2 5-1 0 0,4 13 592 0 0,-1 0 0 0 0,-1 1 0 0 0,3 44 0 0 0,-5 67 458 0 0,-5-104-1045 0 0,0-19-48 0 0,2-1-1 0 0,-1 1 0 0 0,1 0 1 0 0,2 13-1 0 0,2-14-37 0 0,2-3-235 0 0,-5-6 120 0 0,0 0-1 0 0,0 0 0 0 0,0 0 0 0 0,0 0 0 0 0,0 0 0 0 0,0-1 0 0 0,0 1 0 0 0,0 0 0 0 0,0 0 0 0 0,0-1 0 0 0,0 1 0 0 0,0-1 0 0 0,0 1 1 0 0,0-1-1 0 0,-1 1 0 0 0,3-2 0 0 0,7-6-1183 0 0</inkml:trace>
</inkml:ink>
</file>

<file path=ppt/ink/ink2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1-10T17:33:18.74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314 1 9215 0 0,'3'0'251'0'0,"-2"0"-214"0"0,0 0-1 0 0,0 0 1 0 0,0 0 0 0 0,0 1 0 0 0,-1-1 0 0 0,1 0-1 0 0,0 1 1 0 0,0-1 0 0 0,0 0 0 0 0,-1 1-1 0 0,1-1 1 0 0,0 1 0 0 0,0-1 0 0 0,-1 1 0 0 0,1-1-1 0 0,0 1 1 0 0,-1 0 0 0 0,1 0 0 0 0,4 2 1087 0 0,0 1 0 0 0,-1 0 0 0 0,0 0 0 0 0,0 0 1 0 0,0 1-1 0 0,0-1 0 0 0,-1 1 0 0 0,1 0 0 0 0,-1 0 1 0 0,4 10-1 0 0,-4-9-708 0 0,-1 1 1 0 0,0-1-1 0 0,-1 1 1 0 0,0 0-1 0 0,1 10 1 0 0,0 43 472 0 0,-4 0 0 0 0,-9 67 1 0 0,-2 35-312 0 0,14-67-1527 0 0,-3-104 770 0 0,0 1 0 0 0,0 0 0 0 0,-1-1 0 0 0,0 1 0 0 0,0 0 0 0 0,-1 1 0 0 0,-5-10 0 0 0,0 2-71 0 0,-1 1 0 0 0,-18-21-1 0 0,21 29 211 0 0,1-1-1 0 0,-1 1 1 0 0,0 0-1 0 0,0 1 1 0 0,-1 0-1 0 0,1 0 0 0 0,-1 0 1 0 0,0 1-1 0 0,-11-3 1 0 0,13 4 44 0 0,0 2-1 0 0,0-1 1 0 0,-1 1 0 0 0,1 0 0 0 0,0 0 0 0 0,-1 1 0 0 0,1-1-1 0 0,-1 1 1 0 0,1 1 0 0 0,-1-1 0 0 0,1 1 0 0 0,0 1 0 0 0,-11 2-1 0 0,10-1 99 0 0,-1 0-1 0 0,1 0 0 0 0,0 0 1 0 0,0 1-1 0 0,0 0 0 0 0,-12 10 0 0 0,15-10-18 0 0,0 0-1 0 0,0 0 0 0 0,0 1 1 0 0,1-1-1 0 0,-1 1 0 0 0,1 0 1 0 0,0 0-1 0 0,1 1 0 0 0,-1-1 1 0 0,-1 7-1 0 0,2-6-2 0 0,0 0-1 0 0,1 0 1 0 0,0 0-1 0 0,0 1 1 0 0,0-1 0 0 0,1 0-1 0 0,-1 1 1 0 0,2-1-1 0 0,-1 0 1 0 0,1 1 0 0 0,0-1-1 0 0,3 11 1 0 0,-1-9-33 0 0,0 0 1 0 0,0-1 0 0 0,1 1-1 0 0,0-1 1 0 0,0 0 0 0 0,1 0-1 0 0,0 0 1 0 0,0-1-1 0 0,7 7 1 0 0,-3-5-63 0 0,-1-1-1 0 0,1 0 1 0 0,0 0 0 0 0,1-1-1 0 0,0 0 1 0 0,0 0-1 0 0,0-1 1 0 0,0-1-1 0 0,1 1 1 0 0,0-2 0 0 0,0 0-1 0 0,0 0 1 0 0,0-1-1 0 0,17 2 1 0 0,-6-5-576 0 0,-1 0-1 0 0,1-1 0 0 0,-1-1 1 0 0,0-1-1 0 0,38-13 1 0 0,-35 10-588 0 0</inkml:trace>
</inkml:ink>
</file>

<file path=ppt/ink/ink2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1-10T17:33:39.78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261 5 14599 0 0,'0'0'1458'0'0,"0"1"-1149"0"0,-12 78 8900 0 0,13-45-8090 0 0,-1-33-843 0 0,0-10-911 0 0,-1 4 620 0 0,0 0 1 0 0,0 0-1 0 0,0 0 0 0 0,-1 0 0 0 0,0 0 0 0 0,0 0 1 0 0,0 0-1 0 0,0 0 0 0 0,-1 1 0 0 0,0-1 1 0 0,-6-7-1 0 0,7 10 15 0 0,0-1-1 0 0,0 1 1 0 0,0 0 0 0 0,0 0-1 0 0,-1 0 1 0 0,1 1 0 0 0,-1-1-1 0 0,1 0 1 0 0,-1 1 0 0 0,1 0 0 0 0,-1-1-1 0 0,0 1 1 0 0,0 0 0 0 0,0 1-1 0 0,1-1 1 0 0,-1 0 0 0 0,0 1 0 0 0,0-1-1 0 0,0 1 1 0 0,0 0 0 0 0,0 0-1 0 0,-5 1 1 0 0,4 0 0 0 0,0 1-1 0 0,-1-1 1 0 0,1 1 0 0 0,1 0-1 0 0,-1 0 1 0 0,0 1-1 0 0,0-1 1 0 0,1 1 0 0 0,-1 0-1 0 0,-2 3 1 0 0,-4 3 21 0 0,2 0 1 0 0,-9 13-1 0 0,7-11-5 0 0,2 2 0 0 0,0 0 0 0 0,0 0 0 0 0,1 0 0 0 0,1 1 0 0 0,0 0 0 0 0,1 0 0 0 0,1 0 0 0 0,0 1 0 0 0,1-1 0 0 0,0 1 0 0 0,1 0 0 0 0,1 0 0 0 0,1 23 0 0 0,1-17 28 0 0,9 41 0 0 0,-9-55-48 0 0,1-1-1 0 0,1 1 1 0 0,-1 0-1 0 0,1-1 1 0 0,0 1 0 0 0,1-1-1 0 0,-1 0 1 0 0,1 0-1 0 0,9 9 1 0 0,-11-12-86 0 0,2 0-1 0 0,-1 0 1 0 0,0 0-1 0 0,1-1 1 0 0,-1 1-1 0 0,1-1 1 0 0,-1 0-1 0 0,1 0 1 0 0,0 0 0 0 0,0-1-1 0 0,0 1 1 0 0,0-1-1 0 0,0 0 1 0 0,1 0-1 0 0,-1 0 1 0 0,0-1-1 0 0,9 0 1 0 0,-8 0-75 0 0,1-1-1 0 0,0 1 1 0 0,-1-2 0 0 0,1 1-1 0 0,-1 0 1 0 0,1-1 0 0 0,-1 0-1 0 0,0-1 1 0 0,0 1 0 0 0,0-1-1 0 0,0 0 1 0 0,0 0 0 0 0,5-5-1 0 0,0-1-46 0 0,0-1-1 0 0,0-1 0 0 0,-1 1 0 0 0,0-2 0 0 0,0 1 0 0 0,8-18 0 0 0,33-78-391 0 0,-36 73 598 0 0,31-56 1 0 0,-43 87 40 0 0,0 0 0 0 0,0 0-1 0 0,0 0 1 0 0,1 1 0 0 0,-1-1-1 0 0,1 0 1 0 0,-1 1 0 0 0,1 0-1 0 0,0-1 1 0 0,0 1 0 0 0,0 0-1 0 0,0 1 1 0 0,0-1 0 0 0,0 0-1 0 0,0 1 1 0 0,1 0 0 0 0,-1 0-1 0 0,1 0 1 0 0,-1 0 0 0 0,1 0-1 0 0,-1 1 1 0 0,1-1 0 0 0,-1 1-1 0 0,1 0 1 0 0,-1 0 0 0 0,1 1-1 0 0,0-1 1 0 0,-1 1 0 0 0,1-1-1 0 0,-1 1 1 0 0,0 0 0 0 0,1 1-1 0 0,-1-1 1 0 0,0 0 0 0 0,1 1-1 0 0,-1 0 1 0 0,0 0 0 0 0,0 0-1 0 0,-1 0 1 0 0,1 0 0 0 0,4 4-1 0 0,-4-1 86 0 0,0-1 1 0 0,0 1-1 0 0,0-1 0 0 0,0 1 1 0 0,-1 0-1 0 0,0 0 0 0 0,0 0 1 0 0,0 0-1 0 0,0 1 0 0 0,-1-1 1 0 0,0 0-1 0 0,0 1 0 0 0,-1-1 1 0 0,1 11-1 0 0,-2-1 87 0 0,0 1 0 0 0,-1-1 1 0 0,0 0-1 0 0,-6 18 0 0 0,2-12 111 0 0,-1-1-1 0 0,-14 29 0 0 0,18-41-270 0 0,-1-1 0 0 0,0 1 0 0 0,-1-1 1 0 0,0 0-1 0 0,0-1 0 0 0,-1 1 0 0 0,0-1 0 0 0,0 0 0 0 0,-9 6 0 0 0,14-11-58 0 0,0 0-1 0 0,-1 0 0 0 0,1 0 1 0 0,-1 0-1 0 0,1 0 0 0 0,-1-1 1 0 0,0 1-1 0 0,1-1 1 0 0,-1 1-1 0 0,0-1 0 0 0,1 0 1 0 0,-1 0-1 0 0,0 1 1 0 0,1-1-1 0 0,-1 0 0 0 0,0 0 1 0 0,1-1-1 0 0,-1 1 1 0 0,0 0-1 0 0,-1-1 0 0 0,0 0 1 0 0,0-1-1 0 0,0 1 0 0 0,1-1 1 0 0,-1 1-1 0 0,1-1 0 0 0,-1 0 1 0 0,1 0-1 0 0,0 0 1 0 0,0 0-1 0 0,-4-4 0 0 0,1-2-40 0 0,0 1 0 0 0,0-1 0 0 0,0-1 0 0 0,1 1 0 0 0,0-1 0 0 0,-4-12 0 0 0,4 5-44 0 0,0 0-1 0 0,1 0 0 0 0,0-1 1 0 0,2 1-1 0 0,0-1 1 0 0,1 1-1 0 0,0-1 0 0 0,6-31 1 0 0,-4 34-187 0 0,2 0 0 0 0,0 0 0 0 0,1 1 0 0 0,0 0 0 0 0,1 0 0 0 0,1 0 1 0 0,0 1-1 0 0,0 0 0 0 0,1 0 0 0 0,1 0 0 0 0,10-9 0 0 0,6-6-1351 0 0,0 4-20 0 0</inkml:trace>
</inkml:ink>
</file>

<file path=ppt/ink/ink2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1-10T17:33:40.15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3 1 17591 0 0,'-2'14'399'0'0,"2"-11"968"0"0,8 13 2476 0 0,5 26-3097 0 0,-3 0 0 0 0,-1 1-1 0 0,-2 0 1 0 0,-2 0-1 0 0,-1 50 1 0 0,-7-61-693 0 0,3-32-54 0 0,0 0 0 0 0,0 0 0 0 0,0 0 0 0 0,0 0 0 0 0,0 0-1 0 0,0 0 1 0 0,0 0 0 0 0,0 0 0 0 0,0 0 0 0 0,0 1 0 0 0,0-1 0 0 0,0 0 0 0 0,0 0 0 0 0,0 0 0 0 0,0 0-1 0 0,0 0 1 0 0,0 0 0 0 0,0 0 0 0 0,0 0 0 0 0,0 0 0 0 0,0 0 0 0 0,0 1 0 0 0,0-1 0 0 0,0 0-1 0 0,-1 0 1 0 0,1 0 0 0 0,0 0 0 0 0,0 0 0 0 0,0 0 0 0 0,0 0 0 0 0,0 0 0 0 0,0 0 0 0 0,0 0 0 0 0,0 0-1 0 0,0 0 1 0 0,0 0 0 0 0,-1 0 0 0 0,1 0 0 0 0,0 0 0 0 0,0 0 0 0 0,0 0 0 0 0,0 0 0 0 0,0 0 0 0 0,0 0-1 0 0,0 0 1 0 0,0 0 0 0 0,-1 0 0 0 0,-3-4-130 0 0,-1-7-197 0 0,2 2 222 0 0,0-1-1 0 0,1 1 1 0 0,0-1-1 0 0,0 0 1 0 0,1 0-1 0 0,0-10 0 0 0,2 0 23 0 0,0-1-1 0 0,3-19 0 0 0,-1 29 76 0 0,-1 0-1 0 0,1 0 0 0 0,1 0 1 0 0,0 0-1 0 0,0 1 1 0 0,1 0-1 0 0,1 0 1 0 0,0 0-1 0 0,8-12 0 0 0,-9 16 11 0 0,0 0-1 0 0,0 0 1 0 0,1 1-1 0 0,0 0 1 0 0,0 0-1 0 0,0 0 1 0 0,0 0 0 0 0,1 1-1 0 0,0 0 1 0 0,-1 1-1 0 0,2-1 1 0 0,-1 1-1 0 0,0 1 1 0 0,10-3-1 0 0,-12 4 24 0 0,4-1-314 0 0,0 0 0 0 0,0 1 0 0 0,9 0 0 0 0,-15 1-115 0 0,-1 0-1 0 0,1 0 1 0 0,-1 1 0 0 0,1-1-1 0 0,-1 1 1 0 0,1-1 0 0 0,-1 1-1 0 0,1 0 1 0 0,-1 0 0 0 0,1 0-1 0 0,-1 0 1 0 0,0 0 0 0 0,0 1 0 0 0,1-1-1 0 0,2 4 1 0 0,5 6-1631 0 0,-8-9-11 0 0</inkml:trace>
</inkml:ink>
</file>

<file path=ppt/ink/ink2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1-10T17:33:40.52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13 12783 0 0,'0'0'619'0'0,"13"-6"150"0"0,-11 5-398 0 0,-1 0-1 0 0,1 0 0 0 0,1 0 0 0 0,-1 0 1 0 0,0 1-1 0 0,0-1 0 0 0,0 1 0 0 0,0 0 1 0 0,0 0-1 0 0,0-1 0 0 0,1 1 0 0 0,-1 1 1 0 0,0-1-1 0 0,0 0 0 0 0,0 0 0 0 0,0 1 1 0 0,0-1-1 0 0,3 2 0 0 0,-3-1-183 0 0,1 1 0 0 0,-1-1 1 0 0,0 1-1 0 0,0-1 0 0 0,0 1 0 0 0,-1 0 0 0 0,1 0 0 0 0,0 0 0 0 0,-1 0 1 0 0,1 0-1 0 0,-1 0 0 0 0,0 0 0 0 0,2 3 0 0 0,1 6 183 0 0,0 0 0 0 0,-1 0-1 0 0,0 0 1 0 0,-1 0 0 0 0,1 14-1 0 0,0 6-51 0 0,-2 0-1 0 0,-1 1 0 0 0,-2-1 1 0 0,-10 58-1 0 0,6-67-317 0 0,6-22 0 0 0,0 0 0 0 0,0 0-1 0 0,0 1 1 0 0,0-1 0 0 0,0 0 0 0 0,-1 0 0 0 0,1 0 0 0 0,0 0-1 0 0,0 0 1 0 0,0 0 0 0 0,0 1 0 0 0,0-1 0 0 0,0 0-1 0 0,0 0 1 0 0,0 0 0 0 0,0 0 0 0 0,-1 0 0 0 0,1 0-1 0 0,0 0 1 0 0,0 0 0 0 0,0 0 0 0 0,0 1 0 0 0,0-1-1 0 0,0 0 1 0 0,-1 0 0 0 0,1 0 0 0 0,0 0 0 0 0,0 0-1 0 0,0 0 1 0 0,0 0 0 0 0,0 0 0 0 0,-1 0 0 0 0,1 0-1 0 0,0 0 1 0 0,0 0 0 0 0,0 0 0 0 0,0 0 0 0 0,0 0-1 0 0,-1 0 1 0 0,1 0 0 0 0,0 0 0 0 0,0-1 0 0 0,0 1-1 0 0,0 0 1 0 0,0 0 0 0 0,0 0 0 0 0,-1 0 0 0 0,1 0 0 0 0,0 0-1 0 0,0 0 1 0 0,0 0 0 0 0,0 0 0 0 0,0-1 0 0 0,0 1-1 0 0,0 0 1 0 0,0 0 0 0 0,0 0 0 0 0,0 0 0 0 0,-1 0-1 0 0,1 0 1 0 0,0-1 0 0 0,0 1 0 0 0,0 0 0 0 0,0 0-1 0 0,0 0 1 0 0,0 0 0 0 0,0 0 0 0 0,0-1 0 0 0,0 1-1 0 0,-4-10-122 0 0,3 4 61 0 0,1-1 1 0 0,-1 0-1 0 0,1 0 0 0 0,0 0 1 0 0,1 1-1 0 0,-1-1 1 0 0,1 0-1 0 0,4-11 0 0 0,18-52-382 0 0,-19 61 401 0 0,1 0 0 0 0,-1 0 0 0 0,2 0 0 0 0,-1 0 0 0 0,1 1 1 0 0,1 0-1 0 0,-1 0 0 0 0,1 1 0 0 0,1 0 0 0 0,-1 0 0 0 0,1 1 0 0 0,0 0 0 0 0,12-6 0 0 0,1 0-140 0 0,0 1 0 0 0,2 1 0 0 0,-1 1 0 0 0,34-8 0 0 0,-42 14-866 0 0,0 0-1 0 0,-1 2 1 0 0,1-1-1 0 0,0 2 0 0 0,14 0 1 0 0,-16 3-3794 0 0,-1 1-1149 0 0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1-10T17:29:48.35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85 0 4607 0 0,'-6'12'488'0'0,"-10"29"8463"0"0,2-1-4375 0 0,6-16-3663 0 0,2 0 0 0 0,0 0 0 0 0,-2 30 0 0 0,2 2-102 0 0,-9 139 990 0 0,17-166-1721 0 0,10 57 0 0 0,-8-60-507 0 0,-4-25-422 0 0</inkml:trace>
</inkml:ink>
</file>

<file path=ppt/ink/ink2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1-10T17:33:40.84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8 134 10591 0 0,'-1'2'89'0'0,"0"0"-1"0"0,0 1 1 0 0,0-1 0 0 0,1 0-1 0 0,-1 0 1 0 0,1 1-1 0 0,0-1 1 0 0,-1 0 0 0 0,1 5-1 0 0,-2 18 1524 0 0,3-25-1452 0 0,-1 1 0 0 0,0-1 0 0 0,0 0 0 0 0,0 1 0 0 0,1-1 1 0 0,-1 1-1 0 0,0-1 0 0 0,1 0 0 0 0,-1 0 0 0 0,0 1 0 0 0,1-1 0 0 0,-1 0 1 0 0,0 0-1 0 0,1 1 0 0 0,-1-1 0 0 0,1 0 0 0 0,-1 0 0 0 0,1 0 0 0 0,-1 0 1 0 0,0 1-1 0 0,1-1 0 0 0,-1 0 0 0 0,1 0 0 0 0,0 0 0 0 0,11 2 1595 0 0,-4-3-1264 0 0,0 0 1 0 0,0 0-1 0 0,0-1 0 0 0,0 0 0 0 0,0 0 0 0 0,0-1 0 0 0,-1 0 1 0 0,1 0-1 0 0,11-8 0 0 0,-1 0-457 0 0,0-1 0 0 0,24-22 1 0 0,-37 30-52 0 0,1-1 0 0 0,-1 1-1 0 0,-1-1 1 0 0,1-1 0 0 0,-1 1 0 0 0,0 0 0 0 0,0-1 0 0 0,0 0 0 0 0,-1 0 0 0 0,0 0-1 0 0,0-1 1 0 0,3-11 0 0 0,-4 5 17 0 0,-4 10 0 0 0,1 2 0 0 0,1 1 0 0 0,0 0 0 0 0,-1-1 0 0 0,1 1 0 0 0,0-1 0 0 0,0 1 0 0 0,0 0 0 0 0,0-1 0 0 0,-1 1 0 0 0,1-1 0 0 0,0 1 0 0 0,-1 0 0 0 0,1-1 0 0 0,0 1 0 0 0,0 0 0 0 0,-1-1 0 0 0,1 1 0 0 0,0 0 0 0 0,-1 0 0 0 0,1-1 0 0 0,-1 1 0 0 0,1 0 0 0 0,0 0 0 0 0,-1 0 0 0 0,1 0 0 0 0,-1 0 0 0 0,1-1 0 0 0,-1 1 0 0 0,1 0 0 0 0,0 0 0 0 0,-1 0 0 0 0,1 0 0 0 0,-1 0 0 0 0,1 0 0 0 0,-1 0 0 0 0,1 0 0 0 0,-1 1 0 0 0,0-1 0 0 0,-4 0-2 0 0,0 0 1 0 0,0 1-1 0 0,0-1 0 0 0,0 1 0 0 0,1 0 1 0 0,-1 1-1 0 0,0-1 0 0 0,0 1 0 0 0,1 0 1 0 0,-1 0-1 0 0,-5 4 0 0 0,-1 1-8 0 0,0 0 1 0 0,0 1-1 0 0,-11 11 0 0 0,15-12 84 0 0,0 1 1 0 0,1 0-1 0 0,-1 0 0 0 0,1 1 0 0 0,1-1 1 0 0,0 1-1 0 0,0 0 0 0 0,1 1 0 0 0,0-1 1 0 0,0 1-1 0 0,1 0 0 0 0,1 0 0 0 0,0 0 1 0 0,0 0-1 0 0,1 0 0 0 0,0 0 0 0 0,0 1 1 0 0,1-1-1 0 0,1 0 0 0 0,0 1 0 0 0,0-1 1 0 0,1 0-1 0 0,0 0 0 0 0,1 0 0 0 0,0 0 1 0 0,1-1-1 0 0,0 1 0 0 0,6 11 0 0 0,-6-16-45 0 0,-1-1 0 0 0,1 1 0 0 0,-1-1 0 0 0,1 1 0 0 0,1-1 0 0 0,-1 0 0 0 0,1-1 0 0 0,-1 1 0 0 0,1-1 0 0 0,0 0 0 0 0,0 0 0 0 0,1 0-1 0 0,-1-1 1 0 0,1 1 0 0 0,-1-1 0 0 0,10 1 0 0 0,-2 0-783 0 0,-1-1-1 0 0,18 1 0 0 0,26-3-6996 0 0,-33-1 749 0 0</inkml:trace>
</inkml:ink>
</file>

<file path=ppt/ink/ink2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1-10T17:33:41.22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282 2 18023 0 0,'0'0'874'0'0,"-1"0"-384"0"0,-8-1-329 0 0,1 1-1 0 0,-1-1 0 0 0,1 2 1 0 0,0-1-1 0 0,-1 1 0 0 0,-8 2 1 0 0,-54 16 1786 0 0,17-4-970 0 0,52-15-967 0 0,-44 13 113 0 0,43-12-117 0 0,-1 0 1 0 0,1 0-1 0 0,0 1 1 0 0,-1-1 0 0 0,1 1-1 0 0,0 0 1 0 0,0 0-1 0 0,0 0 1 0 0,0 0 0 0 0,-3 4-1 0 0,6-4 58 0 0,-1-1-1 0 0,1 0 1 0 0,0 1 0 0 0,0-1 0 0 0,-1 1-1 0 0,1-1 1 0 0,0 0 0 0 0,0 1-1 0 0,1-1 1 0 0,-1 0 0 0 0,0 1-1 0 0,0-1 1 0 0,1 0 0 0 0,-1 1-1 0 0,1-1 1 0 0,-1 0 0 0 0,1 0-1 0 0,-1 1 1 0 0,1-1 0 0 0,1 2-1 0 0,2 1 49 0 0,0 1 0 0 0,0-2 0 0 0,0 1 0 0 0,0 0 0 0 0,1-1 0 0 0,-1 1 0 0 0,9 3 0 0 0,0 2 7 0 0,2 0-55 0 0,0-1 0 0 0,1-1 0 0 0,17 7 0 0 0,-20-9-21 0 0,1 0-1 0 0,-1 1 1 0 0,0 1 0 0 0,-1 0-1 0 0,14 11 1 0 0,-23-16-35 0 0,0 0 0 0 0,-1 1-1 0 0,1 0 1 0 0,-1 0 0 0 0,1 0 0 0 0,-1 0 0 0 0,0 0-1 0 0,0 0 1 0 0,0 1 0 0 0,-1-1 0 0 0,1 1 0 0 0,-1-1-1 0 0,0 1 1 0 0,0-1 0 0 0,1 5 0 0 0,-1-3 15 0 0,-1 0 1 0 0,0 0-1 0 0,0 0 1 0 0,0 0-1 0 0,-1 0 0 0 0,0 0 1 0 0,0 0-1 0 0,0 0 1 0 0,0 0-1 0 0,-4 7 1 0 0,2-5-10 0 0,0-1 0 0 0,-1 1 0 0 0,0-1-1 0 0,0 0 1 0 0,0 0 0 0 0,-1 0 0 0 0,0 0 0 0 0,0-1 0 0 0,0 0 0 0 0,-1 0 0 0 0,0 0 0 0 0,0-1 0 0 0,0 0 0 0 0,0 0-1 0 0,-12 5 1 0 0,15-8-50 0 0,1 0-1 0 0,-1-1 0 0 0,1 1 0 0 0,-1 0 0 0 0,1-1 0 0 0,-1 0 1 0 0,0 1-1 0 0,1-1 0 0 0,-1 0 0 0 0,1-1 0 0 0,-1 1 1 0 0,0 0-1 0 0,1-1 0 0 0,-1 1 0 0 0,1-1 0 0 0,-1 0 0 0 0,1 0 1 0 0,-1 0-1 0 0,-2-1 0 0 0,1-1-123 0 0,1 1 1 0 0,0-1-1 0 0,-1 0 0 0 0,1 0 0 0 0,0 0 1 0 0,1 0-1 0 0,-1-1 0 0 0,0 1 0 0 0,1-1 1 0 0,0 0-1 0 0,-2-4 0 0 0,2 4-280 0 0,1 1 0 0 0,0-1 0 0 0,1 0 0 0 0,-1 0 0 0 0,1 0 0 0 0,0 0 0 0 0,-1 0-1 0 0,2 0 1 0 0,-1 1 0 0 0,0-1 0 0 0,1 0 0 0 0,0 0 0 0 0,1-5 0 0 0,3-7-1479 0 0</inkml:trace>
</inkml:ink>
</file>

<file path=ppt/ink/ink2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1-10T17:33:41.69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18311 0 0,'0'0'414'0'0,"1"1"56"0"0,2 2-334 0 0,-1-1 0 0 0,0 1 0 0 0,1 0 0 0 0,-1 0-1 0 0,0 0 1 0 0,0 0 0 0 0,-1 1 0 0 0,1-1 0 0 0,0 0 0 0 0,-1 1 0 0 0,0-1-1 0 0,0 1 1 0 0,0 0 0 0 0,-1-1 0 0 0,1 5 0 0 0,1 11 1578 0 0,-2 33 0 0 0,0-28-797 0 0,-6 145 488 0 0,0 12-417 0 0,7-136-950 0 0,13 88 0 0 0,-13-125-41 0 0,6 20-49 0 0,-6-27-237 0 0,-1-2 144 0 0,1-1-1 0 0,0 0 1 0 0,-1 0 0 0 0,1 0-1 0 0,-1 0 1 0 0,1 0 0 0 0,-1 1-1 0 0,0-4 1 0 0,1-54-855 0 0,-8-66 1 0 0,0-35-414 0 0,7 135 1419 0 0,2 0 0 0 0,1 1 0 0 0,0-1 0 0 0,2 1 0 0 0,14-43 0 0 0,-16 58-4 0 0,1 1 0 0 0,0-1 0 0 0,0 1 0 0 0,1-1 0 0 0,0 1 0 0 0,0 0-1 0 0,1 1 1 0 0,0 0 0 0 0,0 0 0 0 0,1 0 0 0 0,0 0 0 0 0,0 1 0 0 0,1 1 0 0 0,-1-1 0 0 0,1 1-1 0 0,1 0 1 0 0,-1 1 0 0 0,10-4 0 0 0,-7 4 88 0 0,1 1 1 0 0,-1 0-1 0 0,1 1 0 0 0,0 0 0 0 0,-1 1 1 0 0,1 0-1 0 0,0 1 0 0 0,0 0 1 0 0,-1 1-1 0 0,22 4 0 0 0,-28-4-29 0 0,0 0-1 0 0,0 1 1 0 0,0 0-1 0 0,0 0 1 0 0,0 1-1 0 0,0-1 1 0 0,-1 1-1 0 0,1 0 1 0 0,-1 0-1 0 0,0 0 1 0 0,5 6-1 0 0,-6-6-34 0 0,0 0 1 0 0,-1 1-1 0 0,1 0 0 0 0,-1-1 1 0 0,0 1-1 0 0,0 0 0 0 0,-1 0 1 0 0,1 0-1 0 0,-1 1 0 0 0,0-1 1 0 0,0 0-1 0 0,0 0 0 0 0,0 1 0 0 0,-1-1 1 0 0,0 7-1 0 0,0 0 50 0 0,-1-1-1 0 0,-1 1 0 0 0,0 0 1 0 0,0-1-1 0 0,-1 0 1 0 0,0 1-1 0 0,-1-1 1 0 0,-7 15-1 0 0,3-11 30 0 0,-1 1 0 0 0,0-1 0 0 0,0-1 0 0 0,-22 23 0 0 0,25-30-130 0 0,-1 0 0 0 0,0-1 0 0 0,0 1 0 0 0,0-1 0 0 0,-1-1 0 0 0,1 1 0 0 0,-11 3 0 0 0,13-6 5 0 0,0 0 0 0 0,-1 0 0 0 0,1 0 0 0 0,-1-1 0 0 0,1 0 0 0 0,-1 0-1 0 0,0-1 1 0 0,0 1 0 0 0,1-1 0 0 0,-1 0 0 0 0,-11-2 0 0 0,15 1 15 0 0,0 1-1 0 0,1-1 1 0 0,-1 0 0 0 0,0 1-1 0 0,1-1 1 0 0,-1 0 0 0 0,0 0 0 0 0,1 0-1 0 0,-1 0 1 0 0,1-1 0 0 0,0 1 0 0 0,-1 0-1 0 0,1-1 1 0 0,0 1 0 0 0,0 0 0 0 0,0-1-1 0 0,0 1 1 0 0,0-1 0 0 0,0 0 0 0 0,0 1-1 0 0,1-1 1 0 0,-1 0 0 0 0,0 0-1 0 0,1 1 1 0 0,0-1 0 0 0,-1 0 0 0 0,1 0-1 0 0,0 0 1 0 0,0-2 0 0 0,0 0-337 0 0,0 0 1 0 0,0 0-1 0 0,0 0 0 0 0,1 0 0 0 0,1-6 1 0 0,-1 7-679 0 0,1-1-1 0 0,-1 1 1 0 0,0 0 0 0 0,1 0 0 0 0,-1 0 0 0 0,3-3 0 0 0,7-6-6198 0 0</inkml:trace>
</inkml:ink>
</file>

<file path=ppt/ink/ink2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1-10T17:33:42.38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63 0 7367 0 0,'0'0'568'0'0,"19"2"1810"0"0,17 0 5571 0 0,-25-2-6984 0 0,0 1 1 0 0,0 0-1 0 0,14 4 0 0 0,-18-4-818 0 0,-1 1-1 0 0,1 1 0 0 0,-1-1 1 0 0,1 1-1 0 0,-1 0 0 0 0,0 1 1 0 0,7 4-1 0 0,-10-5-109 0 0,1 0 1 0 0,-1 0-1 0 0,0 1 0 0 0,0-1 0 0 0,0 1 0 0 0,-1-1 1 0 0,1 1-1 0 0,-1 0 0 0 0,0 0 0 0 0,0 0 0 0 0,0 1 1 0 0,2 4-1 0 0,-2 0 64 0 0,-1-1 1 0 0,0 1 0 0 0,0-1 0 0 0,0 1-1 0 0,-1 0 1 0 0,0-1 0 0 0,-1 1-1 0 0,0-1 1 0 0,-1 1 0 0 0,1-1 0 0 0,-1 1-1 0 0,-1-1 1 0 0,-5 14 0 0 0,-4 3 206 0 0,0 0 1 0 0,-31 44-1 0 0,39-63-272 0 0,-1 0 0 0 0,1 0 0 0 0,-2 0 0 0 0,1 0 0 0 0,0-1 0 0 0,-1 0 1 0 0,0 0-1 0 0,-13 8 0 0 0,16-12-44 0 0,0 1 1 0 0,0-1-1 0 0,0 0 1 0 0,-1 0-1 0 0,1 0 1 0 0,0 0 0 0 0,-1 0-1 0 0,1-1 1 0 0,-1 0-1 0 0,1 1 1 0 0,-1-1-1 0 0,1-1 1 0 0,-1 1-1 0 0,1 0 1 0 0,0-1 0 0 0,-1 0-1 0 0,1 1 1 0 0,0-1-1 0 0,-1-1 1 0 0,1 1-1 0 0,0 0 1 0 0,-4-3-1 0 0,4 2-13 0 0,-1 0 0 0 0,1 0 0 0 0,0-1 0 0 0,-1 0 0 0 0,1 1 0 0 0,0-1 0 0 0,0 0 0 0 0,1 0 0 0 0,-1-1 0 0 0,1 1 0 0 0,-1 0 0 0 0,1-1 0 0 0,0 0 0 0 0,-2-4-1 0 0,3 3 3 0 0,-1-1 0 0 0,1 1 0 0 0,0 0 0 0 0,0-1 0 0 0,1 1 0 0 0,-1-1 0 0 0,1 1-1 0 0,0-1 1 0 0,2-8 0 0 0,1 0 5 0 0,0 1-1 0 0,1 0 0 0 0,0 1 1 0 0,1-1-1 0 0,1 1 1 0 0,0 0-1 0 0,14-21 0 0 0,-12 21-102 0 0,0 1-1 0 0,1 0 0 0 0,1 0 1 0 0,0 1-1 0 0,0 0 0 0 0,1 1 1 0 0,0 0-1 0 0,1 1 0 0 0,0 0 1 0 0,0 1-1 0 0,1 1 0 0 0,0-1 1 0 0,0 2-1 0 0,18-6 0 0 0,-9 5-2 0 0,0 0 1 0 0,41-5-1 0 0,-56 10 125 0 0,0 1 0 0 0,1 0 0 0 0,-1 0 0 0 0,1 1 0 0 0,-1-1 0 0 0,0 1 0 0 0,0 1 0 0 0,1 0 0 0 0,-1 0 0 0 0,0 0 0 0 0,-1 1 0 0 0,12 5-1 0 0,-14-5 78 0 0,-1 0-1 0 0,1 0 1 0 0,-1 0-1 0 0,0 1 1 0 0,0-1-1 0 0,-1 1 0 0 0,1 0 1 0 0,-1 0-1 0 0,1-1 1 0 0,-1 1-1 0 0,0 1 1 0 0,-1-1-1 0 0,1 0 0 0 0,-1 0 1 0 0,0 1-1 0 0,0-1 1 0 0,0 1-1 0 0,0 5 1 0 0,0 8 285 0 0,0 1 0 0 0,-4 37-1 0 0,-16 86 554 0 0,10-81-738 0 0,9-59-157 0 0,11-22-364 0 0,48-92-108 0 0,-39 73 388 0 0,1 0 0 0 0,39-55 0 0 0,-56 89 41 0 0,5-6-26 0 0,0 0 0 0 0,14-13 1 0 0,-21 22 42 0 0,1-1-1 0 0,0 1 1 0 0,0 0 0 0 0,0 0-1 0 0,0 0 1 0 0,0 1 0 0 0,0-1-1 0 0,0 1 1 0 0,0-1 0 0 0,1 1-1 0 0,-1 0 1 0 0,1 1 0 0 0,-1-1-1 0 0,7 0 1 0 0,-1 3 16 0 0,-6 0 6 0 0,0 0 0 0 0,0 0 1 0 0,0 0-1 0 0,-1 0 0 0 0,1 1 1 0 0,-1-1-1 0 0,1 1 0 0 0,-1 0 1 0 0,0 0-1 0 0,0 0 0 0 0,-1 0 1 0 0,1 0-1 0 0,0 0 0 0 0,-1 0 1 0 0,2 5-1 0 0,2 8 180 0 0,6 31 0 0 0,-9-38-151 0 0,10 66 339 0 0,-7-38-258 0 0,14 51 0 0 0,-17-83-125 0 0,-1 0 0 0 0,1-1 0 0 0,0 1 0 0 0,0-1 0 0 0,1 1 0 0 0,-1-1 0 0 0,1 0 0 0 0,5 6 0 0 0,-7-8-57 0 0,1-1 1 0 0,0 1-1 0 0,-1-1 1 0 0,1 0-1 0 0,0 1 0 0 0,0-1 1 0 0,0 0-1 0 0,0 0 1 0 0,0 0-1 0 0,0-1 1 0 0,0 1-1 0 0,0 0 0 0 0,0-1 1 0 0,1 1-1 0 0,-1-1 1 0 0,0 0-1 0 0,0 0 0 0 0,0 0 1 0 0,1 0-1 0 0,-1 0 1 0 0,3-1-1 0 0,1 0-375 0 0,0 0 1 0 0,-1-1-1 0 0,1 0 0 0 0,-1 0 1 0 0,1 0-1 0 0,-1 0 0 0 0,6-4 1 0 0,7-6-1202 0 0</inkml:trace>
</inkml:ink>
</file>

<file path=ppt/ink/ink2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1-10T17:33:43.04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338 1 2303 0 0,'9'6'4079'0'0,"6"21"6986"0"0,-7 1-5809 0 0,-7-17-4492 0 0,0 0 0 0 0,-1-1-1 0 0,-2 21 1 0 0,-36 277 2034 0 0,32-260-2778 0 0,-7 43-40 0 0,12-89-76 0 0,1-5-748 0 0,-1 1 724 0 0,0 0 0 0 0,0-1 0 0 0,0 1 1 0 0,0 0-1 0 0,0 0 0 0 0,0 0 0 0 0,-1 0 0 0 0,-1-2 0 0 0,-3-4-253 0 0,1-1 239 0 0,0 0 0 0 0,-1 1 0 0 0,0 0 0 0 0,0 0 0 0 0,-1 0 0 0 0,0 1 0 0 0,-1 0 0 0 0,0 0 0 0 0,-10-7 0 0 0,12 11 61 0 0,0-1 0 0 0,-1 1-1 0 0,1 1 1 0 0,0-1 0 0 0,-1 1 0 0 0,0 0 0 0 0,1 0 0 0 0,-1 1 0 0 0,0 0 0 0 0,0 0 0 0 0,0 0-1 0 0,0 1 1 0 0,1 0 0 0 0,-13 2 0 0 0,14-1 120 0 0,0-1-1 0 0,0 2 0 0 0,0-1 1 0 0,0 0-1 0 0,0 1 1 0 0,0 0-1 0 0,1 0 1 0 0,-1 1-1 0 0,1-1 1 0 0,-1 1-1 0 0,1 0 1 0 0,0 0-1 0 0,0 0 0 0 0,0 1 1 0 0,0-1-1 0 0,1 1 1 0 0,-1 0-1 0 0,1 0 1 0 0,0 0-1 0 0,0 1 1 0 0,1-1-1 0 0,-1 1 1 0 0,1-1-1 0 0,0 1 0 0 0,0 0 1 0 0,1 0-1 0 0,-1 0 1 0 0,1 0-1 0 0,0 0 1 0 0,0 8-1 0 0,1-5 14 0 0,0 0-1 0 0,1 1 1 0 0,0-1-1 0 0,0 0 1 0 0,1 0-1 0 0,0 0 1 0 0,1 0-1 0 0,0 0 1 0 0,0-1-1 0 0,0 1 1 0 0,1-1-1 0 0,0 1 1 0 0,1-1-1 0 0,-1-1 1 0 0,1 1-1 0 0,1-1 1 0 0,-1 0-1 0 0,1 0 1 0 0,0 0-1 0 0,1-1 1 0 0,-1 0-1 0 0,1 0 1 0 0,0-1-1 0 0,0 1 1 0 0,0-2-1 0 0,1 1 1 0 0,0-1-1 0 0,-1 0 1 0 0,1-1-1 0 0,0 1 1 0 0,15 1-1 0 0,-9-3-137 0 0,-1-1-1 0 0,1 0 1 0 0,0 0-1 0 0,-1-2 1 0 0,1 1-1 0 0,-1-2 1 0 0,23-6-1 0 0,-16 2-74 0 0,0-1 1 0 0,0 0-1 0 0,0-2 0 0 0,20-13 0 0 0,-18 8-67 0 0,0 0 0 0 0,-1-2 0 0 0,-1-1 0 0 0,-1 0 0 0 0,0-1 0 0 0,-2-1 0 0 0,25-35 0 0 0,-18 18 109 0 0,45-61 39 0 0,-67 97 439 0 0,-3 3-204 0 0,-7 24 378 0 0,-3 13 566 0 0,-12 71 1 0 0,21-98-1011 0 0,1-1-1 0 0,0 1 1 0 0,1 0-1 0 0,1-1 1 0 0,0 1-1 0 0,0 0 1 0 0,1-1 0 0 0,1 1-1 0 0,0-1 1 0 0,8 21-1 0 0,-10-29-109 0 0,1 0 0 0 0,-1-1 0 0 0,1 1 0 0 0,0 0 0 0 0,0-1 0 0 0,0 0 0 0 0,0 1 0 0 0,0-1 0 0 0,0 0 0 0 0,0 0 0 0 0,1 0 0 0 0,-1 0 0 0 0,1-1 0 0 0,0 1 0 0 0,-1-1 0 0 0,1 1-1 0 0,0-1 1 0 0,0 0 0 0 0,0 0 0 0 0,0 0 0 0 0,0-1 0 0 0,0 1 0 0 0,5 0 0 0 0,-1-1-448 0 0,1-1-1 0 0,-1 1 1 0 0,0-1-1 0 0,0 0 1 0 0,0-1-1 0 0,0 0 1 0 0,0 0-1 0 0,0 0 1 0 0,7-4-1 0 0,4-4-1583 0 0</inkml:trace>
</inkml:ink>
</file>

<file path=ppt/ink/ink2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1-10T17:33:43.90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90 0 14455 0 0,'0'0'1307'0'0,"0"2"-1072"0"0,-12 23 1972 0 0,1 1 1 0 0,2 1 0 0 0,-12 49 0 0 0,-5 92 117 0 0,16-95-1908 0 0,10-72-519 0 0,1-15-115 0 0,0 0-1 0 0,7-24 1 0 0,-6 28 153 0 0,3-12 12 0 0,1 0-1 0 0,1 0 0 0 0,1 1 0 0 0,1 0 1 0 0,1 1-1 0 0,21-34 0 0 0,-25 46 59 0 0,1 0 1 0 0,-1 1-1 0 0,1 0 1 0 0,1 0-1 0 0,-1 0 0 0 0,1 1 1 0 0,0 0-1 0 0,14-7 0 0 0,-17 10-1 0 0,-1 1 0 0 0,1 0 0 0 0,-1 0 0 0 0,1 0 0 0 0,-1 1 0 0 0,1 0-1 0 0,0-1 1 0 0,0 2 0 0 0,0-1 0 0 0,0 1 0 0 0,0-1 0 0 0,0 1 0 0 0,0 1 0 0 0,0-1-1 0 0,-1 1 1 0 0,1 0 0 0 0,0 0 0 0 0,0 0 0 0 0,6 3 0 0 0,-8-2 22 0 0,1 0-1 0 0,-1 1 1 0 0,0-1 0 0 0,1 1 0 0 0,-1 0 0 0 0,0 0-1 0 0,-1 0 1 0 0,1 0 0 0 0,0 0 0 0 0,-1 1 0 0 0,0-1-1 0 0,0 1 1 0 0,0 0 0 0 0,0 0 0 0 0,2 6 0 0 0,1 8 103 0 0,0 1 1 0 0,3 21-1 0 0,-6-27-73 0 0,7 48 28 0 0,-7-36-23 0 0,12 46-1 0 0,-13-66-133 0 0,1-1-1 0 0,0 0 1 0 0,0 1 0 0 0,0-1-1 0 0,0 0 1 0 0,1 0 0 0 0,0 0-1 0 0,-1 0 1 0 0,2-1-1 0 0,5 6 1 0 0,-7-7 15 0 0,0 0 1 0 0,0 0-1 0 0,0-1 1 0 0,1 1-1 0 0,-1-1 1 0 0,1 0-1 0 0,-1 1 0 0 0,1-1 1 0 0,0 0-1 0 0,-1-1 1 0 0,1 1-1 0 0,0 0 0 0 0,-1-1 1 0 0,1 0-1 0 0,0 1 1 0 0,0-1-1 0 0,0 0 0 0 0,-1 0 1 0 0,4-1-1 0 0,17-4-2049 0 0,0-2 0 0 0,0 0 0 0 0,-1-1-1 0 0,0-1 1 0 0,31-19 0 0 0,10-13 81 0 0,-53 33 1958 0 0,0 0 0 0 0,-1 0 0 0 0,0-1 1 0 0,15-20-1 0 0,-17 20 439 0 0,-1-1-1 0 0,0 0 1 0 0,-1 0 0 0 0,0 0 0 0 0,0-1-1 0 0,-1 0 1 0 0,-1 0 0 0 0,1 0 0 0 0,-2 0 0 0 0,0 0-1 0 0,0 0 1 0 0,-1-1 0 0 0,0 1 0 0 0,-1-1-1 0 0,-2-19 1 0 0,1 27-272 0 0,0 1 0 0 0,1 0 0 0 0,-1 0 0 0 0,-1 0 1 0 0,1-1-1 0 0,0 1 0 0 0,-1 1 0 0 0,1-1 0 0 0,-1 0 0 0 0,0 0 0 0 0,0 1 0 0 0,0-1 0 0 0,-1 1 0 0 0,1-1 0 0 0,0 1 0 0 0,-1 0 0 0 0,0 0 0 0 0,1 0 0 0 0,-5-2 0 0 0,5 3 0 0 0,0 0-1 0 0,-1 0 1 0 0,1 0-1 0 0,-1 0 1 0 0,1 1-1 0 0,-1-1 1 0 0,1 1-1 0 0,-1-1 1 0 0,1 1-1 0 0,-1 0 1 0 0,1 0-1 0 0,-1 0 1 0 0,1 0-1 0 0,-1 0 0 0 0,0 1 1 0 0,1-1-1 0 0,-1 1 1 0 0,1 0-1 0 0,0 0 1 0 0,-1 0-1 0 0,1 0 1 0 0,-1 0-1 0 0,1 0 1 0 0,-4 3-1 0 0,-1 2 166 0 0,1 0-1 0 0,0 0 1 0 0,0 1-1 0 0,0 0 1 0 0,1 0-1 0 0,0 0 1 0 0,0 1-1 0 0,1 0 1 0 0,0-1 0 0 0,0 1-1 0 0,1 1 1 0 0,0-1-1 0 0,0 0 1 0 0,1 1-1 0 0,-2 13 1 0 0,3-10-141 0 0,0 0 1 0 0,0 0-1 0 0,1 0 0 0 0,1 0 1 0 0,0-1-1 0 0,1 1 0 0 0,0 0 1 0 0,0-1-1 0 0,1 1 1 0 0,1-1-1 0 0,6 14 0 0 0,-9-22-117 0 0,1 0-1 0 0,0 0 1 0 0,-1 0-1 0 0,1 0 1 0 0,0 0-1 0 0,1 0 1 0 0,-1 0 0 0 0,1-1-1 0 0,-1 1 1 0 0,1-1-1 0 0,0 0 1 0 0,-1 0-1 0 0,1 0 1 0 0,0 0-1 0 0,1 0 1 0 0,-1-1-1 0 0,6 3 1 0 0,-6-3-38 0 0,0-1 1 0 0,0 1 0 0 0,1-1 0 0 0,-1 0 0 0 0,0 0 0 0 0,1 0 0 0 0,-1 0 0 0 0,0-1-1 0 0,0 1 1 0 0,1-1 0 0 0,-1 0 0 0 0,0 0 0 0 0,0 0 0 0 0,0 0 0 0 0,0 0 0 0 0,0-1-1 0 0,0 0 1 0 0,0 1 0 0 0,2-3 0 0 0,6-4-86 0 0,-1 1 0 0 0,-1-2-1 0 0,1 1 1 0 0,-1-1 0 0 0,-1-1 0 0 0,0 1-1 0 0,0-2 1 0 0,-1 1 0 0 0,0-1 0 0 0,-1 0-1 0 0,0 0 1 0 0,-1-1 0 0 0,0 1 0 0 0,-1-1-1 0 0,0-1 1 0 0,-1 1 0 0 0,0 0 0 0 0,-1-1 0 0 0,-1 1-1 0 0,0-1 1 0 0,0-14 0 0 0,-9 71 517 0 0,3 33 302 0 0,-24 193 830 0 0,-11-85-831 0 0,29-144-651 0 0,-2-1 1 0 0,-26 56-1 0 0,34-85-96 0 0,-1 0 0 0 0,0-1 1 0 0,0 0-1 0 0,-1 0 0 0 0,0-1 0 0 0,-10 10 0 0 0,15-16-93 0 0,-1-1-1 0 0,0 0 1 0 0,0 1-1 0 0,0-1 0 0 0,0 0 1 0 0,0 0-1 0 0,0-1 1 0 0,0 1-1 0 0,-1-1 1 0 0,1 1-1 0 0,-1-1 1 0 0,1 0-1 0 0,-1-1 1 0 0,1 1-1 0 0,-1 0 1 0 0,1-1-1 0 0,-1 0 1 0 0,0 0-1 0 0,1 0 1 0 0,-1 0-1 0 0,0-1 1 0 0,1 1-1 0 0,-7-3 0 0 0,-13-6-1393 0 0,-2-4-233 0 0</inkml:trace>
</inkml:ink>
</file>

<file path=ppt/ink/ink2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1-10T17:33:44.26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10 10135 0 0,'2'0'3952'0'0,"25"8"5083"0"0,3-4-5202 0 0,-22-3-4019 0 0,-1-1 0 0 0,1 0 0 0 0,0-1 0 0 0,0 0 1 0 0,-1 0-1 0 0,1 0 0 0 0,0-1 0 0 0,-1 0 0 0 0,12-5 0 0 0,-6 0-895 0 0</inkml:trace>
</inkml:ink>
</file>

<file path=ppt/ink/ink2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1-10T17:33:44.81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398 5 4607 0 0,'-1'-1'4163'0'0,"-1"0"-3779"0"0,1 1-1 0 0,0-1 1 0 0,-1 1 0 0 0,1-1-1 0 0,-1 1 1 0 0,1 0 0 0 0,-1 0-1 0 0,1 0 1 0 0,-1 0 0 0 0,1 0-1 0 0,-1 0 1 0 0,1 0-1 0 0,0 0 1 0 0,-1 1 0 0 0,1-1-1 0 0,-1 0 1 0 0,1 1 0 0 0,-1-1-1 0 0,1 1 1 0 0,0 0 0 0 0,-1-1-1 0 0,1 1 1 0 0,0 0 0 0 0,0 0-1 0 0,-2 2 1 0 0,-4 2 302 0 0,1 1-1 0 0,0 1 1 0 0,-7 10 0 0 0,1-2 464 0 0,-60 73 2004 0 0,-21 25-1986 0 0,64-83-1114 0 0,-87 96 107 0 0,116-126-161 0 0,-1 0 0 0 0,1 0 0 0 0,0 1 0 0 0,-1-1 0 0 0,1 0 0 0 0,0 1 0 0 0,0-1 0 0 0,-1 0 0 0 0,1 1 0 0 0,0-1 0 0 0,0 1 0 0 0,0-1 0 0 0,-1 0 0 0 0,1 1 0 0 0,0-1 0 0 0,0 1 0 0 0,0-1 0 0 0,0 0 0 0 0,0 1 0 0 0,0-1 0 0 0,0 1 0 0 0,0-1 0 0 0,0 1 0 0 0,0-1 0 0 0,0 0 0 0 0,0 1 0 0 0,0-1 0 0 0,0 1 0 0 0,0-1 0 0 0,1 1 0 0 0,3 2 0 0 0,-2-2-2 0 0,0 0 0 0 0,1 1 0 0 0,-1-1 0 0 0,0 0 0 0 0,1 0 0 0 0,-1-1 0 0 0,0 1-1 0 0,1 0 1 0 0,-1-1 0 0 0,1 1 0 0 0,2-1 0 0 0,32 0-46 0 0,-13 0 22 0 0,160-1-16 0 0,-75 0 31 0 0,-80 0-667 0 0,48-7 0 0 0,-76 8 496 0 0,0-1 0 0 0,0 1 1 0 0,0 0-1 0 0,0-1 0 0 0,0 1 0 0 0,0-1 0 0 0,0 1 0 0 0,-1-1 0 0 0,1 0 0 0 0,0 1 1 0 0,0-1-1 0 0,0 0 0 0 0,0-1 0 0 0,0 1-473 0 0</inkml:trace>
</inkml:ink>
</file>

<file path=ppt/ink/ink2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1-10T17:33:45.21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99 4 7367 0 0,'47'-2'2453'0'0,"-15"0"10350"0"0,-32 2-12700 0 0,-8 7 1796 0 0,-17 11-2519 0 0,18-14 1342 0 0,2-1-647 0 0,-3 2-10 0 0,1-1 1 0 0,0 1-1 0 0,0 1 0 0 0,0-1 0 0 0,0 1 1 0 0,1 0-1 0 0,0 1 0 0 0,0-1 1 0 0,-7 14-1 0 0,12-19-44 0 0,0 1-1 0 0,1-1 1 0 0,0 1 0 0 0,-1 0-1 0 0,1-1 1 0 0,0 1-1 0 0,0 0 1 0 0,0-1 0 0 0,0 1-1 0 0,0 0 1 0 0,0 0-1 0 0,0-1 1 0 0,1 1 0 0 0,-1 0-1 0 0,1-1 1 0 0,-1 1-1 0 0,2 2 1 0 0,15 25 181 0 0,-16-28-183 0 0,5 6 34 0 0,0 0 0 0 0,1-1 0 0 0,0 1-1 0 0,1-2 1 0 0,-1 1 0 0 0,1-1 0 0 0,0 0 0 0 0,0 0 0 0 0,12 3-1 0 0,-5 0 44 0 0,23 15-1 0 0,-34-20-70 0 0,0 0 0 0 0,0 0 0 0 0,0 1 0 0 0,-1-1 0 0 0,1 1 0 0 0,-1 0 0 0 0,0 0 0 0 0,0 0 0 0 0,4 8 0 0 0,-6-9-11 0 0,0-1 0 0 0,0 0 0 0 0,0 1 0 0 0,-1-1 0 0 0,1 0 0 0 0,0 1 0 0 0,-1-1 0 0 0,0 1 0 0 0,0-1 0 0 0,0 1 0 0 0,0-1 0 0 0,0 1 0 0 0,0-1 1 0 0,0 1-1 0 0,-1-1 0 0 0,1 1 0 0 0,-1-1 0 0 0,-1 3 0 0 0,0-2-5 0 0,1 0 0 0 0,-1 0 1 0 0,0 0-1 0 0,0-1 0 0 0,0 1 1 0 0,-1-1-1 0 0,1 1 1 0 0,0-1-1 0 0,-1 0 0 0 0,0 0 1 0 0,0 0-1 0 0,-3 2 0 0 0,1-1-36 0 0,-1 0-1 0 0,0-1 1 0 0,1 1-1 0 0,-1-1 1 0 0,0 0-1 0 0,0-1 1 0 0,-1 0-1 0 0,1 0 0 0 0,0 0 1 0 0,0-1-1 0 0,0 1 1 0 0,-1-2-1 0 0,1 1 1 0 0,-7-2-1 0 0,3 0-492 0 0,-1-2-1 0 0,1 1 0 0 0,0-1 1 0 0,-15-9-1 0 0,15 7-2067 0 0,0-1 0 0 0,-10-8-1 0 0,-1-5-4603 0 0</inkml:trace>
</inkml:ink>
</file>

<file path=ppt/ink/ink2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1-10T17:33:45.55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0 11055 0 0,'0'0'1002'0'0,"0"2"-824"0"0,3 57 10571 0 0,3 3-6445 0 0,2 17-3492 0 0,1 10-3226 0 0,-7-79 1471 0 0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1-10T17:29:48.73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18 83 5063 0 0,'0'0'390'0'0,"16"-5"4883"0"0,-14 3-4497 0 0,1 1 0 0 0,-1 0-1 0 0,1-1 1 0 0,-1 1 0 0 0,0-1 0 0 0,0 0-1 0 0,3-2 1 0 0,14-19 1520 0 0,-16 18-2356 0 0,1 1 0 0 0,0-1-1 0 0,0 0 1 0 0,1 1-1 0 0,9-7 1 0 0,-13 10 121 0 0,1 0 0 0 0,-1 1-1 0 0,1-1 1 0 0,-1 0 0 0 0,1 1-1 0 0,0-1 1 0 0,-1 1 0 0 0,1 0-1 0 0,0-1 1 0 0,0 1 0 0 0,-1 0 0 0 0,1 0-1 0 0,0 0 1 0 0,-1 0 0 0 0,1 1-1 0 0,0-1 1 0 0,0 0 0 0 0,-1 1 0 0 0,1-1-1 0 0,0 1 1 0 0,-1 0 0 0 0,1-1-1 0 0,-1 1 1 0 0,1 0 0 0 0,1 1 0 0 0,0 0 53 0 0,0 1 0 0 0,0-1 0 0 0,-1 1 1 0 0,1-1-1 0 0,-1 1 0 0 0,0 0 0 0 0,0 0 0 0 0,0 0 1 0 0,0 0-1 0 0,0 0 0 0 0,-1 1 0 0 0,1-1 1 0 0,-1 1-1 0 0,0-1 0 0 0,0 1 0 0 0,0-1 1 0 0,1 8-1 0 0,-1 2 148 0 0,0 0 1 0 0,-1 0 0 0 0,-2 21-1 0 0,-2-10-118 0 0,-1 1 0 0 0,-1-1 0 0 0,-1 0 0 0 0,-2-1 0 0 0,-18 38 0 0 0,24-54-194 0 0,-1 0 0 0 0,0-1-1 0 0,0 0 1 0 0,0 0 0 0 0,-1 0 0 0 0,1-1 0 0 0,-2 1-1 0 0,-7 6 1 0 0,12-11 31 0 0,-1 0-1 0 0,0 0 1 0 0,1 0 0 0 0,-1 0-1 0 0,1 0 1 0 0,-1-1 0 0 0,0 1-1 0 0,0-1 1 0 0,1 1 0 0 0,-1-1-1 0 0,0 1 1 0 0,0-1 0 0 0,0 0-1 0 0,1 0 1 0 0,-1 0 0 0 0,-2 0-1 0 0,2-1 10 0 0,0 1 0 0 0,0-1-1 0 0,0 0 1 0 0,0 0-1 0 0,0 0 1 0 0,1 0 0 0 0,-1 0-1 0 0,0 0 1 0 0,1-1-1 0 0,-1 1 1 0 0,1 0 0 0 0,-1-1-1 0 0,1 1 1 0 0,-1-1-1 0 0,1 0 1 0 0,0 1 0 0 0,-2-4-1 0 0,0-1-21 0 0,0 0 1 0 0,1 0-1 0 0,-1 0 0 0 0,1 0 0 0 0,0-1 0 0 0,1 1 1 0 0,0-1-1 0 0,0 1 0 0 0,0-1 0 0 0,0 1 1 0 0,1-1-1 0 0,1 0 0 0 0,-1 1 0 0 0,2-9 1 0 0,2-4 30 0 0,1-1 1 0 0,0 1 0 0 0,12-26 0 0 0,44-88-2072 0 0,-52 115 909 0 0</inkml:trace>
</inkml:ink>
</file>

<file path=ppt/ink/ink2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1-10T17:33:47.83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75 81 7687 0 0,'-6'-7'362'0'0,"-10"-24"68"0"0,15 27 146 0 0,-1-1 0 0 0,0 1 0 0 0,-8-12 10904 0 0,6 68-7895 0 0,-2 112-1151 0 0,-11 11-1897 0 0,13-135-493 0 0,2-36-79 0 0,0 11-107 0 0,1-34-165 0 0,-1-8 151 0 0,6-6-8 0 0,1 1-1 0 0,19-62 1 0 0,-19 77 104 0 0,2 1-1 0 0,0 0 1 0 0,0 0 0 0 0,1 1-1 0 0,1 0 1 0 0,1 0-1 0 0,14-16 1 0 0,-19 25 19 0 0,5-5 10 0 0,0 0 0 0 0,12-9 1 0 0,-20 18 31 0 0,0 0 0 0 0,1 0 0 0 0,0 0 0 0 0,0 1 0 0 0,-1-1 0 0 0,1 1 0 0 0,0-1 0 0 0,0 1 0 0 0,0 0 0 0 0,1 0 0 0 0,-1 1 0 0 0,0-1 0 0 0,0 0 0 0 0,0 1 0 0 0,4 0 0 0 0,1 1 56 0 0,-7-1-45 0 0,0 1-1 0 0,0-1 0 0 0,1 0 1 0 0,-1 1-1 0 0,0 0 1 0 0,0-1-1 0 0,0 1 1 0 0,0 0-1 0 0,0 0 1 0 0,0-1-1 0 0,0 1 1 0 0,0 0-1 0 0,0 0 0 0 0,0 0 1 0 0,0 0-1 0 0,-1 0 1 0 0,1 0-1 0 0,0 0 1 0 0,-1 1-1 0 0,1-1 1 0 0,0 2-1 0 0,7 28 111 0 0,-7-24-76 0 0,3 20 185 0 0,1 48 1 0 0,-4-47-109 0 0,7 50 1 0 0,-6-69-115 0 0,0-1 1 0 0,0 0-1 0 0,1 1 1 0 0,0-1-1 0 0,0 0 0 0 0,1-1 1 0 0,0 1-1 0 0,1 0 1 0 0,-1-1-1 0 0,7 7 0 0 0,-6-10-107 0 0,-1 1-1 0 0,1-1 0 0 0,0-1 0 0 0,0 1 0 0 0,0-1 0 0 0,1 0 0 0 0,-1 0 0 0 0,1 0 1 0 0,-1-1-1 0 0,1 0 0 0 0,0 0 0 0 0,0 0 0 0 0,0-1 0 0 0,0 0 0 0 0,1 0 0 0 0,-1 0 0 0 0,12-1 1 0 0,-11-1-546 0 0,0 1 0 0 0,0-1 1 0 0,-1 0-1 0 0,1-1 0 0 0,0 0 0 0 0,-1 0 1 0 0,8-3-1 0 0,-9 2-166 0 0,-1 1-1 0 0,1-1 1 0 0,-1 1-1 0 0,0-1 0 0 0,0-1 1 0 0,0 1-1 0 0,0 0 1 0 0,-1-1-1 0 0,1 0 1 0 0,2-4-1 0 0,-2 0 157 0 0,-1 1 0 0 0,0-1 0 0 0,0 0-1 0 0,-1 0 1 0 0,0 0 0 0 0,0 0 0 0 0,-1 0-1 0 0,1-15 1 0 0,0 0 176 0 0,2-25 1206 0 0,-4 29 1768 0 0,6-31-1 0 0,-5 45-1944 0 0,0 1 0 0 0,0-1 0 0 0,0 1 0 0 0,1-1 1 0 0,0 1-1 0 0,0 0 0 0 0,0-1 0 0 0,1 1 0 0 0,-1 0 0 0 0,1 0 1 0 0,5-5-1 0 0,-6 7-359 0 0,0-1-1 0 0,1 1 1 0 0,0 0 0 0 0,-1 0 0 0 0,1 0 0 0 0,0 0-1 0 0,0 1 1 0 0,0-1 0 0 0,0 1 0 0 0,0 0 0 0 0,0 0-1 0 0,1 0 1 0 0,-1 0 0 0 0,0 0 0 0 0,0 1 0 0 0,1 0-1 0 0,-1-1 1 0 0,0 1 0 0 0,1 1 0 0 0,-1-1 0 0 0,0 0-1 0 0,1 1 1 0 0,5 1 0 0 0,-4 0-56 0 0,-1 0 1 0 0,1 0-1 0 0,-1 0 1 0 0,0 0-1 0 0,0 1 0 0 0,0 0 1 0 0,0 0-1 0 0,0 0 0 0 0,0 0 1 0 0,-1 0-1 0 0,1 1 1 0 0,-1 0-1 0 0,0 0 0 0 0,0 0 1 0 0,3 7-1 0 0,-3-5-21 0 0,-1 0-1 0 0,0 0 0 0 0,0 1 1 0 0,-1-1-1 0 0,0 0 1 0 0,0 1-1 0 0,0-1 1 0 0,-1 1-1 0 0,0-1 1 0 0,0 1-1 0 0,0-1 1 0 0,-1 1-1 0 0,0-1 0 0 0,-4 11 1 0 0,1-2 40 0 0,-1-1 0 0 0,0-1 0 0 0,-1 1 1 0 0,-1-1-1 0 0,-11 18 0 0 0,15-26-130 0 0,0-1-1 0 0,0 0 1 0 0,0-1-1 0 0,0 1 1 0 0,-1 0 0 0 0,1-1-1 0 0,-1 0 1 0 0,0 0-1 0 0,0 0 1 0 0,-9 5-1 0 0,11-7-36 0 0,0-1-1 0 0,-1 1 0 0 0,1-1 1 0 0,0 1-1 0 0,0-1 0 0 0,-1 1 1 0 0,1-1-1 0 0,0 0 0 0 0,0 0 1 0 0,-1 0-1 0 0,1-1 0 0 0,0 1 1 0 0,0 0-1 0 0,-1-1 0 0 0,1 0 1 0 0,0 1-1 0 0,0-1 0 0 0,0 0 1 0 0,0 0-1 0 0,0 0 0 0 0,0 0 0 0 0,0-1 1 0 0,0 1-1 0 0,0 0 0 0 0,0-1 1 0 0,-1-2-1 0 0,-3-2-21 0 0,0-1 0 0 0,0 0-1 0 0,1-1 1 0 0,-1 1 0 0 0,2-1 0 0 0,-1 0-1 0 0,1-1 1 0 0,1 1 0 0 0,0-1 0 0 0,0 1-1 0 0,0-1 1 0 0,-1-11 0 0 0,1 4-145 0 0,1 0 1 0 0,1 0-1 0 0,0 1 0 0 0,1-1 1 0 0,1 0-1 0 0,4-20 0 0 0,-2 23-502 0 0,0 1 0 0 0,1 0 0 0 0,1 1 0 0 0,0-1 0 0 0,1 1 1 0 0,0 0-1 0 0,0 0 0 0 0,1 0 0 0 0,10-10 0 0 0,-2 1-1158 0 0</inkml:trace>
</inkml:ink>
</file>

<file path=ppt/ink/ink2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1-10T17:33:48.22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254 11 919 0 0,'22'-10'14498'0'0,"-15"14"-12998"0"0,-6-2-1126 0 0,1 0 1 0 0,-1 0-1 0 0,0 0 1 0 0,1 0-1 0 0,-1 0 1 0 0,0 0-1 0 0,-1 0 1 0 0,1 1-1 0 0,0-1 1 0 0,-1 0-1 0 0,1 0 1 0 0,-1 1-1 0 0,1-1 1 0 0,-1 0-1 0 0,0 1 1 0 0,0-1-1 0 0,-1 3 1 0 0,1 8 728 0 0,-6 23 1 0 0,5-28-538 0 0,-7 31 235 0 0,-22 178 1473 0 0,29-193-2226 0 0,0-1-1 0 0,2 0 1 0 0,0 0 0 0 0,2 0-1 0 0,1 0 1 0 0,0 0-1 0 0,11 29 1 0 0,-10-38-91 0 0,0-1-1 0 0,13 21 1 0 0,-16-30-198 0 0,0-1 1 0 0,0 0-1 0 0,0 0 0 0 0,0-1 1 0 0,1 1-1 0 0,-1 0 1 0 0,1-1-1 0 0,0 1 0 0 0,-1-1 1 0 0,1 0-1 0 0,0 0 1 0 0,1 0-1 0 0,-1 0 0 0 0,0-1 1 0 0,7 3-1 0 0,1-2-1603 0 0</inkml:trace>
  <inkml:trace contextRef="#ctx0" brushRef="#br0" timeOffset="1">378 274 7367 0 0,'-9'0'763'0'0,"-16"3"185"0"0,-12 8 7513 0 0,10-2-2765 0 0,14-5-4993 0 0,-12 3 680 0 0,0-1-1 0 0,0 0 0 0 0,-37 2 1 0 0,54-8-1634 0 0,0 0 1 0 0,0-1 0 0 0,0 1 0 0 0,0-1-1 0 0,0-1 1 0 0,-11-3 0 0 0,14 3-421 0 0,0 0-1 0 0,1 0 1 0 0,-1-1 0 0 0,1 1-1 0 0,-1-1 1 0 0,1 0 0 0 0,0 0 0 0 0,0 0-1 0 0,0-1 1 0 0,1 0 0 0 0,-5-4 0 0 0,1-3-7791 0 0</inkml:trace>
</inkml:ink>
</file>

<file path=ppt/ink/ink2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1-10T17:33:49.07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28 87 11343 0 0,'-4'6'1031'0'0,"3"1"-878"0"0,0-3 469 0 0,0 0 0 0 0,0 0-1 0 0,0 0 1 0 0,0 0 0 0 0,-4 8 5585 0 0,-6-27-5575 0 0,11 12-616 0 0,-1 0 0 0 0,1 0-1 0 0,0-1 1 0 0,0 1 0 0 0,0 0 0 0 0,0 0 0 0 0,0 0-1 0 0,1 0 1 0 0,-1 0 0 0 0,1 0 0 0 0,0 0-1 0 0,0 0 1 0 0,0 0 0 0 0,0 0 0 0 0,1 0-1 0 0,-1 0 1 0 0,1 1 0 0 0,2-5 0 0 0,1 0 4 0 0,1 0 1 0 0,-1 1-1 0 0,1-1 1 0 0,1 1-1 0 0,8-7 1 0 0,-13 12 27 0 0,-1 0 1 0 0,0 0 0 0 0,1 0-1 0 0,-1 0 1 0 0,1 0-1 0 0,-1 1 1 0 0,1-1-1 0 0,0 0 1 0 0,-1 1-1 0 0,1 0 1 0 0,0-1 0 0 0,-1 1-1 0 0,1 0 1 0 0,0 0-1 0 0,-1 0 1 0 0,1 0-1 0 0,0 0 1 0 0,0 0 0 0 0,-1 0-1 0 0,1 0 1 0 0,0 1-1 0 0,-1-1 1 0 0,1 1-1 0 0,-1 0 1 0 0,1-1 0 0 0,0 1-1 0 0,-1 0 1 0 0,1 0-1 0 0,-1 0 1 0 0,0 0-1 0 0,1 0 1 0 0,1 2-1 0 0,4 4 287 0 0,-1 0-1 0 0,0 0 1 0 0,0 1-1 0 0,8 14 0 0 0,-5-8-75 0 0,-3-4-148 0 0,1-1 1 0 0,0 1-1 0 0,1-1 0 0 0,0-1 1 0 0,11 10-1 0 0,-16-15-76 0 0,1 0 0 0 0,1 0-1 0 0,-1-1 1 0 0,0 0 0 0 0,1 1 0 0 0,-1-2-1 0 0,1 1 1 0 0,0 0 0 0 0,-1-1 0 0 0,1 0-1 0 0,0 0 1 0 0,0 0 0 0 0,0-1 0 0 0,0 0-1 0 0,5 0 1 0 0,1-1-87 0 0,0 0 0 0 0,0-1-1 0 0,0 0 1 0 0,-1-1 0 0 0,1 0-1 0 0,-1-1 1 0 0,1 0 0 0 0,-1 0 0 0 0,-1-1-1 0 0,1-1 1 0 0,-1 0 0 0 0,0 0 0 0 0,0 0-1 0 0,10-11 1 0 0,-17 16-155 0 0,-1-1 0 0 0,1 0-1 0 0,-1 0 1 0 0,0 1 0 0 0,0-1-1 0 0,1 0 1 0 0,-1 0 0 0 0,-1 0-1 0 0,1 0 1 0 0,0 0 0 0 0,0 0 0 0 0,-1 0-1 0 0,1-1 1 0 0,-1 1 0 0 0,0 0-1 0 0,1-3 1 0 0,-1-4-1661 0 0</inkml:trace>
</inkml:ink>
</file>

<file path=ppt/ink/ink2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1-10T17:33:49.45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0 5903 0 0,'0'0'534'0'0,"7"2"3656"0"0,11 2 3171 0 0,-4-1-5840 0 0,-12-3-879 0 0,16 4 1817 0 0,6-1-1752 0 0,1-1-1 0 0,-1-1 1 0 0,1-1 0 0 0,24-4 0 0 0,-17 2-704 0 0,55 3 1 0 0,-28 0-1305 0 0</inkml:trace>
</inkml:ink>
</file>

<file path=ppt/ink/ink2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1-10T17:33:49.80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0 10799 0 0,'0'0'979'0'0,"2"8"-790"0"0,0-2-66 0 0,-1-4 512 0 0,0-1-416 0 0,-1 0 0 0 0,1 0 1 0 0,0 0-1 0 0,0-1 0 0 0,0 1 0 0 0,0 0 1 0 0,0 0-1 0 0,0 0 0 0 0,1-1 1 0 0,-1 1-1 0 0,0-1 0 0 0,0 1 1 0 0,0-1-1 0 0,1 1 0 0 0,-1-1 1 0 0,0 0-1 0 0,0 1 0 0 0,1-1 0 0 0,-1 0 1 0 0,0 0-1 0 0,3 0 0 0 0,29-3 1568 0 0,-32 3-1684 0 0,35-6 1777 0 0,-10 1-555 0 0,1 1 0 0 0,27 1 0 0 0,65 7-378 0 0,-58-1-898 0 0,-55-3-269 0 0,-1 0-1 0 0,0 0 1 0 0,1-1 0 0 0,-1 0 0 0 0,0 0 0 0 0,1 0 0 0 0,6-3-1 0 0,1-2-804 0 0</inkml:trace>
</inkml:ink>
</file>

<file path=ppt/ink/ink2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1-10T17:33:50.17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26 62 1375 0 0,'0'0'9992'0'0,"-3"-17"-6418"0"0,-10-24 10516 0 0,12 42-13715 0 0,-7 22 678 0 0,8-23-1087 0 0,0 0 0 0 0,0-1-378 0 0,1 1 378 0 0,-1 0 0 0 0,0 0-1 0 0,0 0 1 0 0,0 0 0 0 0,0 0-1 0 0,0 0 1 0 0,0 0 0 0 0,0 0 0 0 0,0 0-1 0 0,0 0 1 0 0,0 0 0 0 0,0 0-1 0 0,0 0 1 0 0,0 0 0 0 0,0 0 0 0 0,0 0-1 0 0,0 0 1 0 0,0 0 0 0 0,0 0-1 0 0,0 0 1 0 0,1 0 0 0 0,-1 0 0 0 0,0 0-1 0 0,0 0 1 0 0,0 1-309 0 0,0-1 309 0 0,0 0 0 0 0,0 0-1 0 0,8-14-7482 0 0,-2 1-1579 0 0</inkml:trace>
</inkml:ink>
</file>

<file path=ppt/ink/ink2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1-10T17:33:51.07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12 1 20095 0 0,'0'0'926'0'0,"-2"1"-26"0"0,-3 5-578 0 0,4-5-296 0 0,1-1 0 0 0,-1 1 0 0 0,1-1-1 0 0,0 1 1 0 0,-1-1 0 0 0,1 1 0 0 0,0-1 0 0 0,-1 1-1 0 0,1-1 1 0 0,0 1 0 0 0,0 0 0 0 0,0-1 0 0 0,-1 1-1 0 0,1-1 1 0 0,0 1 0 0 0,0 0 0 0 0,0 0 0 0 0,3 2 314 0 0,-3-3-224 0 0,3 3 146 0 0,-1 0-1 0 0,1 0 0 0 0,0 0 0 0 0,0-1 0 0 0,0 1 1 0 0,0-1-1 0 0,1 0 0 0 0,-1 0 0 0 0,1 0 0 0 0,-1 0 1 0 0,1 0-1 0 0,0-1 0 0 0,-1 0 0 0 0,1 0 0 0 0,0 0 1 0 0,0 0-1 0 0,0-1 0 0 0,7 1 0 0 0,-10-1-230 0 0,0 1-29 0 0,-1-1 0 0 0,1 0-1 0 0,-1 0 1 0 0,1 0 0 0 0,-1 0 0 0 0,1 0-1 0 0,-1-1 1 0 0,1 1 0 0 0,-1 0-1 0 0,1 0 1 0 0,-1 0 0 0 0,1 0-1 0 0,-1 0 1 0 0,1-1 0 0 0,-1 1 0 0 0,1 0-1 0 0,-1 0 1 0 0,0-1 0 0 0,1 1-1 0 0,-1 0 1 0 0,0-1 0 0 0,1 1-1 0 0,0-1 1 0 0,7-4 33 0 0,-6 4-490 0 0,1-1 0 0 0,0 0 0 0 0,-1 1 0 0 0,1-1 1 0 0,-1 0-1 0 0,3-3 0 0 0</inkml:trace>
</inkml:ink>
</file>

<file path=ppt/ink/ink2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1-10T17:33:51.85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 14423 0 0,'7'15'1542'0'0,"-7"-14"-1297"0"0,0 0 1 0 0,1-1 0 0 0,-1 1 0 0 0,1 0-1 0 0,-1 0 1 0 0,1 0 0 0 0,-1-1 0 0 0,1 1-1 0 0,0 0 1 0 0,-1-1 0 0 0,1 1 0 0 0,0 0-1 0 0,-1-1 1 0 0,1 1 0 0 0,0-1 0 0 0,0 1-1 0 0,0-1 1 0 0,-1 0 0 0 0,1 1 0 0 0,0-1-1 0 0,0 0 1 0 0,0 1 0 0 0,0-1 0 0 0,0 0-1 0 0,0 0 1 0 0,-1 0 0 0 0,1 0-1 0 0,0 0 1 0 0,2 0 0 0 0,3-2 558 0 0,-5 1-1371 0 0,0 1 915 0 0</inkml:trace>
</inkml:ink>
</file>

<file path=ppt/ink/ink2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1-10T17:33:52.25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34 16 4143 0 0,'0'0'191'0'0,"-32"-9"21210"0"0,30 3-20626 0 0,4 6-697 0 0,5 1-67 0 0</inkml:trace>
</inkml:ink>
</file>

<file path=ppt/ink/ink2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1-10T17:34:04.99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10 0 14655 0 0,'0'0'8736'0'0,"1"2"-8317"0"0,1 31 576 0 0,-2-1 1 0 0,-6 60-1 0 0,-1-1 8 0 0,9 120-675 0 0,-2-210-328 0 0,0 9-10 0 0,0 1 0 0 0,1-1 1 0 0,1 0-1 0 0,0 0 0 0 0,0 0 0 0 0,1 0 0 0 0,4 11 0 0 0,-6-20-96 0 0,3-9-5393 0 0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1-10T17:29:49.18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66 3 13559 0 0,'0'0'1539'0'0,"15"5"1282"0"0,3-8-2985 0 0,-10 2 399 0 0,-1-1-1 0 0,0 1 0 0 0,1 1 0 0 0,14 0 0 0 0,-20 0-111 0 0,1 1 0 0 0,-1-1 0 0 0,1 1 0 0 0,-1 0 0 0 0,1 0 0 0 0,-1 0 0 0 0,1 0 0 0 0,-1 0 0 0 0,0 0-1 0 0,0 1 1 0 0,0-1 0 0 0,0 1 0 0 0,0 0 0 0 0,0-1 0 0 0,0 1 0 0 0,0 0 0 0 0,0 0 0 0 0,2 4 0 0 0,0 2 26 0 0,0-1-1 0 0,0 1 1 0 0,-1 0 0 0 0,0 0-1 0 0,-1 1 1 0 0,0-1 0 0 0,0 1-1 0 0,0-1 1 0 0,-1 1 0 0 0,-1-1-1 0 0,1 1 1 0 0,-1 0 0 0 0,-1-1-1 0 0,-1 10 1 0 0,-2 9 42 0 0,-1 0 0 0 0,-2-1-1 0 0,-11 30 1 0 0,13-40-151 0 0,-2 0-1 0 0,1-1 1 0 0,-11 17-1 0 0,14-28-46 0 0,0 1 0 0 0,0-1-1 0 0,-1 0 1 0 0,1 0 0 0 0,-1 0 0 0 0,-5 3 0 0 0,7-5-13 0 0,0-1 1 0 0,0 1 0 0 0,-1-1 0 0 0,1 0 0 0 0,0 1 0 0 0,-1-1 0 0 0,1 0 0 0 0,-1-1 0 0 0,0 1 0 0 0,1 0-1 0 0,-1-1 1 0 0,0 0 0 0 0,-2 1 0 0 0,2-2-7 0 0,1 1 1 0 0,-1-1-1 0 0,0 1 0 0 0,1-1 1 0 0,0 0-1 0 0,-1 0 0 0 0,1 0 1 0 0,-1 0-1 0 0,1 0 0 0 0,0-1 1 0 0,0 1-1 0 0,0-1 0 0 0,0 1 1 0 0,0-1-1 0 0,0 0 0 0 0,0 0 1 0 0,0 0-1 0 0,-2-3 0 0 0,0-1-35 0 0,0 0 0 0 0,0-1-1 0 0,1 1 1 0 0,0-1-1 0 0,-4-9 1 0 0,3 3 8 0 0,1 0 0 0 0,1 1 0 0 0,0-1 0 0 0,0-1 0 0 0,1 1 0 0 0,1 0 0 0 0,0 0 0 0 0,1 0 0 0 0,0 0 0 0 0,1 0 0 0 0,1 0 0 0 0,0 0 0 0 0,1 1 0 0 0,0-1 0 0 0,1 1 0 0 0,0 0 0 0 0,1 0 0 0 0,0 0 0 0 0,1 1 0 0 0,0 0 0 0 0,1 1 0 0 0,14-16 1 0 0,-11 14-1378 0 0</inkml:trace>
</inkml:ink>
</file>

<file path=ppt/ink/ink2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1-10T17:34:05.82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278 3 14511 0 0,'0'0'5404'0'0,"-9"-3"-3816"0"0,-64 9-505 0 0,53-4-848 0 0,0 0 1 0 0,-1-1-1 0 0,-33-4 0 0 0,38 1-194 0 0,-32 1 1 0 0,46 1 171 0 0,2 1-93 0 0,-2 13-68 0 0,1 0 0 0 0,0 0 0 0 0,0 0 0 0 0,4 26 0 0 0,-2-25-5 0 0,0-1 0 0 0,-2 29-1 0 0,-2-21-11 0 0,-8 28-1 0 0,12-49-76 0 0,5-2 52 0 0,0 1 0 0 0,0-1 0 0 0,0 0 0 0 0,0 0 0 0 0,0-1 0 0 0,6-2 0 0 0,15-3 37 0 0,-8 5-60 0 0,-1 0 0 0 0,0 1 0 0 0,1 1 0 0 0,-1 1 0 0 0,31 6-1 0 0,-41-6 10 0 0,1 1 0 0 0,-1 0-1 0 0,1 1 1 0 0,-1 0-1 0 0,0 0 1 0 0,0 1-1 0 0,0 0 1 0 0,0 1-1 0 0,-1-1 1 0 0,0 2-1 0 0,0-1 1 0 0,0 1-1 0 0,11 12 1 0 0,-13-12 56 0 0,-1 1 1 0 0,0 0-1 0 0,0 0 1 0 0,0 1 0 0 0,-1-1-1 0 0,0 1 1 0 0,-1-1-1 0 0,0 1 1 0 0,0 0-1 0 0,0 0 1 0 0,0 13-1 0 0,-2-11 10 0 0,0 0-1 0 0,0 0 1 0 0,-1 0-1 0 0,0-1 1 0 0,0 1-1 0 0,-1 0 1 0 0,-1-1-1 0 0,0 1 1 0 0,-4 10-1 0 0,4-15-63 0 0,-1 1 1 0 0,1-1-1 0 0,-1 0 1 0 0,0 0-1 0 0,0 0 0 0 0,0-1 1 0 0,-1 0-1 0 0,1 1 1 0 0,-1-2-1 0 0,0 1 0 0 0,0 0 1 0 0,-1-1-1 0 0,1 0 0 0 0,-1 0 1 0 0,1-1-1 0 0,-1 0 1 0 0,0 0-1 0 0,0 0 0 0 0,0 0 1 0 0,0-1-1 0 0,-8 1 0 0 0,6-1-5 0 0,0-1 0 0 0,0 1-1 0 0,0-1 1 0 0,0-1-1 0 0,0 1 1 0 0,0-1 0 0 0,0-1-1 0 0,0 0 1 0 0,0 0 0 0 0,0 0-1 0 0,1-1 1 0 0,-1 0-1 0 0,1 0 1 0 0,0-1 0 0 0,0 0-1 0 0,-6-5 1 0 0,8 5-179 0 0,0 0-1 0 0,1 0 1 0 0,-1 0 0 0 0,1-1-1 0 0,1 1 1 0 0,-1-1 0 0 0,0 0 0 0 0,1 0-1 0 0,-3-7 1 0 0</inkml:trace>
</inkml:ink>
</file>

<file path=ppt/ink/ink2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1-10T17:34:06.94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4 1 9127 0 0,'0'0'9096'0'0,"-2"7"-7377"0"0,1 89 1736 0 0,1-57-3070 0 0,4 31 20 0 0,-1 17 360 0 0,-2-58-227 0 0,9-96-437 0 0,-9 51-149 0 0,1 0 0 0 0,1 0 0 0 0,0 0-1 0 0,1 1 1 0 0,1-1 0 0 0,0 1 0 0 0,10-21 0 0 0,-10 28 21 0 0,-1 0 0 0 0,1 0 1 0 0,0 1-1 0 0,0-1 0 0 0,1 1 0 0 0,0 1 1 0 0,0-1-1 0 0,0 1 0 0 0,1 0 0 0 0,0 0 0 0 0,1 1 1 0 0,-1 0-1 0 0,1 1 0 0 0,15-8 0 0 0,-21 12 39 0 0,0-1-1 0 0,0 1 0 0 0,0-1 1 0 0,0 1-1 0 0,0-1 0 0 0,0 1 1 0 0,0 0-1 0 0,0 0 0 0 0,0 0 0 0 0,1 1 1 0 0,-1-1-1 0 0,0 0 0 0 0,0 1 1 0 0,0-1-1 0 0,0 1 0 0 0,0 0 0 0 0,0 0 1 0 0,0-1-1 0 0,0 1 0 0 0,-1 1 1 0 0,1-1-1 0 0,0 0 0 0 0,0 0 0 0 0,-1 1 1 0 0,1-1-1 0 0,-1 1 0 0 0,1-1 1 0 0,-1 1-1 0 0,0 0 0 0 0,1-1 0 0 0,1 5 1 0 0,1 2 51 0 0,1 0 0 0 0,-1 1-1 0 0,-1-1 1 0 0,1 1 0 0 0,3 17 0 0 0,5 50 295 0 0,-4-19-124 0 0,-1 5-234 0 0,-7-62 0 0 0,0 0-1 0 0,0 0 1 0 0,0 0-1 0 0,0 0 1 0 0,0 0-1 0 0,0 0 1 0 0,1-1-1 0 0,-1 1 1 0 0,0 0-1 0 0,0 0 1 0 0,0 0-1 0 0,0 0 1 0 0,0 0 0 0 0,0 0-1 0 0,0 0 1 0 0,0 0-1 0 0,0 0 1 0 0,0-1-1 0 0,0 1 1 0 0,1 0-1 0 0,-1 0 1 0 0,0 0-1 0 0,0 0 1 0 0,0 0-1 0 0,0 0 1 0 0,0 0-1 0 0,0 0 1 0 0,0 0-1 0 0,1 0 1 0 0,-1 0 0 0 0,0 0-1 0 0,0 0 1 0 0,0 0-1 0 0,0 0 1 0 0,0 0-1 0 0,0 0 1 0 0,1 0-1 0 0,-1 0 1 0 0,0 0-1 0 0,0 0 1 0 0,0 0-1 0 0,0 0 1 0 0,0 0-1 0 0,0 0 1 0 0,0 0-1 0 0,1 0 1 0 0,-1 0 0 0 0,0 1-1 0 0,0-1 1 0 0,0 0-1 0 0,0 0 1 0 0,0 0-1 0 0,0 0 1 0 0,0 0-1 0 0,0 0 1 0 0,0 0-1 0 0,0 0 1 0 0,0 0-1 0 0,1 1 1 0 0,-1-1-1 0 0,0 0 1 0 0,0 0-1 0 0,0 0 1 0 0,0 0 0 0 0,0 0-1 0 0,0 0 1 0 0,0 0-1 0 0,0 1 1 0 0,5-10-106 0 0,-5 9 87 0 0,12-26-347 0 0,11-32 1 0 0,8-16-667 0 0,-27 65 944 0 0,2-1 0 0 0,-1 1 0 0 0,1 0 0 0 0,0 1 0 0 0,12-12 0 0 0,-12 13 113 0 0,1 0 0 0 0,0 1 0 0 0,1 0-1 0 0,-1 1 1 0 0,16-9 0 0 0,-21 13-17 0 0,0 0 0 0 0,0 0 0 0 0,0 0 0 0 0,0 1 0 0 0,0-1 0 0 0,0 1 0 0 0,0-1 0 0 0,0 1 0 0 0,0 0 0 0 0,1-1 0 0 0,-1 1 0 0 0,0 0 0 0 0,0 1 0 0 0,0-1 0 0 0,0 0 0 0 0,0 1 0 0 0,0-1 0 0 0,0 1 0 0 0,0-1 0 0 0,0 1 0 0 0,0 0-1 0 0,0 0 1 0 0,0 0 0 0 0,0 0 0 0 0,0 0 0 0 0,-1 1 0 0 0,1-1 0 0 0,0 0 0 0 0,-1 1 0 0 0,1-1 0 0 0,-1 1 0 0 0,2 1 0 0 0,1 4 199 0 0,0-1 0 0 0,0 0 0 0 0,-1 1 0 0 0,1 0 0 0 0,3 12 0 0 0,9 41 544 0 0,-8-25-449 0 0,-1-9 64 0 0,1-1 0 0 0,0 0 0 0 0,20 36 0 0 0,-25-54-496 0 0,1-1-1 0 0,0 0 1 0 0,0 0 0 0 0,0-1-1 0 0,1 1 1 0 0,-1-1 0 0 0,1 0-1 0 0,1 0 1 0 0,-1-1 0 0 0,1 1-1 0 0,-1-1 1 0 0,1 0 0 0 0,0-1-1 0 0,1 1 1 0 0,-1-1 0 0 0,1-1-1 0 0,-1 1 1 0 0,12 2 0 0 0,-2-3-701 0 0</inkml:trace>
</inkml:ink>
</file>

<file path=ppt/ink/ink2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1-10T17:34:08.00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81 173 4607 0 0,'-5'9'14502'0'0,"4"-17"-14394"0"0,1 0 1 0 0,0 1-1 0 0,0-1 0 0 0,1 0 1 0 0,0 1-1 0 0,0-1 1 0 0,1 0-1 0 0,0 1 1 0 0,0-1-1 0 0,0 1 1 0 0,1 0-1 0 0,1 0 1 0 0,-1 0-1 0 0,1 0 1 0 0,0 1-1 0 0,1-1 1 0 0,-1 1-1 0 0,1 0 1 0 0,1 1-1 0 0,-1-1 1 0 0,9-6-1 0 0,-9 9-80 0 0,0 0-1 0 0,-1 0 1 0 0,1 1-1 0 0,0 0 1 0 0,0 0-1 0 0,0 1 1 0 0,0-1-1 0 0,1 1 0 0 0,-1 0 1 0 0,0 0-1 0 0,1 1 1 0 0,-1 0-1 0 0,0 0 1 0 0,1 0-1 0 0,-1 0 1 0 0,0 1-1 0 0,1 0 1 0 0,-1 0-1 0 0,0 0 1 0 0,0 1-1 0 0,0 0 1 0 0,0 0-1 0 0,0 0 1 0 0,0 1-1 0 0,0-1 1 0 0,-1 1-1 0 0,8 6 0 0 0,-7-4 83 0 0,1 0 0 0 0,-1 0 0 0 0,1 0 0 0 0,-1 1 0 0 0,-1 0 0 0 0,1 0 0 0 0,-1 0 0 0 0,0 0 0 0 0,-1 1 0 0 0,4 7 0 0 0,-3-3 44 0 0,0 0-1 0 0,-1 0 0 0 0,-1 0 0 0 0,0 0 1 0 0,0 1-1 0 0,0 11 0 0 0,-3 2 7 0 0,0 0-1 0 0,-1 1 0 0 0,-2-1 0 0 0,0 0 1 0 0,-10 30-1 0 0,-33 79-159 0 0,39-117 0 0 0,0 0 0 0 0,-1 0 0 0 0,-1-1 0 0 0,0 0 0 0 0,-17 19 0 0 0,23-31 0 0 0,1-1 0 0 0,-1 1 0 0 0,0-1 0 0 0,0 0 0 0 0,0 0 0 0 0,0 0-1 0 0,0-1 1 0 0,-1 0 0 0 0,1 1 0 0 0,-1-2 0 0 0,0 1 0 0 0,1 0 0 0 0,-1-1 0 0 0,-9 2 0 0 0,10-3-21 0 0,1 0 1 0 0,-1 0-1 0 0,0 0 1 0 0,0-1-1 0 0,1 1 1 0 0,-1-1-1 0 0,0 0 1 0 0,1 0 0 0 0,-1 0-1 0 0,1 0 1 0 0,0-1-1 0 0,-1 0 1 0 0,1 1-1 0 0,0-1 1 0 0,0 0-1 0 0,0-1 1 0 0,0 1-1 0 0,0 0 1 0 0,-5-6-1 0 0,1-1-15 0 0,0-1 0 0 0,0 0 0 0 0,1 0-1 0 0,0-1 1 0 0,1 1 0 0 0,0-1 0 0 0,1-1-1 0 0,0 1 1 0 0,-3-14 0 0 0,2-1 0 0 0,0-1 0 0 0,-1-53 0 0 0,6 59 12 0 0,1 0 1 0 0,1 0-1 0 0,0 0 0 0 0,11-40 1 0 0,-10 50 9 0 0,1-1 0 0 0,0 1 0 0 0,1 0 1 0 0,1 0-1 0 0,-1 1 0 0 0,1-1 0 0 0,1 1 1 0 0,0 1-1 0 0,1-1 0 0 0,9-9 0 0 0,-13 16-121 0 0,0 0 0 0 0,0 0 0 0 0,0 0 0 0 0,1 1 0 0 0,-1-1 0 0 0,1 1 0 0 0,0 0 0 0 0,-1 0 0 0 0,7-1 0 0 0,4 0-2141 0 0,24-3-1 0 0,-33 5 1793 0 0,22-4-1682 0 0</inkml:trace>
</inkml:ink>
</file>

<file path=ppt/ink/ink2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1-10T17:34:08.36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0 7367 0 0,'1'2'568'0'0,"10"32"4213"0"0,-5-15 4478 0 0,0 5-4600 0 0,-5-22-3375 0 0,6-16-1806 0 0,4-7-1755 0 0,-5 10 917 0 0</inkml:trace>
</inkml:ink>
</file>

<file path=ppt/ink/ink2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1-10T17:34:08.96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1 157 6447 0 0,'0'0'16647'0'0,"10"-11"-16134"0"0,43-54-113 0 0,-47 59-398 0 0,4-5 24 0 0,1 0 1 0 0,1 1-1 0 0,-1 0 1 0 0,18-9-1 0 0,-25 17-17 0 0,-1 0-1 0 0,1 0 1 0 0,-1 1 0 0 0,1-1-1 0 0,0 1 1 0 0,0 0-1 0 0,0 0 1 0 0,0 1 0 0 0,5-1-1 0 0,-6 1-4 0 0,0 0-1 0 0,-1 0 0 0 0,1 1 0 0 0,0-1 0 0 0,-1 1 1 0 0,1 0-1 0 0,0 0 0 0 0,-1 0 0 0 0,1 0 1 0 0,-1 0-1 0 0,0 0 0 0 0,1 1 0 0 0,-1-1 1 0 0,0 1-1 0 0,3 2 0 0 0,-2-1 23 0 0,0 1 0 0 0,-1-1 0 0 0,1 1 0 0 0,-1-1 0 0 0,0 1 0 0 0,0 0 0 0 0,0 0 0 0 0,0 0 0 0 0,0 0 0 0 0,-1 1 0 0 0,0-1 0 0 0,0 0 0 0 0,0 0 0 0 0,0 7 0 0 0,0 5 109 0 0,-1 0 0 0 0,-2 25 0 0 0,-4 9 5 0 0,-3 1 0 0 0,-1-2 1 0 0,-3 1-1 0 0,-23 58 0 0 0,30-93-142 0 0,0 1 1 0 0,-1-1-1 0 0,0-1 0 0 0,-1 1 0 0 0,-13 16 0 0 0,0-12-64 0 0,19-19 50 0 0,1 0 0 0 0,-1 1 0 0 0,1-1-1 0 0,-1 0 1 0 0,1 0 0 0 0,-1 0 0 0 0,1-1 0 0 0,-1 1 0 0 0,1 0 0 0 0,-1-1 0 0 0,1 1 0 0 0,-1 0 0 0 0,1-1 0 0 0,-2-1-1 0 0,0 1-17 0 0,1-1 0 0 0,-1 0 0 0 0,1 0 0 0 0,-1-1 0 0 0,-2-3 0 0 0,4 5 32 0 0,0 0-1 0 0,1 0 1 0 0,-1 0-1 0 0,1 1 1 0 0,-1-1-1 0 0,1 0 1 0 0,-1 0-1 0 0,1 0 1 0 0,-1 0-1 0 0,1-1 1 0 0,0 1-1 0 0,-1 0 1 0 0,1 0-1 0 0,0 0 1 0 0,0 0-1 0 0,0 0 1 0 0,0 0-1 0 0,0-2 1 0 0,0 0 7 0 0,0 1-17 0 0,1-1 0 0 0,-1 1 1 0 0,0-1-1 0 0,0 1 0 0 0,1 0 1 0 0,-1-1-1 0 0,1 1 0 0 0,0 0 1 0 0,0 0-1 0 0,0 0 0 0 0,1-3 1 0 0,16-23-120 0 0,-8 14 7 0 0,-7 10 122 0 0,-1 0 0 0 0,1 0-1 0 0,0 0 1 0 0,0 1 0 0 0,0-1 0 0 0,0 1-1 0 0,1 0 1 0 0,0 0 0 0 0,-1 0 0 0 0,1 0-1 0 0,0 1 1 0 0,0-1 0 0 0,0 1 0 0 0,1 0-1 0 0,-1 1 1 0 0,0-1 0 0 0,1 1 0 0 0,-1-1-1 0 0,1 1 1 0 0,0 1 0 0 0,-1-1 0 0 0,1 1-1 0 0,0-1 1 0 0,-1 1 0 0 0,1 1 0 0 0,0-1-1 0 0,-1 1 1 0 0,1-1 0 0 0,0 1 0 0 0,-1 1 0 0 0,1-1-1 0 0,-1 1 1 0 0,0 0 0 0 0,1 0 0 0 0,-1 0-1 0 0,0 0 1 0 0,4 3 0 0 0,10 10 137 0 0,-1 0 1 0 0,0 0-1 0 0,-1 2 1 0 0,22 29-1 0 0,21 22-128 0 0,-56-66-75 0 0,0 1 0 0 0,-1-1 0 0 0,1 0 0 0 0,0 0 0 0 0,5 2 0 0 0,-7-3-375 0 0,7-3-3265 0 0</inkml:trace>
</inkml:ink>
</file>

<file path=ppt/ink/ink2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1-10T17:34:09.59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266 0 15631 0 0,'0'0'719'0'0,"0"9"230"0"0,0-8-822 0 0,0 1 1 0 0,0-1-1 0 0,0 0 0 0 0,-1 1 0 0 0,1-1 0 0 0,0 0 0 0 0,0 0 0 0 0,-1 1 1 0 0,1-1-1 0 0,-1 0 0 0 0,1 0 0 0 0,-1 0 0 0 0,0 0 0 0 0,0 1 0 0 0,1-1 1 0 0,-1 0-1 0 0,0 0 0 0 0,0 0 0 0 0,0-1 0 0 0,0 1 0 0 0,0 0 0 0 0,0 0 1 0 0,0 0-1 0 0,0-1 0 0 0,0 1 0 0 0,0 0 0 0 0,-2 0 0 0 0,-4 2 837 0 0,4-1-893 0 0,0 0 0 0 0,0-1 0 0 0,0 1-1 0 0,0-1 1 0 0,0 0 0 0 0,0 0 0 0 0,-1 0 0 0 0,1 0 0 0 0,0-1-1 0 0,-1 1 1 0 0,1-1 0 0 0,-4 0 0 0 0,-5-1 212 0 0,0 0 1 0 0,-12-2 0 0 0,0-1-128 0 0,17 3-156 0 0,-1-1 0 0 0,1 0 0 0 0,0 0 0 0 0,-11-4 0 0 0,-20-8 0 0 0,37 14 0 0 0,1 0 1 0 0,0 0-1 0 0,-1-1 0 0 0,1 1 0 0 0,0 0 1 0 0,-1 0-1 0 0,1 0 0 0 0,0 0 0 0 0,-1 0 1 0 0,1-1-1 0 0,-1 1 0 0 0,1 0 1 0 0,0 0-1 0 0,-1 0 0 0 0,1 0 0 0 0,0 0 1 0 0,-1 0-1 0 0,1 0 0 0 0,-1 1 0 0 0,1-1 1 0 0,0 0-1 0 0,-1 0 0 0 0,1 0 0 0 0,0 0 1 0 0,-1 0-1 0 0,1 0 0 0 0,0 1 0 0 0,-1-1 1 0 0,1 0-1 0 0,0 0 0 0 0,-1 1 0 0 0,1-1 1 0 0,0 0-1 0 0,0 0 0 0 0,-1 1 0 0 0,1-1 1 0 0,0 0-1 0 0,0 1 0 0 0,0-1 1 0 0,-1 1-1 0 0,-1 1 24 0 0,0 1 1 0 0,0-1-1 0 0,0 0 1 0 0,1 1-1 0 0,-1 0 1 0 0,0-1-1 0 0,1 1 1 0 0,0 0-1 0 0,0 0 1 0 0,0 0 0 0 0,0 0-1 0 0,0 0 1 0 0,1 0-1 0 0,-1 3 1 0 0,-1 9 68 0 0,1 26 1 0 0,1-16 36 0 0,1-1 2 0 0,0 0-1 0 0,5 25 1 0 0,-5-40-71 0 0,-1-5-34 0 0,2 12 175 0 0,-2-14-190 0 0,3 6 85 0 0,-2-8-95 0 0,0 0 0 0 0,0 0 1 0 0,-1 1-1 0 0,1-1 0 0 0,0 0 1 0 0,0 0-1 0 0,0 0 0 0 0,-1 0 1 0 0,1 0-1 0 0,0 0 0 0 0,0 0 1 0 0,0 0-1 0 0,-1 0 0 0 0,1-1 0 0 0,0 1 1 0 0,0 0-1 0 0,0 0 0 0 0,-1-1 1 0 0,2 0-1 0 0,0 1-5 0 0,21-9 37 0 0,29-6 1 0 0,-43 13-21 0 0,0 1 0 0 0,0 0 0 0 0,0 0 0 0 0,1 1 0 0 0,-1 0 0 0 0,15 3 0 0 0,-6-1 26 0 0,0 1 0 0 0,0 2 0 0 0,-1-1 0 0 0,1 2 0 0 0,32 15 0 0 0,-46-18-34 0 0,1-1 0 0 0,-1 1-1 0 0,1 0 1 0 0,-1 0 0 0 0,0 1 0 0 0,-1-1 0 0 0,1 1-1 0 0,0 0 1 0 0,-1 0 0 0 0,0 0 0 0 0,0 0 0 0 0,0 0-1 0 0,0 1 1 0 0,-1-1 0 0 0,0 1 0 0 0,0 0 0 0 0,0 0-1 0 0,0 0 1 0 0,-1 0 0 0 0,0 0 0 0 0,0 0 0 0 0,0 0-1 0 0,-1 0 1 0 0,0 1 0 0 0,0 7 0 0 0,-2 1 7 0 0,0-1 0 0 0,0 1 1 0 0,-2-1-1 0 0,0 0 0 0 0,0 0 1 0 0,-1-1-1 0 0,0 1 1 0 0,-1-1-1 0 0,-11 16 0 0 0,12-20-21 0 0,0 0 0 0 0,-1-1-1 0 0,0 0 1 0 0,0 0 0 0 0,-1 0 0 0 0,0-1-1 0 0,0 0 1 0 0,0 0 0 0 0,-1-1-1 0 0,1 0 1 0 0,-2 0 0 0 0,1-1 0 0 0,0 0-1 0 0,-15 4 1 0 0,19-7-72 0 0,-1 0-1 0 0,0 0 0 0 0,0 0 1 0 0,0-1-1 0 0,0 0 1 0 0,0 0-1 0 0,1 0 1 0 0,-1-1-1 0 0,0 1 1 0 0,0-1-1 0 0,0 0 1 0 0,1-1-1 0 0,-1 1 1 0 0,1-1-1 0 0,-1 0 0 0 0,1 0 1 0 0,-1-1-1 0 0,1 1 1 0 0,0-1-1 0 0,0 0 1 0 0,0 0-1 0 0,1 0 1 0 0,-1 0-1 0 0,1-1 1 0 0,-1 1-1 0 0,1-1 1 0 0,0 0-1 0 0,1 0 0 0 0,-1 0 1 0 0,1-1-1 0 0,-4-7 1 0 0,0-3-1131 0 0</inkml:trace>
</inkml:ink>
</file>

<file path=ppt/ink/ink2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1-10T17:34:10.28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3 0 2759 0 0,'0'0'20263'0'0,"0"2"-19577"0"0,-2 119 2187 0 0,4 126-1464 0 0,3-196-1334 0 0,0 25-9 0 0,32 146 1 0 0,-35-218-1811 0 0,1-4 385 0 0,1-14-572 0 0,1-19-1367 0 0,-3 14 550 0 0,0-2-3723 0 0</inkml:trace>
</inkml:ink>
</file>

<file path=ppt/ink/ink2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1-10T17:34:10.64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133 28 4143 0 0,'1'-1'191'0'0,"6"-3"-117"0"0,0 0-1 0 0,0 0 1 0 0,0 1-1 0 0,8-3 1 0 0,6 1 17582 0 0,-21 8-17450 0 0,-1 0 0 0 0,0-1 0 0 0,1 1 0 0 0,-1 0 0 0 0,0 0 0 0 0,0 0 0 0 0,-1-1 1 0 0,1 1-1 0 0,0-1 0 0 0,-1 1 0 0 0,-3 3 0 0 0,-22 25 499 0 0,6-12-473 0 0,0-2 0 0 0,-33 22 0 0 0,32-25-185 0 0,-7 11-47 0 0,25-21 0 0 0,1 1-19 0 0,3-4 8 0 0,1 0 0 0 0,-1 0 0 0 0,0-1 0 0 0,1 1 0 0 0,-1 0 0 0 0,1-1 0 0 0,-1 1 0 0 0,1 0 0 0 0,0-1 0 0 0,-1 1 0 0 0,1-1 0 0 0,-1 1 0 0 0,2 0 0 0 0,-2-1-9 0 0,7 5-75 0 0,-1 0-1 0 0,1 0 1 0 0,0-1 0 0 0,0 0 0 0 0,14 6-1 0 0,2 1-27 0 0,40 17 16 0 0,-43-20 66 0 0,0 1-1 0 0,29 18 0 0 0,-33-16 39 0 0,1-1 1 0 0,35 16-1 0 0,-51-25-65 0 0,0-1 1 0 0,0 1-1 0 0,0-1 0 0 0,0 0 1 0 0,0 1-1 0 0,0-1 0 0 0,0 0 1 0 0,0 0-1 0 0,0 0 0 0 0,0 0 1 0 0,0 0-1 0 0,0 0 0 0 0,0 0 0 0 0,0 0 1 0 0,0 0-1 0 0,0 0 0 0 0,0-1 1 0 0,0 1-1 0 0,0 0 0 0 0,0-1 1 0 0,0 1-1 0 0,-1-1 0 0 0,1 1 1 0 0,0-1-1 0 0,0 1 0 0 0,0-1 1 0 0,0 0-1 0 0,-1 1 0 0 0,2-2 0 0 0,-1 1-162 0 0,7-7-981 0 0</inkml:trace>
</inkml:ink>
</file>

<file path=ppt/ink/ink2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1-10T17:34:11.31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37 9671 0 0,'0'0'10371'0'0,"5"9"-7583"0"0,-2 8-2342 0 0,-1 1-1 0 0,0-1 1 0 0,-1 0 0 0 0,-1 0-1 0 0,-3 23 1 0 0,2-6-127 0 0,0 30 146 0 0,8 72 1 0 0,-1-102-429 0 0,-6-37-69 0 0,1 0 0 0 0,-1 0 0 0 0,1-1 0 0 0,0 1 0 0 0,0 0 0 0 0,2-2-1 0 0,1-7-29 0 0,21-107-545 0 0,2-3-474 0 0,-23 108 999 0 0,1-1-1 0 0,0 2 1 0 0,2-1-1 0 0,-1 0 1 0 0,2 1 0 0 0,9-14-1 0 0,-15 25 87 0 0,0 0 0 0 0,-1 0 1 0 0,1 0-1 0 0,0 0 0 0 0,0 0 0 0 0,0 1 0 0 0,0-1 0 0 0,1 1 0 0 0,-1-1 1 0 0,0 1-1 0 0,1 0 0 0 0,-1 0 0 0 0,1 0 0 0 0,-1 0 0 0 0,1 0 1 0 0,-1 1-1 0 0,4-1 0 0 0,-5 1 5 0 0,0 0 0 0 0,1 0 0 0 0,-1 0 0 0 0,0 0 0 0 0,0 0 0 0 0,1 0 0 0 0,-1 0 0 0 0,0 0 0 0 0,0 1 0 0 0,0-1 0 0 0,0 1 0 0 0,0-1 0 0 0,1 1 0 0 0,-1-1 0 0 0,0 1 0 0 0,0 0 0 0 0,0-1 0 0 0,0 1 0 0 0,-1 0 0 0 0,1 0 0 0 0,0 0 0 0 0,0 0 1 0 0,0-1-1 0 0,-1 1 0 0 0,2 2 0 0 0,0 0 25 0 0,3 2 52 0 0,-1 1-1 0 0,-1 0 1 0 0,1 0 0 0 0,-1 0-1 0 0,0 0 1 0 0,0 0 0 0 0,-1 1-1 0 0,0-1 1 0 0,0 1 0 0 0,-1-1-1 0 0,2 12 1 0 0,0 9 253 0 0,-2 44 0 0 0,-2-46-216 0 0,1 63 17 0 0,16-103-337 0 0,2-16-381 0 0,23-53-1 0 0,1-1-545 0 0,-35 73 1068 0 0,29-48-464 0 0,-31 54 470 0 0,0-1 1 0 0,0 1-1 0 0,0 0 1 0 0,1 0-1 0 0,0 1 1 0 0,9-7-1 0 0,-2 6 71 0 0,-9 8 43 0 0,-3-1-28 0 0,1 0 6 0 0,0 0-1 0 0,0 0 0 0 0,0 1 0 0 0,-1-1 0 0 0,1 1 0 0 0,0-1 0 0 0,-1 1 0 0 0,1 0 0 0 0,-1-1 0 0 0,1 1 0 0 0,-1 0 0 0 0,0 0 1 0 0,0 0-1 0 0,0 0 0 0 0,0 0 0 0 0,1 3 0 0 0,9 36 914 0 0,-5-10-400 0 0,19 77 637 0 0,-22-97-1127 0 0,1 0-1 0 0,0-1 0 0 0,1 1 1 0 0,0-1-1 0 0,1 0 1 0 0,0-1-1 0 0,11 14 0 0 0,-13-18-57 0 0,1 0-1 0 0,0-1 0 0 0,0 0 1 0 0,1 1-1 0 0,-1-2 0 0 0,1 1 0 0 0,0-1 1 0 0,0 0-1 0 0,0 0 0 0 0,0 0 0 0 0,7 1 1 0 0,-3-1-549 0 0,-1-1 1 0 0,1-1-1 0 0,0 0 1 0 0,0 0 0 0 0,1-1-1 0 0,15-1 1 0 0,0-2-7998 0 0</inkml:trace>
</inkml:ink>
</file>

<file path=ppt/ink/ink2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1-10T17:34:12.77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1 110 5983 0 0,'0'0'274'0'0,"3"1"-6"0"0,23 9 8185 0 0,-33-9-3466 0 0,-6 0-2437 0 0,13-1-2537 0 0,-1 0 0 0 0,1-1 0 0 0,-1 1 0 0 0,1 0-1 0 0,-1-1 1 0 0,1 1 0 0 0,-1-1 0 0 0,1 1 0 0 0,-1 0 0 0 0,1-1 0 0 0,0 1-1 0 0,-1-1 1 0 0,1 1 0 0 0,0-1 0 0 0,-1 0 0 0 0,1 1 0 0 0,0-1 0 0 0,0 1-1 0 0,0-1 1 0 0,-1 0 0 0 0,1 1 0 0 0,0-1 0 0 0,0 1 0 0 0,0-1-1 0 0,0 0 1 0 0,0 1 0 0 0,0-2 0 0 0,0 0 17 0 0,1 0-1 0 0,-1 0 0 0 0,1-1 1 0 0,0 1-1 0 0,0 0 1 0 0,0 0-1 0 0,2-4 1 0 0,1-1 47 0 0,1 0 0 0 0,-1 1 0 0 0,10-10 0 0 0,-8 10-58 0 0,1 0-1 0 0,0 0 1 0 0,0 1-1 0 0,0 0 1 0 0,0 0 0 0 0,1 1-1 0 0,11-5 1 0 0,-17 8-14 0 0,0 0 1 0 0,0 1-1 0 0,0-1 1 0 0,-1 1-1 0 0,1-1 1 0 0,0 1-1 0 0,0-1 1 0 0,0 1-1 0 0,0 0 1 0 0,0 0-1 0 0,0 0 1 0 0,0 0-1 0 0,0 1 1 0 0,0-1-1 0 0,0 0 1 0 0,0 1-1 0 0,0-1 1 0 0,-1 1-1 0 0,1 0 1 0 0,0-1-1 0 0,0 1 1 0 0,0 0-1 0 0,-1 0 0 0 0,1 0 1 0 0,-1 0-1 0 0,1 1 1 0 0,-1-1-1 0 0,1 0 1 0 0,-1 1-1 0 0,0-1 1 0 0,1 1-1 0 0,-1-1 1 0 0,0 1-1 0 0,0 0 1 0 0,0-1-1 0 0,0 1 1 0 0,0 0-1 0 0,0 3 1 0 0,1 2 38 0 0,0 1 0 0 0,0 0 0 0 0,-1 0 0 0 0,0-1 0 0 0,0 1 0 0 0,-1 0 0 0 0,0 0 0 0 0,-1 0 0 0 0,-1 9 0 0 0,-3 10 169 0 0,-9 31-1 0 0,1-22-25 0 0,-30 65 0 0 0,39-94-185 0 0,2-3-2 0 0,0 0 0 0 0,1 0 0 0 0,-1 0 0 0 0,-1 0 0 0 0,1 0 0 0 0,0 0 0 0 0,-1-1 0 0 0,0 1 0 0 0,0-1 0 0 0,0 0 0 0 0,0 0 0 0 0,0 0 0 0 0,-1 0 0 0 0,1-1 0 0 0,-1 1 0 0 0,-6 2 0 0 0,10-4-5 0 0,-1-1-1 0 0,0 1 0 0 0,0-1 1 0 0,0 0-1 0 0,1 0 0 0 0,-1 1 1 0 0,0-1-1 0 0,0 0 1 0 0,0 0-1 0 0,0 0 0 0 0,0 0 1 0 0,1 0-1 0 0,-1 0 1 0 0,0 0-1 0 0,0 0 0 0 0,0 0 1 0 0,0-1-1 0 0,0 1 0 0 0,1 0 1 0 0,-1 0-1 0 0,0-1 1 0 0,0 1-1 0 0,0-1 0 0 0,-1 0-19 0 0,1 0-1 0 0,0 0 1 0 0,-1-1 0 0 0,1 1-1 0 0,0 0 1 0 0,0-1-1 0 0,0 1 1 0 0,0 0-1 0 0,0-1 1 0 0,0 0 0 0 0,0-1-1 0 0,-1-1-22 0 0,1 1 0 0 0,0-1 0 0 0,0 0 0 0 0,0 1 0 0 0,1-1 0 0 0,-1 0 0 0 0,1 0 0 0 0,0 0 0 0 0,0 1 0 0 0,0-7 0 0 0,1 9 14 0 0,-1-1 0 0 0,1 0 0 0 0,-1 0 0 0 0,1 1 0 0 0,0-1 0 0 0,-1 0 1 0 0,1 1-1 0 0,0-1 0 0 0,0 1 0 0 0,0-1 0 0 0,0 1 0 0 0,1-1 0 0 0,-1 1 0 0 0,0 0 0 0 0,1 0 0 0 0,-1-1 0 0 0,1 1 0 0 0,-1 0 0 0 0,3-1 0 0 0,-1 1 31 0 0,1-1 0 0 0,-1 2 0 0 0,0-1 0 0 0,0 0 0 0 0,1 0 0 0 0,-1 1 0 0 0,1 0 0 0 0,-1 0 0 0 0,0 0 0 0 0,4 0 0 0 0,5 2 113 0 0,0 0 1 0 0,-1 1 0 0 0,0 0 0 0 0,1 1-1 0 0,10 5 1 0 0,8 8 98 0 0,-22-12-155 0 0,0 0 0 0 0,0-1 1 0 0,1 1-1 0 0,9 2 0 0 0,-16-6-153 0 0,1 0 0 0 0,-1 0 0 0 0,1 0 0 0 0,0-1 0 0 0,-1 1 0 0 0,1-1 0 0 0,-1 0 0 0 0,1 0 0 0 0,0 0 1 0 0,-1 0-1 0 0,1 0 0 0 0,0 0 0 0 0,-1-1 0 0 0,1 1 0 0 0,-1-1 0 0 0,1 0 0 0 0,3-1 0 0 0,0-2-1584 0 0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1-10T17:29:54.12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18 0 4607 0 0,'0'0'12678'0'0,"2"18"-10078"0"0,-11 64 1481 0 0,4-45-3547 0 0,1 0 0 0 0,2 0 1 0 0,3 39-1 0 0,4-57 69 0 0,-2-6-2316 0 0,-1-5-5382 0 0</inkml:trace>
</inkml:ink>
</file>

<file path=ppt/ink/ink2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1-10T17:34:13.14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428 0 12671 0 0,'0'0'6051'0'0,"-2"0"-5123"0"0,-108 9 4030 0 0,73-5-4203 0 0,-56 0 1 0 0,66-5-706 0 0,-55-1 105 0 0,71 3-257 0 0,1 0-1 0 0,0 0 1 0 0,0 1 0 0 0,0 0-1 0 0,-16 6 1 0 0</inkml:trace>
</inkml:ink>
</file>

<file path=ppt/ink/ink2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1-10T17:34:13.90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300 27 8287 0 0,'-1'2'3174'0'0,"-2"1"-1938"0"0,0 1 1 0 0,0-1 0 0 0,0 0-1 0 0,-1 0 1 0 0,1 0 0 0 0,-1 0 0 0 0,-5 3-1 0 0,6-5-1005 0 0,0 1 0 0 0,-1-1-1 0 0,1 0 1 0 0,-1 0-1 0 0,1 0 1 0 0,-1 0 0 0 0,1 0-1 0 0,-1-1 1 0 0,1 0 0 0 0,-7 0-1 0 0,-4-1-107 0 0,0-1 1 0 0,0 0-1 0 0,1-1 0 0 0,-1-1 1 0 0,-17-7-1 0 0,6-4-123 0 0,3 1 0 0 0,17 12-1 0 0,-12-9 13 0 0,15 12-1 0 0,1-1 0 0 0,0 1 1 0 0,0 0-1 0 0,0 0 0 0 0,0 0 0 0 0,-1 0 1 0 0,1 0-1 0 0,0 0 0 0 0,1 0 1 0 0,-2 2-1 0 0,-2 4 49 0 0,1 1 0 0 0,0-1 1 0 0,1 1-1 0 0,0 0 1 0 0,0 0-1 0 0,0 0 0 0 0,0 14 1 0 0,0-8-20 0 0,-1 15 64 0 0,2 38 1 0 0,1-62-88 0 0,1-5 16 0 0,0 0-32 0 0,0 1 1 0 0,0-1-1 0 0,1 0 1 0 0,-1 1-1 0 0,0-1 1 0 0,0 0-1 0 0,0 0 1 0 0,1 0-1 0 0,-1 0 1 0 0,0 0 0 0 0,2 0-1 0 0,1-1-2 0 0,1 0 1 0 0,-1-1-1 0 0,1 1 0 0 0,-1-1 0 0 0,1 0 1 0 0,5-4-1 0 0,10-4-13 0 0,-11 7 6 0 0,-1 0 0 0 0,1 1-1 0 0,0 0 1 0 0,0 0 0 0 0,0 1-1 0 0,0 1 1 0 0,0-1 0 0 0,0 1-1 0 0,0 1 1 0 0,0-1 0 0 0,-1 2-1 0 0,1-1 1 0 0,0 1 0 0 0,0 0-1 0 0,-1 1 1 0 0,1 0 0 0 0,11 7-1 0 0,-13-7 11 0 0,-1 1 0 0 0,1 0 0 0 0,-1 0 1 0 0,-1 1-1 0 0,1-1 0 0 0,0 1 0 0 0,-1 1 0 0 0,0-1 0 0 0,-1 1 0 0 0,1-1 0 0 0,-1 2 0 0 0,0-1 1 0 0,0 0-1 0 0,-1 1 0 0 0,0-1 0 0 0,0 1 0 0 0,0 0 0 0 0,-1 0 0 0 0,0 0 0 0 0,-1 0 0 0 0,2 14 0 0 0,-3-8 41 0 0,0 1-1 0 0,-1-1 0 0 0,0 0 0 0 0,-1 0 0 0 0,-1 0 0 0 0,0 0 0 0 0,0 0 0 0 0,-2-1 0 0 0,-7 18 1 0 0,7-20-21 0 0,0 0-1 0 0,-1-1 1 0 0,0 1 0 0 0,0-1 0 0 0,-1 0 0 0 0,0-1 0 0 0,0 0 0 0 0,-1 0 0 0 0,-1 0 0 0 0,1-1 0 0 0,-15 9 0 0 0,17-13 3 0 0,0 0 0 0 0,0 0-1 0 0,-1-1 1 0 0,1 0 0 0 0,-1 0 0 0 0,1-1 0 0 0,-1 0-1 0 0,1 0 1 0 0,-1 0 0 0 0,0-1 0 0 0,1 0 0 0 0,-1-1-1 0 0,0 1 1 0 0,1-1 0 0 0,-1 0 0 0 0,0-1-1 0 0,1 0 1 0 0,0 0 0 0 0,-1 0 0 0 0,1-1 0 0 0,-9-5-1 0 0,9 5-178 0 0,0 0-1 0 0,1-1 1 0 0,0 0-1 0 0,0-1 0 0 0,0 1 1 0 0,0-1-1 0 0,1 1 1 0 0,0-2-1 0 0,-7-9 0 0 0,8 10-485 0 0,1 0-1 0 0,-1 0 1 0 0,1 0-1 0 0,0 0 1 0 0,1 0-1 0 0,-1 0 1 0 0,1-1-1 0 0,0 1 1 0 0,1-1-1 0 0,-1 1 1 0 0,1-1-1 0 0,0-8 1 0 0,3-3-6663 0 0</inkml:trace>
</inkml:ink>
</file>

<file path=ppt/ink/ink2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1-10T17:34:15.01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10479 0 0,'0'0'4976'0'0,"1"13"-880"0"0,-2 84 744 0 0,2 100-2615 0 0,1-162-2064 0 0,14 129 18 0 0,-15-162-645 0 0,3-12-3290 0 0,1 0 1725 0 0</inkml:trace>
</inkml:ink>
</file>

<file path=ppt/ink/ink2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1-10T17:34:15.49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54 14279 0 0,'0'0'1298'0'0,"1"2"-1069"0"0,1 7 722 0 0,0 0-1 0 0,0 0 1 0 0,-1 0-1 0 0,0 0 1 0 0,0 11 0 0 0,-4 48 2671 0 0,-1-7-2792 0 0,12 96 74 0 0,-7-138-880 0 0,-1-11 5 0 0,0-6-84 0 0,11-28-262 0 0,17-81-1263 0 0,11-35-6 0 0,-34 127 1479 0 0,2 1 0 0 0,0-1 0 0 0,0 1-1 0 0,1 0 1 0 0,1 1 0 0 0,0 0-1 0 0,13-13 1 0 0,-19 21 105 0 0,1 1-1 0 0,0 0 1 0 0,1 1-1 0 0,-1-1 1 0 0,1 1-1 0 0,-1 0 1 0 0,8-4-1 0 0,-10 6 44 0 0,-1 0-1 0 0,1 1 1 0 0,0 0-1 0 0,-1-1 1 0 0,1 1-1 0 0,-1 0 1 0 0,1 0 0 0 0,0 0-1 0 0,-1 0 1 0 0,1 0-1 0 0,0 0 1 0 0,-1 0-1 0 0,1 0 1 0 0,0 1-1 0 0,-1-1 1 0 0,1 1 0 0 0,-1-1-1 0 0,1 1 1 0 0,-1 0-1 0 0,1 0 1 0 0,-1-1-1 0 0,1 1 1 0 0,-1 0 0 0 0,0 0-1 0 0,0 0 1 0 0,1 1-1 0 0,-1-1 1 0 0,0 0-1 0 0,0 0 1 0 0,1 2-1 0 0,2 2 176 0 0,-1 0 0 0 0,1 0 0 0 0,-1 1 0 0 0,-1-1 0 0 0,1 1 0 0 0,-1 0 0 0 0,1-1 0 0 0,-2 1 0 0 0,2 7 0 0 0,1 8 411 0 0,1 29 0 0 0,1 11 63 0 0,-2-41-550 0 0,0 1 51 0 0,7 23 0 0 0,-9-38-171 0 0,0-1 0 0 0,0 0-1 0 0,0 0 1 0 0,0 0 0 0 0,1-1-1 0 0,0 1 1 0 0,0 0 0 0 0,1-1-1 0 0,6 7 1 0 0,-9-10-20 0 0,1 1-1 0 0,-1-1 1 0 0,1 0-1 0 0,-1 0 1 0 0,1 0-1 0 0,0-1 1 0 0,-1 1-1 0 0,1 0 1 0 0,0-1-1 0 0,0 1 1 0 0,-1-1 0 0 0,1 1-1 0 0,0-1 1 0 0,0 0-1 0 0,0 0 1 0 0,0 0-1 0 0,0 0 1 0 0,0 0-1 0 0,-1 0 1 0 0,1 0-1 0 0,0-1 1 0 0,0 1 0 0 0,3-2-1 0 0,1 0-703 0 0,1-1 1 0 0,-1-1-1 0 0,0 1 0 0 0,0-1 1 0 0,6-5-1 0 0,0-1-8175 0 0</inkml:trace>
</inkml:ink>
</file>

<file path=ppt/ink/ink2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1-10T17:34:15.87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4 1 14279 0 0,'0'0'632'0'0,"-3"7"288"0"0,3 3-920 0 0,0 0 2472 0 0,1-1 3504 0 0,2 0-1952 0 0,2-1-3728 0 0,-2-2-944 0 0,5-1-1000 0 0,-1-5 800 0 0</inkml:trace>
</inkml:ink>
</file>

<file path=ppt/ink/ink2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1-10T17:34:18.39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33 110 8927 0 0,'0'0'808'0'0,"-15"3"4900"0"0,16-7-5559 0 0,-1 0 1 0 0,1 0-1 0 0,0 0 0 0 0,0 0 0 0 0,1 0 1 0 0,-1 1-1 0 0,1-1 0 0 0,0 1 0 0 0,0-1 1 0 0,0 1-1 0 0,1-1 0 0 0,3-3 0 0 0,0 0 106 0 0,1-1 0 0 0,0 1-1 0 0,0 1 1 0 0,9-7 0 0 0,-10 10-123 0 0,-1 0 0 0 0,1 1 1 0 0,0-1-1 0 0,0 1 0 0 0,1 1 1 0 0,-1-1-1 0 0,0 1 1 0 0,1 0-1 0 0,-1 0 0 0 0,1 1 1 0 0,-1 0-1 0 0,0 0 0 0 0,1 0 1 0 0,-1 1-1 0 0,1 0 0 0 0,-1 0 1 0 0,9 4-1 0 0,-13-5-100 0 0,0 1 0 0 0,0-1-1 0 0,-1 1 1 0 0,1 0 0 0 0,-1 0-1 0 0,1 0 1 0 0,-1 0 0 0 0,1 0-1 0 0,-1 0 1 0 0,1 0 0 0 0,-1 0-1 0 0,0 0 1 0 0,0 1 0 0 0,0-1-1 0 0,1 0 1 0 0,-1 1 0 0 0,0-1-1 0 0,-1 1 1 0 0,2 2 0 0 0,-1-1 26 0 0,0 0 0 0 0,-1-1 0 0 0,1 1 0 0 0,-1 0 0 0 0,0-1 0 0 0,0 1 0 0 0,0 0 0 0 0,0-1 0 0 0,-1 1 0 0 0,1 0 0 0 0,-2 4 0 0 0,-2 5 133 0 0,-1-1 0 0 0,0 1 1 0 0,-1-1-1 0 0,-9 14 0 0 0,13-22-172 0 0,-7 10-28 0 0,0 0 0 0 0,-1-1-1 0 0,0 0 1 0 0,-1-1 0 0 0,0 0-1 0 0,-24 18 1 0 0,35-29 10 0 0,-1 0 0 0 0,1 0 0 0 0,0 0 0 0 0,0 0 0 0 0,0 0 0 0 0,0 0 0 0 0,0 1 0 0 0,0-1-1 0 0,-1 0 1 0 0,1 0 0 0 0,0 0 0 0 0,0 0 0 0 0,0 0 0 0 0,0 1 0 0 0,0-1 0 0 0,0 0 0 0 0,0 0 0 0 0,0 0 0 0 0,0 1 0 0 0,0-1 0 0 0,0 0-1 0 0,0 0 1 0 0,0 0 0 0 0,0 0 0 0 0,0 1 0 0 0,0-1 0 0 0,0 0 0 0 0,0 0 0 0 0,0 0 0 0 0,0 1 0 0 0,0-1 0 0 0,0 0 0 0 0,0 0-1 0 0,0 0 1 0 0,0 0 0 0 0,1 1 0 0 0,-1-1 0 0 0,0 0 0 0 0,0 0 0 0 0,0 0 0 0 0,0 0 0 0 0,0 0 0 0 0,0 0 0 0 0,1 1 0 0 0,-1-1 0 0 0,0 0-1 0 0,0 0 1 0 0,0 0 0 0 0,0 0 0 0 0,1 0 0 0 0,-1 0 0 0 0,0 0 0 0 0,0 0 0 0 0,0 0 0 0 0,0 0 0 0 0,1 0 0 0 0,-1 0 0 0 0,0 0 0 0 0,0 0-1 0 0,1 0 1 0 0,10 3 109 0 0,-11-3-99 0 0,28 5 363 0 0,-10-2-198 0 0,-1 0-1 0 0,32 11 1 0 0,-45-12-159 0 0,0-1 0 0 0,0 1 0 0 0,0 0-1 0 0,-1 0 1 0 0,1 0 0 0 0,-1 1 0 0 0,1-1-1 0 0,-1 1 1 0 0,0 0 0 0 0,0 0 0 0 0,0 0-1 0 0,-1 0 1 0 0,1 0 0 0 0,-1 1 0 0 0,1-1 0 0 0,-1 1-1 0 0,2 6 1 0 0,-3-7 18 0 0,0 1 1 0 0,0 0-1 0 0,-1-1 0 0 0,1 1 1 0 0,-1 0-1 0 0,0 0 0 0 0,0 0 1 0 0,-1-1-1 0 0,1 1 0 0 0,-1 0 1 0 0,0 0-1 0 0,0-1 0 0 0,0 1 1 0 0,0 0-1 0 0,-4 5 0 0 0,0 1 67 0 0,0 0 1 0 0,-1-1-1 0 0,-1 0 0 0 0,-8 11 0 0 0,7-12-118 0 0,0 0-1 0 0,0 0 1 0 0,-1 0-1 0 0,0-1 1 0 0,-1 0-1 0 0,1-1 1 0 0,-1 0 0 0 0,-20 8-1 0 0,25-12 9 0 0,1 0 0 0 0,0-1 0 0 0,-1 0-1 0 0,0 1 1 0 0,1-1 0 0 0,-1-1 0 0 0,0 1 0 0 0,1-1 0 0 0,-1 0 0 0 0,0 0-1 0 0,1 0 1 0 0,-1-1 0 0 0,0 1 0 0 0,1-1 0 0 0,-1 0 0 0 0,1-1-1 0 0,-1 1 1 0 0,1-1 0 0 0,-1 0 0 0 0,1 0 0 0 0,0 0 0 0 0,0-1-1 0 0,0 1 1 0 0,-5-6 0 0 0,7 6-251 0 0,-1 0-1 0 0,1 0 1 0 0,1-1-1 0 0,-1 1 1 0 0,0-1-1 0 0,0 1 1 0 0,1-1 0 0 0,0 0-1 0 0,-1 0 1 0 0,1 1-1 0 0,0-1 1 0 0,1 0-1 0 0,-1 0 1 0 0,0 0-1 0 0,1 0 1 0 0,-1-6 0 0 0,2-6-1291 0 0</inkml:trace>
</inkml:ink>
</file>

<file path=ppt/ink/ink2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1-10T17:34:18.75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518 1 7367 0 0,'-6'6'763'0'0,"3"-4"-398"0"0,-1 0-1 0 0,0 0 1 0 0,0 0-1 0 0,1 0 1 0 0,-1-1 0 0 0,0 1-1 0 0,0-1 1 0 0,-1 0-1 0 0,-3 0 1 0 0,-42 3 5549 0 0,31-3-5034 0 0,-171-3 2838 0 0,146 0-3530 0 0,1 2 0 0 0,-52 8 0 0 0,75-4-253 0 0,13-3-603 0 0,6-1-268 0 0</inkml:trace>
</inkml:ink>
</file>

<file path=ppt/ink/ink2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1-10T17:34:19.17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26 2759 0 0,'2'-1'126'0'0,"2"-2"997"0"0,20-14-2934 0 0,-5 13 14920 0 0,-19 4-12924 0 0,1 0 0 0 0,0 0 0 0 0,-1 1 0 0 0,1-1 0 0 0,-1 0 0 0 0,1 1 0 0 0,-1-1 0 0 0,0 1 0 0 0,1-1 0 0 0,-1 0 0 0 0,1 1 0 0 0,-1-1 0 0 0,0 1 0 0 0,1-1 0 0 0,-1 1 0 0 0,0-1 0 0 0,0 1 0 0 0,1 0 0 0 0,-1-1 0 0 0,0 1 0 0 0,0 1 0 0 0,4 13 1405 0 0,-4-5-1064 0 0,0 1 0 0 0,0 0 0 0 0,-1 0 0 0 0,0 0 1 0 0,-1-1-1 0 0,-1 1 0 0 0,-4 13 0 0 0,3-12-360 0 0,1 1 0 0 0,0-1 1 0 0,1 1-1 0 0,-1 15 0 0 0,4-26-135 0 0,0 0 0 0 0,0 0 0 0 0,0 0 0 0 0,1 0 0 0 0,-1 0 0 0 0,0 0 0 0 0,1-1-1 0 0,-1 1 1 0 0,1 0 0 0 0,0-1 0 0 0,1 2 0 0 0,-1-2-1 0 0,2 2 12 0 0,0-1 0 0 0,0-1 0 0 0,0 1 0 0 0,0 0-1 0 0,0-1 1 0 0,0 0 0 0 0,1 0 0 0 0,-1 0 0 0 0,0 0 0 0 0,1-1 0 0 0,-1 0 0 0 0,7 0-1 0 0,-5 0-4 0 0,10 0-121 0 0,0-1 0 0 0,0-1 0 0 0,0 0 0 0 0,0-2-1 0 0,0 1 1 0 0,19-9 0 0 0,-23 8-552 0 0,-1-2 0 0 0,22-11 0 0 0,0-8-7252 0 0,-19 11 724 0 0</inkml:trace>
</inkml:ink>
</file>

<file path=ppt/ink/ink2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1-10T17:34:19.53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22 1 18599 0 0,'-6'36'1216'0'0,"-2"71"0"0"0,6-51 887 0 0,-2 1-1077 0 0,3 1 0 0 0,2-1-1 0 0,3 0 1 0 0,11 57 0 0 0,-14-107-1285 0 0,1 0 0 0 0,0 0 0 0 0,0-1 0 0 0,0 1 0 0 0,4 7-1 0 0</inkml:trace>
</inkml:ink>
</file>

<file path=ppt/ink/ink2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1-10T17:34:20.91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27 0 5527 0 0,'-27'27'24732'0'0,"30"-22"-22264"0"0,4 4-7129 0 0,2 0 3795 0 0,3-1-319 0 0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1-10T17:29:54.78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55 12727 0 0,'0'0'5466'0'0,"15"-6"-4844"0"0,8-6 225 0 0,-8 4-660 0 0,1 0 0 0 0,19-6 0 0 0,-31 12-176 0 0,0 1 1 0 0,1 0-1 0 0,-1 0 0 0 0,1 0 0 0 0,-1 1 0 0 0,1-1 0 0 0,-1 1 0 0 0,1 0 0 0 0,-1 1 1 0 0,1-1-1 0 0,-1 1 0 0 0,1 0 0 0 0,5 1 0 0 0,-9-2 10 0 0,0 1-1 0 0,0-1 1 0 0,0 1-1 0 0,0-1 1 0 0,0 1-1 0 0,0-1 1 0 0,0 1-1 0 0,0 0 0 0 0,0 0 1 0 0,0-1-1 0 0,0 1 1 0 0,0 0-1 0 0,0 0 1 0 0,0 0-1 0 0,-1 0 1 0 0,1 0-1 0 0,0 0 1 0 0,-1 0-1 0 0,1 0 1 0 0,0 0-1 0 0,-1 0 1 0 0,0 1-1 0 0,1-1 1 0 0,-1 0-1 0 0,0 0 1 0 0,1 0-1 0 0,-1 1 1 0 0,0-1-1 0 0,0 0 1 0 0,0 0-1 0 0,0 0 0 0 0,0 1 1 0 0,0-1-1 0 0,-1 0 1 0 0,1 0-1 0 0,0 0 1 0 0,-1 1-1 0 0,1-1 1 0 0,-1 0-1 0 0,0 1 1 0 0,-2 6 54 0 0,-1 0 0 0 0,-1 0 1 0 0,0 0-1 0 0,-8 9 0 0 0,6-7-143 0 0,-10 13 71 0 0,-1-2 0 0 0,-30 28 0 0 0,35-35 8 0 0,13-14 313 0 0,13 3-60 0 0,24 1-124 0 0,-25-4 11 0 0,-1 1 0 0 0,1 0 0 0 0,0 1 0 0 0,-1 0-1 0 0,14 5 1 0 0,-22-6-136 0 0,0 1 1 0 0,-1-1-1 0 0,1 0 0 0 0,-1 1 0 0 0,1-1 1 0 0,-1 1-1 0 0,0 0 0 0 0,0 0 0 0 0,1 0 0 0 0,-1 0 1 0 0,-1 0-1 0 0,1 0 0 0 0,0 1 0 0 0,0-1 1 0 0,-1 0-1 0 0,1 1 0 0 0,-1 0 0 0 0,0-1 0 0 0,0 1 1 0 0,0 0-1 0 0,0-1 0 0 0,-1 1 0 0 0,1 0 0 0 0,-1 0 1 0 0,1 0-1 0 0,-1 4 0 0 0,0 0 21 0 0,0-1 0 0 0,-1 1 0 0 0,0 0 0 0 0,-1 0 1 0 0,1 0-1 0 0,-1-1 0 0 0,0 1 0 0 0,-1-1 0 0 0,1 1 0 0 0,-1-1 0 0 0,-7 9 0 0 0,6-7-71 0 0,-1-2 0 0 0,0 1 0 0 0,0-1 1 0 0,-1 1-1 0 0,0-2 0 0 0,0 1 0 0 0,-1 0 0 0 0,1-1 0 0 0,-10 5 0 0 0,12-8-69 0 0,0 0 1 0 0,-1-1-1 0 0,1 1 0 0 0,-1-1 1 0 0,1 0-1 0 0,-1 0 0 0 0,1 0 0 0 0,-1 0 1 0 0,0-1-1 0 0,1 0 0 0 0,-1 0 0 0 0,0 0 1 0 0,1-1-1 0 0,-1 0 0 0 0,0 1 1 0 0,1-2-1 0 0,-1 1 0 0 0,1 0 0 0 0,-1-1 1 0 0,1 0-1 0 0,0 0 0 0 0,0 0 1 0 0,-6-4-1 0 0,6 1-1571 0 0</inkml:trace>
</inkml:ink>
</file>

<file path=ppt/ink/ink2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1-10T17:34:20.06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34 0 9935 0 0,'0'2'6915'0'0,"-8"25"-4906"0"0,1 0-1 0 0,1 0 1 0 0,-2 45 0 0 0,4 87-22 0 0,4-137-1632 0 0,3 14-232 0 0,-2-28-94 0 0,-1-6-212 0 0,8-7-3333 0 0,-2-3-2413 0 0,0-2-1727 0 0</inkml:trace>
</inkml:ink>
</file>

<file path=ppt/ink/ink2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1-10T17:34:20.55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11 14 15951 0 0,'0'0'730'0'0,"0"2"-14"0"0,-5 76 2965 0 0,1-26 131 0 0,2-7-2586 0 0,8 82 0 0 0,-5-115-1182 0 0,5 26 50 0 0,-5-37-168 0 0,-1-3-100 0 0,6-11-33 0 0,-2-1 0 0 0,0 0 0 0 0,-1 0 0 0 0,0 0 0 0 0,1-25 0 0 0,7-29-727 0 0,-6 44 535 0 0,2 1-1 0 0,15-37 0 0 0,-19 55 333 0 0,-1-1 0 0 0,1 0-1 0 0,0 1 1 0 0,1-1 0 0 0,-1 1 0 0 0,1 0 0 0 0,0 0 0 0 0,1 0 0 0 0,-1 1 0 0 0,1 0 0 0 0,0 0 0 0 0,0 0-1 0 0,0 0 1 0 0,0 1 0 0 0,8-4 0 0 0,-10 6 95 0 0,-1 0 1 0 0,1 0-1 0 0,0 0 0 0 0,0 1 0 0 0,-1-1 0 0 0,1 1 1 0 0,0 0-1 0 0,0-1 0 0 0,-1 2 0 0 0,1-1 0 0 0,0 0 1 0 0,0 0-1 0 0,-1 1 0 0 0,1 0 0 0 0,0-1 0 0 0,2 2 1 0 0,-1 0 68 0 0,-1 0 0 0 0,1 0 1 0 0,-1 0-1 0 0,0 1 0 0 0,0-1 1 0 0,0 1-1 0 0,0-1 0 0 0,0 1 1 0 0,-1 0-1 0 0,4 5 0 0 0,-1-1 75 0 0,0 1-1 0 0,-1 0 0 0 0,0 0 0 0 0,-1 0 1 0 0,0 1-1 0 0,0-1 0 0 0,-1 1 0 0 0,0 0 1 0 0,2 11-1 0 0,-2 3 322 0 0,0 6 30 0 0,9 43 0 0 0,-9-64-479 0 0,0 0 0 0 0,0-1-1 0 0,1 0 1 0 0,0 1 0 0 0,0-1-1 0 0,1 0 1 0 0,-1 0 0 0 0,2-1-1 0 0,-1 1 1 0 0,9 8 0 0 0,-11-13-53 0 0,0 0 0 0 0,0 0 0 0 0,0-1 0 0 0,0 1 1 0 0,0-1-1 0 0,1 0 0 0 0,-1 0 0 0 0,0 0 0 0 0,1 0 1 0 0,-1 0-1 0 0,0 0 0 0 0,1 0 0 0 0,-1-1 0 0 0,1 1 0 0 0,0-1 1 0 0,-1 0-1 0 0,1 0 0 0 0,-1 0 0 0 0,1 0 0 0 0,-1 0 0 0 0,1-1 1 0 0,3 0-1 0 0,0-1-326 0 0,0 0 0 0 0,-1 0 0 0 0,0 0 0 0 0,1-1 0 0 0,-1 0 0 0 0,0 0 0 0 0,0 0 0 0 0,8-8 0 0 0,-1-1-1442 0 0</inkml:trace>
</inkml:ink>
</file>

<file path=ppt/ink/ink2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1-10T17:34:21.29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41 66 11519 0 0,'0'0'1040'0'0,"-13"-13"2074"0"0,6 4 1786 0 0,-5-6 1109 0 0,4-1-3949 0 0,7 15-1818 0 0,1-10 101 0 0,0 10-492 0 0,3 7-3586 0 0</inkml:trace>
</inkml:ink>
</file>

<file path=ppt/ink/ink2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1-10T17:34:22.55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12 7487 0 0,'0'0'955'0'0,"20"-12"11855"0"0,-20 13-12590 0 0,6 12 2059 0 0,0 17-1856 0 0,-5 289 2642 0 0,-4-221-2822 0 0,-1-33-223 0 0,2-39-101 0 0,0-1-1 0 0,2 0 1 0 0,3 26-1 0 0,-1-44-140 0 0,6-9-5053 0 0</inkml:trace>
</inkml:ink>
</file>

<file path=ppt/ink/ink2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1-10T17:34:23.21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1 162 2759 0 0,'0'0'15828'0'0,"4"-16"-14617"0"0,6-6-1017 0 0,-7 15-179 0 0,0 1 0 0 0,1-1 0 0 0,-1 0 0 0 0,1 1 0 0 0,0 0 1 0 0,1 0-1 0 0,0 0 0 0 0,-1 0 0 0 0,8-5 0 0 0,-3 3 14 0 0,-1 1 2 0 0,0 0 0 0 0,1 1 0 0 0,-1 0 0 0 0,1 1 0 0 0,11-6 0 0 0,-18 10 6 0 0,1 0 0 0 0,-1 0 0 0 0,0 1 0 0 0,0-1 0 0 0,0 1-1 0 0,1-1 1 0 0,-1 1 0 0 0,0 0 0 0 0,1 0 0 0 0,-1 0 0 0 0,0 0 0 0 0,0 0 0 0 0,1 1 0 0 0,-1-1 0 0 0,0 1 0 0 0,0-1 0 0 0,1 1 0 0 0,-1 0 0 0 0,0 0-1 0 0,0 0 1 0 0,0 0 0 0 0,0 0 0 0 0,0 0 0 0 0,0 1 0 0 0,0-1 0 0 0,-1 1 0 0 0,1-1 0 0 0,0 1 0 0 0,1 3 0 0 0,1 0 130 0 0,0 1-1 0 0,-1-1 1 0 0,0 1 0 0 0,0 0-1 0 0,0 1 1 0 0,-1-1 0 0 0,0 0-1 0 0,0 1 1 0 0,-1-1 0 0 0,0 1-1 0 0,1 10 1 0 0,-1 8 305 0 0,-3 42 0 0 0,-2-29-389 0 0,-1 1 0 0 0,-3-1 0 0 0,0-1 0 0 0,-3 1 0 0 0,-1-1 0 0 0,-31 64 0 0 0,41-96-90 0 0,-1 1-1 0 0,0 0 1 0 0,-1-1 0 0 0,1 0-1 0 0,-1 0 1 0 0,0 0-1 0 0,0 0 1 0 0,0-1 0 0 0,-1 1-1 0 0,1-1 1 0 0,-1 0 0 0 0,-7 4-1 0 0,12-8-1 0 0,-1 0-1 0 0,1 0 1 0 0,-1 0-1 0 0,1 0 1 0 0,-1 0 0 0 0,1 0-1 0 0,-1 0 1 0 0,0 0-1 0 0,1 0 1 0 0,-1 0 0 0 0,1 0-1 0 0,-1 0 1 0 0,1 0-1 0 0,-1 0 1 0 0,1 0 0 0 0,-1-1-1 0 0,1 1 1 0 0,-1 0-1 0 0,1 0 1 0 0,-1-1 0 0 0,1 1-1 0 0,-1 0 1 0 0,1-1-1 0 0,0 1 1 0 0,-1 0-1 0 0,1-1 1 0 0,-1 1 0 0 0,1-1-1 0 0,0 1 1 0 0,-1-1-1 0 0,1 0 1 0 0,-9-16-309 0 0,8 16 232 0 0,0-2 24 0 0,0 0-1 0 0,0 0 1 0 0,1 0 0 0 0,-1 0 0 0 0,1 0-1 0 0,0 0 1 0 0,-1 0 0 0 0,1 0-1 0 0,1 0 1 0 0,-1 0 0 0 0,0 0 0 0 0,1 0-1 0 0,-1 0 1 0 0,1 1 0 0 0,0-1 0 0 0,0 0-1 0 0,0 0 1 0 0,0 0 0 0 0,1 1 0 0 0,-1-1-1 0 0,1 1 1 0 0,0-1 0 0 0,-1 1 0 0 0,1 0-1 0 0,4-4 1 0 0,-3 4 80 0 0,-1 0-1 0 0,1 1 1 0 0,0-1 0 0 0,-1 1-1 0 0,1 0 1 0 0,0-1-1 0 0,0 2 1 0 0,0-1 0 0 0,0 0-1 0 0,0 0 1 0 0,0 1 0 0 0,0 0-1 0 0,0-1 1 0 0,0 1-1 0 0,0 1 1 0 0,0-1 0 0 0,0 0-1 0 0,0 1 1 0 0,5 0 0 0 0,1 3 293 0 0,-1-1 1 0 0,1 1-1 0 0,0 1 1 0 0,12 8-1 0 0,14 7 643 0 0,-20-13-795 0 0,0-2 1 0 0,0 1-1 0 0,21 3 0 0 0,-29-8-112 0 0,0 0 0 0 0,0 0 1 0 0,-1-1-1 0 0,1 0 0 0 0,0 0 0 0 0,0 0 0 0 0,0-1 1 0 0,0-1-1 0 0,-1 1 0 0 0,11-4 0 0 0,-2 0-387 0 0,-7 2-690 0 0,0 1 0 0 0,-1-1-1 0 0,1-1 1 0 0,-1 1 0 0 0,0-1-1 0 0,0 0 1 0 0,8-7 0 0 0,-3 0-6724 0 0</inkml:trace>
</inkml:ink>
</file>

<file path=ppt/ink/ink2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1-10T17:34:23.68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5 2759 0 0,'14'-3'13516'0'0,"-8"2"-11464"0"0,-5 1-1876 0 0,-1 0 0 0 0,1 0 0 0 0,0 0 0 0 0,0 0 0 0 0,0 0 0 0 0,0 0 0 0 0,0 0 0 0 0,-1 0 0 0 0,1 0 0 0 0,0 0 0 0 0,0 0 0 0 0,0 0 0 0 0,0 1 0 0 0,-1-1 0 0 0,1 0 0 0 0,0 1 0 0 0,0-1 0 0 0,0 0 0 0 0,-1 1 0 0 0,1-1 0 0 0,0 1 0 0 0,-1 0 0 0 0,1-1 0 0 0,0 1 0 0 0,-1-1 0 0 0,1 1 0 0 0,-1 0 0 0 0,1-1 0 0 0,-1 1 0 0 0,1 0 0 0 0,-1 0 0 0 0,0 0 0 0 0,1-1 0 0 0,-1 1-1 0 0,0 0 1 0 0,0 0 0 0 0,1 1 0 0 0,0 4 11 0 0,0 0 1 0 0,-1 1-1 0 0,1-1 0 0 0,-1 9 0 0 0,0-1 545 0 0,2 41-157 0 0,4 0 0 0 0,17 81 0 0 0,-3-70-2539 0 0</inkml:trace>
</inkml:ink>
</file>

<file path=ppt/ink/ink2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1-10T17:34:24.17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39 1 4143 0 0,'0'0'319'0'0,"1"1"-210"0"0,1 5 1219 0 0,0-1 0 0 0,-1 1 0 0 0,1 0 0 0 0,-1 0 0 0 0,0-1 0 0 0,0 1 0 0 0,-1 0 0 0 0,1 0 0 0 0,-2 11 0 0 0,-11 58 6637 0 0,8-54-8649 0 0,-8 40 1447 0 0,-9 57-443 0 0,21-110-320 0 0,5-17-110 0 0,2-9 29 0 0,15-43-425 0 0,15-37-415 0 0,-31 85 778 0 0,1 0-1 0 0,0 1 1 0 0,0 0-1 0 0,2 1 1 0 0,13-16-1 0 0,-19 24 114 0 0,0-2 14 0 0,1 1 0 0 0,0 0-1 0 0,0 0 1 0 0,0 0 0 0 0,1 1 0 0 0,-1-1-1 0 0,1 1 1 0 0,0 0 0 0 0,0 0 0 0 0,0 1-1 0 0,10-4 1 0 0,-13 6 40 0 0,0 0 1 0 0,0 0-1 0 0,-1 0 0 0 0,1 0 1 0 0,0 0-1 0 0,0 1 0 0 0,0-1 1 0 0,-1 0-1 0 0,1 1 0 0 0,0 0 0 0 0,-1-1 1 0 0,1 1-1 0 0,-1 0 0 0 0,1 0 1 0 0,0 0-1 0 0,-1 0 0 0 0,0 0 1 0 0,1 0-1 0 0,-1 0 0 0 0,0 1 0 0 0,0-1 1 0 0,1 0-1 0 0,-1 1 0 0 0,0-1 1 0 0,0 1-1 0 0,0 1 0 0 0,3 4 202 0 0,0-1 0 0 0,-1 1 0 0 0,0 0 0 0 0,4 12-1 0 0,10 64 351 0 0,-11-51-18 0 0,11 36 0 0 0,-13-59-482 0 0,-1 1-1 0 0,1 0 0 0 0,1-1 1 0 0,0 0-1 0 0,0 0 0 0 0,1 0 1 0 0,11 14-1 0 0,-15-22-103 0 0,-1 0-1 0 0,0 1 1 0 0,1-1 0 0 0,-1 0-1 0 0,1 1 1 0 0,-1-1 0 0 0,1 0-1 0 0,0 0 1 0 0,0 0 0 0 0,-1 0-1 0 0,1-1 1 0 0,0 1 0 0 0,0 0-1 0 0,0-1 1 0 0,0 1 0 0 0,0-1-1 0 0,0 0 1 0 0,0 0 0 0 0,0 0-1 0 0,0 0 1 0 0,3 0 0 0 0,-3 0-38 0 0,1-1 0 0 0,-1 0 1 0 0,1 0-1 0 0,-1 0 0 0 0,1 0 1 0 0,-1 0-1 0 0,0-1 0 0 0,1 1 0 0 0,-1-1 1 0 0,0 1-1 0 0,0-1 0 0 0,0 0 1 0 0,0 0-1 0 0,0 0 0 0 0,1-2 0 0 0,8-12-1968 0 0,0 0-3790 0 0,-1-4-1963 0 0</inkml:trace>
</inkml:ink>
</file>

<file path=ppt/ink/ink2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1-10T17:34:24.54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6 0 11975 0 0,'-6'6'14676'0'0,"7"-1"-14740"0"0,0-1 0 0 0,0 0 0 0 0,0 1 0 0 0,4 5 0 0 0,-5-9-756 0 0</inkml:trace>
</inkml:ink>
</file>

<file path=ppt/ink/ink2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1-10T17:34:25.43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56 1 5983 0 0,'0'0'16812'0'0,"1"-1"-16725"0"0,-1 1-1 0 0,0 0 1 0 0,1 0-1 0 0,-1 0 0 0 0,1 0 1 0 0,-1 0-1 0 0,0 0 1 0 0,1 0-1 0 0,-1 0 1 0 0,1 0-1 0 0,-1 0 1 0 0,1 1-1 0 0,-1-1 1 0 0,0 0-1 0 0,1 0 1 0 0,-1 0-1 0 0,1 0 1 0 0,-1 1-1 0 0,1-1 0 0 0,1 4 86 0 0,0 1 0 0 0,1-1 0 0 0,-2 1 0 0 0,1 0 0 0 0,0-1 0 0 0,-1 1 0 0 0,0 0 0 0 0,0 0 0 0 0,-1 0-1 0 0,1 0 1 0 0,-1 0 0 0 0,0 0 0 0 0,-1 9 0 0 0,-2 7 127 0 0,-2-1-1 0 0,-6 22 1 0 0,0 0-56 0 0,-6 41 146 0 0,3-1 0 0 0,-5 164-1 0 0,20-222-361 0 0,0 0-1 0 0,1-1 0 0 0,1 0 0 0 0,1 1 0 0 0,2-1 0 0 0,0-1 0 0 0,12 29 1 0 0,-14-41-53 0 0,2 0 0 0 0,-1 0 0 0 0,1 0 0 0 0,0-1 1 0 0,1 0-1 0 0,0 0 0 0 0,13 11 0 0 0,-14-14-43 0 0,1-1 0 0 0,-1 0-1 0 0,1-1 1 0 0,0 0 0 0 0,1 0-1 0 0,-1 0 1 0 0,1-1 0 0 0,-1 0-1 0 0,1 0 1 0 0,0-1-1 0 0,11 2 1 0 0,-12-3-68 0 0,0 0 1 0 0,1 0-1 0 0,-1-1 1 0 0,1 0-1 0 0,-1-1 0 0 0,1 0 1 0 0,-1 0-1 0 0,1 0 1 0 0,-1-1-1 0 0,0 0 0 0 0,0 0 1 0 0,0-1-1 0 0,0 0 0 0 0,0 0 1 0 0,-1-1-1 0 0,1 1 1 0 0,-1-2-1 0 0,0 1 0 0 0,0-1 1 0 0,0 0-1 0 0,-1 0 1 0 0,0 0-1 0 0,0-1 0 0 0,0 1 1 0 0,6-10-1 0 0,-2-1-154 0 0,-1 1 0 0 0,0-1 0 0 0,0-1 0 0 0,-2 1-1 0 0,0-1 1 0 0,6-32 0 0 0,-10 39 261 0 0,-1-1-1 0 0,0 1 1 0 0,0 0 0 0 0,-1-1-1 0 0,0 1 1 0 0,-1 0-1 0 0,0-1 1 0 0,-1 1-1 0 0,0 0 1 0 0,-1 0-1 0 0,0 0 1 0 0,-1 0 0 0 0,-4-10-1 0 0,7 18 55 0 0,0 1 1 0 0,0-1-1 0 0,0 1 0 0 0,1-1 0 0 0,-1 1 0 0 0,-1 0 1 0 0,1-1-1 0 0,0 1 0 0 0,0 0 0 0 0,0 0 0 0 0,-1 0 1 0 0,1 0-1 0 0,0 0 0 0 0,-1 0 0 0 0,1 0 0 0 0,-1 0 0 0 0,1 1 1 0 0,-1-1-1 0 0,0 0 0 0 0,1 1 0 0 0,-1-1 0 0 0,0 1 1 0 0,1 0-1 0 0,-1 0 0 0 0,0 0 0 0 0,1-1 0 0 0,-1 2 1 0 0,-2-1-1 0 0,1 1 105 0 0,0-1 0 0 0,0 1 0 0 0,0 1 0 0 0,0-1 0 0 0,0 0 0 0 0,1 1 0 0 0,-1-1-1 0 0,0 1 1 0 0,1 0 0 0 0,-1 0 0 0 0,1 0 0 0 0,0 0 0 0 0,0 0 0 0 0,-4 5 0 0 0,-5 8 298 0 0,0 1 1 0 0,1 0-1 0 0,1 0 0 0 0,-14 34 0 0 0,19-39-399 0 0,1-1 0 0 0,0 0-1 0 0,1 1 1 0 0,0 0-1 0 0,0 0 1 0 0,1-1-1 0 0,1 1 1 0 0,-1 0 0 0 0,4 21-1 0 0,-3-29-233 0 0,1 0-1 0 0,-1-1 1 0 0,1 1 0 0 0,0 0-1 0 0,0-1 1 0 0,0 1-1 0 0,0 0 1 0 0,0-1 0 0 0,1 0-1 0 0,-1 1 1 0 0,1-1 0 0 0,0 0-1 0 0,2 3 1 0 0,2 0-1313 0 0</inkml:trace>
</inkml:ink>
</file>

<file path=ppt/ink/ink2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1-10T17:34:26.58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76 20 3223 0 0,'-7'-20'18027'0'0,"7"21"-17911"0"0,-7 9 1528 0 0,-4 15-1351 0 0,0 7 415 0 0,2 1 0 0 0,-6 50 0 0 0,1 68 56 0 0,12-138-700 0 0,19-56-429 0 0,2-30 175 0 0,-10 31 130 0 0,2 2-1 0 0,18-44 1 0 0,-28 82 45 0 0,0-1-1 0 0,0 1 1 0 0,0 0 0 0 0,1 0 0 0 0,-1 0-1 0 0,0 1 1 0 0,3-4 0 0 0,9-10-66 0 0,-12 14 87 0 0,-1 1-1 0 0,1 0 0 0 0,0 0 0 0 0,-1 0 0 0 0,1 0 0 0 0,-1 0 0 0 0,1 0 0 0 0,-1 0 0 0 0,1 0 0 0 0,-1 0 0 0 0,1 0 0 0 0,0 0 1 0 0,-1 0-1 0 0,1 0 0 0 0,-1 0 0 0 0,1 1 0 0 0,-1-1 0 0 0,1 0 0 0 0,-1 0 0 0 0,1 1 0 0 0,-1-1 0 0 0,1 0 0 0 0,-1 1 0 0 0,1-1 0 0 0,-1 0 1 0 0,1 1-1 0 0,11 10 105 0 0,-9-7-78 0 0,-1 0-1 0 0,1 0 1 0 0,-1 0-1 0 0,0 1 1 0 0,0-1-1 0 0,-1 1 1 0 0,1 0-1 0 0,-1-1 1 0 0,0 1-1 0 0,1 7 1 0 0,-1 8 183 0 0,0 23 1 0 0,-1-32-111 0 0,-1 24 121 0 0,0-15-124 0 0,1 0 0 0 0,4 28 0 0 0,-4-48-102 0 0,0 0 0 0 0,0 0 1 0 0,0 0-1 0 0,0 0 0 0 0,0 1 0 0 0,0-1 0 0 0,0 0 1 0 0,0 0-1 0 0,0 0 0 0 0,0 0 0 0 0,0 1 0 0 0,0-1 0 0 0,0 0 1 0 0,0 0-1 0 0,0 0 0 0 0,0 0 0 0 0,0 0 0 0 0,0 1 0 0 0,0-1 1 0 0,0 0-1 0 0,0 0 0 0 0,0 0 0 0 0,0 0 0 0 0,0 0 1 0 0,0 1-1 0 0,0-1 0 0 0,0 0 0 0 0,0 0 0 0 0,1 0 0 0 0,-1 0 1 0 0,0 0-1 0 0,0 0 0 0 0,0 0 0 0 0,0 0 0 0 0,0 1 0 0 0,0-1 1 0 0,1 0-1 0 0,-1 0 0 0 0,0 0 0 0 0,0 0 0 0 0,0 0 1 0 0,0 0-1 0 0,0 0 0 0 0,1 0 0 0 0,-1 0 0 0 0,0 0 0 0 0,0 0 1 0 0,0 0-1 0 0,0 0 0 0 0,0 0 0 0 0,1 0 0 0 0,-1 0 1 0 0,0 0-1 0 0,0 0 0 0 0,0 0 0 0 0,0 0 0 0 0,1 0 0 0 0,-1 0 1 0 0,0 0-1 0 0,0 0 0 0 0,0-1 0 0 0,0 1 0 0 0,4-4-14 0 0,12-23-350 0 0,18-42-1 0 0,-21 41-207 0 0,26-41 0 0 0,-39 68 569 0 0,7-10-76 0 0,1-1-1 0 0,0 1 1 0 0,0 1-1 0 0,1-1 0 0 0,0 2 1 0 0,22-18-1 0 0,-30 26 85 0 0,-1 1 0 0 0,1-1 0 0 0,0 0 0 0 0,0 1 0 0 0,0-1 0 0 0,-1 1 0 0 0,1 0 0 0 0,0-1 0 0 0,0 1 0 0 0,0 0 0 0 0,0-1 0 0 0,0 1 0 0 0,0 0 0 0 0,0 0 0 0 0,0 0 0 0 0,0 0 0 0 0,0 0 0 0 0,0 0 0 0 0,0 0 0 0 0,0 0 0 0 0,0 0 0 0 0,-1 0 0 0 0,1 1 0 0 0,0-1 0 0 0,0 0 0 0 0,0 1 0 0 0,0-1 0 0 0,0 1-1 0 0,0-1 1 0 0,-1 1 0 0 0,1-1 0 0 0,0 1 0 0 0,0-1 0 0 0,-1 1 0 0 0,1 0 0 0 0,1 0 0 0 0,0 1 16 0 0,1 2 32 0 0,0-1 0 0 0,0 1 0 0 0,-1-1 0 0 0,1 1 0 0 0,-1 0 0 0 0,1 0 0 0 0,-1 0 0 0 0,0 0-1 0 0,-1 0 1 0 0,3 9 0 0 0,0 5 246 0 0,3 26 0 0 0,-3-16-76 0 0,0 8 31 0 0,6 26 65 0 0,-9-56-288 0 0,1 0-1 0 0,0 0 1 0 0,0 0 0 0 0,0-1 0 0 0,1 1-1 0 0,0-1 1 0 0,6 9 0 0 0,-8-12-31 0 0,0-1 1 0 0,1 1-1 0 0,-1-1 1 0 0,0 1 0 0 0,1-1-1 0 0,-1 0 1 0 0,1 0-1 0 0,0 1 1 0 0,-1-1-1 0 0,1 0 1 0 0,0-1 0 0 0,0 1-1 0 0,0 0 1 0 0,0 0-1 0 0,-1-1 1 0 0,1 1-1 0 0,0-1 1 0 0,4 1 0 0 0,-3-1-39 0 0,0-1 0 0 0,0 1 1 0 0,0 0-1 0 0,1-1 1 0 0,-1 0-1 0 0,0 0 1 0 0,0 0-1 0 0,0 0 0 0 0,0 0 1 0 0,4-3-1 0 0,3-3-270 0 0,0 0 0 0 0,0-1 0 0 0,-1 0 0 0 0,0 0 0 0 0,8-10 0 0 0,7-13-982 0 0,-1-1-1 0 0,38-68 1 0 0,-20 29 132 0 0,-39 68 1149 0 0,5-14 1538 0 0,-10 30-59 0 0,-10 38 693 0 0,-6 56-1 0 0,17-87-2101 0 0,1 0 0 0 0,0 0 0 0 0,2 0-1 0 0,0 0 1 0 0,2 0 0 0 0,4 21 0 0 0,-6-36-32 0 0,1 1 1 0 0,0-1-1 0 0,0 0 0 0 0,0 1 1 0 0,1-1-1 0 0,5 8 0 0 0,-7-11-143 0 0,0-1-1 0 0,0 1 0 0 0,1-1 1 0 0,-1 0-1 0 0,0 1 0 0 0,0-1 1 0 0,1 0-1 0 0,-1 0 1 0 0,0 0-1 0 0,1 0 0 0 0,-1 0 1 0 0,1 0-1 0 0,0 0 1 0 0,-1-1-1 0 0,1 1 0 0 0,-1 0 1 0 0,1-1-1 0 0,0 1 1 0 0,0-1-1 0 0,-1 0 0 0 0,1 0 1 0 0,0 0-1 0 0,0 0 1 0 0,-1 0-1 0 0,4 0 0 0 0,6-3-1318 0 0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1-10T17:29:55.17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553 47 6391 0 0,'12'-6'678'0'0,"-10"6"-475"0"0,-1-1 1 0 0,0 0 0 0 0,1 1 0 0 0,-1-1-1 0 0,0 0 1 0 0,0 0 0 0 0,0 0-1 0 0,1 0 1 0 0,-1 0 0 0 0,0 0 0 0 0,0 0-1 0 0,-1 0 1 0 0,1-1 0 0 0,1 0 0 0 0,-2 1-86 0 0,0 1 1 0 0,0-1-1 0 0,0 1 1 0 0,0-1 0 0 0,0 1-1 0 0,0-1 1 0 0,0 1 0 0 0,0 0-1 0 0,0-1 1 0 0,0 1 0 0 0,0-1-1 0 0,0 1 1 0 0,0-1 0 0 0,-1 1-1 0 0,1 0 1 0 0,0-1 0 0 0,0 1-1 0 0,0-1 1 0 0,-1 1 0 0 0,1 0-1 0 0,0-1 1 0 0,-1 1 0 0 0,1 0-1 0 0,0-1 1 0 0,-1 1 0 0 0,1 0-1 0 0,0 0 1 0 0,-1-1-1 0 0,-2-1 221 0 0,0 1 0 0 0,0-1 0 0 0,0 1 0 0 0,0 0 0 0 0,0 0 0 0 0,-1 0 0 0 0,1 1-1 0 0,-4-1 1 0 0,-33-2 1066 0 0,-74 4 0 0 0,-40 14 480 0 0,129-13-1555 0 0,-17 3-167 0 0,0 2 0 0 0,-71 21 0 0 0,98-21-1026 0 0</inkml:trace>
</inkml:ink>
</file>

<file path=ppt/ink/ink2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1-10T17:34:26.97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0 10135 0 0,'3'1'13625'0'0,"9"2"-11995"0"0,-6 1-1461 0 0,0 1 1 0 0,0 0-1 0 0,0 0 0 0 0,4 7 1 0 0,2 0-1653 0 0,-7-7 496 0 0</inkml:trace>
</inkml:ink>
</file>

<file path=ppt/ink/ink2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1-10T17:34:27.95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98 1 6447 0 0,'0'0'11811'0'0,"-5"6"-9479"0"0,-1 2-1769 0 0,1 1 1 0 0,0 0-1 0 0,0 0 0 0 0,1 0 1 0 0,0 1-1 0 0,1 0 0 0 0,0-1 1 0 0,-3 17-1 0 0,-3 6 145 0 0,0 4 100 0 0,-10 69 0 0 0,6 39-156 0 0,13-138-668 0 0,-2 52 163 0 0,3-52-234 0 0,-1 0 0 0 0,1 0-1 0 0,0 0 1 0 0,0-1-1 0 0,1 1 1 0 0,-1 0 0 0 0,4 7-1 0 0,-4-12-294 0 0,8-4-3126 0 0,-1-3 1817 0 0</inkml:trace>
</inkml:ink>
</file>

<file path=ppt/ink/ink2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1-10T17:34:28.57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55 8287 0 0,'0'0'14752'0'0,"6"-4"-14627"0"0,41-18 341 0 0,-38 18-443 0 0,1-1 0 0 0,-1 1 0 0 0,1 1 0 0 0,-1 0 0 0 0,1 0 0 0 0,0 1 0 0 0,0 0 0 0 0,0 1 0 0 0,0 0 0 0 0,0 1 0 0 0,1 0 0 0 0,-1 0 0 0 0,0 1 0 0 0,16 4 0 0 0,-23-4-10 0 0,0 0-1 0 0,1 0 1 0 0,-1 0 0 0 0,-1 0-1 0 0,1 1 1 0 0,0 0-1 0 0,0-1 1 0 0,0 1 0 0 0,-1 0-1 0 0,1 0 1 0 0,-1 0-1 0 0,0 1 1 0 0,1-1 0 0 0,-1 1-1 0 0,0-1 1 0 0,-1 1-1 0 0,1 0 1 0 0,0 0 0 0 0,-1-1-1 0 0,1 1 1 0 0,-1 0-1 0 0,0 0 1 0 0,0 1 0 0 0,0-1-1 0 0,0 0 1 0 0,-1 0-1 0 0,0 0 1 0 0,1 1 0 0 0,-1-1-1 0 0,0 0 1 0 0,0 0-1 0 0,-1 6 1 0 0,-1 0 28 0 0,0 0 0 0 0,0 0-1 0 0,-1 0 1 0 0,0 0 0 0 0,0 0-1 0 0,-1-1 1 0 0,-1 0 0 0 0,1 0 0 0 0,-1 0-1 0 0,-9 11 1 0 0,10-13-29 0 0,-2 0-1 0 0,1 0 1 0 0,0 0 0 0 0,-1 0-1 0 0,0-1 1 0 0,-1 0 0 0 0,1-1-1 0 0,-1 1 1 0 0,0-1-1 0 0,-11 5 1 0 0,10-8-27 0 0,3-3-57 0 0,4 1 4 0 0,1 0 68 0 0,1 0 0 0 0,-1 0-1 0 0,0 0 1 0 0,1 0-1 0 0,-1 0 1 0 0,0 0-1 0 0,1 1 1 0 0,-1-1-1 0 0,1 0 1 0 0,0 0-1 0 0,-1 0 1 0 0,1 1-1 0 0,-1-1 1 0 0,1 0-1 0 0,0 1 1 0 0,0-1 0 0 0,0 0-1 0 0,-1 1 1 0 0,1-1-1 0 0,0 1 1 0 0,0 0-1 0 0,0-1 1 0 0,0 1-1 0 0,0-1 1 0 0,0 1-1 0 0,0 0 1 0 0,0 0-1 0 0,1 0 1 0 0,-1-1 0 0 0,7 0 28 0 0,0 0 1 0 0,1 0-1 0 0,-1 0 0 0 0,1 1 1 0 0,-1 1-1 0 0,0-1 0 0 0,1 1 1 0 0,-1 1-1 0 0,0 0 0 0 0,0 0 1 0 0,0 0-1 0 0,0 1 0 0 0,0 0 1 0 0,0 1-1 0 0,-1 0 0 0 0,1 0 1 0 0,-1 0-1 0 0,0 1 0 0 0,-1 0 0 0 0,10 9 1 0 0,-14-11-11 0 0,1 1-1 0 0,-1 0 1 0 0,0 0 0 0 0,0 0 0 0 0,0 0-1 0 0,0 1 1 0 0,-1-1 0 0 0,0 0-1 0 0,0 1 1 0 0,0-1 0 0 0,0 1 0 0 0,-1-1-1 0 0,1 1 1 0 0,-1-1 0 0 0,-1 1 0 0 0,1-1-1 0 0,0 1 1 0 0,-1-1 0 0 0,0 1 0 0 0,-3 6-1 0 0,1 1 61 0 0,-1 0 0 0 0,-1-1 0 0 0,0 1 0 0 0,-1-1-1 0 0,0-1 1 0 0,-11 15 0 0 0,7-12-39 0 0,-1 1 0 0 0,0-2 0 0 0,-1 1 0 0 0,-23 17 0 0 0,30-27-43 0 0,1 1-1 0 0,0-2 1 0 0,-1 1-1 0 0,1 0 1 0 0,-1-1-1 0 0,0 0 1 0 0,0 0-1 0 0,0 0 1 0 0,0-1-1 0 0,0 1 1 0 0,0-1-1 0 0,0 0 1 0 0,0-1-1 0 0,-1 1 1 0 0,1-1-1 0 0,0 0 1 0 0,0-1-1 0 0,-1 1 1 0 0,-7-3-1 0 0,10 2-17 0 0,0 0 1 0 0,1 0-1 0 0,-1-1 0 0 0,0 1 0 0 0,1 0 0 0 0,0-1 0 0 0,-1 0 0 0 0,1 0 0 0 0,0 0 0 0 0,0 0 0 0 0,0 0 0 0 0,-3-4 0 0 0,-1-7-2493 0 0,3 0-3610 0 0,4 2-1415 0 0</inkml:trace>
</inkml:ink>
</file>

<file path=ppt/ink/ink2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1-10T17:34:28.94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9 1 5527 0 0,'1'9'568'0'0,"3"12"2008"0"0,-3-15-29 0 0,-1 0 0 0 0,0 0-1 0 0,-1 0 1 0 0,1 0-1 0 0,-1 0 1 0 0,-2 7 0 0 0,-3 4-1869 0 0,6-16-368 0 0,-3 6 206 0 0</inkml:trace>
</inkml:ink>
</file>

<file path=ppt/ink/ink2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1-10T17:34:29.44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305 0 1375 0 0,'15'8'21097'0'0,"-15"-8"-20950"0"0,1 1-1 0 0,-1-1 1 0 0,0 1 0 0 0,0-1-1 0 0,0 0 1 0 0,0 1 0 0 0,0-1-1 0 0,0 1 1 0 0,0-1 0 0 0,-1 1-1 0 0,1-1 1 0 0,0 0 0 0 0,0 1-1 0 0,0-1 1 0 0,0 0 0 0 0,0 1-1 0 0,-1-1 1 0 0,1 0 0 0 0,0 1-1 0 0,0-1 1 0 0,-1 0 0 0 0,1 1-1 0 0,0-1 1 0 0,-1 1 0 0 0,-12 9-3347 0 0,6-7 5121 0 0,-5 0-1836 0 0,0-1-1 0 0,-17 1 0 0 0,-6 1-6 0 0,29-4-87 0 0,-1 1 0 0 0,1-1 1 0 0,0 0-1 0 0,-1-1 0 0 0,1 1 0 0 0,0-1 0 0 0,-1 0 0 0 0,1-1 1 0 0,0 0-1 0 0,-7-2 0 0 0,-43-12-15 0 0,55 16 28 0 0,1 0 1 0 0,-1 1 0 0 0,1-1-1 0 0,-1 0 1 0 0,1 0-1 0 0,-1 0 1 0 0,1 0 0 0 0,0 0-1 0 0,-1 1 1 0 0,1-1 0 0 0,-1 0-1 0 0,1 0 1 0 0,0 1-1 0 0,-1-1 1 0 0,1 0 0 0 0,0 1-1 0 0,-1-1 1 0 0,1 0 0 0 0,0 1-1 0 0,-1-1 1 0 0,1 0-1 0 0,0 1 1 0 0,0-1 0 0 0,-1 1-1 0 0,1-1 1 0 0,0 1-1 0 0,-5 12 80 0 0,5-12-75 0 0,-12 41 571 0 0,-10 82 0 0 0,21-85-169 0 0,2-36-318 0 0,3 3-13 0 0,4-2-64 0 0,-3-5-16 0 0,0 1 0 0 0,0-1 0 0 0,0 0 0 0 0,-1 0 0 0 0,1-1 0 0 0,0 1 0 0 0,-1-1 0 0 0,1 0 0 0 0,6-4 0 0 0,12-4 0 0 0,-5 3 7 0 0,1 2 0 0 0,0 0 0 0 0,26-3 0 0 0,-36 7-2 0 0,0 0 0 0 0,0 1 1 0 0,0 0-1 0 0,0 1 0 0 0,0 0 0 0 0,-1 0 0 0 0,1 1 1 0 0,0 0-1 0 0,14 6 0 0 0,-17-6 11 0 0,-1 1 0 0 0,0 0 0 0 0,0 0 0 0 0,-1 0 0 0 0,1 1 0 0 0,-1 0 0 0 0,1 0 1 0 0,-1 0-1 0 0,0 0 0 0 0,-1 0 0 0 0,1 1 0 0 0,-1 0 0 0 0,0-1 0 0 0,0 2 0 0 0,0-1 0 0 0,3 8 0 0 0,-4-6-4 0 0,0 0 1 0 0,0 0-1 0 0,0 0 0 0 0,-1 0 0 0 0,0 1 0 0 0,-1-1 1 0 0,1 0-1 0 0,-2 1 0 0 0,1-1 0 0 0,-1 0 1 0 0,0 1-1 0 0,-3 10 0 0 0,0-2-13 0 0,-2 0-1 0 0,0 0 1 0 0,0 0-1 0 0,-14 21 1 0 0,14-27-19 0 0,-1-1 1 0 0,0 0 0 0 0,0-1-1 0 0,-1 1 1 0 0,0-1-1 0 0,0-1 1 0 0,-17 12-1 0 0,12-10-2 0 0,0-1 0 0 0,0 0 0 0 0,-1-2 0 0 0,0 1 0 0 0,0-1 0 0 0,0-1 0 0 0,-1-1 0 0 0,0 0 0 0 0,1-1-1 0 0,-2 0 1 0 0,1-2 0 0 0,0 1 0 0 0,-29-3 0 0 0,40 1 13 0 0,1-1 1 0 0,-1 0-1 0 0,0 0 1 0 0,1 0-1 0 0,-1-1 0 0 0,1 1 1 0 0,0-1-1 0 0,-1 0 1 0 0,1 0-1 0 0,-4-3 0 0 0,6 4-36 0 0,0-1-1 0 0,0 0 0 0 0,1 1 0 0 0,-1-1 1 0 0,0 0-1 0 0,1 0 0 0 0,-1 0 1 0 0,1 0-1 0 0,-1 1 0 0 0,1-1 0 0 0,0 0 1 0 0,0 0-1 0 0,0 0 0 0 0,0 0 0 0 0,0 0 1 0 0,0 0-1 0 0,0 0 0 0 0,1 1 0 0 0,0-4 1 0 0,8-16-3147 0 0,-3 9-5159 0 0</inkml:trace>
</inkml:ink>
</file>

<file path=ppt/ink/ink2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1-10T17:34:31.95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90 75 16959 0 0,'5'14'1088'0'0,"0"1"0"0"0,2-1 0 0 0,15 28 1487 0 0,-14-56-2561 0 0,-6 9-78 0 0,1 1-1 0 0,-1-1 1 0 0,0 1 0 0 0,0-1-1 0 0,2-7 1 0 0,-2 4 29 0 0,-1 1 0 0 0,1-1 0 0 0,-1 0 1 0 0,-1 0-1 0 0,0 0 0 0 0,0 0 0 0 0,0 0 1 0 0,-1 1-1 0 0,0-1 0 0 0,-3-11 0 0 0,4 18 33 0 0,0 1-1 0 0,0-1 0 0 0,-1 0 1 0 0,1 1-1 0 0,0-1 1 0 0,0 0-1 0 0,-1 1 0 0 0,1-1 1 0 0,-1 1-1 0 0,1-1 1 0 0,0 0-1 0 0,-1 1 0 0 0,1-1 1 0 0,-1 1-1 0 0,1 0 1 0 0,-1-1-1 0 0,1 1 1 0 0,-1-1-1 0 0,1 1 0 0 0,-1 0 1 0 0,0-1-1 0 0,1 1 1 0 0,-1 0-1 0 0,0-1 0 0 0,1 1 1 0 0,-1 0-1 0 0,0 0 1 0 0,1 0-1 0 0,-1 0 0 0 0,0 0 1 0 0,1 0-1 0 0,-1 0 1 0 0,0 0-1 0 0,1 0 0 0 0,-1 0 1 0 0,0 0-1 0 0,1 0 1 0 0,-1 0-1 0 0,0 0 0 0 0,1 1 1 0 0,-1-1-1 0 0,0 0 1 0 0,1 1-1 0 0,-1-1 1 0 0,0 0-1 0 0,0 1 0 0 0,0 0 1 0 0,-3 1 34 0 0,-1 1-1 0 0,1 0 0 0 0,0-1 1 0 0,0 2-1 0 0,1-1 1 0 0,-1 0-1 0 0,1 1 0 0 0,-5 5 1 0 0,-22 35 375 0 0,24-35-365 0 0,-1 3 47 0 0,1 1-1 0 0,0-1 1 0 0,0 1 0 0 0,2 0-1 0 0,-1 0 1 0 0,2 1-1 0 0,0-1 1 0 0,-2 17 0 0 0,2 2 131 0 0,2 0 0 0 0,4 46 1 0 0,-2-68-191 0 0,0 1 0 0 0,1-1 0 0 0,0 0 1 0 0,1 0-1 0 0,0 0 0 0 0,1 0 0 0 0,0-1 0 0 0,8 14 0 0 0,-8-16-10 0 0,1 0-1 0 0,0 0 1 0 0,0-1-1 0 0,0 1 1 0 0,1-1-1 0 0,0 0 1 0 0,0-1-1 0 0,0 0 1 0 0,1 0-1 0 0,0 0 1 0 0,7 4-1 0 0,-9-7-203 0 0,1-1 0 0 0,-1 1 0 0 0,0-1-1 0 0,0 0 1 0 0,1 0 0 0 0,-1 0 0 0 0,1-1 0 0 0,-1 1-1 0 0,1-2 1 0 0,-1 1 0 0 0,0 0 0 0 0,1-1 0 0 0,-1 0-1 0 0,0 0 1 0 0,1-1 0 0 0,-1 0 0 0 0,9-3 0 0 0,-3-1-368 0 0,0 1 0 0 0,0-2 1 0 0,0 1-1 0 0,-1-1 0 0 0,0-1 1 0 0,15-14-1 0 0,-18 14 39 0 0,0-1-1 0 0,0 0 1 0 0,0 0 0 0 0,-1-1-1 0 0,-1 0 1 0 0,0 0 0 0 0,0 0-1 0 0,-1-1 1 0 0,0 1 0 0 0,-1-1 0 0 0,4-17-1 0 0,-4 6-230 0 0,0 0-1 0 0,-2 0 0 0 0,0 1 0 0 0,-2-1 1 0 0,-2-24-1 0 0,1 34 913 0 0,-1 1 0 0 0,0-1-1 0 0,0 0 1 0 0,-2 1 0 0 0,-6-16 6950 0 0,0 41-3348 0 0,8-7-3153 0 0,0 0 0 0 0,1 1 0 0 0,0-1 0 0 0,0 1 0 0 0,1-1 0 0 0,-1 1 0 0 0,1 12 0 0 0,4 56 670 0 0,-2-65-1024 0 0,2 55 327 0 0,-1-21-304 0 0,14 77-1 0 0,-16-121-363 0 0,5-19-200 0 0,5-30-237 0 0,18-77-139 0 0,-21 100 284 0 0,2 0 1 0 0,20-44-1 0 0,-23 59 180 0 0,0 0 0 0 0,0 1 0 0 0,12-13 0 0 0,-15 17 141 0 0,1 2-1 0 0,-1-1 1 0 0,1 0-1 0 0,0 1 1 0 0,1 0-1 0 0,-1 0 1 0 0,1 0-1 0 0,-1 0 1 0 0,9-3-1 0 0,-12 6 58 0 0,0-1 0 0 0,0 1 1 0 0,0 0-1 0 0,-1 0 0 0 0,1 0 0 0 0,0 0 0 0 0,0-1 0 0 0,0 1 0 0 0,0 0 1 0 0,0 0-1 0 0,-1 1 0 0 0,1-1 0 0 0,0 0 0 0 0,0 0 0 0 0,0 0 1 0 0,0 1-1 0 0,0-1 0 0 0,-1 0 0 0 0,1 1 0 0 0,0-1 0 0 0,0 0 0 0 0,-1 1 1 0 0,1-1-1 0 0,0 1 0 0 0,-1-1 0 0 0,1 1 0 0 0,0 0 0 0 0,-1-1 0 0 0,1 1 1 0 0,-1 0-1 0 0,1-1 0 0 0,-1 1 0 0 0,1 0 0 0 0,-1 0 0 0 0,0-1 0 0 0,1 1 1 0 0,-1 0-1 0 0,0 0 0 0 0,1 0 0 0 0,-1 1 0 0 0,1 1 2 0 0,1 2 91 0 0,0 0 0 0 0,-1 1 0 0 0,1 0 0 0 0,-1-1 0 0 0,0 1 0 0 0,-1 0 0 0 0,1 9 1 0 0,-5 43 707 0 0,2-47-675 0 0,-1 29 326 0 0,-7 49-104 0 0,10-88-433 0 0,14-17-261 0 0,39-70-343 0 0,-37 57 321 0 0,39-52 0 0 0,-43 66 291 0 0,32-36-310 0 0,-38 46 346 0 0,-1 0-1 0 0,1 0 1 0 0,1 0 0 0 0,-1 1 0 0 0,0 0 0 0 0,12-6 0 0 0,-16 10 53 0 0,0-1 0 0 0,0 0 0 0 0,0 0 0 0 0,0 1 0 0 0,0-1 0 0 0,0 1 0 0 0,0 0 0 0 0,0-1 0 0 0,0 1 0 0 0,1 0 0 0 0,-1 0 0 0 0,0 1 0 0 0,0-1 1 0 0,0 0-1 0 0,0 1 0 0 0,0-1 0 0 0,3 2 0 0 0,-2-1 49 0 0,-1 1 1 0 0,1-1 0 0 0,-1 1-1 0 0,0 0 1 0 0,1 0 0 0 0,-1 0-1 0 0,0 0 1 0 0,0 0 0 0 0,-1 0-1 0 0,1 0 1 0 0,2 5 0 0 0,2 4 255 0 0,0 2 1 0 0,-1-1 0 0 0,-1 1-1 0 0,5 19 1 0 0,-5-19-210 0 0,5 22 385 0 0,20 63 697 0 0,-24-86-1117 0 0,0 0 0 0 0,0 0 0 0 0,2-1 0 0 0,-1 0 0 0 0,15 18-1 0 0,-18-25-79 0 0,1 0-1 0 0,0-1 0 0 0,1 1 1 0 0,-1-1-1 0 0,1 0 0 0 0,-1 0 1 0 0,1-1-1 0 0,0 1 0 0 0,0-1 0 0 0,0 0 1 0 0,8 1-1 0 0,-3 0-51 0 0,0-1-1 0 0,1 0 1 0 0,0-1-1 0 0,20 0 1 0 0,-24-1-204 0 0,0-1 0 0 0,-1 0 0 0 0,1 0 0 0 0,0-1 0 0 0,9-3-1 0 0,10-7-1341 0 0</inkml:trace>
</inkml:ink>
</file>

<file path=ppt/ink/ink2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1-10T17:34:33.13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1 141 2303 0 0,'0'0'19495'0'0,"0"-2"-19149"0"0,0-1-293 0 0,0 0-1 0 0,1 0 0 0 0,0 0 0 0 0,0 0 1 0 0,0 0-1 0 0,0 0 0 0 0,0 0 0 0 0,1 0 1 0 0,-1 0-1 0 0,1 0 0 0 0,0 1 0 0 0,2-5 0 0 0,31-30 61 0 0,-28 30-79 0 0,-1 1-5 0 0,1 1 1 0 0,0 0 0 0 0,0 0-1 0 0,0 0 1 0 0,1 1 0 0 0,-1 0-1 0 0,1 1 1 0 0,0 0-1 0 0,0 0 1 0 0,0 0 0 0 0,1 1-1 0 0,-1 1 1 0 0,0-1 0 0 0,1 1-1 0 0,-1 1 1 0 0,1-1 0 0 0,14 2-1 0 0,-21 0-3 0 0,1-1 0 0 0,0 1 0 0 0,-1 0 0 0 0,1-1 0 0 0,0 1 0 0 0,-1 0 0 0 0,1 1 0 0 0,-1-1 0 0 0,0 0 0 0 0,1 1 0 0 0,-1-1 0 0 0,0 1 0 0 0,0 0 0 0 0,0 0 0 0 0,0-1 0 0 0,0 1 0 0 0,0 1 0 0 0,-1-1 0 0 0,3 3 0 0 0,-3-2-20 0 0,0 0 1 0 0,0 0-1 0 0,0 0 1 0 0,0 0 0 0 0,0 0-1 0 0,-1 0 1 0 0,0 0 0 0 0,1 0-1 0 0,-1 0 1 0 0,-1 1-1 0 0,1-1 1 0 0,0 0 0 0 0,-1 0-1 0 0,1 0 1 0 0,-1 0-1 0 0,-2 5 1 0 0,-8 19 14 0 0,-1-1 1 0 0,-1-1-1 0 0,-1 0 0 0 0,-1-1 1 0 0,-36 42-1 0 0,25-29-37 0 0,23-32-64 0 0,3-4-11 0 0,70 3 22 0 0,-57-4 109 0 0,0 1 0 0 0,0 0-1 0 0,0 1 1 0 0,0 0 0 0 0,0 1 0 0 0,0 1-1 0 0,-1 0 1 0 0,19 8 0 0 0,-27-10-24 0 0,1 1 1 0 0,-1-1-1 0 0,0 1 1 0 0,0 0-1 0 0,0 0 0 0 0,0 0 1 0 0,0 0-1 0 0,-1 1 1 0 0,0-1-1 0 0,1 1 1 0 0,-1 0-1 0 0,0 0 1 0 0,-1 0-1 0 0,1 1 1 0 0,-1-1-1 0 0,0 1 0 0 0,0-1 1 0 0,0 1-1 0 0,-1 0 1 0 0,0-1-1 0 0,0 1 1 0 0,0 0-1 0 0,0 0 1 0 0,-1 0-1 0 0,0 8 0 0 0,-1-3 43 0 0,0 0 0 0 0,-1 0 0 0 0,0-1 0 0 0,-1 1 0 0 0,0-1 0 0 0,-1 1 0 0 0,1-1 0 0 0,-2 0 0 0 0,0 0 0 0 0,0-1 0 0 0,0 1 0 0 0,-8 8 0 0 0,5-7 18 0 0,-1 0 1 0 0,0-1-1 0 0,-1 0 0 0 0,0 0 1 0 0,0-1-1 0 0,-1 0 0 0 0,0-1 1 0 0,-21 11-1 0 0,28-16-178 0 0,0 0 0 0 0,0-1 1 0 0,0 1-1 0 0,-1-1 0 0 0,1 0 0 0 0,0 0 0 0 0,-1 0 0 0 0,1-1 1 0 0,-1 0-1 0 0,1 0 0 0 0,-1 0 0 0 0,1 0 0 0 0,-1 0 1 0 0,1-1-1 0 0,0 0 0 0 0,-1 0 0 0 0,1 0 0 0 0,0-1 0 0 0,0 1 1 0 0,-1-1-1 0 0,1 0 0 0 0,1 0 0 0 0,-1 0 0 0 0,0-1 0 0 0,0 0 1 0 0,1 1-1 0 0,0-1 0 0 0,-1 0 0 0 0,1-1 0 0 0,0 1 0 0 0,0 0 1 0 0,1-1-1 0 0,-1 0 0 0 0,1 0 0 0 0,0 1 0 0 0,-3-7 0 0 0,-1-5-1397 0 0,2-1-49 0 0</inkml:trace>
</inkml:ink>
</file>

<file path=ppt/ink/ink2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1-10T17:34:33.72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57 107 6447 0 0,'0'0'586'0'0,"-8"4"-476"0"0,-1 3-370 0 0,-7 4 4097 0 0,1-2 5137 0 0,15-9-8954 0 0,0 0 0 0 0,0 0 0 0 0,0-1 0 0 0,0 1 0 0 0,1 0 0 0 0,-1 0 1 0 0,0 0-1 0 0,0-1 0 0 0,0 1 0 0 0,0 0 0 0 0,0 0 0 0 0,0-1 0 0 0,0 1 0 0 0,0 0 0 0 0,0 0 0 0 0,0 0 0 0 0,0-1 1 0 0,0 1-1 0 0,0 0 0 0 0,0 0 0 0 0,-1 0 0 0 0,1-1 0 0 0,0 1 0 0 0,0 0 0 0 0,0 0 0 0 0,0 0 0 0 0,0-1 0 0 0,0 1 1 0 0,0 0-1 0 0,-1 0 0 0 0,1 0 0 0 0,0 0 0 0 0,0 0 0 0 0,0-1 0 0 0,0 1 0 0 0,0 0 0 0 0,-1 0 0 0 0,1 0 0 0 0,0 0 1 0 0,0 0-1 0 0,0 0 0 0 0,-1 0 0 0 0,1 0 0 0 0,0 0 0 0 0,0-1 0 0 0,0 1 0 0 0,-1 0 0 0 0,1 0 0 0 0,0 0 0 0 0,0 0 1 0 0,-1 0-1 0 0,1 0 0 0 0,0 0 0 0 0,0 1 0 0 0,0-1 0 0 0,-1 0 0 0 0,1 0 0 0 0,0 0 0 0 0,0 0 0 0 0,0 0 0 0 0,-1 0 1 0 0,1 0-1 0 0,0 0 0 0 0,0 0 0 0 0,0 1 0 0 0,0-1 0 0 0,-1 0 0 0 0,1 0 0 0 0,0 0 0 0 0,6-13 181 0 0,0 5-145 0 0,1 1 0 0 0,0 0 0 0 0,1 1 1 0 0,-1 0-1 0 0,1 0 0 0 0,17-9 1 0 0,55-22 159 0 0,-65 31-121 0 0,0 0 0 0 0,29-5 0 0 0,-38 9-59 0 0,-1 2 1 0 0,1-1-1 0 0,0 0 0 0 0,-1 1 0 0 0,1 0 1 0 0,0 1-1 0 0,0-1 0 0 0,-1 1 0 0 0,1 0 1 0 0,0 1-1 0 0,6 1 0 0 0,-11-2-24 0 0,0-1-1 0 0,1 1 1 0 0,-1 0-1 0 0,0-1 1 0 0,0 1-1 0 0,0 0 1 0 0,0 0-1 0 0,0 0 1 0 0,0 0-1 0 0,0 0 1 0 0,0 0-1 0 0,0 0 1 0 0,0 0 0 0 0,-1 0-1 0 0,1 0 1 0 0,0 0-1 0 0,-1 1 1 0 0,2 1-1 0 0,-2 0 1 0 0,1-1 0 0 0,-1 1 1 0 0,0-1-1 0 0,0 1 0 0 0,0-1 0 0 0,0 1 0 0 0,0-1 1 0 0,0 1-1 0 0,-2 3 0 0 0,-1 5 22 0 0,-1 0 0 0 0,0-1 0 0 0,-10 18 0 0 0,9-20 1 0 0,-19 36 72 0 0,-2-1-1 0 0,-51 66 1 0 0,77-109-107 0 0,-1 0 0 0 0,1 0 0 0 0,0 0 0 0 0,0 0 0 0 0,0 0 0 0 0,-1 1 0 0 0,1-1 0 0 0,0 0 0 0 0,0 0 0 0 0,0 0 0 0 0,0 1 0 0 0,0-1 0 0 0,0 0 0 0 0,-1 0 0 0 0,1 0 0 0 0,0 1 0 0 0,0-1 0 0 0,0 0 0 0 0,0 0 0 0 0,0 0 0 0 0,0 1 0 0 0,0-1 0 0 0,0 0 0 0 0,0 0 0 0 0,0 0 0 0 0,0 1 0 0 0,0-1 0 0 0,0 0 0 0 0,0 0 0 0 0,0 1 0 0 0,0-1 0 0 0,0 0 0 0 0,0 0 0 0 0,0 0 0 0 0,1 1 0 0 0,-1-1 0 0 0,0 0 0 0 0,0 0 0 0 0,0 0 0 0 0,0 1 0 0 0,0-1 0 0 0,0 0 0 0 0,1 0 0 0 0,-1 0 0 0 0,0 0 0 0 0,0 0 0 0 0,0 1 0 0 0,1-1 0 0 0,-1 0 0 0 0,0 0 0 0 0,0 0 0 0 0,0 0 0 0 0,1 0 0 0 0,-1 0 0 0 0,0 0 0 0 0,0 0 0 0 0,0 0 0 0 0,1 0 0 0 0,10 1 0 0 0,-11-1 0 0 0,53-5-2 0 0,-40 3 26 0 0,1 1 0 0 0,-1 0 0 0 0,18 1-1 0 0,-29 1-19 0 0,16 0 40 0 0,-1 1 0 0 0,24 7 0 0 0,-36-8-15 0 0,0 1 0 0 0,0 0 1 0 0,0 0-1 0 0,0 0 0 0 0,0 1 0 0 0,-1-1 0 0 0,1 1 0 0 0,-1 0 1 0 0,0 1-1 0 0,0-1 0 0 0,0 1 0 0 0,5 6 0 0 0,-7-7 4 0 0,0 0 0 0 0,-1 0 1 0 0,0 0-1 0 0,1 0 0 0 0,-1 1 0 0 0,0-1 0 0 0,0 0 0 0 0,-1 0 1 0 0,1 1-1 0 0,-1-1 0 0 0,0 1 0 0 0,1-1 0 0 0,-2 1 0 0 0,1-1 1 0 0,0 0-1 0 0,-1 1 0 0 0,1-1 0 0 0,-1 1 0 0 0,-2 4 0 0 0,-2 8 235 0 0,-1-2-1 0 0,-14 27 1 0 0,18-39-254 0 0,-4 10 89 0 0,-1-1 0 0 0,-1 0-1 0 0,0 0 1 0 0,-10 10 0 0 0,13-15-92 0 0,-1 0 1 0 0,0-1-1 0 0,0 0 1 0 0,-1 0-1 0 0,1-1 1 0 0,-1 0-1 0 0,0 0 1 0 0,-10 4-1 0 0,14-7-267 0 0,-2 1 373 0 0,-1 0 0 0 0,1 0 0 0 0,-1-1 0 0 0,0 1 0 0 0,-9 0 0 0 0,14-2-280 0 0,-1 0 1 0 0,0 0-1 0 0,0-1 0 0 0,0 1 0 0 0,1 0 0 0 0,-1-1 1 0 0,0 1-1 0 0,0-1 0 0 0,-2-1 0 0 0,2 1-498 0 0,1 0-1 0 0,-1 0 1 0 0,0 0-1 0 0,1 0 1 0 0,0-1-1 0 0,-1 1 1 0 0,1-1-1 0 0,0 1 1 0 0,-1-1-1 0 0,0-2 1 0 0</inkml:trace>
</inkml:ink>
</file>

<file path=ppt/ink/ink2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1-10T17:34:34.90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180 1 1375 0 0,'1'1'14410'0'0,"2"2"-13959"0"0,0 0 1 0 0,0 0 0 0 0,-1 1 0 0 0,1-1 0 0 0,-1 1-1 0 0,0-1 1 0 0,0 1 0 0 0,0 0 0 0 0,-1 0-1 0 0,1 0 1 0 0,-1 0 0 0 0,1 7 0 0 0,2 9 563 0 0,1 27 0 0 0,-4-36-665 0 0,-1 4 14 0 0,0-14-306 0 0,9-23-495 0 0,-8 20 428 0 0,-1 0 0 0 0,1-1-1 0 0,-1 1 1 0 0,0-1 0 0 0,0 1 0 0 0,0 0 0 0 0,0-1-1 0 0,0 1 1 0 0,0 0 0 0 0,-1-1 0 0 0,1 1-1 0 0,-1-1 1 0 0,1 1 0 0 0,-1 0 0 0 0,0 0 0 0 0,0 0-1 0 0,0-1 1 0 0,-1 1 0 0 0,1 0 0 0 0,0 0-1 0 0,-1 0 1 0 0,1 1 0 0 0,-1-1 0 0 0,0 0-1 0 0,-1-1 1 0 0,0 1 6 0 0,0-1-1 0 0,-1 1 1 0 0,1 0-1 0 0,0 0 0 0 0,-1 1 1 0 0,1-1-1 0 0,-1 1 1 0 0,1 0-1 0 0,-1 0 1 0 0,0 0-1 0 0,0 0 0 0 0,1 0 1 0 0,-1 1-1 0 0,-7 0 1 0 0,5 0 22 0 0,1 1 0 0 0,0 0 0 0 0,-1 0-1 0 0,1 0 1 0 0,0 1 0 0 0,0-1 0 0 0,0 1 0 0 0,0 1 0 0 0,0-1 0 0 0,0 1 0 0 0,1-1 0 0 0,-8 7 0 0 0,6-3-4 0 0,0-1 0 0 0,1 1 0 0 0,-1 0 0 0 0,1 0 0 0 0,1 1 0 0 0,-1 0 0 0 0,1 0 0 0 0,-3 7 0 0 0,2-2 23 0 0,0 1 1 0 0,1 0-1 0 0,0 0 1 0 0,1 0 0 0 0,0 0-1 0 0,1 0 1 0 0,1 1-1 0 0,0-1 1 0 0,1 1 0 0 0,1 13-1 0 0,1-18-20 0 0,-1-1 0 0 0,1 1 0 0 0,0-1 0 0 0,1 0 0 0 0,0 0 0 0 0,0 0 0 0 0,1 0 1 0 0,0 0-1 0 0,0-1 0 0 0,1 1 0 0 0,0-1 0 0 0,0-1 0 0 0,0 1 0 0 0,1-1 0 0 0,0 1 0 0 0,1-2 0 0 0,-1 1 0 0 0,1-1 0 0 0,0 0 0 0 0,1 0 0 0 0,-1-1 0 0 0,12 5 0 0 0,-6-3-118 0 0,0-2 0 0 0,1 1 0 0 0,-1-2 0 0 0,1 0 0 0 0,-1 0-1 0 0,1-2 1 0 0,0 1 0 0 0,0-2 0 0 0,0 0 0 0 0,0 0 0 0 0,-1-2 0 0 0,1 0 0 0 0,18-4-1 0 0,-18 2-76 0 0,0-1-1 0 0,-1 0 0 0 0,0-1 0 0 0,0-1 0 0 0,0 0 1 0 0,-1-1-1 0 0,0 0 0 0 0,0 0 0 0 0,-1-2 0 0 0,18-17 1 0 0,-9 4-95 0 0,-1 0 0 0 0,-1-2 0 0 0,-1 0 0 0 0,14-30 0 0 0,-19 35 227 0 0,-5 7 2 0 0,0 0-1 0 0,6-16 1 0 0,-12 28 648 0 0,0 12 6 0 0,-2 3-47 0 0,-1 0 0 0 0,0-1 0 0 0,-4 16 0 0 0,-1 1 32 0 0,-29 180 1605 0 0,36-209-2146 0 0,7-18-219 0 0,10-33-191 0 0,24-62 86 0 0,-35 101 250 0 0,0-1 1 0 0,0 1 0 0 0,1 0 0 0 0,0 0-1 0 0,1 1 1 0 0,17-18 0 0 0,-23 26 17 0 0,0 0 1 0 0,0 1-1 0 0,0-1 1 0 0,0 1-1 0 0,0-1 0 0 0,0 1 1 0 0,1 0-1 0 0,-1 0 1 0 0,0 0-1 0 0,1 0 1 0 0,-1 0-1 0 0,0 0 1 0 0,1 1-1 0 0,-1-1 0 0 0,1 1 1 0 0,3-1-1 0 0,-4 2 8 0 0,0-1-1 0 0,-1 0 0 0 0,1 1 1 0 0,0-1-1 0 0,-1 1 0 0 0,1 0 1 0 0,-1 0-1 0 0,1-1 1 0 0,-1 1-1 0 0,1 0 0 0 0,-1 0 1 0 0,0 0-1 0 0,1 0 0 0 0,-1 1 1 0 0,0-1-1 0 0,0 0 0 0 0,0 0 1 0 0,0 1-1 0 0,0-1 1 0 0,0 1-1 0 0,0-1 0 0 0,-1 1 1 0 0,1-1-1 0 0,0 1 0 0 0,0 2 1 0 0,3 10 85 0 0,-1 1 1 0 0,0 0-1 0 0,-1 0 0 0 0,0 0 1 0 0,-1 0-1 0 0,-2 25 1 0 0,2 33 193 0 0,-1-37-289 0 0,0-35-71 0 0,5-4 23 0 0,-1 0 0 0 0,0-1 1 0 0,0 0-1 0 0,0 0 0 0 0,0 0 0 0 0,0-1 1 0 0,-1 1-1 0 0,0-1 0 0 0,0 0 0 0 0,2-5 1 0 0,5-6-63 0 0,21-33-108 0 0,13-20 78 0 0,-35 57 107 0 0,-3 2 33 0 0,0 1 0 0 0,1 1 0 0 0,1-1 0 0 0,-1 1 0 0 0,1 0 0 0 0,1 1 0 0 0,11-9 0 0 0,-11 12 14 0 0,-8 4-4 0 0,0 0 1 0 0,-1 0 0 0 0,1 0 0 0 0,0 0-1 0 0,-1 0 1 0 0,1 0 0 0 0,0-1-1 0 0,-1 2 1 0 0,1-1 0 0 0,0 0-1 0 0,-1 0 1 0 0,1 0 0 0 0,0 0-1 0 0,0 0 1 0 0,-1 1 0 0 0,1-1-1 0 0,-1 0 1 0 0,1 0 0 0 0,0 1-1 0 0,-1-1 1 0 0,1 0 0 0 0,-1 1-1 0 0,1-1 1 0 0,0 1 0 0 0,-1-1-1 0 0,1 1 1 0 0,-1-1 0 0 0,0 1 0 0 0,1-1-1 0 0,-1 1 1 0 0,1 0 0 0 0,-1-1-1 0 0,0 1 1 0 0,1 0 0 0 0,-1-1-1 0 0,0 1 1 0 0,0 0 0 0 0,0-1-1 0 0,0 1 1 0 0,1 0 0 0 0,-1-1-1 0 0,0 1 1 0 0,0 0 0 0 0,0-1-1 0 0,0 1 1 0 0,-1 1 0 0 0,1-2-7 0 0,0 4 4 0 0,0 0 0 0 0,-1 0-1 0 0,0 0 1 0 0,0-1-1 0 0,0 1 1 0 0,0 0 0 0 0,-1-1-1 0 0,0 1 1 0 0,1-1-1 0 0,-6 7 1 0 0,-4 12 72 0 0,1 2 44 0 0,-13 52-1 0 0,22-68-62 0 0,-1 1 1 0 0,1-1 0 0 0,0 1 0 0 0,1 0 0 0 0,0-1 0 0 0,0 1 0 0 0,1 0 0 0 0,0-1 0 0 0,0 1 0 0 0,4 8-1 0 0,-5-13-48 0 0,9 11 82 0 0,-7-10-59 0 0,0-3-28 0 0,0 1 0 0 0,0-1 1 0 0,0 0-1 0 0,0 0 0 0 0,0 0 0 0 0,5 4 0 0 0,-4-3-19 0 0,0-1 0 0 0,-1 0 0 0 0,1 0 0 0 0,1 0 0 0 0,-1 0 1 0 0,0 0-1 0 0,0-1 0 0 0,5 2 0 0 0,4-5-916 0 0</inkml:trace>
</inkml:ink>
</file>

<file path=ppt/ink/ink2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1-10T17:34:54.69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12527 0 0,'0'0'1134'0'0,"2"8"-706"0"0,1 5 2006 0 0,-1 1 0 0 0,3 24 0 0 0,-7 64 118 0 0,1-66-2201 0 0,0-15-119 0 0,1 0 0 0 0,4 35-1 0 0,-3-51-192 0 0,0 1 0 0 0,0-1-1 0 0,1 0 1 0 0,0 1-1 0 0,0-1 1 0 0,0 0 0 0 0,0 0-1 0 0,1 0 1 0 0,-1-1-1 0 0,1 1 1 0 0,1 0 0 0 0,-1-1-1 0 0,1 0 1 0 0,-1 0-1 0 0,8 6 1 0 0,-9-9-56 0 0,0 1-1 0 0,1-1 1 0 0,-1 0 0 0 0,1 0-1 0 0,-1 0 1 0 0,1 0 0 0 0,-1 0-1 0 0,1 0 1 0 0,0-1 0 0 0,-1 1-1 0 0,1-1 1 0 0,0 0-1 0 0,0 1 1 0 0,0-2 0 0 0,-1 1-1 0 0,1 0 1 0 0,0 0 0 0 0,-1-1-1 0 0,1 1 1 0 0,0-1 0 0 0,-1 0-1 0 0,1 0 1 0 0,0 0 0 0 0,-1 0-1 0 0,1-1 1 0 0,2-1 0 0 0,7-5-115 0 0,-1 0 0 0 0,-1 0 0 0 0,0-1 0 0 0,10-11 0 0 0,-14 14 91 0 0,9-10-99 0 0,-1 0-1 0 0,-1 0 1 0 0,-1-2 0 0 0,-1 1 0 0 0,0-1 0 0 0,-1-1 0 0 0,-1 0-1 0 0,-1 0 1 0 0,0-1 0 0 0,-2 0 0 0 0,0-1 0 0 0,-1 1 0 0 0,-1-1-1 0 0,1-25 1 0 0,-5 29 189 0 0,0 16 510 0 0,2 12 60 0 0,14 203 1987 0 0,-8-77-2088 0 0,-3-57 58 0 0,-6 113 1 0 0,-2-152-528 0 0,-2-1 0 0 0,-2 0-1 0 0,-1 0 1 0 0,-24 66 0 0 0,27-90-98 0 0,-2-1-1 0 0,0 0 1 0 0,-1-1 0 0 0,0 1-1 0 0,-11 13 1 0 0,15-24 23 0 0,0 1 0 0 0,0-1 1 0 0,0 0-1 0 0,0-1 0 0 0,-1 1 0 0 0,0-1 1 0 0,-9 6-1 0 0,11-7-9 0 0,-1-1 0 0 0,1 0 1 0 0,-1 1-1 0 0,0-1 0 0 0,1-1 0 0 0,-1 1 0 0 0,0-1 1 0 0,0 1-1 0 0,1-1 0 0 0,-1 0 0 0 0,0 0 0 0 0,0-1 1 0 0,-4 0-1 0 0,3 0-72 0 0,1-1 0 0 0,0 0 1 0 0,-1 0-1 0 0,1 0 0 0 0,0 0 0 0 0,0 0 1 0 0,0-1-1 0 0,1 0 0 0 0,-1 0 0 0 0,1 0 1 0 0,-1 0-1 0 0,1-1 0 0 0,0 1 0 0 0,-4-7 1 0 0,2 3-169 0 0,0-1 1 0 0,1 1 0 0 0,0-1-1 0 0,0 0 1 0 0,1 0 0 0 0,-5-16-1 0 0,5 9-595 0 0,2 0 0 0 0,-1 0 0 0 0,2 0-1 0 0,0 0 1 0 0,1 0 0 0 0,2-15 0 0 0,3-5-1231 0 0,12-41 0 0 0,-2 24 509 0 0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1-10T17:29:55.67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29 4 9871 0 0,'0'0'898'0'0,"11"-3"6652"0"0,-10 7-7227 0 0,-1 1-1 0 0,1-1 0 0 0,-1 1 1 0 0,0-1-1 0 0,-1 1 0 0 0,1-1 1 0 0,-2 8-1 0 0,-10 35 809 0 0,3-15-537 0 0,3-3-134 0 0,1 0 0 0 0,2 0 0 0 0,1 1 0 0 0,0-1 0 0 0,7 56 0 0 0,-5-85-468 0 0,3 14 217 0 0,1-6-4635 0 0,0-7 2355 0 0</inkml:trace>
</inkml:ink>
</file>

<file path=ppt/ink/ink2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1-10T17:34:55.17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1 257 14279 0 0,'0'0'1298'0'0,"15"-6"159"0"0,-7 1-88 0 0,1 0-1 0 0,-1 0 1 0 0,11-11 0 0 0,41-43-519 0 0,-55 53-618 0 0,7-8-232 0 0,-1-1 0 0 0,0 0 0 0 0,13-25 0 0 0,-23 37-1 0 0,1 0 0 0 0,-1 0-1 0 0,0 0 1 0 0,0 0 0 0 0,0 0 0 0 0,0 0-1 0 0,0-1 1 0 0,-1 1 0 0 0,1 0-1 0 0,-1 0 1 0 0,0-1 0 0 0,0 1 0 0 0,0 0-1 0 0,0 0 1 0 0,-1-1 0 0 0,1 1 0 0 0,-1 0-1 0 0,0 0 1 0 0,0 0 0 0 0,-1-4-1 0 0,1 6-140 0 0,-8 2-289 0 0,2 0 375 0 0,1 0 0 0 0,-1 1 0 0 0,1 0 0 0 0,-1 0 0 0 0,1 1 0 0 0,0-1 0 0 0,0 2 0 0 0,0-1 0 0 0,0 0 0 0 0,1 1 0 0 0,-1 0 1 0 0,-5 6-1 0 0,2-1 79 0 0,0 0 1 0 0,0 0 0 0 0,1 1-1 0 0,0 0 1 0 0,-10 18 0 0 0,13-18 161 0 0,1 1 0 0 0,-1-1 0 0 0,2 1 0 0 0,-1-1 0 0 0,2 1 0 0 0,-1 0-1 0 0,1 0 1 0 0,1 1 0 0 0,0-1 0 0 0,1 0 0 0 0,1 19 0 0 0,0-22-100 0 0,0 0-1 0 0,1 0 0 0 0,-1-1 1 0 0,2 1-1 0 0,-1-1 0 0 0,1 0 1 0 0,0 1-1 0 0,0-1 0 0 0,1 0 0 0 0,0-1 1 0 0,0 1-1 0 0,1-1 0 0 0,-1 0 1 0 0,1 0-1 0 0,1 0 0 0 0,-1 0 1 0 0,11 7-1 0 0,-11-10-116 0 0,1 0 0 0 0,-1 0 0 0 0,1 0-1 0 0,0 0 1 0 0,0-1 0 0 0,0 0 0 0 0,0 0 0 0 0,0-1-1 0 0,0 0 1 0 0,0 0 0 0 0,1 0 0 0 0,9-1 0 0 0,-7 0-469 0 0,-1-1 1 0 0,1 0 0 0 0,0-1 0 0 0,0 0 0 0 0,-1 0 0 0 0,1-1-1 0 0,-1 0 1 0 0,10-5 0 0 0,-2 1-1149 0 0,-1-1-14 0 0</inkml:trace>
</inkml:ink>
</file>

<file path=ppt/ink/ink2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1-10T17:34:55.60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238 0 15695 0 0,'0'0'1572'0'0,"-15"4"-1424"0"0,-16 1 305 0 0,14-2 220 0 0,1 0-1 0 0,0 0 1 0 0,0 2 0 0 0,1 0-1 0 0,-1 0 1 0 0,-20 12 0 0 0,29-13-562 0 0,-2 1 174 0 0,1 1 1 0 0,-1 0-1 0 0,-10 9 1 0 0,18-14-258 0 0,0 0 1 0 0,1 0-1 0 0,-1 0 1 0 0,0 0-1 0 0,1 0 1 0 0,-1 0-1 0 0,1 0 1 0 0,-1 0-1 0 0,1 0 1 0 0,0 0-1 0 0,-1 0 1 0 0,1 0-1 0 0,0 0 0 0 0,0 0 1 0 0,0 0-1 0 0,0 0 1 0 0,0 1-1 0 0,0-1 1 0 0,0 0-1 0 0,0 0 1 0 0,0 0-1 0 0,0 0 1 0 0,1 0-1 0 0,-1 0 1 0 0,0 0-1 0 0,1 1 1 0 0,-1-1-1 0 0,1 0 1 0 0,-1 0-1 0 0,1-1 1 0 0,0 1-1 0 0,-1 0 1 0 0,1 0-1 0 0,0 0 1 0 0,1 1-1 0 0,3 3 104 0 0,-1-1-1 0 0,1 0 1 0 0,-1 0-1 0 0,1 0 1 0 0,6 2-1 0 0,13 7-125 0 0,49 18 0 0 0,-7-4-7 0 0,-60-24 65 0 0,-1 0 0 0 0,0 0 0 0 0,0 0 0 0 0,0 0 0 0 0,0 1 0 0 0,0 0 0 0 0,-1 0 0 0 0,1 0 0 0 0,-1 0 0 0 0,7 10 1 0 0,-10-11 0 0 0,1 0 0 0 0,-1 0 0 0 0,0 0 1 0 0,0 0-1 0 0,0 0 0 0 0,0 0 1 0 0,0 0-1 0 0,-1 0 0 0 0,1 0 1 0 0,-1 0-1 0 0,0 0 0 0 0,0 1 1 0 0,0-1-1 0 0,0 0 0 0 0,0 0 1 0 0,-1 0-1 0 0,0 0 0 0 0,1 0 0 0 0,-1 0 1 0 0,0 0-1 0 0,-1 0 0 0 0,-1 4 1 0 0,-1 0-67 0 0,0-1 1 0 0,0 0-1 0 0,0 0 1 0 0,0 0 0 0 0,-1-1-1 0 0,0 0 1 0 0,-1 0-1 0 0,1 0 1 0 0,-1-1-1 0 0,0 1 1 0 0,0-1 0 0 0,0-1-1 0 0,0 1 1 0 0,-1-1-1 0 0,0 0 1 0 0,1 0-1 0 0,-1-1 1 0 0,0 0 0 0 0,0 0-1 0 0,0-1 1 0 0,-1 0-1 0 0,1 0 1 0 0,0-1-1 0 0,0 0 1 0 0,-1 0 0 0 0,1 0-1 0 0,0-1 1 0 0,0 0-1 0 0,0-1 1 0 0,-11-3-1 0 0,15 4-93 0 0,2 0 15 0 0,0 0 1 0 0,0 0 0 0 0,1 0-1 0 0,-1 0 1 0 0,0 0-1 0 0,0 0 1 0 0,0 0-1 0 0,1 0 1 0 0,-1 0 0 0 0,1 0-1 0 0,-1-1 1 0 0,1 1-1 0 0,-1 0 1 0 0,1 0 0 0 0,-1 0-1 0 0,1-1 1 0 0,0 1-1 0 0,0 0 1 0 0,0-1 0 0 0,0 1-1 0 0,0 0 1 0 0,0 0-1 0 0,0-1 1 0 0,0 1-1 0 0,0 0 1 0 0,1-1 0 0 0,-1 1-1 0 0,0 0 1 0 0,2-3-1 0 0,-2 4-2 0 0</inkml:trace>
</inkml:ink>
</file>

<file path=ppt/ink/ink2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1-10T17:34:55.96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0 20095 0 0,'0'0'463'0'0,"1"2"61"0"0,10 14 519 0 0,-8-11-924 0 0,1 0 0 0 0,-1 1 0 0 0,0-1-1 0 0,0 1 1 0 0,-1 0 0 0 0,1 0-1 0 0,-1 0 1 0 0,2 9 0 0 0,4 84 3996 0 0,-13 51-3241 0 0,4-146-1001 0 0,1-1 0 0 0,0 1 0 0 0,0 0 1 0 0,1 0-1 0 0,0 3 0 0 0</inkml:trace>
</inkml:ink>
</file>

<file path=ppt/ink/ink2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1-10T17:34:56.98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3 16239 0 0,'0'0'11000'0'0,"6"-2"-11238"0"0</inkml:trace>
</inkml:ink>
</file>

<file path=ppt/ink/ink2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1-10T17:34:57.69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165 133 3223 0 0,'0'-1'20'0'0,"-1"-1"-1"0"0,1 1 1 0 0,0 0-1 0 0,0-1 1 0 0,0 1-1 0 0,0 0 1 0 0,0-1-1 0 0,1 1 1 0 0,-1 0-1 0 0,0-1 1 0 0,0 1-1 0 0,1 0 1 0 0,-1 0-1 0 0,1-1 1 0 0,1-1-1 0 0,-1 1 89 0 0,0 1 0 0 0,0-1 0 0 0,-1 0 0 0 0,1 1 0 0 0,0-1 0 0 0,-1 0 0 0 0,1 0 0 0 0,0-1 0 0 0,-1 0 1307 0 0,0 1-1 0 0,0 0 1 0 0,0-1 0 0 0,0 1 0 0 0,0 0-1 0 0,-1-1 1 0 0,1 1 0 0 0,-2-4-1 0 0,1 4-763 0 0,-1 3-393 0 0,0 0 0 0 0,1 1 0 0 0,-1-1 1 0 0,0 0-1 0 0,0 1 0 0 0,1-1 0 0 0,-1 1 0 0 0,1 0 0 0 0,-1 0 1 0 0,-2 3-1 0 0,-3 7 288 0 0,-1 1 0 0 0,2 0 1 0 0,-1 1-1 0 0,2-1 0 0 0,-5 16 0 0 0,-14 74 924 0 0,17-68-988 0 0,-60 301 1718 0 0,58-298-2215 0 0,9-36-55 0 0,3-24-478 0 0,74-387-1760 0 0,-64 352 2097 0 0,-6 25 123 0 0,2-1 0 0 0,1 1 0 0 0,20-42 0 0 0,-27 69 91 0 0,-1 0-1 0 0,1 1 0 0 0,0 0 1 0 0,0 0-1 0 0,4-4 1 0 0,-6 7 4 0 0,-1 1 0 0 0,1-1 1 0 0,-1 1-1 0 0,1 0 0 0 0,-1-1 1 0 0,1 1-1 0 0,-1 0 0 0 0,1-1 0 0 0,0 1 1 0 0,-1 0-1 0 0,1 0 0 0 0,-1 0 1 0 0,1 0-1 0 0,0-1 0 0 0,-1 1 1 0 0,1 0-1 0 0,0 0 0 0 0,-1 0 0 0 0,1 0 1 0 0,-1 0-1 0 0,1 0 0 0 0,0 1 1 0 0,-1-1-1 0 0,1 0 0 0 0,0 0 1 0 0,-1 0-1 0 0,1 0 0 0 0,-1 1 0 0 0,1-1 1 0 0,-1 0-1 0 0,2 1 0 0 0,-1 0 14 0 0,0 0-1 0 0,0 0 0 0 0,1 0 1 0 0,-1 0-1 0 0,0 0 1 0 0,0 0-1 0 0,0 0 0 0 0,0 1 1 0 0,1 1-1 0 0,2 9 173 0 0,0 0 1 0 0,-1 0-1 0 0,0 0 0 0 0,2 21 0 0 0,0 52 768 0 0,-3-41-732 0 0,2 19-56 0 0,16 83 0 0 0,-13-116-119 0 0,0 0 0 0 0,2 0 0 0 0,2-1 0 0 0,24 50 0 0 0,-29-68-789 0 0,1 0 0 0 0,13 16 0 0 0,-18-24 463 0 0,2 1 0 0 0,-1-1 0 0 0,0 1 0 0 0,1-1 0 0 0,-1 0 0 0 0,1 0 0 0 0,0-1 0 0 0,0 1 0 0 0,0-1 0 0 0,5 2 0 0 0</inkml:trace>
</inkml:ink>
</file>

<file path=ppt/ink/ink2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1-10T17:34:58.04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305 3 7831 0 0,'-2'0'603'0'0,"-29"-2"634"0"0,-46 7 12398 0 0,47-2-12511 0 0,-126 18 1165 0 0,149-21-2381 0 0,6 0-395 0 0</inkml:trace>
</inkml:ink>
</file>

<file path=ppt/ink/ink2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1-10T17:34:58.46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68 78 5527 0 0,'0'0'12936'0'0,"10"5"-9785"0"0,-9-3-2997 0 0,0 1 0 0 0,0 0-1 0 0,0 0 1 0 0,0 0 0 0 0,0 0 0 0 0,-1 0 0 0 0,1 0 0 0 0,-1 0 0 0 0,0 0 0 0 0,0 0-1 0 0,0 4 1 0 0,-7 39 893 0 0,3-23-580 0 0,-63 440 3198 0 0,61-416-3618 0 0,6-45-129 0 0,0-11-88 0 0,1 1 77 0 0,1 0-1 0 0,2-11 0 0 0,3-15-109 0 0,52-338-1500 0 0,-55 352 1699 0 0,21-94-65 0 0,-20 100 67 0 0,0 0-1 0 0,0 1 1 0 0,1 0-1 0 0,1 0 1 0 0,16-24-1 0 0,-21 34 10 0 0,-2 3-4 0 0,0-1 0 0 0,1 0-1 0 0,-1 0 1 0 0,1 1 0 0 0,-1-1 0 0 0,1 0 0 0 0,-1 1-1 0 0,1-1 1 0 0,-1 1 0 0 0,1-1 0 0 0,0 1 0 0 0,-1-1-1 0 0,1 1 1 0 0,0-1 0 0 0,0 1 0 0 0,-1 0 0 0 0,1-1-1 0 0,0 1 1 0 0,0 0 0 0 0,-1 0 0 0 0,1-1 0 0 0,0 1-1 0 0,0 0 1 0 0,0 0 0 0 0,-1 0 0 0 0,1 0 0 0 0,0 0-1 0 0,1 0 1 0 0,0 0 31 0 0,-1 0 0 0 0,0 1 0 0 0,1-1 1 0 0,-1 0-1 0 0,1 1 0 0 0,-1-1 0 0 0,0 1 0 0 0,1-1 0 0 0,-1 1 0 0 0,0-1 0 0 0,1 1 1 0 0,-1 0-1 0 0,0 0 0 0 0,0 0 0 0 0,0 0 0 0 0,1 1 0 0 0,1 1 64 0 0,-1-1-1 0 0,1 2 1 0 0,-1-1-1 0 0,0 0 1 0 0,3 7 0 0 0,0 1 220 0 0,-1 1 0 0 0,6 22 0 0 0,20 143 346 0 0,-24-121-315 0 0,3-1 1 0 0,32 103-1 0 0,-35-140-969 0 0,2-1 1 0 0,11 20-1 0 0,-15-30 271 0 0,0-1 0 0 0,1 1 0 0 0,0-1 0 0 0,0 0 0 0 0,0 0 0 0 0,1 0 0 0 0,11 9 0 0 0,-5-9-1584 0 0</inkml:trace>
</inkml:ink>
</file>

<file path=ppt/ink/ink2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1-10T17:34:58.81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248 1 5527 0 0,'-125'3'18270'0'0,"64"-1"-12073"0"0,1-1-9797 0 0,58-1 2613 0 0</inkml:trace>
</inkml:ink>
</file>

<file path=ppt/ink/ink2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1-10T17:35:00.13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0 11919 0 0,'0'0'1083'0'0,"2"1"-891"0"0,3 1-146 0 0,0 0 0 0 0,0 0 0 0 0,-1 1 0 0 0,9 5 2543 0 0,-5 0 1417 0 0,-5-3-3587 0 0,0 0 0 0 0,-1 0 0 0 0,0 0 0 0 0,0 0 1 0 0,-1 0-1 0 0,1 1 0 0 0,-1-1 0 0 0,0 1 0 0 0,0 6 1 0 0,-1 56 1077 0 0,-1-35-881 0 0,1 1-134 0 0,8 282 2245 0 0,-8-308-2728 0 0,0-6-81 0 0,-1-24-283 0 0,2-19 74 0 0,1-1 0 0 0,2 1 0 0 0,2 0 0 0 0,16-56 0 0 0,-17 79 243 0 0,2 1 0 0 0,0 0 0 0 0,16-28 0 0 0,-18 37 51 0 0,0 1 0 0 0,0-1-1 0 0,1 1 1 0 0,0 0 0 0 0,0 0-1 0 0,0 1 1 0 0,1 0 0 0 0,0 0-1 0 0,12-7 1 0 0,-17 12 4 0 0,0 0 0 0 0,1-1 0 0 0,-1 1 0 0 0,1 0 0 0 0,0 0-1 0 0,-1 0 1 0 0,1 1 0 0 0,0-1 0 0 0,0 1 0 0 0,0-1 0 0 0,-1 1 0 0 0,1 0 0 0 0,0 0 0 0 0,0 0 0 0 0,0 1-1 0 0,-1-1 1 0 0,5 2 0 0 0,-3-1 22 0 0,0 1 0 0 0,-1-1 0 0 0,1 1 0 0 0,-1 0 0 0 0,0 0 0 0 0,0 1 0 0 0,0-1 0 0 0,0 1 0 0 0,0-1 0 0 0,0 1 0 0 0,3 4 0 0 0,1 3 116 0 0,0 0 0 0 0,-1 1 0 0 0,-1 0 0 0 0,1 0 0 0 0,-1 0 0 0 0,6 23 0 0 0,10 73 600 0 0,-2-8-404 0 0,-14-82-309 0 0,0-1 0 0 0,1 1-1 0 0,12 25 1 0 0,-4-22-32 0 0,-13-20-7 0 0,-1 1 0 0 0,1 0 0 0 0,0 0 0 0 0,-1 0 0 0 0,1-1 0 0 0,0 1 0 0 0,0 0 0 0 0,0-1 0 0 0,-1 1 0 0 0,1 0 0 0 0,0-1 0 0 0,0 1 0 0 0,0-1 0 0 0,0 0 0 0 0,0 1 0 0 0,0-1 0 0 0,0 0 0 0 0,0 0-1 0 0,0 1 1 0 0,0-1 0 0 0,0 0 0 0 0,2 0 0 0 0,1 0-39 0 0,-2 0-79 0 0,0 0 0 0 0,1 0 0 0 0,-1 0 0 0 0,0 0 0 0 0,0 0 1 0 0,1 0-1 0 0,-1 0 0 0 0,0-1 0 0 0,0 0 0 0 0,0 1 0 0 0,0-1 0 0 0,1 0 0 0 0,-1 0 0 0 0,3-2 0 0 0,-1 0-264 0 0,0 1-1 0 0,-1-1 1 0 0,1-1-1 0 0,-1 1 1 0 0,0 0-1 0 0,6-8 1 0 0,-1-2-1194 0 0,0 0 1 0 0,-1-1 0 0 0,7-19 0 0 0,-9 20 385 0 0,54-116-4517 0 0,-49 110 6643 0 0,18-22 0 0 0,-20 30 453 0 0,1 0-1 0 0,0 1 1 0 0,12-9-1 0 0,-15 14-987 0 0,0 0-1 0 0,1 1 1 0 0,-1 0-1 0 0,1 0 1 0 0,0 1-1 0 0,-1 0 1 0 0,1 0-1 0 0,1 1 1 0 0,-1 0-1 0 0,0 0 1 0 0,1 0-1 0 0,10 0 1 0 0,-14 1-292 0 0,0 1-1 0 0,0 0 1 0 0,0 1 0 0 0,0-1 0 0 0,0 1 0 0 0,0-1 0 0 0,0 1 0 0 0,0 1 0 0 0,0-1 0 0 0,0 0 0 0 0,0 1 0 0 0,-1 0 0 0 0,1 0 0 0 0,-1 0 0 0 0,1 0 0 0 0,-1 0 0 0 0,0 1 0 0 0,1 0-1 0 0,-1-1 1 0 0,-1 1 0 0 0,1 1 0 0 0,0-1 0 0 0,-1 0 0 0 0,3 5 0 0 0,-1-1 4 0 0,-1 0 0 0 0,0 0 1 0 0,-1 1-1 0 0,0-1 0 0 0,0 1 0 0 0,0 0 0 0 0,-1-1 1 0 0,0 1-1 0 0,-1 0 0 0 0,0 0 0 0 0,0 0 0 0 0,-1-1 0 0 0,1 1 1 0 0,-3 8-1 0 0,-2 5 17 0 0,0-1 1 0 0,-1 0 0 0 0,-2 0-1 0 0,-8 19 1 0 0,10-27-119 0 0,0 0 0 0 0,-1 0 1 0 0,0 0-1 0 0,-1-1 0 0 0,0-1 1 0 0,0 1-1 0 0,-1-1 0 0 0,-1-1 1 0 0,-15 14-1 0 0,22-21-19 0 0,1-1-1 0 0,-1 1 1 0 0,1-1-1 0 0,-1 0 1 0 0,0 0-1 0 0,0 1 1 0 0,1-2-1 0 0,-1 1 1 0 0,0 0-1 0 0,0-1 1 0 0,0 1-1 0 0,0-1 1 0 0,0 0-1 0 0,0 0 1 0 0,0 0-1 0 0,0 0 1 0 0,0 0-1 0 0,0-1 1 0 0,0 0-1 0 0,1 1 1 0 0,-1-1-1 0 0,0 0 1 0 0,0 0-1 0 0,0-1 1 0 0,1 1-1 0 0,-1 0 1 0 0,1-1-1 0 0,-1 0 1 0 0,1 1-1 0 0,0-1 1 0 0,-1 0 0 0 0,1 0-1 0 0,0-1 1 0 0,0 1-1 0 0,1 0 1 0 0,-3-3-1 0 0,-2-5-48 0 0,1 1 0 0 0,0-1-1 0 0,1 0 1 0 0,0-1 0 0 0,0 1 0 0 0,1-1 0 0 0,0 1-1 0 0,1-1 1 0 0,0 0 0 0 0,1 0 0 0 0,0-15-1 0 0,2 7-249 0 0,1-1-1 0 0,0 0 1 0 0,1 1-1 0 0,2-1 1 0 0,8-26-1 0 0,-9 37-167 0 0,0 0 0 0 0,7-11 0 0 0,-3 4-544 0 0,0 1-107 0 0</inkml:trace>
</inkml:ink>
</file>

<file path=ppt/ink/ink2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1-10T17:35:01.54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14 152 5527 0 0,'-1'2'14871'0'0,"-2"9"-13236"0"0,0 0 0 0 0,-2 23 0 0 0,3-11-795 0 0,3 45 0 0 0,2-38-452 0 0,9 39 1 0 0,-10-57-338 0 0,1-1 1 0 0,1 0 0 0 0,0 0 0 0 0,0 0-1 0 0,1-1 1 0 0,10 16 0 0 0,-14-24-55 0 0,0-1 1 0 0,-1 0 0 0 0,1 0 0 0 0,0 0-1 0 0,0 0 1 0 0,0 0 0 0 0,0 0 0 0 0,0 0-1 0 0,0 0 1 0 0,0 0 0 0 0,0 0 0 0 0,0-1-1 0 0,0 1 1 0 0,0 0 0 0 0,0-1 0 0 0,1 1-1 0 0,-1-1 1 0 0,0 1 0 0 0,2-1 0 0 0,1 1-37 0 0,-2 0 24 0 0,0-1 0 0 0,0 0 0 0 0,0 0 0 0 0,-1 1 0 0 0,1-1 0 0 0,0 0 0 0 0,0-1 0 0 0,0 1 0 0 0,0 0 0 0 0,0-1 0 0 0,0 1 0 0 0,0-1 0 0 0,0 1 0 0 0,-1-1 0 0 0,1 0 0 0 0,0 0 0 0 0,-1 0 0 0 0,1 0 0 0 0,0 0 0 0 0,2-2 0 0 0,1-2-48 0 0,0 0-1 0 0,0 0 1 0 0,0 0-1 0 0,5-9 1 0 0,2-4-48 0 0,0-2 0 0 0,-2 0 1 0 0,0 0-1 0 0,-2 0 1 0 0,12-40-1 0 0,15-113-664 0 0,-29 140 743 0 0,-6 33 32 0 0,2-12 4 0 0,0 1 0 0 0,6-14 0 0 0,-8 24 60 0 0,9 22 168 0 0,1 6 27 0 0,-2 2-1 0 0,6 40 1 0 0,3 62 247 0 0,-8-51-224 0 0,-3-34-137 0 0,19 201 262 0 0,-24-212-410 0 0,-1 1 1 0 0,-2 0-1 0 0,-1 0 0 0 0,-16 64 1 0 0,17-92-29 0 0,0 0 0 0 0,-1-1 0 0 0,0 1 0 0 0,-1-1 0 0 0,1 0 0 0 0,-2 0 1 0 0,-4 7-1 0 0,8-13 15 0 0,0 0 1 0 0,0 0-1 0 0,0 1 1 0 0,0-1 0 0 0,0 0-1 0 0,0 0 1 0 0,0 0 0 0 0,0 0-1 0 0,0 0 1 0 0,-1 0-1 0 0,1 0 1 0 0,0-1 0 0 0,-1 1-1 0 0,1 0 1 0 0,-1-1-1 0 0,1 1 1 0 0,-1-1 0 0 0,1 0-1 0 0,-1 1 1 0 0,1-1 0 0 0,-1 0-1 0 0,1 0 1 0 0,-1 0-1 0 0,0 0 1 0 0,1 0 0 0 0,-1 0-1 0 0,1 0 1 0 0,-1-1-1 0 0,1 1 1 0 0,-1-1 0 0 0,1 1-1 0 0,-1-1 1 0 0,1 1 0 0 0,0-1-1 0 0,-1 0 1 0 0,1 0-1 0 0,0 0 1 0 0,-1 1 0 0 0,1-1-1 0 0,0 0 1 0 0,0-1-1 0 0,0 1 1 0 0,-1-1 0 0 0,-5-5-174 0 0,1-1 0 0 0,1 0 0 0 0,-1 0 0 0 0,1 0 0 0 0,1 0 0 0 0,-1-1 0 0 0,2 0 0 0 0,-1 0 0 0 0,1 0 0 0 0,0 0 0 0 0,1-1 1 0 0,-1-9-1 0 0,-1-8-115 0 0,2 0 0 0 0,1 0 1 0 0,2-27-1 0 0,0 38 251 0 0,1 0-1 0 0,1 0 1 0 0,1 0-1 0 0,0 0 1 0 0,0 1-1 0 0,2 0 1 0 0,0 0 0 0 0,1 0-1 0 0,0 1 1 0 0,1 0-1 0 0,1 0 1 0 0,16-20-1 0 0,0 6 129 0 0,0 2-1 0 0,2 0 1 0 0,1 2-1 0 0,43-29 0 0 0,-68 51-72 0 0,35-25 64 0 0,-1-1 0 0 0,49-48 0 0 0,-75 64-45 0 0,0 0 1 0 0,-1-1 0 0 0,-1 0-1 0 0,11-20 1 0 0,-15 23-16 0 0,-1 1 0 0 0,0-1 0 0 0,-1 1 0 0 0,0-1-1 0 0,0 0 1 0 0,-1 0 0 0 0,2-20 0 0 0,-4 27-3 0 0,0 1 0 0 0,0-1 0 0 0,0 0 0 0 0,0 0 0 0 0,0 1 0 0 0,-1-1 0 0 0,1 0 0 0 0,-1 1 0 0 0,1-1 0 0 0,-1 0 0 0 0,0 1-1 0 0,0-1 1 0 0,0 1 0 0 0,0 0 0 0 0,-1-1 0 0 0,1 1 0 0 0,-1 0 0 0 0,0-1 0 0 0,1 1 0 0 0,-1 0 0 0 0,0 0 0 0 0,0 1 0 0 0,0-1 0 0 0,0 0 0 0 0,-1 1 0 0 0,1-1 0 0 0,0 1 0 0 0,-1 0 0 0 0,1-1-1 0 0,-1 1 1 0 0,1 0 0 0 0,-1 1 0 0 0,1-1 0 0 0,-1 0 0 0 0,0 1 0 0 0,1 0 0 0 0,-1-1 0 0 0,0 1 0 0 0,0 0 0 0 0,1 0 0 0 0,-1 1 0 0 0,-4 0 0 0 0,0 0 53 0 0,0 1 1 0 0,1 0 0 0 0,-1 0-1 0 0,0 1 1 0 0,1 0 0 0 0,0 0-1 0 0,0 0 1 0 0,0 1 0 0 0,0 0-1 0 0,1 0 1 0 0,-1 1 0 0 0,1-1-1 0 0,0 1 1 0 0,0 0-1 0 0,1 0 1 0 0,-6 9 0 0 0,4-6 76 0 0,1 2 0 0 0,0-1 0 0 0,0 0 0 0 0,1 1-1 0 0,0 0 1 0 0,1 0 0 0 0,0 0 0 0 0,1 0 0 0 0,0 0 0 0 0,-1 13 0 0 0,2-11 1 0 0,1 0-1 0 0,0-1 0 0 0,1 1 1 0 0,0 0-1 0 0,0-1 0 0 0,2 1 1 0 0,-1-1-1 0 0,2 1 1 0 0,6 16-1 0 0,-7-22-67 0 0,0 0 1 0 0,1 0-1 0 0,-1 0 0 0 0,1 0 1 0 0,1-1-1 0 0,-1 0 0 0 0,1 0 1 0 0,0 0-1 0 0,0 0 0 0 0,0-1 1 0 0,1 0-1 0 0,-1 0 0 0 0,1-1 1 0 0,0 1-1 0 0,0-1 0 0 0,0 0 1 0 0,12 3-1 0 0,-2-2-574 0 0,-1-1 1 0 0,1-1-1 0 0,-1 0 0 0 0,1-1 0 0 0,0-1 1 0 0,0 0-1 0 0,0-1 0 0 0,-1-1 0 0 0,1-1 1 0 0,-1 0-1 0 0,1-1 0 0 0,-1 0 0 0 0,0-1 1 0 0,0-1-1 0 0,21-12 0 0 0,-16 8-7136 0 0</inkml:trace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1-10T17:29:56.07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1 123 5527 0 0,'9'-22'996'0'0,"12"-8"5035"0"0,5 4-726 0 0,-8 10-5599 0 0,-15 13 446 0 0,1 0 1 0 0,0 0-1 0 0,0 0 1 0 0,0 1-1 0 0,1-1 1 0 0,-1 1-1 0 0,0 0 1 0 0,1 1-1 0 0,0-1 1 0 0,-1 1-1 0 0,1 0 1 0 0,0 0 0 0 0,0 0-1 0 0,0 1 1 0 0,-1-1-1 0 0,1 1 1 0 0,0 1-1 0 0,0-1 1 0 0,0 1-1 0 0,6 1 1 0 0,-7-1-22 0 0,0 0 1 0 0,0 1-1 0 0,0-1 1 0 0,-1 1-1 0 0,1 0 1 0 0,0 0-1 0 0,-1 0 1 0 0,0 1-1 0 0,1-1 1 0 0,-1 1-1 0 0,0 0 1 0 0,0 0-1 0 0,-1 0 1 0 0,1 0-1 0 0,-1 1 1 0 0,1-1-1 0 0,-1 0 1 0 0,0 1-1 0 0,0 0 1 0 0,0 0-1 0 0,-1-1 1 0 0,0 1-1 0 0,1 0 1 0 0,0 5-1 0 0,-1 0 11 0 0,0 0 0 0 0,-1 0 0 0 0,0 0 0 0 0,0 1 0 0 0,-1-1 0 0 0,0 0 0 0 0,0 0 0 0 0,-1 0 0 0 0,0 0 0 0 0,-1-1 0 0 0,-7 17 0 0 0,2-8-156 0 0,0-1-1 0 0,-2 0 0 0 0,0 0 1 0 0,-22 26-1 0 0,29-38-7 0 0,0-1-1 0 0,-1 1 1 0 0,0-1 0 0 0,0 1 0 0 0,0-1 0 0 0,0 0 0 0 0,0-1-1 0 0,0 1 1 0 0,-1-1 0 0 0,1 0 0 0 0,-8 3 0 0 0,10-4 5 0 0,-1-1 1 0 0,1 0-1 0 0,-1 1 1 0 0,1-1-1 0 0,-1 0 1 0 0,1 0-1 0 0,-1 0 1 0 0,1-1-1 0 0,-1 1 1 0 0,1 0-1 0 0,-1-1 1 0 0,1 0-1 0 0,0 1 1 0 0,-1-1-1 0 0,1 0 1 0 0,0 0-1 0 0,0-1 1 0 0,0 1-1 0 0,-1 0 1 0 0,1-1-1 0 0,0 1 1 0 0,1-1-1 0 0,-1 0 1 0 0,-3-3-1 0 0,0-2-13 0 0,0 1 0 0 0,1-1 0 0 0,0 0 0 0 0,0 0 1 0 0,0-1-1 0 0,1 1 0 0 0,0-1 0 0 0,1 0 0 0 0,0 1 0 0 0,0-1 0 0 0,0 0 0 0 0,1 0 0 0 0,0 0 0 0 0,1-1 0 0 0,0 1 0 0 0,0 0 1 0 0,1 0-1 0 0,0 0 0 0 0,0 0 0 0 0,1 0 0 0 0,0 0 0 0 0,4-9 0 0 0,-4 10-253 0 0,1 1-1 0 0,1-1 1 0 0,-1 1 0 0 0,1 0-1 0 0,0 0 1 0 0,0 0 0 0 0,0 0-1 0 0,1 1 1 0 0,9-8 0 0 0,0 2-1692 0 0</inkml:trace>
</inkml:ink>
</file>

<file path=ppt/ink/ink2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1-10T17:35:01.89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274 7 13039 0 0,'0'0'1186'0'0,"-2"-1"-978"0"0,-4 0 158 0 0,0-1 0 0 0,-1 1 1 0 0,1 0-1 0 0,-1 1 0 0 0,1 0 1 0 0,-1 0-1 0 0,-7 1 1 0 0,-48 9 4625 0 0,57-9-4966 0 0,-7 3 322 0 0,1-1 0 0 0,-1 2 0 0 0,1-1 0 0 0,0 2 0 0 0,-15 8 0 0 0,2 0 28 0 0,1 1-19 0 0,21-14-318 0 0,1 0-1 0 0,0-1 0 0 0,0 1 1 0 0,0 0-1 0 0,0 0 0 0 0,0 0 1 0 0,0 1-1 0 0,0-1 0 0 0,0 0 1 0 0,0 0-1 0 0,1 0 0 0 0,-1 1 1 0 0,0-1-1 0 0,1 0 0 0 0,-1 1 1 0 0,0 1-1 0 0,2-1-2 0 0,-1 0-1 0 0,1 0 0 0 0,-1 0 1 0 0,1 0-1 0 0,0 0 1 0 0,0 0-1 0 0,0 0 1 0 0,0 0-1 0 0,0-1 0 0 0,0 1 1 0 0,0 0-1 0 0,0-1 1 0 0,1 1-1 0 0,-1-1 0 0 0,1 1 1 0 0,-1-1-1 0 0,4 2 1 0 0,32 20 307 0 0,-36-23-332 0 0,48 24 213 0 0,26 12-197 0 0,-69-32-12 0 0,1 0-1 0 0,-1 1 1 0 0,0 0-1 0 0,0 0 1 0 0,-1 0-1 0 0,1 1 0 0 0,-1-1 1 0 0,6 9-1 0 0,-9-9 22 0 0,1 1-1 0 0,-1-1 1 0 0,0 0-1 0 0,0 1 1 0 0,-1 0-1 0 0,1-1 1 0 0,-1 1-1 0 0,0 0 1 0 0,-1-1-1 0 0,0 1 0 0 0,0 0 1 0 0,0 0-1 0 0,0 0 1 0 0,-1-1-1 0 0,0 1 1 0 0,0 0-1 0 0,-4 9 1 0 0,3-8-75 0 0,0-1 1 0 0,-1 1 0 0 0,0-1 0 0 0,0 0 0 0 0,0 0-1 0 0,-1 0 1 0 0,0 0 0 0 0,0-1 0 0 0,-1 1 0 0 0,1-1 0 0 0,-1 0-1 0 0,0-1 1 0 0,-1 1 0 0 0,-9 6 0 0 0,14-10-426 0 0,-3 1 491 0 0</inkml:trace>
</inkml:ink>
</file>

<file path=ppt/ink/ink2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1-10T17:35:02.36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0 13823 0 0,'0'0'15503'0'0,"2"1"-15562"0"0,0 1-26 0 0,9 7-667 0 0,-5-3-3779 0 0</inkml:trace>
</inkml:ink>
</file>

<file path=ppt/ink/ink2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1-10T17:35:02.73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19 1 7831 0 0,'0'0'603'0'0,"1"1"-396"0"0,3 6 1929 0 0,0 0 1 0 0,0 0 0 0 0,-1 1-1 0 0,0-1 1 0 0,4 17 0 0 0,-4-12-894 0 0,-1 0 0 0 0,-1 0 1 0 0,1 20-1 0 0,-3-16-953 0 0,0 1 0 0 0,-1-1 0 0 0,0 1 0 0 0,-2-1 0 0 0,0 0 0 0 0,-7 19 0 0 0,9-31-343 0 0,0 0 0 0 0,1 1-1 0 0,-2-1 1 0 0,1-1 0 0 0,0 1-1 0 0,-1 0 1 0 0,0 0 0 0 0,0-1-1 0 0,-4 4 1 0 0</inkml:trace>
</inkml:ink>
</file>

<file path=ppt/ink/ink2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1-10T17:35:03.45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95 103 3223 0 0,'1'-2'240'0'0,"7"-40"1463"0"0,-3 14 14530 0 0,-11 47-13466 0 0,-52 283 1882 0 0,43-191-4227 0 0,-12 69-244 0 0,25-172-191 0 0,2-6-61 0 0,0-5-332 0 0,6-55-463 0 0,22-180-1310 0 0,-20 189 1629 0 0,3 1-1 0 0,30-86 1 0 0,-14 73 250 0 0,-23 52 267 0 0,1 1 1 0 0,0 0-1 0 0,0 0 0 0 0,1 1 1 0 0,6-8-1 0 0,-6 10 46 0 0,-3 4 51 0 0,-2 1-43 0 0,0 0-1 0 0,0 0 0 0 0,1 0 0 0 0,-1 1 0 0 0,0-1 1 0 0,0 0-1 0 0,0 1 0 0 0,0-1 0 0 0,1 1 0 0 0,-1-1 0 0 0,0 1 1 0 0,0-1-1 0 0,0 1 0 0 0,0 0 0 0 0,0-1 0 0 0,-1 1 1 0 0,1 0-1 0 0,0 0 0 0 0,0 0 0 0 0,0 0 0 0 0,-1 0 0 0 0,1 0 1 0 0,0 0-1 0 0,-1 0 0 0 0,2 2 0 0 0,-1 0 83 0 0,3 3 77 0 0,-1 0 0 0 0,-1 0 0 0 0,1 1 0 0 0,-1-1 0 0 0,0 1 0 0 0,0-1-1 0 0,0 8 1 0 0,3 50 1040 0 0,-3-26-760 0 0,3 37 85 0 0,1 5-234 0 0,27 139 0 0 0,-32-211-466 0 0,2-1 0 0 0,-1 0 0 0 0,1 0 0 0 0,0 0 0 0 0,5 7 0 0 0,-7-12-63 0 0,0 0-1 0 0,0 0 1 0 0,1 0-1 0 0,-1 0 1 0 0,1 0-1 0 0,-1 0 1 0 0,1-1-1 0 0,0 1 1 0 0,0-1-1 0 0,0 1 1 0 0,0-1-1 0 0,0 0 0 0 0,0 1 1 0 0,0-1-1 0 0,0 0 1 0 0,0 0-1 0 0,0-1 1 0 0,1 1-1 0 0,3 0 1 0 0,5-1-1281 0 0</inkml:trace>
</inkml:ink>
</file>

<file path=ppt/ink/ink2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1-10T17:35:03.82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309 1 8751 0 0,'-9'0'505'0'0,"-29"0"653"0"0,12 3 3330 0 0,-12 1-872 0 0,0-1 1 0 0,-71-4-1 0 0,60 5-3785 0 0,48-4-703 0 0</inkml:trace>
</inkml:ink>
</file>

<file path=ppt/ink/ink2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1-10T17:35:04.21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37 13 7831 0 0,'0'0'3078'0'0,"9"6"4587"0"0,-6 0-7107 0 0,0-1-1 0 0,0 1 1 0 0,-1 0 0 0 0,1 0 0 0 0,-1 0-1 0 0,-1 0 1 0 0,1 0 0 0 0,-1 1 0 0 0,0-1-1 0 0,0 0 1 0 0,-1 13 0 0 0,-1 8 143 0 0,-7 41 0 0 0,4-39-139 0 0,-6 45 106 0 0,-14 134 344 0 0,4-14-636 0 0,19-185-392 0 0,1-7-60 0 0,2-10-297 0 0,28-212-1930 0 0,-27 201 2161 0 0,29-180-1262 0 0,-24 161 1119 0 0,2 1-1 0 0,2 0 1 0 0,19-43-1 0 0,-26 71 259 0 0,-1-1 1 0 0,13-16-1 0 0,-15 23 25 0 0,0 1 0 0 0,0-1-1 0 0,1 1 1 0 0,-1-1 0 0 0,0 1-1 0 0,1 0 1 0 0,0 0 0 0 0,0 0 0 0 0,-1 1-1 0 0,1-1 1 0 0,0 0 0 0 0,0 1-1 0 0,5-2 1 0 0,-7 3 9 0 0,0 0 0 0 0,0-1 0 0 0,-1 1 0 0 0,1 0-1 0 0,0 0 1 0 0,0 0 0 0 0,0 0 0 0 0,0-1 0 0 0,0 1 0 0 0,0 0 0 0 0,0 0 0 0 0,0 1-1 0 0,0-1 1 0 0,0 0 0 0 0,-1 0 0 0 0,1 0 0 0 0,0 1 0 0 0,0-1 0 0 0,0 0 0 0 0,0 1-1 0 0,0-1 1 0 0,-1 1 0 0 0,1-1 0 0 0,0 1 0 0 0,0-1 0 0 0,-1 1 0 0 0,2 1-1 0 0,0 0 94 0 0,3 2 78 0 0,-1 0 0 0 0,0 0 0 0 0,0 0 0 0 0,0 1 0 0 0,-1 0-1 0 0,1 0 1 0 0,-1 0 0 0 0,0 0 0 0 0,4 10 0 0 0,1 6 617 0 0,6 27 0 0 0,-7-23-449 0 0,48 231 1261 0 0,-14-47-2149 0 0,-37-189-54 0 0,6 21-530 0 0,-9-38 884 0 0,0 0 0 0 0,0-1-1 0 0,0 1 1 0 0,0-1 0 0 0,1 0-1 0 0,-1 1 1 0 0,1-1 0 0 0,-1 0-1 0 0,1 0 1 0 0,0 0 0 0 0,0 0-1 0 0,2 2 1 0 0,7 2-1678 0 0</inkml:trace>
</inkml:ink>
</file>

<file path=ppt/ink/ink2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1-10T17:35:04.59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362 26 6911 0 0,'-1'-1'49'0'0,"0"-1"0"0"0,0 0-1 0 0,0 0 1 0 0,0 0 0 0 0,-1 1-1 0 0,1-1 1 0 0,-1 1 0 0 0,1-1 0 0 0,-1 1-1 0 0,0 0 1 0 0,1 0 0 0 0,-1-1-1 0 0,0 1 1 0 0,0 0 0 0 0,0 1-1 0 0,-2-2 1 0 0,-15 1 2715 0 0,-22 4 5563 0 0,1 2-3861 0 0,-58 4-1288 0 0,95-9-3176 0 0,-24 1-293 0 0,-1-1 0 0 0,-36-5 0 0 0,51 2-1169 0 0</inkml:trace>
</inkml:ink>
</file>

<file path=ppt/ink/ink2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1-10T17:35:15.69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289 165 2303 0 0,'0'0'102'0'0,"7"-4"2388"0"0,17-11 6162 0 0,-21 13-8404 0 0,0-1 0 0 0,-1 1 1 0 0,0-1-1 0 0,0 1 0 0 0,0-1 0 0 0,0 0 1 0 0,0 1-1 0 0,0-1 0 0 0,-1 0 1 0 0,3-5-1 0 0,-3 3-113 0 0,1 0 1 0 0,-1 1-1 0 0,0-1 1 0 0,0 0-1 0 0,0 1 0 0 0,0-1 1 0 0,-1 0-1 0 0,0 0 1 0 0,0 0-1 0 0,-1-8 0 0 0,0 11-53 0 0,0-1-1 0 0,1 1 0 0 0,-1 0 1 0 0,0 0-1 0 0,0 0 0 0 0,0-1 1 0 0,0 1-1 0 0,0 0 0 0 0,-1 0 1 0 0,1 0-1 0 0,0 1 0 0 0,-1-1 1 0 0,0 0-1 0 0,1 1 0 0 0,-1-1 1 0 0,0 0-1 0 0,0 1 0 0 0,0 0 1 0 0,0 0-1 0 0,0-1 0 0 0,0 1 1 0 0,0 0-1 0 0,-5-1 0 0 0,-2 0 120 0 0,-1 0 0 0 0,1 1 0 0 0,-1 0 1 0 0,0 0-1 0 0,1 1 0 0 0,-1 0 0 0 0,0 1 0 0 0,1 0 0 0 0,-1 0 0 0 0,0 1 0 0 0,1 1 0 0 0,-10 3 0 0 0,3 0 55 0 0,0 0 0 0 0,0 2-1 0 0,0 0 1 0 0,1 0 0 0 0,-26 21-1 0 0,35-25-197 0 0,0 1-1 0 0,1 1 1 0 0,-1-1 0 0 0,1 1-1 0 0,0-1 1 0 0,1 2-1 0 0,0-1 1 0 0,-5 8 0 0 0,8-12-23 0 0,0 1 1 0 0,0 0-1 0 0,0 0 1 0 0,0 0-1 0 0,0-1 1 0 0,0 1 0 0 0,1 0-1 0 0,-1 0 1 0 0,1 0-1 0 0,0 0 1 0 0,0 0-1 0 0,0 0 1 0 0,1 0 0 0 0,-1 0-1 0 0,0 0 1 0 0,1 0-1 0 0,0 0 1 0 0,0 0-1 0 0,0 0 1 0 0,0 0-1 0 0,0-1 1 0 0,1 1 0 0 0,1 2-1 0 0,2 2 37 0 0,0-1-1 0 0,0 0 0 0 0,1 0 1 0 0,0 0-1 0 0,0-1 1 0 0,0 0-1 0 0,1 0 1 0 0,0-1-1 0 0,12 7 0 0 0,7 1 50 0 0,41 12-1 0 0,1 1 18 0 0,-59-21-123 0 0,0 0 0 0 0,0 1 0 0 0,-1 0 0 0 0,0 0 0 0 0,0 1 0 0 0,0 0-1 0 0,0 0 1 0 0,9 12 0 0 0,-14-14 1 0 0,0 0-1 0 0,0 0 0 0 0,0 0 1 0 0,-1 0-1 0 0,0 1 1 0 0,0-1-1 0 0,0 1 1 0 0,0 0-1 0 0,-1 0 0 0 0,0-1 1 0 0,0 1-1 0 0,0 0 1 0 0,0 0-1 0 0,-1 0 0 0 0,0 0 1 0 0,0 0-1 0 0,0 0 1 0 0,-2 10-1 0 0,-1-5-7 0 0,0 1 1 0 0,-1-1-1 0 0,0 1 1 0 0,0-1-1 0 0,-1 0 0 0 0,0-1 1 0 0,-1 1-1 0 0,0-1 0 0 0,-1 0 1 0 0,1-1-1 0 0,-2 1 0 0 0,1-1 1 0 0,-11 8-1 0 0,9-9-29 0 0,1 0-1 0 0,-2 0 1 0 0,1-1-1 0 0,-1 0 1 0 0,0-1-1 0 0,0 0 1 0 0,-1 0-1 0 0,1-1 1 0 0,-1-1-1 0 0,0 0 0 0 0,0 0 1 0 0,-20 2-1 0 0,28-5 18 0 0,0 0-1 0 0,0 0 0 0 0,0 0 1 0 0,1 0-1 0 0,-1 0 0 0 0,0-1 1 0 0,0 0-1 0 0,0 1 0 0 0,0-1 1 0 0,1 0-1 0 0,-1 0 0 0 0,0 0 1 0 0,1-1-1 0 0,-1 1 0 0 0,1-1 1 0 0,-1 1-1 0 0,-3-4 0 0 0,5 3-116 0 0,-1 0 0 0 0,1 0 0 0 0,0 0 0 0 0,-1 0 0 0 0,1 0 0 0 0,0 0 0 0 0,0 0 0 0 0,0-1 0 0 0,1 1 0 0 0,-1 0-1 0 0,1-1 1 0 0,-1 1 0 0 0,1 0 0 0 0,0-1 0 0 0,-1 1 0 0 0,1 0 0 0 0,1-1 0 0 0,-1 1 0 0 0,0-1 0 0 0,0 1 0 0 0,2-4-1 0 0,2-8-2401 0 0,1-1-5331 0 0</inkml:trace>
</inkml:ink>
</file>

<file path=ppt/ink/ink2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1-10T17:35:16.20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207 1 16703 0 0,'0'0'1512'0'0,"1"1"-1245"0"0,0 3 68 0 0,0 0 1 0 0,0 0-1 0 0,0 0 1 0 0,0 0 0 0 0,-1 0-1 0 0,1 0 1 0 0,-1 0-1 0 0,0 0 1 0 0,-1 0-1 0 0,1 0 1 0 0,-1 0-1 0 0,1 0 1 0 0,-1 0-1 0 0,0-1 1 0 0,-3 7-1 0 0,-3 7-66 0 0,-1-1-1 0 0,-13 20 0 0 0,-1 3 268 0 0,-49 136 1046 0 0,40-91-1012 0 0,-15 44-114 0 0,72-214-1038 0 0,43-129-980 0 0,-60 192 1514 0 0,1 0-1 0 0,1 0 1 0 0,20-31-1 0 0,-24 44 37 0 0,0 1 1 0 0,0 0-1 0 0,1 0 0 0 0,0 0 0 0 0,1 1 0 0 0,0 0 1 0 0,0 1-1 0 0,1 0 0 0 0,16-9 0 0 0,-22 13 30 0 0,0 1 0 0 0,1 0-1 0 0,-1 1 1 0 0,1-1 0 0 0,0 1 0 0 0,-1 0 0 0 0,1 0-1 0 0,0 0 1 0 0,0 1 0 0 0,-1 0 0 0 0,1 0 0 0 0,0 0-1 0 0,8 2 1 0 0,-9-2-3 0 0,-1 1-1 0 0,0 1 1 0 0,0-1 0 0 0,0 0 0 0 0,0 1-1 0 0,0 0 1 0 0,0 0 0 0 0,-1-1-1 0 0,1 2 1 0 0,-1-1 0 0 0,1 0-1 0 0,-1 0 1 0 0,0 1 0 0 0,1-1-1 0 0,-1 1 1 0 0,-1 0 0 0 0,1 0-1 0 0,0 0 1 0 0,-1 0 0 0 0,1 0-1 0 0,0 3 1 0 0,3 7 144 0 0,-2 1-1 0 0,1 0 1 0 0,-1 0-1 0 0,-1 0 1 0 0,0 21-1 0 0,-4 74 316 0 0,1-89-423 0 0,-2 26-1 0 0,-2 64 194 0 0,6-88-206 0 0,0 0 1 0 0,1-1 0 0 0,6 24-1 0 0,0-20-1170 0 0,-7-24 902 0 0,0 0 1 0 0,-1 1 0 0 0,1-1 0 0 0,0 0-1 0 0,0 1 1 0 0,0-1 0 0 0,0 0-1 0 0,0 0 1 0 0,0 0 0 0 0,0 0-1 0 0,0 0 1 0 0,1 0 0 0 0,-1 0-1 0 0,0-1 1 0 0,0 1 0 0 0,2 0-1 0 0</inkml:trace>
</inkml:ink>
</file>

<file path=ppt/ink/ink2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1-10T17:35:16.56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433 52 3223 0 0,'-1'0'240'0'0,"-191"-11"17542"0"0,110 0-17174 0 0,-76-19-1312 0 0</inkml:trace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1-10T17:29:57.12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44 99 2303 0 0,'0'0'8444'0'0,"5"-20"-4641"0"0,-3 15-3600 0 0,0 1 1 0 0,0-1-1 0 0,0 0 1 0 0,1 1-1 0 0,0-1 1 0 0,0 1-1 0 0,0 0 1 0 0,1 0-1 0 0,-1 0 0 0 0,1 0 1 0 0,0 1-1 0 0,0-1 1 0 0,0 1-1 0 0,0 0 1 0 0,1 0-1 0 0,-1 1 1 0 0,9-4-1 0 0,-10 5-46 0 0,0-1 0 0 0,1 1 1 0 0,-1 1-1 0 0,1-1 0 0 0,-1 0 0 0 0,1 1 0 0 0,-1 0 0 0 0,1-1 0 0 0,-1 1 1 0 0,1 1-1 0 0,-1-1 0 0 0,1 0 0 0 0,-1 1 0 0 0,1 0 0 0 0,-1 0 1 0 0,1 0-1 0 0,-1 0 0 0 0,0 1 0 0 0,0-1 0 0 0,0 1 0 0 0,1-1 0 0 0,-1 1 1 0 0,-1 0-1 0 0,1 1 0 0 0,0-1 0 0 0,4 5 0 0 0,-3-2-26 0 0,0 1-1 0 0,0-1 1 0 0,-1 1-1 0 0,0 0 0 0 0,0 1 1 0 0,0-1-1 0 0,-1 0 1 0 0,1 1-1 0 0,-2-1 1 0 0,1 1-1 0 0,-1 0 1 0 0,0 0-1 0 0,0 0 0 0 0,-1-1 1 0 0,0 1-1 0 0,0 0 1 0 0,0 0-1 0 0,-1 0 1 0 0,-2 9-1 0 0,0-4-104 0 0,0 0 0 0 0,-1 0 1 0 0,0 0-1 0 0,0-1 0 0 0,-2 1 0 0 0,1-1 0 0 0,-1 0 0 0 0,-1-1 1 0 0,-14 19-1 0 0,17-25-57 0 0,1 0 0 0 0,-1-1 0 0 0,0 1 0 0 0,0-1 0 0 0,-1 0 0 0 0,1 0 0 0 0,-1 0 0 0 0,1-1 0 0 0,-1 1 0 0 0,0-1 0 0 0,0-1 0 0 0,0 1 0 0 0,0 0 0 0 0,-8 0 0 0 0,10-2 9 0 0,-1 1 0 0 0,1-1 1 0 0,0 0-1 0 0,0-1 0 0 0,-1 1 1 0 0,1 0-1 0 0,0-1 0 0 0,0 0 1 0 0,0 0-1 0 0,-1 0 0 0 0,1 0 1 0 0,0 0-1 0 0,1-1 0 0 0,-1 1 1 0 0,0-1-1 0 0,0 0 0 0 0,1 0 1 0 0,-1 0-1 0 0,1 0 0 0 0,-1 0 1 0 0,1-1-1 0 0,0 1 0 0 0,0-1 1 0 0,-3-4-1 0 0,0-1 2 0 0,1 0-1 0 0,0-1 1 0 0,1 0-1 0 0,0 1 1 0 0,0-1-1 0 0,1 0 1 0 0,0 0-1 0 0,0-1 1 0 0,1 1-1 0 0,0 0 1 0 0,2-19-1 0 0,0 4 1 0 0,2 1-1 0 0,1 0 0 0 0,11-36 0 0 0,-9 40-1678 0 0,1 0-6289 0 0</inkml:trace>
</inkml:ink>
</file>

<file path=ppt/ink/ink2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1-10T17:35:16.91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417 68 7831 0 0,'0'-9'810'0'0,"0"7"-515"0"0,0 0 0 0 0,0 0 0 0 0,0 0 0 0 0,-1 0 0 0 0,1 0 0 0 0,0 0 1 0 0,-1 1-1 0 0,0-1 0 0 0,1 0 0 0 0,-1 0 0 0 0,0 1 0 0 0,0-1 0 0 0,0 0 1 0 0,0 1-1 0 0,0-1 0 0 0,-1 1 0 0 0,-1-3 0 0 0,0 1 113 0 0,0 1 1 0 0,0 0-1 0 0,0 0 0 0 0,0 1 0 0 0,-1-1 0 0 0,1 1 1 0 0,0-1-1 0 0,-1 1 0 0 0,-3-1 0 0 0,-6 0 144 0 0,0 0-1 0 0,-1 1 1 0 0,1 0-1 0 0,-16 1 1 0 0,6 1-442 0 0,1 2 1 0 0,-1 0 0 0 0,-21 6 0 0 0,34-7-69 0 0,0 1 1 0 0,0 1-1 0 0,0-1 1 0 0,1 2-1 0 0,0-1 0 0 0,-1 1 1 0 0,2 1-1 0 0,-17 12 1 0 0,24-17-2 0 0,-1 1 0 0 0,1-1 0 0 0,-1 1 0 0 0,1-1 0 0 0,0 1 0 0 0,0 0 0 0 0,-1-1 0 0 0,1 1 0 0 0,1 0 0 0 0,-1 0 0 0 0,0 0 0 0 0,0 0 0 0 0,1 0 0 0 0,-1 0 0 0 0,1 0 0 0 0,-1 0 0 0 0,1 0 0 0 0,0 5 0 0 0,0-4 110 0 0,1 1 0 0 0,0-1-1 0 0,0 1 1 0 0,0-1 0 0 0,0 0 0 0 0,0 1 0 0 0,1-1 0 0 0,-1 0-1 0 0,1 0 1 0 0,3 5 0 0 0,1 0 163 0 0,1 0 0 0 0,0-1 0 0 0,0 0 0 0 0,0 0-1 0 0,1 0 1 0 0,0-1 0 0 0,10 6 0 0 0,11 4 317 0 0,41 15-1 0 0,-47-22-516 0 0,-1 0-1 0 0,-1 2 0 0 0,40 26 1 0 0,-58-35-105 0 0,1 1 0 0 0,-1 0 1 0 0,0 0-1 0 0,0 1 0 0 0,-1-1 1 0 0,1 1-1 0 0,-1-1 0 0 0,1 1 0 0 0,-1 0 1 0 0,0 0-1 0 0,-1 0 0 0 0,1 0 1 0 0,-1 0-1 0 0,1 1 0 0 0,-1-1 0 0 0,-1 0 1 0 0,1 0-1 0 0,0 1 0 0 0,-1-1 1 0 0,0 1-1 0 0,0-1 0 0 0,0 0 1 0 0,-2 7-1 0 0,1-5-4 0 0,-1 1 0 0 0,1-1 0 0 0,-1 0-1 0 0,-1 0 1 0 0,1 0 0 0 0,-1 0 0 0 0,0 0 0 0 0,0-1 0 0 0,-1 1 0 0 0,1-1 0 0 0,-1 0-1 0 0,-1 0 1 0 0,1 0 0 0 0,-1-1 0 0 0,-5 5 0 0 0,1-2-42 0 0,-1 0 1 0 0,0-1-1 0 0,0-1 0 0 0,0 0 0 0 0,-1 0 1 0 0,0-1-1 0 0,0 0 0 0 0,0-1 0 0 0,0 0 1 0 0,0-1-1 0 0,-1 0 0 0 0,1-1 1 0 0,-1 0-1 0 0,1-1 0 0 0,-1 0 0 0 0,0-1 1 0 0,1 0-1 0 0,-1-1 0 0 0,-10-3 0 0 0,9 2-407 0 0,1 0 0 0 0,0-1 0 0 0,-12-6-1 0 0,-13-11-7628 0 0,19 8 306 0 0</inkml:trace>
</inkml:ink>
</file>

<file path=ppt/ink/ink2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1-10T17:35:10.51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32 6 5983 0 0,'0'0'12659'0'0,"0"2"-11959"0"0,-1 24 366 0 0,0 0 0 0 0,-8 35 0 0 0,-10 69 6 0 0,18-114-938 0 0,1 0 0 0 0,0 1 0 0 0,1-1 1 0 0,1 0-1 0 0,0 0 0 0 0,6 17 0 0 0,-7-26-128 0 0,-1-6-3 0 0,1 1 0 0 0,-1 0 0 0 0,1-1 1 0 0,-1 1-1 0 0,1 0 0 0 0,0-1 0 0 0,0 1 0 0 0,-1-1 0 0 0,1 1 1 0 0,0-1-1 0 0,1 0 0 0 0,-1 1 0 0 0,0-1 0 0 0,0 0 0 0 0,0 1 0 0 0,1-1 1 0 0,-1 0-1 0 0,1 0 0 0 0,-1 0 0 0 0,3 1 0 0 0,-2-2-10 0 0,0 1 0 0 0,-1-1 1 0 0,1 1-1 0 0,-1-1 0 0 0,1 0 0 0 0,0 0 0 0 0,-1 0 0 0 0,1 0 0 0 0,0 0 0 0 0,-1 0 1 0 0,1 0-1 0 0,0 0 0 0 0,-1-1 0 0 0,1 1 0 0 0,-1-1 0 0 0,1 1 0 0 0,-1-1 1 0 0,1 0-1 0 0,-1 1 0 0 0,1-1 0 0 0,-1 0 0 0 0,1 0 0 0 0,-1 0 0 0 0,2-2 0 0 0,4-2-50 0 0,0-1 0 0 0,-1-1-1 0 0,8-7 1 0 0,3-7-42 0 0,-1-1 0 0 0,-1-1 0 0 0,-1 0 0 0 0,-1-1 1 0 0,14-34-1 0 0,-18 36 75 0 0,-2 0 0 0 0,-1-1 0 0 0,0 1 0 0 0,-2-1 0 0 0,0 0-1 0 0,0-38 1 0 0,-4 53-8 0 0,0 6 152 0 0,-3 24 43 0 0,-10 373 1123 0 0,11-183-628 0 0,2-210-653 0 0,-14 216 384 0 0,10-189-384 0 0,-1 0 0 0 0,-1 0 0 0 0,-2-1 0 0 0,-1 1 0 0 0,-17 35 0 0 0,1-18 0 0 0,22-42-13 0 0,0 0 0 0 0,0 0 0 0 0,0 0 0 0 0,-1 0 0 0 0,1 0-1 0 0,-1-1 1 0 0,-8 6 0 0 0,10-8-3 0 0,1 0 0 0 0,0-1 0 0 0,-1 1-1 0 0,1-1 1 0 0,-1 0 0 0 0,1 1 0 0 0,-1-1 0 0 0,1 0-1 0 0,-1 0 1 0 0,1 0 0 0 0,-1 0 0 0 0,1 0 0 0 0,-1 0-1 0 0,0-1 1 0 0,1 1 0 0 0,0 0 0 0 0,-1-1 0 0 0,1 1 0 0 0,-1-1-1 0 0,1 0 1 0 0,0 1 0 0 0,-1-1 0 0 0,1 0 0 0 0,0 0-1 0 0,-1 0 1 0 0,1 0 0 0 0,0 0 0 0 0,0 0 0 0 0,0 0 0 0 0,-1-2-1 0 0,-3-2-62 0 0,1 0 0 0 0,0-1 0 0 0,1 1 0 0 0,-1-1 0 0 0,-3-10 0 0 0,2 3-96 0 0,0-1-1 0 0,2 0 0 0 0,0 0 1 0 0,0 0-1 0 0,1 0 0 0 0,1-1 1 0 0,1-20-1 0 0,1 5-145 0 0,2 0-1 0 0,10-46 1 0 0,-6 50 250 0 0,1 0 1 0 0,1 0-1 0 0,1 1 1 0 0,1 0-1 0 0,1 0 1 0 0,2 1-1 0 0,0 1 1 0 0,24-30 0 0 0,-14 25 56 0 0,1 1 0 0 0,1 1 0 0 0,1 1 0 0 0,1 2 0 0 0,54-35 0 0 0,-69 50 9 0 0,12-7 0 0 0,-1 0 0 0 0,0-2 0 0 0,-1-1 0 0 0,31-32 0 0 0,-42 37-12 0 0,-2 0 1 0 0,0-1-1 0 0,0 0 0 0 0,-1 0 0 0 0,7-16 1 0 0,-14 25 4 0 0,1 0 0 0 0,-2 0 1 0 0,1 0-1 0 0,0 0 1 0 0,-1 0-1 0 0,0-1 1 0 0,0 1-1 0 0,-1 0 1 0 0,1-1-1 0 0,-1 1 1 0 0,0 0-1 0 0,0-1 0 0 0,-1 1 1 0 0,0 0-1 0 0,0 0 1 0 0,0-1-1 0 0,-1 1 1 0 0,1 0-1 0 0,-1 0 1 0 0,-3-5-1 0 0,4 8 8 0 0,0 0-1 0 0,0 0 1 0 0,0 1-1 0 0,-1-1 1 0 0,1 0-1 0 0,-1 0 0 0 0,1 1 1 0 0,-1-1-1 0 0,0 1 1 0 0,0-1-1 0 0,1 1 1 0 0,-1 0-1 0 0,0-1 1 0 0,0 1-1 0 0,0 0 1 0 0,0 0-1 0 0,-1 1 1 0 0,1-1-1 0 0,0 0 1 0 0,0 1-1 0 0,0-1 1 0 0,-1 1-1 0 0,-4 0 1 0 0,4 0 13 0 0,-1 1 1 0 0,1-1 0 0 0,0 1 0 0 0,-1 0-1 0 0,1 0 1 0 0,0 0 0 0 0,-1 1 0 0 0,1-1 0 0 0,0 1-1 0 0,0 0 1 0 0,0 0 0 0 0,0 0 0 0 0,1 0 0 0 0,-1 0-1 0 0,-2 3 1 0 0,-5 5 95 0 0,1 1 1 0 0,0 0-1 0 0,1 0 0 0 0,0 0 0 0 0,1 1 0 0 0,0 0 1 0 0,1 1-1 0 0,0 0 0 0 0,1 0 0 0 0,1 0 1 0 0,0 0-1 0 0,0 1 0 0 0,2-1 0 0 0,-1 1 0 0 0,2 0 1 0 0,0 0-1 0 0,1 18 0 0 0,1-25-79 0 0,0 0 0 0 0,0 1 0 0 0,0-2 0 0 0,1 1 0 0 0,0 0 0 0 0,0 0 0 0 0,1 0 0 0 0,0-1-1 0 0,0 0 1 0 0,1 1 0 0 0,0-1 0 0 0,0-1 0 0 0,0 1 0 0 0,1 0 0 0 0,-1-1 0 0 0,1 0 0 0 0,11 8 0 0 0,-9-8-34 0 0,0 0 1 0 0,0-1-1 0 0,1 0 1 0 0,-1-1-1 0 0,1 0 1 0 0,0 0-1 0 0,0 0 1 0 0,0-1-1 0 0,0 0 0 0 0,0-1 1 0 0,1 0-1 0 0,-1 0 1 0 0,0-1-1 0 0,17-1 1 0 0,-4-2-304 0 0,0-1-1 0 0,-1 0 1 0 0,0-2 0 0 0,0 0-1 0 0,38-18 1 0 0,-19 4-3694 0 0,66-46-1 0 0,-82 50 2145 0 0</inkml:trace>
</inkml:ink>
</file>

<file path=ppt/ink/ink2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1-10T17:35:10.91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385 39 3679 0 0,'0'0'284'0'0,"-1"-1"-186"0"0,-2-12 6 0 0,2 12 340 0 0,1-1 0 0 0,-1 1 0 0 0,0-1 0 0 0,0 1 0 0 0,0 0 0 0 0,0-1 0 0 0,0 1-1 0 0,0 0 1 0 0,0 0 0 0 0,0 0 0 0 0,0 0 0 0 0,0 0 0 0 0,-1 0 0 0 0,1 0 0 0 0,-1 0 0 0 0,1 0 0 0 0,0 1-1 0 0,-1-1 1 0 0,-1 0 0 0 0,-15-2 974 0 0,8 4-653 0 0,0 0 1 0 0,0 0-1 0 0,1 1 1 0 0,-1 0-1 0 0,1 1 1 0 0,-17 6 0 0 0,-53 31 1761 0 0,69-35-2188 0 0,4-2-199 0 0,-18 10 475 0 0,0 1-1 0 0,-30 23 1 0 0,53-36-581 0 0,-1 1-1 0 0,0 0 1 0 0,1 0 0 0 0,-1-1-1 0 0,1 1 1 0 0,-1 0 0 0 0,1 1 0 0 0,0-1-1 0 0,-1 2 1 0 0,2-3 78 0 0,2 8 107 0 0,-1-6-206 0 0,0-1 0 0 0,0 1 0 0 0,1-1 1 0 0,-1 0-1 0 0,1 0 0 0 0,0 0 0 0 0,0 0 0 0 0,0 0 1 0 0,0 0-1 0 0,0 0 0 0 0,0-1 0 0 0,4 3 1 0 0,33 17 209 0 0,-15-9-157 0 0,22 11-66 0 0,-35-19 0 0 0,-1 0 0 0 0,0 1 0 0 0,0 1 0 0 0,0 0 0 0 0,-1 0 0 0 0,0 1 0 0 0,0 0 0 0 0,9 9 0 0 0,-16-13 4 0 0,0 0-1 0 0,0 0 0 0 0,0 0 1 0 0,0 0-1 0 0,-1 0 1 0 0,1 0-1 0 0,-1 0 1 0 0,0 1-1 0 0,0-1 0 0 0,0 0 1 0 0,0 1-1 0 0,-1-1 1 0 0,1 0-1 0 0,-1 1 1 0 0,0 5-1 0 0,0-4 8 0 0,-1-1 0 0 0,0 1 0 0 0,0 0 0 0 0,-1 0 0 0 0,1-1 0 0 0,-1 1 0 0 0,0-1 0 0 0,0 1 0 0 0,-1-1 0 0 0,-2 4 0 0 0,-1 1 7 0 0,-1-1-1 0 0,0 0 1 0 0,0-1-1 0 0,-1 1 1 0 0,0-1 0 0 0,0-1-1 0 0,0 0 1 0 0,-1 0-1 0 0,-14 7 1 0 0,17-10-34 0 0,0-1 0 0 0,0 0-1 0 0,-1 0 1 0 0,1 0 0 0 0,-1-1 0 0 0,0 0 0 0 0,1 0-1 0 0,-1-1 1 0 0,0 0 0 0 0,1 0 0 0 0,-1 0 0 0 0,0-1-1 0 0,1 0 1 0 0,-1-1 0 0 0,1 1 0 0 0,-13-5 0 0 0,12 2-488 0 0,-1 1 1 0 0,1-1 0 0 0,0 0-1 0 0,-11-9 1 0 0,4 1-857 0 0</inkml:trace>
</inkml:ink>
</file>

<file path=ppt/ink/ink2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1-10T17:35:14.50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0 17623 0 0,'0'0'1595'0'0,"5"4"-1119"0"0,8 5 2301 0 0,-6-3-2371 0 0,1-1 1 0 0,-1 1-1 0 0,0 1 1 0 0,0-1-1 0 0,0 1 1 0 0,5 9-1 0 0,-6-9-4099 0 0</inkml:trace>
</inkml:ink>
</file>

<file path=ppt/ink/ink2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1-10T17:35:14.85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75 0 17479 0 0,'0'2'796'0'0,"1"10"-250"0"0,0 0 1 0 0,0 0-1 0 0,-1 0 0 0 0,-1 0 0 0 0,0-1 1 0 0,0 1-1 0 0,-1 0 0 0 0,-1 0 0 0 0,0-1 1 0 0,-1 1-1 0 0,0-1 0 0 0,-8 15 0 0 0,11-23-484 0 0,0-2-54 0 0,0 1 0 0 0,1-1-1 0 0,-1 0 1 0 0,0 0 0 0 0,1 0-1 0 0,-1 0 1 0 0,0 0 0 0 0,0 0-1 0 0,0 0 1 0 0,0 0 0 0 0,0 0-1 0 0,0-1 1 0 0,0 1 0 0 0,0 0-1 0 0,0-1 1 0 0,0 1-1 0 0,0-1 1 0 0,-1 1 0 0 0,1-1-1 0 0,-2 1 1 0 0,-13 2-1772 0 0,9-7-3718 0 0</inkml:trace>
</inkml:ink>
</file>

<file path=ppt/ink/ink2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1-10T17:35:21.84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86 74 6911 0 0,'1'-1'5086'0'0,"17"-20"890"0"0,3-1-3460 0 0,-17 18-2371 0 0,0 1 0 0 0,0 0-1 0 0,0 0 1 0 0,0 1 0 0 0,0-1 0 0 0,0 1-1 0 0,1-1 1 0 0,-1 1 0 0 0,9-2 0 0 0,-12 4 45 0 0,2 0-119 0 0,0 0 1 0 0,-1 1-1 0 0,1-1 0 0 0,0 1 0 0 0,-1 0 0 0 0,1 0 0 0 0,-1 0 1 0 0,1 0-1 0 0,-1 0 0 0 0,0 1 0 0 0,1-1 0 0 0,-1 0 1 0 0,0 1-1 0 0,3 3 0 0 0,-2-3 29 0 0,0 1 1 0 0,-1 0-1 0 0,1 0 1 0 0,-1 0-1 0 0,0 0 0 0 0,0 0 1 0 0,0 1-1 0 0,0-1 1 0 0,1 5-1 0 0,0 0-38 0 0,-2 0 0 0 0,1 0 0 0 0,-1 0 0 0 0,0 0 0 0 0,-1 0 0 0 0,0 0 0 0 0,0 0 0 0 0,-1-1 0 0 0,0 1 0 0 0,0 0 0 0 0,-1 0 0 0 0,0 0 0 0 0,-4 10 0 0 0,2-6 30 0 0,-2-1-1 0 0,1 1 1 0 0,-1-1-1 0 0,-1-1 1 0 0,0 1-1 0 0,-1-1 1 0 0,-15 16-1 0 0,20-23-101 0 0,0 0-1 0 0,-1-1 0 0 0,1 1 1 0 0,0-1-1 0 0,-1 0 1 0 0,0-1-1 0 0,1 1 0 0 0,-1 0 1 0 0,0-1-1 0 0,0 0 1 0 0,0 0-1 0 0,0 0 1 0 0,0 0-1 0 0,0-1 0 0 0,0 0 1 0 0,0 1-1 0 0,0-1 1 0 0,0-1-1 0 0,0 1 1 0 0,0-1-1 0 0,0 1 0 0 0,0-1 1 0 0,0 0-1 0 0,0-1 1 0 0,0 1-1 0 0,1-1 0 0 0,-1 0 1 0 0,0 1-1 0 0,1-2 1 0 0,-5-2-1 0 0,5 3 0 0 0,-1 0-1 0 0,1-1 1 0 0,-1 0 0 0 0,1 1 0 0 0,0-1-1 0 0,0-1 1 0 0,0 1 0 0 0,0 0-1 0 0,1-1 1 0 0,0 1 0 0 0,-1-1-1 0 0,1 1 1 0 0,0-1 0 0 0,1 0-1 0 0,-1 0 1 0 0,1 0 0 0 0,0 0 0 0 0,0-1-1 0 0,0 1 1 0 0,0 0 0 0 0,1 0-1 0 0,-1 0 1 0 0,1-1 0 0 0,0 1-1 0 0,1 0 1 0 0,-1-1 0 0 0,1 1-1 0 0,1-6 1 0 0,0 6-64 0 0,0 0-1 0 0,0 1 0 0 0,0-1 1 0 0,0 1-1 0 0,1-1 1 0 0,-1 1-1 0 0,1 0 1 0 0,0 0-1 0 0,4-4 1 0 0,34-23-1328 0 0,-19 15 792 0 0,43-26-6125 0 0,-43 29 4689 0 0</inkml:trace>
</inkml:ink>
</file>

<file path=ppt/ink/ink2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1-10T17:35:22.20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94 2759 0 0,'6'6'647'0'0,"-3"-3"972"0"0,-1 1 0 0 0,1-1 0 0 0,-1 1 0 0 0,1 0 0 0 0,1 4 0 0 0,4 21 4119 0 0,-6-14-4280 0 0,0 0 1 0 0,-2 17-1 0 0,1 13 272 0 0,1 32-84 0 0,-2-47-1192 0 0,0-54-534 0 0,-1-13-78 0 0,8-56 0 0 0,-6 80 152 0 0,2 1-1 0 0,0-1 0 0 0,0 1 0 0 0,1 0 1 0 0,1 0-1 0 0,-1 1 0 0 0,2-1 1 0 0,12-18-1 0 0,-15 26 5 0 0,1 0-1 0 0,-1 0 1 0 0,1 0-1 0 0,0 0 0 0 0,0 1 1 0 0,0 0-1 0 0,0 0 1 0 0,0 0-1 0 0,1 1 1 0 0,0-1-1 0 0,4-1 1 0 0,8-2 169 0 0,33-8 0 0 0,-35 11-1789 0 0,0-1-1 0 0,25-9 0 0 0,-29 7-6469 0 0</inkml:trace>
</inkml:ink>
</file>

<file path=ppt/ink/ink2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1-10T17:35:22.90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390 60 4607 0 0,'7'-4'407'0'0,"-4"2"-201"0"0,0 0 0 0 0,0 0 0 0 0,0 0-1 0 0,0-1 1 0 0,4-4 0 0 0,-6 6 518 0 0,0-1 0 0 0,0 1-1 0 0,0 0 1 0 0,0-1 0 0 0,-1 1 0 0 0,1-1 0 0 0,-1 1-1 0 0,1-1 1 0 0,-1 1 0 0 0,1-1 0 0 0,-1 1 0 0 0,0-1-1 0 0,1 0 1 0 0,-1-1 0 0 0,0 3-614 0 0,0-1 0 0 0,-1 0 1 0 0,1 1-1 0 0,0-1 0 0 0,0 1 1 0 0,0-1-1 0 0,0 1 0 0 0,-1 0 0 0 0,1-1 1 0 0,0 1-1 0 0,0-1 0 0 0,-1 1 0 0 0,1-1 1 0 0,0 1-1 0 0,-1 0 0 0 0,1-1 1 0 0,0 1-1 0 0,-1-1 0 0 0,1 1 0 0 0,-1 0 1 0 0,1 0-1 0 0,-1-1 0 0 0,1 1 1 0 0,-1 0-1 0 0,1 0 0 0 0,-1-1 0 0 0,1 1 1 0 0,-1 0-1 0 0,0 0 0 0 0,-16-2 749 0 0,15 2-627 0 0,-11-1 138 0 0,-1 2 1 0 0,1 0 0 0 0,0 1 0 0 0,-20 4 0 0 0,-52 19 25 0 0,85-25-395 0 0,-32 12 52 0 0,0 1 0 0 0,-40 24 0 0 0,61-30 5 0 0,0 0 0 0 0,1 0-1 0 0,-14 13 1 0 0,21-17-36 0 0,0 0 0 0 0,0 0 0 0 0,0 0 0 0 0,0 0 0 0 0,0 1-1 0 0,1-1 1 0 0,0 1 0 0 0,0 0 0 0 0,0-1 0 0 0,0 1 0 0 0,0 0 0 0 0,1 0 0 0 0,-2 8-1 0 0,3-8 10 0 0,0 0 0 0 0,1 0-1 0 0,-1 0 1 0 0,1 0-1 0 0,0 0 1 0 0,0 0-1 0 0,1 0 1 0 0,-1-1-1 0 0,1 1 1 0 0,0 0 0 0 0,0-1-1 0 0,0 1 1 0 0,0-1-1 0 0,5 5 1 0 0,1 2 73 0 0,1-1 0 0 0,0 0 0 0 0,14 10 0 0 0,137 97 1152 0 0,-122-90-1140 0 0,-30-21-98 0 0,0 1-1 0 0,-1 0 1 0 0,0 0-1 0 0,0 1 1 0 0,0 0-1 0 0,-1 0 1 0 0,0 1-1 0 0,7 10 1 0 0,-11-15 4 0 0,0 1 0 0 0,-1 0 1 0 0,1 0-1 0 0,-1 0 1 0 0,0 0-1 0 0,1 0 0 0 0,-2 0 1 0 0,1 1-1 0 0,0-1 1 0 0,-1 0-1 0 0,0 0 0 0 0,0 1 1 0 0,0-1-1 0 0,-1 0 1 0 0,1 0-1 0 0,-1 1 0 0 0,0-1 1 0 0,0 0-1 0 0,-1 0 1 0 0,-3 8-1 0 0,2-6-7 0 0,-1 1 1 0 0,-1-1-1 0 0,1 0 1 0 0,-1 0-1 0 0,0 0 0 0 0,-1-1 1 0 0,1 0-1 0 0,-1 0 0 0 0,0 0 1 0 0,0-1-1 0 0,-11 6 0 0 0,7-4-45 0 0,-1-1-1 0 0,0 0 1 0 0,1-1-1 0 0,-2 0 1 0 0,1-1-1 0 0,-21 3 1 0 0,21-4-4 0 0,1-2 1 0 0,-1 0 0 0 0,1 0-1 0 0,-1-1 1 0 0,-15-3-1 0 0,20 3-53 0 0,0 0 0 0 0,0-1 0 0 0,1 0 0 0 0,-1 0-1 0 0,0-1 1 0 0,1 0 0 0 0,0 0 0 0 0,-1 0 0 0 0,1 0-1 0 0,0-1 1 0 0,-4-4 0 0 0,7 6-418 0 0,1 1-1 0 0,0-1 1 0 0,-1 0-1 0 0,1 0 1 0 0,0 0-1 0 0,0 0 1 0 0,0 0-1 0 0,1-1 1 0 0,-2-3 0 0 0,0-3-7277 0 0</inkml:trace>
</inkml:ink>
</file>

<file path=ppt/ink/ink2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1-10T17:35:23.44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110 1 4143 0 0,'7'6'7815'0'0,"-5"-2"-6328"0"0,-1-1 0 0 0,1 1 0 0 0,-1 0 0 0 0,0 0 0 0 0,1 4 1 0 0,-2 18 1808 0 0,-2-17-3036 0 0,0 0 0 0 0,0-1 0 0 0,-1 1 1 0 0,-5 10-1 0 0,-16 45 160 0 0,3 1 0 0 0,2 1 1 0 0,4 1-1 0 0,-9 84 0 0 0,24-142-409 0 0,0-6-6 0 0,0-1-1 0 0,0 1 1 0 0,0-1-1 0 0,-1 1 1 0 0,1-1-1 0 0,-1 1 1 0 0,1-1-1 0 0,-1 1 1 0 0,-1 1-1 0 0,2-2-69 0 0,5-21-178 0 0,1-13 70 0 0,27-153-1174 0 0,-25 142 822 0 0,19-61-1 0 0,-15 62 385 0 0,-9 31 148 0 0,0 1-1 0 0,1 1 0 0 0,0-1 1 0 0,0 1-1 0 0,1-1 1 0 0,0 1-1 0 0,1 0 0 0 0,0 1 1 0 0,12-14-1 0 0,-12 17-6 0 0,2 3 16 0 0,-6 2 20 0 0,0 0 0 0 0,-1 1 0 0 0,1-1 0 0 0,0 1 0 0 0,0-1 0 0 0,-1 1 0 0 0,1 0 0 0 0,0-1 0 0 0,0 1-1 0 0,-1 0 1 0 0,1 0 0 0 0,-1 0 0 0 0,1 1 0 0 0,-1-1 0 0 0,0 0 0 0 0,1 1 0 0 0,-1-1 0 0 0,0 0 0 0 0,0 1 0 0 0,0-1 0 0 0,0 1 0 0 0,0 0 0 0 0,1 3-1 0 0,3 4 219 0 0,-2 1 0 0 0,1 0-1 0 0,2 11 1 0 0,-4-13-67 0 0,6 30 305 0 0,-2 0-1 0 0,3 51 1 0 0,3 24-258 0 0,-12-112-235 0 0,24 119 94 0 0,-20-102-154 0 0,2-1 0 0 0,0-1-1 0 0,0 1 1 0 0,18 28 0 0 0,-23-43-58 0 0,0 0 0 0 0,1 0 0 0 0,0 0 0 0 0,-1 0 0 0 0,1 0 0 0 0,0-1 1 0 0,0 1-1 0 0,0 0 0 0 0,0-1 0 0 0,4 3 0 0 0,-5-3-195 0 0,1-1-1 0 0,0 1 1 0 0,0-1 0 0 0,0 1-1 0 0,-1-1 1 0 0,1 1 0 0 0,0-1-1 0 0,0 0 1 0 0,0 0 0 0 0,0 0-1 0 0,0 0 1 0 0,0 0 0 0 0,0-1-1 0 0,-1 1 1 0 0,1 0 0 0 0,0-1-1 0 0,0 1 1 0 0,0-1 0 0 0,-1 0 0 0 0,1 0-1 0 0,0 1 1 0 0,1-3 0 0 0,7-3-2060 0 0</inkml:trace>
</inkml:ink>
</file>

<file path=ppt/ink/ink2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1-10T17:35:23.82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458 31 11487 0 0,'-10'-5'325'0'0,"0"1"-1"0"0,0 0 0 0 0,-1 0 0 0 0,0 1 0 0 0,0 0 1 0 0,-21-2-1 0 0,-70 2 4562 0 0,75 4-3260 0 0,21-1-1581 0 0,-105 2 2066 0 0,92 0-1716 0 0,-1 0 1 0 0,1 2 0 0 0,-31 8-1 0 0,43-9-484 0 0,6-3-378 0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1-10T17:29:28.36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13 3679 0 0,'11'-13'15902'0'0,"-3"27"-13016"0"0,-6-1-2493 0 0,0 0 0 0 0,0 0 0 0 0,-2 0 0 0 0,1 1 0 0 0,-2-1 0 0 0,-1 15 1 0 0,-1 8-161 0 0,1 12-81 0 0,-2 93 70 0 0,5-102-36 0 0,9 62 1 0 0,2-49-1732 0 0,-10-46 119 0 0</inkml:trace>
</inkml:ink>
</file>

<file path=ppt/ink/ink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1-10T17:29:58.33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 5527 0 0,'4'6'8651'0'0,"-3"-1"-7787"0"0,0-1-1 0 0,0 0 1 0 0,0 0 0 0 0,0 1-1 0 0,-1-1 1 0 0,0 9 0 0 0,-4 28 1234 0 0,2-32-1903 0 0,1 0 0 0 0,0 0 0 0 0,1 0 0 0 0,-1-1 0 0 0,2 1 0 0 0,1 10 0 0 0,-2-16-166 0 0,0-1 0 0 0,1 0 0 0 0,-1 0 0 0 0,1 1 0 0 0,0-1 0 0 0,0 0 0 0 0,0 0 0 0 0,0 0 0 0 0,0 0 0 0 0,1 0 0 0 0,-1 0 0 0 0,0 0 0 0 0,1 0 0 0 0,0 0 0 0 0,-1-1 0 0 0,1 1 0 0 0,0-1 0 0 0,0 1 0 0 0,0-1 0 0 0,0 0 0 0 0,0 0 0 0 0,0 0 0 0 0,0 0 0 0 0,0 0 0 0 0,0 0 0 0 0,1 0 0 0 0,-1-1 0 0 0,0 1 0 0 0,1-1 0 0 0,-1 0 0 0 0,3 1 0 0 0,0-1-50 0 0,0-1 1 0 0,0 1-1 0 0,-1-1 1 0 0,1 0-1 0 0,0 0 0 0 0,0 0 1 0 0,-1-1-1 0 0,1 1 0 0 0,-1-1 1 0 0,1 0-1 0 0,-1-1 0 0 0,6-3 1 0 0,3-3-1513 0 0,0-1 0 0 0,16-16 1 0 0,-18 15 14 0 0</inkml:trace>
</inkml:ink>
</file>

<file path=ppt/ink/ink3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1-10T17:35:24.16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349 18 14767 0 0,'0'0'1343'0'0,"-8"-10"-916"0"0,2 8 134 0 0,0 1 1 0 0,0-1 0 0 0,0 1 0 0 0,0 1 0 0 0,0-1 0 0 0,0 1 0 0 0,0 0 0 0 0,-7 1 0 0 0,-8 2-372 0 0,0 1-1 0 0,0 1 1 0 0,0 0 0 0 0,-35 16-1 0 0,46-17-153 0 0,3-2-10 0 0,1 0 1 0 0,-1 1 0 0 0,1 0-1 0 0,0 0 1 0 0,0 0 0 0 0,0 1-1 0 0,0 0 1 0 0,0 0 0 0 0,1 1-1 0 0,-6 5 1 0 0,11-9-4 0 0,-1-1 1 0 0,1 1-1 0 0,0 0 0 0 0,0-1 0 0 0,0 1 1 0 0,0 0-1 0 0,0-1 0 0 0,0 1 0 0 0,0 0 1 0 0,0-1-1 0 0,0 1 0 0 0,0 0 0 0 0,1-1 0 0 0,-1 1 1 0 0,0 0-1 0 0,0-1 0 0 0,1 1 0 0 0,-1-1 1 0 0,0 1-1 0 0,1 0 0 0 0,-1-1 0 0 0,0 1 1 0 0,1-1-1 0 0,-1 1 0 0 0,2 0 0 0 0,-2 0-10 0 0,7 6 256 0 0,1 0 0 0 0,0 0 0 0 0,0-1-1 0 0,0 0 1 0 0,0 0 0 0 0,1-1 0 0 0,18 7-1 0 0,-11-3 29 0 0,4 0 153 0 0,23 7-1 0 0,-24-9-266 0 0,0 0 0 0 0,26 15-1 0 0,-40-20-168 0 0,-1 1-1 0 0,0 0 0 0 0,1 0 1 0 0,-1 1-1 0 0,0-1 1 0 0,-1 1-1 0 0,1 0 0 0 0,-1 0 1 0 0,1 0-1 0 0,-1 0 1 0 0,0 0-1 0 0,-1 1 0 0 0,1 0 1 0 0,2 6-1 0 0,-4-8-6 0 0,0 1-1 0 0,0 0 0 0 0,-1-1 1 0 0,1 1-1 0 0,-1 0 1 0 0,0 0-1 0 0,0 0 1 0 0,0 0-1 0 0,0-1 0 0 0,-1 1 1 0 0,1 0-1 0 0,-1 0 1 0 0,0 0-1 0 0,0-1 1 0 0,-1 1-1 0 0,1-1 0 0 0,-1 1 1 0 0,1-1-1 0 0,-1 1 1 0 0,0-1-1 0 0,-1 0 1 0 0,-2 4-1 0 0,-1-1 11 0 0,0 1-1 0 0,-1-1 0 0 0,1 0 1 0 0,-1 0-1 0 0,-1-1 1 0 0,1 0-1 0 0,-1-1 1 0 0,-10 6-1 0 0,2-3-410 0 0,0-2 0 0 0,0 1 0 0 0,-1-2-1 0 0,1 0 1 0 0,-1-1 0 0 0,0-1 0 0 0,0 0 0 0 0,0-1 0 0 0,0-1 0 0 0,0-1-1 0 0,0 0 1 0 0,-28-7 0 0 0,18 2-7962 0 0</inkml:trace>
</inkml:ink>
</file>

<file path=ppt/ink/ink3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1-10T17:35:18.26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29 21 1839 0 0,'1'-1'2139'0'0,"1"-1"-1537"0"0,0 1 1 0 0,0 0-1 0 0,0 0 0 0 0,0-1 0 0 0,0 1 1 0 0,0 1-1 0 0,0-1 0 0 0,10-3 5736 0 0,-28 17-2875 0 0,13-10-3139 0 0,0 0 0 0 0,0 0 0 0 0,0 0 0 0 0,1 0 0 0 0,-1 0 0 0 0,1 1 0 0 0,0-1 0 0 0,0 1 0 0 0,1 0 0 0 0,-1-1 0 0 0,-2 8 0 0 0,1 0 87 0 0,1-1-1 0 0,0 1 1 0 0,-1 13-1 0 0,1 3 470 0 0,4 54 0 0 0,-1-68-755 0 0,1 1 0 0 0,1-1 0 0 0,0 0 0 0 0,0 1 1 0 0,11 23-1 0 0,-12-34-119 0 0,-1 0 0 0 0,1 0-1 0 0,0 0 1 0 0,0 0 0 0 0,0 0 0 0 0,0 0 0 0 0,0-1 0 0 0,0 1 0 0 0,1-1 0 0 0,0 0 0 0 0,-1 0 0 0 0,1 0 0 0 0,0 0 0 0 0,0 0-1 0 0,0 0 1 0 0,0-1 0 0 0,0 0 0 0 0,5 2 0 0 0,-5-2-30 0 0,0-1-1 0 0,0 1 1 0 0,0-1-1 0 0,0 0 0 0 0,0 0 1 0 0,0-1-1 0 0,0 1 1 0 0,0 0-1 0 0,-1-1 1 0 0,1 0-1 0 0,0 0 1 0 0,0 0-1 0 0,0 0 1 0 0,-1 0-1 0 0,1 0 1 0 0,-1-1-1 0 0,1 1 0 0 0,-1-1 1 0 0,1 0-1 0 0,-1 0 1 0 0,0 1-1 0 0,2-4 1 0 0,10-9-134 0 0,-2-1-1 0 0,0-1 1 0 0,-1 0 0 0 0,0 0 0 0 0,-1-1 0 0 0,-1 0 0 0 0,10-30-1 0 0,-7 14-131 0 0,-2-1 0 0 0,-1 0-1 0 0,5-47 1 0 0,-12 63 411 0 0,-2 24 12 0 0,1 0 0 0 0,0 0 0 0 0,1 0-1 0 0,3 10 1 0 0,2 11 397 0 0,4 48-123 0 0,-3 1 0 0 0,-4 104-1 0 0,-9-69 99 0 0,-20 109-1 0 0,25-220-504 0 0,-14 72-72 0 0,12-63 58 0 0,0-1 1 0 0,-1 1-1 0 0,0-1 0 0 0,-1 0 1 0 0,0 0-1 0 0,-5 8 0 0 0,4-10-66 0 0,4-6 64 0 0,0 0-1 0 0,0 0 1 0 0,0-1-1 0 0,0 1 1 0 0,0 0 0 0 0,1 0-1 0 0,-1-1 1 0 0,0 1-1 0 0,0 0 1 0 0,0-1-1 0 0,0 1 1 0 0,1-1 0 0 0,-1 1-1 0 0,0-1 1 0 0,0 0-1 0 0,1 1 1 0 0,-1-1 0 0 0,0 0-1 0 0,-2-3-25 0 0,1 1 0 0 0,0 0 0 0 0,0 0 0 0 0,0-1 0 0 0,0 1 0 0 0,1-1 0 0 0,-1 1 0 0 0,1-1 0 0 0,0 0 0 0 0,0 0 0 0 0,-1-6 0 0 0,0-5-147 0 0,1-25 1 0 0,2 20 94 0 0,0 0 0 0 0,2 0 0 0 0,0 1 0 0 0,2-1 1 0 0,0 1-1 0 0,1 0 0 0 0,1 0 0 0 0,0 1 0 0 0,2 0 0 0 0,10-18 0 0 0,-5 13-42 0 0,1 1-1 0 0,1 0 0 0 0,1 2 0 0 0,1-1 0 0 0,1 2 0 0 0,41-33 0 0 0,37-12 344 0 0,-38 28-86 0 0,-29 17-87 0 0,-12 8-24 0 0,0 0 1 0 0,0-2-1 0 0,26-24 1 0 0,-40 33-16 0 0,-1 0 1 0 0,1 0-1 0 0,-1 0 1 0 0,0 0 0 0 0,0 0-1 0 0,0-1 1 0 0,-1 1 0 0 0,1-1-1 0 0,-1 1 1 0 0,0-1 0 0 0,-1 0-1 0 0,1 0 1 0 0,-1 0 0 0 0,0 0-1 0 0,0 0 1 0 0,-1-1 0 0 0,1 1-1 0 0,-1 0 1 0 0,0 0-1 0 0,-2-9 1 0 0,2 12-3 0 0,0 0 0 0 0,-1-1 0 0 0,0 1 0 0 0,1 0 0 0 0,-1-1 1 0 0,0 1-1 0 0,0 0 0 0 0,0 0 0 0 0,0-1 0 0 0,-1 1 0 0 0,1 0 0 0 0,-1 0 0 0 0,1 1 0 0 0,-1-1 0 0 0,0 0 0 0 0,1 0 0 0 0,-1 1 0 0 0,-3-3 0 0 0,2 3 15 0 0,0 0 0 0 0,0-1 0 0 0,0 1 0 0 0,0 1 0 0 0,0-1 0 0 0,0 0 0 0 0,0 1 0 0 0,0-1 0 0 0,0 1 0 0 0,0 0 0 0 0,0 0 0 0 0,-6 1 0 0 0,1 0 53 0 0,0 1 1 0 0,0 0-1 0 0,0 1 1 0 0,0-1-1 0 0,0 1 1 0 0,1 1-1 0 0,-1 0 1 0 0,1 0-1 0 0,0 0 1 0 0,-7 6-1 0 0,6-2 38 0 0,0-1 0 0 0,0 2 1 0 0,1-1-1 0 0,0 1 0 0 0,1 0 0 0 0,-1 0 0 0 0,2 1 0 0 0,-1-1 0 0 0,1 1 1 0 0,1 1-1 0 0,0-1 0 0 0,0 1 0 0 0,1-1 0 0 0,1 1 0 0 0,0 0 1 0 0,0 0-1 0 0,1 0 0 0 0,0 0 0 0 0,1 1 0 0 0,0-1 0 0 0,2 12 0 0 0,0-15-39 0 0,0 0-1 0 0,0 0 0 0 0,0 0 0 0 0,1 0 1 0 0,0-1-1 0 0,0 1 0 0 0,1-1 0 0 0,0 0 0 0 0,1 0 1 0 0,6 8-1 0 0,-8-10-51 0 0,1-1 1 0 0,0 1-1 0 0,0-1 1 0 0,0-1-1 0 0,0 1 1 0 0,1 0-1 0 0,0-1 0 0 0,-1 0 1 0 0,1 0-1 0 0,0-1 1 0 0,1 1-1 0 0,-1-1 1 0 0,0 0-1 0 0,1-1 1 0 0,8 3-1 0 0,0-3-258 0 0,0 0 0 0 0,1-1 0 0 0,-1 0 0 0 0,1-1 0 0 0,-1-1 0 0 0,0 0 0 0 0,0-1 0 0 0,14-5 0 0 0,-11 3-1063 0 0,-1-2 0 0 0,-1 0 0 0 0,25-15 0 0 0,-18 9-649 0 0</inkml:trace>
</inkml:ink>
</file>

<file path=ppt/ink/ink3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1-10T17:35:18.62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200 123 4607 0 0,'13'-30'-454'0'0,"-10"24"1271"0"0,0 0 0 0 0,0 0 0 0 0,-1 0 1 0 0,0 0-1 0 0,3-11 0 0 0,-5 15-426 0 0,0 1 0 0 0,0-1-1 0 0,0 1 1 0 0,0-1 0 0 0,0 1 0 0 0,-1-1-1 0 0,1 1 1 0 0,0-1 0 0 0,-1 1 0 0 0,1-1 0 0 0,-1 1-1 0 0,1-1 1 0 0,-1 1 0 0 0,0-1 0 0 0,0 1-1 0 0,1 0 1 0 0,-1 0 0 0 0,0-1 0 0 0,0 1 0 0 0,0 0-1 0 0,0 0 1 0 0,-1 0 0 0 0,1 0 0 0 0,0 0-1 0 0,0 0 1 0 0,-1 0 0 0 0,1 1 0 0 0,-3-2 0 0 0,0 0-138 0 0,0 1 1 0 0,-1 0 0 0 0,1 0 0 0 0,0 0-1 0 0,-1 0 1 0 0,1 1 0 0 0,0 0 0 0 0,-1 0-1 0 0,1 0 1 0 0,-1 0 0 0 0,1 1 0 0 0,-1-1 0 0 0,1 1-1 0 0,0 0 1 0 0,-8 3 0 0 0,-4 3-79 0 0,0 0 1 0 0,-24 14-1 0 0,35-18-112 0 0,-1 1 1 0 0,0-1-1 0 0,1 1 0 0 0,0 1 0 0 0,0-1 1 0 0,0 1-1 0 0,-6 8 0 0 0,9-11-32 0 0,1 0 1 0 0,0-1-1 0 0,0 1 1 0 0,0 0-1 0 0,0 0 0 0 0,0 0 1 0 0,1 0-1 0 0,-1 0 0 0 0,0 0 1 0 0,1 0-1 0 0,0 1 0 0 0,-1-1 1 0 0,1 0-1 0 0,0 0 0 0 0,0 0 1 0 0,0 0-1 0 0,1 1 1 0 0,-1-1-1 0 0,0 0 0 0 0,1 0 1 0 0,-1 0-1 0 0,1 0 0 0 0,0 0 1 0 0,0 0-1 0 0,0 0 0 0 0,0 0 1 0 0,1 2-1 0 0,3 2 49 0 0,0 1 0 0 0,0-1-1 0 0,1 0 1 0 0,-1-1 0 0 0,1 1 0 0 0,1-1 0 0 0,10 7-1 0 0,53 26 273 0 0,-42-24-238 0 0,-16-8-74 0 0,-1 0 0 0 0,0 1 1 0 0,0 1-1 0 0,0-1 0 0 0,-1 2 0 0 0,17 17 0 0 0,-24-24-30 0 0,-1 1-1 0 0,0 0 0 0 0,0 0 0 0 0,0 0 1 0 0,0 1-1 0 0,0-1 0 0 0,-1 0 1 0 0,1 1-1 0 0,-1-1 0 0 0,0 1 1 0 0,0-1-1 0 0,0 1 0 0 0,-1 0 0 0 0,1-1 1 0 0,-1 1-1 0 0,0 0 0 0 0,0-1 1 0 0,0 1-1 0 0,-1 0 0 0 0,1-1 0 0 0,-1 1 1 0 0,0-1-1 0 0,0 1 0 0 0,0 0 1 0 0,0-1-1 0 0,-1 0 0 0 0,1 1 1 0 0,-1-1-1 0 0,-2 4 0 0 0,2-3-70 0 0,-1 0-1 0 0,0-1 1 0 0,0 1-1 0 0,0 0 1 0 0,0-1-1 0 0,-1 0 1 0 0,1 0 0 0 0,-1 0-1 0 0,0 0 1 0 0,0 0-1 0 0,0-1 1 0 0,0 0-1 0 0,0 0 1 0 0,-1 0 0 0 0,1 0-1 0 0,0-1 1 0 0,-1 1-1 0 0,0-1 1 0 0,1 0-1 0 0,-1-1 1 0 0,0 1 0 0 0,1-1-1 0 0,-1 0 1 0 0,0 0-1 0 0,1 0 1 0 0,-1-1-1 0 0,0 1 1 0 0,1-1 0 0 0,-1-1-1 0 0,0 1 1 0 0,1 0-1 0 0,0-1 1 0 0,-1 0-1 0 0,1 0 1 0 0,0 0 0 0 0,0-1-1 0 0,0 0 1 0 0,0 1-1 0 0,1-1 1 0 0,-6-5-1 0 0,-5-8-2591 0 0,0-1-5751 0 0</inkml:trace>
</inkml:ink>
</file>

<file path=ppt/ink/ink3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1-10T17:35:20.30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205 39 4143 0 0,'0'0'15851'0'0,"-1"2"-15270"0"0,-11 22 691 0 0,-12 33-1 0 0,9-17-725 0 0,-57 146 726 0 0,55-132-660 0 0,-16 85-1 0 0,20-82-226 0 0,-4 18-174 0 0,17-73-272 0 0,0-4-25 0 0,2-32-265 0 0,13-64-1 0 0,-12 83 282 0 0,8-45-236 0 0,2 2 1 0 0,36-98-1 0 0,-39 132 220 0 0,0 1 0 0 0,2 1-1 0 0,0 0 1 0 0,1 1 0 0 0,2 0-1 0 0,0 1 1 0 0,1 0 0 0 0,1 2-1 0 0,24-21 1 0 0,-39 36 104 0 0,1 1 0 0 0,-1 0 0 0 0,1 0-1 0 0,0 1 1 0 0,0-1 0 0 0,0 0 0 0 0,0 1 0 0 0,0 0 0 0 0,0 0-1 0 0,0 0 1 0 0,0 0 0 0 0,1 0 0 0 0,-1 0 0 0 0,0 1 0 0 0,6-1-1 0 0,-7 2 4 0 0,1-1-1 0 0,0 1 1 0 0,-1 0-1 0 0,1 0 1 0 0,0-1-1 0 0,-1 2 1 0 0,1-1-1 0 0,-1 0 1 0 0,1 0-1 0 0,-1 1 1 0 0,0 0-1 0 0,1-1 1 0 0,-1 1-1 0 0,0 0 1 0 0,0 0-1 0 0,0 0 1 0 0,-1 0-1 0 0,4 5 1 0 0,0 1 186 0 0,0 1-1 0 0,0 0 1 0 0,-1 0 0 0 0,-1 0 0 0 0,1 0-1 0 0,-2 1 1 0 0,1-1 0 0 0,0 11 0 0 0,2 11 369 0 0,-1 38 0 0 0,-2-4-349 0 0,3 0-1 0 0,26 120 1 0 0,-17-141-1419 0 0,-13-41 1051 0 0,0-1 0 0 0,0 1 0 0 0,1 0-1 0 0,-1-1 1 0 0,1 1 0 0 0,-1-1 0 0 0,1 0-1 0 0,0 0 1 0 0,0 1 0 0 0,0-1 0 0 0,0-1-1 0 0,0 1 1 0 0,4 2 0 0 0,-4-3-1506 0 0,5-3-65 0 0</inkml:trace>
</inkml:ink>
</file>

<file path=ppt/ink/ink3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1-10T17:35:20.65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374 17 9215 0 0,'-1'-1'422'0'0,"-11"-2"136"0"0,1 1-1 0 0,0 0 1 0 0,0 0 0 0 0,-1 1 0 0 0,1 0 0 0 0,-23 2 0 0 0,-4 0 5278 0 0,-25-3-990 0 0,-32-2-3747 0 0,21 3-1116 0 0,73 1-393 0 0</inkml:trace>
</inkml:ink>
</file>

<file path=ppt/ink/ink3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1-10T17:35:21.11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99 64 4143 0 0,'0'0'191'0'0,"26"-2"19461"0"0,-27 12-21106 0 0,-3 16 2330 0 0,0 0 0 0 0,-2-1-1 0 0,-9 28 1 0 0,-8 34-168 0 0,2 18-21 0 0,-14 82-35 0 0,20-128-548 0 0,15-58-175 0 0,0-22-173 0 0,2-63-456 0 0,20-127 0 0 0,-17 184 594 0 0,1 1 1 0 0,1-1-1 0 0,2 1 0 0 0,0 1 0 0 0,2-1 0 0 0,1 2 1 0 0,1-1-1 0 0,29-40 0 0 0,-37 57 104 0 0,1 0 1 0 0,0 1-1 0 0,1 0 0 0 0,0 1 0 0 0,12-11 0 0 0,-18 17 2 0 0,0 0 0 0 0,0 1 0 0 0,0-1 0 0 0,0 0 0 0 0,0 0 0 0 0,-1 1 0 0 0,1-1 0 0 0,0 1 0 0 0,0-1 0 0 0,-1 1 0 0 0,1-1 0 0 0,0 1 0 0 0,0-1 0 0 0,-1 1 0 0 0,1 0 0 0 0,-1-1 0 0 0,1 1 0 0 0,0 1 0 0 0,1 1 39 0 0,0 1-1 0 0,0-1 0 0 0,0 1 0 0 0,0-1 1 0 0,-1 1-1 0 0,1 0 0 0 0,-1 0 1 0 0,0 0-1 0 0,0 4 0 0 0,3 39 537 0 0,-2-24-130 0 0,7 86 290 0 0,30 145-1 0 0,-35-240-797 0 0,25 94 370 0 0,-25-97-479 0 0,0 0 0 0 0,1 0-1 0 0,1 0 1 0 0,0-1 0 0 0,0 1-1 0 0,1-1 1 0 0,9 10 0 0 0,-14-18-181 0 0,0 0 1 0 0,0 0 0 0 0,0 0 0 0 0,1 0-1 0 0,-1 0 1 0 0,1 0 0 0 0,-1-1-1 0 0,1 1 1 0 0,-1-1 0 0 0,1 0-1 0 0,0 0 1 0 0,4 1 0 0 0,2-1-1371 0 0</inkml:trace>
</inkml:ink>
</file>

<file path=ppt/ink/ink3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1-10T17:35:21.45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354 76 2303 0 0,'-13'-10'1880'0'0,"-1"2"-1"0"0,0-1 0 0 0,-1 2 1 0 0,0 0-1 0 0,0 1 0 0 0,0 1 1 0 0,-1 0-1 0 0,-19-4 0 0 0,11 5 865 0 0,-36-2 0 0 0,-23 7-2429 0 0,58 6-105 0 0,15-5-3756 0 0</inkml:trace>
</inkml:ink>
</file>

<file path=ppt/ink/ink3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1-10T17:35:24.67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0 10591 0 0,'0'0'819'0'0,"13"13"9550"0"0,-8-7-6505 0 0,6 13-4698 0 0,-10-17 487 0 0,2 6-1492 0 0</inkml:trace>
</inkml:ink>
</file>

<file path=ppt/ink/ink3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1-10T17:35:25.03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77 1 6911 0 0,'0'0'623'0'0,"0"1"-514"0"0,6 9 3149 0 0,-1 0-1 0 0,0 0 1 0 0,4 13-1 0 0,-6-11-1978 0 0,0 0 0 0 0,3 21-1 0 0,-5-16-1104 0 0,0 0 0 0 0,-2 0-1 0 0,1 0 1 0 0,-2-1-1 0 0,-4 19 1 0 0,0-9 98 0 0,-1 0 0 0 0,-16 40 0 0 0,16-50-285 0 0,-1 0 1 0 0,0-1-1 0 0,-1 0 0 0 0,-1 0 1 0 0,-13 15-1 0 0,18-25-1940 0 0</inkml:trace>
</inkml:ink>
</file>

<file path=ppt/ink/ink3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1-10T17:35:29.94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70 70 3223 0 0,'0'-1'-30'0'0,"1"0"0"0"0,-1 0 0 0 0,0 0 0 0 0,0 0 0 0 0,1 0 0 0 0,-1 0 0 0 0,1 0 0 0 0,14-17 15029 0 0,-4 49-12399 0 0,-11-15-2104 0 0,0 0 0 0 0,-1 0 0 0 0,-1 1-1 0 0,-4 17 1 0 0,-21 63 596 0 0,7-27-518 0 0,5-18-178 0 0,5-19-77 0 0,-7 43 1 0 0,80-330-1109 0 0,-57 233 783 0 0,3-7 6 0 0,0 1 0 0 0,16-31 0 0 0,-19 47 0 0 0,0 0 0 0 0,0 0 0 0 0,1 1 0 0 0,1 0 0 0 0,-1 1 0 0 0,2-1 0 0 0,14-13 0 0 0,-21 21 0 0 0,1 0 0 0 0,-1 1 0 0 0,0-1 0 0 0,0 0 0 0 0,1 1 0 0 0,-1 0 0 0 0,1-1 0 0 0,-1 1 0 0 0,1 0 0 0 0,-1 0 0 0 0,1 0 0 0 0,0 1 0 0 0,-1-1 0 0 0,1 1 0 0 0,0 0 0 0 0,0-1 0 0 0,0 1 0 0 0,3 1 0 0 0,-4-1 9 0 0,0 1-1 0 0,-1-1 1 0 0,1 1 0 0 0,-1 0-1 0 0,1 0 1 0 0,-1-1 0 0 0,1 1-1 0 0,-1 0 1 0 0,1 1 0 0 0,-1-1-1 0 0,0 0 1 0 0,0 0 0 0 0,0 0-1 0 0,0 1 1 0 0,0-1 0 0 0,0 1-1 0 0,0-1 1 0 0,0 1 0 0 0,0-1-1 0 0,0 1 1 0 0,-1-1 0 0 0,1 1-1 0 0,0 2 1 0 0,1 2 39 0 0,1 2-7 0 0,-1 1 0 0 0,0-1 0 0 0,0 1-1 0 0,-1-1 1 0 0,0 1 0 0 0,0 17 0 0 0,-9 55 111 0 0,4-45-99 0 0,0 7 74 0 0,2 0 0 0 0,3 55 0 0 0,-1-94-122 0 0,0 0 0 0 0,1 0 0 0 0,-1 1 0 0 0,1-1 0 0 0,0 0 0 0 0,0 0 0 0 0,0 0-1 0 0,1-1 1 0 0,-1 1 0 0 0,1 0 0 0 0,0 0 0 0 0,5 6 0 0 0,-6-9-14 0 0,0 0-1 0 0,0 0 0 0 0,0 0 1 0 0,1 0-1 0 0,-1 0 1 0 0,0 0-1 0 0,1 0 1 0 0,-1-1-1 0 0,1 1 0 0 0,-1-1 1 0 0,1 1-1 0 0,-1-1 1 0 0,1 1-1 0 0,0-1 1 0 0,-1 0-1 0 0,1 1 0 0 0,-1-1 1 0 0,1 0-1 0 0,0 0 1 0 0,-1 0-1 0 0,1-1 1 0 0,0 1-1 0 0,1-1 0 0 0,1 0-265 0 0,-1 0-1 0 0,1-1 1 0 0,-1 1-1 0 0,0-1 1 0 0,1 0-1 0 0,4-4 0 0 0,5-4-1518 0 0,-1-2-85 0 0</inkml:trace>
</inkml:ink>
</file>

<file path=ppt/ink/ink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1-10T17:29:58.69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24 0 3679 0 0,'0'0'284'0'0,"-1"15"367"0"0,-3 37 14326 0 0,-1 0-10057 0 0,-6 60-3479 0 0,8-50-963 0 0,9 115-1 0 0,-1-157-296 0 0,0-5-1214 0 0,-4-5-2877 0 0</inkml:trace>
</inkml:ink>
</file>

<file path=ppt/ink/ink3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1-10T17:35:30.30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82 43 9215 0 0,'0'0'12562'0'0,"10"-3"-9977"0"0,2-4-2303 0 0,2 1 0 0 0,25-8 0 0 0,-34 13-272 0 0,-1 0-1 0 0,1 0 1 0 0,0 0-1 0 0,-1 1 1 0 0,1 0-1 0 0,0 0 0 0 0,0 0 1 0 0,-1 0-1 0 0,1 1 1 0 0,0 0-1 0 0,-1 0 1 0 0,1 0-1 0 0,5 2 0 0 0,-3 0 26 0 0,-1 0 0 0 0,1 1 0 0 0,-1-1 0 0 0,0 1 0 0 0,-1 1-1 0 0,1-1 1 0 0,-1 1 0 0 0,9 9 0 0 0,-10-10-12 0 0,-1 1 1 0 0,0 0 0 0 0,0-1-1 0 0,0 1 1 0 0,-1 0-1 0 0,0 1 1 0 0,0-1-1 0 0,0 0 1 0 0,-1 0-1 0 0,1 1 1 0 0,0 10-1 0 0,-2-1 52 0 0,0 0 0 0 0,0-1-1 0 0,-1 1 1 0 0,-1 0 0 0 0,-1-1-1 0 0,0 1 1 0 0,-1-1 0 0 0,0 0 0 0 0,-8 15-1 0 0,7-16-16 0 0,-1 0 0 0 0,-1-1 0 0 0,0 1 0 0 0,-1-2 0 0 0,0 1 0 0 0,-1-1 0 0 0,-1 0 0 0 0,1-1 0 0 0,-18 15 0 0 0,23-22-66 0 0,0-1 0 0 0,-1 1 1 0 0,1-1-1 0 0,0 0 0 0 0,-1 0 0 0 0,1 0 0 0 0,-1-1 1 0 0,0 1-1 0 0,1-1 0 0 0,-1 0 0 0 0,0 0 0 0 0,0-1 1 0 0,0 0-1 0 0,0 0 0 0 0,0 0 0 0 0,1 0 0 0 0,-1-1 1 0 0,0 1-1 0 0,0-1 0 0 0,0-1 0 0 0,1 1 0 0 0,-1-1 1 0 0,1 1-1 0 0,-1-1 0 0 0,1-1 0 0 0,-1 1 0 0 0,1-1 1 0 0,0 1-1 0 0,0-1 0 0 0,1 0 0 0 0,-1 0 0 0 0,0-1 1 0 0,1 1-1 0 0,0-1 0 0 0,0 0 0 0 0,0 0 0 0 0,0 0 1 0 0,1 0-1 0 0,-4-7 0 0 0,2 0-19 0 0,0 1-1 0 0,0 0 0 0 0,1-1 1 0 0,1 0-1 0 0,0 0 1 0 0,0 0-1 0 0,0-19 1 0 0,2 14 27 0 0,1 0 1 0 0,1 0 0 0 0,0 0 0 0 0,8-27 0 0 0,-7 32 13 0 0,1 1-1 0 0,1 0 1 0 0,0 0-1 0 0,0 0 1 0 0,8-10-1 0 0,36-43-1634 0 0,-42 53 828 0 0,10-11-7962 0 0</inkml:trace>
</inkml:ink>
</file>

<file path=ppt/ink/ink3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1-10T17:35:45.79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40 0 3223 0 0,'0'0'16088'0'0,"-2"9"-13862"0"0,-6 14-1343 0 0,0 0 1 0 0,2 0-1 0 0,1 0 1 0 0,1 1-1 0 0,1 0 1 0 0,0 39-1 0 0,4-15-634 0 0,3-1 0 0 0,13 66 0 0 0,3-28-141 0 0,-7-31-109 0 0,-11-46-15 0 0,-2-6-187 0 0</inkml:trace>
</inkml:ink>
</file>

<file path=ppt/ink/ink3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1-10T17:35:46.51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392 1 18255 0 0,'0'0'1828'0'0,"0"1"-1673"0"0,0 1-43 0 0,0-1 1 0 0,0 1 0 0 0,0 0-1 0 0,0-1 1 0 0,0 1-1 0 0,0-1 1 0 0,0 1-1 0 0,0-1 1 0 0,-1 1-1 0 0,1 0 1 0 0,0-1-1 0 0,-1 1 1 0 0,0-1 0 0 0,1 0-1 0 0,-1 1 1 0 0,0-1-1 0 0,0 1 1 0 0,0-1-1 0 0,0 0 1 0 0,0 0-1 0 0,0 0 1 0 0,0 1 0 0 0,0-1-1 0 0,-2 1 1 0 0,-1 1 82 0 0,0-1 0 0 0,0 0 0 0 0,0 1 0 0 0,-1-1 0 0 0,-6 2 0 0 0,9-4-202 0 0,-17 7-1 0 0,0-2 0 0 0,-1-1 0 0 0,1 0 0 0 0,-1-2 0 0 0,0 0 0 0 0,-36-1 0 0 0,-16-9 621 0 0,56 6 190 0 0,14 3-800 0 0,0 0 0 0 0,0 0-1 0 0,0 0 1 0 0,0 0 0 0 0,0 0-1 0 0,0 1 1 0 0,1-1 0 0 0,-1 1 0 0 0,1-1-1 0 0,-1 1 1 0 0,1 0 0 0 0,-1 0-1 0 0,1 0 1 0 0,0-1 0 0 0,0 1-1 0 0,0 0 1 0 0,0 0 0 0 0,0 3 0 0 0,-2 2-7 0 0,-3 5 72 0 0,2 0 0 0 0,-1 1 0 0 0,2 0 0 0 0,0 0 0 0 0,0 0 0 0 0,1 0 0 0 0,0 25 0 0 0,2-31-58 0 0,-1-5 9 0 0,1 0 0 0 0,1 0 0 0 0,-1 0 0 0 0,0 1 0 0 0,0-1 0 0 0,1 0 0 0 0,-1 0 0 0 0,1 0 0 0 0,0 0 0 0 0,0 0 0 0 0,0 0 0 0 0,1 3 0 0 0,-1-4-88 0 0,2-2-41 0 0,-2 1 109 0 0,-1 0 0 0 0,1 0-1 0 0,0 0 1 0 0,0 0-1 0 0,0 0 1 0 0,0 0 0 0 0,-1 0-1 0 0,1 0 1 0 0,0 0-1 0 0,0 0 1 0 0,0 0 0 0 0,-1-1-1 0 0,1 1 1 0 0,0 0-1 0 0,1-1 1 0 0,24-10 36 0 0,-19 7-8 0 0,0 1 0 0 0,0 0 0 0 0,0 1 0 0 0,0 0 0 0 0,1 0 0 0 0,12-1 0 0 0,-4 2-15 0 0,-1 1-1 0 0,1 0 0 0 0,21 4 1 0 0,-28-2-49 0 0,0 0 0 0 0,0 1 0 0 0,0 0 0 0 0,0 1 0 0 0,0 0 0 0 0,14 9 0 0 0,-14-7 43 0 0,-1 0-1 0 0,0 1 1 0 0,0 0 0 0 0,-1 1 0 0 0,0 0 0 0 0,0 0-1 0 0,-1 0 1 0 0,0 1 0 0 0,0 0 0 0 0,-1 0-1 0 0,0 1 1 0 0,-1-1 0 0 0,0 1 0 0 0,0 0 0 0 0,-1 0-1 0 0,-1 0 1 0 0,1 1 0 0 0,0 16 0 0 0,-2-15 63 0 0,0 0 1 0 0,-1 0-1 0 0,0 1 1 0 0,-1-1-1 0 0,0 0 1 0 0,-1-1-1 0 0,0 1 0 0 0,-1 0 1 0 0,-1 0-1 0 0,0-1 1 0 0,0 0-1 0 0,-1 0 1 0 0,0 0-1 0 0,-1 0 1 0 0,-1-1-1 0 0,-8 11 0 0 0,9-15-118 0 0,0 1 0 0 0,-1-1 0 0 0,0-1 0 0 0,0 1 0 0 0,0-1 0 0 0,-1 0 0 0 0,1-1 0 0 0,-1 0 0 0 0,0 0 0 0 0,-1-1 0 0 0,1 0 0 0 0,-1 0 0 0 0,1-1 0 0 0,-1 0 0 0 0,-13 1-1 0 0,14-3 34 0 0,-1 1 0 0 0,0-1-1 0 0,1 0 1 0 0,-1-1-1 0 0,1 0 1 0 0,-1 0 0 0 0,1-1-1 0 0,0 0 1 0 0,-1-1-1 0 0,1 0 1 0 0,0 0 0 0 0,1 0-1 0 0,-1-1 1 0 0,0-1-1 0 0,1 1 1 0 0,-8-7-1 0 0,10 7-130 0 0,0 0 0 0 0,-1-1 1 0 0,1 1-1 0 0,1-1 0 0 0,-1-1 0 0 0,1 1 0 0 0,0-1 0 0 0,0 1 0 0 0,1-1 0 0 0,-1 0 0 0 0,1 0 0 0 0,-3-9 0 0 0,2 1-580 0 0</inkml:trace>
</inkml:ink>
</file>

<file path=ppt/ink/ink3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1-10T17:35:48.02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64 8 10823 0 0,'1'-8'10768'0'0,"-1"13"-10439"0"0,-1-1 0 0 0,0 1 0 0 0,0 0 0 0 0,0-1 1 0 0,-2 5-1 0 0,-4 12 303 0 0,-37 348 2648 0 0,39-313-3127 0 0,4-39-153 0 0,0-1 0 0 0,1 0 0 0 0,4 24 0 0 0,-4-40-5 0 0,0 0 0 0 0,0 0 0 0 0,0 1 0 0 0,0-1-1 0 0,0 0 1 0 0,0 0 0 0 0,0 1 0 0 0,0-1 0 0 0,0 0 0 0 0,0 0 0 0 0,0 1 0 0 0,0-1 0 0 0,0 0-1 0 0,0 0 1 0 0,0 1 0 0 0,1-1 0 0 0,-1 0 0 0 0,0 0 0 0 0,0 1 0 0 0,0-1 0 0 0,0 0 0 0 0,0 0-1 0 0,1 0 1 0 0,-1 1 0 0 0,0-1 0 0 0,0 0 0 0 0,0 0 0 0 0,1 0 0 0 0,-1 0 0 0 0,0 1-1 0 0,0-1 1 0 0,0 0 0 0 0,1 0 0 0 0,-1 0 0 0 0,0 0 0 0 0,0 0 0 0 0,1 0 0 0 0,-1 0 0 0 0,0 0-1 0 0,0 0 1 0 0,1 0 0 0 0,-1 0 0 0 0,0 0 0 0 0,0 0 0 0 0,1 0 0 0 0,-1 0 0 0 0,0 0-1 0 0,0 0 1 0 0,1 0 0 0 0,-1 0 0 0 0,0 0 0 0 0,0 0 0 0 0,1 0 0 0 0,-1 0 0 0 0,0-1 0 0 0,1 1-1 0 0,6-6-951 0 0,5-15-3301 0 0,-6 10-3939 0 0</inkml:trace>
</inkml:ink>
</file>

<file path=ppt/ink/ink3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1-10T17:35:48.65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280 14 6911 0 0,'-1'1'11372'0'0,"-6"1"-10532"0"0,-2 1-88 0 0,0-1-1 0 0,0 0 1 0 0,0-1-1 0 0,-10 1 1 0 0,0-2-447 0 0,-1-1 0 0 0,-25-3 0 0 0,40 3-302 0 0,1 0-1 0 0,0 0 0 0 0,0-1 0 0 0,-7-3 1 0 0,7 4-2 0 0,0-1 0 0 0,0 0 0 0 0,0 1 0 0 0,-1-1 0 0 0,1 1 0 0 0,0 0 1 0 0,0 1-1 0 0,-9-1 0 0 0,11 1 41 0 0,-2 1-16 0 0,2 0-1 0 0,0 1 0 0 0,1-1 0 0 0,-1 1 1 0 0,0-1-1 0 0,1 1 0 0 0,-1 0 0 0 0,1-1 0 0 0,0 1 1 0 0,-1 0-1 0 0,1 0 0 0 0,0 0 0 0 0,0 0 0 0 0,-1 4 1 0 0,1-3 22 0 0,-5 13 215 0 0,1 1 1 0 0,1 0-1 0 0,0-1 0 0 0,1 2 1 0 0,-1 28-1 0 0,1-9-59 0 0,1 10 63 0 0,2-46-221 0 0,13-9-76 0 0,-4 0 11 0 0,-1 4 21 0 0,1 0-1 0 0,0 0 1 0 0,-1 1-1 0 0,1 0 0 0 0,1 1 1 0 0,-1 0-1 0 0,0 0 1 0 0,0 1-1 0 0,19 0 1 0 0,-15 2 30 0 0,0 1 0 0 0,0 0-1 0 0,0 0 1 0 0,-1 2 0 0 0,1-1 0 0 0,-1 2 0 0 0,0 0 0 0 0,0 0 0 0 0,0 1 0 0 0,-1 0 0 0 0,0 1 0 0 0,0 0 0 0 0,13 13-1 0 0,-18-15-19 0 0,-1-1-1 0 0,0 1 0 0 0,-1 1 0 0 0,1-1 1 0 0,-1 1-1 0 0,0-1 0 0 0,-1 1 0 0 0,1 0 1 0 0,-1 1-1 0 0,0-1 0 0 0,-1 0 1 0 0,1 1-1 0 0,-1 0 0 0 0,-1-1 0 0 0,1 1 1 0 0,-1 0-1 0 0,0 0 0 0 0,-1 0 0 0 0,0 0 1 0 0,0 0-1 0 0,0 0 0 0 0,-1 0 0 0 0,0 0 1 0 0,0 0-1 0 0,-1-1 0 0 0,-3 11 0 0 0,0-5-13 0 0,0 0 0 0 0,0 0 0 0 0,-1 0 0 0 0,-1-1 0 0 0,0 0 0 0 0,-1-1 0 0 0,0 1 0 0 0,0-1 0 0 0,-18 15 0 0 0,19-19-12 0 0,-1 0 0 0 0,1-1 0 0 0,-1 0 1 0 0,-1 0-1 0 0,1-1 0 0 0,0 0 1 0 0,-1-1-1 0 0,0 0 0 0 0,0 0 0 0 0,0-1 1 0 0,0 0-1 0 0,0 0 0 0 0,-1-1 0 0 0,-12 0 1 0 0,16-1 11 0 0,0 0 1 0 0,0-1 0 0 0,0 0-1 0 0,1 0 1 0 0,-1 0-1 0 0,0-1 1 0 0,0 1 0 0 0,-9-6-1 0 0,12 5-178 0 0,0 1-1 0 0,0-1 1 0 0,0 0 0 0 0,0 0-1 0 0,1 0 1 0 0,-1-1 0 0 0,1 1-1 0 0,0-1 1 0 0,-1 1 0 0 0,1-1-1 0 0,0 0 1 0 0,0 1 0 0 0,1-1-1 0 0,-1 0 1 0 0,1 0 0 0 0,-1-1-1 0 0,0-3 1 0 0,-1-7-8356 0 0</inkml:trace>
</inkml:ink>
</file>

<file path=ppt/ink/ink3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1-10T17:35:50.27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340 118 3679 0 0,'5'-6'382'0'0,"7"-8"927"0"0,-8 11 555 0 0,-1-1 1 0 0,0 1-1 0 0,0-1 0 0 0,3-6 1 0 0,-2-2-1440 0 0,-3 11 175 0 0,-2-9 72 0 0,1 8-603 0 0,0 0 0 0 0,0 0 0 0 0,-1 0-1 0 0,1 0 1 0 0,-1 0 0 0 0,1 0 0 0 0,-1 0 0 0 0,0 0 0 0 0,0 0 0 0 0,0 0 0 0 0,0 0 0 0 0,0 0 0 0 0,-1 1 0 0 0,1-1 0 0 0,0 0 0 0 0,-1 1 0 0 0,-2-3 0 0 0,1 2 48 0 0,0 0 0 0 0,0 1 0 0 0,0-1-1 0 0,0 1 1 0 0,0 0 0 0 0,0-1 0 0 0,0 2 0 0 0,0-1 0 0 0,0 0-1 0 0,-6 0 1 0 0,-4 1 300 0 0,0 0-1 0 0,0 1 1 0 0,-1 0-1 0 0,-19 5 1 0 0,-34 13 544 0 0,16-5-562 0 0,40-11-341 0 0,1 0-1 0 0,-1 0 1 0 0,1 1 0 0 0,0 1-1 0 0,0 0 1 0 0,0 0 0 0 0,0 1 0 0 0,1 0-1 0 0,-11 10 1 0 0,19-15-5 0 0,0 0 0 0 0,0 0 0 0 0,0 1 0 0 0,1-1 0 0 0,-1 0 0 0 0,0 1 1 0 0,1-1-1 0 0,0 0 0 0 0,-1 1 0 0 0,1-1 0 0 0,0 1 0 0 0,-1-1 0 0 0,1 1 0 0 0,0-1 0 0 0,0 1 0 0 0,0-1 0 0 0,0 1 0 0 0,1-1 0 0 0,-1 1 0 0 0,0-1 0 0 0,1 1 0 0 0,-1-1 0 0 0,1 1 0 0 0,-1-1 1 0 0,1 0-1 0 0,0 1 0 0 0,-1-1 0 0 0,1 0 0 0 0,1 2 0 0 0,2 3 21 0 0,-1-1 1 0 0,1-1-1 0 0,0 1 1 0 0,1 0-1 0 0,8 7 1 0 0,25 17 212 0 0,14 10-14 0 0,45 46 0 0 0,-86-73-254 0 0,-1-1 1 0 0,0 2-1 0 0,-1-1 0 0 0,0 1 0 0 0,-1 1 1 0 0,-1 0-1 0 0,0 0 0 0 0,7 21 0 0 0,-10-24-9 0 0,-1 0-1 0 0,-1-1 1 0 0,1 2-1 0 0,-2-1 1 0 0,0 0-1 0 0,0 0 0 0 0,-1 0 1 0 0,0 1-1 0 0,-1-1 1 0 0,0 0-1 0 0,-1 0 1 0 0,-4 16-1 0 0,5-22-21 0 0,-1-1 0 0 0,0 1 0 0 0,0-1 0 0 0,0 0 0 0 0,-1 0 0 0 0,1 0 0 0 0,-1 0 0 0 0,0 0 0 0 0,0 0 0 0 0,0 0 0 0 0,-1-1 0 0 0,1 0 0 0 0,-1 0 0 0 0,0 0 1 0 0,0 0-1 0 0,0 0 0 0 0,-7 2 0 0 0,6-2-19 0 0,0-2 0 0 0,0 1 0 0 0,-1-1 0 0 0,1 1 0 0 0,-1-2 0 0 0,1 1 0 0 0,-1 0 0 0 0,0-1 0 0 0,1 0 0 0 0,-1-1 0 0 0,1 1 0 0 0,-1-1 0 0 0,1 0 0 0 0,-11-3 0 0 0,12 3 21 0 0,0-1 1 0 0,0 1-1 0 0,0-1 0 0 0,0 0 0 0 0,0 0 1 0 0,0 0-1 0 0,0 0 0 0 0,0-1 1 0 0,1 1-1 0 0,-1-1 0 0 0,1 0 0 0 0,0 0 1 0 0,0-1-1 0 0,0 1 0 0 0,0 0 0 0 0,1-1 1 0 0,-1 0-1 0 0,1 0 0 0 0,0 0 1 0 0,0 0-1 0 0,0 0 0 0 0,1 0 0 0 0,0 0 1 0 0,-1 0-1 0 0,1-1 0 0 0,1 1 0 0 0,-1-1 1 0 0,1 1-1 0 0,-1 0 0 0 0,1-1 0 0 0,1 1 1 0 0,-1-1-1 0 0,1 1 0 0 0,-1 0 1 0 0,1-1-1 0 0,3-7 0 0 0,1-2 50 0 0,0 0-1 0 0,1 1 1 0 0,1 0 0 0 0,10-14-1 0 0,37-46 350 0 0,8-13-105 0 0,-44 57-213 0 0,-5 10-30 0 0,12-27-1 0 0,-22 40-40 0 0,0 0 0 0 0,-1 1 1 0 0,0-1-1 0 0,-1 0 0 0 0,1 0 0 0 0,-1 0 0 0 0,0 0 0 0 0,-1 0 0 0 0,1-12 0 0 0,-2 16-189 0 0,1 0 0 0 0,0-1 0 0 0,-1 1 0 0 0,0 0-1 0 0,1 0 1 0 0,-1 0 0 0 0,0-1 0 0 0,0 1 0 0 0,0 0 0 0 0,0 0-1 0 0,-1 0 1 0 0,1 1 0 0 0,0-1 0 0 0,-3-2 0 0 0</inkml:trace>
</inkml:ink>
</file>

<file path=ppt/ink/ink3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1-10T17:35:51.13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24 4 3223 0 0,'6'-3'17791'0'0,"-4"5"-17568"0"0,-1 1-1 0 0,1 0 1 0 0,-1 0 0 0 0,0 0 0 0 0,0 0 0 0 0,0 0-1 0 0,0 0 1 0 0,0 0 0 0 0,-1 0 0 0 0,1 0 0 0 0,-1 0-1 0 0,0 0 1 0 0,0 0 0 0 0,-1 6 0 0 0,0 8 393 0 0,-7 25 0 0 0,5-28-238 0 0,-8 30 265 0 0,-4 17-60 0 0,14-56-522 0 0,0 1 0 0 0,1-1 0 0 0,-1 0 1 0 0,2 1-1 0 0,-1-1 0 0 0,0 1 1 0 0,1-1-1 0 0,2 10 0 0 0,-2-14-36 0 0,0 1 1 0 0,-1 0-1 0 0,1-1 0 0 0,0 1 0 0 0,0-1 0 0 0,0 1 1 0 0,1-1-1 0 0,-1 1 0 0 0,0-1 0 0 0,0 0 1 0 0,1 0-1 0 0,-1 1 0 0 0,1-1 0 0 0,-1 0 1 0 0,1 0-1 0 0,-1 0 0 0 0,1-1 0 0 0,0 1 1 0 0,-1 0-1 0 0,1-1 0 0 0,0 1 0 0 0,3 0 0 0 0,4 0 56 0 0,0 0-1 0 0,0 0 0 0 0,14-1 0 0 0,7 0 39 0 0,-15 2-193 0 0,0-1-1 0 0,-1 0 1 0 0,1-1-1 0 0,0-1 1 0 0,0 0-1 0 0,0-1 1 0 0,23-6-1 0 0,-34 6-280 0 0,1 0 0 0 0,-1 0-1 0 0,1 0 1 0 0,-1 0 0 0 0,0-1 0 0 0,0 0 0 0 0,0 0-1 0 0,0 0 1 0 0,0 0 0 0 0,-1-1 0 0 0,5-5-1 0 0,4-7-1781 0 0</inkml:trace>
</inkml:ink>
</file>

<file path=ppt/ink/ink3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1-10T17:35:51.50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 4607 0 0,'0'0'354'0'0,"0"2"-233"0"0,1 20 1018 0 0,0 14 4706 0 0,1 11 3011 0 0,-2-15-6488 0 0,3 154 2484 0 0,19 93-3827 0 0,-11-163-765 0 0,-10-105-261 0 0,19 178 67 0 0,-19-182-243 0 0,0 0-1 0 0,0 0 0 0 0,1-1 1 0 0,0 1-1 0 0,0-1 0 0 0,5 10 0 0 0</inkml:trace>
</inkml:ink>
</file>

<file path=ppt/ink/ink3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1-10T17:35:52.44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57 0 4143 0 0,'0'0'191'0'0,"-10"14"7454"0"0,-8 47 1965 0 0,-1 32-5911 0 0,18-87-3586 0 0,-2 8 57 0 0,1 1 0 0 0,0 0-1 0 0,1-1 1 0 0,1 1-1 0 0,2 23 1 0 0,-1-36-157 0 0,-1 0-1 0 0,1-1 0 0 0,0 1 1 0 0,0 0-1 0 0,0 0 1 0 0,0-1-1 0 0,0 1 1 0 0,0 0-1 0 0,1-1 0 0 0,-1 1 1 0 0,1-1-1 0 0,-1 1 1 0 0,1-1-1 0 0,-1 0 1 0 0,1 0-1 0 0,3 2 0 0 0,0 0 22 0 0,0-1 0 0 0,0 1 0 0 0,1-1-1 0 0,8 2 1 0 0,-5-2 0 0 0,0 0 0 0 0,1-1 0 0 0,-1 0 0 0 0,1-1 0 0 0,-1 0 0 0 0,1-1-1 0 0,-1 1 1 0 0,0-2 0 0 0,1 1 0 0 0,-1-2 0 0 0,0 1 0 0 0,0-1 0 0 0,9-4 0 0 0,-10 3-396 0 0,0 0 1 0 0,-1 0 0 0 0,1-1-1 0 0,-1 0 1 0 0,0 0-1 0 0,7-8 1 0 0,-9 8-878 0 0,0-1 1 0 0,0 0 0 0 0,0 0-1 0 0,-1 0 1 0 0,0-1-1 0 0,0 1 1 0 0,4-11 0 0 0,-2 1-5184 0 0</inkml:trace>
</inkml:ink>
</file>

<file path=ppt/ink/ink3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1-10T17:35:52.83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88 1 4607 0 0,'0'0'354'0'0,"-3"8"223"0"0,-19 61 10631 0 0,3 3-4363 0 0,-7 74-2270 0 0,8 148-4039 0 0,18-279-530 0 0,3 58 155 0 0,-3-65-199 0 0,2 0-1 0 0,-1 0 1 0 0,1 0-1 0 0,0-1 0 0 0,0 1 1 0 0,8 13-1 0 0,-10-20-59 0 0,0 0 1 0 0,0-1-1 0 0,0 1 0 0 0,1 0 0 0 0,-1-1 0 0 0,0 1 1 0 0,1-1-1 0 0,-1 1 0 0 0,0-1 0 0 0,1 1 1 0 0,-1 0-1 0 0,1-1 0 0 0,-1 0 0 0 0,1 1 0 0 0,-1-1 1 0 0,1 1-1 0 0,-1-1 0 0 0,1 0 0 0 0,-1 1 1 0 0,1-1-1 0 0,0 0 0 0 0,-1 1 0 0 0,1-1 0 0 0,-1 0 1 0 0,1 0-1 0 0,0 0 0 0 0,-1 0 0 0 0,1 1 1 0 0,0-1-1 0 0,-1 0 0 0 0,1 0 0 0 0,0 0 0 0 0,-1-1 1 0 0,1 1-1 0 0,0 0 0 0 0,-1 0 0 0 0,1 0 1 0 0,1-1-1 0 0,4-4-1401 0 0</inkml:trace>
</inkml:ink>
</file>

<file path=ppt/ink/ink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1-10T17:29:59.04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500 0 8751 0 0,'0'0'794'0'0,"-18"6"1535"0"0,-18 5 3965 0 0,-2-2-3385 0 0,-78 9-3344 0 0,76-13 1000 0 0,-55 6-486 0 0,-61 9-515 0 0,156-19-185 0 0</inkml:trace>
</inkml:ink>
</file>

<file path=ppt/ink/ink3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1-10T17:35:53.17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32 98 6447 0 0,'3'-4'1820'0'0,"1"-1"0"0"0,0 1-1 0 0,0 0 1 0 0,0 0 0 0 0,0 0 0 0 0,6-4-1 0 0,-2 2-590 0 0,2-3-723 0 0,0 1 0 0 0,1 0-1 0 0,0 0 1 0 0,22-10 0 0 0,-30 17-464 0 0,0 0 0 0 0,0 0-1 0 0,0 0 1 0 0,0 0 0 0 0,1 0 0 0 0,-1 0-1 0 0,0 1 1 0 0,0 0 0 0 0,1 0 0 0 0,-1 0-1 0 0,0 0 1 0 0,1 0 0 0 0,-1 1 0 0 0,0-1-1 0 0,0 1 1 0 0,1 0 0 0 0,-1 0 0 0 0,0 0 0 0 0,0 0-1 0 0,0 1 1 0 0,0-1 0 0 0,0 1 0 0 0,0 0-1 0 0,4 4 1 0 0,-1-2 89 0 0,-1 0 1 0 0,0 1-1 0 0,0 0 0 0 0,-1 0 0 0 0,0 1 1 0 0,1-1-1 0 0,-2 1 0 0 0,1 0 0 0 0,-1 0 1 0 0,0 0-1 0 0,0 0 0 0 0,0 1 0 0 0,-1-1 0 0 0,0 1 1 0 0,0 0-1 0 0,-1-1 0 0 0,0 1 0 0 0,0 0 1 0 0,-1 0-1 0 0,0 13 0 0 0,-3 4 14 0 0,0 0 0 0 0,-2-1 0 0 0,-9 31 0 0 0,-30 67 307 0 0,35-98-472 0 0,-19 34 0 0 0,24-50 16 0 0,0 0 0 0 0,0-1 0 0 0,-1 1 0 0 0,0-1 0 0 0,-1 0 0 0 0,1 0 0 0 0,-1-1 0 0 0,0 0 0 0 0,-7 5 0 0 0,11-9 2 0 0,0 1-1 0 0,0-1 1 0 0,0 0-1 0 0,-1 0 1 0 0,1 0-1 0 0,0 0 1 0 0,-1 0-1 0 0,1-1 1 0 0,-1 1-1 0 0,1-1 1 0 0,0 0-1 0 0,-1 1 1 0 0,1-1-1 0 0,-1 0 1 0 0,1 0-1 0 0,-1-1 1 0 0,1 1-1 0 0,-1 0 1 0 0,-3-2-1 0 0,3 0-5 0 0,0 1-1 0 0,0-1 1 0 0,0 0-1 0 0,0 0 1 0 0,0 0-1 0 0,0 0 1 0 0,1-1-1 0 0,-1 1 1 0 0,1-1-1 0 0,0 1 1 0 0,-1-1 0 0 0,-1-4-1 0 0,-2-3-11 0 0,1 0 0 0 0,0-1 0 0 0,0 0 0 0 0,1 1 0 0 0,1-2 0 0 0,0 1 0 0 0,-2-15 0 0 0,3 7 14 0 0,0-1 0 0 0,2 0 0 0 0,0 0 0 0 0,1 0 0 0 0,7-34 0 0 0,0 20-33 0 0,1 1-1 0 0,20-47 0 0 0,-23 63-1375 0 0,0 1-4781 0 0,-1 0-2238 0 0</inkml:trace>
</inkml:ink>
</file>

<file path=ppt/ink/ink3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1-10T17:35:54.22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68 1 5063 0 0,'0'0'14662'0'0,"3"8"-13228"0"0,-1 0-1061 0 0,0-1 0 0 0,-1 1 0 0 0,0 0 0 0 0,0 0 0 0 0,-1 0 0 0 0,-1 14 0 0 0,-9 51 969 0 0,6-51-995 0 0,-9 43 259 0 0,-4 32 240 0 0,4-3-94 0 0,-2 29-42 0 0,11-31-3651 0 0</inkml:trace>
</inkml:ink>
</file>

<file path=ppt/ink/ink3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1-10T17:35:54.59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11 5063 0 0,'0'0'24565'0'0,"2"0"-24486"0"0,4 0-67 0 0,13 1-438 0 0,-15-1 122 0 0,0 0-1 0 0,0 0 1 0 0,0 0 0 0 0,0-1 0 0 0,5 0-1 0 0,8-9-3984 0 0</inkml:trace>
</inkml:ink>
</file>

<file path=ppt/ink/ink3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1-10T17:35:55.09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167 171 6911 0 0,'9'0'715'0'0,"13"-6"957"0"0,-20 5-1100 0 0,0 0 0 0 0,0 0-1 0 0,0-1 1 0 0,0 1-1 0 0,0 0 1 0 0,-1-1-1 0 0,1 1 1 0 0,0-1-1 0 0,-1 1 1 0 0,1-1-1 0 0,-1 0 1 0 0,0 0-1 0 0,1 1 1 0 0,-1-1-1 0 0,0 0 1 0 0,0 0 0 0 0,0 0-1 0 0,1-4 1 0 0,1-13-640 0 0,-3 14 126 0 0,0 0 1 0 0,0 0 0 0 0,0 0-1 0 0,-1 0 1 0 0,1 1 0 0 0,-1-1-1 0 0,-1 0 1 0 0,1 0-1 0 0,-1 1 1 0 0,1-1 0 0 0,-1 1-1 0 0,0 0 1 0 0,-1-1-1 0 0,1 1 1 0 0,-1 0 0 0 0,0 0-1 0 0,-3-3 1 0 0,3 4 14 0 0,0 1 0 0 0,1-1 1 0 0,-1 1-1 0 0,0 0 0 0 0,-1 0 0 0 0,1 0 1 0 0,0 0-1 0 0,-1 1 0 0 0,1-1 0 0 0,0 1 1 0 0,-1 0-1 0 0,0 0 0 0 0,1 0 0 0 0,-1 1 1 0 0,0-1-1 0 0,1 1 0 0 0,-1 0 0 0 0,0 0 1 0 0,1 0-1 0 0,-1 0 0 0 0,0 1 1 0 0,-6 1-1 0 0,2 0 114 0 0,1 1 1 0 0,-1 0-1 0 0,1 0 1 0 0,-1 1-1 0 0,1 0 1 0 0,0 0 0 0 0,-8 8-1 0 0,10-8-124 0 0,0 0 0 0 0,1 0-1 0 0,-1 0 1 0 0,1 1 0 0 0,0-1 0 0 0,1 1-1 0 0,-1 0 1 0 0,1 1 0 0 0,0-1 0 0 0,-4 8-1 0 0,6-9-34 0 0,1 0 0 0 0,-1 0 0 0 0,1 0 0 0 0,-1 0 0 0 0,1 1 0 0 0,0-1 0 0 0,0 0 0 0 0,1 0 0 0 0,0 0 0 0 0,-1 0 0 0 0,1 0 0 0 0,0 0 0 0 0,1-1-1 0 0,-1 1 1 0 0,1 0 0 0 0,0 0 0 0 0,3 5 0 0 0,2 2 110 0 0,0 0 0 0 0,1-1 1 0 0,1 1-1 0 0,9 9 0 0 0,-2-6 11 0 0,34 24 1 0 0,-30-24-51 0 0,21 19 0 0 0,-31-23-65 0 0,0 0 1 0 0,0 0-1 0 0,-1 1 0 0 0,-1 0 1 0 0,0 1-1 0 0,9 16 0 0 0,-14-21-20 0 0,0-1-1 0 0,-1 0 1 0 0,0 1-1 0 0,0 0 1 0 0,0-1-1 0 0,-1 1 1 0 0,0 0-1 0 0,0 0 1 0 0,-1 0-1 0 0,0 0 1 0 0,0 0-1 0 0,-1-1 1 0 0,0 1-1 0 0,0 0 1 0 0,-2 7-1 0 0,-1 0-18 0 0,-1 0 0 0 0,-1 0-1 0 0,-11 20 1 0 0,12-26 0 0 0,0 0-1 0 0,0-1 0 0 0,-1 1 1 0 0,0-1-1 0 0,0-1 1 0 0,-14 13-1 0 0,17-17-3 0 0,1 0 0 0 0,-1 0 0 0 0,0 0 0 0 0,0-1 0 0 0,0 1 0 0 0,0-1 0 0 0,0 0 0 0 0,-1 0 0 0 0,1 0 0 0 0,0 0 0 0 0,0-1 0 0 0,-1 1 0 0 0,1-1 0 0 0,0 0 0 0 0,-1 0 0 0 0,1 0 0 0 0,-1 0 0 0 0,1 0 1 0 0,0-1-1 0 0,-1 0 0 0 0,1 1 0 0 0,0-1 0 0 0,-4-2 0 0 0,2 1-10 0 0,1-1 1 0 0,0 1 0 0 0,1-1 0 0 0,-1 1 0 0 0,0-1 0 0 0,1 0 0 0 0,0-1-1 0 0,0 1 1 0 0,0-1 0 0 0,0 1 0 0 0,0-1 0 0 0,1 0 0 0 0,-1 0 0 0 0,1 0-1 0 0,0 0 1 0 0,-2-6 0 0 0,2 2 17 0 0,0 0 0 0 0,0 1 0 0 0,1-1 0 0 0,0 0 0 0 0,1 0 0 0 0,0 0 0 0 0,0 0 0 0 0,0 0 0 0 0,1 0 0 0 0,0 0 0 0 0,1 0 0 0 0,0 1 0 0 0,5-15 0 0 0,4-4 264 0 0,1 0 1 0 0,23-37-1 0 0,-13 26 117 0 0,76-122-2064 0 0,-88 145 620 0 0</inkml:trace>
</inkml:ink>
</file>

<file path=ppt/ink/ink3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1-10T17:36:08.77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27 1 11023 0 0,'0'0'11304'0'0,"-1"2"-10336"0"0,-6 32-3 0 0,1 0-1 0 0,1 1 1 0 0,2 0-1 0 0,2 41 1 0 0,0 48 72 0 0,-1-34-481 0 0,2-66-556 0 0,-1-2 0 0 0,2-1 0 0 0,0 1 0 0 0,7 39 0 0 0,-5-54-136 0 0,-3-6-568 0 0,2-1-237 0 0,5 2-1097 0 0,2-1-4440 0 0</inkml:trace>
</inkml:ink>
</file>

<file path=ppt/ink/ink3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1-10T17:36:09.33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0 170 18575 0 0,'0'0'2074'0'0,"6"-9"-940"0"0,8-18-614 0 0,-9 18-522 0 0,0 0 1 0 0,0 0-1 0 0,1 0 1 0 0,14-16-1 0 0,-18 23 22 0 0,9-9-46 0 0,0 0 0 0 0,0 1 0 0 0,17-10-1 0 0,-24 17 116 0 0,0 1 0 0 0,1-1-1 0 0,-1 1 1 0 0,1 1 0 0 0,-1-1-1 0 0,1 0 1 0 0,0 1 0 0 0,-1 0-1 0 0,1 0 1 0 0,0 1 0 0 0,0-1-1 0 0,0 1 1 0 0,0 0 0 0 0,7 1-1 0 0,-8 0-8 0 0,0 0-1 0 0,-1 0 0 0 0,1 0 0 0 0,0 1 0 0 0,-1-1 0 0 0,1 1 0 0 0,-1 0 0 0 0,0-1 0 0 0,1 2 1 0 0,-1-1-1 0 0,0 0 0 0 0,0 1 0 0 0,0-1 0 0 0,-1 1 0 0 0,1 0 0 0 0,-1 0 0 0 0,1 0 0 0 0,-1 0 1 0 0,0 1-1 0 0,0-1 0 0 0,0 0 0 0 0,-1 1 0 0 0,1-1 0 0 0,-1 1 0 0 0,2 6 0 0 0,1 7 305 0 0,-1 0 0 0 0,-1 0 0 0 0,0 0 0 0 0,-1 26-1 0 0,-3-1-361 0 0,-1 0-1 0 0,-1-1 0 0 0,-3 1 1 0 0,-1-1-1 0 0,-2-1 0 0 0,-2 0 1 0 0,-21 47-1 0 0,13-49-120 0 0,19-35 72 0 0,-1-1 1 0 0,0 1-1 0 0,1-1 0 0 0,-1 0 0 0 0,0 0 1 0 0,-1 0-1 0 0,1 0 0 0 0,0 0 0 0 0,-1 0 1 0 0,1 0-1 0 0,-5 2 0 0 0,7-4-20 0 0,-1 0-1 0 0,0 0 1 0 0,1 0-1 0 0,-1 0 1 0 0,1 0-1 0 0,-1 0 1 0 0,0 0-1 0 0,1 0 1 0 0,-1 0-1 0 0,1-1 1 0 0,-1 1-1 0 0,1 0 1 0 0,-1 0-1 0 0,1 0 1 0 0,-1-1-1 0 0,1 1 1 0 0,-1 0-1 0 0,1-1 1 0 0,-1 1-1 0 0,1 0 1 0 0,-1-1-1 0 0,1 1 1 0 0,-1 0-1 0 0,1-1 1 0 0,0 1-1 0 0,-1-1 1 0 0,1 1-1 0 0,-1-2 1 0 0,-6-13 164 0 0,5 9-105 0 0,1 0-1 0 0,0 1 1 0 0,0-1-1 0 0,1 0 1 0 0,0 0 0 0 0,0 1-1 0 0,0-1 1 0 0,1 0-1 0 0,0 0 1 0 0,0 1-1 0 0,0-1 1 0 0,1 1 0 0 0,-1-1-1 0 0,2 1 1 0 0,-1-1-1 0 0,0 1 1 0 0,1 0 0 0 0,6-9-1 0 0,-6 10-6 0 0,0 0 1 0 0,0 1-1 0 0,1-1 1 0 0,-1 1-1 0 0,1 0 0 0 0,0 0 1 0 0,0 0-1 0 0,0 0 1 0 0,0 1-1 0 0,0 0 0 0 0,1-1 1 0 0,-1 1-1 0 0,1 1 1 0 0,-1-1-1 0 0,1 1 0 0 0,0 0 1 0 0,-1 0-1 0 0,1 0 1 0 0,0 1-1 0 0,0-1 0 0 0,0 1 1 0 0,8 1-1 0 0,60 13-491 0 0,-54-10 448 0 0,-12-3 185 0 0,0 0-1 0 0,0-1 1 0 0,0 0-1 0 0,0 0 1 0 0,0-1-1 0 0,0 0 1 0 0,0 0-1 0 0,0 0 1 0 0,9-4-1 0 0,22-9-1923 0 0,-3-3-4660 0 0,-21 10-1746 0 0</inkml:trace>
</inkml:ink>
</file>

<file path=ppt/ink/ink3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1-10T17:36:14.86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29 0 6911 0 0,'0'0'16656'0'0,"-7"5"-15944"0"0,5-3-589 0 0,0 0 1 0 0,1 1-1 0 0,-1-1 1 0 0,0 0-1 0 0,1 1 0 0 0,0-1 1 0 0,-1 1-1 0 0,1 0 0 0 0,0-1 1 0 0,1 1-1 0 0,-1 0 0 0 0,0-1 1 0 0,0 4-1 0 0,-2 41 881 0 0,3-36-783 0 0,9 197 1406 0 0,1-76-1199 0 0,-8-79-267 0 0,14 187-25 0 0,-13-229-533 0 0,1-9-1089 0 0,7-16-1906 0 0,-11 14 3379 0 0,8-12-6113 0 0,-2-2-1716 0 0</inkml:trace>
</inkml:ink>
</file>

<file path=ppt/ink/ink3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1-10T17:36:16.88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14 29 8431 0 0,'0'0'766'0'0,"3"-18"1442"0"0,-4 8 5459 0 0,-2 26-817 0 0,1-3-7720 0 0,-3 34 1673 0 0,1 1 0 0 0,3 61 0 0 0,2-54-486 0 0,-2-12-240 0 0,0-15-112 0 0,2-1 0 0 0,6 50 0 0 0,-7-75-561 0 0,2 0-408 0 0,-2-2 916 0 0,0 0 1 0 0,0 1-1 0 0,0-1 0 0 0,0 0 1 0 0,0 0-1 0 0,0 0 0 0 0,0 0 1 0 0,0 1-1 0 0,0-1 1 0 0,1 0-1 0 0,-1 0 0 0 0,0 0 1 0 0,0 0-1 0 0,0 0 0 0 0,0 1 1 0 0,0-1-1 0 0,0 0 1 0 0,0 0-1 0 0,0 0 0 0 0,1 0 1 0 0,-1 0-1 0 0,0 0 0 0 0,0 0 1 0 0,0 0-1 0 0,0 0 0 0 0,0 1 1 0 0,1-1-1 0 0,-1 0 1 0 0,0 0-1 0 0,0 0 0 0 0,0 0 1 0 0,0 0-1 0 0,1 0 0 0 0,-1 0 1 0 0,0 0-1 0 0,8 0-1924 0 0</inkml:trace>
</inkml:ink>
</file>

<file path=ppt/ink/ink3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1-10T17:36:17.52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1 100 10191 0 0,'0'0'11390'0'0,"17"-2"-9951"0"0,1-2-1231 0 0,1-1-1 0 0,-1-1 0 0 0,0-1 1 0 0,0 0-1 0 0,-1-2 0 0 0,0 0 1 0 0,22-15-1 0 0,-30 19-207 0 0,1 0 0 0 0,0 0 0 0 0,11-3 0 0 0,-17 7 1 0 0,-4 0-1 0 0,0 1 0 0 0,1 0 0 0 0,-1 0 0 0 0,0-1 0 0 0,1 1 0 0 0,-1 0-1 0 0,1 0 1 0 0,-1 0 0 0 0,1 0 0 0 0,-1 0 0 0 0,0-1 0 0 0,1 1 0 0 0,-1 0 0 0 0,1 0 0 0 0,-1 0 0 0 0,1 0 0 0 0,-1 0 0 0 0,0 0 0 0 0,1 0 0 0 0,-1 1 0 0 0,1-1-1 0 0,0 0 1 0 0,8 3 12 0 0,-8-3-6 0 0,1 1 0 0 0,-1-1 0 0 0,0 1 0 0 0,0 0 0 0 0,1 0 0 0 0,-1-1 0 0 0,0 1 0 0 0,0 0 0 0 0,0 0 0 0 0,0 0 0 0 0,0 0 0 0 0,0 0 0 0 0,0 0 0 0 0,-1 0 0 0 0,1 1 0 0 0,0-1 0 0 0,0 0 0 0 0,-1 0 0 0 0,1 1 1 0 0,-1-1-1 0 0,1 0 0 0 0,-1 3 0 0 0,2 2 29 0 0,-1 0 0 0 0,0 0 0 0 0,1 9-1 0 0,-2 7 92 0 0,-2 0 0 0 0,0 0 0 0 0,-5 23 0 0 0,1-13 9 0 0,-4 23 5 0 0,-6 57 112 0 0,14-95-209 0 0,2 0 1 0 0,0 0-1 0 0,0 0 0 0 0,6 26 0 0 0,2-16-58 0 0,-7-26-21 0 0,-1 0-1 0 0,0 0 1 0 0,1 0-1 0 0,-1-1 1 0 0,1 1-1 0 0,0 0 1 0 0,-1 0-1 0 0,1-1 1 0 0,0 1-1 0 0,-1-1 1 0 0,1 1-1 0 0,0 0 1 0 0,-1-1-1 0 0,1 1 1 0 0,0-1-1 0 0,0 0 0 0 0,0 1 1 0 0,0-1-1 0 0,0 0 1 0 0,-1 1-1 0 0,1-1 1 0 0,0 0-1 0 0,0 0 1 0 0,2 0-1 0 0,10 1-2245 0 0,-3-3-3498 0 0</inkml:trace>
</inkml:ink>
</file>

<file path=ppt/ink/ink3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1-10T17:36:18.22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234 6 5983 0 0,'0'0'16080'0'0,"-8"-2"-15449"0"0,-1 1-421 0 0,0-1 1 0 0,0 2-1 0 0,-1-1 0 0 0,1 1 1 0 0,-10 2-1 0 0,-9-1 9 0 0,6-1-77 0 0,1 2 1 0 0,-23 4-1 0 0,36-4-117 0 0,7-2-11 0 0,0 0-1 0 0,0 1 1 0 0,-1-1-1 0 0,1 1 1 0 0,0 0 0 0 0,0-1-1 0 0,0 1 1 0 0,0 0-1 0 0,-1 0 1 0 0,1 0 0 0 0,0 0-1 0 0,1-1 1 0 0,-1 1-1 0 0,0 1 1 0 0,0-1-1 0 0,0 0 1 0 0,0 0 0 0 0,1 0-1 0 0,-1 0 1 0 0,1 1-1 0 0,-1-1 1 0 0,1 0 0 0 0,-1 0-1 0 0,1 1 1 0 0,-1 1-1 0 0,0 3 13 0 0,-3 9 142 0 0,1 0 0 0 0,0 1 0 0 0,1-1 0 0 0,1 0 1 0 0,1 1-1 0 0,0-1 0 0 0,2 20 0 0 0,0-26-63 0 0,-1-3-27 0 0,-1-2-16 0 0,7 7-59 0 0,-2-5-3 0 0,1-1 0 0 0,0-2 0 0 0,5 0 0 0 0,2 0 0 0 0,0-1 0 0 0,1 0 0 0 0,21 1 0 0 0,8 0 0 0 0,-31-1 10 0 0,0 1-1 0 0,1 0 0 0 0,-1 1 1 0 0,0 0-1 0 0,0 0 1 0 0,18 11-1 0 0,-26-13 1 0 0,-1 0 1 0 0,0 0-1 0 0,0 1 0 0 0,1-1 0 0 0,-1 1 0 0 0,-1-1 0 0 0,1 1 1 0 0,0 0-1 0 0,-1 0 0 0 0,1 0 0 0 0,-1 1 0 0 0,0-1 1 0 0,0 1-1 0 0,0-1 0 0 0,-1 1 0 0 0,1-1 0 0 0,-1 1 0 0 0,0 0 1 0 0,0 0-1 0 0,0 0 0 0 0,0 0 0 0 0,-1 0 0 0 0,1 0 0 0 0,-1 0 1 0 0,-1 5-1 0 0,0-2-2 0 0,0 0 1 0 0,-1 0-1 0 0,0 0 0 0 0,-1-1 1 0 0,1 1-1 0 0,-1-1 1 0 0,-1 1-1 0 0,1-1 0 0 0,-1 0 1 0 0,0 0-1 0 0,0 0 1 0 0,-1-1-1 0 0,0 0 0 0 0,0 0 1 0 0,0 0-1 0 0,0 0 1 0 0,-1-1-1 0 0,0 0 0 0 0,0 0 1 0 0,0 0-1 0 0,-13 5 1 0 0,12-6-24 0 0,0 0 0 0 0,0-1 1 0 0,0 1-1 0 0,-1-1 1 0 0,1-1-1 0 0,-1 0 1 0 0,1 0-1 0 0,-1 0 1 0 0,0-1-1 0 0,1 0 1 0 0,-1 0-1 0 0,0-1 1 0 0,1 0-1 0 0,-1 0 1 0 0,1-1-1 0 0,0 0 1 0 0,-1 0-1 0 0,1-1 1 0 0,0 0-1 0 0,-9-5 1 0 0,14 6-10 0 0,-1 1-1 0 0,1-1 1 0 0,0 1 0 0 0,0-1 0 0 0,0 0-1 0 0,1 0 1 0 0,-1 0 0 0 0,0 0 0 0 0,1 0-1 0 0,-1 0 1 0 0,1 0 0 0 0,0 0 0 0 0,-1-1-1 0 0,1 1 1 0 0,0-1 0 0 0,1 1 0 0 0,-1 0 0 0 0,0-1-1 0 0,0-4 1 0 0,1 5-300 0 0,0 0 0 0 0,0 0 0 0 0,1 0-1 0 0,-1 0 1 0 0,0 0 0 0 0,1 0 0 0 0,-1 0 0 0 0,1 0-1 0 0,1-4 1 0 0</inkml:trace>
</inkml:ink>
</file>

<file path=ppt/ink/ink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1-10T17:30:00.11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273 0 6911 0 0,'0'0'623'0'0,"-16"12"4922"0"0,12-9-4306 0 0,0-1-1 0 0,-1 1 1 0 0,1-1-1 0 0,-9 3 1 0 0,-19 2 1065 0 0,17-6-2622 0 0,0-1 0 0 0,-20-3 0 0 0,-12 0 647 0 0,45 3-318 0 0,1 0-1 0 0,0 0 1 0 0,-1 0 0 0 0,1 1-1 0 0,0-1 1 0 0,0 1 0 0 0,-1-1-1 0 0,1 1 1 0 0,0-1 0 0 0,0 1-1 0 0,0 0 1 0 0,0-1 0 0 0,0 1-1 0 0,0 0 1 0 0,0 0 0 0 0,0 0-1 0 0,0 0 1 0 0,0 0-1 0 0,0 0 1 0 0,0 0 0 0 0,0 0-1 0 0,0 1 1 0 0,-1 2 31 0 0,0-1 1 0 0,1 1-1 0 0,-1 0 0 0 0,1 0 1 0 0,-1 4-1 0 0,-4 17 203 0 0,0-4 275 0 0,2 0 0 0 0,0 0 0 0 0,-1 26 0 0 0,5-45-485 0 0,1 2 50 0 0,8 0-45 0 0,-4-4-37 0 0,1 1-1 0 0,0-1 1 0 0,-1 0-1 0 0,1 0 1 0 0,0 0 0 0 0,5-2-1 0 0,-4 1 7 0 0,-1 1 1 0 0,1-1-1 0 0,0 1 0 0 0,7 1 0 0 0,-3 1 63 0 0,0 0 0 0 0,-1 1 0 0 0,1 0 0 0 0,-1 1 0 0 0,1 0 0 0 0,-1 0 0 0 0,0 1 0 0 0,0 1 0 0 0,-1 0 0 0 0,0 0 0 0 0,0 0 0 0 0,12 13 0 0 0,-19-17-55 0 0,0 1-1 0 0,0-1 1 0 0,0 1-1 0 0,0-1 1 0 0,0 1-1 0 0,-1 0 1 0 0,1 0-1 0 0,-1 0 1 0 0,0 0-1 0 0,0 0 1 0 0,0 0 0 0 0,0 1-1 0 0,0-1 1 0 0,-1 0-1 0 0,1 0 1 0 0,-1 1-1 0 0,0-1 1 0 0,0 0-1 0 0,0 1 1 0 0,-1-1-1 0 0,1 0 1 0 0,-1 0-1 0 0,0 0 1 0 0,0 1 0 0 0,0-1-1 0 0,0 0 1 0 0,0 0-1 0 0,-1 0 1 0 0,1 0-1 0 0,-3 3 1 0 0,0-1-41 0 0,1-1 1 0 0,-1 1-1 0 0,0 0 1 0 0,0-1-1 0 0,0 0 1 0 0,-1 0-1 0 0,1 0 0 0 0,-1-1 1 0 0,0 1-1 0 0,0-1 1 0 0,-1 0-1 0 0,1-1 1 0 0,0 1-1 0 0,-1-1 1 0 0,-10 3-1 0 0,5-4-36 0 0,0 1 0 0 0,0-2 0 0 0,0 0 0 0 0,0 0 0 0 0,0-1 0 0 0,-11-2 0 0 0,0-1-660 0 0,1-1 0 0 0,-22-8 0 0 0,34 10-228 0 0</inkml:trace>
</inkml:ink>
</file>

<file path=ppt/ink/ink3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1-10T17:36:20.19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33 10079 0 0,'0'0'7031'0'0,"-1"9"-1742"0"0,2-8-5235 0 0,-1 0-1 0 0,1 0 1 0 0,-1 0-1 0 0,1 0 1 0 0,0 0-1 0 0,0-1 1 0 0,0 1 0 0 0,-1 0-1 0 0,1 0 1 0 0,0 0-1 0 0,0-1 1 0 0,0 1-1 0 0,0 0 1 0 0,0-1 0 0 0,0 1-1 0 0,0-1 1 0 0,0 1-1 0 0,0-1 1 0 0,1 0-1 0 0,-1 0 1 0 0,0 1-1 0 0,0-1 1 0 0,0 0 0 0 0,0 0-1 0 0,0 0 1 0 0,1 0-1 0 0,-1 0 1 0 0,2 0-1 0 0,5-1-25 0 0,1 0 0 0 0,15-4-1 0 0,-16 3 74 0 0,53-16-17 0 0,-42 12-68 0 0,1 0 0 0 0,27-4 0 0 0,-38 8-3 0 0,-7 1-13 0 0,0 0 0 0 0,1 0 0 0 0,-1 1-1 0 0,1-1 1 0 0,-1 1 0 0 0,1-1-1 0 0,3 1 1 0 0,-5 0 3 0 0,0 0 1 0 0,0-1-1 0 0,-1 1 0 0 0,1 0 1 0 0,0 0-1 0 0,0 0 0 0 0,0 0 0 0 0,0 0 1 0 0,-1 0-1 0 0,1 1 0 0 0,0-1 1 0 0,0 0-1 0 0,0 0 0 0 0,0 1 0 0 0,-1-1 1 0 0,1 0-1 0 0,0 1 0 0 0,0-1 1 0 0,-1 1-1 0 0,1-1 0 0 0,0 1 0 0 0,-1-1 1 0 0,1 1-1 0 0,0-1 0 0 0,-1 1 1 0 0,1 0-1 0 0,-1-1 0 0 0,1 1 1 0 0,-1 0-1 0 0,0-1 0 0 0,1 1 0 0 0,-1 0 1 0 0,1 0-1 0 0,-1 0 0 0 0,0-1 1 0 0,1 3-1 0 0,-1-1 8 0 0,1 1 5 0 0,0 0 0 0 0,-1 1-1 0 0,1-1 1 0 0,-1 0-1 0 0,0 0 1 0 0,0 0-1 0 0,0 1 1 0 0,0-1-1 0 0,-1 5 1 0 0,-9 30 128 0 0,5-22-81 0 0,-44 152 593 0 0,0-1 141 0 0,37-118-584 0 0,-9 71 1 0 0,20-100-254 0 0,3-20-50 0 0,0-1 0 0 0,0 0 0 0 0,0 0 0 0 0,-1 0 0 0 0,1-1 0 0 0,0 1 0 0 0,2-2 0 0 0,20-31-2764 0 0,-10 10-4573 0 0,-7 10 676 0 0</inkml:trace>
</inkml:ink>
</file>

<file path=ppt/ink/ink3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1-10T17:36:20.54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0 17247 0 0,'5'7'1566'0'0,"-3"-4"-1535"0"0,0 0 0 0 0,0 0 0 0 0,-1 0 0 0 0,0 0 0 0 0,1 1 0 0 0,-1-1 0 0 0,1 5 0 0 0,0 7 8512 0 0,9-20-9349 0 0,-7 4 446 0 0,-1-1 1 0 0,1 0 0 0 0,-1 0-1 0 0,0 0 1 0 0,1 0 0 0 0,-1-1-1 0 0,3-2 1 0 0,3-4-1709 0 0</inkml:trace>
</inkml:ink>
</file>

<file path=ppt/ink/ink3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1-10T17:36:21.17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246 0 5063 0 0,'0'0'11255'0'0,"-15"8"-7466"0"0,5-6-3244 0 0,-1 1 0 0 0,0-1 0 0 0,-14 0 0 0 0,11-1-362 0 0,-3 1-58 0 0,-1-1-1 0 0,0-1 1 0 0,0-1 0 0 0,1-1-1 0 0,-20-3 1 0 0,34 4-83 0 0,-2 1-19 0 0,4 1-12 0 0,0-1 0 0 0,0 1 0 0 0,0 0-1 0 0,0-1 1 0 0,1 1 0 0 0,-1 0 0 0 0,0-1 0 0 0,0 1 0 0 0,0 0-1 0 0,1 0 1 0 0,-1 0 0 0 0,1-1 0 0 0,-1 1 0 0 0,0 0-1 0 0,1 0 1 0 0,-1 0 0 0 0,1 0 0 0 0,0 0 0 0 0,-1 0 0 0 0,1 2-1 0 0,-1-2 19 0 0,-1 8 122 0 0,-1 1 1 0 0,2-1-1 0 0,-1 0 0 0 0,1 1 1 0 0,0 13-1 0 0,1-6 22 0 0,-2 101 538 0 0,4-92-640 0 0,-1-20-29 0 0,5-3-31 0 0,-3-2-11 0 0,-1 0 0 0 0,0 0 0 0 0,0-1 0 0 0,1 1 0 0 0,-1-1 0 0 0,0 1 0 0 0,1-1 0 0 0,-1 0 0 0 0,0 0 0 0 0,1 0 0 0 0,-1 0 0 0 0,0-1 0 0 0,1 1 0 0 0,2-1 0 0 0,4-1 0 0 0,16 0 47 0 0,0 1-1 0 0,34 3 1 0 0,-49-1-31 0 0,0 0-1 0 0,0 1 1 0 0,0 1-1 0 0,-1-1 1 0 0,1 2-1 0 0,-1-1 1 0 0,1 1 0 0 0,15 10-1 0 0,-18-9 1 0 0,-1 0 0 0 0,1 0 0 0 0,-1 0 0 0 0,1 1 0 0 0,-2 0 1 0 0,1 0-1 0 0,-1 1 0 0 0,6 7 0 0 0,-8-9-4 0 0,-1 1 1 0 0,1-1 0 0 0,-1 0-1 0 0,0 1 1 0 0,0-1 0 0 0,0 1-1 0 0,-1-1 1 0 0,0 1 0 0 0,0 0-1 0 0,0 0 1 0 0,-1 0 0 0 0,0 9-1 0 0,-1-6 0 0 0,-1 0 0 0 0,1 1-1 0 0,-1-1 1 0 0,-1-1-1 0 0,0 1 1 0 0,0 0 0 0 0,-1-1-1 0 0,0 1 1 0 0,0-1-1 0 0,-1 0 1 0 0,-7 9 0 0 0,8-12-13 0 0,0 0 1 0 0,0-1-1 0 0,0 1 1 0 0,-1-1-1 0 0,0 0 1 0 0,0 0-1 0 0,0-1 1 0 0,0 1-1 0 0,-1-1 1 0 0,1 0-1 0 0,-1-1 1 0 0,0 1-1 0 0,0-1 1 0 0,0 0-1 0 0,0-1 1 0 0,0 0 0 0 0,-8 1-1 0 0,5-1-17 0 0,0-1 0 0 0,-1 0 0 0 0,1 0 0 0 0,-1-1 0 0 0,-15-4 0 0 0,21 4 11 0 0,0 0 1 0 0,0-1-1 0 0,0 1 0 0 0,1-1 0 0 0,-1 1 1 0 0,0-1-1 0 0,1-1 0 0 0,0 1 0 0 0,-1 0 1 0 0,1-1-1 0 0,0 1 0 0 0,0-1 0 0 0,0 0 1 0 0,1 0-1 0 0,-5-6 0 0 0,6 7-93 0 0,0 0 1 0 0,1 0-1 0 0,-1 0 1 0 0,0 0-1 0 0,1 0 0 0 0,0 0 1 0 0,-1 0-1 0 0,1 0 1 0 0,0 0-1 0 0,0 0 0 0 0,0 0 1 0 0,0 0-1 0 0,0 0 0 0 0,1 0 1 0 0,-1 0-1 0 0,1 0 1 0 0,-1 0-1 0 0,1 0 0 0 0,0 0 1 0 0,1-3-1 0 0,3-5-1032 0 0</inkml:trace>
</inkml:ink>
</file>

<file path=ppt/ink/ink3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1-10T17:36:22.87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35 132 5527 0 0,'0'0'250'0'0,"-1"1"-2"0"0,-19 13 12312 0 0,20-14-12399 0 0,-1 0 0 0 0,1 0 0 0 0,-1 0 0 0 0,1 0 0 0 0,-1 0 0 0 0,1 0 0 0 0,-1 0 0 0 0,1 0 0 0 0,-1 0 0 0 0,1 0 0 0 0,-1 0 0 0 0,1 0 0 0 0,-1 0 0 0 0,1 0 0 0 0,-1-1 0 0 0,1 1 0 0 0,-1 0 0 0 0,1 0 0 0 0,0-1 0 0 0,-1 1 0 0 0,1 0 0 0 0,-1-1 0 0 0,1 1 0 0 0,0 0 0 0 0,-1-1 0 0 0,1 1 0 0 0,0 0 0 0 0,-1-1 0 0 0,1 1 0 0 0,0-1 0 0 0,-1 0 0 0 0,1 0-98 0 0,0 0-1 0 0,1 0 0 0 0,-1 0 1 0 0,0 0-1 0 0,0 0 0 0 0,1 0 0 0 0,-1 0 1 0 0,0 0-1 0 0,1 0 0 0 0,-1 0 1 0 0,1 0-1 0 0,-1 0 0 0 0,2-1 1 0 0,3-4-155 0 0,-1 0 1 0 0,1 1 0 0 0,8-8-1 0 0,5-1 110 0 0,0 0 0 0 0,1 1 0 0 0,34-17-1 0 0,-45 26 6 0 0,0 0-1 0 0,0 1 0 0 0,0 0 0 0 0,1 1 1 0 0,-1-1-1 0 0,1 2 0 0 0,0-1 0 0 0,-1 1 1 0 0,1 1-1 0 0,0-1 0 0 0,0 2 0 0 0,14 1 0 0 0,-22-2-16 0 0,1 0 0 0 0,0 1 0 0 0,0-1 0 0 0,-1 1 0 0 0,1-1 0 0 0,0 1 0 0 0,-1 0 0 0 0,1 0 0 0 0,-1 0 0 0 0,1 0 0 0 0,-1 0 0 0 0,1 0 0 0 0,-1 0 0 0 0,0 0 0 0 0,1 1 0 0 0,-1-1-1 0 0,0 0 1 0 0,0 1 0 0 0,1 1 0 0 0,-1-1-2 0 0,0 1 0 0 0,0-1 0 0 0,0 1-1 0 0,-1-1 1 0 0,1 1 0 0 0,-1-1-1 0 0,0 1 1 0 0,0-1 0 0 0,0 1 0 0 0,0-1-1 0 0,0 1 1 0 0,-1 2 0 0 0,0 4 16 0 0,-2 0 0 0 0,1-1 0 0 0,-1 1-1 0 0,-1-1 1 0 0,1 0 0 0 0,-9 14 0 0 0,-7 6 4 0 0,-2 0 0 0 0,0-1 0 0 0,-2-1 0 0 0,-1-1 0 0 0,-49 39 0 0 0,74-64-24 0 0,-1 0 1 0 0,0 0-1 0 0,0 0 0 0 0,0 0 0 0 0,0 0 1 0 0,0 0-1 0 0,0 0 0 0 0,1 0 0 0 0,-1 0 1 0 0,0 0-1 0 0,0 0 0 0 0,0 0 0 0 0,0 0 1 0 0,0 0-1 0 0,1 0 0 0 0,-1 0 0 0 0,0 0 1 0 0,0 0-1 0 0,0 0 0 0 0,0 0 0 0 0,0 0 1 0 0,0 0-1 0 0,0 0 0 0 0,1 1 0 0 0,-1-1 1 0 0,0 0-1 0 0,0 0 0 0 0,0 0 0 0 0,0 0 1 0 0,0 0-1 0 0,0 0 0 0 0,0 0 0 0 0,0 1 1 0 0,0-1-1 0 0,0 0 0 0 0,1 0 0 0 0,-1 0 1 0 0,0 0-1 0 0,0 0 0 0 0,0 0 0 0 0,0 1 1 0 0,0-1-1 0 0,0 0 0 0 0,0 0 0 0 0,0 0 1 0 0,0 0-1 0 0,0 0 0 0 0,0 1 0 0 0,0-1 1 0 0,0 0-1 0 0,0 0 0 0 0,-1 0 0 0 0,1 0 1 0 0,0 0-1 0 0,0 0 0 0 0,0 1 0 0 0,0-1 1 0 0,0 0-1 0 0,0 0 0 0 0,0 0 0 0 0,0 0 0 0 0,0 0 1 0 0,0 0-1 0 0,0 0 0 0 0,-1 0 0 0 0,1 1 1 0 0,0-1-1 0 0,12 0 33 0 0,-11 0-30 0 0,58-3 83 0 0,-34 2-44 0 0,40 1 0 0 0,-57 0-31 0 0,-1 1 1 0 0,1 1 0 0 0,0 0-1 0 0,-1 0 1 0 0,1 0-1 0 0,-1 1 1 0 0,0 0 0 0 0,1 0-1 0 0,8 6 1 0 0,-11-6 13 0 0,0 1 0 0 0,0-1 0 0 0,0 1 0 0 0,0 0 0 0 0,-1 1 0 0 0,0-1 0 0 0,0 1 0 0 0,0 0 0 0 0,0 0 0 0 0,-1 0 0 0 0,0 0 0 0 0,0 1 0 0 0,0-1 0 0 0,0 1 1 0 0,-1 0-1 0 0,0 0 0 0 0,-1 0 0 0 0,1 0 0 0 0,-1 0 0 0 0,0 0 0 0 0,-1 0 0 0 0,1 0 0 0 0,-1 1 0 0 0,0-1 0 0 0,-1 0 0 0 0,1 0 0 0 0,-4 10 0 0 0,2-4 17 0 0,-1-1-1 0 0,0 0 1 0 0,-1 0 0 0 0,0 0-1 0 0,-1-1 1 0 0,0 0-1 0 0,-1 0 1 0 0,0 0 0 0 0,-1 0-1 0 0,-12 13 1 0 0,13-16-39 0 0,-1-1 1 0 0,0 0-1 0 0,0 0 0 0 0,0 0 0 0 0,-1-1 1 0 0,0 0-1 0 0,0-1 0 0 0,0 0 1 0 0,0 0-1 0 0,-1-1 0 0 0,1 0 1 0 0,-1 0-1 0 0,-16 2 0 0 0,13-3-2 0 0,1-1-1 0 0,-1-1 1 0 0,1 0-1 0 0,-1 0 1 0 0,1-1-1 0 0,-1-1 1 0 0,-16-4-1 0 0,23 5-56 0 0,0-1-1 0 0,0 1 0 0 0,1-1 0 0 0,-1 0 1 0 0,0-1-1 0 0,1 1 0 0 0,-1-1 0 0 0,1 0 1 0 0,0 0-1 0 0,0 0 0 0 0,0-1 0 0 0,0 0 1 0 0,1 1-1 0 0,-1-1 0 0 0,1 0 0 0 0,0-1 1 0 0,0 1-1 0 0,1 0 0 0 0,-3-6 0 0 0,1-2-1353 0 0,2-2-4633 0 0,2 1-1717 0 0</inkml:trace>
</inkml:ink>
</file>

<file path=ppt/ink/ink3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1-10T17:36:24.11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32 99 4607 0 0,'0'0'6904'0'0,"-1"-1"-6770"0"0,-5-3-108 0 0,-2-1-1054 0 0,-9 4 14264 0 0,29-12-13172 0 0,7-10-74 0 0,-13 17 1 0 0,1 0 0 0 0,0 1 0 0 0,10-7-1 0 0,-12 9 8 0 0,1 0-1 0 0,-1 0 0 0 0,1 1 0 0 0,0-1 1 0 0,0 1-1 0 0,0 0 0 0 0,0 1 0 0 0,0 0 0 0 0,0 0 1 0 0,8-1-1 0 0,-12 2 10 0 0,1 0 1 0 0,-1 1-1 0 0,1-1 1 0 0,-1 0-1 0 0,1 1 1 0 0,-1 0-1 0 0,0-1 1 0 0,1 1-1 0 0,-1 0 1 0 0,0 0-1 0 0,1 1 1 0 0,-1-1-1 0 0,0 0 1 0 0,0 1-1 0 0,0-1 1 0 0,0 1-1 0 0,0-1 1 0 0,-1 1-1 0 0,1 0 1 0 0,0 0-1 0 0,-1 0 1 0 0,1 0-1 0 0,-1 0 1 0 0,0 0-1 0 0,1 3 1 0 0,0-2 13 0 0,-1-1-12 0 0,-1-1 1 0 0,1 1 0 0 0,-1-1-1 0 0,0 1 1 0 0,0-1-1 0 0,0 1 1 0 0,1-1 0 0 0,-2 1-1 0 0,1 0 1 0 0,0-1-1 0 0,-1 3 1 0 0,1 1 29 0 0,-2 12 56 0 0,0-1-1 0 0,-1 0 1 0 0,-9 29-1 0 0,-22 45 136 0 0,28-74-195 0 0,-82 184 373 0 0,82-189-427 0 0,1 1-1 0 0,1 0 1 0 0,-5 18 0 0 0,7-22 61 0 0,4-1-31 0 0,-2-6-11 0 0,0 0 0 0 0,0-1 0 0 0,0 1 0 0 0,0 0 0 0 0,1-1 0 0 0,-1 1 0 0 0,0-1 0 0 0,0 1 0 0 0,0 0 0 0 0,1-1 0 0 0,-1 1 0 0 0,1-1 0 0 0,-1 1 0 0 0,0-1 0 0 0,1 1 0 0 0,-1-1 0 0 0,1 1 0 0 0,-1-1 0 0 0,1 0 0 0 0,-1 1 0 0 0,1-1 0 0 0,-1 0 0 0 0,1 1 0 0 0,1 0 0 0 0,0 0 3 0 0,-1 0 1 0 0,0 0-1 0 0,1 0 0 0 0,-1 0 0 0 0,1 0 0 0 0,-1 0 1 0 0,1-1-1 0 0,-1 1 0 0 0,1 0 0 0 0,0-1 1 0 0,-1 1-1 0 0,1-1 0 0 0,0 0 0 0 0,0 0 1 0 0,-1 1-1 0 0,1-1 0 0 0,2-1 0 0 0,1 1 14 0 0,11 1 30 0 0,0-2-1 0 0,0 0 1 0 0,22-5 0 0 0,0 0-53 0 0,-26 5 6 0 0,-4 0 0 0 0,0 0 0 0 0,0-1 0 0 0,-1 0 0 0 0,1 0 0 0 0,7-4 0 0 0,-7 3-68 0 0,-7 3-352 0 0,0-1 0 0 0,0 1 0 0 0,-1-1-1 0 0,1 1 1 0 0,0-1 0 0 0,-1 0 0 0 0,1 1 0 0 0,0-1 0 0 0,-1 0 0 0 0,1 1-1 0 0,0-1 1 0 0,-1 0 0 0 0,1 0 0 0 0,-1 0 0 0 0,0 1 0 0 0,1-1-1 0 0,0-2 1 0 0,1-6-7557 0 0</inkml:trace>
</inkml:ink>
</file>

<file path=ppt/ink/ink3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1-10T17:36:24.76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189 75 2759 0 0,'0'0'126'0'0,"9"0"20"0"0,-8 0 169 0 0,1 0-1 0 0,-1 0 0 0 0,1 0 0 0 0,0 0 0 0 0,-1 0 1 0 0,1-1-1 0 0,-1 1 0 0 0,1 0 0 0 0,0-1 0 0 0,-1 1 1 0 0,1-1-1 0 0,-1 0 0 0 0,0 1 0 0 0,3-3 0 0 0,1 1 3273 0 0,4-9-249 0 0,-9 10-3264 0 0,0 0 0 0 0,0 0 0 0 0,0 1 0 0 0,0-1 0 0 0,0 0 0 0 0,-1 0 0 0 0,1 1 0 0 0,0-1 0 0 0,0 0 0 0 0,-1 1 0 0 0,1-1 0 0 0,0 0 0 0 0,-1 1 0 0 0,1-1 0 0 0,-1 0 0 0 0,1 1 0 0 0,-1-1 0 0 0,1 1 0 0 0,-1-1 0 0 0,1 1 0 0 0,-1-1 0 0 0,0 1 0 0 0,1-1 0 0 0,-1 1 0 0 0,0-1 0 0 0,1 1 0 0 0,-1 0 0 0 0,0 0 0 0 0,1-1 0 0 0,-1 1 0 0 0,0 0 0 0 0,0 0 0 0 0,1 0 0 0 0,-1 0 0 0 0,-1 0 0 0 0,-26-3 1302 0 0,6 4-819 0 0,1 1 1 0 0,-1 1 0 0 0,0 2 0 0 0,-23 7-1 0 0,12-4-367 0 0,31-8-175 0 0,2 0-11 0 0,-1 0-1 0 0,1 0 1 0 0,-1 0-1 0 0,1 0 1 0 0,-1 0-1 0 0,1 0 1 0 0,-1 0-1 0 0,1 0 1 0 0,-1 0-1 0 0,1 0 1 0 0,-1 0-1 0 0,1 0 1 0 0,-1 1-1 0 0,1-1 1 0 0,-1 0-1 0 0,1 0 1 0 0,-1 1-1 0 0,1-1 1 0 0,0 0 0 0 0,-1 1-1 0 0,1-1 1 0 0,0 0-1 0 0,-1 1 1 0 0,1-1-1 0 0,0 0 1 0 0,-1 1-1 0 0,1-1 1 0 0,0 1-1 0 0,-1-1 1 0 0,1 1-1 0 0,-1 1 25 0 0,-1 0-1 0 0,1 0 0 0 0,0 0 1 0 0,0 0-1 0 0,0 0 1 0 0,1 0-1 0 0,-1 0 0 0 0,0 0 1 0 0,1 0-1 0 0,-1 0 1 0 0,1 1-1 0 0,0-1 0 0 0,0 0 1 0 0,0 0-1 0 0,0 1 1 0 0,0-1-1 0 0,0 0 1 0 0,1 0-1 0 0,-1 0 0 0 0,1 1 1 0 0,-1-1-1 0 0,1 0 1 0 0,0 0-1 0 0,2 3 0 0 0,-1 1 83 0 0,1-1-1 0 0,0 0 0 0 0,0 0 0 0 0,1 0 0 0 0,0 0 1 0 0,-1-1-1 0 0,2 0 0 0 0,4 6 0 0 0,131 96 1052 0 0,-118-89-959 0 0,-1 1 0 0 0,31 35 0 0 0,-48-49-177 0 0,-1 1 0 0 0,0-1 1 0 0,0 0-1 0 0,0 1 1 0 0,-1 0-1 0 0,0-1 0 0 0,0 1 1 0 0,0 0-1 0 0,0 0 0 0 0,-1 1 1 0 0,0-1-1 0 0,0 0 0 0 0,0 0 1 0 0,-1 0-1 0 0,1 10 0 0 0,-2-11-18 0 0,1 0 0 0 0,-1 1 0 0 0,0-1 0 0 0,0 0 0 0 0,0 0 0 0 0,-1 1-1 0 0,1-1 1 0 0,-1 0 0 0 0,0-1 0 0 0,0 1 0 0 0,-1 0 0 0 0,1 0 0 0 0,-1-1-1 0 0,0 0 1 0 0,1 1 0 0 0,-1-1 0 0 0,-1 0 0 0 0,1 0 0 0 0,-6 3-1 0 0,3-3-12 0 0,0 0-1 0 0,0 0 0 0 0,0-1 0 0 0,-1 0 0 0 0,1 0 0 0 0,-1 0 1 0 0,1-1-1 0 0,-1 0 0 0 0,0 0 0 0 0,0-1 0 0 0,1 0 0 0 0,-1 0 1 0 0,0-1-1 0 0,1 1 0 0 0,-12-4 0 0 0,12 3-7 0 0,0-1-1 0 0,0 0 1 0 0,1 0-1 0 0,-1-1 1 0 0,0 1-1 0 0,1-1 1 0 0,-10-7-1 0 0,12 8 11 0 0,0-1 1 0 0,1 0-1 0 0,-1 1 0 0 0,1-1 0 0 0,-1 0 0 0 0,1 0 0 0 0,0 0 0 0 0,0 0 0 0 0,0-1 0 0 0,0 1 0 0 0,1 0 0 0 0,-1-1 0 0 0,0-4 0 0 0,1 2 28 0 0,0 1 0 0 0,1-1 0 0 0,0 0-1 0 0,0 1 1 0 0,0-1 0 0 0,1 0-1 0 0,0 1 1 0 0,0-1 0 0 0,0 0-1 0 0,1 1 1 0 0,0-1 0 0 0,0 1-1 0 0,5-9 1 0 0,3-5 232 0 0,1 0-1 0 0,17-20 1 0 0,14-13 13 0 0,-22 29-179 0 0,30-45 0 0 0,-46 61-127 0 0,0 0 0 0 0,0-1 0 0 0,-1 1 0 0 0,0-1 0 0 0,0 1 0 0 0,-1-1 0 0 0,0 0 0 0 0,0 0 0 0 0,-1 0 0 0 0,0 0 0 0 0,0-13 0 0 0,-2 15-202 0 0,1 0-1 0 0,-1 1 1 0 0,0-1-1 0 0,-1 0 1 0 0,1 1-1 0 0,-1-1 1 0 0,-3-5-1 0 0,-5-5-1353 0 0</inkml:trace>
</inkml:ink>
</file>

<file path=ppt/ink/ink3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1-10T17:36:26.72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94 6 3679 0 0,'7'-5'14431'0'0,"-6"8"-14152"0"0,0 0 0 0 0,0 0 0 0 0,0 1 0 0 0,0-1-1 0 0,0 1 1 0 0,-1-1 0 0 0,0 0 0 0 0,0 1 0 0 0,0-1 0 0 0,0 1 0 0 0,0-1 0 0 0,-1 0 0 0 0,1 1 0 0 0,-2 3 0 0 0,-2 9 533 0 0,-10 24 0 0 0,-11 21 251 0 0,-18 50-230 0 0,38-95-718 0 0,1-1 1 0 0,1 1-1 0 0,1 0 0 0 0,0 0 1 0 0,0 23-1 0 0,2-24-11 0 0,1 1 0 0 0,1-1 1 0 0,0 0-1 0 0,1 0 0 0 0,10 29 1 0 0,-10-37-64 0 0,0 1 1 0 0,1-2 0 0 0,-1 1 0 0 0,2 0 0 0 0,-1-1 0 0 0,1 1 0 0 0,0-1 0 0 0,0-1 0 0 0,0 1 0 0 0,1-1 0 0 0,0 0 0 0 0,0 0 0 0 0,12 7 0 0 0,-5-5-16 0 0,-1-1 0 0 0,1-1 0 0 0,0 0-1 0 0,0-1 1 0 0,1-1 0 0 0,-1 0 0 0 0,1 0 0 0 0,0-2-1 0 0,0 1 1 0 0,16-2 0 0 0,-19 0-35 0 0,0-1 0 0 0,-1 0 0 0 0,1 0 0 0 0,-1-1 0 0 0,1-1 0 0 0,-1 0 0 0 0,0 0 0 0 0,0-1 0 0 0,0 0 0 0 0,-1-1 0 0 0,1 0 0 0 0,-1 0-1 0 0,16-13 1 0 0,-21 13-30 0 0,1 1-1 0 0,-2-1 1 0 0,1 1-1 0 0,0-1 0 0 0,-1-1 1 0 0,0 1-1 0 0,0 0 1 0 0,-1-1-1 0 0,1 1 1 0 0,-1-1-1 0 0,-1 0 0 0 0,1 1 1 0 0,-1-1-1 0 0,0 0 1 0 0,0 0-1 0 0,0 0 1 0 0,-1-6-1 0 0,0 8 25 0 0,0 0 0 0 0,0 0 1 0 0,-1 1-1 0 0,1-1 0 0 0,-1 0 0 0 0,0 0 1 0 0,0 1-1 0 0,0-1 0 0 0,-1 1 0 0 0,1-1 1 0 0,-1 1-1 0 0,0-1 0 0 0,0 1 1 0 0,0 0-1 0 0,0 0 0 0 0,-1 0 0 0 0,1 0 1 0 0,-1 0-1 0 0,0 1 0 0 0,0-1 0 0 0,0 1 1 0 0,0 0-1 0 0,0 0 0 0 0,0 0 0 0 0,-1 0 1 0 0,1 0-1 0 0,-7-2 0 0 0,4 3 7 0 0,0 0 0 0 0,-1 0 0 0 0,1 1 1 0 0,0-1-1 0 0,-1 1 0 0 0,1 1 0 0 0,0-1 0 0 0,0 1 0 0 0,-1 0 0 0 0,1 1 0 0 0,0-1 1 0 0,0 1-1 0 0,0 0 0 0 0,1 1 0 0 0,-11 5 0 0 0,-1 1 25 0 0,1 2 0 0 0,0-1 0 0 0,-27 26-1 0 0,26-20 108 0 0,-19 23-1 0 0,32-35-81 0 0,0 2 0 0 0,0-1 0 0 0,1 0 0 0 0,-1 1 0 0 0,1 0 0 0 0,1 0 0 0 0,-1 0 0 0 0,1 0 0 0 0,-3 9 0 0 0,5-14-39 0 0,0-1-1 0 0,0 1 1 0 0,0-1 0 0 0,0 1 0 0 0,0-1-1 0 0,0 1 1 0 0,0-1 0 0 0,0 1-1 0 0,0-1 1 0 0,0 1 0 0 0,0-1-1 0 0,1 1 1 0 0,-1-1 0 0 0,0 1-1 0 0,0-1 1 0 0,0 1 0 0 0,1-1-1 0 0,-1 1 1 0 0,0-1 0 0 0,0 1 0 0 0,1-1-1 0 0,-1 0 1 0 0,0 1 0 0 0,1-1-1 0 0,-1 0 1 0 0,1 1 0 0 0,-1-1-1 0 0,1 0 1 0 0,-1 1 0 0 0,0-1-1 0 0,1 0 1 0 0,-1 0 0 0 0,1 1 0 0 0,-1-1-1 0 0,1 0 1 0 0,-1 0 0 0 0,1 0-1 0 0,-1 0 1 0 0,1 0 0 0 0,-1 0-1 0 0,1 0 1 0 0,0 0 0 0 0,0 0-12 0 0,1 1-87 0 0,0-1 0 0 0,0 0 1 0 0,0 0-1 0 0,0 0 0 0 0,0-1 0 0 0,0 1 1 0 0,0 0-1 0 0,1-1 0 0 0,-1 1 0 0 0,0-1 1 0 0,2-1-1 0 0,13-8-6938 0 0,-4-1-1258 0 0</inkml:trace>
</inkml:ink>
</file>

<file path=ppt/ink/ink3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1-10T17:36:28.15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25 7 7311 0 0,'0'-6'11976'0'0,"-1"14"-11317"0"0,1 0-1 0 0,-2 0 1 0 0,-2 10-1 0 0,-3 21 1163 0 0,-1 225 1462 0 0,6-142-2669 0 0,2-104-561 0 0,0-1 0 0 0,1 1-1 0 0,2 0 1 0 0,6 29 0 0 0,-9-47-69 0 0,0 0 0 0 0,0 1 0 0 0,0-1 0 0 0,0 0 0 0 0,0 0 0 0 0,0 1 0 0 0,0-1 0 0 0,0 0 0 0 0,1 1 0 0 0,-1-1 0 0 0,0 0 0 0 0,0 1 0 0 0,0-1 0 0 0,0 0 0 0 0,0 0 0 0 0,1 1 0 0 0,-1-1 0 0 0,0 0 0 0 0,0 0 0 0 0,1 1 0 0 0,-1-1 0 0 0,0 0 0 0 0,0 0 0 0 0,1 0 0 0 0,-1 1-1 0 0,0-1 1 0 0,0 0 0 0 0,1 0 0 0 0,-1 0 0 0 0,0 0 0 0 0,1 0 0 0 0,-1 0 0 0 0,0 0 0 0 0,1 0 0 0 0,-1 0 0 0 0,0 0 0 0 0,1 0 0 0 0,-1 0 0 0 0,0 0 0 0 0,1 0 0 0 0,-1 0 0 0 0,0 0 0 0 0,1 0 0 0 0,-1 0 0 0 0,0 0 0 0 0,1-1 0 0 0,8-6-1111 0 0,-9 7 1094 0 0,3-4-867 0 0,0-1-1 0 0,0 1 1 0 0,4-10 0 0 0,-5 10 264 0 0,4-8-1262 0 0</inkml:trace>
</inkml:ink>
</file>

<file path=ppt/ink/ink3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1-10T17:36:28.64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25 84 6911 0 0,'0'0'13463'0'0,"-22"-1"-12852"0"0,22 1-603 0 0,0 0 0 0 0,-1 0 0 0 0,1 0 1 0 0,0 0-1 0 0,0 0 0 0 0,0-1 1 0 0,0 1-1 0 0,0 0 0 0 0,0 0 1 0 0,0 0-1 0 0,0 0 0 0 0,0 0 1 0 0,-1 0-1 0 0,1 0 0 0 0,0 0 1 0 0,0 0-1 0 0,0 0 0 0 0,0 0 1 0 0,0 0-1 0 0,0 0 0 0 0,0-1 1 0 0,0 1-1 0 0,0 0 0 0 0,0 0 1 0 0,0 0-1 0 0,0 0 0 0 0,0 0 1 0 0,0 0-1 0 0,0 0 0 0 0,0 0 1 0 0,0 0-1 0 0,0-1 0 0 0,0 1 1 0 0,0 0-1 0 0,0 0 0 0 0,0 0 1 0 0,0 0-1 0 0,0 0 0 0 0,0 0 1 0 0,0 0-1 0 0,0 0 0 0 0,0-1 1 0 0,0 1-1 0 0,0 0 0 0 0,0 0 1 0 0,0 0-1 0 0,0 0 0 0 0,0 0 0 0 0,0 0 1 0 0,0 0-1 0 0,1 0 0 0 0,-1 0 1 0 0,0 0-1 0 0,0 0 0 0 0,7-7 909 0 0,11-2 387 0 0,98-38-1400 0 0,-108 44 209 0 0,0 0-1 0 0,0 1 0 0 0,0 0 1 0 0,0 0-1 0 0,0 1 0 0 0,13-1 1 0 0,-19 2-112 0 0,-1 0 1 0 0,0 0-1 0 0,1 0 0 0 0,-1 0 1 0 0,1 0-1 0 0,-1 1 1 0 0,0-1-1 0 0,1 1 1 0 0,-1-1-1 0 0,0 0 0 0 0,1 1 1 0 0,-1 0-1 0 0,0-1 1 0 0,0 1-1 0 0,0 0 0 0 0,1 0 1 0 0,-1 0-1 0 0,0 0 1 0 0,0-1-1 0 0,0 2 0 0 0,0-1 1 0 0,0 0-1 0 0,-1 0 1 0 0,1 0-1 0 0,0 0 1 0 0,0 0-1 0 0,-1 1 0 0 0,1-1 1 0 0,-1 0-1 0 0,1 1 1 0 0,-1-1-1 0 0,0 0 0 0 0,1 3 1 0 0,1 6 57 0 0,-1 1 0 0 0,0-1 0 0 0,-1 1 0 0 0,0-1 1 0 0,-3 20-1 0 0,1-7 103 0 0,-26 229 1757 0 0,15-143-1739 0 0,12-105-187 0 0,0 21-914 0 0,2-27 426 0 0,-1 1 0 0 0,1-1 0 0 0,0 0 0 0 0,-1 1 0 0 0,1-1-1 0 0,0 0 1 0 0,2-2 0 0 0,-1 2-68 0 0,5-7-1132 0 0</inkml:trace>
</inkml:ink>
</file>

<file path=ppt/ink/ink3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1-10T17:36:29.04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21191 0 0,'3'10'1605'0'0,"3"6"-902"0"0,7 16 4322 0 0,-12-31-4710 0 0,0-1-262 0 0,24 1-387 0 0,-22-1 29 0 0,1 0 0 0 0,-1 1 1 0 0,0-1-1 0 0,1 0 1 0 0,-1-1-1 0 0,0 1 1 0 0,0-1-1 0 0,1 1 1 0 0,-1-1-1 0 0,0 0 0 0 0,0 0 1 0 0,0-1-1 0 0,3-1 1 0 0,3-1-911 0 0</inkml:trace>
</inkml:ink>
</file>

<file path=ppt/ink/ink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1-10T17:30:01.02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 0 10823 0 0,'0'0'11131'0'0,"0"16"-9446"0"0,-1 123 467 0 0,1-132-2489 0 0,1 1 1 0 0,0-1-1 0 0,0 1 0 0 0,3 7 0 0 0,-4-14-587 0 0</inkml:trace>
</inkml:ink>
</file>

<file path=ppt/ink/ink3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1-10T17:36:29.53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212 0 5983 0 0,'4'6'623'0'0,"13"12"11001"0"0,-16-14-9907 0 0,-1-3-678 0 0,-10 12 1225 0 0,5-10-2223 0 0,0-1-1 0 0,0 0 1 0 0,-1 0 0 0 0,1-1-1 0 0,0 0 1 0 0,-1 0 0 0 0,1 0 0 0 0,-1 0-1 0 0,1-1 1 0 0,-1 0 0 0 0,0 0-1 0 0,1-1 1 0 0,-1 1 0 0 0,-7-3-1 0 0,-7-2 140 0 0,0 0 0 0 0,-27-12-1 0 0,41 14-195 0 0,5 2 14 0 0,0 0-1 0 0,0 1 1 0 0,0-1-1 0 0,0 1 1 0 0,0-1-1 0 0,0 1 1 0 0,0 0-1 0 0,0-1 1 0 0,-1 1-1 0 0,1 0 1 0 0,0 0-1 0 0,0 0 1 0 0,0 0-1 0 0,-2 0 1 0 0,2 1 10 0 0,0 0 1 0 0,1 0 0 0 0,-1 0-1 0 0,0 0 1 0 0,0 0-1 0 0,1 0 1 0 0,-1 1 0 0 0,1-1-1 0 0,-1 0 1 0 0,0 2 0 0 0,1-2 2 0 0,-4 11 85 0 0,1 0 0 0 0,0 0 0 0 0,1 1 0 0 0,0-1 0 0 0,1 1 0 0 0,1 23 0 0 0,0 5 515 0 0,-1 63 514 0 0,1-103-1124 0 0,0-1-1 0 0,0 0 0 0 0,0 0 0 0 0,0 0 1 0 0,0 0-1 0 0,1 1 0 0 0,-1-1 0 0 0,0 0 0 0 0,0 0 1 0 0,0 0-1 0 0,0 0 0 0 0,0 0 0 0 0,0 1 1 0 0,0-1-1 0 0,0 0 0 0 0,0 0 0 0 0,0 0 0 0 0,1 0 1 0 0,-1 0-1 0 0,0 1 0 0 0,0-1 0 0 0,0 0 0 0 0,0 0 1 0 0,0 0-1 0 0,1 0 0 0 0,-1 0 0 0 0,0 0 1 0 0,0 0-1 0 0,0 0 0 0 0,0 0 0 0 0,1 0 0 0 0,-1 0 1 0 0,0 0-1 0 0,0 0 0 0 0,0 0 0 0 0,0 0 1 0 0,1 0-1 0 0,-1 0 0 0 0,0 0 0 0 0,0 0 0 0 0,0 0 1 0 0,0 0-1 0 0,1 0 0 0 0,-1 0 0 0 0,0 0 1 0 0,0 0-1 0 0,0 0 0 0 0,0 0 0 0 0,1 0 0 0 0,-1 0 1 0 0,0 0-1 0 0,0-1 0 0 0,9-4-2 0 0,-8 5 3 0 0,11-8 32 0 0,0 1-1 0 0,1 1 1 0 0,17-6 0 0 0,-24 10-27 0 0,0 0 1 0 0,0 1 0 0 0,0 0 0 0 0,0 0 0 0 0,0 1-1 0 0,0 0 1 0 0,0 0 0 0 0,0 0 0 0 0,0 1 0 0 0,7 1-1 0 0,-4 0 18 0 0,-1 1-1 0 0,1-1 0 0 0,-1 2 0 0 0,0-1 0 0 0,0 1 1 0 0,0 0-1 0 0,-1 1 0 0 0,1 0 0 0 0,-1 0 0 0 0,0 1 1 0 0,-1-1-1 0 0,1 1 0 0 0,-1 1 0 0 0,0 0 1 0 0,-1-1-1 0 0,0 2 0 0 0,0-1 0 0 0,0 0 0 0 0,-1 1 1 0 0,0 0-1 0 0,0 0 0 0 0,-1 0 0 0 0,0 1 0 0 0,-1-1 1 0 0,0 1-1 0 0,0 0 0 0 0,-1-1 0 0 0,0 1 0 0 0,0 0 1 0 0,-1 0-1 0 0,0 0 0 0 0,-1-1 0 0 0,0 1 0 0 0,0 0 1 0 0,-1 0-1 0 0,0-1 0 0 0,0 1 0 0 0,-1-1 0 0 0,0 0 1 0 0,-1 0-1 0 0,-8 14 0 0 0,5-10-9 0 0,-1-1 0 0 0,-1 0 0 0 0,0-1 0 0 0,-19 18 1 0 0,24-25-20 0 0,0 1 1 0 0,-1-1-1 0 0,1 0 1 0 0,-1 0 0 0 0,0-1-1 0 0,0 1 1 0 0,0-1-1 0 0,0 0 1 0 0,0-1 0 0 0,-1 1-1 0 0,1-1 1 0 0,0 0-1 0 0,-1 0 1 0 0,1-1-1 0 0,-6 1 1 0 0,4-2 8 0 0,1 1-1 0 0,-1-1 1 0 0,1-1-1 0 0,0 1 1 0 0,-1-1-1 0 0,1 0 0 0 0,0 0 1 0 0,0-1-1 0 0,0 0 1 0 0,-8-5-1 0 0,11 6-98 0 0,1 0-1 0 0,-1 0 1 0 0,0-1-1 0 0,1 1 0 0 0,-1-1 1 0 0,1 1-1 0 0,0-1 1 0 0,-1 0-1 0 0,2 0 0 0 0,-1 0 1 0 0,0 0-1 0 0,0 0 1 0 0,1 0-1 0 0,0-1 0 0 0,0 1 1 0 0,0 0-1 0 0,0-1 1 0 0,0 1-1 0 0,0-1 0 0 0,1-6 1 0 0,0-2-860 0 0</inkml:trace>
</inkml:ink>
</file>

<file path=ppt/ink/ink3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1-10T17:36:47.42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23039 0 0,'-1'12'1365'0'0,"2"-8"2570"0"0,0-2-3927 0 0,9 8-15 0 0,-9-9-42 0 0,0 0-1 0 0,1 0 0 0 0,-1 0 0 0 0,0 0 0 0 0,0 0 1 0 0,0-1-1 0 0,1 1 0 0 0,-1 0 0 0 0,0-1 1 0 0,1 0-1 0 0,-1 1 0 0 0,1-1 0 0 0,-1 1 0 0 0,0-1 1 0 0,1 0-1 0 0,-1 0 0 0 0,2 0 0 0 0,5-4-1979 0 0</inkml:trace>
</inkml:ink>
</file>

<file path=ppt/ink/ink3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1-10T17:36:51.84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128 7 11975 0 0,'-1'-7'9520'0'0,"-10"21"-7426"0"0,-13 23 0 0 0,7-3-903 0 0,-26 67 1 0 0,36-84-1155 0 0,1 0 0 0 0,1 1 0 0 0,1-1 0 0 0,1 1 0 0 0,0 0 0 0 0,1 0 0 0 0,1 0 0 0 0,1 0 0 0 0,0 0 0 0 0,2 0 0 0 0,0 0 0 0 0,8 35 0 0 0,-5-37-21 0 0,1 0 0 0 0,0 0-1 0 0,1-1 1 0 0,11 19 0 0 0,-13-26-22 0 0,0 0 1 0 0,1-1-1 0 0,0 0 1 0 0,0 0-1 0 0,1 0 1 0 0,-1-1-1 0 0,1 0 1 0 0,1 0 0 0 0,10 6-1 0 0,-15-10-22 0 0,1 0-1 0 0,0 0 1 0 0,0-1 0 0 0,0 0-1 0 0,-1 1 1 0 0,1-1 0 0 0,0 0-1 0 0,0-1 1 0 0,0 1 0 0 0,1-1-1 0 0,-1 0 1 0 0,0 0 0 0 0,0 0-1 0 0,0 0 1 0 0,8-2 0 0 0,-6 0-72 0 0,-1 0 0 0 0,1 0 0 0 0,-1-1 0 0 0,1 1 0 0 0,-1-1 0 0 0,0 0 0 0 0,0-1 0 0 0,0 1 0 0 0,0-1 0 0 0,5-5 0 0 0,-5 3-3 0 0,1 0-1 0 0,-1 0 0 0 0,0 0 0 0 0,-1-1 0 0 0,1 1 1 0 0,-1-1-1 0 0,-1 0 0 0 0,1-1 0 0 0,-1 1 0 0 0,0-1 1 0 0,-1 1-1 0 0,0-1 0 0 0,0 0 0 0 0,-1 0 0 0 0,1 0 1 0 0,-1-12-1 0 0,-2 12 24 0 0,0 0 1 0 0,0 0-1 0 0,-1 0 1 0 0,0 0-1 0 0,0 0 0 0 0,-1 0 1 0 0,0 1-1 0 0,0-1 1 0 0,-5-6-1 0 0,7 11 110 0 0,-1 1 0 0 0,1 0-1 0 0,-1 0 1 0 0,0-1 0 0 0,0 1-1 0 0,0 0 1 0 0,0 0 0 0 0,0 1-1 0 0,-1-1 1 0 0,1 0 0 0 0,-1 1-1 0 0,1 0 1 0 0,-1-1 0 0 0,1 1 0 0 0,-1 0-1 0 0,0 0 1 0 0,1 0 0 0 0,-1 1-1 0 0,0-1 1 0 0,0 1 0 0 0,0-1-1 0 0,1 1 1 0 0,-1 0 0 0 0,0 0-1 0 0,0 0 1 0 0,0 1 0 0 0,0-1-1 0 0,-5 2 1 0 0,3 0 71 0 0,-1 0 0 0 0,1 1 1 0 0,-1-1-1 0 0,1 1 0 0 0,0 0 0 0 0,0 1 0 0 0,0-1 0 0 0,0 1 1 0 0,1 0-1 0 0,0 0 0 0 0,0 1 0 0 0,0-1 0 0 0,0 1 0 0 0,0 0 1 0 0,1 0-1 0 0,0 0 0 0 0,0 0 0 0 0,0 0 0 0 0,-2 8 0 0 0,1 0 4 0 0,-1-1 1 0 0,2 1-1 0 0,0-1 0 0 0,0 1 0 0 0,1 0 0 0 0,1 0 0 0 0,0 24 0 0 0,1-32-83 0 0,0 1 1 0 0,1-1-1 0 0,0 0 0 0 0,0 0 1 0 0,0 1-1 0 0,1-1 0 0 0,4 9 0 0 0,-6-13-132 0 0,1 1-1 0 0,0-1 0 0 0,-1 0 0 0 0,1 0 0 0 0,0 0 1 0 0,0 1-1 0 0,0-1 0 0 0,0 0 0 0 0,0 0 0 0 0,1 0 0 0 0,-1-1 1 0 0,0 1-1 0 0,0 0 0 0 0,0 0 0 0 0,1-1 0 0 0,-1 1 1 0 0,0 0-1 0 0,1-1 0 0 0,-1 1 0 0 0,1-1 0 0 0,-1 0 0 0 0,1 0 1 0 0,-1 1-1 0 0,0-1 0 0 0,1 0 0 0 0,-1 0 0 0 0,1 0 1 0 0,-1-1-1 0 0,1 1 0 0 0,-1 0 0 0 0,1 0 0 0 0,1-2 0 0 0,11-2-6054 0 0,1-2-1831 0 0</inkml:trace>
</inkml:ink>
</file>

<file path=ppt/ink/ink3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1-10T17:36:52.44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29 150 14567 0 0,'0'0'1320'0'0,"-21"-4"6460"0"0,18 2-8337 0 0,3 1 576 0 0,-1 1 1 0 0,1-2-1 0 0,-1 1 0 0 0,1 0 1 0 0,-1 0-1 0 0,1 0 1 0 0,0 0-1 0 0,-1 0 0 0 0,1 0 1 0 0,0 0-1 0 0,0 0 1 0 0,0-1-1 0 0,0 1 0 0 0,0 0 1 0 0,0 0-1 0 0,0 0 0 0 0,0 0 1 0 0,0 0-1 0 0,1-1 1 0 0,-1 1-1 0 0,0 0 0 0 0,1 0 1 0 0,-1 0-1 0 0,1 0 1 0 0,-1 0-1 0 0,2-2 0 0 0,17-24-61 0 0,-12 19 63 0 0,0 1 0 0 0,0-1 0 0 0,1 1 0 0 0,0 1 0 0 0,1-1 0 0 0,0 2 0 0 0,0-1 0 0 0,0 1 0 0 0,0 0 0 0 0,1 1 0 0 0,0 0 0 0 0,-1 1 0 0 0,2 0 0 0 0,-1 0 0 0 0,14-1 0 0 0,-21 4-18 0 0,0 0 1 0 0,0-1-1 0 0,0 1 0 0 0,0 1 0 0 0,0-1 0 0 0,0 0 1 0 0,0 1-1 0 0,0 0 0 0 0,0 0 0 0 0,-1-1 0 0 0,1 2 1 0 0,0-1-1 0 0,0 0 0 0 0,-1 0 0 0 0,1 1 1 0 0,-1 0-1 0 0,4 2 0 0 0,-4-2 27 0 0,0 1 0 0 0,1 0-1 0 0,-1 0 1 0 0,0-1 0 0 0,0 2 0 0 0,-1-1-1 0 0,1 0 1 0 0,-1 0 0 0 0,1 1 0 0 0,-1-1-1 0 0,0 0 1 0 0,1 6 0 0 0,-1 4 158 0 0,0 0 0 0 0,0-1 1 0 0,-1 1-1 0 0,-1 0 0 0 0,0 0 0 0 0,-6 22 1 0 0,-9 28 61 0 0,-3 0-1 0 0,-29 65 1 0 0,39-109-250 0 0,0 0 0 0 0,-1 0 0 0 0,-1-1 0 0 0,0 0 0 0 0,-17 19 0 0 0,26-34 0 0 0,0-1 0 0 0,0 0 0 0 0,-1 1 0 0 0,1-1 0 0 0,-1 0 0 0 0,1-1 0 0 0,-1 1 0 0 0,-5 2 0 0 0,8-3-2 0 0,-1-1 0 0 0,1 0 0 0 0,0 0 0 0 0,-1 0 0 0 0,1 1 0 0 0,0-1 0 0 0,-1 0 0 0 0,1 0 0 0 0,0 0 0 0 0,-1 0 0 0 0,1 0 0 0 0,0 0 0 0 0,-1 0 1 0 0,1 0-1 0 0,0 1 0 0 0,-1-1 0 0 0,1-1 0 0 0,0 1 0 0 0,-1 0 0 0 0,1 0 0 0 0,0 0 0 0 0,-1 0 0 0 0,1 0 0 0 0,0 0 0 0 0,-1 0 0 0 0,1 0 0 0 0,0 0 0 0 0,-1-1 0 0 0,1 1 0 0 0,0 0 0 0 0,-1 0 0 0 0,1 0 0 0 0,0-1 0 0 0,0 1 0 0 0,-1 0 0 0 0,1 0 0 0 0,0-1 0 0 0,0 1 0 0 0,-1 0 0 0 0,1-1 0 0 0,0 1 0 0 0,0 0 0 0 0,0-1 0 0 0,0 1 0 0 0,-1-1 0 0 0,-1-2-9 0 0,1 1 0 0 0,-1-1-1 0 0,0-1 1 0 0,1 1-1 0 0,-1 0 1 0 0,1 0 0 0 0,0-1-1 0 0,0 1 1 0 0,0 0-1 0 0,1-1 1 0 0,-1 1 0 0 0,1-1-1 0 0,0 1 1 0 0,0-1-1 0 0,0 1 1 0 0,1-7-1 0 0,1-5 3 0 0,1 1 0 0 0,8-23 0 0 0,-8 27-34 0 0,1 0 0 0 0,0 0-1 0 0,1 0 1 0 0,0 1 0 0 0,0 0-1 0 0,1 0 1 0 0,1 0 0 0 0,-1 0 0 0 0,10-8-1 0 0,-14 15 55 0 0,1-1 0 0 0,0 1 0 0 0,0-1 0 0 0,0 1 0 0 0,0 0 0 0 0,0 0-1 0 0,0 1 1 0 0,0-1 0 0 0,1 1 0 0 0,-1-1 0 0 0,1 1 0 0 0,-1 0 0 0 0,1 0-1 0 0,-1 1 1 0 0,1-1 0 0 0,0 1 0 0 0,-1-1 0 0 0,1 1 0 0 0,-1 1 0 0 0,1-1-1 0 0,0 0 1 0 0,-1 1 0 0 0,1 0 0 0 0,0-1 0 0 0,-1 1 0 0 0,1 1 0 0 0,-1-1 0 0 0,0 1-1 0 0,1-1 1 0 0,3 3 0 0 0,0 1 10 0 0,-1 0 1 0 0,1 0-1 0 0,-1 0 0 0 0,0 1 1 0 0,0 0-1 0 0,7 8 0 0 0,25 43 96 0 0,-18-25 4 0 0,-8-18-68 0 0,-11-13-97 0 0,-1-1 0 0 0,1 1 0 0 0,-1-1-1 0 0,1 1 1 0 0,-1-1 0 0 0,1 1 0 0 0,0-1 0 0 0,-1 1 0 0 0,1-1-1 0 0,0 0 1 0 0,-1 1 0 0 0,1-1 0 0 0,0 0 0 0 0,0 0 0 0 0,-1 1-1 0 0,1-1 1 0 0,0 0 0 0 0,0 0 0 0 0,0 0 0 0 0,-1 0-1 0 0,1 0 1 0 0,0 0 0 0 0,0 0 0 0 0,-1 0 0 0 0,1 0 0 0 0,0-1-1 0 0,0 1 1 0 0,-1 0 0 0 0,1 0 0 0 0,0-1 0 0 0,0 1 0 0 0,-1-1-1 0 0,1 1 1 0 0,0 0 0 0 0,-1-1 0 0 0,1 1 0 0 0,0-2 0 0 0,1 1-779 0 0,7-6-5090 0 0,2-3-1865 0 0</inkml:trace>
</inkml:ink>
</file>

<file path=ppt/ink/ink3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1-10T17:36:53.30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403 25 20503 0 0,'0'0'2059'0'0,"-6"1"-1870"0"0,-5 3 12 0 0,0-2 0 0 0,0 0 0 0 0,0 0 0 0 0,0-1 0 0 0,-1 0 0 0 0,1-1 0 0 0,0 0 0 0 0,-1-1 0 0 0,1-1 0 0 0,0 1-1 0 0,0-2 1 0 0,0 1 0 0 0,0-2 0 0 0,0 1 0 0 0,1-2 0 0 0,-11-4 0 0 0,11 3-201 0 0,5 5 0 0 0,-3 1 0 0 0,8 0 0 0 0,-1 0 0 0 0,1 0 0 0 0,-1-1 0 0 0,1 1 0 0 0,-1 0 0 0 0,1 0 0 0 0,-1 0 0 0 0,1 0 0 0 0,-1 0 0 0 0,0 1 0 0 0,1-1 0 0 0,-1 0 0 0 0,1 0 0 0 0,-1 0 0 0 0,1 0 0 0 0,-1 1 0 0 0,1-1 0 0 0,0 0 0 0 0,-1 0 0 0 0,1 1 0 0 0,-1-1 0 0 0,1 0 0 0 0,-1 1 0 0 0,1-1 0 0 0,0 0 0 0 0,-1 1 0 0 0,1-1 0 0 0,0 1 0 0 0,-1-1 0 0 0,1 1 0 0 0,-1 0 0 0 0,-6 9 29 0 0,0-1 0 0 0,0 1-1 0 0,1 0 1 0 0,0 1 0 0 0,1 0 0 0 0,0 0 0 0 0,-4 16-1 0 0,3-12 2 0 0,-3 10 339 0 0,2 0 1 0 0,-7 34-1 0 0,14-57-274 0 0,1-1-33 0 0,1 0-61 0 0,-1 0-1 0 0,1 0 1 0 0,-1 0-1 0 0,1 0 0 0 0,0-1 1 0 0,-1 1-1 0 0,1 0 1 0 0,0-1-1 0 0,0 1 0 0 0,0-1 1 0 0,-1 0-1 0 0,1 1 0 0 0,0-1 1 0 0,0 0-1 0 0,0 0 1 0 0,0 0-1 0 0,0-1 0 0 0,-1 1 1 0 0,1 0-1 0 0,0-1 1 0 0,0 1-1 0 0,0-1 0 0 0,-1 0 1 0 0,1 1-1 0 0,0-1 1 0 0,-1 0-1 0 0,1 0 0 0 0,-1 0 1 0 0,3-2-1 0 0,6-2-1 0 0,5 0 1 0 0,-1 0 0 0 0,0 1 0 0 0,1 1 0 0 0,-1 0 0 0 0,1 1 0 0 0,0 0 0 0 0,0 2 0 0 0,23 1 0 0 0,-27 0 0 0 0,0 0 0 0 0,-1 1 0 0 0,1 0 0 0 0,-1 1 0 0 0,1 0 0 0 0,-1 1 0 0 0,0 0 0 0 0,0 1 0 0 0,-1 0 0 0 0,1 0 0 0 0,-1 1 0 0 0,13 11 0 0 0,-19-15 8 0 0,0 1 0 0 0,-1 0 0 0 0,1-1 1 0 0,-1 1-1 0 0,0 0 0 0 0,0 0 0 0 0,0 0 0 0 0,0 1 0 0 0,-1-1 0 0 0,1 0 1 0 0,-1 1-1 0 0,0-1 0 0 0,0 1 0 0 0,0-1 0 0 0,0 1 0 0 0,-1 0 0 0 0,1-1 0 0 0,-1 1 1 0 0,0-1-1 0 0,0 1 0 0 0,0 0 0 0 0,-1-1 0 0 0,1 1 0 0 0,-1 0 0 0 0,0-1 1 0 0,0 1-1 0 0,0-1 0 0 0,-1 1 0 0 0,-2 5 0 0 0,-1-1 14 0 0,1 0 0 0 0,-1 0 1 0 0,-1 0-1 0 0,0-1 0 0 0,0 1 0 0 0,0-1 0 0 0,-1-1 1 0 0,0 0-1 0 0,0 0 0 0 0,-13 9 0 0 0,5-8-54 0 0,1 0 0 0 0,-1-1 0 0 0,0 0 0 0 0,-1-1 0 0 0,1-1 0 0 0,-1 0 0 0 0,0-1 0 0 0,0-1 0 0 0,0 0 0 0 0,0-1 0 0 0,0-1 0 0 0,0-1 0 0 0,-1 0 0 0 0,1-1 0 0 0,-31-8 0 0 0,38 8 28 0 0,1-1 0 0 0,-1 0 0 0 0,1-1 1 0 0,0 0-1 0 0,-11-7 0 0 0,17 10-129 0 0,-1-1 0 0 0,1 1 1 0 0,0-1-1 0 0,-1 0 0 0 0,1 0 0 0 0,0 0 1 0 0,0 0-1 0 0,1 0 0 0 0,-1-1 0 0 0,0 1 1 0 0,1 0-1 0 0,-1-1 0 0 0,1 1 1 0 0,0-1-1 0 0,0 0 0 0 0,0 1 0 0 0,0-1 1 0 0,0 0-1 0 0,0 0 0 0 0,0-4 0 0 0,2-5-8824 0 0</inkml:trace>
</inkml:ink>
</file>

<file path=ppt/ink/ink3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1-10T17:36:54.36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35 0 2759 0 0,'1'1'207'0'0,"4"14"1637"0"0,-4 8 6217 0 0,-2-16-5574 0 0,0 45 2958 0 0,-5 26-2450 0 0,-1 3-1450 0 0,-6 45 205 0 0,7-79-1192 0 0,1 0 0 0 0,3 64 0 0 0,3-100-547 0 0,1-3 31 0 0,4-3-178 0 0,-4-5-297 0 0,0 0 0 0 0,1 0-1 0 0,-1-1 1 0 0,0 1 0 0 0,0 0-1 0 0,1-1 1 0 0,-1 1 0 0 0,0-1-1 0 0,3-2 1 0 0</inkml:trace>
</inkml:ink>
</file>

<file path=ppt/ink/ink3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1-10T17:36:54.92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284 78 9215 0 0,'0'0'831'0'0,"1"-1"-686"0"0,8-15-1207 0 0,-8 14 1556 0 0,-1 1 0 0 0,1-1 0 0 0,-1 0 0 0 0,1 0 1 0 0,-1 0-1 0 0,0 0 0 0 0,0 0 0 0 0,1 0 0 0 0,-2 0 0 0 0,1-3 0 0 0,0 4-66 0 0,-1-1 0 0 0,1 1 0 0 0,-1-1 0 0 0,1 1 0 0 0,-1 0 0 0 0,1-1 0 0 0,-1 1 0 0 0,0 0 1 0 0,1 0-1 0 0,-1 0 0 0 0,0-1 0 0 0,0 1 0 0 0,0 0 0 0 0,-2-1 0 0 0,1 0-341 0 0,1 1-1 0 0,-1 0 1 0 0,0 0-1 0 0,0 0 1 0 0,0 0 0 0 0,0 1-1 0 0,-3-2 1 0 0,-6 0 86 0 0,1 0 0 0 0,-1 0 0 0 0,0 1 1 0 0,0 1-1 0 0,0 0 0 0 0,0 0 0 0 0,0 1 0 0 0,0 1 1 0 0,-14 3-1 0 0,11-1-6 0 0,0 0 1 0 0,0 2 0 0 0,0-1-1 0 0,1 1 1 0 0,0 1 0 0 0,-19 13-1 0 0,30-18-116 0 0,0-1-1 0 0,0 1 1 0 0,-1 0-1 0 0,1 0 1 0 0,0 0-1 0 0,1 0 1 0 0,-1 0-1 0 0,0 0 1 0 0,1 1-1 0 0,-1-1 1 0 0,1 0-1 0 0,0 1 1 0 0,-1 0-1 0 0,1-1 1 0 0,0 1-1 0 0,1-1 1 0 0,-1 1-1 0 0,0 4 1 0 0,1-3 2 0 0,0-1 0 0 0,0 0 0 0 0,1 1-1 0 0,-1-1 1 0 0,1 0 0 0 0,0 1 0 0 0,0-1 0 0 0,0 0 0 0 0,0 0 0 0 0,1 0 0 0 0,-1 0 0 0 0,1 0 0 0 0,0 0 0 0 0,-1 0 0 0 0,4 3 0 0 0,31 35 150 0 0,44 41 0 0 0,-40-44-34 0 0,36 47 1 0 0,-69-76-171 0 0,-1 1 0 0 0,0-1 0 0 0,-1 1 0 0 0,0 1 0 0 0,0-1 0 0 0,-1 1 0 0 0,-1-1 0 0 0,0 1 0 0 0,0 1 0 0 0,-1-1 0 0 0,-1 0 0 0 0,1 19 0 0 0,-2-23 0 0 0,0-1 0 0 0,-1 1-1 0 0,0 0 1 0 0,0 0-1 0 0,-1 0 1 0 0,1-1-1 0 0,-1 1 1 0 0,-1-1 0 0 0,-5 11-1 0 0,5-12 1 0 0,0-1-1 0 0,0 1 1 0 0,0-1 0 0 0,-1 0 0 0 0,1-1-1 0 0,-1 1 1 0 0,0 0 0 0 0,0-1-1 0 0,-1 0 1 0 0,1 0 0 0 0,-1 0-1 0 0,1-1 1 0 0,-10 4 0 0 0,11-5-12 0 0,0 1 1 0 0,0-2-1 0 0,1 1 0 0 0,-1 0 1 0 0,0 0-1 0 0,0-1 1 0 0,0 0-1 0 0,0 1 0 0 0,0-1 1 0 0,0 0-1 0 0,0-1 0 0 0,0 1 1 0 0,0 0-1 0 0,0-1 1 0 0,0 0-1 0 0,0 0 0 0 0,0 0 1 0 0,1 0-1 0 0,-1 0 1 0 0,0 0-1 0 0,0-1 0 0 0,1 1 1 0 0,-1-1-1 0 0,1 0 1 0 0,0 0-1 0 0,-1 0 0 0 0,1 0 1 0 0,0 0-1 0 0,0 0 1 0 0,0 0-1 0 0,1-1 0 0 0,-4-4 1 0 0,1-2 3 0 0,0-1 1 0 0,0 1 0 0 0,1-1 0 0 0,1 0-1 0 0,-1 0 1 0 0,2 0 0 0 0,-1 0-1 0 0,1 0 1 0 0,1 0 0 0 0,0-1-1 0 0,0 1 1 0 0,1 0 0 0 0,0 0-1 0 0,1 0 1 0 0,0 0 0 0 0,1 0 0 0 0,0 0-1 0 0,1 1 1 0 0,-1-1 0 0 0,2 1-1 0 0,-1 0 1 0 0,2 0 0 0 0,-1 1-1 0 0,1-1 1 0 0,11-12 0 0 0,19-18 39 0 0,28-32 64 0 0,-54 59-84 0 0,-1-1 0 0 0,0 0 0 0 0,-1-1 0 0 0,6-14 0 0 0,-10 18-349 0 0,0 0 1 0 0,-1-1-1 0 0,-1 1 0 0 0,0-1 0 0 0,2-17 0 0 0,-4 14-1539 0 0</inkml:trace>
</inkml:ink>
</file>

<file path=ppt/ink/ink3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1-10T17:36:55.86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207 256 11287 0 0,'0'0'515'0'0,"1"-1"-7"0"0,1-3-305 0 0,1 0-1 0 0,-1 0 1 0 0,0-1 0 0 0,0 1 0 0 0,-1 0-1 0 0,1-1 1 0 0,-1 0 0 0 0,0 1 0 0 0,0-1-1 0 0,-1 0 1 0 0,1 1 0 0 0,-1-1-1 0 0,0 0 1 0 0,0 0 0 0 0,0 1 0 0 0,-1-1-1 0 0,0 0 1 0 0,-2-7 0 0 0,-1-1 106 0 0,0 0 0 0 0,0 1 0 0 0,-1 0-1 0 0,-1 0 1 0 0,-12-19 0 0 0,14 25-199 0 0,0 0 0 0 0,-1 0-1 0 0,1 0 1 0 0,-1 1-1 0 0,-1 0 1 0 0,1 0 0 0 0,-1 0-1 0 0,0 1 1 0 0,-9-6 0 0 0,13 9-33 0 0,-1-1 0 0 0,1 1 0 0 0,-1 0 0 0 0,0 0 0 0 0,0 0 0 0 0,1 1 0 0 0,-1-1 0 0 0,0 1 0 0 0,0-1 0 0 0,0 1 0 0 0,0 0 0 0 0,0 0 0 0 0,0 0 0 0 0,1 0 0 0 0,-1 1 0 0 0,0-1 0 0 0,0 1 0 0 0,0 0 0 0 0,0 0 0 0 0,1 0 0 0 0,-1 0 0 0 0,0 0 0 0 0,1 1 0 0 0,-1-1 0 0 0,1 1 0 0 0,-3 1 0 0 0,1 1 100 0 0,0 0 0 0 0,0 0 0 0 0,1 0 0 0 0,0 1 0 0 0,-1-1-1 0 0,2 1 1 0 0,-1-1 0 0 0,0 1 0 0 0,1 0 0 0 0,0 0 0 0 0,0 0 0 0 0,1 1-1 0 0,-1-1 1 0 0,1 0 0 0 0,0 0 0 0 0,0 11 0 0 0,0 7 411 0 0,1 0 0 0 0,5 37 0 0 0,-4-45-440 0 0,28 164 1049 0 0,3 32-789 0 0,-31-197-411 0 0,1-3-11 0 0,-1 0 0 0 0,-1-1 0 0 0,0 1-1 0 0,-1 0 1 0 0,1-1 0 0 0,-2 1 0 0 0,-2 11 0 0 0,4-22-78 0 0,-1 1 0 0 0,1-1-1 0 0,0 1 1 0 0,0-1 0 0 0,-1 1 0 0 0,1-1 0 0 0,0 1-1 0 0,-1-1 1 0 0,1 1 0 0 0,0-1 0 0 0,-1 0 0 0 0,1 1-1 0 0,-1-1 1 0 0,1 0 0 0 0,0 1 0 0 0,-1-1-1 0 0,1 0 1 0 0,-1 1 0 0 0,1-1 0 0 0,-1 0 0 0 0,1 0-1 0 0,-1 0 1 0 0,1 1 0 0 0,-2-1 0 0 0,1 0-791 0 0,-9-17-4550 0 0,6 7-1650 0 0</inkml:trace>
</inkml:ink>
</file>

<file path=ppt/ink/ink3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1-10T17:36:56.21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265 1 8751 0 0,'0'0'674'0'0,"-2"0"-438"0"0,-8 0 1875 0 0,-1 0 1 0 0,1 1 0 0 0,-1 0-1 0 0,1 1 1 0 0,0 0 0 0 0,-19 6-1 0 0,-12 3-574 0 0,16-6-1435 0 0,0-1 1 0 0,-1-1-1 0 0,-27 0 0 0 0,52-3-156 0 0</inkml:trace>
</inkml:ink>
</file>

<file path=ppt/ink/ink3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1-10T17:36:56.58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72 0 6911 0 0,'0'0'13554'0'0,"4"11"-10567"0"0,2 7-2276 0 0,-1-1-1 0 0,-1 0 1 0 0,3 26-1 0 0,0 59 529 0 0,-3-41-582 0 0,-4-58-652 0 0,13 116 468 0 0,-10-102-404 0 0,1 1 1 0 0,0-1-1 0 0,1 0 1 0 0,13 27-1 0 0,-17-42-221 0 0,-1-1-1 0 0,1 1 0 0 0,0-1 1 0 0,0 1-1 0 0,0-1 1 0 0,0 1-1 0 0,0-1 1 0 0,0 0-1 0 0,0 0 1 0 0,0 1-1 0 0,0-1 1 0 0,1 0-1 0 0,-1 0 1 0 0,0 0-1 0 0,1-1 1 0 0,-1 1-1 0 0,1 0 1 0 0,1 0-1 0 0,-2-1 3 0 0,1 0 0 0 0,-1 0 0 0 0,0 0 0 0 0,0 0-1 0 0,1-1 1 0 0,-1 1 0 0 0,0 0 0 0 0,0-1 0 0 0,1 1 0 0 0,-1-1-1 0 0,0 1 1 0 0,0-1 0 0 0,0 0 0 0 0,0 1 0 0 0,0-1 0 0 0,0 0 0 0 0,0 0-1 0 0,0 0 1 0 0,0 0 0 0 0,0 0 0 0 0,0 0 0 0 0,-1 0 0 0 0,1 0 0 0 0,0 0-1 0 0,-1 0 1 0 0,1-2 0 0 0,11-18-2180 0 0,0-2-20 0 0</inkml:trace>
  <inkml:trace contextRef="#ctx0" brushRef="#br0" timeOffset="1">287 247 2303 0 0,'0'0'102'0'0,"-9"-3"20"0"0,-11 3 2718 0 0,8 2 2194 0 0,0 0 0 0 0,-14 6 1 0 0,14-4-2759 0 0,-5 1-1661 0 0,-1-1 1 0 0,1 0 0 0 0,0-2-1 0 0,-1 0 1 0 0,0-1 0 0 0,1 0-1 0 0,-33-5 1 0 0,49 4-655 0 0,-12-2-2553 0 0,13 1 2262 0 0,-1 1 0 0 0,1 0 0 0 0,-1 0 0 0 0,0-1-1 0 0,1 1 1 0 0,-1 0 0 0 0,1-1 0 0 0,-1 1-1 0 0,0 0 1 0 0,1-1 0 0 0,-1 1 0 0 0,1-1 0 0 0,0 1-1 0 0,-1-1 1 0 0,1 1 0 0 0,-1-1 0 0 0,1 0 0 0 0</inkml:trace>
</inkml:ink>
</file>

<file path=ppt/ink/ink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1-10T17:30:01.42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365 1 5527 0 0,'0'0'13147'0'0,"-11"-1"-10642"0"0,-31 3-2038 0 0,-47 9-1 0 0,4-1-491 0 0,-47 5-1044 0 0,126-14-150 0 0</inkml:trace>
</inkml:ink>
</file>

<file path=ppt/ink/ink3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1-10T17:36:57.44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217 138 5983 0 0,'1'-8'542'0'0,"-6"-24"254"0"0,3 24 855 0 0,-1 0 1 0 0,1 0 0 0 0,-1 0-1 0 0,-5-7 1 0 0,6 10-815 0 0,-1 1-1 0 0,1 1 0 0 0,-1-1 1 0 0,0 0-1 0 0,0 0 1 0 0,0 1-1 0 0,-1 0 1 0 0,-4-4-1 0 0,5 5-898 0 0,0 0-1 0 0,0 0 0 0 0,0 1 1 0 0,-1-1-1 0 0,1 1 0 0 0,0 0 1 0 0,-5-2-1 0 0,6 3 89 0 0,0 0 0 0 0,0 0 1 0 0,-1 0-1 0 0,1 0 0 0 0,0 1 1 0 0,0-1-1 0 0,0 0 0 0 0,0 1 0 0 0,0-1 1 0 0,0 1-1 0 0,0 0 0 0 0,0 0 1 0 0,1 0-1 0 0,-1 0 0 0 0,0 0 1 0 0,0 0-1 0 0,1 0 0 0 0,-1 1 0 0 0,0-1 1 0 0,1 0-1 0 0,0 1 0 0 0,-1-1 1 0 0,1 1-1 0 0,-2 2 0 0 0,-2 3 110 0 0,1 0 0 0 0,0 0 0 0 0,0 0 0 0 0,-5 15 0 0 0,3-3 181 0 0,1 1 0 0 0,1 0-1 0 0,0 0 1 0 0,2 0 0 0 0,-1 22 0 0 0,7 103 1216 0 0,-3-141-1503 0 0,0 23 162 0 0,4 58 104 0 0,-6 93 0 0 0,1-162-298 0 0,-3 19-21 0 0,2-33-2 0 0,1 0 0 0 0,-1 0 1 0 0,1 0-1 0 0,-1-1 0 0 0,1 1 0 0 0,-1 0 0 0 0,0 0 1 0 0,0-1-1 0 0,0 1 0 0 0,0 0 0 0 0,0-1 0 0 0,-1 1 0 0 0,1-1 1 0 0,-3 3-1 0 0,3-4-690 0 0,-12-14-2345 0 0,2-11-557 0 0,8 11 1638 0 0</inkml:trace>
</inkml:ink>
</file>

<file path=ppt/ink/ink3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1-10T17:36:57.80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333 2 7367 0 0,'-1'0'9499'0'0,"-8"-1"-7828"0"0,0 0-1 0 0,0 1 1 0 0,-8 1 0 0 0,-54 10 80 0 0,43-6-1324 0 0,-5 1-247 0 0,-45 15 0 0 0,64-16-180 0 0,-1-2 0 0 0,-26 4 0 0 0,35-6-97 0 0,4-1-413 0 0</inkml:trace>
</inkml:ink>
</file>

<file path=ppt/ink/ink3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1-10T17:36:58.17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101 22 5063 0 0,'0'0'390'0'0,"0"-1"-252"0"0,1 0 278 0 0,-1 0 0 0 0,0 0 0 0 0,1 0-1 0 0,-1 0 1 0 0,1 0 0 0 0,-1 0 0 0 0,1 0-1 0 0,-1 0 1 0 0,1 0 0 0 0,0 0 0 0 0,-1 0-1 0 0,1 1 1 0 0,0-1 0 0 0,0 0 0 0 0,6-4 5929 0 0,-6 5-6159 0 0,-1 0-1 0 0,0 0 1 0 0,1-1 0 0 0,-1 1 0 0 0,1 0 0 0 0,-1 0 0 0 0,0 0 0 0 0,1 0 0 0 0,-1-1 0 0 0,0 1 0 0 0,1 0 0 0 0,-1 0 0 0 0,1 0 0 0 0,-1 0 0 0 0,0 0 0 0 0,1 0 0 0 0,-1 0 0 0 0,1 0 0 0 0,-1 0 0 0 0,1 1 0 0 0,2 3 84 0 0,-1 0 0 0 0,1 0 0 0 0,-1 0 0 0 0,0 0 0 0 0,-1 1 1 0 0,1-1-1 0 0,-1 1 0 0 0,0 0 0 0 0,2 9 0 0 0,0 47 1199 0 0,-3-41-1015 0 0,1 70 1015 0 0,-1-30-528 0 0,15 116-1 0 0,-10-146-883 0 0,1 0 0 0 0,2 0-1 0 0,12 32 1 0 0,-18-59-224 0 0,-1 0 0 0 0,1 0 0 0 0,-1 0 0 0 0,1 0 0 0 0,0-1 0 0 0,0 1 0 0 0,0 0 0 0 0,0-1 0 0 0,5 4 0 0 0,-6-5 73 0 0,0 0 1 0 0,0 0 0 0 0,0-1 0 0 0,1 1 0 0 0,-1-1-1 0 0,0 1 1 0 0,0-1 0 0 0,1 1 0 0 0,-1-1-1 0 0,1 0 1 0 0,-1 1 0 0 0,0-1 0 0 0,1 0-1 0 0,-1 0 1 0 0,0 0 0 0 0,1 0 0 0 0,-1 0-1 0 0,1-1 1 0 0,-1 1 0 0 0,0 0 0 0 0,1-1-1 0 0,-1 1 1 0 0,0 0 0 0 0,1-1 0 0 0,0 0-1 0 0,10-5-1427 0 0</inkml:trace>
  <inkml:trace contextRef="#ctx0" brushRef="#br0" timeOffset="1">342 171 7367 0 0,'0'0'334'0'0,"-1"-1"-1"0"0,-5-2 423 0 0,1 1 0 0 0,0 0-1 0 0,-1 0 1 0 0,0 0 0 0 0,1 1 0 0 0,-1 0 0 0 0,0 0-1 0 0,0 0 1 0 0,0 1 0 0 0,1 0 0 0 0,-1 0 0 0 0,0 0-1 0 0,-8 2 1 0 0,-8 2 3073 0 0,-1 2 1 0 0,-24 9-1 0 0,-2 0-5046 0 0,-61 10 1253 0 0,108-24-847 0 0</inkml:trace>
</inkml:ink>
</file>

<file path=ppt/ink/ink3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1-10T17:37:00.38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22 7311 0 0,'0'0'15672'0'0,"19"-1"-13648"0"0,9 4-1646 0 0,0-2 0 0 0,1-1-1 0 0,-1-1 1 0 0,47-9 0 0 0,-33 5-11 0 0,-27 1-128 0 0,-11 3-215 0 0,-1 0 0 0 0,1 0 0 0 0,-1 1 0 0 0,1-1 0 0 0,-1 1 1 0 0,1 0-1 0 0,-1 0 0 0 0,8 0 0 0 0,-4 2-24 0 0,-6-2 0 0 0,0 1 0 0 0,-1-1 0 0 0,1 0 0 0 0,0 1 0 0 0,-1-1 0 0 0,1 1 0 0 0,0-1 0 0 0,-1 0 0 0 0,1 1 0 0 0,-1-1 0 0 0,1 1 0 0 0,-1 0 0 0 0,1-1 0 0 0,-1 1 0 0 0,1-1 0 0 0,-1 1 0 0 0,1 0 0 0 0,-1-1 0 0 0,0 1 0 0 0,0 0 0 0 0,1-1 0 0 0,-1 1 0 0 0,0 0 0 0 0,0 0 0 0 0,0-1 0 0 0,0 1 0 0 0,1 0 0 0 0,-1 0 0 0 0,0-1 0 0 0,-1 2 0 0 0,1 0 0 0 0,1 5 0 0 0,-2 0 0 0 0,1 0 0 0 0,-1 0 0 0 0,0-1 0 0 0,0 1 0 0 0,-4 10 0 0 0,-17 40 0 0 0,9-24 0 0 0,-75 233 0 0 0,63-185 0 0 0,21-65 0 0 0,0-1 0 0 0,0 1 0 0 0,2 0 0 0 0,-2 25 0 0 0,6-33-44 0 0,3-8-95 0 0,5-7-455 0 0,-10 7 504 0 0,18-19-2392 0 0,-7 6-2340 0 0,-9 10 3163 0 0,11-12-6063 0 0</inkml:trace>
</inkml:ink>
</file>

<file path=ppt/ink/ink3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1-10T17:37:00.93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44 131 13823 0 0,'0'0'2534'0'0,"8"-15"1539"0"0,0 1-3666 0 0,1 1 0 0 0,1 0 0 0 0,19-22 0 0 0,-25 31-394 0 0,0 0 1 0 0,1 0 0 0 0,-1 1 0 0 0,1-1-1 0 0,-1 1 1 0 0,1 0 0 0 0,0 1-1 0 0,1-1 1 0 0,-1 1 0 0 0,0 0-1 0 0,0 0 1 0 0,1 1 0 0 0,0 0-1 0 0,8-2 1 0 0,-9 3 57 0 0,-1 0 0 0 0,1 0 0 0 0,-1 0 0 0 0,1 1-1 0 0,-1 0 1 0 0,0-1 0 0 0,1 1 0 0 0,-1 1 0 0 0,0-1 0 0 0,0 1 0 0 0,1-1-1 0 0,-1 1 1 0 0,0 1 0 0 0,-1-1 0 0 0,6 4 0 0 0,-5-2 62 0 0,1 0 0 0 0,-1 1 0 0 0,0 0 0 0 0,0-1 0 0 0,0 1 0 0 0,-1 1 0 0 0,1-1 0 0 0,-1 1 0 0 0,4 10-1 0 0,-2-1 72 0 0,-1 1 0 0 0,0-1 0 0 0,-1 1 0 0 0,0 0 0 0 0,-2 0 0 0 0,0 0 0 0 0,-2 26 0 0 0,-1-18-199 0 0,-1-1 0 0 0,0 0 0 0 0,-2 0 1 0 0,-1 0-1 0 0,-1 0 0 0 0,-1-1 0 0 0,-1 0 1 0 0,-1-1-1 0 0,-1 0 0 0 0,0 0 0 0 0,-17 20 0 0 0,24-35-1 0 0,0-1 0 0 0,-1 1-1 0 0,1-1 1 0 0,-1-1 0 0 0,0 1-1 0 0,-1-1 1 0 0,1 0 0 0 0,-1 0-1 0 0,0 0 1 0 0,0-1 0 0 0,0 0-1 0 0,0 0 1 0 0,-1 0 0 0 0,1-1-1 0 0,-10 2 1 0 0,13-4-12 0 0,0 0-1 0 0,0 0 1 0 0,0 0-1 0 0,0-1 1 0 0,0 1 0 0 0,1-1-1 0 0,-1 0 1 0 0,0 0-1 0 0,0 0 1 0 0,1 0-1 0 0,-1-1 1 0 0,1 1 0 0 0,-1-1-1 0 0,1 1 1 0 0,-1-1-1 0 0,1 0 1 0 0,0 0 0 0 0,-4-4-1 0 0,1 0-18 0 0,-1 0 1 0 0,1 0-1 0 0,1-1 0 0 0,-1 0 1 0 0,-6-13-1 0 0,5 5 31 0 0,-1-1 0 0 0,2-1 0 0 0,0 1 1 0 0,1-1-1 0 0,1 0 0 0 0,0 0 0 0 0,2 0 0 0 0,0 0 0 0 0,1-24 0 0 0,1 27 0 0 0,1 0 0 0 0,1 0-1 0 0,0 0 1 0 0,0 1 0 0 0,2-1-1 0 0,0 1 1 0 0,0 0 0 0 0,1 0-1 0 0,1 1 1 0 0,0 0 0 0 0,16-22-1 0 0,17-12-2864 0 0,-27 31-5595 0 0</inkml:trace>
</inkml:ink>
</file>

<file path=ppt/ink/ink3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1-10T17:37:02.71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155 58 12063 0 0,'0'0'1454'0'0,"7"5"1870"0"0,-5-3-2860 0 0,-1 0 1 0 0,1 0 0 0 0,-1 0 0 0 0,0 0 0 0 0,0 0-1 0 0,0 0 1 0 0,0 0 0 0 0,1 3 0 0 0,-1 0 50 0 0,1 0-1 0 0,-1 0 1 0 0,-1 0 0 0 0,1 0 0 0 0,0 6-1 0 0,-1-9-251 0 0,5-21-183 0 0,-4 15-87 0 0,0-1 0 0 0,-1 1-1 0 0,1-1 1 0 0,-1 1 0 0 0,0-1 0 0 0,-1 1-1 0 0,1-1 1 0 0,-1 1 0 0 0,0-1 0 0 0,0 1-1 0 0,0 0 1 0 0,-1-1 0 0 0,1 1 0 0 0,-1 0-1 0 0,-4-7 1 0 0,5 9 5 0 0,-1 0 0 0 0,1 1 0 0 0,0-1 0 0 0,-1 0 0 0 0,1 0 0 0 0,-1 1 0 0 0,0-1 0 0 0,0 1 0 0 0,0 0 0 0 0,1-1-1 0 0,-1 1 1 0 0,0 0 0 0 0,0 0 0 0 0,-1 0 0 0 0,1 1 0 0 0,0-1 0 0 0,0 0 0 0 0,0 1 0 0 0,-1-1 0 0 0,1 1 0 0 0,0 0 0 0 0,0 0 0 0 0,-1 0 0 0 0,1 0 0 0 0,0 0 0 0 0,0 0-1 0 0,-1 1 1 0 0,1-1 0 0 0,0 1 0 0 0,0-1 0 0 0,0 1 0 0 0,-3 1 0 0 0,0 1 13 0 0,0-1 0 0 0,1 1 0 0 0,0 0 0 0 0,0 0 0 0 0,0 1 0 0 0,0-1 0 0 0,0 1 0 0 0,1 0 0 0 0,-1-1 0 0 0,1 2 0 0 0,-3 4 0 0 0,-1 3-18 0 0,0 0 0 0 0,1 0 0 0 0,-5 14 0 0 0,6-10 62 0 0,0-1-1 0 0,1 2 1 0 0,1-1-1 0 0,0 0 1 0 0,1 1-1 0 0,1-1 1 0 0,1 21-1 0 0,1-26-20 0 0,0 0 1 0 0,0 0-1 0 0,1 0 0 0 0,1 0 1 0 0,-1-1-1 0 0,2 1 0 0 0,0-1 1 0 0,0 1-1 0 0,1-1 0 0 0,0 0 1 0 0,11 14-1 0 0,-11-17-90 0 0,1 0-1 0 0,1-1 1 0 0,-1 0-1 0 0,1-1 1 0 0,0 1 0 0 0,0-1-1 0 0,1-1 1 0 0,-1 1-1 0 0,1-1 1 0 0,0-1-1 0 0,1 1 1 0 0,-1-1 0 0 0,15 3-1 0 0,-14-4-11 0 0,1 0 0 0 0,-1-1 1 0 0,1 0-1 0 0,-1-1 0 0 0,1 0 0 0 0,-1 0 0 0 0,0-1 0 0 0,1-1 1 0 0,-1 1-1 0 0,0-1 0 0 0,1-1 0 0 0,13-5 0 0 0,-15 4-133 0 0,0 0-1 0 0,0-1 0 0 0,0 0 1 0 0,-1 0-1 0 0,1-1 0 0 0,-1 1 1 0 0,-1-2-1 0 0,1 1 0 0 0,-1-1 1 0 0,7-10-1 0 0,-6 7-326 0 0,0-1 1 0 0,-1-1-1 0 0,-1 1 0 0 0,0-1 1 0 0,-1 0-1 0 0,6-24 0 0 0,-5 11-1059 0 0,2-31-1 0 0,3-19 3065 0 0,-14 95 1189 0 0,-7 39 227 0 0,-18 121 947 0 0,26-166-3714 0 0,2-5-71 0 0,0-1 1 0 0,1 1 0 0 0,0 10-1 0 0,11-58-301 0 0,40-131-925 0 0,-45 153 918 0 0,1 0-1 0 0,15-28 1 0 0,-20 41 242 0 0,1 0-1 0 0,-1 0 1 0 0,1 1 0 0 0,0-1-1 0 0,-1 1 1 0 0,2 0 0 0 0,-1 0-1 0 0,0 0 1 0 0,1 0 0 0 0,-1 1-1 0 0,1-1 1 0 0,0 1 0 0 0,-1 0-1 0 0,1 0 1 0 0,0 0 0 0 0,1 0-1 0 0,3 0 1 0 0,-6 2 19 0 0,-1 0 1 0 0,0 0-1 0 0,0 0 0 0 0,1 0 1 0 0,-1 0-1 0 0,0 0 0 0 0,0 1 1 0 0,1-1-1 0 0,-1 0 0 0 0,0 1 1 0 0,0-1-1 0 0,0 1 0 0 0,0 0 0 0 0,1-1 1 0 0,-1 1-1 0 0,0 0 0 0 0,0 0 1 0 0,0-1-1 0 0,0 1 0 0 0,-1 0 1 0 0,1 0-1 0 0,0 0 0 0 0,0 0 1 0 0,-1 0-1 0 0,1 0 0 0 0,0 1 1 0 0,-1-1-1 0 0,2 2 0 0 0,0 3 60 0 0,1 0 0 0 0,-1 0 0 0 0,3 13 0 0 0,-3 1 109 0 0,0 1-1 0 0,-1-1 0 0 0,-1 1 1 0 0,0-1-1 0 0,-2 1 0 0 0,0-1 1 0 0,-7 22-1 0 0,6-23-171 0 0,15-36-145 0 0,9-27-200 0 0,39-61-1 0 0,-48 86 232 0 0,2 1-1 0 0,0 1 1 0 0,1 0 0 0 0,1 1-1 0 0,26-21 1 0 0,-40 36 120 0 0,-1 0 0 0 0,0 0 0 0 0,0 0 0 0 0,0 0 0 0 0,1 1 0 0 0,-1-1 0 0 0,0 0 0 0 0,1 1 0 0 0,-1-1 0 0 0,1 1 0 0 0,-1 0 0 0 0,0-1 0 0 0,1 1 0 0 0,-1 0 0 0 0,1 0 0 0 0,-1 0 0 0 0,1 0 0 0 0,-1 0 0 0 0,1 0 0 0 0,-1 0 0 0 0,1 1 0 0 0,-1-1 0 0 0,0 0 0 0 0,1 1 0 0 0,-1-1 0 0 0,1 1 0 0 0,-1 0 0 0 0,0-1-1 0 0,0 1 1 0 0,3 2 0 0 0,-1-1 25 0 0,-1 1 0 0 0,1 0-1 0 0,0 0 1 0 0,-1 0-1 0 0,0 0 1 0 0,0 0-1 0 0,0 0 1 0 0,0 1-1 0 0,0-1 1 0 0,-1 0-1 0 0,2 6 1 0 0,4 16 333 0 0,5 43 0 0 0,-10-51-174 0 0,0 1-1 0 0,2-1 1 0 0,0 0-1 0 0,1 0 1 0 0,13 30-1 0 0,-17-44-365 0 0,1 0 0 0 0,0 0 0 0 0,1 0 0 0 0,-1 0 0 0 0,0 0 0 0 0,1-1 0 0 0,0 1 0 0 0,-1-1 0 0 0,5 3 0 0 0,-5-4-139 0 0,0 0-1 0 0,-1 0 1 0 0,1 0 0 0 0,0 0-1 0 0,0 0 1 0 0,0 0 0 0 0,0-1 0 0 0,0 1-1 0 0,0-1 1 0 0,0 1 0 0 0,0-1-1 0 0,0 0 1 0 0,0 0 0 0 0,0 0-1 0 0,0 0 1 0 0,0 0 0 0 0,4-1-1 0 0,5-4-7905 0 0</inkml:trace>
</inkml:ink>
</file>

<file path=ppt/ink/ink3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1-10T17:37:03.71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3 146 6447 0 0,'0'0'17696'0'0,"0"-2"-17583"0"0,4-7-83 0 0,0 0-1 0 0,0 0 0 0 0,1 1 0 0 0,0-1 1 0 0,11-12-1 0 0,-2 4-28 0 0,25-22 0 0 0,-36 36 10 0 0,0 1 0 0 0,1-1 0 0 0,-1 1 0 0 0,1 0 0 0 0,-1 0 1 0 0,1 1-1 0 0,0-1 0 0 0,-1 1 0 0 0,1 0 0 0 0,0 0 0 0 0,0 0 0 0 0,0 0 1 0 0,5 1-1 0 0,-6-1 3 0 0,-1 1 0 0 0,0 0 0 0 0,1 0 0 0 0,-1 0 0 0 0,1 1 0 0 0,-1-1 0 0 0,0 1 0 0 0,1-1 1 0 0,-1 1-1 0 0,0 0 0 0 0,0 0 0 0 0,1 0 0 0 0,-1 0 0 0 0,0 0 0 0 0,0 0 0 0 0,0 1 0 0 0,0-1 0 0 0,0 1 0 0 0,-1-1 1 0 0,1 1-1 0 0,0 0 0 0 0,2 3 0 0 0,-1 1 23 0 0,0 0 0 0 0,-1 0-1 0 0,0 0 1 0 0,0 0 0 0 0,0 0 0 0 0,0 0 0 0 0,-1 1 0 0 0,0-1 0 0 0,-1 0 0 0 0,0 1 0 0 0,0-1 0 0 0,0 1 0 0 0,-1 7-1 0 0,-3 9 71 0 0,-1 1 0 0 0,-9 26 0 0 0,-1-3-36 0 0,-1 0 1 0 0,-3 0-1 0 0,-2-2 0 0 0,-1 0 1 0 0,-39 54-1 0 0,59-96-81 0 0,0-1 0 0 0,0 1-1 0 0,0-1 1 0 0,-1 0 0 0 0,1 0-1 0 0,-6 4 1 0 0,7-5-53 0 0,-11-15-114 0 0,10 10 151 0 0,1 0 0 0 0,0 0-1 0 0,0 1 1 0 0,0-1 0 0 0,1 0 0 0 0,-1 0 0 0 0,1 0-1 0 0,0 0 1 0 0,0 0 0 0 0,0 0 0 0 0,1 0 0 0 0,1-6-1 0 0,-1 5-32 0 0,0 0-1 0 0,1 0 0 0 0,-1 0 1 0 0,1 0-1 0 0,0 0 0 0 0,1 1 1 0 0,-1-1-1 0 0,1 1 0 0 0,3-6 1 0 0,-4 9 50 0 0,0-1 1 0 0,0 1 0 0 0,0 0-1 0 0,0-1 1 0 0,0 1-1 0 0,0 0 1 0 0,0 0 0 0 0,1 0-1 0 0,-1 0 1 0 0,0 1-1 0 0,1-1 1 0 0,-1 1 0 0 0,0-1-1 0 0,1 1 1 0 0,-1 0-1 0 0,0 0 1 0 0,1 0 0 0 0,-1 0-1 0 0,3 1 1 0 0,1 0 28 0 0,-1 0 0 0 0,0 1 0 0 0,0 0 0 0 0,0 0 0 0 0,0 0 0 0 0,0 1 0 0 0,0-1 0 0 0,5 5 0 0 0,33 29 141 0 0,-18-14-36 0 0,-21-19-96 0 0,-1-1 0 0 0,1 0-1 0 0,0 0 1 0 0,0 0 0 0 0,-1 0-1 0 0,1-1 1 0 0,1 0 0 0 0,-1 1-1 0 0,0-1 1 0 0,0-1 0 0 0,0 1-1 0 0,1-1 1 0 0,-1 1 0 0 0,0-1-1 0 0,0-1 1 0 0,1 1-1 0 0,-1 0 1 0 0,6-2 0 0 0,-3 0-313 0 0,0 0-1 0 0,0 0 1 0 0,0-1 0 0 0,7-3 0 0 0,-7 3-1539 0 0,-1-1 0 0 0,0 0 0 0 0,11-8 1 0 0,-6 1-5528 0 0</inkml:trace>
</inkml:ink>
</file>

<file path=ppt/ink/ink3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1-10T17:37:04.32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0 125 14255 0 0,'0'0'8123'0'0,"18"-2"-6345"0"0,4-8-1583 0 0,33-33-168 0 0,13-9 10 0 0,-61 48-22 0 0,0 2 0 0 0,1-1 0 0 0,-1 1 0 0 0,1 0 0 0 0,-1 0 0 0 0,1 1 0 0 0,0 0 0 0 0,0 1 0 0 0,12 0-1 0 0,-17 0 0 0 0,0 0 0 0 0,0 0 0 0 0,-1 1 0 0 0,1-1 0 0 0,0 1 0 0 0,-1 0 0 0 0,1 0 0 0 0,0 0 0 0 0,-1 0 0 0 0,1 0 0 0 0,-1 0 0 0 0,0 1 0 0 0,1-1 0 0 0,-1 1 0 0 0,0 0 0 0 0,0-1 0 0 0,0 1 0 0 0,0 0 0 0 0,0 0 0 0 0,0 1-1 0 0,-1-1 1 0 0,1 0 0 0 0,2 5 0 0 0,-2-2 18 0 0,0 0 0 0 0,0 0-1 0 0,-1 0 1 0 0,1 0 0 0 0,-1 0-1 0 0,0 0 1 0 0,0 0 0 0 0,-1 1-1 0 0,1-1 1 0 0,-1 0-1 0 0,-1 9 1 0 0,-3 8 148 0 0,0 0-1 0 0,-2 0 1 0 0,0 0-1 0 0,-13 26 1 0 0,-44 80 253 0 0,47-97-412 0 0,9-18-26 0 0,5-8-2 0 0,0 0 0 0 0,-1 0 0 0 0,0 0 0 0 0,0 0 0 0 0,0 0 0 0 0,-1-1 0 0 0,0 0 0 0 0,-8 8 0 0 0,7-7-73 0 0,4-5 73 0 0,1 0 1 0 0,-1 0-1 0 0,1 0 1 0 0,-1 0-1 0 0,0 0 0 0 0,1 0 1 0 0,-1 0-1 0 0,1 0 1 0 0,-1 0-1 0 0,0-1 0 0 0,1 1 1 0 0,-1 0-1 0 0,1 0 1 0 0,-1 0-1 0 0,1-1 0 0 0,-1 1 1 0 0,1 0-1 0 0,-1-1 1 0 0,1 1-1 0 0,-1 0 0 0 0,1-1 1 0 0,-1 1-1 0 0,0-1 1 0 0,-10-12-112 0 0,10 10 63 0 0,-1 0 0 0 0,1 0 0 0 0,0-1 0 0 0,1 1 0 0 0,-1 0 0 0 0,0-1 0 0 0,1 1 0 0 0,0 0 0 0 0,0-5 0 0 0,0 5 6 0 0,1 1-1 0 0,-1-1 0 0 0,1 1 1 0 0,0-1-1 0 0,0 1 1 0 0,0-1-1 0 0,1 1 0 0 0,-1 0 1 0 0,0-1-1 0 0,1 1 1 0 0,0 0-1 0 0,2-3 0 0 0,-3 4 48 0 0,-1 0 0 0 0,1 0 0 0 0,0 1 0 0 0,-1-1 0 0 0,1 0 0 0 0,0 1 0 0 0,-1-1 0 0 0,1 0 0 0 0,0 1 0 0 0,0-1 0 0 0,-1 1 0 0 0,1-1 0 0 0,0 1 0 0 0,0 0 0 0 0,0-1 0 0 0,0 1 0 0 0,0 0 0 0 0,0-1 0 0 0,0 1 0 0 0,0 0 0 0 0,0 0 0 0 0,0 0-1 0 0,1 0 1 0 0,2 0-2 0 0,-1-1 4 0 0,0 1 0 0 0,0 0 1 0 0,1-1-1 0 0,-1 1 0 0 0,0 1 0 0 0,1-1 0 0 0,-1 0 0 0 0,0 1 1 0 0,0-1-1 0 0,1 1 0 0 0,-1 0 0 0 0,0 0 0 0 0,0 1 0 0 0,4 1 1 0 0,1 1 8 0 0,51 23 214 0 0,-37-16-36 0 0,1 0-1 0 0,0-2 0 0 0,0 0 0 0 0,1-2 0 0 0,39 7 0 0 0,-56-13-227 0 0,5 1-904 0 0,0-1-1 0 0,15-1 0 0 0,-23 0 411 0 0,0-1 0 0 0,0 1 0 0 0,0-1 0 0 0,0 0 0 0 0,0 0 0 0 0,0 0-1 0 0,0-1 1 0 0,0 1 0 0 0,-1-1 0 0 0,7-4 0 0 0</inkml:trace>
</inkml:ink>
</file>

<file path=ppt/ink/ink3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1-10T17:37:04.99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25 32 7367 0 0,'0'2'568'0'0,"3"5"3215"0"0,-1 0 0 0 0,4 15-1 0 0,-4 12 868 0 0,-3-17-4542 0 0,-7 30 1 0 0,2-14 1004 0 0,3-10-1010 0 0,-16 127 962 0 0,19-142-1081 0 0,0-7-61 0 0,3-21-134 0 0,2-15 115 0 0,2 0 0 0 0,19-54 0 0 0,-23 79 96 0 0,1 1 0 0 0,0-1 0 0 0,0 1 0 0 0,1 0 0 0 0,1 0 0 0 0,-1 1 0 0 0,1-1 0 0 0,1 1 0 0 0,12-12 0 0 0,-11 15 0 0 0,-7 4 2 0 0,-1 1-1 0 0,1 0 0 0 0,0-1 1 0 0,-1 1-1 0 0,1 0 1 0 0,0-1-1 0 0,0 1 1 0 0,0 0-1 0 0,-1 0 0 0 0,1 0 1 0 0,0-1-1 0 0,0 1 1 0 0,0 0-1 0 0,-1 0 1 0 0,1 0-1 0 0,0 0 0 0 0,0 1 1 0 0,0-1-1 0 0,-1 0 1 0 0,1 0-1 0 0,0 0 1 0 0,0 1-1 0 0,-1-1 0 0 0,1 0 1 0 0,0 1-1 0 0,0-1 1 0 0,-1 1-1 0 0,1-1 1 0 0,1 1-1 0 0,-1 1 9 0 0,2 0 12 0 0,0 0-1 0 0,-1 0 0 0 0,1 0 0 0 0,-1 1 0 0 0,1-1 0 0 0,-1 1 1 0 0,0 0-1 0 0,0 0 0 0 0,0 0 0 0 0,-1 0 0 0 0,1 0 0 0 0,-1 0 1 0 0,1 0-1 0 0,-1 0 0 0 0,0 1 0 0 0,0-1 0 0 0,0 6 0 0 0,1 6 69 0 0,0 0-1 0 0,-2 27 1 0 0,-1-23-52 0 0,-3 25 88 0 0,2-28-158 0 0,-1 29 1 0 0,4-46 17 0 0,-1-1-1 0 0,1 1 0 0 0,-1 0 1 0 0,1-1-1 0 0,0 1 1 0 0,0 0-1 0 0,-1 0 1 0 0,1 0-1 0 0,2-2 1 0 0,2-3-5 0 0,8-18-23 0 0,84-135-1251 0 0,-84 141 1098 0 0,1 0 0 0 0,1 0 0 0 0,1 1 1 0 0,0 1-1 0 0,1 1 0 0 0,20-14 0 0 0,-33 27 191 0 0,-1-1 0 0 0,1 1-1 0 0,0 0 1 0 0,-1 0 0 0 0,1 1-1 0 0,0-1 1 0 0,0 1-1 0 0,0 0 1 0 0,0 0 0 0 0,0 0-1 0 0,0 1 1 0 0,0-1-1 0 0,7 1 1 0 0,-8 1 24 0 0,0-1 0 0 0,0 1 0 0 0,1 0 0 0 0,-1 0 0 0 0,0 0 0 0 0,0 0 0 0 0,0 0 0 0 0,0 1 0 0 0,0-1 0 0 0,0 1 0 0 0,-1 0 0 0 0,1 0 0 0 0,0 0 0 0 0,-1 0 0 0 0,0 1 0 0 0,1-1 0 0 0,1 4 0 0 0,1 0 141 0 0,-1 0 0 0 0,0 1 0 0 0,-1-1 0 0 0,1 1 0 0 0,-1 0 0 0 0,-1 0-1 0 0,4 12 1 0 0,6 55 874 0 0,-3-16-653 0 0,-8-54-362 0 0,2 12 67 0 0,0-1 0 0 0,2 0-1 0 0,-1 0 1 0 0,14 25 0 0 0,-17-36-86 0 0,1-1 0 0 0,0-1 0 0 0,-1 1 0 0 0,1 0 0 0 0,1 0 0 0 0,-1-1 0 0 0,0 1 0 0 0,1-1 0 0 0,-1 0 0 0 0,1 0 0 0 0,0 1 0 0 0,-1-2 0 0 0,1 1 0 0 0,0 0 0 0 0,0-1 0 0 0,0 1 0 0 0,1-1 0 0 0,-1 0 0 0 0,0 0 0 0 0,0 0 0 0 0,1 0 0 0 0,-1-1 0 0 0,0 0 0 0 0,1 1 0 0 0,-1-1 0 0 0,1 0 0 0 0,-1-1 0 0 0,6 0 0 0 0,34-10-1809 0 0,-16 1-4868 0 0,-3-2-1403 0 0</inkml:trace>
</inkml:ink>
</file>

<file path=ppt/ink/ink3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1-10T17:37:13.10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36 157 10823 0 0,'0'0'9911'0'0,"0"-9"-9798"0"0,0 5-102 0 0,0 0 0 0 0,1 1 1 0 0,0-1-1 0 0,0 1 0 0 0,0-1 0 0 0,0 1 0 0 0,0-1 0 0 0,1 1 0 0 0,3-6 1 0 0,1-2 188 0 0,-3 4-194 0 0,1 1 0 0 0,0-1 0 0 0,-1 1 0 0 0,2 1 0 0 0,-1-1-1 0 0,1 0 1 0 0,0 1 0 0 0,0 0 0 0 0,0 0 0 0 0,1 1 0 0 0,0-1 0 0 0,0 1-1 0 0,0 1 1 0 0,0-1 0 0 0,1 1 0 0 0,-1 0 0 0 0,1 0 0 0 0,0 1 0 0 0,10-3 0 0 0,-15 5 28 0 0,0-1 0 0 0,0 1 0 0 0,0 0-1 0 0,0 0 1 0 0,0 0 0 0 0,0 0 0 0 0,0 0 0 0 0,0 1 0 0 0,0-1 0 0 0,0 0 0 0 0,0 1 0 0 0,0 0 0 0 0,0-1 0 0 0,-1 1 0 0 0,1 0 0 0 0,0 0 0 0 0,0 0 0 0 0,2 2 0 0 0,-2-1 60 0 0,0 1 0 0 0,0-1 0 0 0,0 0-1 0 0,-1 1 1 0 0,1-1 0 0 0,-1 0 0 0 0,1 1-1 0 0,-1 0 1 0 0,0-1 0 0 0,0 1 0 0 0,1 5-1 0 0,0 5 328 0 0,-1 1 1 0 0,0 0-1 0 0,0-1 0 0 0,-3 20 0 0 0,2-26-315 0 0,-5 32 360 0 0,-2 0 0 0 0,-2 0 0 0 0,-22 64 0 0 0,22-75-406 0 0,-35 87-113 0 0,35-96 35 0 0,-1-1 1 0 0,0 0-1 0 0,-26 32 0 0 0,34-48 10 0 0,1 0-2 0 0,0-1-1 0 0,0 1 1 0 0,-1-1 0 0 0,1 1 0 0 0,-1-1 0 0 0,1 1 0 0 0,-1-1 0 0 0,1 0-1 0 0,-1 0 1 0 0,0 0 0 0 0,1 0 0 0 0,-1 0 0 0 0,0 0 0 0 0,0 0 0 0 0,-2 0-1 0 0,4-1 7 0 0,-1 0 0 0 0,1 1-1 0 0,-1-1 1 0 0,1 0-1 0 0,-1 0 1 0 0,1 0-1 0 0,-1 0 1 0 0,0 0-1 0 0,1 0 1 0 0,-1 0 0 0 0,1 0-1 0 0,-1 0 1 0 0,1 0-1 0 0,-1 0 1 0 0,1-1-1 0 0,-1 1 1 0 0,1 0-1 0 0,0 0 1 0 0,-1 0 0 0 0,1-1-1 0 0,-1 1 1 0 0,1 0-1 0 0,-1-1 1 0 0,1 1-1 0 0,0 0 1 0 0,-1-1-1 0 0,1 1 1 0 0,0 0 0 0 0,-1-1-1 0 0,0 0 1 0 0,1 1-12 0 0,-2-1 3 0 0,1 0 10 0 0,1 1 0 0 0,-1 0-1 0 0,1-1 1 0 0,-1 1 0 0 0,1 0 0 0 0,-1-1-1 0 0,1 1 1 0 0,-1-1 0 0 0,1 1 0 0 0,-1-1-1 0 0,1 0 1 0 0,0 1 0 0 0,-1-1-1 0 0,1 1 1 0 0,0-1 0 0 0,-1 0 0 0 0,1 1-1 0 0,0-1 1 0 0,0 1 0 0 0,0-1 0 0 0,0 0-1 0 0,-1 0 1 0 0,0-5-39 0 0,-1 1-1 0 0,1-1 1 0 0,0 0 0 0 0,0 1-1 0 0,0-1 1 0 0,1 0-1 0 0,0 0 1 0 0,0 1 0 0 0,0-1-1 0 0,1 0 1 0 0,0 0 0 0 0,0 1-1 0 0,1-1 1 0 0,-1 1-1 0 0,4-9 1 0 0,-2 9-1 0 0,-1-1 1 0 0,1 1-1 0 0,0-1 0 0 0,0 1 0 0 0,0 0 0 0 0,1 1 1 0 0,0-1-1 0 0,0 0 0 0 0,0 1 0 0 0,0 0 0 0 0,1 0 1 0 0,0 0-1 0 0,0 1 0 0 0,9-6 0 0 0,-11 8 51 0 0,0 0 1 0 0,1-1-1 0 0,-1 2 0 0 0,0-1 1 0 0,0 0-1 0 0,1 1 0 0 0,-1-1 0 0 0,0 1 1 0 0,1 0-1 0 0,-1 0 0 0 0,0 0 1 0 0,1 1-1 0 0,-1-1 0 0 0,0 1 0 0 0,0-1 1 0 0,1 1-1 0 0,-1 0 0 0 0,0 1 1 0 0,0-1-1 0 0,4 3 0 0 0,4 3 50 0 0,-1 0-1 0 0,0 1 1 0 0,0 0 0 0 0,9 11-1 0 0,16 13 25 0 0,-28-28-82 0 0,-6-3-74 0 0,1 0 0 0 0,-1 0-1 0 0,1 0 1 0 0,0 0 0 0 0,-1-1 0 0 0,1 1-1 0 0,0-1 1 0 0,-1 0 0 0 0,1 1-1 0 0,0-1 1 0 0,0 0 0 0 0,-1 0 0 0 0,1 0-1 0 0,0 0 1 0 0,0 0 0 0 0,0 0 0 0 0,-1-1-1 0 0,1 1 1 0 0,0 0 0 0 0,-1-1-1 0 0,1 0 1 0 0,0 1 0 0 0,-1-1 0 0 0,1 0-1 0 0,-1 0 1 0 0,1 0 0 0 0,-1 0 0 0 0,1 0-1 0 0,-1 0 1 0 0,0 0 0 0 0,2-2 0 0 0,0 1-125 0 0,4-5-1162 0 0</inkml:trace>
</inkml:ink>
</file>

<file path=ppt/ink/ink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1-10T17:30:02.10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1 121 3679 0 0,'0'0'15863'0'0,"1"-16"-13938"0"0,1 9-1864 0 0,0 1 0 0 0,0 0-1 0 0,1-1 1 0 0,0 1 0 0 0,0 0-1 0 0,0 1 1 0 0,1-1 0 0 0,0 0 0 0 0,0 1-1 0 0,0 0 1 0 0,1 0 0 0 0,8-7 0 0 0,-10 10-20 0 0,0-1 1 0 0,-1 1-1 0 0,2 0 1 0 0,-1 0 0 0 0,0 0-1 0 0,0 1 1 0 0,1-1-1 0 0,-1 1 1 0 0,1 0-1 0 0,-1-1 1 0 0,1 2 0 0 0,-1-1-1 0 0,1 0 1 0 0,0 1-1 0 0,-1-1 1 0 0,1 1 0 0 0,0 0-1 0 0,-1 1 1 0 0,1-1-1 0 0,0 0 1 0 0,0 1 0 0 0,-1 0-1 0 0,1 0 1 0 0,4 2-1 0 0,-5-1 1 0 0,0-1-1 0 0,-1 1 0 0 0,1 0 0 0 0,-1 0 0 0 0,1 0 0 0 0,-1 1 0 0 0,0-1 0 0 0,0 0 1 0 0,0 1-1 0 0,0 0 0 0 0,0-1 0 0 0,-1 1 0 0 0,1 0 0 0 0,-1 0 0 0 0,0 0 0 0 0,0 0 1 0 0,0 0-1 0 0,0 0 0 0 0,0 3 0 0 0,1 3 130 0 0,-1 0 0 0 0,0 0 0 0 0,0 0 0 0 0,-1 0 0 0 0,-2 13-1 0 0,0-4 40 0 0,-2 1-1 0 0,0-1 0 0 0,-1-1 1 0 0,-1 1-1 0 0,-9 20 0 0 0,-48 79-317 0 0,58-109 82 0 0,2-3-40 0 0,3-5 58 0 0,0 0-1 0 0,0-1 0 0 0,0 1 0 0 0,0 0 0 0 0,0 0 0 0 0,0 0 0 0 0,0-1 0 0 0,0 1 0 0 0,0 0 0 0 0,0 0 0 0 0,-1 0 0 0 0,1-1 0 0 0,0 1 0 0 0,0 0 0 0 0,0 0 1 0 0,0 0-1 0 0,0-1 0 0 0,-1 1 0 0 0,1 0 0 0 0,0 0 0 0 0,0 0 0 0 0,0 0 0 0 0,-1 0 0 0 0,1 0 0 0 0,0 0 0 0 0,0-1 0 0 0,0 1 0 0 0,-1 0 0 0 0,1 0 1 0 0,0 0-1 0 0,0 0 0 0 0,-1 0 0 0 0,1 0 0 0 0,0 0 0 0 0,0 0 0 0 0,-1 0 0 0 0,1 0 0 0 0,0 0 0 0 0,0 0 0 0 0,0 0 0 0 0,-1 0 0 0 0,1 1 0 0 0,0-1 1 0 0,0 0-1 0 0,0 0 0 0 0,-1 0 0 0 0,1 0 0 0 0,0 0 0 0 0,0 0 0 0 0,0 1 0 0 0,-1-1 0 0 0,1 0 0 0 0,0 0 0 0 0,0 0 0 0 0,0 0 0 0 0,0 1 0 0 0,0-1 1 0 0,-1 0-1 0 0,1 0 0 0 0,0 0 0 0 0,0 1 0 0 0,0-1 0 0 0,0 0 0 0 0,0 0 0 0 0,0 0 0 0 0,0 1 0 0 0,0-1 0 0 0,-4-17-441 0 0,5 15 417 0 0,-1-1-1 0 0,1 0 0 0 0,-1 1 1 0 0,1-1-1 0 0,0 0 1 0 0,0 1-1 0 0,0-1 1 0 0,0 1-1 0 0,1 0 1 0 0,-1-1-1 0 0,1 1 0 0 0,-1 0 1 0 0,1 0-1 0 0,0 0 1 0 0,0 0-1 0 0,0 0 1 0 0,0 0-1 0 0,0 1 1 0 0,0-1-1 0 0,1 1 0 0 0,-1-1 1 0 0,0 1-1 0 0,4-1 1 0 0,-1 0 57 0 0,1 0 1 0 0,-1 0-1 0 0,1 1 1 0 0,0-1-1 0 0,0 1 1 0 0,0 1 0 0 0,0-1-1 0 0,0 1 1 0 0,8 1-1 0 0,171 11 2208 0 0,-175-11-2238 0 0,1-2 1 0 0,-1 1-1 0 0,1-1 1 0 0,10-3-1 0 0,-10 2-70 0 0</inkml:trace>
</inkml:ink>
</file>

<file path=ppt/ink/ink3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1-10T17:37:13.49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22 0 6447 0 0,'0'0'499'0'0,"6"7"144"0"0,-3-4 569 0 0,1 0-1 0 0,-2 1 1 0 0,1-1 0 0 0,0 1 0 0 0,-1 0 0 0 0,1 0 0 0 0,-1 0 0 0 0,0 0-1 0 0,0 0 1 0 0,1 5 0 0 0,-2-3-736 0 0,0-1 0 0 0,0 1-1 0 0,-1-1 1 0 0,0 1-1 0 0,0 0 1 0 0,0-1 0 0 0,-2 11-1 0 0,-2 5 79 0 0,-2 0-1 0 0,-12 31 1 0 0,10-29-334 0 0,-10 38 1 0 0,17-58-210 0 0,0-3-8 0 0,1 1 1 0 0,0 0 0 0 0,-1 0-1 0 0,1 0 1 0 0,0 0-1 0 0,0-1 1 0 0,0 1 0 0 0,0 0-1 0 0,0 0 1 0 0,0 0 0 0 0,0 0-1 0 0,0 0 1 0 0,0-1 0 0 0,0 1-1 0 0,0 0 1 0 0,1 0-1 0 0,-1 0 1 0 0,1 1 0 0 0,-1-2-4 0 0,0 1 1 0 0,0 0-1 0 0,0 0 1 0 0,0 0-1 0 0,0 0 0 0 0,1 0 1 0 0,-1-1-1 0 0,0 1 1 0 0,0 0-1 0 0,1 0 1 0 0,-1-1-1 0 0,1 1 1 0 0,-1 0-1 0 0,1 0 1 0 0,-1-1-1 0 0,1 1 0 0 0,-1 0 1 0 0,1-1-1 0 0,0 1 1 0 0,-1-1-1 0 0,1 1 1 0 0,0-1-1 0 0,0 1 1 0 0,-1-1-1 0 0,1 1 0 0 0,2-1 1 0 0,-1 2 0 0 0,3 0 2 0 0,-1-1-1 0 0,1 1 0 0 0,0-1 1 0 0,-1 1-1 0 0,1-1 1 0 0,0-1-1 0 0,0 1 1 0 0,0-1-1 0 0,7 0 1 0 0,47-5 32 0 0,-39 2-31 0 0,14 1-327 0 0,-14 1-565 0 0,35-7 1 0 0,-51 7 753 0 0,1 0-1 0 0,0-1 1 0 0,-1 1-1 0 0,1-1 1 0 0,-1 0-1 0 0,0 0 1 0 0,1 0-1 0 0,-1-1 1 0 0,0 0-1 0 0,0 0 1 0 0,-1 0-1 0 0,6-5 0 0 0,-6 5-546 0 0,-1 0 0 0 0,0-1 0 0 0,0 1-1 0 0,-1-1 1 0 0,3-6 0 0 0,3-7-6425 0 0</inkml:trace>
</inkml:ink>
</file>

<file path=ppt/ink/ink3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1-10T17:37:13.87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68 0 5983 0 0,'0'0'542'0'0,"0"2"-446"0"0,-1 12 3407 0 0,0 0 1 0 0,-4 19-1 0 0,-10 30 3482 0 0,-1 5-5365 0 0,3 10-925 0 0,3 0 0 0 0,4 1-1 0 0,8 154 1 0 0,-2-229-688 0 0,1 11-8 0 0,0 0 0 0 0,1 1 0 0 0,1-1 1 0 0,7 21-1 0 0,-9-34-305 0 0</inkml:trace>
</inkml:ink>
</file>

<file path=ppt/ink/ink3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1-10T17:37:14.89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127 43 9327 0 0,'0'0'4663'0'0,"-1"2"-4019"0"0,-28 104 6105 0 0,8 25-3179 0 0,-4 18-2111 0 0,23-142-1402 0 0,1 1 0 0 0,-1-1 0 0 0,0 0 0 0 0,-1 1-1 0 0,0-1 1 0 0,0 0 0 0 0,0-1 0 0 0,-1 1 0 0 0,-7 10-1 0 0,11-17-53 0 0,-1 0-1 0 0,1 0 0 0 0,0 0 0 0 0,0 0 0 0 0,-1 0 1 0 0,1 0-1 0 0,0 0 0 0 0,0 0 0 0 0,-1 0 0 0 0,1 0 1 0 0,0 0-1 0 0,0 0 0 0 0,-1 0 0 0 0,1-1 0 0 0,0 1 1 0 0,0 0-1 0 0,-1 0 0 0 0,1 0 0 0 0,0 0 0 0 0,0 0 1 0 0,0-1-1 0 0,-1 1 0 0 0,1 0 0 0 0,0 0 0 0 0,0 0 1 0 0,0 0-1 0 0,0-1 0 0 0,0 1 0 0 0,-1 0 0 0 0,1 0 1 0 0,0-1-1 0 0,0 1 0 0 0,-5-7-23 0 0,4 3 6 0 0,0 0-1 0 0,0 0 0 0 0,0-1 1 0 0,1 1-1 0 0,-1 0 0 0 0,1 0 0 0 0,0 0 1 0 0,0 0-1 0 0,1 0 0 0 0,-1 0 1 0 0,1-1-1 0 0,1-5 0 0 0,4-8-87 0 0,9-25 0 0 0,-12 36 64 0 0,60-131-15 0 0,-49 113 50 0 0,1 0-1 0 0,1 1 1 0 0,23-26-1 0 0,-34 45 5 0 0,0 0 0 0 0,1 0 0 0 0,-1 1 0 0 0,12-8 0 0 0,-9 9 0 0 0,-2 3 11 0 0,-4 1 7 0 0,-1 0 0 0 0,0-1 1 0 0,0 1-1 0 0,0 1 0 0 0,0-1 1 0 0,0 0-1 0 0,0 0 0 0 0,0 0 1 0 0,0 0-1 0 0,-1 1 0 0 0,1-1 1 0 0,0 0-1 0 0,-1 1 0 0 0,1-1 1 0 0,0 2-1 0 0,-1-2 19 0 0,4 9 84 0 0,-1 0 0 0 0,-1 1 0 0 0,0-1 0 0 0,0 0 0 0 0,-1 1 0 0 0,1 13 0 0 0,-6 66-381 0 0,1-63 52 0 0,0 13 16 0 0,-3 41 189 0 0,22-105-143 0 0,-7 4 56 0 0,0 0 0 0 0,-1-1 0 0 0,-2 0 1 0 0,8-39-1 0 0,-9 37-30 0 0,0 1 0 0 0,1 0 0 0 0,2 0 1 0 0,13-28-1 0 0,-14 36 109 0 0,2-3-26 0 0,16-24 0 0 0,-22 37 33 0 0,1 0 0 0 0,-1 0 0 0 0,1 0-1 0 0,0 0 1 0 0,0 1 0 0 0,0 0 0 0 0,0-1 0 0 0,0 1-1 0 0,1 1 1 0 0,6-4 0 0 0,-10 6 6 0 0,0-1 1 0 0,0 1-1 0 0,0-1 1 0 0,0 1-1 0 0,0 0 0 0 0,0-1 1 0 0,0 1-1 0 0,0 0 0 0 0,0 0 1 0 0,0 0-1 0 0,0 0 1 0 0,0 0-1 0 0,0 0 0 0 0,0 0 1 0 0,0 0-1 0 0,0 0 0 0 0,0 1 1 0 0,0-1-1 0 0,0 0 1 0 0,0 1-1 0 0,0-1 0 0 0,0 0 1 0 0,0 1-1 0 0,0 0 0 0 0,0-1 1 0 0,0 1-1 0 0,0-1 1 0 0,0 1-1 0 0,-1 0 0 0 0,2 1 1 0 0,0 0 8 0 0,1 0 29 0 0,-1 1 0 0 0,0 0 0 0 0,0 0 0 0 0,0 0 0 0 0,0 0 0 0 0,0 0 0 0 0,-1 0 0 0 0,1 1 0 0 0,-1-1 0 0 0,0 0-1 0 0,1 6 1 0 0,1 4 247 0 0,1 23-1 0 0,10 78 754 0 0,-10-92-904 0 0,0-1-1 0 0,2 1 1 0 0,11 24 0 0 0,-14-39-127 0 0,0 0-1 0 0,1 0 1 0 0,0 0 0 0 0,0-1-1 0 0,1 0 1 0 0,0 1 0 0 0,0-1-1 0 0,0-1 1 0 0,1 1-1 0 0,0-1 1 0 0,0 0 0 0 0,0 0-1 0 0,1-1 1 0 0,-1 0 0 0 0,1 0-1 0 0,0 0 1 0 0,0-1 0 0 0,1 0-1 0 0,-1-1 1 0 0,1 1 0 0 0,-1-1-1 0 0,1-1 1 0 0,0 0-1 0 0,0 0 1 0 0,-1 0 0 0 0,15-1-1 0 0,-7-1-582 0 0,0-1 0 0 0,0 0 0 0 0,19-5 0 0 0,-8-1-659 0 0</inkml:trace>
</inkml:ink>
</file>

<file path=ppt/ink/ink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1-10T17:30:03.49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76 9 2303 0 0,'-2'-8'18222'0'0,"-6"17"-14870"0"0,-6 11-5686 0 0,10-14 4182 0 0,-4 12-1389 0 0,0-1-1 0 0,1 2 0 0 0,1-1 1 0 0,-6 25-1 0 0,10-31-328 0 0,0 1-1 0 0,0-1 1 0 0,2 0-1 0 0,-1 1 1 0 0,1-1-1 0 0,1 1 1 0 0,4 22-1 0 0,-4-32-128 0 0,0 1 0 0 0,0-1 0 0 0,0 1 0 0 0,1-1 1 0 0,-1 0-1 0 0,1 1 0 0 0,0-1 0 0 0,-1 0 0 0 0,1 0 0 0 0,1 0 0 0 0,-1 0 0 0 0,0-1 0 0 0,1 1 0 0 0,0 0 1 0 0,-1-1-1 0 0,1 0 0 0 0,0 0 0 0 0,0 0 0 0 0,0 0 0 0 0,1 0 0 0 0,-1 0 0 0 0,0-1 0 0 0,1 0 0 0 0,-1 0 0 0 0,1 0 1 0 0,-1 0-1 0 0,5 1 0 0 0,-2-2-162 0 0,0-1 0 0 0,0 1 0 0 0,0-1 0 0 0,0 0 0 0 0,0 0 0 0 0,0 0 0 0 0,0-1 1 0 0,0 0-1 0 0,-1-1 0 0 0,1 1 0 0 0,-1-1 0 0 0,1 0 0 0 0,-1 0 0 0 0,6-5 0 0 0,-7 5 61 0 0,-1 1 1 0 0,1-1-1 0 0,-1 0 0 0 0,0 0 1 0 0,0 0-1 0 0,-1 0 0 0 0,1 0 1 0 0,-1-1-1 0 0,1 1 0 0 0,-1-1 1 0 0,0 0-1 0 0,0 1 0 0 0,-1-1 1 0 0,1 0-1 0 0,-1 0 0 0 0,0 0 1 0 0,0 0-1 0 0,0-1 0 0 0,-1 1 1 0 0,1 0-1 0 0,-1-7 0 0 0,0 10 92 0 0,0-1 0 0 0,0 1 0 0 0,-1-1 1 0 0,1 1-1 0 0,0-1 0 0 0,-1 0 0 0 0,1 1 0 0 0,-1-1 0 0 0,0 1 0 0 0,1 0 0 0 0,-1-1 0 0 0,0 1 0 0 0,0-1 1 0 0,0 1-1 0 0,0 0 0 0 0,0 0 0 0 0,0 0 0 0 0,0 0 0 0 0,0 0 0 0 0,-3-2 0 0 0,2 2 42 0 0,0 1 0 0 0,0-1 0 0 0,1 0-1 0 0,-2 1 1 0 0,1-1 0 0 0,0 1 0 0 0,0 0 0 0 0,0 0-1 0 0,0 0 1 0 0,0 0 0 0 0,0 0 0 0 0,0 0 0 0 0,-4 1-1 0 0,-2 2 155 0 0,0-1 1 0 0,0 1-1 0 0,0 1 0 0 0,0-1 0 0 0,0 1 0 0 0,-9 7 0 0 0,10-6-117 0 0,0 0 0 0 0,1 1 1 0 0,-1-1-1 0 0,1 1 0 0 0,0 0 0 0 0,0 1 0 0 0,-8 12 0 0 0,14-19-448 0 0,1 5-2192 0 0</inkml:trace>
</inkml:ink>
</file>

<file path=ppt/ink/ink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1-10T17:30:03.88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500 27 9127 0 0,'7'-7'415'0'0,"-6"6"-7"0"0,3-4-247 0 0,0 0 2575 0 0,-15 0 1476 0 0,-5 3-3357 0 0,0 1-1 0 0,0 1 0 0 0,0 0 1 0 0,-20 3-1 0 0,7-1-408 0 0,-196 23 2133 0 0,185-19-2588 0 0,31-5 45 0 0,0 1 0 0 0,0 0 0 0 0,0 0 0 0 0,1 1 0 0 0,-10 3 0 0 0,14-4-150 0 0,1 0 0 0 0,-1 0 0 0 0,1 0 0 0 0,-1 1 1 0 0,1-1-1 0 0,0 1 0 0 0,0 0 0 0 0,0 0 1 0 0,0 0-1 0 0,1 0 0 0 0,-1 0 0 0 0,1 1 1 0 0,-3 5-1 0 0,1-3-761 0 0</inkml:trace>
</inkml:ink>
</file>

<file path=ppt/ink/ink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1-10T17:30:04.35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7 6 4607 0 0,'11'-5'12935'0'0,"-11"5"-12436"0"0,4 6 4067 0 0,-4 13-5145 0 0,-1-15 1845 0 0,-9 108 1322 0 0,0-9-2099 0 0,10-89-724 0 0,0-1 1 0 0,1 0-1 0 0,0 1 0 0 0,1-1 1 0 0,6 20-1 0 0,0-17-2955 0 0,-4-12 1264 0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1-10T17:29:29.52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0 136 14279 0 0,'0'0'5991'0'0,"13"-16"-4375"0"0,-6 5-1552 0 0,1 1-1 0 0,1 0 1 0 0,-1 1 0 0 0,2 0 0 0 0,-1 0-1 0 0,1 1 1 0 0,1 0 0 0 0,-1 1 0 0 0,1 0 0 0 0,0 1-1 0 0,22-9 1 0 0,-27 13-61 0 0,-3 0-9 0 0,-1 1-1 0 0,1 0 0 0 0,0 0 1 0 0,-1 0-1 0 0,1 1 0 0 0,0-1 0 0 0,0 0 1 0 0,0 1-1 0 0,0 0 0 0 0,0 0 1 0 0,0 0-1 0 0,4 1 0 0 0,-6-1 13 0 0,-1 0 0 0 0,1 0 0 0 0,0 0-1 0 0,-1 1 1 0 0,1-1 0 0 0,-1 0 0 0 0,1 0 0 0 0,-1 1 0 0 0,0-1-1 0 0,1 0 1 0 0,-1 1 0 0 0,1-1 0 0 0,-1 0 0 0 0,0 1 0 0 0,1-1-1 0 0,-1 1 1 0 0,0-1 0 0 0,1 1 0 0 0,-1-1 0 0 0,0 1 0 0 0,1-1-1 0 0,-1 1 1 0 0,0-1 0 0 0,0 1 0 0 0,0-1 0 0 0,0 1 0 0 0,0-1-1 0 0,0 1 1 0 0,1-1 0 0 0,-1 1 0 0 0,0 0 0 0 0,0-1 0 0 0,-1 1-1 0 0,1 0 1 0 0,0 1 51 0 0,0 4 7 0 0,0 0-1 0 0,-1 0 1 0 0,0 0-1 0 0,0 0 1 0 0,0 0-1 0 0,-1 0 1 0 0,-2 7-1 0 0,-21 41 561 0 0,14-31-529 0 0,-11 22-63 0 0,-36 55 0 0 0,63-106 43 0 0,1 1 1 0 0,-1 0-1 0 0,1 0 0 0 0,0 0 0 0 0,0 0 0 0 0,1 1 1 0 0,-1 0-1 0 0,1 1 0 0 0,10-5 0 0 0,-5 3 50 0 0,0 0 1 0 0,0 1-1 0 0,1 0 0 0 0,-1 1 1 0 0,19-2-1 0 0,-27 4-111 0 0,-1 1 0 0 0,1 0 1 0 0,0 0-1 0 0,-1 0 0 0 0,1 0 0 0 0,-1 1 0 0 0,1-1 0 0 0,-1 1 1 0 0,1 0-1 0 0,-1 0 0 0 0,4 2 0 0 0,-5-2-5 0 0,-1 0 0 0 0,1 0 0 0 0,-1 0-1 0 0,0 0 1 0 0,0 1 0 0 0,1-1 0 0 0,-1 0 0 0 0,0 1 0 0 0,0-1 0 0 0,0 1-1 0 0,-1-1 1 0 0,1 1 0 0 0,0-1 0 0 0,0 1 0 0 0,-1-1 0 0 0,1 1-1 0 0,-1 0 1 0 0,0 0 0 0 0,1-1 0 0 0,-1 1 0 0 0,0 0 0 0 0,0-1 0 0 0,0 1-1 0 0,0 0 1 0 0,0 1 0 0 0,-1 7 17 0 0,-1 0 1 0 0,0-1-1 0 0,0 1 1 0 0,-1-1-1 0 0,0 1 0 0 0,-1-1 1 0 0,0 0-1 0 0,0 0 0 0 0,-1-1 1 0 0,-9 15-1 0 0,7-14 0 0 0,-1 1-1 0 0,0-1 1 0 0,0-1-1 0 0,0 1 1 0 0,-1-1-1 0 0,-1-1 1 0 0,1 0 0 0 0,-16 9-1 0 0,22-14-198 0 0,0-1 1 0 0,0 0-1 0 0,0 1 0 0 0,0-2 0 0 0,0 1 1 0 0,0 0-1 0 0,0-1 0 0 0,0 1 0 0 0,0-1 1 0 0,-1 0-1 0 0,1 0 0 0 0,0 0 0 0 0,0 0 1 0 0,0-1-1 0 0,-4 0 0 0 0,6 1 38 0 0,-1-1 1 0 0,0 0-1 0 0,0 0 0 0 0,1 1 1 0 0,-1-1-1 0 0,1 0 0 0 0,-1 0 0 0 0,1-1 1 0 0,-1 1-1 0 0,1 0 0 0 0,0 0 1 0 0,-1-1-1 0 0,1 1 0 0 0,0-1 0 0 0,0 1 1 0 0,0-1-1 0 0,0 1 0 0 0,0-1 1 0 0,0 0-1 0 0,1 1 0 0 0,-1-1 0 0 0,1 0 1 0 0,-1 0-1 0 0,1 1 0 0 0,-1-1 1 0 0,1 0-1 0 0,0-3 0 0 0,0-15-1898 0 0,4 0-14 0 0</inkml:trace>
</inkml:ink>
</file>

<file path=ppt/ink/ink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1-10T17:30:04.69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7831 0 0,'0'0'603'0'0,"7"12"2632"0"0,-6-9-1857 0 0,0 0 0 0 0,0 0 0 0 0,0 0 0 0 0,0 0 0 0 0,-1 0 0 0 0,1 3 0 0 0,-1 34 2749 0 0,-1-28-3477 0 0,-4 78 993 0 0,1-46-1663 0 0,2 1 1 0 0,6 65-1 0 0,-3-98-345 0 0</inkml:trace>
</inkml:ink>
</file>

<file path=ppt/ink/ink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1-10T17:30:11.83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3 10079 0 0,'8'-2'12257'0'0,"-6"2"-10841"0"0,-1 1-1238 0 0,0 0-1 0 0,0 0 1 0 0,0 1-1 0 0,0-1 1 0 0,0 0-1 0 0,-1 1 1 0 0,1-1-1 0 0,0 0 1 0 0,-1 1-1 0 0,1-1 1 0 0,-1 1-1 0 0,1-1 1 0 0,-1 1-1 0 0,1 1 1 0 0,2 26 458 0 0,-3-22-329 0 0,38 268 2094 0 0,-35-256-2656 0 0,-2-13 24 0 0,0 1 0 0 0,0-1 0 0 0,1 0 1 0 0,3 11-1 0 0,-4-17-347 0 0</inkml:trace>
</inkml:ink>
</file>

<file path=ppt/ink/ink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1-10T17:30:17.01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1 115 11231 0 0,'0'0'3390'0'0,"5"-5"-417"0"0,-1 2-2821 0 0,0 0 1 0 0,-1-1 0 0 0,1 1-1 0 0,-1-1 1 0 0,1 0-1 0 0,-1 0 1 0 0,0 0 0 0 0,-1-1-1 0 0,1 1 1 0 0,1-6-1 0 0,-1 4-164 0 0,0 1 0 0 0,0-1 0 0 0,1 1 0 0 0,0 0 0 0 0,-1 0 0 0 0,2 0-1 0 0,4-4 1 0 0,-8 7 33 0 0,1 1 0 0 0,-1 0 0 0 0,1-1 0 0 0,0 1 0 0 0,-1 0 0 0 0,1 0-1 0 0,0 0 1 0 0,0 0 0 0 0,0 0 0 0 0,0 1 0 0 0,0-1 0 0 0,0 0 0 0 0,0 1 0 0 0,0-1 0 0 0,0 1-1 0 0,0 0 1 0 0,3 0 0 0 0,-4 0 105 0 0,11 10 732 0 0,-9-7-745 0 0,0-1 0 0 0,-1 2 0 0 0,0-1 0 0 0,0 0 1 0 0,0 0-1 0 0,0 1 0 0 0,0-1 0 0 0,-1 1 0 0 0,0-1 0 0 0,1 1 0 0 0,-1 0 0 0 0,0-1 0 0 0,-1 1 0 0 0,1 0 0 0 0,-1 0 0 0 0,0 7 0 0 0,0 6 175 0 0,-2 0 0 0 0,-5 26 0 0 0,3-19-90 0 0,-2 8-135 0 0,-1 1-1 0 0,-1-1 0 0 0,-2-1 1 0 0,-16 35-1 0 0,21-54-64 0 0,3-7-5 0 0,0 0 1 0 0,0 0 0 0 0,-1-1 0 0 0,1 1 0 0 0,-1-1-1 0 0,0 1 1 0 0,0-1 0 0 0,-1 0 0 0 0,1 0 0 0 0,-8 6-1 0 0,11-10-5 0 0,0 0-1 0 0,-1 1 0 0 0,1-1 0 0 0,-1 1 0 0 0,0-1 0 0 0,1 0 0 0 0,-1 0 1 0 0,1 1-1 0 0,-1-1 0 0 0,1 0 0 0 0,-1 0 0 0 0,0 0 0 0 0,1 1 0 0 0,-1-1 0 0 0,1 0 1 0 0,-1 0-1 0 0,0 0 0 0 0,1 0 0 0 0,-1 0 0 0 0,0 0 0 0 0,1-1 0 0 0,-1 1 0 0 0,1 0 1 0 0,-1 0-1 0 0,0 0 0 0 0,1 0 0 0 0,-1-1 0 0 0,1 1 0 0 0,-1 0 0 0 0,1-1 1 0 0,-1 1-1 0 0,1 0 0 0 0,-1-1 0 0 0,1 1 0 0 0,-1-1 0 0 0,1 1 0 0 0,-1-1 0 0 0,1 1 1 0 0,0-1-1 0 0,-1 1 0 0 0,1-1 0 0 0,0 1 0 0 0,-1-1 0 0 0,1 1 0 0 0,0-2 0 0 0,-1-1-30 0 0,1-1-1 0 0,0 0 0 0 0,0 0 1 0 0,1 0-1 0 0,-1 0 0 0 0,1 1 1 0 0,0-1-1 0 0,0 0 0 0 0,0 0 1 0 0,0 1-1 0 0,1-1 0 0 0,-1 1 1 0 0,5-7-1 0 0,-1 1-98 0 0,1 1 1 0 0,0 0 0 0 0,14-15-1 0 0,-17 19 174 0 0,1 1 0 0 0,-1 1 0 0 0,0-1 0 0 0,1 0 0 0 0,0 1 0 0 0,0 0 0 0 0,-1 0 0 0 0,1 0 0 0 0,1 0 0 0 0,-1 0 0 0 0,0 1 0 0 0,0 0 0 0 0,0 0 0 0 0,1 0 0 0 0,-1 0 0 0 0,1 1 0 0 0,-1 0 0 0 0,1 0 0 0 0,-1 0 0 0 0,5 1 0 0 0,3 1 80 0 0,1 1 0 0 0,-1 1 0 0 0,0 0 0 0 0,0 1 0 0 0,19 10 0 0 0,-28-14-245 0 0,1 1-1 0 0,0-1 0 0 0,-1 0 1 0 0,1 0-1 0 0,0 0 1 0 0,0-1-1 0 0,0 1 1 0 0,-1-1-1 0 0,1 0 1 0 0,0 0-1 0 0,7-1 1 0 0,-6-1-777 0 0</inkml:trace>
</inkml:ink>
</file>

<file path=ppt/ink/ink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1-10T17:30:17.54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180 69 8751 0 0,'0'0'674'0'0,"2"-12"-120"0"0,-2 9 323 0 0,0 0 0 0 0,-1 1 0 0 0,1-1 0 0 0,-1 0-1 0 0,0 1 1 0 0,0-1 0 0 0,-2-4 0 0 0,2 5-572 0 0,0 0-1 0 0,-1 0 1 0 0,1 1 0 0 0,-1-1 0 0 0,1 0 0 0 0,-1 1 0 0 0,1-1-1 0 0,-4-1 1 0 0,2 1-244 0 0,0 0 0 0 0,-1 0-1 0 0,1 1 1 0 0,-1 0 0 0 0,1-1 0 0 0,-1 1-1 0 0,1 1 1 0 0,-1-1 0 0 0,0 0-1 0 0,0 1 1 0 0,-6 0 0 0 0,3 0-5 0 0,1 1 1 0 0,-1-1-1 0 0,0 2 1 0 0,1-1-1 0 0,-1 1 0 0 0,1 0 1 0 0,-1 0-1 0 0,-6 4 1 0 0,10-5 17 0 0,0 0 1 0 0,0 1 0 0 0,1 0 0 0 0,-1-1-1 0 0,0 1 1 0 0,1 0 0 0 0,-1 0 0 0 0,1 1-1 0 0,0-1 1 0 0,0 0 0 0 0,0 1 0 0 0,0 0-1 0 0,0-1 1 0 0,0 1 0 0 0,1 0 0 0 0,-1 0-1 0 0,1 0 1 0 0,-2 5 0 0 0,3-6-3 0 0,0 0 1 0 0,0 0-1 0 0,-1 0 1 0 0,2 0-1 0 0,-1-1 1 0 0,0 1-1 0 0,0 0 1 0 0,0 0-1 0 0,1 0 1 0 0,-1-1-1 0 0,1 1 1 0 0,0 0-1 0 0,-1 0 1 0 0,1-1-1 0 0,0 1 1 0 0,0-1-1 0 0,0 1 1 0 0,0-1-1 0 0,0 1 1 0 0,0-1-1 0 0,1 1 1 0 0,-1-1-1 0 0,2 2 1 0 0,4 2 20 0 0,0 0 0 0 0,0-1 0 0 0,15 7 0 0 0,-6-2 0 0 0,46 19-12 0 0,-45-22-26 0 0,0 2 0 0 0,25 15 0 0 0,-37-20-48 0 0,0 1 1 0 0,0 0 0 0 0,-1 0-1 0 0,1 0 1 0 0,-1 0-1 0 0,0 1 1 0 0,0 0-1 0 0,0 0 1 0 0,-1 0-1 0 0,1 0 1 0 0,3 10-1 0 0,-4-7-13 0 0,-1-1 0 0 0,1 0-1 0 0,-2 0 1 0 0,1 1 0 0 0,-1-1 0 0 0,0 1 0 0 0,0-1-1 0 0,-1 1 1 0 0,0-1 0 0 0,-1 1 0 0 0,-2 14-1 0 0,2-16 2 0 0,-1 0-1 0 0,0 0 0 0 0,0-1 1 0 0,0 1-1 0 0,-1-1 0 0 0,0 0 1 0 0,0 1-1 0 0,0-1 0 0 0,0-1 1 0 0,-1 1-1 0 0,0 0 0 0 0,0-1 1 0 0,0 0-1 0 0,0 0 0 0 0,-9 6 1 0 0,10-8-11 0 0,1-1 1 0 0,0 1 0 0 0,-1-1-1 0 0,0 0 1 0 0,1 0 0 0 0,-1 0-1 0 0,1 0 1 0 0,-1-1 0 0 0,0 1 0 0 0,0-1-1 0 0,0 1 1 0 0,1-1 0 0 0,-1 0-1 0 0,0 0 1 0 0,0 0 0 0 0,1-1-1 0 0,-1 1 1 0 0,0-1 0 0 0,0 1-1 0 0,1-1 1 0 0,-1 0 0 0 0,0 0-1 0 0,1 0 1 0 0,-1-1 0 0 0,1 1-1 0 0,-1 0 1 0 0,-3-4 0 0 0,1 1-1 0 0,1 0 0 0 0,0 0 0 0 0,0 0 0 0 0,0 0 1 0 0,1-1-1 0 0,-1 1 0 0 0,1-1 0 0 0,0 0 0 0 0,0 0 1 0 0,1-1-1 0 0,-1 1 0 0 0,-2-10 0 0 0,3 6 108 0 0,-1 0 0 0 0,2-1 0 0 0,-1 1-1 0 0,1-1 1 0 0,1 1 0 0 0,-1-1 0 0 0,2 1 0 0 0,-1-1-1 0 0,1 1 1 0 0,1-1 0 0 0,0 1 0 0 0,0 0 0 0 0,1-1-1 0 0,0 1 1 0 0,0 0 0 0 0,1 1 0 0 0,0-1-1 0 0,1 1 1 0 0,8-12 0 0 0,52-55 317 0 0,-39 46-334 0 0,-23 26-228 0 0,-1 0-1 0 0,1-1 1 0 0,0 1 0 0 0,-1-1-1 0 0,0 0 1 0 0,0 0 0 0 0,0 0-1 0 0,0 0 1 0 0,-1 0 0 0 0,2-5-1 0 0,-2-5-807 0 0</inkml:trace>
</inkml:ink>
</file>

<file path=ppt/ink/ink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1-10T17:30:20.62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0 155 2303 0 0,'0'0'19018'0'0,"7"-15"-18396"0"0,2 1-529 0 0,0 0 0 0 0,2 1 0 0 0,-1 0 0 0 0,21-18 0 0 0,-30 30-89 0 0,0 0-3 0 0,36-32 78 0 0,-34 31-65 0 0,0-1-1 0 0,0 1 1 0 0,0 0-1 0 0,1 0 1 0 0,-1 1 0 0 0,1-1-1 0 0,-1 1 1 0 0,1 0 0 0 0,0 0-1 0 0,6-1 1 0 0,-9 2-8 0 0,-1 0 0 0 0,1 0 1 0 0,0 0-1 0 0,0 0 0 0 0,0 0 1 0 0,0 0-1 0 0,0 0 0 0 0,-1 0 1 0 0,1 1-1 0 0,0-1 0 0 0,0 0 1 0 0,0 1-1 0 0,0-1 0 0 0,-1 1 1 0 0,1-1-1 0 0,0 1 0 0 0,-1-1 1 0 0,1 1-1 0 0,0-1 0 0 0,-1 1 1 0 0,1 0-1 0 0,-1-1 0 0 0,1 1 1 0 0,-1 0-1 0 0,1 0 0 0 0,-1-1 1 0 0,1 1-1 0 0,-1 0 0 0 0,0 0 1 0 0,1 0-1 0 0,-1 0 0 0 0,1 2 32 0 0,1 2-14 0 0,0 1-1 0 0,0 0 1 0 0,0 0 0 0 0,-1 0-1 0 0,0 0 1 0 0,0 1 0 0 0,-1-1-1 0 0,0 8 1 0 0,-6 52 85 0 0,3-47-74 0 0,-8 69 348 0 0,-44 166-1 0 0,53-250-377 0 0,1-1-1 0 0,0 1 0 0 0,-1 0 1 0 0,0 0-1 0 0,0-1 0 0 0,0 1 1 0 0,0-1-1 0 0,0 0 0 0 0,-1 0 1 0 0,0 1-1 0 0,-5 4 0 0 0,6-9-28 0 0,1 0-1 0 0,0 0 0 0 0,0 0 0 0 0,0 0 0 0 0,0 0 0 0 0,0 0 0 0 0,0 0 0 0 0,0 0 0 0 0,-2-3 0 0 0,2 0 19 0 0,0 1 1 0 0,0 0-1 0 0,0-1 0 0 0,0 0 0 0 0,0 1 0 0 0,1-1 1 0 0,0 1-1 0 0,-1-1 0 0 0,1 0 0 0 0,1 1 0 0 0,-1-1 1 0 0,0 0-1 0 0,1 1 0 0 0,0-1 0 0 0,0 1 0 0 0,0-1 1 0 0,0 1-1 0 0,1-1 0 0 0,-1 1 0 0 0,1 0 0 0 0,0 0 1 0 0,4-6-1 0 0,-3 6 23 0 0,0-1 0 0 0,0 1 0 0 0,1 1 1 0 0,-1-1-1 0 0,1 0 0 0 0,0 1 0 0 0,0 0 0 0 0,0-1 1 0 0,0 2-1 0 0,0-1 0 0 0,0 0 0 0 0,1 1 0 0 0,-1 0 1 0 0,0 0-1 0 0,1 0 0 0 0,-1 0 0 0 0,1 1 0 0 0,-1 0 1 0 0,10 0-1 0 0,50 12 123 0 0,-48-8-407 0 0,-1-1 1 0 0,1 0-1 0 0,0-1 1 0 0,0-1-1 0 0,-1-1 1 0 0,23-1-1 0 0,-31-1-1982 0 0</inkml:trace>
</inkml:ink>
</file>

<file path=ppt/ink/ink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1-10T17:30:21.19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212 97 15519 0 0,'9'-10'1654'0'0,"-7"9"-1551"0"0,0-1 0 0 0,0 0 0 0 0,0 0 0 0 0,-1 1 0 0 0,1-1 0 0 0,-1 0 1 0 0,0-1-1 0 0,0 1 0 0 0,1 0 0 0 0,-1 0 0 0 0,0 0 0 0 0,-1-1 0 0 0,1 1 1 0 0,0 0-1 0 0,-1-1 0 0 0,1 1 0 0 0,-1-1 0 0 0,0 1 0 0 0,0-1 0 0 0,0 1 1 0 0,0-1-1 0 0,0 1 0 0 0,0 0 0 0 0,-2-4 0 0 0,2 5-90 0 0,-1-1 1 0 0,1 1-1 0 0,-1-1 0 0 0,0 0 0 0 0,0 1 1 0 0,0-1-1 0 0,0 1 0 0 0,0 0 1 0 0,0-1-1 0 0,0 1 0 0 0,0 0 0 0 0,0-1 1 0 0,-1 1-1 0 0,1 0 0 0 0,0 0 0 0 0,-1 0 1 0 0,1 0-1 0 0,-1 0 0 0 0,0 1 0 0 0,1-1 1 0 0,-1 0-1 0 0,1 1 0 0 0,-1-1 0 0 0,0 1 1 0 0,0 0-1 0 0,1-1 0 0 0,-1 1 0 0 0,0 0 1 0 0,0 0-1 0 0,1 0 0 0 0,-1 0 0 0 0,0 0 1 0 0,1 1-1 0 0,-4 0 0 0 0,-5 1 169 0 0,-1 1-1 0 0,1 1 1 0 0,0 0-1 0 0,0 0 0 0 0,0 1 1 0 0,-15 9-1 0 0,7-2 399 0 0,1 1-1 0 0,-22 21 0 0 0,36-31-501 0 0,-1 0-1 0 0,1 0 1 0 0,0 1 0 0 0,1-1-1 0 0,-1 1 1 0 0,1-1 0 0 0,-1 1-1 0 0,-1 6 1 0 0,3-9-49 0 0,1 0 1 0 0,0 1-1 0 0,-1-1 0 0 0,1 0 0 0 0,0 0 1 0 0,0 1-1 0 0,0-1 0 0 0,0 0 1 0 0,0 1-1 0 0,0-1 0 0 0,0 0 0 0 0,0 0 1 0 0,1 1-1 0 0,-1-1 0 0 0,0 0 1 0 0,1 0-1 0 0,-1 0 0 0 0,1 1 0 0 0,0-1 1 0 0,-1 0-1 0 0,1 0 0 0 0,0 0 1 0 0,-1 0-1 0 0,1 0 0 0 0,0 0 0 0 0,0 0 1 0 0,0 0-1 0 0,0-1 0 0 0,0 1 1 0 0,0 0-1 0 0,0 0 0 0 0,0-1 0 0 0,2 2 1 0 0,13 5 112 0 0,1 1-1 0 0,-1-2 1 0 0,23 6 0 0 0,-16-5-108 0 0,22 9 0 0 0,-38-13 7 0 0,-1 1 0 0 0,1-1 1 0 0,0 1-1 0 0,-1 0 0 0 0,0 1 0 0 0,0 0 1 0 0,7 7-1 0 0,-11-9-56 0 0,0 0-1 0 0,0 0 1 0 0,0 0-1 0 0,0 1 1 0 0,-1-1-1 0 0,1 1 1 0 0,-1-1-1 0 0,0 1 1 0 0,0-1-1 0 0,0 1 1 0 0,0 0-1 0 0,-1-1 1 0 0,0 1-1 0 0,1 0 1 0 0,-1-1-1 0 0,-1 1 1 0 0,1 0-1 0 0,0 0 1 0 0,-1-1-1 0 0,0 1 1 0 0,0 0-1 0 0,0-1 1 0 0,-2 6-1 0 0,1-6 10 0 0,1 0-1 0 0,0 0 1 0 0,-1 1-1 0 0,0-1 1 0 0,1 0-1 0 0,-1-1 1 0 0,0 1 0 0 0,-1 0-1 0 0,1-1 1 0 0,0 1-1 0 0,-1-1 1 0 0,1 1-1 0 0,-1-1 1 0 0,0 0-1 0 0,0 0 1 0 0,0-1-1 0 0,0 1 1 0 0,0 0-1 0 0,0-1 1 0 0,0 0-1 0 0,-1 0 1 0 0,1 0 0 0 0,0 0-1 0 0,-1 0 1 0 0,-3 0-1 0 0,3-1-13 0 0,0 0 0 0 0,0-1 0 0 0,0 1 0 0 0,1-1 0 0 0,-1 0 0 0 0,0 0 0 0 0,1 0-1 0 0,-1 0 1 0 0,0-1 0 0 0,1 1 0 0 0,0-1 0 0 0,-1 0 0 0 0,1 0 0 0 0,0 0 0 0 0,0 0 0 0 0,0-1 0 0 0,0 1 0 0 0,0-1 0 0 0,1 0-1 0 0,-1 0 1 0 0,1 0 0 0 0,0 0 0 0 0,-3-5 0 0 0,3 3 17 0 0,0 1-1 0 0,0 0 1 0 0,1 0-1 0 0,0-1 1 0 0,0 1-1 0 0,0 0 1 0 0,0-1-1 0 0,1 1 1 0 0,-1-1-1 0 0,1 0 1 0 0,0 1-1 0 0,1-1 1 0 0,-1 1-1 0 0,1-1 1 0 0,0 1-1 0 0,0 0 1 0 0,0-1-1 0 0,1 1 1 0 0,3-7-1 0 0,0 1 45 0 0,1 1-1 0 0,0 0 1 0 0,0 0-1 0 0,1 0 1 0 0,10-8-1 0 0,43-37 170 0 0,-13 13-124 0 0,-34 30-1897 0 0,27-19 1 0 0,-34 26 12 0 0</inkml:trace>
</inkml:ink>
</file>

<file path=ppt/ink/ink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1-10T17:30:21.76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200 48 13039 0 0,'0'0'598'0'0,"10"-14"220"0"0,-10 13-703 0 0,1 0 0 0 0,-1 1-1 0 0,0-1 1 0 0,1 0 0 0 0,-1 0 0 0 0,0 1-1 0 0,0-1 1 0 0,0 0 0 0 0,1 1-1 0 0,-1-1 1 0 0,0 0 0 0 0,0 0 0 0 0,0 1-1 0 0,0-1 1 0 0,0 0 0 0 0,-1 0-1 0 0,1 1 1 0 0,0-1 0 0 0,0 0 0 0 0,0 0-1 0 0,-1 1 1 0 0,1-1 0 0 0,0 0-1 0 0,-1 0 1 0 0,0 0 3 0 0,0 0 0 0 0,0 0 0 0 0,0 0 0 0 0,0 0-1 0 0,0 0 1 0 0,0 1 0 0 0,0-1 0 0 0,0 0 0 0 0,-1 1 0 0 0,1-1 0 0 0,0 1-1 0 0,-2-1 1 0 0,-2 0 26 0 0,1 0 0 0 0,0 0 0 0 0,-1 0 0 0 0,1 1-1 0 0,-1 0 1 0 0,1 0 0 0 0,-6 1 0 0 0,-2 1 117 0 0,1 1-1 0 0,-1 1 1 0 0,1 0 0 0 0,0 0 0 0 0,1 1-1 0 0,-14 8 1 0 0,19-11-134 0 0,0 2 0 0 0,1-1 0 0 0,-1 0 0 0 0,0 1 0 0 0,1 0 0 0 0,0 0 0 0 0,0 0 0 0 0,0 1 0 0 0,1-1-1 0 0,0 1 1 0 0,-1 0 0 0 0,2 0 0 0 0,-1 0 0 0 0,-3 9 0 0 0,5-12-82 0 0,1 0-1 0 0,0 0 0 0 0,0 0 1 0 0,0 0-1 0 0,0 0 1 0 0,0 0-1 0 0,1 0 1 0 0,-1 0-1 0 0,0-1 0 0 0,1 1 1 0 0,0 0-1 0 0,-1 0 1 0 0,1 0-1 0 0,0-1 1 0 0,0 1-1 0 0,0 0 0 0 0,0-1 1 0 0,0 1-1 0 0,0 0 1 0 0,0-1-1 0 0,1 0 0 0 0,-1 1 1 0 0,1-1-1 0 0,1 2 1 0 0,5 4 97 0 0,1-1 0 0 0,20 12 0 0 0,-19-12-82 0 0,44 21 2 0 0,-40-21-20 0 0,0 1 0 0 0,-1 0-1 0 0,0 0 1 0 0,24 19-1 0 0,-34-23-35 0 0,0 0 0 0 0,0 0-1 0 0,0 1 1 0 0,-1-1 0 0 0,1 1-1 0 0,-1-1 1 0 0,0 1 0 0 0,0 0-1 0 0,0 0 1 0 0,0 0 0 0 0,-1 0-1 0 0,1 0 1 0 0,-1 0 0 0 0,0 1-1 0 0,0-1 1 0 0,-1 0 0 0 0,1 1-1 0 0,-1-1 1 0 0,0 0 0 0 0,0 1-1 0 0,-2 7 1 0 0,1-5-27 0 0,-1 0 0 0 0,0-1 0 0 0,0 1 0 0 0,0 0 0 0 0,-1-1 0 0 0,0 1 0 0 0,-1-1 0 0 0,1 0 0 0 0,-1 0 0 0 0,0 0 0 0 0,-1-1 0 0 0,1 1 0 0 0,-1-1 0 0 0,-5 5 0 0 0,7-8 10 0 0,0 0 0 0 0,0 1 0 0 0,0-1 0 0 0,0 0 0 0 0,0-1 0 0 0,0 1 0 0 0,-1 0 0 0 0,1-1 0 0 0,0 0 0 0 0,-1 0 0 0 0,1 0 0 0 0,-1 0 0 0 0,0-1 0 0 0,1 1 0 0 0,-1-1 0 0 0,1 0 0 0 0,-1 0 0 0 0,0 0 0 0 0,1 0 0 0 0,-1-1 0 0 0,1 1 0 0 0,-1-1 0 0 0,1 0 0 0 0,-1 0 0 0 0,1-1 0 0 0,-1 1 0 0 0,1 0 0 0 0,0-1 0 0 0,-3-2 0 0 0,2 2 15 0 0,1-1 0 0 0,-1 1 0 0 0,1-1 1 0 0,0 0-1 0 0,0 0 0 0 0,0 0 0 0 0,1 0 1 0 0,-1 0-1 0 0,1-1 0 0 0,0 1 0 0 0,0-1 1 0 0,0 1-1 0 0,0-1 0 0 0,0 0 0 0 0,1 0 1 0 0,0 0-1 0 0,0 0 0 0 0,0 0 0 0 0,0 0 0 0 0,0 0 1 0 0,1 0-1 0 0,0-1 0 0 0,0 1 0 0 0,0-5 1 0 0,2 2 157 0 0,-1-1 0 0 0,1 1 1 0 0,0-1-1 0 0,0 1 0 0 0,1 0 1 0 0,0-1-1 0 0,0 2 0 0 0,1-1 0 0 0,0 0 1 0 0,0 1-1 0 0,1-1 0 0 0,6-6 1 0 0,104-110 206 0 0,-111 118-689 0 0,0 1 0 0 0,0-1 0 0 0,-1 0 0 0 0,0 0 0 0 0,4-8 0 0 0,-6 10-286 0 0,0 1 0 0 0,0-1 0 0 0,0 0 0 0 0,-1 1 0 0 0,1-1 1 0 0,-1 0-1 0 0,0 0 0 0 0,1-4 0 0 0,-2-1-1273 0 0</inkml:trace>
</inkml:ink>
</file>

<file path=ppt/ink/ink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1-10T17:30:23.08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23 60 1839 0 0,'-2'-18'2462'0'0,"-4"-23"16939"0"0,4 45-19856 0 0,-2 15 1047 0 0,0 0-1 0 0,2 1 1 0 0,0-1-1 0 0,1 1 1 0 0,2 30-1 0 0,0-31-372 0 0,-1 69 58 0 0,-1-28 33 0 0,8 65-1 0 0,-6-122-308 0 0,0 5-15 0 0,0-1-1 0 0,0 0 1 0 0,5 13 0 0 0,-5-19-279 0 0</inkml:trace>
</inkml:ink>
</file>

<file path=ppt/ink/ink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1-10T17:30:23.52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50 5063 0 0,'0'0'390'0'0,"21"1"11774"0"0,-16-2-11654 0 0,1-1 0 0 0,-1 0 0 0 0,1 0 0 0 0,-1-1 0 0 0,0 0 1 0 0,0 0-1 0 0,8-6 0 0 0,-10 6-503 0 0,0 1 1 0 0,0-1-1 0 0,1 1 0 0 0,0 0 1 0 0,-1 0-1 0 0,1 0 1 0 0,0 0-1 0 0,0 0 1 0 0,0 1-1 0 0,0 0 0 0 0,0 0 1 0 0,0 0-1 0 0,1 0 1 0 0,-1 1-1 0 0,0 0 0 0 0,0 0 1 0 0,6 0-1 0 0,-5 1 33 0 0,0 0-1 0 0,0 0 0 0 0,-1 0 1 0 0,1 1-1 0 0,0 0 1 0 0,0 0-1 0 0,-1 0 1 0 0,0 0-1 0 0,1 1 1 0 0,-1-1-1 0 0,0 1 0 0 0,0 0 1 0 0,0 1-1 0 0,-1-1 1 0 0,7 7-1 0 0,-7-4 80 0 0,1 0-1 0 0,-1-1 1 0 0,1 2 0 0 0,-2-1-1 0 0,1 0 1 0 0,-1 0 0 0 0,0 1-1 0 0,0 0 1 0 0,0-1-1 0 0,0 11 1 0 0,-1 0 89 0 0,-1-1 0 0 0,0 1 0 0 0,-1 0 0 0 0,-1 0 0 0 0,-1 0 0 0 0,0-1 0 0 0,-1 0 0 0 0,-10 26 0 0 0,11-34-249 0 0,-1-1 1 0 0,0 1-1 0 0,0-1 0 0 0,-1 1 1 0 0,0-1-1 0 0,0-1 0 0 0,0 1 1 0 0,-11 9-1 0 0,14-14 26 0 0,0 0 1 0 0,-1 0-1 0 0,1 0 1 0 0,-1-1-1 0 0,1 1 0 0 0,-1-1 1 0 0,0 1-1 0 0,1-1 0 0 0,-1 0 1 0 0,0 0-1 0 0,0 0 0 0 0,0 0 1 0 0,0-1-1 0 0,0 1 0 0 0,0-1 1 0 0,0 0-1 0 0,0 0 1 0 0,0 0-1 0 0,0 0 0 0 0,0 0 1 0 0,0 0-1 0 0,0-1 0 0 0,0 0 1 0 0,0 0-1 0 0,0 0 0 0 0,0 0 1 0 0,-3-2-1 0 0,2 1-12 0 0,1 0 0 0 0,0-1 0 0 0,-1 0 0 0 0,1 0 0 0 0,0 0 0 0 0,0 0 0 0 0,1-1 0 0 0,-1 1-1 0 0,1-1 1 0 0,-1 0 0 0 0,1 1 0 0 0,0-1 0 0 0,1 0 0 0 0,-1 0 0 0 0,-1-6 0 0 0,-1-3 3 0 0,1 0 1 0 0,1 0-1 0 0,-2-23 0 0 0,4 26-8 0 0,0 0 1 0 0,1-1-1 0 0,0 1 0 0 0,1 0 1 0 0,0 0-1 0 0,0 0 0 0 0,1 0 1 0 0,0 0-1 0 0,1 0 0 0 0,0 1 1 0 0,1 0-1 0 0,11-17 0 0 0,-11 19-778 0 0,0 0-1 0 0,1 1 0 0 0,-1-1 1 0 0,2 1-1 0 0,10-8 0 0 0,-6 7-6233 0 0</inkml:trace>
</inkml:ink>
</file>

<file path=ppt/ink/ink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1-10T17:30:24.17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117 62 10879 0 0,'12'-3'1164'0'0,"-8"2"-1422"0"0,2 1 884 0 0,-1-1 0 0 0,1-1 1 0 0,8-2-1 0 0,-13 3-493 0 0,0 1 0 0 0,1-1 1 0 0,-1 1-1 0 0,0-1 0 0 0,0 0 0 0 0,0 1 0 0 0,0-1 1 0 0,0 0-1 0 0,0 0 0 0 0,0 0 0 0 0,-1 0 0 0 0,1 1 1 0 0,0-2-1 0 0,0 1 0 0 0,-1 0 0 0 0,1 0 1 0 0,0 0-1 0 0,-1 0 0 0 0,1 0 0 0 0,-1 0 0 0 0,1-3 1 0 0,-1 3-90 0 0,0 0 1 0 0,0 0-1 0 0,0 0 1 0 0,0 0 0 0 0,0 0-1 0 0,-1 0 1 0 0,1 1-1 0 0,0-1 1 0 0,0 0 0 0 0,-1 0-1 0 0,1 0 1 0 0,-1 0-1 0 0,1 0 1 0 0,-1 0 0 0 0,1 1-1 0 0,-1-1 1 0 0,1 0-1 0 0,-1 0 1 0 0,0 1 0 0 0,1-1-1 0 0,-1 1 1 0 0,0-1-1 0 0,0 0 1 0 0,1 1-1 0 0,-1-1 1 0 0,0 1 0 0 0,0 0-1 0 0,0-1 1 0 0,0 1-1 0 0,-1-1 1 0 0,-2 0 132 0 0,1 0 0 0 0,0 0-1 0 0,-1 0 1 0 0,1 1 0 0 0,-1-1 0 0 0,-6 1 0 0 0,1 0 201 0 0,0 2 1 0 0,0-1 0 0 0,0 1 0 0 0,1 0 0 0 0,-1 1 0 0 0,-16 7 0 0 0,21-8-300 0 0,0 0 1 0 0,0 0 0 0 0,0 0-1 0 0,0 1 1 0 0,1 0 0 0 0,-1-1-1 0 0,1 1 1 0 0,0 1 0 0 0,0-1-1 0 0,0 0 1 0 0,0 1 0 0 0,0-1-1 0 0,1 1 1 0 0,0 0 0 0 0,0 0-1 0 0,-2 5 1 0 0,3-7-50 0 0,1 0 0 0 0,0 0 0 0 0,0 0 0 0 0,0 0 1 0 0,0 0-1 0 0,0 0 0 0 0,0 0 0 0 0,1 0 0 0 0,-1 0 0 0 0,1 0 0 0 0,-1-1 0 0 0,1 1 0 0 0,0 0 0 0 0,0 0 0 0 0,0 0 0 0 0,0-1 1 0 0,0 1-1 0 0,0 0 0 0 0,0-1 0 0 0,0 1 0 0 0,2 1 0 0 0,4 4 66 0 0,-1-1 1 0 0,1 0 0 0 0,8 7-1 0 0,45 27 244 0 0,-41-28-302 0 0,0 1 0 0 0,0 0 0 0 0,-1 2 1 0 0,23 24-1 0 0,-37-34-40 0 0,-1-1 0 0 0,0 1 0 0 0,0 0 1 0 0,-1 0-1 0 0,1 0 0 0 0,-1 1 0 0 0,0-1 0 0 0,-1 0 1 0 0,1 1-1 0 0,-1 0 0 0 0,0-1 0 0 0,0 1 1 0 0,-1-1-1 0 0,0 1 0 0 0,0 0 0 0 0,0 0 0 0 0,0-1 1 0 0,-3 11-1 0 0,2-12-21 0 0,0-1 1 0 0,0 1-1 0 0,0-1 1 0 0,0 1-1 0 0,-1-1 1 0 0,1 0 0 0 0,-1 0-1 0 0,0 0 1 0 0,0 0-1 0 0,0 0 1 0 0,-1 0-1 0 0,1 0 1 0 0,0-1-1 0 0,-1 1 1 0 0,0-1-1 0 0,0 0 1 0 0,0 1-1 0 0,0-1 1 0 0,0-1-1 0 0,0 1 1 0 0,0 0-1 0 0,0-1 1 0 0,-1 1-1 0 0,1-1 1 0 0,-1 0 0 0 0,1 0-1 0 0,-1-1 1 0 0,1 1-1 0 0,-1-1 1 0 0,-5 0-1 0 0,5 0-6 0 0,0-1 1 0 0,0 0-1 0 0,0 0 0 0 0,0 0 1 0 0,0 0-1 0 0,0-1 0 0 0,0 0 1 0 0,0 0-1 0 0,1 0 0 0 0,-1 0 0 0 0,1 0 1 0 0,-1-1-1 0 0,1 1 0 0 0,0-1 1 0 0,-4-5-1 0 0,2 4 7 0 0,1-1 0 0 0,0 1 0 0 0,1-1 0 0 0,-1 0 0 0 0,1-1-1 0 0,0 1 1 0 0,0-1 0 0 0,0 1 0 0 0,-3-12 0 0 0,5 10 20 0 0,0 0 0 0 0,1 1-1 0 0,0-1 1 0 0,0 0 0 0 0,0 0 0 0 0,1 1 0 0 0,0-1-1 0 0,0 0 1 0 0,1 1 0 0 0,-1-1 0 0 0,1 1-1 0 0,1 0 1 0 0,-1-1 0 0 0,6-7 0 0 0,5-7 41 0 0,1 0 0 0 0,24-29-1 0 0,-24 33 35 0 0,-10 13-352 0 0,0-1-1 0 0,0 1 1 0 0,1 0-1 0 0,-1 1 1 0 0,1-1-1 0 0,0 1 1 0 0,9-5-1 0 0,-8 5-1024 0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1-10T17:29:29.97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18 0 4143 0 0,'0'0'319'0'0,"15"1"304"0"0,-14-1 163 0 0,0 0 0 0 0,0 1 0 0 0,1-1 0 0 0,-1 1 0 0 0,0-1 0 0 0,0 1 0 0 0,0-1 0 0 0,0 1 0 0 0,0 0 0 0 0,0-1 0 0 0,2 3 1571 0 0,-2-2-1571 0 0,1 2 0 0 0,-2-2-313 0 0,1 1 1 0 0,0-1-1 0 0,0 1 0 0 0,-1-1 0 0 0,1 1 0 0 0,-1 0 0 0 0,0-1 0 0 0,1 1 0 0 0,-1 0 0 0 0,0 2 0 0 0,0 3-254 0 0,-1 1 1 0 0,0 0-1 0 0,-1-1 0 0 0,-2 10 0 0 0,1-4 836 0 0,-7 31-551 0 0,-2 8 70 0 0,-8 68-1 0 0,19-102-412 0 0,0-1 0 0 0,1 0 0 0 0,1 1 0 0 0,0-1-1 0 0,2 0 1 0 0,0 0 0 0 0,0 0 0 0 0,8 18 0 0 0,-7-24-141 0 0,0-2 1 0 0,1 1-1 0 0,0 0 1 0 0,0-1-1 0 0,1 0 1 0 0,0 0-1 0 0,1-1 0 0 0,0 0 1 0 0,16 15-1 0 0,-17-19-12 0 0,-1 0 0 0 0,1 1 1 0 0,0-2-1 0 0,1 1 0 0 0,-1-1 0 0 0,1 0 0 0 0,-1 0 0 0 0,1-1 0 0 0,0 0 0 0 0,0 0 0 0 0,0 0 0 0 0,0-1 0 0 0,0 0 0 0 0,0-1 0 0 0,14 0 0 0 0,-12-1-108 0 0,0 0-1 0 0,-1-1 1 0 0,1 0 0 0 0,0 0 0 0 0,-1-1-1 0 0,0 0 1 0 0,1 0 0 0 0,-1-1-1 0 0,-1 0 1 0 0,1-1 0 0 0,0 0-1 0 0,8-7 1 0 0,-12 9 42 0 0,-1-1 1 0 0,1 1-1 0 0,-1-1 0 0 0,0 0 1 0 0,0 1-1 0 0,0-1 0 0 0,0-1 1 0 0,-1 1-1 0 0,0 0 0 0 0,1-1 1 0 0,-2 1-1 0 0,1-1 0 0 0,0 0 1 0 0,-1 0-1 0 0,0 1 0 0 0,0-1 1 0 0,-1 0-1 0 0,1 0 0 0 0,-1 0 1 0 0,0 0-1 0 0,0 0 0 0 0,-1 0 1 0 0,-1-7-1 0 0,2 10 53 0 0,0 0-1 0 0,-1 1 0 0 0,1-1 1 0 0,-1 0-1 0 0,1 0 1 0 0,-1 1-1 0 0,0-1 0 0 0,1 0 1 0 0,-1 1-1 0 0,0-1 1 0 0,0 1-1 0 0,0-1 0 0 0,-1 1 1 0 0,1 0-1 0 0,0-1 1 0 0,0 1-1 0 0,-1 0 0 0 0,1 0 1 0 0,-1 0-1 0 0,1 0 1 0 0,-1 0-1 0 0,1 0 0 0 0,-3-1 1 0 0,2 2 11 0 0,0 0 0 0 0,0 0 0 0 0,0 0 0 0 0,0 0 0 0 0,-1 0 0 0 0,1 0 0 0 0,0 0 0 0 0,0 1 0 0 0,0-1 0 0 0,0 1 0 0 0,0-1 0 0 0,0 1 0 0 0,0 0 0 0 0,0 0-1 0 0,1 0 1 0 0,-1 0 0 0 0,0 0 0 0 0,0 0 0 0 0,-2 3 0 0 0,-7 6 86 0 0,1 0 0 0 0,0 0 0 0 0,1 1 0 0 0,0 1 0 0 0,1-1 0 0 0,0 1 0 0 0,1 1 0 0 0,1 0 0 0 0,-1-1 0 0 0,2 2 0 0 0,0-1 0 0 0,1 1 0 0 0,-4 17 0 0 0,8-14 792 0 0,4-10-2263 0 0</inkml:trace>
</inkml:ink>
</file>

<file path=ppt/ink/ink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1-10T17:30:24.61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63 0 5983 0 0,'-1'1'8506'0'0,"-7"7"-6630"0"0,0 3-489 0 0,1-1-743 0 0,0-1 0 0 0,1 1 0 0 0,0 0 0 0 0,0 1 1 0 0,-3 11-1 0 0,8-19-570 0 0,0 1 0 0 0,0-1 1 0 0,0 1-1 0 0,1-1 1 0 0,0 1-1 0 0,-1-1 0 0 0,1 0 1 0 0,0 1-1 0 0,1-1 0 0 0,-1 1 1 0 0,1-1-1 0 0,0 1 0 0 0,-1-1 1 0 0,1 0-1 0 0,1 1 1 0 0,-1-1-1 0 0,0 0 0 0 0,1 0 1 0 0,0 0-1 0 0,0 0 0 0 0,0 0 1 0 0,2 2-1 0 0,1 1-31 0 0,0-1 0 0 0,0 0 1 0 0,0 0-1 0 0,1-1 0 0 0,-1 1 0 0 0,1-1 0 0 0,0 0 0 0 0,8 3 1 0 0,6 2 301 0 0,28 8 1 0 0,-35-14-247 0 0,0 1 1 0 0,0 1-1 0 0,-1 0 1 0 0,0 1-1 0 0,0 0 1 0 0,18 13-1 0 0,-28-17-97 0 0,0-1 0 0 0,0 1-1 0 0,0 0 1 0 0,0 0 0 0 0,0 0 0 0 0,0 0-1 0 0,-1 1 1 0 0,1-1 0 0 0,-1 0-1 0 0,0 1 1 0 0,1-1 0 0 0,-1 1 0 0 0,0-1-1 0 0,-1 1 1 0 0,1-1 0 0 0,0 1 0 0 0,-1 0-1 0 0,1-1 1 0 0,-1 1 0 0 0,0 5-1 0 0,-1-5 0 0 0,1 1 0 0 0,-1-1-1 0 0,0 0 1 0 0,0 0-1 0 0,0 1 1 0 0,-1-1 0 0 0,1 0-1 0 0,-1 0 1 0 0,1-1 0 0 0,-1 1-1 0 0,0 0 1 0 0,0 0-1 0 0,-1-1 1 0 0,1 1 0 0 0,0-1-1 0 0,-5 4 1 0 0,1-2 11 0 0,0 0-1 0 0,-1 0 1 0 0,1 0 0 0 0,-1-1 0 0 0,0 0 0 0 0,1 0 0 0 0,-2 0-1 0 0,1-1 1 0 0,0 0 0 0 0,0-1 0 0 0,-1 0 0 0 0,-10 1-1 0 0,8-2-349 0 0,0 0 0 0 0,1 0 0 0 0,-16-4-1 0 0,14 2-1998 0 0,0-1-1 0 0,-19-7 1 0 0,15 3-4954 0 0</inkml:trace>
</inkml:ink>
</file>

<file path=ppt/ink/ink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1-10T17:30:24.98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33 11519 0 0,'177'-13'8857'0'0,"-37"1"-2738"0"0,-105 5-11728 0 0</inkml:trace>
</inkml:ink>
</file>

<file path=ppt/ink/ink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1-10T17:30:26.22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15 126 10103 0 0,'-7'-2'9733'0'0,"2"0"-8922"0"0,5 2-725 0 0,0-1 0 0 0,-1 0 0 0 0,1 0 0 0 0,0 0 0 0 0,-1 0 0 0 0,1 0 0 0 0,0 0 0 0 0,0 0-1 0 0,0 0 1 0 0,0 0 0 0 0,0 0 0 0 0,0 0 0 0 0,0 0 0 0 0,0 0 0 0 0,0 0 0 0 0,1 0 0 0 0,-1 0 0 0 0,0 0 0 0 0,1 0 0 0 0,-1 1-1 0 0,1-3 1 0 0,14-19 486 0 0,-11 16-506 0 0,1-1-44 0 0,1 1 0 0 0,0 0 1 0 0,0 0-1 0 0,0 0 0 0 0,0 1 0 0 0,1 0 0 0 0,0 0 0 0 0,0 1 1 0 0,0 0-1 0 0,1 0 0 0 0,-1 1 0 0 0,13-5 0 0 0,-18 8-24 0 0,-1-1 0 0 0,1 1 0 0 0,0 0 0 0 0,-1-1-1 0 0,1 1 1 0 0,-1 0 0 0 0,1 0 0 0 0,0 0 0 0 0,-1 0 0 0 0,1 0 0 0 0,0 0-1 0 0,-1 1 1 0 0,1-1 0 0 0,-1 0 0 0 0,1 1 0 0 0,-1-1 0 0 0,1 1 0 0 0,-1 0-1 0 0,1-1 1 0 0,2 3 0 0 0,-3-2-4 0 0,0 1 0 0 0,0-1 1 0 0,0 0-1 0 0,0 1 0 0 0,-1-1 0 0 0,1 1 0 0 0,0-1 1 0 0,-1 1-1 0 0,1 0 0 0 0,-1-1 0 0 0,1 1 0 0 0,-1-1 0 0 0,0 1 1 0 0,0 0-1 0 0,0-1 0 0 0,0 4 0 0 0,-1 4-14 0 0,0 0-1 0 0,0 0 0 0 0,-1-1 1 0 0,-1 1-1 0 0,1 0 1 0 0,-5 8-1 0 0,-4 8-7 0 0,-1 0 0 0 0,-1 0 0 0 0,-2-1 0 0 0,-24 31 0 0 0,39-54 28 0 0,0-1 0 0 0,0 0-1 0 0,0 0 1 0 0,0 0 0 0 0,0 1 0 0 0,0-1-1 0 0,-1 0 1 0 0,1 0 0 0 0,0 0 0 0 0,0 0-1 0 0,0 1 1 0 0,0-1 0 0 0,0 0-1 0 0,0 0 1 0 0,0 1 0 0 0,0-1 0 0 0,0 0-1 0 0,0 0 1 0 0,0 0 0 0 0,0 1 0 0 0,0-1-1 0 0,0 0 1 0 0,0 0 0 0 0,0 0 0 0 0,0 1-1 0 0,1-1 1 0 0,-1 0 0 0 0,0 0 0 0 0,0 0-1 0 0,0 0 1 0 0,0 1 0 0 0,0-1-1 0 0,0 0 1 0 0,1 0 0 0 0,-1 0 0 0 0,0 0-1 0 0,0 0 1 0 0,0 1 0 0 0,0-1 0 0 0,1 0-1 0 0,-1 0 1 0 0,0 0 0 0 0,0 0 0 0 0,0 0-1 0 0,0 0 1 0 0,1 0 0 0 0,-1 0-1 0 0,0 0 1 0 0,0 0 0 0 0,0 0 0 0 0,1 0-1 0 0,-1 0 1 0 0,0 0 0 0 0,0 0 0 0 0,1 0-1 0 0,-1 0 1 0 0,11 1 3 0 0,1-1-2 0 0,8 0 9 0 0,1 1 0 0 0,23 3 0 0 0,-39-3-8 0 0,0 0-1 0 0,0 0 1 0 0,0 0 0 0 0,0 1-1 0 0,-1 0 1 0 0,1 0 0 0 0,0 0-1 0 0,-1 0 1 0 0,0 1 0 0 0,1-1-1 0 0,-1 1 1 0 0,0 1 0 0 0,0-1-1 0 0,4 5 1 0 0,-6-6 3 0 0,-1 0 1 0 0,1 0-1 0 0,-1 1 0 0 0,0-1 0 0 0,0 0 0 0 0,0 1 1 0 0,0-1-1 0 0,0 1 0 0 0,0-1 0 0 0,0 1 0 0 0,-1-1 1 0 0,0 1-1 0 0,1 0 0 0 0,-1-1 0 0 0,0 5 0 0 0,-1-2 16 0 0,0-1-1 0 0,1 1 0 0 0,-2 0 0 0 0,1-1 0 0 0,-1 1 0 0 0,1-1 1 0 0,-1 0-1 0 0,-3 5 0 0 0,-3 3 29 0 0,0 0 0 0 0,0-1 0 0 0,-1 0 0 0 0,-20 17-1 0 0,22-21-50 0 0,-1-1 0 0 0,0 0 0 0 0,0-1 0 0 0,0 0 0 0 0,-1 0 0 0 0,0-1 0 0 0,-15 6 0 0 0,21-9-69 0 0,0 0 0 0 0,0 0 0 0 0,-1 0 0 0 0,1 0 1 0 0,0-1-1 0 0,0 1 0 0 0,0-1 0 0 0,-1 0 0 0 0,1 0 0 0 0,0 0 0 0 0,0-1 0 0 0,-1 1 0 0 0,1-1 0 0 0,0 1 1 0 0,0-1-1 0 0,0 0 0 0 0,0 0 0 0 0,0-1 0 0 0,0 1 0 0 0,0-1 0 0 0,0 1 0 0 0,1-1 0 0 0,-1 0 1 0 0,0 0-1 0 0,1 0 0 0 0,-4-4 0 0 0,0-4-1324 0 0,1-2-69 0 0</inkml:trace>
</inkml:ink>
</file>

<file path=ppt/ink/ink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1-10T17:30:26.87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5 128 3679 0 0,'-2'11'15615'0'0,"1"-16"-11817"0"0,0-3-6129 0 0,1 3 3529 0 0,2-3-1152 0 0,1-1 1 0 0,0 2-1 0 0,0-1 0 0 0,1 0 1 0 0,0 1-1 0 0,1-1 0 0 0,-1 1 0 0 0,1 0 1 0 0,1 1-1 0 0,-1-1 0 0 0,1 1 1 0 0,1 0-1 0 0,8-7 0 0 0,-12 11-21 0 0,-1 1 0 0 0,0-1 0 0 0,1 1 1 0 0,0 0-1 0 0,-1 0 0 0 0,1-1 0 0 0,0 2 0 0 0,-1-1 0 0 0,1 0 0 0 0,0 1 0 0 0,0-1 0 0 0,0 1 1 0 0,0 0-1 0 0,-1 0 0 0 0,1 0 0 0 0,0 0 0 0 0,5 1 0 0 0,-6 0-5 0 0,0-1 0 0 0,0 1 0 0 0,1 0-1 0 0,-1 1 1 0 0,0-1 0 0 0,0 0 0 0 0,0 0 0 0 0,0 1-1 0 0,-1-1 1 0 0,1 1 0 0 0,0 0 0 0 0,-1 0 0 0 0,1-1 0 0 0,-1 1-1 0 0,1 0 1 0 0,-1 0 0 0 0,0 0 0 0 0,0 1 0 0 0,0-1 0 0 0,0 0-1 0 0,1 4 1 0 0,1 5 22 0 0,0 1 0 0 0,-1-1 0 0 0,-1 1 0 0 0,0-1-1 0 0,0 1 1 0 0,-1 0 0 0 0,0 0 0 0 0,-1-1 0 0 0,-5 23 0 0 0,-4 7 223 0 0,-22 56 0 0 0,18-60-222 0 0,14-35-43 0 0,-4 10-39 0 0,-1 0 1 0 0,0 0-1 0 0,0-1 0 0 0,-1 0 1 0 0,-8 12-1 0 0,13-22-36 0 0,-10-19-186 0 0,10 14 220 0 0,0 1-1 0 0,0-1 1 0 0,0 0-1 0 0,1 0 0 0 0,-1 1 1 0 0,1-1-1 0 0,0 0 1 0 0,0 0-1 0 0,1 1 1 0 0,-1-1-1 0 0,1 0 1 0 0,0 1-1 0 0,0-1 1 0 0,0 0-1 0 0,0 1 1 0 0,1-1-1 0 0,-1 1 0 0 0,1 0 1 0 0,0-1-1 0 0,4-5 1 0 0,-4 7 56 0 0,0 0-1 0 0,0-1 1 0 0,1 1 0 0 0,-1 0 0 0 0,1 0 0 0 0,-1 0-1 0 0,1 1 1 0 0,-1-1 0 0 0,1 1 0 0 0,0-1-1 0 0,0 1 1 0 0,0 0 0 0 0,0 0 0 0 0,0 0 0 0 0,0 1-1 0 0,0-1 1 0 0,0 1 0 0 0,0-1 0 0 0,1 1-1 0 0,-1 0 1 0 0,0 0 0 0 0,0 1 0 0 0,0-1 0 0 0,0 1-1 0 0,5 0 1 0 0,5 4 209 0 0,1 1-1 0 0,19 11 1 0 0,-21-11 11 0 0,0 0 0 0 0,0 0 0 0 0,1-1 1 0 0,23 6-1 0 0,-33-11-420 0 0,0 1 0 0 0,1-1 0 0 0,-1 0 0 0 0,1 0 0 0 0,-1 0 0 0 0,0 0 0 0 0,1 0 0 0 0,-1-1 0 0 0,1 1 1 0 0,-1-1-1 0 0,0 0 0 0 0,0 0 0 0 0,1-1 0 0 0,-1 1 0 0 0,0-1 0 0 0,0 1 0 0 0,0-1 0 0 0,0 0 0 0 0,-1 0 0 0 0,1 0 0 0 0,-1 0 0 0 0,1-1 0 0 0,2-3 0 0 0,2-2-1839 0 0</inkml:trace>
</inkml:ink>
</file>

<file path=ppt/ink/ink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1-10T17:30:27.27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58 53 6911 0 0,'0'0'528'0'0,"15"-13"6380"0"0,-9 8-5692 0 0,-1 1-1 0 0,1 0 0 0 0,0 0 0 0 0,8-3 1 0 0,-8 4-929 0 0,0 1-1 0 0,0 0 1 0 0,0 0 0 0 0,0 0 0 0 0,0 1-1 0 0,0 0 1 0 0,1 0 0 0 0,8 0 0 0 0,-12 1-237 0 0,1 0 1 0 0,-1 0 0 0 0,0 1 0 0 0,1-1 0 0 0,-1 1 0 0 0,1 0 0 0 0,-1 0 0 0 0,0 0 0 0 0,0 0-1 0 0,0 1 1 0 0,0-1 0 0 0,0 1 0 0 0,0 0 0 0 0,0 0 0 0 0,0 0 0 0 0,0 0 0 0 0,-1 0-1 0 0,1 1 1 0 0,-1-1 0 0 0,0 1 0 0 0,0 0 0 0 0,0-1 0 0 0,0 1 0 0 0,0 0 0 0 0,-1 0 0 0 0,1 0-1 0 0,-1 1 1 0 0,0-1 0 0 0,2 5 0 0 0,-1 0 19 0 0,-1 0 0 0 0,0 0 0 0 0,0-1 0 0 0,-1 1 0 0 0,0 0 1 0 0,0 0-1 0 0,-1 0 0 0 0,0-1 0 0 0,0 1 0 0 0,-1 0 0 0 0,0-1 0 0 0,-3 9 0 0 0,-5 7 190 0 0,-1 1 1 0 0,-17 28-1 0 0,24-44-279 0 0,-1-1 0 0 0,0 0 0 0 0,0 0 0 0 0,0 0 0 0 0,-1-1 1 0 0,0 0-1 0 0,0 0 0 0 0,-1 0 0 0 0,-9 6 0 0 0,14-11 11 0 0,-1 1 1 0 0,0-1-1 0 0,-1 1 0 0 0,1-1 1 0 0,0 0-1 0 0,0 0 1 0 0,0 0-1 0 0,-1 0 0 0 0,1-1 1 0 0,-1 1-1 0 0,1-1 1 0 0,0 0-1 0 0,-1 0 0 0 0,1 0 1 0 0,0-1-1 0 0,-1 1 0 0 0,1-1 1 0 0,0 0-1 0 0,-1 1 1 0 0,1-2-1 0 0,0 1 0 0 0,0 0 1 0 0,0-1-1 0 0,0 1 1 0 0,0-1-1 0 0,-3-2 0 0 0,2 1-2 0 0,1 0-1 0 0,0 0 1 0 0,-1 0-1 0 0,1 0 1 0 0,0-1-1 0 0,1 1 0 0 0,-1-1 1 0 0,1 1-1 0 0,0-1 1 0 0,-1 0-1 0 0,2 0 0 0 0,-1 0 1 0 0,0-1-1 0 0,1 1 1 0 0,0 0-1 0 0,0 0 1 0 0,0-1-1 0 0,0 1 0 0 0,1-1 1 0 0,0-5-1 0 0,0 2-5 0 0,0 0 0 0 0,1 0 0 0 0,0 0 1 0 0,1 0-1 0 0,0 0 0 0 0,0 1 0 0 0,0-1 0 0 0,1 0 0 0 0,0 1 0 0 0,6-10 0 0 0,-3 9-560 0 0,0-1 0 0 0,0 1 0 0 0,1 0-1 0 0,0 1 1 0 0,1-1 0 0 0,11-8 0 0 0,-5 6-727 0 0</inkml:trace>
</inkml:ink>
</file>

<file path=ppt/ink/ink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1-10T17:30:27.65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38 83 5063 0 0,'0'0'924'0'0,"10"-9"6843"0"0,3-1-3548 0 0,-8 5-3250 0 0,1 0-1 0 0,1 0 1 0 0,9-5 0 0 0,-13 9-912 0 0,-1-1 1 0 0,0 2-1 0 0,0-1 1 0 0,1 0-1 0 0,-1 0 1 0 0,1 1-1 0 0,-1-1 1 0 0,0 1-1 0 0,1 0 1 0 0,-1 0-1 0 0,1 0 0 0 0,-1 0 1 0 0,1 0-1 0 0,-1 1 1 0 0,5 0-1 0 0,-1 1 107 0 0,0 0 0 0 0,0 1-1 0 0,0-1 1 0 0,-1 1 0 0 0,1 0 0 0 0,-1 1 0 0 0,1-1-1 0 0,-1 1 1 0 0,0 0 0 0 0,0 1 0 0 0,-1-1-1 0 0,1 1 1 0 0,-1 0 0 0 0,4 5 0 0 0,-3-2-44 0 0,-1 0 1 0 0,0 0-1 0 0,0 1 0 0 0,0-1 1 0 0,-1 1-1 0 0,0-1 1 0 0,-1 1-1 0 0,0 0 1 0 0,1 13-1 0 0,-2-10-65 0 0,-1 0 0 0 0,0-1 0 0 0,0 1 0 0 0,-2 0 0 0 0,1-1 0 0 0,-1 1 0 0 0,-5 13-1 0 0,4-16-37 0 0,0-1-1 0 0,0 0 0 0 0,-1 0 0 0 0,0 0 0 0 0,0 0 0 0 0,-1 0 0 0 0,0-1 0 0 0,-1 0 0 0 0,-9 10 0 0 0,12-14-41 0 0,-1 0 0 0 0,1 0 0 0 0,-1-1 0 0 0,0 1-1 0 0,0-1 1 0 0,0 0 0 0 0,0 0 0 0 0,0 0 0 0 0,0 0-1 0 0,0-1 1 0 0,-1 0 0 0 0,1 0 0 0 0,-1 0 0 0 0,1 0-1 0 0,-1-1 1 0 0,1 1 0 0 0,-10-2 0 0 0,10 1 8 0 0,-1-1-1 0 0,0 0 1 0 0,0-1-1 0 0,0 1 1 0 0,1-1 0 0 0,-1 0-1 0 0,1 0 1 0 0,-1 0-1 0 0,1 0 1 0 0,0-1 0 0 0,0 0-1 0 0,0 0 1 0 0,0 0 0 0 0,0 0-1 0 0,1-1 1 0 0,-1 0-1 0 0,1 1 1 0 0,0-1 0 0 0,0 0-1 0 0,1-1 1 0 0,-1 1 0 0 0,1 0-1 0 0,0-1 1 0 0,-3-8-1 0 0,2 0 57 0 0,0 1-1 0 0,1-1 0 0 0,0 0 0 0 0,1 0 0 0 0,1 0 0 0 0,0 0 0 0 0,1 0 0 0 0,0 0 0 0 0,1 0 0 0 0,1 0 0 0 0,3-13 0 0 0,0 6-655 0 0,1 0 0 0 0,19-36 0 0 0,8-1-5492 0 0,-24 43-1905 0 0</inkml:trace>
</inkml:ink>
</file>

<file path=ppt/ink/ink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1-10T17:30:29.25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211 82 12527 0 0,'0'0'1134'0'0,"-1"-18"-802"0"0,0 14 106 0 0,0 0 0 0 0,0 1 0 0 0,0-1 0 0 0,-1 1 0 0 0,0-1 0 0 0,0 1 0 0 0,-4-7 0 0 0,4 8-393 0 0,0 0 0 0 0,0-1 0 0 0,-1 1 0 0 0,1 0 0 0 0,-1 0 0 0 0,1 0 0 0 0,-1 1 1 0 0,0-1-1 0 0,0 1 0 0 0,0-1 0 0 0,0 1 0 0 0,0 0 0 0 0,-4-1 0 0 0,3 1 6 0 0,-1 0-1 0 0,1 1 1 0 0,-1-1-1 0 0,0 1 1 0 0,-8 1-1 0 0,1 0 168 0 0,0-1 195 0 0,0 2 0 0 0,-20 4-1 0 0,29-5-345 0 0,0 0-1 0 0,0 0 1 0 0,0 0-1 0 0,0 1 1 0 0,0-1-1 0 0,0 1 1 0 0,0 0-1 0 0,1-1 1 0 0,-1 1-1 0 0,1 0 1 0 0,-1 1-1 0 0,1-1 1 0 0,0 0-1 0 0,0 1 1 0 0,-3 3-1 0 0,5-4-6 0 0,-1 0 1 0 0,0 0-1 0 0,1 0 0 0 0,-1 0 0 0 0,1 0 0 0 0,0 0 1 0 0,0 0-1 0 0,0 0 0 0 0,0 0 0 0 0,0 0 1 0 0,0 0-1 0 0,0 0 0 0 0,0 0 0 0 0,1 0 0 0 0,-1 0 1 0 0,1 0-1 0 0,0 0 0 0 0,0 0 0 0 0,-1 0 0 0 0,1 0 1 0 0,0-1-1 0 0,1 1 0 0 0,-1 0 0 0 0,2 1 1 0 0,3 5 244 0 0,0 0 0 0 0,1-1 0 0 0,12 12 1 0 0,15 8-37 0 0,-21-18-206 0 0,0 2 0 0 0,0-1 1 0 0,-1 2-1 0 0,14 17 1 0 0,-23-26-64 0 0,-1 1 1 0 0,0 0 0 0 0,1-1 0 0 0,-1 1-1 0 0,-1 0 1 0 0,1 0 0 0 0,-1 0 0 0 0,1 0-1 0 0,-1 0 1 0 0,0 1 0 0 0,0-1 0 0 0,-1 0 0 0 0,1 1-1 0 0,-1-1 1 0 0,0 0 0 0 0,0 1 0 0 0,-1-1-1 0 0,1 0 1 0 0,-1 0 0 0 0,0 1 0 0 0,-2 5-1 0 0,1-4-36 0 0,0-1 0 0 0,-1 0 0 0 0,1 0 0 0 0,-1-1 0 0 0,0 1 0 0 0,0 0 0 0 0,0-1-1 0 0,-1 0 1 0 0,1 0 0 0 0,-1 0 0 0 0,0 0 0 0 0,-1 0 0 0 0,-6 4 0 0 0,8-6 7 0 0,0-1 1 0 0,0 1-1 0 0,-1 0 1 0 0,1-1 0 0 0,-1 0-1 0 0,1 0 1 0 0,-1 0-1 0 0,0 0 1 0 0,1-1-1 0 0,-1 1 1 0 0,0-1 0 0 0,0 0-1 0 0,1 0 1 0 0,-1-1-1 0 0,0 1 1 0 0,1-1 0 0 0,-1 1-1 0 0,0-1 1 0 0,1 0-1 0 0,-6-3 1 0 0,6 3 10 0 0,0 0 0 0 0,1 0 0 0 0,-1-1 0 0 0,1 1 0 0 0,0-1 0 0 0,0 1 0 0 0,-1-1 0 0 0,1 0 0 0 0,0 0 0 0 0,0 0 0 0 0,0 0 0 0 0,1-1 0 0 0,-1 1 0 0 0,1 0 0 0 0,-1-1 0 0 0,1 1 0 0 0,-2-6 0 0 0,1 4-5 0 0,2 0 1 0 0,-1 0-1 0 0,0 0 1 0 0,1-1-1 0 0,0 1 0 0 0,0 0 1 0 0,0-1-1 0 0,0 1 1 0 0,1 0-1 0 0,1-8 1 0 0,1 2 88 0 0,0 1-1 0 0,1 0 1 0 0,0-1 0 0 0,0 1 0 0 0,1 1 0 0 0,0-1 0 0 0,1 1 0 0 0,-1 0 0 0 0,12-11-1 0 0,-5 7 24 0 0,0 2-1 0 0,1 0 0 0 0,0 0 0 0 0,1 2 0 0 0,0-1 0 0 0,1 2 0 0 0,-1 0 1 0 0,1 0-1 0 0,25-6 0 0 0,-27 11-646 0 0</inkml:trace>
</inkml:ink>
</file>

<file path=ppt/ink/ink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1-10T17:30:29.65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54 17711 0 0,'0'0'1340'0'0,"13"-7"-744"0"0,-6 1 42 0 0,0 1 0 0 0,1 1 0 0 0,0-1-1 0 0,16-6 1 0 0,-21 11-591 0 0,1-1 0 0 0,-1 0 0 0 0,0 0-1 0 0,1 1 1 0 0,-1 0 0 0 0,0 0 0 0 0,1 0-1 0 0,-1 0 1 0 0,0 0 0 0 0,1 1 0 0 0,-1-1-1 0 0,0 1 1 0 0,0 0 0 0 0,1 0 0 0 0,-1 0-1 0 0,4 2 1 0 0,-1 1 9 0 0,-1-1 0 0 0,1 1 0 0 0,-1 0 0 0 0,0 0 0 0 0,0 0 0 0 0,-1 0-1 0 0,1 1 1 0 0,-1 0 0 0 0,0 0 0 0 0,-1 0 0 0 0,1 1 0 0 0,-1-1 0 0 0,0 1 0 0 0,0 0 0 0 0,0 0 0 0 0,-1 0-1 0 0,0 0 1 0 0,0 0 0 0 0,1 12 0 0 0,-2-9 21 0 0,0 0 0 0 0,0 1-1 0 0,-1-1 1 0 0,0 0 0 0 0,-1 0-1 0 0,0 0 1 0 0,0 0 0 0 0,-1 0 0 0 0,-1 0-1 0 0,1 0 1 0 0,-1 0 0 0 0,-1-1-1 0 0,-5 12 1 0 0,4-11-144 0 0,0-1 0 0 0,-1 1 0 0 0,0-1 0 0 0,-10 11 0 0 0,15-18 54 0 0,-1 1 0 0 0,1-1 0 0 0,-1 1 0 0 0,0-1 0 0 0,0 0 1 0 0,1 0-1 0 0,-1 0 0 0 0,0 0 0 0 0,0 0 0 0 0,0 0 0 0 0,0 0 0 0 0,0 0 0 0 0,-1-1 0 0 0,1 1 0 0 0,0-1 0 0 0,0 0 0 0 0,0 0 0 0 0,0 1 0 0 0,-1-1 0 0 0,1-1 0 0 0,0 1 0 0 0,0 0 0 0 0,0 0 0 0 0,0-1 0 0 0,-1 0 0 0 0,-2 0 0 0 0,0-2-15 0 0,0 0 1 0 0,0 1-1 0 0,0-1 1 0 0,1-1 0 0 0,-1 1-1 0 0,1-1 1 0 0,0 0-1 0 0,0 0 1 0 0,0 0-1 0 0,1 0 1 0 0,-1-1-1 0 0,1 1 1 0 0,0-1 0 0 0,0 0-1 0 0,1 0 1 0 0,-1 0-1 0 0,1 0 1 0 0,0 0-1 0 0,1-1 1 0 0,-2-6-1 0 0,1 4 29 0 0,1-1-1 0 0,0 1 0 0 0,1 0 1 0 0,0-1-1 0 0,0 1 0 0 0,0-1 1 0 0,1 1-1 0 0,1-1 0 0 0,0 1 1 0 0,0 0-1 0 0,0 0 0 0 0,7-14 1 0 0,-1 7-616 0 0,1 1 1 0 0,0 1 0 0 0,1-1-1 0 0,21-20 1 0 0,-17 18-1147 0 0,-1 3 179 0 0</inkml:trace>
</inkml:ink>
</file>

<file path=ppt/ink/ink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1-10T17:30:30.94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93 12063 0 0,'0'6'8960'0'0,"10"-22"-8088"0"0,-5 8-796 0 0,0 1 0 0 0,0 0-1 0 0,1 0 1 0 0,0 0 0 0 0,0 0 0 0 0,1 1-1 0 0,0 0 1 0 0,0 1 0 0 0,14-9-1 0 0,-18 12-47 0 0,1 1-1 0 0,-1 0 1 0 0,0 0-1 0 0,1 0 1 0 0,-1 0-1 0 0,1 0 1 0 0,-1 1-1 0 0,1 0 0 0 0,0 0 1 0 0,-1 0-1 0 0,1 0 1 0 0,-1 0-1 0 0,7 2 1 0 0,-8-1 1 0 0,0-1 0 0 0,0 1 1 0 0,0 0-1 0 0,0 0 1 0 0,0 0-1 0 0,0 0 1 0 0,0 0-1 0 0,-1 0 1 0 0,1 1-1 0 0,0-1 0 0 0,-1 1 1 0 0,1-1-1 0 0,-1 1 1 0 0,1 0-1 0 0,-1-1 1 0 0,0 1-1 0 0,0 0 0 0 0,0 0 1 0 0,0 0-1 0 0,0 0 1 0 0,0 0-1 0 0,-1 0 1 0 0,2 4-1 0 0,0 5 77 0 0,-1-1 0 0 0,0 1 0 0 0,-1 0 0 0 0,0 0 0 0 0,-1 0 0 0 0,0 0 0 0 0,-4 15 0 0 0,-24 76 267 0 0,15-58-370 0 0,9-28-4 0 0,-2 10-2 0 0,-1-2 0 0 0,-1 1 0 0 0,-1-1 0 0 0,-17 29 0 0 0,27-52-9 0 0,-1-1 1 0 0,1 1-1 0 0,-1 0 0 0 0,1 0 0 0 0,-1-1 0 0 0,0 1 1 0 0,1 0-1 0 0,-1-1 0 0 0,0 1 0 0 0,1 0 0 0 0,-1-1 1 0 0,0 1-1 0 0,0-1 0 0 0,0 1 0 0 0,1-1 1 0 0,-2 1-1 0 0,1-1 0 0 0,1 0 0 0 0,-1 0 0 0 0,1 0 0 0 0,-1 0 0 0 0,1 0-1 0 0,-1 0 1 0 0,1-1 0 0 0,-1 1 0 0 0,1 0 0 0 0,-1 0 0 0 0,1 0 0 0 0,-1 0 0 0 0,1-1 0 0 0,-1 1 0 0 0,1 0 0 0 0,0 0 0 0 0,-1-1 0 0 0,1 1 0 0 0,-1 0 0 0 0,1-1 0 0 0,-1 0 0 0 0,-1-1-31 0 0,1-1 1 0 0,0 1 0 0 0,-1 0 0 0 0,1-1-1 0 0,0 0 1 0 0,0 1 0 0 0,0-1 0 0 0,0 0-1 0 0,0-3 1 0 0,1 3 28 0 0,-1 0 0 0 0,1 0-1 0 0,0 0 1 0 0,0 0 0 0 0,1 0-1 0 0,-1 0 1 0 0,1 0 0 0 0,-1 0-1 0 0,1 1 1 0 0,0-1 0 0 0,0 0-1 0 0,0 0 1 0 0,0 1 0 0 0,1-1-1 0 0,-1 1 1 0 0,1-1 0 0 0,0 1 0 0 0,-1-1-1 0 0,1 1 1 0 0,0 0 0 0 0,5-4-1 0 0,-3 3 14 0 0,0 0-1 0 0,0 0 1 0 0,1 0-1 0 0,-1 0 1 0 0,1 1-1 0 0,-1 0 0 0 0,1 0 1 0 0,0 0-1 0 0,0 1 1 0 0,0-1-1 0 0,8 0 1 0 0,-3 1 84 0 0,0 1 0 0 0,1 0 0 0 0,-1 1 0 0 0,0 0 0 0 0,0 1 0 0 0,0 0 0 0 0,0 0 0 0 0,0 1 0 0 0,0 0 0 0 0,-1 1 0 0 0,1 0 0 0 0,-1 0 0 0 0,0 1 0 0 0,12 9 0 0 0,-15-10-73 0 0,0-1-1 0 0,0 0 1 0 0,0 0-1 0 0,0-1 1 0 0,0 0-1 0 0,8 2 1 0 0,-13-4-44 0 0,0 0-1 0 0,0 0 1 0 0,0 0 0 0 0,0-1-1 0 0,0 1 1 0 0,0 0 0 0 0,0-1 0 0 0,0 1-1 0 0,-1-1 1 0 0,1 1 0 0 0,0-1-1 0 0,0 1 1 0 0,0-1 0 0 0,-1 1 0 0 0,1-1-1 0 0,1-1 1 0 0,10-12-2129 0 0,-4 1 133 0 0,0 0-1 0 0,-1-1 0 0 0,0 0 0 0 0,-1-1 0 0 0,6-18 0 0 0,-5 10 648 0 0,15-27 0 0 0,-19 43 1832 0 0,1 1 0 0 0,0 0 0 0 0,0 0 0 0 0,1 0-1 0 0,0 0 1 0 0,0 1 0 0 0,0-1 0 0 0,8-5 0 0 0,-6 5 731 0 0,1 1 1 0 0,-1 1-1 0 0,0-1 0 0 0,1 1 1 0 0,0 1-1 0 0,14-5 1 0 0,-16 6-797 0 0,1 1-1 0 0,-1 0 1 0 0,1 0 0 0 0,0 1 0 0 0,-1 0 0 0 0,1 0-1 0 0,0 0 1 0 0,0 1 0 0 0,7 2 0 0 0,-9-2-231 0 0,0 0 0 0 0,0 0 0 0 0,-1 1 1 0 0,1 0-1 0 0,-1 0 0 0 0,1 0 0 0 0,-1 0 0 0 0,0 1 1 0 0,0-1-1 0 0,6 6 0 0 0,-8-6-111 0 0,0 0 0 0 0,-1 0 0 0 0,1 0 0 0 0,0 0 0 0 0,-1 1 1 0 0,1-1-1 0 0,-1 0 0 0 0,0 1 0 0 0,0-1 0 0 0,0 1 0 0 0,0-1 0 0 0,0 1 0 0 0,-1 0 0 0 0,1-1 0 0 0,-1 1 1 0 0,0 0-1 0 0,1 0 0 0 0,-1-1 0 0 0,0 1 0 0 0,-1 3 0 0 0,-1 5-3 0 0,-1 0 0 0 0,1 0-1 0 0,-2-1 1 0 0,0 1 0 0 0,0-1 0 0 0,-1 0-1 0 0,0 0 1 0 0,-11 15 0 0 0,8-13-75 0 0,-1 0 1 0 0,-1-1-1 0 0,0 0 0 0 0,0 0 0 0 0,-1-1 1 0 0,-13 8-1 0 0,20-15 13 0 0,0 0 1 0 0,0-1 0 0 0,0 1-1 0 0,0-1 1 0 0,-1 0 0 0 0,1 0 0 0 0,-1-1-1 0 0,0 1 1 0 0,-7 0 0 0 0,10-2 6 0 0,0 0 1 0 0,0 0 0 0 0,0 0-1 0 0,0 0 1 0 0,0 0 0 0 0,0-1 0 0 0,0 1-1 0 0,0-1 1 0 0,0 1 0 0 0,0-1-1 0 0,0 0 1 0 0,0 0 0 0 0,0 0 0 0 0,0 0-1 0 0,1 0 1 0 0,-1 0 0 0 0,0 0-1 0 0,1-1 1 0 0,-1 1 0 0 0,1-1 0 0 0,-1 1-1 0 0,1-1 1 0 0,0 1 0 0 0,-2-4-1 0 0,-2-2-12 0 0,1-1 0 0 0,1 0-1 0 0,-1 0 1 0 0,1-1-1 0 0,0 1 1 0 0,1-1-1 0 0,0 1 1 0 0,0-1-1 0 0,1 0 1 0 0,0 1 0 0 0,1-1-1 0 0,0-11 1 0 0,1 10-62 0 0,0 1 1 0 0,0 0 0 0 0,1 0-1 0 0,0 0 1 0 0,0 0 0 0 0,1 0 0 0 0,0 1-1 0 0,1-1 1 0 0,0 1 0 0 0,0 0-1 0 0,10-13 1 0 0,-3 7-443 0 0</inkml:trace>
</inkml:ink>
</file>

<file path=ppt/ink/ink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1-10T17:30:34.35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23 0 10591 0 0,'0'0'4018'0'0,"6"3"-1165"0"0,-5-1-2565 0 0,0 1-1 0 0,0-1 1 0 0,0 1 0 0 0,0-1 0 0 0,-1 1-1 0 0,1 0 1 0 0,-1-1 0 0 0,1 1 0 0 0,-1-1 0 0 0,0 1-1 0 0,0 0 1 0 0,-1-1 0 0 0,1 1 0 0 0,0 0-1 0 0,-2 2 1 0 0,-1 8 481 0 0,-10 23 0 0 0,3-7 17 0 0,7-22-678 0 0,2-5-93 0 0,1 0 0 0 0,-1 0 1 0 0,1 0-1 0 0,-1 0 1 0 0,1 0-1 0 0,0 0 1 0 0,-1 0-1 0 0,1 0 0 0 0,0 0 1 0 0,0 0-1 0 0,1 0 1 0 0,-1 0-1 0 0,0 0 0 0 0,1 0 1 0 0,-1 0-1 0 0,1 0 1 0 0,1 2-1 0 0,-1-1 1 0 0,0 0-1 0 0,0 0 0 0 0,0 0 1 0 0,1-1-1 0 0,-1 1 1 0 0,1 0-1 0 0,0-1 1 0 0,0 1-1 0 0,0-1 0 0 0,0 0 1 0 0,0 0-1 0 0,1 0 1 0 0,-1 0-1 0 0,0 0 1 0 0,1 0-1 0 0,4 2 0 0 0,-3-3 109 0 0,-1 0-1 0 0,1 1 0 0 0,0-1 0 0 0,0 0 0 0 0,1-1 0 0 0,-1 1 0 0 0,0-1 0 0 0,0 0 0 0 0,0 0 0 0 0,0 0 0 0 0,5-1 1 0 0,-1 0-370 0 0,0-1 1 0 0,-1 0 0 0 0,1 0-1 0 0,-1-1 1 0 0,11-5 0 0 0,-11 5-1186 0 0,-1-1 0 0 0,1 0 0 0 0,-1 0 0 0 0,0-1 1 0 0,7-6-1 0 0,-4 2-5676 0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1-10T17:29:31.25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1 139 11199 0 0,'0'0'3687'0'0,"4"-18"318"0"0,-1 12-3782 0 0,0 0 0 0 0,1 0 0 0 0,-1 0 0 0 0,1 0 0 0 0,1 0 0 0 0,-1 1 0 0 0,1 0 0 0 0,8-7-1 0 0,1-3-130 0 0,-7 8-65 0 0,0 0 1 0 0,14-10 0 0 0,-18 15-5 0 0,0 0 1 0 0,-1 0-1 0 0,1 1 0 0 0,0-1 0 0 0,0 1 1 0 0,1 0-1 0 0,-1-1 0 0 0,0 1 0 0 0,0 1 1 0 0,0-1-1 0 0,6 0 0 0 0,-8 1 41 0 0,7 5 170 0 0,-7-2-172 0 0,1 0 0 0 0,-1-1 0 0 0,1 1 0 0 0,-1 0 0 0 0,0 0 0 0 0,0 0 0 0 0,0 0 0 0 0,-1 0 1 0 0,1 1-1 0 0,-1-1 0 0 0,1 0 0 0 0,-1 0 0 0 0,0 0 0 0 0,0 0 0 0 0,-1 1 0 0 0,1-1 0 0 0,-2 5 1 0 0,-2 9 173 0 0,0-1-1 0 0,-8 17 1 0 0,8-23-231 0 0,-28 69 59 0 0,32-79-64 0 0,0 0 1 0 0,0 0-1 0 0,0 1 0 0 0,0-1 1 0 0,1 0-1 0 0,-1 1 0 0 0,0-1 1 0 0,0 0-1 0 0,0 0 0 0 0,0 1 0 0 0,0-1 1 0 0,0 0-1 0 0,1 0 0 0 0,-1 1 1 0 0,0-1-1 0 0,0 0 0 0 0,0 0 1 0 0,1 0-1 0 0,-1 1 0 0 0,0-1 1 0 0,0 0-1 0 0,1 0 0 0 0,-1 0 0 0 0,0 0 1 0 0,0 0-1 0 0,1 1 0 0 0,-1-1 1 0 0,0 0-1 0 0,1 0 0 0 0,-1 0 1 0 0,0 0-1 0 0,0 0 0 0 0,1 0 0 0 0,-1 0 1 0 0,0 0-1 0 0,1 0 0 0 0,-1 0 1 0 0,0 0-1 0 0,0 0 0 0 0,1 0 1 0 0,-1 0-1 0 0,1-1 0 0 0,14 1 59 0 0,-14 0-55 0 0,17-2 152 0 0,-9 1-94 0 0,0 0 0 0 0,0 1 1 0 0,-1 0-1 0 0,17 1 0 0 0,-22 0-47 0 0,0 0 0 0 0,0 0 0 0 0,0 0 0 0 0,-1 0 1 0 0,1 0-1 0 0,0 0 0 0 0,0 1 0 0 0,-1 0 0 0 0,1-1 1 0 0,-1 1-1 0 0,1 0 0 0 0,-1 0 0 0 0,0 0 0 0 0,0 1 1 0 0,1-1-1 0 0,-2 1 0 0 0,4 4 0 0 0,-2-2 63 0 0,0 1 0 0 0,-1 0 0 0 0,0 0 0 0 0,0 0-1 0 0,0 0 1 0 0,-1 0 0 0 0,1 0 0 0 0,-2 0 0 0 0,1 1 0 0 0,-1-1 0 0 0,0 0-1 0 0,0 1 1 0 0,0-1 0 0 0,-1 0 0 0 0,0 0 0 0 0,-1 1 0 0 0,-3 9 0 0 0,0-1-46 0 0,-1 1 1 0 0,0-1 0 0 0,-2-1-1 0 0,0 0 1 0 0,-16 23-1 0 0,19-31-47 0 0,0 0 0 0 0,0-1 0 0 0,0 0 0 0 0,-1 0 0 0 0,0 0 0 0 0,0 0 0 0 0,0-1 0 0 0,0 0 0 0 0,-14 6 0 0 0,18-9-83 0 0,-1 0 1 0 0,0 0 0 0 0,0 0-1 0 0,0 0 1 0 0,0 0 0 0 0,0-1-1 0 0,0 1 1 0 0,0-1 0 0 0,-1 0-1 0 0,1 0 1 0 0,0 0 0 0 0,0 0-1 0 0,0 0 1 0 0,0-1 0 0 0,0 1-1 0 0,0-1 1 0 0,0 0 0 0 0,0 0-1 0 0,0 0 1 0 0,0-1 0 0 0,1 1-1 0 0,-1-1 1 0 0,0 1 0 0 0,1-1-1 0 0,-1 0 1 0 0,-2-3 0 0 0,-2-3-1807 0 0,1-1-3456 0 0,3 0-1515 0 0</inkml:trace>
</inkml:ink>
</file>

<file path=ppt/ink/ink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1-10T17:30:34.69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23 1 19895 0 0,'-1'7'971'0'0,"-8"117"368"0"0,-3 245 4879 0 0,17-325-6388 0 0,-5-41 142 0 0,1 0-1 0 0,0 0 0 0 0,0 0 0 0 0,0 0 0 0 0,0 0 0 0 0,0-1 0 0 0,1 1 0 0 0,-1 0 0 0 0,1-1 0 0 0,0 1 1 0 0,0-1-1 0 0,2 3 0 0 0,7-1-1789 0 0,-3-4-4732 0 0</inkml:trace>
</inkml:ink>
</file>

<file path=ppt/ink/ink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1-10T17:30:35.16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79 3223 0 0,'6'9'9851'0'0,"-3"-9"-9523"0"0,-1-1 0 0 0,0 0 0 0 0,1 0 0 0 0,-1 0-1 0 0,0 0 1 0 0,1 0 0 0 0,-1-1 0 0 0,0 1 0 0 0,0 0 0 0 0,0-1 0 0 0,0 0 0 0 0,0 1 0 0 0,-1-1 0 0 0,1 0-1 0 0,0 0 1 0 0,1-4 0 0 0,14-11 1039 0 0,-8 10-1328 0 0,-1 1-1 0 0,0 1 1 0 0,1-1-1 0 0,0 1 0 0 0,15-5 1 0 0,-22 9-27 0 0,1 0 1 0 0,-1 1-1 0 0,1-1 0 0 0,-1 1 1 0 0,1-1-1 0 0,-1 1 0 0 0,1 0 1 0 0,-1 0-1 0 0,1 0 1 0 0,-1 0-1 0 0,1 1 0 0 0,-1-1 1 0 0,1 1-1 0 0,-1-1 0 0 0,0 1 1 0 0,1 0-1 0 0,-1 0 0 0 0,0 0 1 0 0,1 0-1 0 0,-1 0 1 0 0,0 1-1 0 0,0-1 0 0 0,0 1 1 0 0,0-1-1 0 0,0 1 0 0 0,-1 0 1 0 0,1 0-1 0 0,2 3 1 0 0,-2-2 41 0 0,-1 0 0 0 0,1 0 0 0 0,-1 0 0 0 0,0 0 0 0 0,0 1 0 0 0,0-1 0 0 0,0 0 0 0 0,0 1 0 0 0,-1-1 0 0 0,0 0 0 0 0,1 1 0 0 0,-1-1 0 0 0,0 0 0 0 0,-1 1 0 0 0,1-1 0 0 0,-2 5 0 0 0,0 4 31 0 0,-1 0 0 0 0,-1 0 0 0 0,-5 13 0 0 0,4-14-5 0 0,-3 8 32 0 0,0 0 1 0 0,-1 0 0 0 0,-2-1-1 0 0,-13 19 1049 0 0,27-36-1091 0 0,1 0 0 0 0,-1-1 1 0 0,0 1-1 0 0,0-1 0 0 0,0 0 1 0 0,6 0-1 0 0,-9 0-77 0 0,10 0-47 0 0,-1 0 0 0 0,1 1 0 0 0,0 0 0 0 0,-1 1 0 0 0,1-1 0 0 0,-1 2 0 0 0,13 4 0 0 0,-19-6 65 0 0,0 1 0 0 0,-1-1 0 0 0,1 1 0 0 0,0-1-1 0 0,-1 1 1 0 0,1 0 0 0 0,-1 0 0 0 0,0 0 0 0 0,0 0 0 0 0,0 0 0 0 0,0 1-1 0 0,0-1 1 0 0,0 1 0 0 0,-1-1 0 0 0,1 1 0 0 0,-1 0 0 0 0,1-1 0 0 0,-1 1-1 0 0,0 0 1 0 0,0 0 0 0 0,-1 0 0 0 0,1 0 0 0 0,0 0 0 0 0,-1 0 0 0 0,0 0-1 0 0,0 0 1 0 0,0 5 0 0 0,-1 1 18 0 0,0 0 0 0 0,-1-1 0 0 0,0 1 0 0 0,0-1 1 0 0,-1 1-1 0 0,0-1 0 0 0,0 0 0 0 0,-1 0 0 0 0,0 0 0 0 0,-1 0 0 0 0,1-1 0 0 0,-8 9 0 0 0,9-12-13 0 0,-1 1 0 0 0,0-1 0 0 0,0 0 0 0 0,0 0 0 0 0,0 0 0 0 0,-1-1-1 0 0,1 0 1 0 0,-1 1 0 0 0,0-2 0 0 0,0 1 0 0 0,0 0 0 0 0,-1-1 0 0 0,1 0 0 0 0,0-1 0 0 0,-1 1 0 0 0,1-1-1 0 0,-1 0 1 0 0,0 0 0 0 0,-10 0 0 0 0,-7-7-1690 0 0,20 5 1115 0 0,1 0 0 0 0,0 0 1 0 0,-1 0-1 0 0,1-1 0 0 0,0 1 1 0 0,0-1-1 0 0,0 1 0 0 0,0-1 1 0 0,0 0-1 0 0,0 0 0 0 0,-3-4 1 0 0</inkml:trace>
</inkml:ink>
</file>

<file path=ppt/ink/ink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1-10T17:30:35.64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44 1 5983 0 0,'0'0'9894'0'0,"-6"4"-8924"0"0,2 1-386 0 0,-1 1-1 0 0,1 0 1 0 0,0 1-1 0 0,1-1 1 0 0,-1 1-1 0 0,-3 11 1 0 0,6-16-543 0 0,1 0 0 0 0,-1 0 0 0 0,1 0 0 0 0,-1 0-1 0 0,1 0 1 0 0,0 0 0 0 0,0 0 0 0 0,0 0 0 0 0,0 0 0 0 0,0 0 0 0 0,1 0 0 0 0,-1 0 0 0 0,0 0 0 0 0,1 0 0 0 0,0 0-1 0 0,-1 0 1 0 0,1-1 0 0 0,0 1 0 0 0,0 0 0 0 0,0 0 0 0 0,0-1 0 0 0,0 1 0 0 0,1 0 0 0 0,-1-1 0 0 0,0 1 0 0 0,1-1-1 0 0,-1 0 1 0 0,1 1 0 0 0,2 1 0 0 0,31 19-192 0 0,-17-12 582 0 0,-1 1 0 0 0,24 20 0 0 0,-37-27-337 0 0,0 0 1 0 0,0 0-1 0 0,0 1 1 0 0,0 0-1 0 0,-1-1 1 0 0,1 1-1 0 0,-1 1 1 0 0,0-1-1 0 0,-1 0 0 0 0,1 1 1 0 0,-1-1-1 0 0,0 1 1 0 0,1 6-1 0 0,-3-9-87 0 0,0-1-1 0 0,0 1 1 0 0,0 0 0 0 0,0 0 0 0 0,0-1-1 0 0,-1 1 1 0 0,1 0 0 0 0,-1-1-1 0 0,1 1 1 0 0,-1 0 0 0 0,0-1-1 0 0,0 1 1 0 0,-1-1 0 0 0,1 0-1 0 0,0 1 1 0 0,-1-1 0 0 0,1 0-1 0 0,-1 0 1 0 0,0 0 0 0 0,0 0 0 0 0,0 0-1 0 0,-2 2 1 0 0,0-1-76 0 0,1 0 1 0 0,0-1 0 0 0,-1 0-1 0 0,0 1 1 0 0,1-2-1 0 0,-1 1 1 0 0,0 0 0 0 0,0-1-1 0 0,0 1 1 0 0,0-1-1 0 0,0 0 1 0 0,-1-1 0 0 0,-6 2-1 0 0,4-2 131 0 0,0-1-1 0 0,0 1 0 0 0,0-1 1 0 0,0 0-1 0 0,-11-4 1 0 0,2-2-2273 0 0,0-3-3288 0 0,4 0-1596 0 0</inkml:trace>
</inkml:ink>
</file>

<file path=ppt/ink/ink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1-10T17:30:36.00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32 9671 0 0,'34'4'4043'0'0,"1"-1"-1"0"0,60-4 1 0 0,69-15-757 0 0,-135 12-3508 0 0,-25 4 63 0 0,0-1 0 0 0,0 1 0 0 0,0-1 0 0 0,0 0 0 0 0,0-1 0 0 0,0 1 0 0 0,0-1 0 0 0,4-2 0 0 0,1-2-778 0 0</inkml:trace>
</inkml:ink>
</file>

<file path=ppt/ink/ink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1-10T17:30:37.00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45 197 7111 0 0,'0'0'3567'0'0,"-6"-15"-2400"0"0,6 10-1067 0 0,0 1 1 0 0,0 0 0 0 0,1 0-1 0 0,-1-1 1 0 0,1 1-1 0 0,0 0 1 0 0,1 0 0 0 0,-1 0-1 0 0,1 0 1 0 0,-1 0-1 0 0,1 0 1 0 0,3-4 0 0 0,5-7 359 0 0,18-22 1 0 0,-23 32-496 0 0,2-4 115 0 0,1 1 0 0 0,0 0 0 0 0,12-9 0 0 0,-16 14-13 0 0,0 0-1 0 0,0 0 1 0 0,0 1-1 0 0,1-1 0 0 0,-1 1 1 0 0,1 0-1 0 0,-1 0 1 0 0,1 1-1 0 0,0 0 1 0 0,5-1-1 0 0,-7 1 76 0 0,0 2 0 0 0,-1-1 0 0 0,1 0 0 0 0,0 0 0 0 0,0 1 0 0 0,0 0 0 0 0,-1-1 0 0 0,1 1 0 0 0,0 0 1 0 0,-1 0-1 0 0,1 1 0 0 0,-1-1 0 0 0,1 0 0 0 0,-1 1 0 0 0,0 0 0 0 0,0-1 0 0 0,1 1 0 0 0,-1 0 0 0 0,0 0 0 0 0,-1 0 0 0 0,1 0 0 0 0,0 1 0 0 0,-1-1 0 0 0,1 0 0 0 0,1 5 0 0 0,2 2 188 0 0,-1-1-1 0 0,-1 0 0 0 0,0 1 0 0 0,0 0 0 0 0,-1 0 0 0 0,3 14 0 0 0,-4-4-97 0 0,0-1 0 0 0,-1 0 0 0 0,-1 0 1 0 0,-1 1-1 0 0,0-1 0 0 0,-9 31 0 0 0,5-29-198 0 0,-1 1 1 0 0,-1-1-1 0 0,-1 0 1 0 0,0-1 0 0 0,-18 26-1 0 0,23-39-42 0 0,0-1 0 0 0,0 0-1 0 0,0 0 1 0 0,-1 0 0 0 0,0 0 0 0 0,0-1-1 0 0,0 0 1 0 0,-1 0 0 0 0,1-1 0 0 0,-12 7-1 0 0,14-9-7 0 0,0 0-1 0 0,0 0 1 0 0,0 0 0 0 0,0 0-1 0 0,0-1 1 0 0,0 1-1 0 0,0-1 1 0 0,0 0-1 0 0,0 0 1 0 0,0 0-1 0 0,0 0 1 0 0,0-1 0 0 0,0 1-1 0 0,0-1 1 0 0,0 1-1 0 0,0-1 1 0 0,0 0-1 0 0,0 0 1 0 0,1-1 0 0 0,-1 1-1 0 0,0 0 1 0 0,1-1-1 0 0,-1 0 1 0 0,1 1-1 0 0,-1-1 1 0 0,-1-3 0 0 0,-2-1-1 0 0,0-1 1 0 0,1 1 0 0 0,-1-1 0 0 0,2-1 0 0 0,-1 1 0 0 0,1-1 0 0 0,0 0 0 0 0,1 0 0 0 0,-1 0 0 0 0,2 0-1 0 0,-1-1 1 0 0,1 1 0 0 0,0-1 0 0 0,1 0 0 0 0,0 1 0 0 0,1-15 0 0 0,0 11-3 0 0,1 1 1 0 0,0-1 0 0 0,0 1-1 0 0,2-1 1 0 0,-1 1-1 0 0,2 0 1 0 0,-1 0-1 0 0,1 0 1 0 0,1 0-1 0 0,0 1 1 0 0,0 0 0 0 0,8-10-1 0 0,-8 14-127 0 0,0 0 0 0 0,0 0 0 0 0,1 1 0 0 0,0 0 0 0 0,0 0 0 0 0,0 1 0 0 0,0-1 0 0 0,1 1 0 0 0,10-4 0 0 0,-2 1-7154 0 0</inkml:trace>
</inkml:ink>
</file>

<file path=ppt/ink/ink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1-10T17:30:37.36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7 9671 0 0,'4'7'16361'0'0,"1"-7"-16302"0"0,-3 0-202 0 0,0 0-1 0 0,0 0 1 0 0,0 0 0 0 0,0 0-1 0 0,0-1 1 0 0,-1 1 0 0 0,1 0-1 0 0,0-1 1 0 0,0 1 0 0 0,0-1-1 0 0,0 0 1 0 0,0 1 0 0 0,-1-1-1 0 0,1 0 1 0 0,0 0 0 0 0,-1 0-1 0 0,3-3 1 0 0,-1 3-860 0 0</inkml:trace>
</inkml:ink>
</file>

<file path=ppt/ink/ink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1-10T17:30:37.93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57 190 5527 0 0,'0'0'6071'0'0,"-4"-17"-5471"0"0,4 9-465 0 0,1 0 1 0 0,0 0-1 0 0,0 0 0 0 0,0 0 0 0 0,1 1 1 0 0,0-1-1 0 0,1 0 0 0 0,0 1 1 0 0,0-1-1 0 0,0 1 0 0 0,1 0 1 0 0,0 0-1 0 0,1 0 0 0 0,-1 1 0 0 0,1-1 1 0 0,1 1-1 0 0,-1 0 0 0 0,1 1 1 0 0,0-1-1 0 0,8-5 0 0 0,-9 8 92 0 0,0 1-1 0 0,0-1 1 0 0,1 1-1 0 0,-1 0 1 0 0,1 0-1 0 0,0 1 1 0 0,-1-1-1 0 0,1 1 1 0 0,0 1-1 0 0,0-1 1 0 0,0 1-1 0 0,0 0 1 0 0,0 0-1 0 0,6 2 1 0 0,-9-2-126 0 0,0 1 1 0 0,0 0-1 0 0,0 0 1 0 0,0 0 0 0 0,0 0-1 0 0,0 0 1 0 0,-1 1-1 0 0,1-1 1 0 0,0 1 0 0 0,-1 0-1 0 0,1-1 1 0 0,-1 1-1 0 0,0 1 1 0 0,0-1 0 0 0,0 0-1 0 0,0 0 1 0 0,0 1-1 0 0,0-1 1 0 0,0 1 0 0 0,-1 0-1 0 0,1-1 1 0 0,-1 1 0 0 0,0 0-1 0 0,0 0 1 0 0,0 0-1 0 0,0 0 1 0 0,0 0 0 0 0,0 4-1 0 0,0 7 89 0 0,0 1-1 0 0,-1-1 0 0 0,0 1 1 0 0,-1-1-1 0 0,-5 26 0 0 0,0-18-94 0 0,0 1-1 0 0,-16 38 0 0 0,17-50-81 0 0,0 0 0 0 0,0 0 1 0 0,-1-1-1 0 0,0 0 0 0 0,-1 0 1 0 0,0 0-1 0 0,-1-1 0 0 0,0 0 1 0 0,-15 12-1 0 0,20-19-20 0 0,-1 0 1 0 0,1 0-1 0 0,-1 0 0 0 0,1-1 0 0 0,-1 0 0 0 0,0 1 1 0 0,0-2-1 0 0,0 1 0 0 0,0 0 0 0 0,0-1 0 0 0,0 1 0 0 0,1-1 1 0 0,-1 0-1 0 0,0-1 0 0 0,0 1 0 0 0,-7-2 0 0 0,6 1-11 0 0,1 0-1 0 0,0 0 0 0 0,0-1 1 0 0,-1 1-1 0 0,1-1 0 0 0,0 0 1 0 0,0 0-1 0 0,0-1 0 0 0,1 1 1 0 0,-1-1-1 0 0,0 0 0 0 0,1 1 1 0 0,0-2-1 0 0,-5-4 0 0 0,4 1 8 0 0,0 0 0 0 0,0 0 0 0 0,1-1-1 0 0,0 0 1 0 0,0 1 0 0 0,1-1 0 0 0,0 0 0 0 0,0 0 0 0 0,1 0-1 0 0,0 0 1 0 0,0-1 0 0 0,1 1 0 0 0,0 0 0 0 0,1 0-1 0 0,0 0 1 0 0,0-1 0 0 0,0 1 0 0 0,4-10 0 0 0,-2 7-21 0 0,1 0 0 0 0,0 1 0 0 0,1-1 0 0 0,0 1 0 0 0,0 0 0 0 0,1 0 0 0 0,0 0 0 0 0,1 1 0 0 0,0 0 0 0 0,1 1 0 0 0,-1-1 0 0 0,16-11 0 0 0,12-7-2093 0 0,-18 13-5022 0 0</inkml:trace>
</inkml:ink>
</file>

<file path=ppt/ink/ink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1-10T17:30:38.66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81 5063 0 0,'9'13'12250'0'0,"-5"-13"-9964"0"0,-1-3-2225 0 0,-1 0-1 0 0,1 1 1 0 0,-1-1-1 0 0,0 0 1 0 0,2-4-1 0 0,10-12 167 0 0,-7 12-198 0 0,0 1 0 0 0,0 0 1 0 0,0 1-1 0 0,1 0 0 0 0,-1 0 1 0 0,1 0-1 0 0,9-3 1 0 0,-14 7-6 0 0,0 0 1 0 0,0 0-1 0 0,0 0 1 0 0,0 0-1 0 0,0 0 1 0 0,0 1 0 0 0,0-1-1 0 0,0 1 1 0 0,0 0-1 0 0,0 0 1 0 0,0 0-1 0 0,0 0 1 0 0,0 1 0 0 0,0-1-1 0 0,0 1 1 0 0,0 0-1 0 0,0 0 1 0 0,0 0-1 0 0,0 0 1 0 0,-1 0 0 0 0,1 1-1 0 0,0-1 1 0 0,-1 1-1 0 0,5 3 1 0 0,-4-2 14 0 0,-1 0-1 0 0,0 0 1 0 0,0 0 0 0 0,0 1 0 0 0,0-1-1 0 0,0 1 1 0 0,0-1 0 0 0,-1 1 0 0 0,0 0-1 0 0,0 0 1 0 0,0-1 0 0 0,0 1 0 0 0,-1 0-1 0 0,1 0 1 0 0,-1 0 0 0 0,0 5 0 0 0,-1 7 56 0 0,0-1 1 0 0,-5 27-1 0 0,-4 0-61 0 0,-2 0 0 0 0,-2-1 1 0 0,-1 0-1 0 0,-39 71 0 0 0,52-108-11 0 0,1-1-22 0 0,0-1 0 0 0,0 0 0 0 0,-1 0 0 0 0,1 1 0 0 0,0-1 0 0 0,-1 0 1 0 0,0 0-1 0 0,1-1 0 0 0,-1 1 0 0 0,0 0 0 0 0,0 0 0 0 0,0-1 0 0 0,0 1 0 0 0,0-1 0 0 0,-4 2 0 0 0,5-3-16 0 0,0 0 0 0 0,0 0 1 0 0,0 0-1 0 0,0 0 0 0 0,0 0 1 0 0,0 0-1 0 0,0 0 0 0 0,0 0 0 0 0,0 0 1 0 0,0 0-1 0 0,0-1 0 0 0,0 1 1 0 0,0-1-1 0 0,0 1 0 0 0,0 0 0 0 0,0-1 1 0 0,0 0-1 0 0,1 1 0 0 0,-1-1 1 0 0,0 1-1 0 0,0-1 0 0 0,0 0 0 0 0,1 0 1 0 0,-1 1-1 0 0,0-1 0 0 0,1 0 1 0 0,-1 0-1 0 0,1 0 0 0 0,-1 0 0 0 0,0-1 1 0 0,0-1-12 0 0,-1 0 0 0 0,1 0 1 0 0,-1 0-1 0 0,1 0 1 0 0,0 0-1 0 0,0 0 0 0 0,1 0 1 0 0,-2-5-1 0 0,2 4 20 0 0,0 1-1 0 0,1-1 0 0 0,-1 1 1 0 0,1 0-1 0 0,0-1 0 0 0,-1 1 1 0 0,1 0-1 0 0,1-1 1 0 0,-1 1-1 0 0,0 0 0 0 0,1 0 1 0 0,0 0-1 0 0,-1 0 0 0 0,1 0 1 0 0,1 1-1 0 0,1-4 1 0 0,0 3 1 0 0,0-1 0 0 0,0 1 0 0 0,0 0 0 0 0,1 0 1 0 0,-1 1-1 0 0,1-1 0 0 0,-1 1 0 0 0,1 0 0 0 0,9-3 1 0 0,-4 3 48 0 0,0-1 0 0 0,0 2 1 0 0,1-1-1 0 0,-1 2 1 0 0,0-1-1 0 0,1 1 1 0 0,-1 1-1 0 0,0 0 0 0 0,1 0 1 0 0,10 4-1 0 0,-9-2 140 0 0,0 1 0 0 0,-1 1 1 0 0,1 0-1 0 0,-1 0 0 0 0,0 1 0 0 0,-1 1 0 0 0,1 0 0 0 0,-1 0 0 0 0,-1 1 0 0 0,10 9 0 0 0,-13-11 95 0 0,3 2-3385 0 0,-2-12 1574 0 0</inkml:trace>
</inkml:ink>
</file>

<file path=ppt/ink/ink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1-10T17:30:39.20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79 8751 0 0,'0'0'794'0'0,"5"3"-636"0"0,-4-3 37 0 0,1 1 1 0 0,0 0-1 0 0,-1 0 0 0 0,1-1 0 0 0,0 1 0 0 0,0-1 0 0 0,-1 0 0 0 0,1 0 0 0 0,0 1 1 0 0,0-1-1 0 0,0 0 0 0 0,-1 0 0 0 0,1-1 0 0 0,0 1 0 0 0,0 0 0 0 0,-1 0 0 0 0,1-1 1 0 0,0 1-1 0 0,0-1 0 0 0,-1 0 0 0 0,3 0 0 0 0,2-3 1126 0 0,-1 0 0 0 0,1 1 0 0 0,0-2 0 0 0,5-4 0 0 0,2-2-91 0 0,-5 5-1197 0 0,1 0-1 0 0,-1 1 1 0 0,1 1 0 0 0,1-1-1 0 0,-1 1 1 0 0,0 1-1 0 0,1 0 1 0 0,0 0 0 0 0,0 1-1 0 0,0 0 1 0 0,0 1 0 0 0,12 0-1 0 0,-20 1-18 0 0,0 0 0 0 0,0 0-1 0 0,0 0 1 0 0,0 0 0 0 0,-1 0 0 0 0,1 1-1 0 0,0-1 1 0 0,0 1 0 0 0,0-1 0 0 0,0 1 0 0 0,-1 0-1 0 0,1-1 1 0 0,0 1 0 0 0,0 0 0 0 0,-1 0-1 0 0,1 1 1 0 0,-1-1 0 0 0,1 0 0 0 0,1 3-1 0 0,-1-2 27 0 0,-1 0 0 0 0,0 0 0 0 0,0 0 0 0 0,0 1 0 0 0,0-1 0 0 0,0 0 0 0 0,-1 1 0 0 0,1-1 0 0 0,-1 0 0 0 0,1 1-1 0 0,-1-1 1 0 0,0 1 0 0 0,0 3 0 0 0,-1 2 60 0 0,0 1 0 0 0,-1-1-1 0 0,0 0 1 0 0,0 0 0 0 0,0 0 0 0 0,-1 0-1 0 0,-8 14 1 0 0,4-10-107 0 0,-1-1 1 0 0,-1 1-1 0 0,1-2 0 0 0,-2 1 1 0 0,1-1-1 0 0,-1-1 0 0 0,-12 9 1 0 0,21-17 6 0 0,1-1-1 0 0,0 0 1 0 0,0 0 0 0 0,0 0-1 0 0,-1 0 1 0 0,1 0 0 0 0,0 1 0 0 0,0-1-1 0 0,0 0 1 0 0,0 0 0 0 0,0 0 0 0 0,-1 1-1 0 0,1-1 1 0 0,0 0 0 0 0,0 0 0 0 0,0 0-1 0 0,0 1 1 0 0,0-1 0 0 0,0 0-1 0 0,0 0 1 0 0,0 1 0 0 0,0-1 0 0 0,0 0-1 0 0,0 0 1 0 0,0 1 0 0 0,0-1 0 0 0,0 0-1 0 0,0 0 1 0 0,0 0 0 0 0,0 1 0 0 0,0-1-1 0 0,0 0 1 0 0,0 0 0 0 0,0 1 0 0 0,0-1-1 0 0,1 0 1 0 0,-1 0 0 0 0,0 0-1 0 0,0 1 1 0 0,0-1 0 0 0,0 0 0 0 0,0 0-1 0 0,1 0 1 0 0,-1 0 0 0 0,0 1 0 0 0,0-1-1 0 0,0 0 1 0 0,1 0 0 0 0,-1 0 0 0 0,10 5 2 0 0,-10-5-2 0 0,14 6 8 0 0,0-1 0 0 0,16 3 0 0 0,-18-6 8 0 0,-1 2 0 0 0,1-1 0 0 0,20 11 0 0 0,-29-12-12 0 0,1 0 0 0 0,-1 0 0 0 0,0 1 0 0 0,0-1 0 0 0,0 1 0 0 0,0 0-1 0 0,0 0 1 0 0,-1 0 0 0 0,1 0 0 0 0,-1 0 0 0 0,1 1 0 0 0,-1-1 0 0 0,0 1 0 0 0,-1-1 0 0 0,3 8 0 0 0,-2-7 13 0 0,-1 1 0 0 0,0 0 1 0 0,0-1-1 0 0,0 1 0 0 0,-1 0 0 0 0,1 0 1 0 0,-1-1-1 0 0,0 1 0 0 0,-1 0 1 0 0,1 0-1 0 0,-1 0 0 0 0,0-1 0 0 0,0 1 1 0 0,-2 4-1 0 0,0-3-6 0 0,0 0-1 0 0,0 0 1 0 0,0-1 0 0 0,0 0-1 0 0,-1 1 1 0 0,0-1 0 0 0,0-1-1 0 0,-1 1 1 0 0,-7 6 0 0 0,1-3-5 0 0,1 0 1 0 0,-2-1 0 0 0,1-1 0 0 0,-1 0-1 0 0,0 0 1 0 0,0-1 0 0 0,0-1 0 0 0,-1 0-1 0 0,-21 4 1 0 0,21-6 16 0 0,1-1 0 0 0,0 0 0 0 0,-13-2 0 0 0,19 1-405 0 0,1 0 0 0 0,0-1-1 0 0,0 0 1 0 0,0 0 0 0 0,0 0 0 0 0,0-1 0 0 0,0 0 0 0 0,1 0 0 0 0,-10-5 0 0 0</inkml:trace>
</inkml:ink>
</file>

<file path=ppt/ink/ink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1-10T17:30:55.42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82 117 12031 0 0,'0'-8'587'0'0,"6"-25"177"0"0,-4 22-40 0 0,-1-1-1 0 0,1-14 1 0 0,-1 11-929 0 0,-1 3 5402 0 0,-7 28-1736 0 0,-59 208-1100 0 0,59-192-2416 0 0,1 1 0 0 0,1 0 0 0 0,2 0-1 0 0,3 67 1 0 0,2-87 197 0 0,0-1 1 0 0,1 1-1 0 0,0-1 1 0 0,1 0-1 0 0,0 0 0 0 0,1 0 1 0 0,0-1-1 0 0,1 0 0 0 0,0 0 1 0 0,1 0-1 0 0,8 11 0 0 0,-11-17-165 0 0,1 0 0 0 0,-1-1 0 0 0,1 1 0 0 0,0-1-1 0 0,0 0 1 0 0,0 0 0 0 0,1-1 0 0 0,-1 0 0 0 0,1 0 0 0 0,8 3-1 0 0,-10-4 1 0 0,1-1 0 0 0,0 0 0 0 0,0 0-1 0 0,0 0 1 0 0,-1-1 0 0 0,1 0 0 0 0,0 0-1 0 0,0 0 1 0 0,0 0 0 0 0,0-1 0 0 0,0 0-1 0 0,-1 0 1 0 0,1 0 0 0 0,0-1 0 0 0,4-1-1 0 0,-2 0-183 0 0,1-1 0 0 0,-1 0 0 0 0,0 0 0 0 0,0 0 0 0 0,-1-1 0 0 0,1 0 0 0 0,-1 0 0 0 0,10-10 0 0 0,-9 5-28 0 0,0 1 1 0 0,0-1 0 0 0,-1-1 0 0 0,0 1-1 0 0,5-14 1 0 0,-9 19 94 0 0,0-1-1 0 0,0 1 1 0 0,0-1 0 0 0,-1 0-1 0 0,0 1 1 0 0,0-1 0 0 0,0 0-1 0 0,-1-9 1 0 0,0 13 180 0 0,0-1 0 0 0,0 1-1 0 0,-1-1 1 0 0,1 1 0 0 0,-1 0 0 0 0,0 0 0 0 0,1-1 0 0 0,-1 1 0 0 0,0 0-1 0 0,0 0 1 0 0,-1 0 0 0 0,1 0 0 0 0,0 0 0 0 0,-1 0 0 0 0,1 0 0 0 0,-1 0-1 0 0,1 0 1 0 0,-1 1 0 0 0,0-1 0 0 0,0 1 0 0 0,0-1 0 0 0,0 1 0 0 0,-4-2-1 0 0,3 2-23 0 0,0 0-1 0 0,0 0 0 0 0,0 1 0 0 0,-1-1 0 0 0,1 1 0 0 0,0 0 0 0 0,0 0 0 0 0,-1 0 1 0 0,1 0-1 0 0,0 1 0 0 0,0-1 0 0 0,-1 1 0 0 0,1 0 0 0 0,0 0 0 0 0,0 0 1 0 0,0 0-1 0 0,-3 2 0 0 0,-6 3 335 0 0,1 0 0 0 0,-21 15 0 0 0,-4 8 428 0 0,-49 51 0 0 0,61-53-1035 0 0,23-25 494 0 0,15-7-2150 0 0,4-2 1170 0 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1-10T17:29:31.64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16295 0 0,'0'0'1476'0'0,"5"5"10"0"0,-4-2-976 0 0,0 0 1 0 0,1 0 0 0 0,-1 0-1 0 0,0 0 1 0 0,-1 0 0 0 0,1 0-1 0 0,0 1 1 0 0,-1-1 0 0 0,0 0-1 0 0,0 6 1 0 0,-6 34 1107 0 0,4-34-1532 0 0,1 1-1 0 0,0-1 1 0 0,0 0 0 0 0,1 12-1 0 0,1-16-56 0 0,-1 1 1 0 0,2-1-1 0 0,-1 0 0 0 0,1 0 0 0 0,-1 1 0 0 0,1-1 0 0 0,1 0 0 0 0,-1 0 0 0 0,1-1 0 0 0,0 1 0 0 0,0-1 0 0 0,0 1 0 0 0,1-1 0 0 0,-1 0 0 0 0,1 0 0 0 0,0 0 0 0 0,0-1 0 0 0,1 1 0 0 0,-1-1 0 0 0,1 0 0 0 0,-1 0 0 0 0,7 2 0 0 0,-7-3-79 0 0,1 0 0 0 0,-1-1-1 0 0,1 0 1 0 0,0 1-1 0 0,0-1 1 0 0,0-1-1 0 0,0 1 1 0 0,-1-1-1 0 0,1 0 1 0 0,0 0-1 0 0,0 0 1 0 0,0-1 0 0 0,0 0-1 0 0,0 1 1 0 0,-1-2-1 0 0,1 1 1 0 0,0-1-1 0 0,-1 1 1 0 0,1-1-1 0 0,-1-1 1 0 0,1 1-1 0 0,-1-1 1 0 0,0 1 0 0 0,7-7-1 0 0,-5 3-676 0 0,0 0 0 0 0,0 0 0 0 0,-1-1 0 0 0,0 0 0 0 0,0 0 1 0 0,0 0-1 0 0,-1-1 0 0 0,0 1 0 0 0,4-14 0 0 0,-3 5-932 0 0</inkml:trace>
</inkml:ink>
</file>

<file path=ppt/ink/ink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1-10T17:30:56.89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398 157 12063 0 0,'0'0'1091'0'0,"5"-6"-878"0"0,-4 3-15 0 0,1 1-1 0 0,-1 0 0 0 0,1 0 0 0 0,-1-1 1 0 0,0 1-1 0 0,0-1 0 0 0,0 1 0 0 0,0-1 1 0 0,0 1-1 0 0,-1-1 0 0 0,1 0 0 0 0,-1 1 1 0 0,1-1-1 0 0,-1 0 0 0 0,0 1 0 0 0,0-1 1 0 0,-1 0-1 0 0,1 1 0 0 0,0-1 0 0 0,-1 0 1 0 0,1 1-1 0 0,-1-1 0 0 0,0 0 0 0 0,0 1 1 0 0,0-1-1 0 0,0 1 0 0 0,-1 0 0 0 0,1-1 1 0 0,-1 1-1 0 0,1 0 0 0 0,-1 0 0 0 0,0 0 1 0 0,-4-4-1 0 0,-2 0-5 0 0,0 0 0 0 0,0 0 0 0 0,-1 1 1 0 0,0-1-1 0 0,0 2 0 0 0,0 0 0 0 0,-1 0 0 0 0,-11-3 1 0 0,7 3-10 0 0,0 1 1 0 0,0 0-1 0 0,-1 1 1 0 0,1 1-1 0 0,-18 0 0 0 0,16 2 53 0 0,-1 0 0 0 0,1 1-1 0 0,-20 5 1 0 0,29-5-184 0 0,0 0 0 0 0,0 1 0 0 0,1-1 0 0 0,-1 1 0 0 0,1 1 0 0 0,0-1 0 0 0,0 1 0 0 0,0 0 0 0 0,-10 9 0 0 0,11-8 80 0 0,0-1-1 0 0,1 1 1 0 0,0 0 0 0 0,0 0 0 0 0,0 1-1 0 0,-5 11 1 0 0,7-14-81 0 0,1 0 0 0 0,1 0 0 0 0,-1 0 0 0 0,0 0 0 0 0,1 0 1 0 0,0 0-1 0 0,0 1 0 0 0,0-1 0 0 0,0 0 0 0 0,0 0 0 0 0,0 0 0 0 0,1 0 0 0 0,0 1 0 0 0,0-1 1 0 0,0 0-1 0 0,1 4 0 0 0,0-3-43 0 0,0 0 1 0 0,0 0-1 0 0,0 0 1 0 0,0 0-1 0 0,1 0 0 0 0,0 0 1 0 0,-1-1-1 0 0,1 1 1 0 0,5 3-1 0 0,-1-1-127 0 0,1-1-1 0 0,0 1 1 0 0,12 5-1 0 0,52 30 1078 0 0,66 51-1 0 0,-129-85-1008 0 0,-1 0 0 0 0,0 0 0 0 0,-1 1 0 0 0,0 0 1 0 0,0 0-1 0 0,-1 1 0 0 0,0-1 0 0 0,0 2 0 0 0,-1-1 0 0 0,0 0 0 0 0,-1 1 0 0 0,0 0 0 0 0,0 0 0 0 0,2 12 0 0 0,-5-14 9 0 0,1 0 0 0 0,-1 0 0 0 0,0 0-1 0 0,-1 0 1 0 0,1 0 0 0 0,-2 0-1 0 0,1 0 1 0 0,-1 0 0 0 0,-1 0 0 0 0,1 0-1 0 0,-1-1 1 0 0,0 1 0 0 0,-1 0-1 0 0,0-1 1 0 0,0 0 0 0 0,-1 1 0 0 0,0-1-1 0 0,0 0 1 0 0,-7 8 0 0 0,6-10 17 0 0,1-1 1 0 0,-1 0 0 0 0,0 0-1 0 0,0 0 1 0 0,0 0 0 0 0,-1-1 0 0 0,1 0-1 0 0,-1 0 1 0 0,0-1 0 0 0,0 1-1 0 0,0-1 1 0 0,0 0 0 0 0,0-1-1 0 0,0 0 1 0 0,0 0 0 0 0,-1 0-1 0 0,-10 0 1 0 0,12-1-24 0 0,0 0 0 0 0,0-1 0 0 0,0 1 0 0 0,0-1 0 0 0,0 0 0 0 0,1-1 0 0 0,-1 1 0 0 0,0-1 0 0 0,0 0 0 0 0,1 0 0 0 0,-1 0 0 0 0,1 0 0 0 0,0-1 0 0 0,0 0 0 0 0,0 0 0 0 0,0 0 0 0 0,0 0 0 0 0,1-1 0 0 0,-1 0 0 0 0,1 1 0 0 0,0-1 0 0 0,-5-9 0 0 0,5 8 62 0 0,2 0-1 0 0,-1-1 0 0 0,0 1 0 0 0,1-1 1 0 0,0 1-1 0 0,0-1 0 0 0,1 0 0 0 0,-1 0 0 0 0,1 1 1 0 0,1-1-1 0 0,-1 0 0 0 0,1 1 0 0 0,0-1 0 0 0,0 0 1 0 0,0 1-1 0 0,1-1 0 0 0,3-7 0 0 0,5-8 336 0 0,0 0 1 0 0,24-37-1 0 0,3 5 247 0 0,58-62 1 0 0,-52 72 99 0 0,-30 32-1053 0 0,-1-2 0 0 0,0 1 0 0 0,10-16 0 0 0,-15 15-1994 0 0,-2-3-6350 0 0</inkml:trace>
</inkml:ink>
</file>

<file path=ppt/ink/ink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1-10T17:30:59.37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120 86 10159 0 0,'0'0'1019'0'0,"-8"2"-918"0"0,-4 0 326 0 0,11-1 46 0 0,-10 3 1668 0 0,3 0 2098 0 0,7-4-4135 0 0,1 1-1 0 0,0-1 1 0 0,0 0-1 0 0,-1 1 0 0 0,1-1 1 0 0,-1 0-1 0 0,1 0 1 0 0,0 1-1 0 0,-1-1 1 0 0,1 0-1 0 0,0 0 1 0 0,-1 0-1 0 0,1 0 0 0 0,-1 1 1 0 0,1-1-1 0 0,-1 0 1 0 0,1 0-1 0 0,0 0 1 0 0,-1 0-1 0 0,1 0 1 0 0,-1 0-1 0 0,1 0 0 0 0,-1 0 1 0 0,1 0-1 0 0,0 0 1 0 0,-1 0-1 0 0,1-1 1 0 0,-1 1-1 0 0,1 0 0 0 0,-1 0 1 0 0,1 0-1 0 0,0 0 1 0 0,-1-1-1 0 0,1 1 1 0 0,-1-1-1 0 0,1 0 96 0 0,0 0 1 0 0,0 0-1 0 0,0 0 0 0 0,0 0 1 0 0,0 0-1 0 0,0 0 0 0 0,0 0 0 0 0,0 0 1 0 0,0 0-1 0 0,1 0 0 0 0,-1 0 1 0 0,0 0-1 0 0,1 0 0 0 0,-1 0 1 0 0,1 0-1 0 0,0-2 0 0 0,2-1-207 0 0,0-1-1 0 0,0 1 1 0 0,1-1 0 0 0,0 1-1 0 0,-1 0 1 0 0,1 0 0 0 0,1 1-1 0 0,-1-1 1 0 0,1 1 0 0 0,-1 0-1 0 0,1 0 1 0 0,5-2 0 0 0,2-1 4 0 0,-1 1 0 0 0,1 1 1 0 0,1 0-1 0 0,14-3 0 0 0,-21 6 38 0 0,1 0 0 0 0,-1 0-1 0 0,1 0 1 0 0,0 1-1 0 0,-1 0 1 0 0,1 0-1 0 0,-1 1 1 0 0,1 0-1 0 0,9 3 1 0 0,-14-4-25 0 0,0 1 0 0 0,0 0-1 0 0,0 0 1 0 0,1 0 0 0 0,-1 0 0 0 0,0 1-1 0 0,0-1 1 0 0,-1 0 0 0 0,1 1 0 0 0,0 0 0 0 0,0-1-1 0 0,-1 1 1 0 0,1 0 0 0 0,-1 0 0 0 0,1 0-1 0 0,-1 0 1 0 0,0 0 0 0 0,0 0 0 0 0,0 0-1 0 0,0 0 1 0 0,0 1 0 0 0,0-1 0 0 0,-1 0-1 0 0,1 0 1 0 0,-1 1 0 0 0,0-1 0 0 0,1 1 0 0 0,-1-1-1 0 0,0 3 1 0 0,-1 3-9 0 0,0 1 0 0 0,0-1 0 0 0,-1 0 0 0 0,0 0 0 0 0,0 0 0 0 0,-1 0 0 0 0,-4 9 0 0 0,-2 2 0 0 0,-18 29 0 0 0,6-17 35 0 0,-1 0 1 0 0,-2-2-1 0 0,-44 43 0 0 0,67-71-203 0 0,2-1-157 0 0,15-5 710 0 0,12 0-141 0 0,43-4-475 0 0,-65 9 209 0 0,5-1 22 0 0,1 1 0 0 0,0 0 0 0 0,17 4 0 0 0,-24-4 0 0 0,0 1 0 0 0,0 0 0 0 0,-1 0 0 0 0,1 1 0 0 0,-1-1 0 0 0,1 1 0 0 0,-1 0 0 0 0,1 0 0 0 0,-1 1 0 0 0,0-1 0 0 0,5 5 0 0 0,-7-4 3 0 0,0-1 0 0 0,0 1 0 0 0,-1-1 1 0 0,0 1-1 0 0,1 0 0 0 0,-1 0 0 0 0,0-1 0 0 0,0 1 0 0 0,0 0 0 0 0,-1 0 0 0 0,1 0 1 0 0,-1 0-1 0 0,1 0 0 0 0,-1 0 0 0 0,-1 6 0 0 0,1-1 29 0 0,-1 1-1 0 0,0-1 1 0 0,0 0-1 0 0,-5 13 1 0 0,0-6-30 0 0,0 0 0 0 0,-1-1 0 0 0,-1 0 0 0 0,0 0 0 0 0,-1-1 0 0 0,-1 0 0 0 0,0-1 0 0 0,0 0 0 0 0,-2 0 0 0 0,1-1 0 0 0,-1 0 0 0 0,-1-1 0 0 0,0-1 0 0 0,0 0 0 0 0,-27 13 0 0 0,32-19-11 0 0,0 0 0 0 0,0 0-1 0 0,0-1 1 0 0,-1 0 0 0 0,1-1 0 0 0,-1 0-1 0 0,1 0 1 0 0,-1 0 0 0 0,-11-2 0 0 0,15 1-57 0 0,1-1-1 0 0,-1 0 1 0 0,1 0 0 0 0,-1 0-1 0 0,1 0 1 0 0,-1-1 0 0 0,1 0-1 0 0,0 1 1 0 0,-1-2 0 0 0,1 1 0 0 0,0 0-1 0 0,1-1 1 0 0,-1 0 0 0 0,0 0-1 0 0,1 0 1 0 0,-1 0 0 0 0,1-1-1 0 0,-5-6 1 0 0,7 7-142 0 0,-1 1 0 0 0,1 0 0 0 0,0-1 0 0 0,0 0 0 0 0,0 1 1 0 0,1-1-1 0 0,-1 1 0 0 0,0-1 0 0 0,1 0 0 0 0,0 1 0 0 0,0-1 0 0 0,0 0 0 0 0,0 0 0 0 0,0 1 0 0 0,0-1 0 0 0,1 0 0 0 0,-1 1 0 0 0,2-4 1 0 0,2-6-7483 0 0</inkml:trace>
</inkml:ink>
</file>

<file path=ppt/ink/ink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1-10T17:30:59.85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89 1 14767 0 0,'0'0'1343'0'0,"1"9"654"0"0,-1-7-1797 0 0,0 0 0 0 0,0 0 0 0 0,-1 0-1 0 0,1 0 1 0 0,-1 0 0 0 0,0 0 0 0 0,1-1-1 0 0,-1 1 1 0 0,0 0 0 0 0,0 0 0 0 0,0 0 0 0 0,0-1-1 0 0,0 1 1 0 0,-2 2 0 0 0,-25 21-489 0 0,22-20 549 0 0,0 0 0 0 0,1 0 0 0 0,-8 9 0 0 0,11-11-123 0 0,0 0-1 0 0,0 0 1 0 0,0 1 0 0 0,0-1-1 0 0,0 1 1 0 0,1-1-1 0 0,-1 1 1 0 0,1 0-1 0 0,0-1 1 0 0,0 1 0 0 0,0 0-1 0 0,1 0 1 0 0,-1 0-1 0 0,1 0 1 0 0,0 0 0 0 0,0 0-1 0 0,2 6 1 0 0,-1-8-134 0 0,0-1 1 0 0,0 0-1 0 0,0 0 1 0 0,0 0-1 0 0,0 0 0 0 0,0 0 1 0 0,1 0-1 0 0,-1 0 1 0 0,0 0-1 0 0,1 0 0 0 0,-1 0 1 0 0,1-1-1 0 0,-1 1 1 0 0,4 0-1 0 0,-1 1 11 0 0,14 5 36 0 0,1-1 0 0 0,0-1 0 0 0,0-1 0 0 0,29 3 0 0 0,-13-1 368 0 0,64 15-58 0 0,-85-17-317 0 0,0 1 1 0 0,0 0-1 0 0,0 1 0 0 0,22 14 0 0 0,-33-18-38 0 0,0 0 0 0 0,0 0 0 0 0,-1 0 0 0 0,1 1 1 0 0,-1-1-1 0 0,1 1 0 0 0,-1-1 0 0 0,0 1 0 0 0,0 0 0 0 0,0 0 0 0 0,-1 0 0 0 0,1 0 0 0 0,-1 0 0 0 0,1 0 0 0 0,0 5 0 0 0,-1-3 13 0 0,0 0 0 0 0,0 1 0 0 0,-1-1 0 0 0,0 1 0 0 0,0-1 0 0 0,0 0-1 0 0,0 1 1 0 0,-1-1 0 0 0,-2 6 0 0 0,1 0 8 0 0,-2-1 0 0 0,0 0 0 0 0,0 0 0 0 0,0 0 0 0 0,-2 0 0 0 0,1-1 0 0 0,-1 0 0 0 0,0 0 0 0 0,-11 11 0 0 0,10-12-24 0 0,-2 0-1 0 0,1-1 1 0 0,-1 0 0 0 0,0 0-1 0 0,0-1 1 0 0,-20 10-1 0 0,24-14-9 0 0,1 0 0 0 0,-1 0 0 0 0,-1 0 0 0 0,1-1-1 0 0,0 0 1 0 0,0 0 0 0 0,0-1 0 0 0,0 1 0 0 0,-1-1-1 0 0,1 0 1 0 0,0 0 0 0 0,0-1 0 0 0,-1 0 0 0 0,1 0 0 0 0,0 0-1 0 0,-10-4 1 0 0,8 2-665 0 0,-1-1 0 0 0,1 0 0 0 0,0 0 0 0 0,0 0 0 0 0,-8-7 0 0 0,0-4-7377 0 0</inkml:trace>
</inkml:ink>
</file>

<file path=ppt/ink/ink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1-10T17:31:00.22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40 22087 0 0,'21'-2'800'0'0,"0"2"-1"0"0,30 2 1 0 0,4 1-112 0 0,19-6 832 0 0,107-17 1 0 0,-180 19-1493 0 0,2 1-272 0 0,0 0 0 0 0,-1 0 0 0 0,1-1 0 0 0,0 1 0 0 0,0-1 0 0 0,-1 0 0 0 0,1 0-1 0 0,0 0 1 0 0,-1 0 0 0 0,1-1 0 0 0,-1 1 0 0 0,4-3 0 0 0,-4-2-899 0 0</inkml:trace>
</inkml:ink>
</file>

<file path=ppt/ink/ink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1-10T17:31:01.83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52 142 7831 0 0,'-9'3'15072'0'0,"10"-7"-15041"0"0,-1 0-1 0 0,1 0 1 0 0,0 1 0 0 0,1-1-1 0 0,-1 0 1 0 0,1 1-1 0 0,0-1 1 0 0,-1 1 0 0 0,2-1-1 0 0,-1 1 1 0 0,0 0 0 0 0,4-5-1 0 0,7-6-23 0 0,17-15-1 0 0,-24 23 21 0 0,1 1-1 0 0,-1 0 1 0 0,1 0 0 0 0,0 1 0 0 0,1 0 0 0 0,-1 0 0 0 0,1 1-1 0 0,0 0 1 0 0,-1 0 0 0 0,1 0 0 0 0,11-1 0 0 0,-15 4-3 0 0,-1-1 1 0 0,0 1 0 0 0,1 0-1 0 0,-1 0 1 0 0,0 0 0 0 0,1 0-1 0 0,-1 1 1 0 0,0-1-1 0 0,0 1 1 0 0,1 0 0 0 0,-1 0-1 0 0,0 0 1 0 0,0 1 0 0 0,0-1-1 0 0,0 0 1 0 0,0 1-1 0 0,0 0 1 0 0,-1 0 0 0 0,1 0-1 0 0,-1 0 1 0 0,1 0 0 0 0,-1 1-1 0 0,0-1 1 0 0,1 1-1 0 0,-1-1 1 0 0,-1 1 0 0 0,1 0-1 0 0,0 0 1 0 0,-1 0-1 0 0,3 6 1 0 0,-1-2 51 0 0,-1 1-1 0 0,0 0 0 0 0,0 0 1 0 0,-1 0-1 0 0,0 0 0 0 0,0 0 1 0 0,-1 0-1 0 0,-1 13 1 0 0,-2 7 108 0 0,-8 32 1 0 0,5-32-177 0 0,-3 14 33 0 0,-1 0 0 0 0,-3 0 1 0 0,-1-2-1 0 0,-2 0 0 0 0,-1 0 0 0 0,-33 52 0 0 0,42-80-53 0 0,1-1-1 0 0,-2 0 1 0 0,-12 13-1 0 0,18-21-11 0 0,0 0 1 0 0,-1 0-1 0 0,1 0 0 0 0,-1 0 1 0 0,0-1-1 0 0,0 1 0 0 0,0-1 1 0 0,0 0-1 0 0,0-1 0 0 0,0 1 1 0 0,-1-1-1 0 0,1 1 0 0 0,-9 0 1 0 0,11-2 11 0 0,0 0 0 0 0,0 0-1 0 0,1 0 1 0 0,-1 0 0 0 0,0-1 0 0 0,0 1 0 0 0,0-1 0 0 0,1 1 0 0 0,-1-1 0 0 0,0 1-1 0 0,0-1 1 0 0,1 0 0 0 0,-1 0 0 0 0,1 0 0 0 0,-1 0 0 0 0,1 0 0 0 0,-1 0 0 0 0,1-1-1 0 0,0 1 1 0 0,-1 0 0 0 0,1-1 0 0 0,0 1 0 0 0,0-1 0 0 0,0 1 0 0 0,0-1 0 0 0,0 1-1 0 0,0-1 1 0 0,1 0 0 0 0,-1 0 0 0 0,1 1 0 0 0,-2-5 0 0 0,1 2-8 0 0,0-1 0 0 0,0 0 1 0 0,1 0-1 0 0,-1 1 0 0 0,1-1 1 0 0,0 0-1 0 0,1 0 0 0 0,-1 0 1 0 0,1 0-1 0 0,0 1 0 0 0,1-6 1 0 0,3-2 5 0 0,0 0 1 0 0,1 1 0 0 0,0 0-1 0 0,1 0 1 0 0,0 1 0 0 0,1 0-1 0 0,12-14 1 0 0,-14 18 30 0 0,0 0 1 0 0,0 1-1 0 0,1-1 0 0 0,-1 1 1 0 0,1 1-1 0 0,1-1 0 0 0,-1 1 1 0 0,0 0-1 0 0,1 1 0 0 0,0 0 1 0 0,0 0-1 0 0,10-2 0 0 0,-11 4 130 0 0,1 1-1 0 0,-1 0 0 0 0,1 0 0 0 0,0 0 0 0 0,-1 1 1 0 0,1 0-1 0 0,-1 1 0 0 0,1 0 0 0 0,-1 0 0 0 0,0 0 1 0 0,11 6-1 0 0,-4-1 142 0 0,-1 0 0 0 0,0 1 0 0 0,0 1 0 0 0,20 17 0 0 0,-30-23-274 0 0,0-1 4 0 0,0 1-1 0 0,0-1 1 0 0,1 0-1 0 0,-1 0 0 0 0,1 0 1 0 0,4 2-1 0 0,-7-3-183 0 0,1 0 0 0 0,-1-1 0 0 0,1 1-1 0 0,-1 0 1 0 0,1-1 0 0 0,0 1 0 0 0,-1-1 0 0 0,1 0 0 0 0,0 1-1 0 0,-1-1 1 0 0,1 0 0 0 0,0 0 0 0 0,-1 0 0 0 0,1 0 0 0 0,0 0 0 0 0,-1-1-1 0 0,1 1 1 0 0,0 0 0 0 0,-1-1 0 0 0,1 1 0 0 0,-1-1 0 0 0,4-1-1 0 0,-3 0-288 0 0,1 0 0 0 0,-1 0 0 0 0,0 0 0 0 0,0 0 0 0 0,0-1 0 0 0,0 1 0 0 0,0-1 0 0 0,1-2 0 0 0,-2 4 430 0 0,8-18-2197 0 0</inkml:trace>
</inkml:ink>
</file>

<file path=ppt/ink/ink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1-10T17:31:02.26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76 17567 0 0,'0'0'2022'0'0,"3"4"-827"0"0,1-1 1975 0 0,-2-2-3030 0 0,0 0-1 0 0,0-1 1 0 0,0 1 0 0 0,0 0 0 0 0,1-1-1 0 0,-1 1 1 0 0,0-1 0 0 0,0 0 0 0 0,0 0 0 0 0,0 0-1 0 0,1 0 1 0 0,2 0 0 0 0,30-7 1127 0 0,-11 2-690 0 0,18-2-257 0 0,11 0-267 0 0,-1-2 1 0 0,90-29-1 0 0,-102 25-53 0 0,-39 12 0 0 0,-1 1 0 0 0,0 0 0 0 0,1 0 1 0 0,-1 0-1 0 0,1 0 0 0 0,-1 0 0 0 0,0 0 0 0 0,1 0 0 0 0,-1 0 0 0 0,1-1 0 0 0,-1 1 0 0 0,1 1 1 0 0,-1-1-1 0 0,0 0 0 0 0,1 0 0 0 0,-1 0 0 0 0,1 0 0 0 0,-1 0 0 0 0,0 0 0 0 0,1 0 0 0 0,-1 1 1 0 0,1-1-1 0 0,-1 0 0 0 0,0 0 0 0 0,1 0 0 0 0,-1 1 0 0 0,0-1 0 0 0,1 0 0 0 0,-1 1 0 0 0,0-1 1 0 0,1 0-1 0 0,-1 1 0 0 0,0-1 0 0 0,0 0 0 0 0,1 1 0 0 0,-1-1 0 0 0,0 1 0 0 0,0-1 0 0 0,0 0 1 0 0,0 1-1 0 0,0-1 0 0 0,1 1 0 0 0,-1-1 0 0 0,0 0 0 0 0,0 1 0 0 0,0-1 0 0 0,0 1 1 0 0,0-1-1 0 0,0 1 0 0 0,0-1 0 0 0,-1 1 0 0 0,1 0 5 0 0,0 9 10 0 0,-1 0 0 0 0,0 0 0 0 0,-1 1 0 0 0,0-1 0 0 0,-1-1 0 0 0,-6 19 0 0 0,1-5-3 0 0,-15 54 226 0 0,4 2 0 0 0,-19 158-1 0 0,35-202-117 0 0,-3 42 87 0 0,6-68-187 0 0,0 0 0 0 0,1 1 0 0 0,0-1 0 0 0,1 0 0 0 0,5 18 0 0 0,-7-26-46 0 0,0-1 1 0 0,0 1-1 0 0,1 0 0 0 0,-1-1 0 0 0,0 1 0 0 0,1 0 1 0 0,-1-1-1 0 0,0 1 0 0 0,1-1 0 0 0,-1 1 1 0 0,0 0-1 0 0,1-1 0 0 0,-1 1 0 0 0,1-1 0 0 0,-1 1 1 0 0,1-1-1 0 0,-1 0 0 0 0,1 1 0 0 0,0 0 1 0 0,4-2-424 0 0,-4 1 204 0 0,0 0 42 0 0,0-1 0 0 0,0 1 0 0 0,0 0 0 0 0,0 0 0 0 0,0-1 0 0 0,0 1 0 0 0,0 0 1 0 0,0-1-1 0 0,-1 1 0 0 0,1-1 0 0 0,0 1 0 0 0,0-1 0 0 0,0 0 0 0 0,-1 1 1 0 0,2-2-1 0 0,6-8-5182 0 0,-7 9 4657 0 0,8-12-7392 0 0</inkml:trace>
</inkml:ink>
</file>

<file path=ppt/ink/ink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1-10T17:31:03.95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65 8 5063 0 0,'8'-7'12543'0'0,"-8"7"-12402"0"0,3 3 2797 0 0,0 0-3522 0 0,-2 1 858 0 0,1 0-1 0 0,-1 0 1 0 0,0 0 0 0 0,0 0 0 0 0,0 0 0 0 0,-1 0 0 0 0,1 0 0 0 0,-1 1 0 0 0,0-1 0 0 0,0 0 0 0 0,-1 0 0 0 0,1 0 0 0 0,-2 6 0 0 0,-2 6-26 0 0,-1 0 0 0 0,-7 16 0 0 0,0-1 215 0 0,-1 7-117 0 0,2 1-1 0 0,2 0 1 0 0,-8 61 0 0 0,17-91-294 0 0,0-1 0 0 0,0 1 1 0 0,0 0-1 0 0,1 0 0 0 0,0 0 0 0 0,1-1 1 0 0,0 1-1 0 0,0-1 0 0 0,1 1 1 0 0,0-1-1 0 0,1 0 0 0 0,0 0 0 0 0,0 0 1 0 0,0 0-1 0 0,1-1 0 0 0,0 0 1 0 0,1 0-1 0 0,7 8 0 0 0,-2-5-57 0 0,0 0 0 0 0,0-1 0 0 0,1 0-1 0 0,0-1 1 0 0,14 8 0 0 0,-22-14-23 0 0,0 0 1 0 0,1-1-1 0 0,-1 1 0 0 0,1-1 1 0 0,-1 0-1 0 0,1 0 0 0 0,0 0 1 0 0,0 0-1 0 0,-1-1 1 0 0,1 0-1 0 0,0 0 0 0 0,-1 0 1 0 0,1-1-1 0 0,0 1 0 0 0,0-1 1 0 0,-1 0-1 0 0,1 0 0 0 0,-1-1 1 0 0,9-3-1 0 0,-3-1-153 0 0,-1-1 0 0 0,1 1 0 0 0,-1-2 0 0 0,0 1 0 0 0,0-1 0 0 0,-1 0 0 0 0,0-1-1 0 0,-1 0 1 0 0,0 0 0 0 0,0-1 0 0 0,-1 0 0 0 0,-1 0 0 0 0,1-1 0 0 0,-1 1 0 0 0,5-20 0 0 0,-8 25 141 0 0,-1 0 1 0 0,-1 0-1 0 0,1 0 1 0 0,-1 0-1 0 0,0 0 1 0 0,0 0-1 0 0,0 0 0 0 0,0 0 1 0 0,-3-9-1 0 0,2 11 26 0 0,0 0 0 0 0,0 0-1 0 0,0 0 1 0 0,0 1-1 0 0,0-1 1 0 0,-1 0 0 0 0,1 0-1 0 0,-1 1 1 0 0,0-1-1 0 0,0 1 1 0 0,0-1 0 0 0,0 1-1 0 0,0 0 1 0 0,-1 0-1 0 0,1 0 1 0 0,-1 0 0 0 0,-2-1-1 0 0,3 2 8 0 0,-1 0-1 0 0,1 0 0 0 0,0 1 1 0 0,-1-1-1 0 0,1 1 1 0 0,-1 0-1 0 0,1-1 0 0 0,-1 1 1 0 0,1 0-1 0 0,-1 1 1 0 0,1-1-1 0 0,-1 0 0 0 0,1 1 1 0 0,-1-1-1 0 0,1 1 1 0 0,0 0-1 0 0,-1 0 0 0 0,-3 2 1 0 0,-5 3 205 0 0,0 0 1 0 0,-13 10-1 0 0,20-13-128 0 0,-3 2-4 0 0,0 1-1 0 0,0-1 1 0 0,0 2-1 0 0,0-1 1 0 0,1 1-1 0 0,0 0 0 0 0,1 0 1 0 0,0 0-1 0 0,-8 16 1 0 0,10-18-36 0 0,1 0-1 0 0,0 0 1 0 0,1 0 0 0 0,-1 1 0 0 0,1-1 0 0 0,0 1-1 0 0,1-1 1 0 0,-1 1 0 0 0,1-1 0 0 0,0 1 0 0 0,1-1-1 0 0,-1 1 1 0 0,1-1 0 0 0,0 1 0 0 0,0-1 0 0 0,1 0-1 0 0,2 7 1 0 0,1-1-1648 0 0,-1-1-3682 0 0</inkml:trace>
</inkml:ink>
</file>

<file path=ppt/ink/ink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1-10T17:31:04.53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17 100 4143 0 0,'-9'7'15969'0'0,"7"-6"-14864"0"0,2-1-1068 0 0,-1 0 0 0 0,1 0 0 0 0,0 0 0 0 0,0 0 0 0 0,-1-1 0 0 0,1 1 1 0 0,0 0-1 0 0,0 0 0 0 0,0 0 0 0 0,-1 0 0 0 0,1 0 0 0 0,0 0 0 0 0,0 0 1 0 0,0-1-1 0 0,-1 1 0 0 0,1 0 0 0 0,0 0 0 0 0,0 0 0 0 0,0-1 0 0 0,0 1 1 0 0,0 0-1 0 0,-1 0 0 0 0,1 0 0 0 0,0-1 0 0 0,0 1 0 0 0,0 0 0 0 0,0 0 1 0 0,0 0-1 0 0,0-1 0 0 0,0 1 0 0 0,0 0 0 0 0,0 0 0 0 0,0-1 1 0 0,0 1-1 0 0,0 0 0 0 0,0 0 0 0 0,0-1 0 0 0,6-10 676 0 0,-4 8-587 0 0,1 0-1 0 0,-1 1 1 0 0,1-1 0 0 0,0 1-1 0 0,4-3 1 0 0,22-12 232 0 0,-10 5-274 0 0,0 2-1 0 0,31-13 0 0 0,-45 21-66 0 0,0 0-1 0 0,0 1 1 0 0,0 0-1 0 0,1 0 1 0 0,-1 0-1 0 0,0 0 1 0 0,0 1-1 0 0,1 0 1 0 0,-1 0-1 0 0,0 0 1 0 0,0 1-1 0 0,1 0 1 0 0,-1 0-1 0 0,0 0 1 0 0,9 4-1 0 0,-12-4-5 0 0,-1 0-1 0 0,1 0 1 0 0,0 0-1 0 0,-1 0 0 0 0,1 0 1 0 0,-1 1-1 0 0,0-1 1 0 0,1 1-1 0 0,-1-1 1 0 0,0 1-1 0 0,0-1 1 0 0,0 1-1 0 0,0 0 1 0 0,0-1-1 0 0,0 1 1 0 0,0 0-1 0 0,-1 0 1 0 0,1 0-1 0 0,-1 0 1 0 0,1-1-1 0 0,-1 1 1 0 0,0 0-1 0 0,0 0 0 0 0,0 0 1 0 0,0 0-1 0 0,0 0 1 0 0,0 0-1 0 0,0 0 1 0 0,-2 3-1 0 0,0 6 31 0 0,-1 0 0 0 0,0 0 0 0 0,-9 18 0 0 0,10-24-23 0 0,-6 12-6 0 0,-1 0-1 0 0,-1 0 0 0 0,-1-2 1 0 0,0 1-1 0 0,-1-1 1 0 0,-27 26-1 0 0,5-13-11 0 0,33-28 0 0 0,1 0 0 0 0,0 0 0 0 0,0 0 0 0 0,0 0 0 0 0,0 0 0 0 0,0 0 0 0 0,-1 0 0 0 0,1 1 0 0 0,0-1 0 0 0,0 0 0 0 0,0 0 0 0 0,0 0 0 0 0,0 0 0 0 0,0 0 0 0 0,0 0 0 0 0,0 1 0 0 0,-1-1 0 0 0,1 0 0 0 0,0 0 0 0 0,0 0 0 0 0,0 0 0 0 0,0 1 0 0 0,0-1 0 0 0,0 0 0 0 0,0 0 0 0 0,0 0 0 0 0,0 0 0 0 0,0 1 0 0 0,0-1 0 0 0,0 0 0 0 0,0 0 0 0 0,0 0 0 0 0,0 0 0 0 0,0 1 0 0 0,0-1 0 0 0,0 0 0 0 0,1 0 0 0 0,-1 0 0 0 0,0 0 0 0 0,0 0 0 0 0,0 1 0 0 0,0-1 0 0 0,0 0 0 0 0,0 0 0 0 0,0 0 0 0 0,0 0 0 0 0,1 0 0 0 0,-1 0 0 0 0,0 0 0 0 0,0 1 0 0 0,0-1 0 0 0,1 0 0 0 0,4 2 0 0 0,3 0 24 0 0,0 0 0 0 0,0-1 0 0 0,0 0-1 0 0,16 0 1 0 0,14 3 65 0 0,-29-3-57 0 0,0 2-1 0 0,-1-1 0 0 0,0 1 1 0 0,1 0-1 0 0,-1 1 1 0 0,14 8-1 0 0,-19-11-17 0 0,0 1 1 0 0,-1 0-1 0 0,1 0 0 0 0,0 0 1 0 0,-1 1-1 0 0,0-1 0 0 0,1 1 1 0 0,-1-1-1 0 0,0 1 0 0 0,0 0 0 0 0,-1-1 1 0 0,1 1-1 0 0,0 0 0 0 0,-1 0 1 0 0,0 1-1 0 0,0-1 0 0 0,0 0 1 0 0,0 0-1 0 0,0 0 0 0 0,0 1 0 0 0,-1 3 1 0 0,0-2 7 0 0,-1 0 0 0 0,0 0 0 0 0,0-1 0 0 0,0 1 0 0 0,0 0 0 0 0,-1-1 0 0 0,0 1 1 0 0,0-1-1 0 0,0 0 0 0 0,-1 1 0 0 0,1-1 0 0 0,-1 0 0 0 0,0-1 0 0 0,0 1 0 0 0,-4 3 0 0 0,-2 2 38 0 0,0 0-1 0 0,-1-1 0 0 0,0-1 0 0 0,-18 11 0 0 0,19-13-67 0 0,0-1-1 0 0,0-1 1 0 0,-1 0-1 0 0,0 0 1 0 0,1-1-1 0 0,-1 0 1 0 0,0 0-1 0 0,0-1 0 0 0,0-1 1 0 0,0 0-1 0 0,0 0 1 0 0,-16-3-1 0 0,24 3-561 0 0,-4 0-2508 0 0</inkml:trace>
</inkml:ink>
</file>

<file path=ppt/ink/ink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1-10T17:31:05.13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82 4143 0 0,'0'0'680'0'0,"8"-10"4251"0"0,-5 4-3878 0 0,0 0-1 0 0,-1 0 1 0 0,1 0-1 0 0,1-10 1 0 0,3-3 2066 0 0,-2 6 1955 0 0,4 32-3405 0 0,-7-10-1389 0 0,0 1-1 0 0,-1 0 1 0 0,0 0 0 0 0,0 0-1 0 0,-1 0 1 0 0,0 0 0 0 0,-2 13-1 0 0,0-1 8 0 0,1-8-258 0 0,-7 297 1426 0 0,13-243-2064 0 0,-4-59 431 0 0,0 0 0 0 0,1-1 1 0 0,0 1-1 0 0,1 0 0 0 0,5 12 0 0 0</inkml:trace>
</inkml:ink>
</file>

<file path=ppt/ink/ink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1-10T17:31:05.50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55 1 4607 0 0,'0'0'208'0'0,"0"2"635"0"0,2 4 2169 0 0,-1 0 0 0 0,0 0 1 0 0,-1 0-1 0 0,1 12 0 0 0,-3 4-218 0 0,-4 25 0 0 0,1-14-2207 0 0,-15 82 442 0 0,10-69-631 0 0,-4 59 0 0 0,13-95-437 0 0,-1 21 254 0 0,3 36-1 0 0,-1-58-387 0 0,1 0-1 0 0,1 0 1 0 0,-1-1-1 0 0,1 1 0 0 0,1-1 1 0 0,0 1-1 0 0,0-1 1 0 0,8 15-1 0 0,-4-14-2293 0 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1-10T17:29:31.97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16 0 6447 0 0,'0'0'499'0'0,"-3"14"94"0"0,-1 32 10039 0 0,-1 9-5233 0 0,1 72-2867 0 0,6-70-2307 0 0,4 75 754 0 0,-4-108-828 0 0,2 0 0 0 0,0-1 1 0 0,11 33-1 0 0,-13-52-170 0 0,-1 0-226 0 0,0 1 1 0 0,0-1-1 0 0,1 0 0 0 0,0 0 1 0 0,0 1-1 0 0,0-1 0 0 0,0-1 1 0 0,1 1-1 0 0,0 0 0 0 0,-1 0 0 0 0,1-1 1 0 0,6 5-1 0 0,-5-5-1219 0 0</inkml:trace>
</inkml:ink>
</file>

<file path=ppt/ink/ink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1-10T17:31:07.08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34 11231 0 0,'0'0'8272'0'0,"5"7"-5580"0"0,-2-4-2484 0 0,0 0-1 0 0,0 0 0 0 0,0 0 1 0 0,0-1-1 0 0,0 1 1 0 0,1-1-1 0 0,-1 0 1 0 0,1 0-1 0 0,-1 0 1 0 0,1 0-1 0 0,0-1 0 0 0,0 1 1 0 0,-1-1-1 0 0,1 0 1 0 0,0 0-1 0 0,0 0 1 0 0,7-1-1 0 0,-2 1-191 0 0,0-2 0 0 0,0 1-1 0 0,-1-1 1 0 0,1-1 0 0 0,-1 0 0 0 0,1 0-1 0 0,11-5 1 0 0,-4 1-140 0 0,-1-1 0 0 0,15-10 0 0 0,27-13-491 0 0,-56 31 626 0 0,-1-1 0 0 0,1 1 0 0 0,-1 0 0 0 0,1-1 0 0 0,0 1-1 0 0,-1 0 1 0 0,0 0 0 0 0,1 0 0 0 0,-1 0 0 0 0,1-1 0 0 0,-1 1-1 0 0,0 0 1 0 0,0 0 0 0 0,1 0 0 0 0,-1 0 0 0 0,0 1-1 0 0,-1 5 9 0 0,1 0-1 0 0,-1-1 1 0 0,0 1-1 0 0,-1 0 1 0 0,0-1-1 0 0,0 1 1 0 0,0-1-1 0 0,-1 0 1 0 0,-4 8-1 0 0,-4 10 21 0 0,-8 27 41 0 0,3 0-1 0 0,2 1 1 0 0,3 1-1 0 0,-9 91 1 0 0,18-129-52 0 0,1-9-21 0 0,0-1 1 0 0,1 0-1 0 0,0 0 1 0 0,0 0-1 0 0,0 1 1 0 0,1-1-1 0 0,0 0 0 0 0,0 0 1 0 0,0 0-1 0 0,0 0 1 0 0,4 8-1 0 0,-5-13-24 0 0,0 1 1 0 0,0 0-1 0 0,1-1 0 0 0,-1 1 1 0 0,0 0-1 0 0,0-1 0 0 0,1 1 0 0 0,-1-1 1 0 0,1 1-1 0 0,-1-1 0 0 0,1 1 1 0 0,-1-1-1 0 0,1 1 0 0 0,-1-1 1 0 0,1 1-1 0 0,-1-1 0 0 0,1 1 0 0 0,-1-1 1 0 0,1 0-1 0 0,0 1 0 0 0,-1-1 1 0 0,1 0-1 0 0,0 0 0 0 0,16-2-2450 0 0,-15 1 1982 0 0,6-1-1138 0 0</inkml:trace>
</inkml:ink>
</file>

<file path=ppt/ink/ink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1-10T17:31:07.82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320 0 10567 0 0,'0'0'482'0'0,"1"1"-8"0"0,3 2-87 0 0,-5-2-93 0 0,1 0-1 0 0,0 1 1 0 0,-1-1-1 0 0,1 0 1 0 0,-1 0 0 0 0,0 0-1 0 0,1 0 1 0 0,-1-1-1 0 0,0 1 1 0 0,1 0 0 0 0,-1 0-1 0 0,0 0 1 0 0,-1 1 124 0 0,-3 2 132 0 0,0 0 1 0 0,0-1-1 0 0,-1 1 1 0 0,0-1-1 0 0,1 0 1 0 0,-1 0-1 0 0,0-1 1 0 0,0 0-1 0 0,0 0 1 0 0,-13 2-1 0 0,8-2-420 0 0,-1 0 0 0 0,1-1-1 0 0,-1-1 1 0 0,1 0-1 0 0,-15-1 1 0 0,13-1-93 0 0,3 1-32 0 0,0-1-1 0 0,0 0 0 0 0,0-1 1 0 0,0 0-1 0 0,-17-8 1 0 0,26 10 48 0 0,-1 2 12 0 0,-3 1 17 0 0,4-1-52 0 0,0 0-1 0 0,-1 0 1 0 0,1 0 0 0 0,0 0 0 0 0,0 0-1 0 0,0 0 1 0 0,0 0 0 0 0,0 1 0 0 0,0-1 0 0 0,0 0-1 0 0,0 1 1 0 0,0-1 0 0 0,1 1 0 0 0,-1-1-1 0 0,0 3 1 0 0,-6 22 187 0 0,-7 56 127 0 0,5-37-143 0 0,5-26 17 0 0,1 0 0 0 0,0 0-1 0 0,0 23 1 0 0,5-41-165 0 0,15-4-59 0 0,-1-1 0 0 0,18-7 0 0 0,-24 7-1 0 0,0 1 0 0 0,0 0 0 0 0,0 1 0 0 0,0 0-1 0 0,11 0 1 0 0,-6 2 36 0 0,0 0 0 0 0,0 1 0 0 0,0 0 0 0 0,0 2 0 0 0,24 6-1 0 0,-32-7-12 0 0,0 1-1 0 0,0-1 0 0 0,0 1 0 0 0,0 1 1 0 0,0-1-1 0 0,-1 1 0 0 0,0 0 0 0 0,0 1 1 0 0,0-1-1 0 0,0 1 0 0 0,-1 0 0 0 0,0 1 1 0 0,7 8-1 0 0,-9-10 16 0 0,-1 1 0 0 0,1 0 0 0 0,-1 0 1 0 0,0 0-1 0 0,0 0 0 0 0,-1 0 0 0 0,0 0 0 0 0,0 0 0 0 0,0 1 1 0 0,0-1-1 0 0,-1 0 0 0 0,0 1 0 0 0,0-1 0 0 0,0 0 1 0 0,-1 1-1 0 0,0-1 0 0 0,0 0 0 0 0,0 1 0 0 0,0-1 0 0 0,-1 0 1 0 0,-4 9-1 0 0,-1 0 18 0 0,-1 0 0 0 0,0 0 0 0 0,-2-1 1 0 0,1 0-1 0 0,-23 23 0 0 0,25-29-76 0 0,-1 0 1 0 0,0-1-1 0 0,0 0 0 0 0,0 0 1 0 0,-1-1-1 0 0,0 0 0 0 0,0-1 0 0 0,-15 6 1 0 0,18-8-3 0 0,0 0 1 0 0,-1 0-1 0 0,1-1 1 0 0,-1 0-1 0 0,1 0 0 0 0,-1 0 1 0 0,0-1-1 0 0,1 0 1 0 0,-1 0-1 0 0,1-1 1 0 0,-1 0-1 0 0,1 0 1 0 0,-13-4-1 0 0,18 5-115 0 0,1-1-1 0 0,-1 1 1 0 0,0-1-1 0 0,0 0 1 0 0,0 1-1 0 0,0-1 1 0 0,0 0-1 0 0,1 0 1 0 0,-1 0-1 0 0,0 1 1 0 0,1-1-1 0 0,-1 0 1 0 0,0 0-1 0 0,1 0 1 0 0,0 0-1 0 0,-1 0 1 0 0,1 0-1 0 0,-1 0 1 0 0,1 0-1 0 0,0-1 1 0 0,0 0-1 0 0</inkml:trace>
</inkml:ink>
</file>

<file path=ppt/ink/ink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1-10T17:31:08.57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45 1 2303 0 0,'1'2'7454'0'0,"4"16"-592"0"0,-1 1-3315 0 0,-3-10-2933 0 0,0 0-1 0 0,0 0 1 0 0,-1 0-1 0 0,-1 15 1 0 0,-24 131 1832 0 0,-3 13-1320 0 0,26-142-994 0 0,0 1-1 0 0,2 0 0 0 0,1 0 1 0 0,6 33-1 0 0,-6-52-119 0 0,1 0 0 0 0,0 0-1 0 0,1 0 1 0 0,0 0 0 0 0,0-1-1 0 0,0 0 1 0 0,1 1 0 0 0,0-1 0 0 0,9 11-1 0 0,-11-16-195 0 0,0 0-1 0 0,0 1 1 0 0,0-1-1 0 0,0 0 1 0 0,0 0 0 0 0,1 0-1 0 0,-1-1 1 0 0,1 1-1 0 0,-1-1 1 0 0,1 1-1 0 0,0-1 1 0 0,0 0-1 0 0,0 0 1 0 0,0 0-1 0 0,0 0 1 0 0,-1 0 0 0 0,1-1-1 0 0,1 1 1 0 0,-1-1-1 0 0,0 0 1 0 0,0 0-1 0 0,0 0 1 0 0,0 0-1 0 0,0-1 1 0 0,0 1 0 0 0,0-1-1 0 0,0 0 1 0 0,4-1-1 0 0,7-4-5423 0 0,-1-2-1576 0 0</inkml:trace>
</inkml:ink>
</file>

<file path=ppt/ink/ink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1-10T17:31:08.93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377 1 13823 0 0,'-1'0'630'0'0,"-23"1"661"0"0,0 2 1 0 0,0 1-1 0 0,-24 7 1 0 0,4-2 1355 0 0,-132 17-295 0 0,171-25-2329 0 0,2-1-11 0 0,0 0 0 0 0,0 1 0 0 0,1 0 0 0 0,-1-1 0 0 0,0 1 0 0 0,0 0 0 0 0,0 1-1 0 0,-4 1 1 0 0,7-2-8 0 0,0-1 0 0 0,0 0 0 0 0,0 0 0 0 0,0 1-1 0 0,0-1 1 0 0,0 0 0 0 0,0 0 0 0 0,-1 1 0 0 0,1-1-1 0 0,0 0 1 0 0,0 1 0 0 0,0-1 0 0 0,0 0-1 0 0,0 0 1 0 0,0 1 0 0 0,0-1 0 0 0,1 0 0 0 0,-1 1-1 0 0,0-1 1 0 0,0 0 0 0 0,0 0 0 0 0,0 1 0 0 0,0-1-1 0 0,0 0 1 0 0,0 0 0 0 0,1 1 0 0 0,-1-1 0 0 0,0 0-1 0 0,0 0 1 0 0,0 0 0 0 0,0 1 0 0 0,1-1-1 0 0,-1 0 1 0 0,0 0 0 0 0,1 1 0 0 0,6 7-794 0 0,8 0-2472 0 0,-6-4-4380 0 0</inkml:trace>
</inkml:ink>
</file>

<file path=ppt/ink/ink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1-10T17:31:09.28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0 7831 0 0,'1'1'603'0'0,"4"4"1821"0"0,-1 10 5008 0 0,-3-14-7007 0 0,0 1 0 0 0,0 0 0 0 0,-1 0 1 0 0,1 0-1 0 0,-1-1 0 0 0,1 1 0 0 0,-1 0 0 0 0,1 3 0 0 0,-8 113 3978 0 0,6-95-4077 0 0,-1 2-27 0 0,2 1 0 0 0,0-1 0 0 0,7 43 1 0 0,-6-61-305 0 0,0 0 0 0 0,1 0 1 0 0,0 0-1 0 0,1 0 0 0 0,-1 0 1 0 0,1-1-1 0 0,0 0 0 0 0,1 1 1 0 0,5 8-1 0 0,-8-14-523 0 0,1-1-567 0 0,0-1-1 0 0,0 1 1 0 0,0 0-1 0 0,0 0 1 0 0,0-1-1 0 0,0 1 1 0 0,3-2-1 0 0</inkml:trace>
</inkml:ink>
</file>

<file path=ppt/ink/ink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1-10T17:31:09.64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60 1 7367 0 0,'1'1'5790'0'0,"-1"6"-3978"0"0,1-1 0 0 0,-1 0 0 0 0,0 0-1 0 0,-1 8 1 0 0,-2 5-204 0 0,-6 21-1 0 0,-1 5-560 0 0,0 14-287 0 0,-17 132 307 0 0,26-169-1040 0 0,0-1 0 0 0,2 1-1 0 0,1 0 1 0 0,0-1-1 0 0,1 0 1 0 0,11 38-1 0 0,-12-55-198 0 0,0 1-1 0 0,0 0 1 0 0,0-1 0 0 0,0 1 0 0 0,1-1-1 0 0,0 0 1 0 0,0 0 0 0 0,5 6-1 0 0,0-9-3584 0 0</inkml:trace>
</inkml:ink>
</file>

<file path=ppt/ink/ink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1-10T17:31:09.98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1 197 5983 0 0,'0'0'464'0'0,"18"-5"9563"0"0,7-1-3845 0 0,14-8-3476 0 0,-17 5-2384 0 0,-7 4-319 0 0,-1-2 0 0 0,0 0-1 0 0,-1 0 1 0 0,15-12 0 0 0,46-42-6 0 0,-72 60 2 0 0,0-1 1 0 0,0 0-1 0 0,-1 0 1 0 0,1 0-1 0 0,-1 0 0 0 0,1 0 1 0 0,-1 0-1 0 0,0 0 0 0 0,0 0 1 0 0,0-1-1 0 0,0 1 1 0 0,0 0-1 0 0,0-1 0 0 0,-1 1 1 0 0,1 0-1 0 0,-1-6 0 0 0,0 8-1 0 0,0-1-1 0 0,0 0 0 0 0,0 1 0 0 0,-1-1 0 0 0,1 1 0 0 0,0-1 1 0 0,-1 1-1 0 0,1-1 0 0 0,0 1 0 0 0,-1-1 0 0 0,1 1 0 0 0,-1-1 0 0 0,1 1 1 0 0,-1-1-1 0 0,1 1 0 0 0,-1 0 0 0 0,1-1 0 0 0,-1 1 0 0 0,1 0 1 0 0,-1-1-1 0 0,-1 1 0 0 0,-10-5-48 0 0,7 5 39 0 0,1 0 0 0 0,0 0-1 0 0,0 0 1 0 0,-1 1 0 0 0,1-1-1 0 0,0 1 1 0 0,0 0 0 0 0,0 0 0 0 0,0 0-1 0 0,-7 4 1 0 0,3-1-11 0 0,0 0-1 0 0,0 0 1 0 0,1 1 0 0 0,-9 6-1 0 0,8-3 49 0 0,0 0 1 0 0,1 0-1 0 0,0 0 0 0 0,0 1 0 0 0,0 0 1 0 0,1 0-1 0 0,1 0 0 0 0,0 1 1 0 0,0 0-1 0 0,0 0 0 0 0,2 0 0 0 0,-1 1 1 0 0,1-1-1 0 0,1 1 0 0 0,0 0 1 0 0,0 0-1 0 0,1 0 0 0 0,0 0 0 0 0,1 0 1 0 0,0 0-1 0 0,1 0 0 0 0,1 0 0 0 0,2 13 1 0 0,-2-18-6 0 0,0 0 1 0 0,0 0 0 0 0,0-1 0 0 0,1 1-1 0 0,0 0 1 0 0,0-1 0 0 0,0 0-1 0 0,1 0 1 0 0,0 0 0 0 0,0 0 0 0 0,0 0-1 0 0,8 6 1 0 0,-6-7-4 0 0,0 0 0 0 0,1 0-1 0 0,0 0 1 0 0,-1 0 0 0 0,1-1 0 0 0,1 0 0 0 0,-1-1-1 0 0,0 0 1 0 0,9 2 0 0 0,3-2-598 0 0,1 0 0 0 0,-1-1 0 0 0,1-1-1 0 0,-1-1 1 0 0,1-1 0 0 0,-1 0 0 0 0,22-6 0 0 0,-14 1-1110 0 0</inkml:trace>
</inkml:ink>
</file>

<file path=ppt/ink/ink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1-10T17:31:10.34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1092 188 6447 0 0,'0'0'499'0'0,"-11"-11"6589"0"0,8 10-6558 0 0,0 0 0 0 0,0 0 0 0 0,0 1 0 0 0,-1-1 0 0 0,1 1 0 0 0,0 0 0 0 0,0 0 0 0 0,-1 0 0 0 0,1 0 0 0 0,0 0 0 0 0,-4 1 1 0 0,-38 11 858 0 0,30-7-903 0 0,-19 7 522 0 0,-63 31 1 0 0,94-42-961 0 0,0 0 0 0 0,0 1 0 0 0,1 0 0 0 0,-1-1 0 0 0,0 1 0 0 0,1 0 0 0 0,0 1 0 0 0,-1-1 0 0 0,1 0 0 0 0,-2 4 0 0 0,3-5 80 0 0,8 16 520 0 0,0-11-483 0 0,0 1-1 0 0,0-2 1 0 0,0 1-1 0 0,0-1 1 0 0,1 0 0 0 0,9 4-1 0 0,-2 0-69 0 0,18 10 73 0 0,36 21 92 0 0,-62-34-236 0 0,0-1-1 0 0,0 1 1 0 0,-1 0-1 0 0,0 0 1 0 0,0 0 0 0 0,9 14-1 0 0,-13-18-23 0 0,-1 1-1 0 0,1-1 1 0 0,-1 1-1 0 0,0 0 1 0 0,0 0 0 0 0,0-1-1 0 0,0 1 1 0 0,-1 0-1 0 0,1 0 1 0 0,-1 0-1 0 0,0 0 1 0 0,0 0 0 0 0,0 0-1 0 0,0 0 1 0 0,0 0-1 0 0,-1 0 1 0 0,1 0-1 0 0,-1-1 1 0 0,1 1 0 0 0,-1 0-1 0 0,0 0 1 0 0,-1 0-1 0 0,1-1 1 0 0,0 1-1 0 0,-4 4 1 0 0,2-3-20 0 0,0 1 0 0 0,-1-1 0 0 0,0 0 0 0 0,0 0 0 0 0,0 0 0 0 0,0-1 0 0 0,-1 1-1 0 0,0-1 1 0 0,1 0 0 0 0,-1 0 0 0 0,0-1 0 0 0,-9 4 0 0 0,5-3-195 0 0,0 1 0 0 0,-1-2 0 0 0,1 1 0 0 0,0-2 0 0 0,-1 1 0 0 0,1-1 0 0 0,-1 0 0 0 0,-15-2 0 0 0,3-1-1514 0 0</inkml:trace>
  <inkml:trace contextRef="#ctx0" brushRef="#br0" timeOffset="1">20 1 22319 0 0,'0'0'2019'0'0,"-1"1"-1662"0"0,0 1 21 0 0,-5 4-885 0 0,-4-2 5157 0 0,9-4-5020 0 0</inkml:trace>
</inkml:ink>
</file>

<file path=ppt/ink/ink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1-10T17:31:13.51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102 0 7367 0 0,'0'0'667'0'0,"-1"2"-547"0"0,-18 16-207 0 0,-6 9 1827 0 0,13-4 2446 0 0,-3 32 3576 0 0,1 32-5569 0 0,6-35-1309 0 0,1 17-481 0 0,7-68-397 0 0,0-1-1 0 0,0 1 1 0 0,0 0-1 0 0,0 0 1 0 0,0-1-1 0 0,0 1 1 0 0,0 0-1 0 0,1 0 1 0 0,-1-1-1 0 0,0 1 1 0 0,1 0-1 0 0,-1 0 1 0 0,1-1-1 0 0,-1 1 1 0 0,0 0-1 0 0,1-1 1 0 0,0 1 0 0 0,-1-1-1 0 0,1 1 1 0 0,-1-1-1 0 0,1 1 1 0 0,0-1-1 0 0,-1 1 1 0 0,1-1-1 0 0,1 1 1 0 0,19 6 173 0 0,-10-6-126 0 0,-1-1 0 0 0,1 0 0 0 0,17-2 1 0 0,13-1 38 0 0,-3 2-981 0 0,42-5 0 0 0,-67 5 491 0 0,0-2-1 0 0,1 0 0 0 0,-2 0 1 0 0,1-1-1 0 0,0-1 1 0 0,20-11-1 0 0,-19 8-1705 0 0</inkml:trace>
</inkml:ink>
</file>

<file path=ppt/ink/ink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1-10T17:31:13.88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98 1 7367 0 0,'0'0'667'0'0,"0"1"-547"0"0,-2 26 2567 0 0,-7 17 6718 0 0,2-12-6532 0 0,-52 386 1194 0 0,48-331-3921 0 0,6-45-123 0 0,1-1-1 0 0,3 78 0 0 0,10-88-1331 0 0,0-35-318 0 0,-1-3 58 0 0,1-2-294 0 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1-10T17:29:32.33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37 7831 0 0,'0'0'603'0'0,"12"-6"1"0"0,20-1 9499 0 0,-2-4-7205 0 0,-25 9-2755 0 0,0 0-1 0 0,0 0 1 0 0,0 0-1 0 0,1 1 1 0 0,-1 0-1 0 0,1 0 1 0 0,-1 0 0 0 0,1 1-1 0 0,5-1 1 0 0,-9 2-82 0 0,0-1 0 0 0,0 0 0 0 0,0 1 0 0 0,1-1 0 0 0,-1 1 1 0 0,0 0-1 0 0,0 0 0 0 0,0 0 0 0 0,0 0 0 0 0,0 0 1 0 0,0 0-1 0 0,-1 0 0 0 0,1 1 0 0 0,0-1 0 0 0,-1 1 0 0 0,1-1 1 0 0,-1 1-1 0 0,1 0 0 0 0,-1-1 0 0 0,0 1 0 0 0,1 0 0 0 0,-1 0 1 0 0,0 0-1 0 0,0 0 0 0 0,0 2 0 0 0,4 9 50 0 0,-2 0 1 0 0,0 0-1 0 0,0 0 0 0 0,-1 0 1 0 0,-1 0-1 0 0,0 1 0 0 0,-1-1 1 0 0,-2 21-1 0 0,-4 13 340 0 0,-13 46 0 0 0,19-90-451 0 0,-3 8-55 0 0,0 0-1 0 0,-8 17 0 0 0,10-24 42 0 0,0-1 0 0 0,-1 0 0 0 0,0 0 0 0 0,1 0 0 0 0,-1 0 0 0 0,0 0 0 0 0,-1-1 0 0 0,1 1 0 0 0,-1 0 0 0 0,1-1 0 0 0,-1 0 0 0 0,-5 4 0 0 0,7-6 1 0 0,0 1 0 0 0,0-1 0 0 0,0 0 0 0 0,0 1 0 0 0,0-1 0 0 0,-1 0 0 0 0,1 0 0 0 0,0 0 0 0 0,0 0 0 0 0,0 0 0 0 0,0 0 0 0 0,0 0 0 0 0,0-1 1 0 0,-1 1-1 0 0,1 0 0 0 0,0 0 0 0 0,0-1 0 0 0,0 1 0 0 0,0-1 0 0 0,0 1 0 0 0,0-1 0 0 0,0 0 0 0 0,0 1 0 0 0,0-1 0 0 0,1 0 0 0 0,-1 0 0 0 0,0 1 0 0 0,0-1 0 0 0,0 0 0 0 0,1 0 0 0 0,-1 0 0 0 0,1 0 1 0 0,-1 0-1 0 0,0-1 0 0 0,-2-4-40 0 0,0 1 0 0 0,0-1 0 0 0,1 1 0 0 0,0-1 0 0 0,-2-6 0 0 0,1-4-99 0 0,1-1 0 0 0,0 0 0 0 0,1 1 0 0 0,0-1-1 0 0,2 0 1 0 0,4-31 0 0 0,-1 25-534 0 0,1 0 0 0 0,1 1 0 0 0,1 0-1 0 0,14-30 1 0 0,-7 24-3424 0 0,-6 16-2364 0 0</inkml:trace>
</inkml:ink>
</file>

<file path=ppt/ink/ink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1-10T17:31:14.42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292 0 5527 0 0,'4'8'16331'0'0,"-7"-6"-16273"0"0,0 1 1 0 0,0-1-1 0 0,0 0 0 0 0,0 0 1 0 0,-1-1-1 0 0,1 1 0 0 0,-1-1 1 0 0,1 1-1 0 0,-1-1 1 0 0,0 0-1 0 0,1-1 0 0 0,-1 1 1 0 0,0 0-1 0 0,0-1 0 0 0,1 0 1 0 0,-1 0-1 0 0,-6-1 0 0 0,0 0 68 0 0,0 0 0 0 0,0-1 0 0 0,0-1 0 0 0,0 0-1 0 0,-15-6 1 0 0,18 7-126 0 0,7 2 2 0 0,-1-1 0 0 0,0 1-1 0 0,0 0 1 0 0,0 0 0 0 0,1 0 0 0 0,-1 0-1 0 0,0 0 1 0 0,0 0 0 0 0,0 1 0 0 0,1-1-1 0 0,-1 0 1 0 0,0 0 0 0 0,0 0 0 0 0,1 1-1 0 0,-1-1 1 0 0,0 0 0 0 0,1 1 0 0 0,-1-1-1 0 0,0 1 1 0 0,1-1 0 0 0,-1 1 0 0 0,0-1-1 0 0,1 1 1 0 0,-2 1 0 0 0,0 0 14 0 0,-3 3 54 0 0,0 0 0 0 0,0 0 0 0 0,1 1 0 0 0,0 0 0 0 0,0 0 0 0 0,0 0 0 0 0,1 1-1 0 0,-1-1 1 0 0,1 1 0 0 0,-2 8 0 0 0,-6 11 253 0 0,5-10-58 0 0,1 1 1 0 0,0-1-1 0 0,-4 34 0 0 0,9-49-229 0 0,0 1-1 0 0,0 0 1 0 0,0 0-1 0 0,0 0 0 0 0,0 0 1 0 0,0 0-1 0 0,0 0 1 0 0,0 0-1 0 0,1 0 0 0 0,0 3 1 0 0,3 2-23 0 0,4-3-13 0 0,3-1 7 0 0,-1-1-1 0 0,1 0 0 0 0,19 0 1 0 0,19 4 27 0 0,-35-3-7 0 0,1 1 1 0 0,-1 0-1 0 0,0 1 0 0 0,0 1 0 0 0,22 12 1 0 0,-31-15-13 0 0,0 0 1 0 0,-1 1-1 0 0,1 0 0 0 0,0-1 1 0 0,-1 2-1 0 0,0-1 1 0 0,0 0-1 0 0,-1 1 1 0 0,1 0-1 0 0,-1 0 0 0 0,0 0 1 0 0,0 0-1 0 0,0 0 1 0 0,-1 1-1 0 0,0-1 1 0 0,0 1-1 0 0,1 6 0 0 0,-1-2 3 0 0,-1 0 0 0 0,-1 0 0 0 0,0 1 0 0 0,0-1 0 0 0,-1 0 0 0 0,0 0 0 0 0,-1 0 0 0 0,0-1 0 0 0,0 1 0 0 0,-1 0 0 0 0,-1-1 0 0 0,1 1 0 0 0,-2-1 0 0 0,-8 15 0 0 0,5-11 7 0 0,-1 0 0 0 0,0-1 1 0 0,-1-1-1 0 0,0 1 0 0 0,-1-1 1 0 0,0-1-1 0 0,-1 0 0 0 0,0-1 1 0 0,-16 10-1 0 0,20-15-46 0 0,1 0 0 0 0,-1 0 1 0 0,0-1-1 0 0,0 0 0 0 0,0-1 0 0 0,-1 0 0 0 0,1 0 1 0 0,0-1-1 0 0,-1 0 0 0 0,-15 0 0 0 0,20-1 13 0 0,1 0 0 0 0,0 0-1 0 0,-1-1 1 0 0,1 0 0 0 0,-1 1 0 0 0,1-1-1 0 0,0 0 1 0 0,-1-1 0 0 0,1 1 0 0 0,0-1 0 0 0,0 1-1 0 0,0-1 1 0 0,0 0 0 0 0,0 0 0 0 0,1 0-1 0 0,-1 0 1 0 0,1-1 0 0 0,-1 1 0 0 0,1-1-1 0 0,0 1 1 0 0,0-1 0 0 0,0 0 0 0 0,0 0-1 0 0,0 0 1 0 0,1 0 0 0 0,-1 0 0 0 0,1-1 0 0 0,0 1-1 0 0,-1-5 1 0 0,1 6-95 0 0,1-1 0 0 0,0 0 0 0 0,-1 0 1 0 0,1 1-1 0 0,0-1 0 0 0,1 0 0 0 0,-1 0 0 0 0,0 1 0 0 0,1-1 0 0 0,0 0 0 0 0,-1 1 0 0 0,1-1 0 0 0,2-4 1 0 0,0 2-360 0 0,0 0 1 0 0,0 0-1 0 0,1 0 1 0 0,-1 0-1 0 0,6-5 1 0 0,4-2-1478 0 0</inkml:trace>
</inkml:ink>
</file>

<file path=ppt/ink/ink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1-10T17:31:14.87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60 58 4143 0 0,'0'0'15790'0'0,"6"-6"-15684"0"0,1 1 77 0 0,0 1 0 0 0,0-1 0 0 0,0 1-1 0 0,1 0 1 0 0,-1 1 0 0 0,1 0 0 0 0,0 0-1 0 0,10-2 1 0 0,-14 4-77 0 0,-1 1 0 0 0,1-1-1 0 0,0 1 1 0 0,0-1 0 0 0,0 1 0 0 0,0 0-1 0 0,0 1 1 0 0,0-1 0 0 0,0 1 0 0 0,0 0-1 0 0,0-1 1 0 0,0 2 0 0 0,0-1 0 0 0,-1 0-1 0 0,1 1 1 0 0,0 0 0 0 0,-1 0 0 0 0,1 0-1 0 0,3 3 1 0 0,-1 0 64 0 0,1 1-1 0 0,-1 1 0 0 0,0-1 1 0 0,0 1-1 0 0,-1 0 1 0 0,6 10-1 0 0,-8-12-59 0 0,-1 0 1 0 0,0 0-1 0 0,0 1 0 0 0,0-1 0 0 0,-1 0 1 0 0,1 1-1 0 0,-1-1 0 0 0,-1 1 1 0 0,1-1-1 0 0,-1 1 0 0 0,0 7 0 0 0,-3 8 47 0 0,0 0 0 0 0,-1 0 0 0 0,-1 0-1 0 0,-9 22 1 0 0,-1-3-36 0 0,-23 40 1 0 0,33-69-132 0 0,-1-1 0 0 0,0 0 0 0 0,-1 0 0 0 0,0-1 1 0 0,0 0-1 0 0,-17 16 0 0 0,22-24-1 0 0,0 1 1 0 0,0 0-1 0 0,0-1 1 0 0,0 1-1 0 0,0-1 1 0 0,0 0-1 0 0,-1 0 0 0 0,1 0 1 0 0,0 0-1 0 0,-1 0 1 0 0,1 0-1 0 0,0-1 1 0 0,-1 1-1 0 0,1-1 1 0 0,-1 0-1 0 0,1 0 1 0 0,-1 0-1 0 0,1 0 1 0 0,-1 0-1 0 0,1 0 1 0 0,-1 0-1 0 0,1-1 1 0 0,-1 0-1 0 0,1 1 0 0 0,0-1 1 0 0,-1 0-1 0 0,1 0 1 0 0,0 0-1 0 0,0 0 1 0 0,0-1-1 0 0,0 1 1 0 0,-1 0-1 0 0,2-1 1 0 0,-1 0-1 0 0,0 1 1 0 0,0-1-1 0 0,1 0 1 0 0,-3-3-1 0 0,-3-3-13 0 0,1-1 1 0 0,1 0-1 0 0,0 0 0 0 0,0 0 0 0 0,0 0 1 0 0,1-1-1 0 0,1 0 0 0 0,0 0 0 0 0,0 0 0 0 0,1 0 1 0 0,0 0-1 0 0,0-1 0 0 0,1-18 0 0 0,1 11-19 0 0,1-1-1 0 0,1 0 0 0 0,0 0 1 0 0,2 0-1 0 0,0 1 0 0 0,11-31 0 0 0,-10 38-105 0 0,-1 0 0 0 0,2 1-1 0 0,-1 0 1 0 0,1 0 0 0 0,1 0-1 0 0,0 1 1 0 0,0 0 0 0 0,9-8-1 0 0,-6 8-652 0 0,0 1 1 0 0,0 0-1 0 0,1 0 0 0 0,0 1 0 0 0,0 0 0 0 0,23-9 0 0 0,-13 8-914 0 0</inkml:trace>
</inkml:ink>
</file>

<file path=ppt/ink/ink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1-10T17:31:15.27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24 11231 0 0,'0'0'1016'0'0,"11"-2"1624"0"0,-3 2-1522 0 0,-1-2 0 0 0,1 1 0 0 0,0-1-1 0 0,8-3 1 0 0,24-4 540 0 0,-30 8-1429 0 0,0 0 0 0 0,0 1 0 0 0,0 0 0 0 0,0 1 0 0 0,0 0 0 0 0,-1 1 0 0 0,1 0 0 0 0,0 0 0 0 0,0 1 0 0 0,-1 0 0 0 0,0 1 0 0 0,1 0 1 0 0,-1 1-1 0 0,-1-1 0 0 0,16 13 0 0 0,-17-12-140 0 0,0 1 0 0 0,0 0 1 0 0,-1 1-1 0 0,0 0 0 0 0,0 0 1 0 0,-1 0-1 0 0,0 1 1 0 0,0-1-1 0 0,-1 1 0 0 0,0 0 1 0 0,0 1-1 0 0,-1-1 0 0 0,0 1 1 0 0,0-1-1 0 0,-1 1 0 0 0,0 0 1 0 0,1 16-1 0 0,-3-8 42 0 0,0 0-1 0 0,-2 1 1 0 0,0-1-1 0 0,0 0 1 0 0,-9 26-1 0 0,2-15-57 0 0,-1-1-1 0 0,-19 39 0 0 0,24-56-77 0 0,-1-1 0 0 0,0 1 0 0 0,-1-1 0 0 0,0 0 0 0 0,0 0 0 0 0,0-1 0 0 0,-1 0 0 0 0,-1 0 0 0 0,-10 7 0 0 0,16-13-7 0 0,-1 1 1 0 0,0-1-1 0 0,1 0 1 0 0,-1 0-1 0 0,0 0 1 0 0,0-1-1 0 0,-1 1 1 0 0,1-1-1 0 0,0 0 1 0 0,0 0-1 0 0,-1-1 1 0 0,1 1-1 0 0,0-1 1 0 0,-1 0-1 0 0,1 0 1 0 0,0 0-1 0 0,-1-1 0 0 0,1 1 1 0 0,0-1-1 0 0,0 0 1 0 0,-1-1-1 0 0,1 1 1 0 0,0-1-1 0 0,0 1 1 0 0,0-1-1 0 0,-4-3 1 0 0,1 0 4 0 0,0 0 0 0 0,1-1 1 0 0,-1 0-1 0 0,1 0 1 0 0,0 0-1 0 0,1-1 0 0 0,0 0 1 0 0,0 0-1 0 0,0 0 0 0 0,1-1 1 0 0,0 1-1 0 0,0-1 1 0 0,1 0-1 0 0,0 0 0 0 0,1 0 1 0 0,0-1-1 0 0,0 1 0 0 0,0-1 1 0 0,1 1-1 0 0,1-1 0 0 0,-1-10 1 0 0,2 6-1 0 0,-1-1-1 0 0,2 1 1 0 0,0 0 0 0 0,0 1-1 0 0,1-1 1 0 0,1 0 0 0 0,0 1-1 0 0,0 0 1 0 0,2 0 0 0 0,-1 0 0 0 0,2 0-1 0 0,-1 1 1 0 0,12-14 0 0 0,52-54-2623 0 0,-58 63 741 0 0</inkml:trace>
</inkml:ink>
</file>

<file path=ppt/ink/ink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1-10T17:31:16.96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296 199 9759 0 0,'2'9'1039'0'0,"1"-3"3400"0"0,10-19-3297 0 0,-10 7-1097 0 0,0 1 1 0 0,-1-1-1 0 0,0 0 0 0 0,-1-1 0 0 0,1 1 1 0 0,-1 0-1 0 0,0-1 0 0 0,0 1 0 0 0,-1 0 1 0 0,0-1-1 0 0,0 1 0 0 0,-1 0 0 0 0,0-1 1 0 0,0 1-1 0 0,0 0 0 0 0,-1-1 0 0 0,1 1 0 0 0,-6-9 1 0 0,5 10 83 0 0,0 0 0 0 0,-1 1 1 0 0,1-1-1 0 0,-1 1 0 0 0,0 0 1 0 0,0 0-1 0 0,-1 0 1 0 0,1 0-1 0 0,-1 0 0 0 0,0 1 1 0 0,0 0-1 0 0,0 0 0 0 0,-1 0 1 0 0,1 0-1 0 0,-1 1 0 0 0,1-1 1 0 0,-1 1-1 0 0,0 0 0 0 0,0 0 1 0 0,0 1-1 0 0,0 0 0 0 0,0 0 1 0 0,-8-1-1 0 0,7 2-5 0 0,0 1-1 0 0,0 0 1 0 0,0 0 0 0 0,0 0-1 0 0,0 0 1 0 0,1 1 0 0 0,-1 0-1 0 0,1 0 1 0 0,-1 1 0 0 0,1 0-1 0 0,0 0 1 0 0,0 0-1 0 0,-8 6 1 0 0,-2 3 130 0 0,1 1 1 0 0,1 0-1 0 0,-13 16 0 0 0,19-21-182 0 0,0 1 0 0 0,1 1-1 0 0,0-1 1 0 0,1 1 0 0 0,0 0-1 0 0,1 0 1 0 0,0 1 0 0 0,0-1 0 0 0,1 1-1 0 0,0 0 1 0 0,0 13 0 0 0,1-15-11 0 0,2 1 0 0 0,-1 0 0 0 0,1 0 0 0 0,1 0 0 0 0,0-1 0 0 0,0 1 0 0 0,1 0 0 0 0,1-1 0 0 0,-1 1 1 0 0,1-1-1 0 0,1 0 0 0 0,8 18 0 0 0,-9-24-60 0 0,-1 1 0 0 0,1-1 1 0 0,-1 0-1 0 0,1 0 0 0 0,0 0 0 0 0,0 0 1 0 0,1 0-1 0 0,-1 0 0 0 0,1-1 0 0 0,-1 0 1 0 0,1 0-1 0 0,0 0 0 0 0,-1 0 0 0 0,1 0 1 0 0,0-1-1 0 0,0 1 0 0 0,0-1 0 0 0,5 0 1 0 0,-4 0-28 0 0,1 0 0 0 0,-1-1 0 0 0,0 0 1 0 0,0 0-1 0 0,1 0 0 0 0,-1-1 0 0 0,0 0 0 0 0,0 0 1 0 0,1 0-1 0 0,-1-1 0 0 0,0 1 0 0 0,-1-1 1 0 0,1 0-1 0 0,6-4 0 0 0,-4 1-7 0 0,1-1 0 0 0,-1 1-1 0 0,0-1 1 0 0,-1-1 0 0 0,1 1-1 0 0,-1-1 1 0 0,-1 0 0 0 0,1 0-1 0 0,-1-1 1 0 0,0 0 0 0 0,-1 0-1 0 0,0 0 1 0 0,4-12 0 0 0,-3 4-26 0 0,0 0 0 0 0,-1-1 0 0 0,-1 0-1 0 0,0 0 1 0 0,-1 0 0 0 0,-1-20 0 0 0,-1 33 58 0 0,0-1 0 0 0,-1 1 0 0 0,1 0 0 0 0,-1 0 0 0 0,0 0 0 0 0,0 0 0 0 0,0 0 0 0 0,-1 0 0 0 0,-1-5-1 0 0,2 8 58 0 0,-5 7 150 0 0,3-2-116 0 0,0 0 0 0 0,0 0 1 0 0,1 0-1 0 0,-1 0 0 0 0,1 1 1 0 0,0-1-1 0 0,0 1 0 0 0,0-1 1 0 0,-1 10-1 0 0,0-1 140 0 0,1 1-1 0 0,-1 17 1 0 0,3-23-209 0 0,0 1 1 0 0,1 0-1 0 0,0-1 1 0 0,0 1-1 0 0,1-1 1 0 0,0 1-1 0 0,0-1 1 0 0,1 0-1 0 0,5 11 0 0 0,-5-14-10 0 0,-1 0 0 0 0,1 0 0 0 0,0-1 0 0 0,0 1 0 0 0,1-1 0 0 0,-1 0 0 0 0,1 1 0 0 0,0-1 0 0 0,0-1 0 0 0,1 1 0 0 0,-1-1-1 0 0,1 0 1 0 0,-1 0 0 0 0,1 0 0 0 0,7 3 0 0 0,-8-5-22 0 0,1 1 0 0 0,-1-1 0 0 0,1 0 0 0 0,0 0 1 0 0,-1-1-1 0 0,1 0 0 0 0,0 1 0 0 0,-1-1 0 0 0,1-1 0 0 0,0 1 0 0 0,6-2 0 0 0,-2-1-25 0 0,0 1 0 0 0,-1-2 0 0 0,0 1-1 0 0,0-1 1 0 0,9-6 0 0 0,-4 3-99 0 0,-1-1 0 0 0,-1-1-1 0 0,1 0 1 0 0,-1-1 0 0 0,-1 0-1 0 0,0 0 1 0 0,-1-1 0 0 0,1-1-1 0 0,-2 0 1 0 0,0 0 0 0 0,-1 0 0 0 0,0-1-1 0 0,0 0 1 0 0,-1 0 0 0 0,-1-1-1 0 0,4-18 1 0 0,-1 2-89 0 0,-8 29 144 0 0,-6 8 240 0 0,0 1-57 0 0,1 0 0 0 0,0 0-1 0 0,0 1 1 0 0,1 0 0 0 0,0 0-1 0 0,-2 9 1 0 0,-14 60 468 0 0,17-68-485 0 0,-4 31 318 0 0,-4 56 0 0 0,11-89-356 0 0,0-6-108 0 0,12-21-149 0 0,7-16-176 0 0,22-57 0 0 0,-31 65 261 0 0,1 0-1 0 0,2 1 1 0 0,0 0-1 0 0,29-39 1 0 0,-35 57 119 0 0,1-1 0 0 0,0 1 0 0 0,0 0 0 0 0,19-14 0 0 0,-25 20 11 0 0,0 1 0 0 0,0-1 0 0 0,1 1 1 0 0,-1-1-1 0 0,1 1 0 0 0,-1 0 0 0 0,1 0 0 0 0,-1 0 0 0 0,1 0 0 0 0,0 1 1 0 0,0-1-1 0 0,-1 1 0 0 0,1-1 0 0 0,0 1 0 0 0,0 0 0 0 0,-1 0 1 0 0,1 0-1 0 0,0 1 0 0 0,0-1 0 0 0,-1 1 0 0 0,1-1 0 0 0,0 1 1 0 0,-1 0-1 0 0,1 0 0 0 0,-1 0 0 0 0,5 3 0 0 0,-5-2 23 0 0,1 0 0 0 0,-1 0 0 0 0,-1 0 0 0 0,1 0 0 0 0,0 1 0 0 0,0-1 0 0 0,-1 1 0 0 0,0-1 0 0 0,1 1 0 0 0,-1 0 0 0 0,0-1 0 0 0,0 1 0 0 0,0 0 1 0 0,-1 0-1 0 0,1-1 0 0 0,-1 1 0 0 0,1 6 0 0 0,-1 4 222 0 0,0 1 1 0 0,-2 19-1 0 0,1-30-201 0 0,-15 105 595 0 0,8-64-115 0 0,-4 85 0 0 0,12-119-530 0 0,0-10-1 0 0,0 1-1 0 0,0-1 1 0 0,0 0-1 0 0,0 1 1 0 0,1-1-1 0 0,-1 0 1 0 0,0 0-1 0 0,0 1 1 0 0,0-1-1 0 0,0 0 0 0 0,0 1 1 0 0,0-1-1 0 0,0 0 1 0 0,1 0-1 0 0,-1 1 1 0 0,0-1-1 0 0,0 0 1 0 0,0 0-1 0 0,1 0 1 0 0,-1 1-1 0 0,0-1 1 0 0,0 0-1 0 0,1 0 1 0 0,-1 0-1 0 0,0 0 1 0 0,0 1-1 0 0,1-1 1 0 0,-1 0-1 0 0,0 0 1 0 0,1 0-1 0 0,-1 0 1 0 0,0 0-1 0 0,0 0 1 0 0,1 0-1 0 0,-1 0 1 0 0,0 0-1 0 0,1 0 1 0 0,-1 0-1 0 0,0 0 1 0 0,1 0-1 0 0,-1 0 1 0 0,0 0-1 0 0,0 0 1 0 0,1 0-1 0 0,-1 0 1 0 0,0-1-1 0 0,1 1 1 0 0,-1 0-1 0 0,0 0 1 0 0,0 0-1 0 0,1 0 1 0 0,-1-1-1 0 0,7-2-292 0 0,-1 1-1 0 0,0-2 1 0 0,0 1-1 0 0,0-1 0 0 0,0 0 1 0 0,-1 0-1 0 0,7-6 1 0 0,1-2-977 0 0,5-1-494 0 0</inkml:trace>
</inkml:ink>
</file>

<file path=ppt/ink/ink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1-10T17:31:17.45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333 1 8287 0 0,'2'0'639'0'0,"19"4"540"0"0,0 0 6430 0 0,-20-3-7346 0 0,0-1 1 0 0,0 1 0 0 0,-1-1-1 0 0,1 1 1 0 0,0 0-1 0 0,0-1 1 0 0,-1 1-1 0 0,1 0 1 0 0,-1-1 0 0 0,1 1-1 0 0,-1 0 1 0 0,1 0-1 0 0,-1 0 1 0 0,1-1-1 0 0,-1 1 1 0 0,0 0 0 0 0,1 0-1 0 0,-1 0 1 0 0,0 0-1 0 0,0 1 1 0 0,3 17 883 0 0,-4-1-463 0 0,0 1 0 0 0,-1-1 0 0 0,-8 33 0 0 0,1-7-158 0 0,-11 59 260 0 0,-10 66 168 0 0,27-143-883 0 0,1 0 0 0 0,2 0 0 0 0,0 0 1 0 0,6 37-1 0 0,-5-61-143 0 0,-1-16-536 0 0,1 5 435 0 0,-1 1-1 0 0,0 0 1 0 0,-1 0 0 0 0,0 0-1 0 0,0 0 1 0 0,0 0-1 0 0,-6-15 1 0 0,4 15 104 0 0,-1 0-1 0 0,0 0 1 0 0,0 0-1 0 0,-1 1 1 0 0,0 0-1 0 0,0 0 1 0 0,-1 0-1 0 0,0 0 1 0 0,0 1 0 0 0,-9-7-1 0 0,12 11 43 0 0,-1-1-1 0 0,0 0 1 0 0,1 1-1 0 0,-1 0 1 0 0,0 0-1 0 0,0 0 1 0 0,-1 1-1 0 0,1-1 1 0 0,0 1 0 0 0,0 0-1 0 0,-1 0 1 0 0,1 0-1 0 0,-1 1 1 0 0,1 0-1 0 0,0 0 1 0 0,-1 0-1 0 0,1 0 1 0 0,-1 1-1 0 0,1-1 1 0 0,-1 1 0 0 0,-6 3-1 0 0,1-1 92 0 0,0 2 0 0 0,1-1 0 0 0,-1 1 0 0 0,1 1 0 0 0,0-1 0 0 0,1 2 0 0 0,0-1 0 0 0,0 1 0 0 0,0 0 0 0 0,1 1 0 0 0,0 0 0 0 0,-8 10 0 0 0,11-12-17 0 0,1 1 1 0 0,-1-1-1 0 0,1 0 0 0 0,0 1 0 0 0,1 0 0 0 0,-1-1 0 0 0,1 1 0 0 0,1 0 0 0 0,-1 0 0 0 0,1 1 0 0 0,0-1 0 0 0,1 0 0 0 0,0 0 0 0 0,0 0 0 0 0,1 0 1 0 0,-1 1-1 0 0,2-1 0 0 0,2 12 0 0 0,-1-11-6 0 0,0-1 1 0 0,0 0-1 0 0,0 0 1 0 0,1 0-1 0 0,0 0 1 0 0,0 0-1 0 0,1-1 1 0 0,0 0-1 0 0,0 0 1 0 0,1 0-1 0 0,-1 0 1 0 0,1-1-1 0 0,12 8 1 0 0,-14-10-50 0 0,2 0-1 0 0,-1 0 1 0 0,0 0 0 0 0,0-1-1 0 0,1 0 1 0 0,0 0 0 0 0,-1-1 0 0 0,1 1-1 0 0,0-1 1 0 0,0 0 0 0 0,0-1 0 0 0,-1 1-1 0 0,1-1 1 0 0,0 0 0 0 0,0-1 0 0 0,0 0-1 0 0,0 0 1 0 0,11-3 0 0 0,-4-1-456 0 0,0-1 1 0 0,0-1-1 0 0,-1 0 1 0 0,1 0-1 0 0,12-12 0 0 0,-4 3-793 0 0</inkml:trace>
</inkml:ink>
</file>

<file path=ppt/ink/ink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1-10T17:31:27.88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490 89 12495 0 0,'0'0'3308'0'0,"-1"-1"-2230"0"0,-1-4-888 0 0,0 1 1 0 0,-1-1 0 0 0,1 1 0 0 0,-1 0-1 0 0,0 0 1 0 0,0 0 0 0 0,0 1 0 0 0,-1-1 0 0 0,1 1-1 0 0,-1-1 1 0 0,0 1 0 0 0,0 0 0 0 0,0 1 0 0 0,-1-1-1 0 0,1 1 1 0 0,0 0 0 0 0,-6-2 0 0 0,-4-1 38 0 0,0 0 1 0 0,0 1-1 0 0,0 0 0 0 0,-25-2 1 0 0,26 5-92 0 0,-1 1 0 0 0,1 0-1 0 0,-1 1 1 0 0,1 1 0 0 0,0 0 0 0 0,-1 0 0 0 0,1 1 0 0 0,0 1-1 0 0,1 1 1 0 0,-1-1 0 0 0,1 2 0 0 0,0 0 0 0 0,0 0 0 0 0,0 1 0 0 0,1 1-1 0 0,0 0 1 0 0,-11 10 0 0 0,19-14-122 0 0,-1 0 1 0 0,1 1-1 0 0,-1-1 0 0 0,1 1 0 0 0,0 0 0 0 0,1 0 1 0 0,-4 9-1 0 0,4-11 0 0 0,1 0 1 0 0,1 0-1 0 0,-1-1 0 0 0,0 1 1 0 0,1 0-1 0 0,0 0 1 0 0,-1 0-1 0 0,1 0 0 0 0,0 1 1 0 0,0-1-1 0 0,1 0 1 0 0,-1 0-1 0 0,1 0 0 0 0,0-1 1 0 0,1 6-1 0 0,0-3 34 0 0,0 0-1 0 0,1 0 1 0 0,-1-1-1 0 0,1 1 1 0 0,0-1-1 0 0,0 0 1 0 0,1 1-1 0 0,-1-1 1 0 0,1-1 0 0 0,0 1-1 0 0,0 0 1 0 0,7 4-1 0 0,6 2 75 0 0,1-1 0 0 0,23 10 0 0 0,-21-11 8 0 0,34 20 0 0 0,-36-17-90 0 0,0 2 1 0 0,-1-1-1 0 0,0 2 0 0 0,-1 0 0 0 0,16 20 0 0 0,-27-28-21 0 0,-1 0-1 0 0,0 0 0 0 0,0 0 1 0 0,-1 0-1 0 0,1 1 1 0 0,-1 0-1 0 0,-1 0 0 0 0,3 8 1 0 0,-4-10-14 0 0,0 1 1 0 0,0-1 0 0 0,-1 0 0 0 0,0 0 0 0 0,0 1 0 0 0,0-1 0 0 0,-1 0-1 0 0,1 1 1 0 0,-1-1 0 0 0,-1 0 0 0 0,1 0 0 0 0,-4 8 0 0 0,2-5-7 0 0,-1-1 1 0 0,1 0 0 0 0,-1 0-1 0 0,-1 0 1 0 0,1-1 0 0 0,-1 0-1 0 0,-1 0 1 0 0,1 0 0 0 0,-1 0-1 0 0,0-1 1 0 0,0 0-1 0 0,0 0 1 0 0,-1 0 0 0 0,-13 6-1 0 0,11-7-2 0 0,0-1-1 0 0,0 1 1 0 0,0-2-1 0 0,-1 0 1 0 0,1 0-1 0 0,-1 0 1 0 0,1-1 0 0 0,-1-1-1 0 0,1 1 1 0 0,-1-2-1 0 0,0 1 1 0 0,-10-3-1 0 0,11 1-25 0 0,-1-1-1 0 0,1 1 1 0 0,0-2-1 0 0,0 1 1 0 0,0-1-1 0 0,1-1 1 0 0,-1 0-1 0 0,1 0 1 0 0,0 0 0 0 0,1-1-1 0 0,-1 0 1 0 0,-11-14-1 0 0,12 13-275 0 0,1 0 0 0 0,1 0 1 0 0,0 0-1 0 0,0-1 0 0 0,0 0 0 0 0,1 0 0 0 0,0 0 0 0 0,0-1 0 0 0,1 0 0 0 0,0 1 0 0 0,1-1 1 0 0,0 0-1 0 0,-1-16 0 0 0,3 10-2233 0 0,2 3-4539 0 0</inkml:trace>
</inkml:ink>
</file>

<file path=ppt/ink/ink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1-10T17:31:28.29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136 0 11975 0 0,'0'0'1083'0'0,"-4"7"-870"0"0,-7 12 1238 0 0,1 1-1 0 0,1 0 1 0 0,1 1-1 0 0,-7 25 1 0 0,15-43-1432 0 0,-20 67 1340 0 0,3 2-1 0 0,3-1 0 0 0,4 2 1 0 0,-2 87-1 0 0,10-113-1107 0 0,-1 158 639 0 0,3-169-962 0 0,-1-22-293 0 0,1 1 0 0 0,1 0 0 0 0,0 0 0 0 0,4 15 0 0 0,6-36-7720 0 0,1-4 110 0 0</inkml:trace>
</inkml:ink>
</file>

<file path=ppt/ink/ink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1-10T17:31:29.14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31 12527 0 0,'0'0'13763'0'0,"2"0"-13402"0"0,38 3-8 0 0,-30-2-270 0 0,0 0 1 0 0,-1 0-1 0 0,1-1 1 0 0,0 0-1 0 0,0-1 0 0 0,-1 0 1 0 0,10-3-1 0 0,-3 0-176 0 0,58-21-1014 0 0,-66 23 1107 0 0,0 5 0 0 0,-7-2 0 0 0,0 0 0 0 0,0 0 0 0 0,0 0 0 0 0,0 0 0 0 0,0 0 0 0 0,0 0 0 0 0,0 0 0 0 0,0 1 0 0 0,-1-1 0 0 0,1 0 0 0 0,-1 0 0 0 0,1 1 0 0 0,-1-1 0 0 0,1 1 0 0 0,-1-1 0 0 0,0 0 0 0 0,1 1 0 0 0,-1-1 0 0 0,0 1 0 0 0,0-1 0 0 0,0 0 0 0 0,-1 2 0 0 0,1 4 0 0 0,-1-1 0 0 0,0 1 0 0 0,-2 8 0 0 0,-33 126 412 0 0,-21 164 0 0 0,56-297-524 0 0,1-1 0 0 0,-1 1-1 0 0,1-1 1 0 0,0 1 0 0 0,1-1-1 0 0,0 1 1 0 0,0-1 0 0 0,4 13 0 0 0,-3-17-100 0 0,-1 0 1 0 0,0 0-1 0 0,1 0 1 0 0,-1 0-1 0 0,1 0 1 0 0,0-1 0 0 0,0 1-1 0 0,0-1 1 0 0,0 1-1 0 0,0-1 1 0 0,1 0 0 0 0,-1 0-1 0 0,1 0 1 0 0,-1 0-1 0 0,1 0 1 0 0,0 0-1 0 0,0-1 1 0 0,-1 1 0 0 0,1-1-1 0 0,0 0 1 0 0,0 0-1 0 0,6 1 1 0 0,-1-1-1540 0 0,1 1-9 0 0</inkml:trace>
</inkml:ink>
</file>

<file path=ppt/ink/ink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1-10T17:31:29.95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217 25 10135 0 0,'0'0'919'0'0,"8"0"-742"0"0,54-8 11179 0 0,-76 9-11181 0 0,0 0 0 0 0,-1-1 0 0 0,1 0 0 0 0,0-1 0 0 0,-23-5 0 0 0,16 2 70 0 0,-32 0 0 0 0,35 2-245 0 0,12 1 0 0 0,0 1 0 0 0,1-1 0 0 0,-1 1 0 0 0,-9 1 0 0 0,13-1 11 0 0,1 0-1 0 0,0 1 1 0 0,0-1-1 0 0,0 0 1 0 0,0 0 0 0 0,0 1-1 0 0,0-1 1 0 0,0 1-1 0 0,0-1 1 0 0,0 1 0 0 0,0 0-1 0 0,0-1 1 0 0,0 1-1 0 0,0 0 1 0 0,1 0 0 0 0,-1-1-1 0 0,0 1 1 0 0,0 0-1 0 0,1 0 1 0 0,-1 0 0 0 0,1 0-1 0 0,-1 0 1 0 0,1 0-1 0 0,-1 0 1 0 0,1 0 0 0 0,-1 0-1 0 0,1 0 1 0 0,0 0-1 0 0,0 0 1 0 0,-1 0-1 0 0,1 2 1 0 0,-1 2 61 0 0,-2 6 279 0 0,1 0 1 0 0,0 0-1 0 0,0 0 0 0 0,1 1 1 0 0,0 13-1 0 0,-1 16-1290 0 0,0 17 1304 0 0,2-37-231 0 0,-3 23 0 0 0,1-32-85 0 0,1-7-28 0 0,0 0 0 0 0,0 0 0 0 0,1 0-1 0 0,0 0 1 0 0,0 0 0 0 0,1 6 0 0 0,0-2-21 0 0,3-2 0 0 0,3-2 0 0 0,-2-4 0 0 0,-1-1 0 0 0,1 1 0 0 0,-1-1 0 0 0,1 0 0 0 0,0 0 0 0 0,-1-1 0 0 0,1 1 0 0 0,-1-1 0 0 0,1 0 0 0 0,-1 0 0 0 0,1-1 0 0 0,4-1 0 0 0,26-6 0 0 0,-10 5 0 0 0,-3 0 0 0 0,1 2 0 0 0,33-1 0 0 0,-50 3 0 0 0,-1 1 0 0 0,1-1 0 0 0,0 1 0 0 0,-1 0 0 0 0,1 0 0 0 0,-1 1 0 0 0,1 0 0 0 0,-1 0 0 0 0,0 0 0 0 0,0 0 0 0 0,0 1 0 0 0,0 0 0 0 0,0 0 0 0 0,-1 0 0 0 0,6 5 0 0 0,-8-6 4 0 0,-1 0-1 0 0,0 0 0 0 0,1 1 1 0 0,-1-1-1 0 0,0 0 1 0 0,0 0-1 0 0,0 1 1 0 0,0-1-1 0 0,-1 1 0 0 0,1-1 1 0 0,-1 1-1 0 0,1-1 1 0 0,-1 1-1 0 0,0-1 1 0 0,0 1-1 0 0,0-1 1 0 0,0 1-1 0 0,-1 4 0 0 0,0 0 14 0 0,-1 1-1 0 0,0 0 0 0 0,0-1 0 0 0,-6 13 1 0 0,-1 0 2 0 0,-1-2 1 0 0,-1 1 0 0 0,0-1 0 0 0,-2-1-1 0 0,0 0 1 0 0,0-1 0 0 0,-2 0 0 0 0,0-1-1 0 0,-31 24 1 0 0,39-35-34 0 0,1 0-1 0 0,0-1 1 0 0,-1 0-1 0 0,0 0 1 0 0,0 0-1 0 0,0-1 1 0 0,-13 3-1 0 0,17-4 8 0 0,0-1 0 0 0,0 1 0 0 0,0-1 0 0 0,0 0 0 0 0,0 0 0 0 0,-1 0 0 0 0,1 0 0 0 0,0-1 0 0 0,0 1 0 0 0,0-1 0 0 0,0 0 0 0 0,0 0 0 0 0,0 0 0 0 0,0 0 0 0 0,0 0 0 0 0,0-1 0 0 0,1 1 0 0 0,-1-1 0 0 0,-5-4 0 0 0,8 5-213 0 0,-1-1-1 0 0,0 1 0 0 0,0-1 1 0 0,1 1-1 0 0,-1-1 1 0 0,1 1-1 0 0,-1-1 0 0 0,1 0 1 0 0,0 1-1 0 0,0-1 1 0 0,0 0-1 0 0,-1 1 0 0 0,2-4 1 0 0,-1 4-823 0 0</inkml:trace>
</inkml:ink>
</file>

<file path=ppt/ink/ink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1-10T17:31:30.50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162 32 10799 0 0,'0'0'979'0'0,"8"-8"-429"0"0,-5 5 2225 0 0,0 1-2335 0 0,-1 1 0 0 0,0-1 0 0 0,1 0 0 0 0,0 1 0 0 0,-1 0 0 0 0,1 0 0 0 0,-1 0-1 0 0,1 0 1 0 0,0 0 0 0 0,0 0 0 0 0,0 1 0 0 0,0-1 0 0 0,-1 1 0 0 0,1 0 0 0 0,5 0 0 0 0,-6 0-317 0 0,1 1 1 0 0,0 0 0 0 0,0-1 0 0 0,-1 1 0 0 0,1 1 0 0 0,-1-1 0 0 0,1 0-1 0 0,-1 0 1 0 0,1 1 0 0 0,-1 0 0 0 0,0-1 0 0 0,1 1 0 0 0,-1 0 0 0 0,0 0-1 0 0,0 0 1 0 0,2 3 0 0 0,0 2 16 0 0,0-1 0 0 0,0 1-1 0 0,0 0 1 0 0,-1 0 0 0 0,0 0 0 0 0,0 1-1 0 0,-1-1 1 0 0,0 1 0 0 0,1 8-1 0 0,0 1 124 0 0,-2 1-1 0 0,0 33 0 0 0,-3-24-153 0 0,-1-1-1 0 0,-2 0 0 0 0,-1 1 1 0 0,-1-2-1 0 0,-1 1 1 0 0,-1-1-1 0 0,-1 0 1 0 0,-17 29-1 0 0,23-47-107 0 0,0 0 0 0 0,0 0 0 0 0,-1-1 0 0 0,0 1 0 0 0,0-1-1 0 0,0-1 1 0 0,-1 1 0 0 0,-10 7 0 0 0,14-12-5 0 0,0 1 1 0 0,-1 0-1 0 0,1-1 0 0 0,-1 0 1 0 0,0 0-1 0 0,0 0 0 0 0,1 0 1 0 0,-1 0-1 0 0,0 0 1 0 0,0-1-1 0 0,0 1 0 0 0,0-1 1 0 0,0 0-1 0 0,0 0 0 0 0,1 0 1 0 0,-1 0-1 0 0,0-1 0 0 0,0 1 1 0 0,0-1-1 0 0,0 0 0 0 0,0 0 1 0 0,1 0-1 0 0,-1 0 0 0 0,0 0 1 0 0,1 0-1 0 0,-4-2 0 0 0,0-2-21 0 0,0 1-1 0 0,0-1 1 0 0,1 0 0 0 0,0 0-1 0 0,-1-1 1 0 0,2 0-1 0 0,-1 1 1 0 0,1-2-1 0 0,0 1 1 0 0,0 0-1 0 0,0-1 1 0 0,1 0-1 0 0,-3-9 1 0 0,0-2-16 0 0,1 0 0 0 0,1 0 1 0 0,0-1-1 0 0,-1-21 0 0 0,5 29 38 0 0,-1 0 0 0 0,2 0-1 0 0,-1 0 1 0 0,2 0-1 0 0,-1 0 1 0 0,1 0-1 0 0,1 0 1 0 0,0 1-1 0 0,1-1 1 0 0,0 1-1 0 0,0 0 1 0 0,1 0-1 0 0,0 0 1 0 0,1 0 0 0 0,14-16-1 0 0,-5 9-623 0 0,0 1 0 0 0,2 0 0 0 0,0 1 0 0 0,0 1-1 0 0,1 1 1 0 0,38-21 0 0 0,-36 23-1021 0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01F6C12-2956-40A3-BBE6-DBEABA9E59C5}" type="datetimeFigureOut">
              <a:rPr lang="en-US" smtClean="0"/>
              <a:t>1/19/2022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244FD01-4642-4DAC-86D4-3C4754983F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03683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15128" y="1788454"/>
            <a:ext cx="8361229" cy="2098226"/>
          </a:xfrm>
        </p:spPr>
        <p:txBody>
          <a:bodyPr anchor="b">
            <a:noAutofit/>
          </a:bodyPr>
          <a:lstStyle>
            <a:lvl1pPr algn="ct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79906" y="3956279"/>
            <a:ext cx="6831673" cy="1086237"/>
          </a:xfrm>
        </p:spPr>
        <p:txBody>
          <a:bodyPr>
            <a:normAutofit/>
          </a:bodyPr>
          <a:lstStyle>
            <a:lvl1pPr marL="0" indent="0" algn="ct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3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2858" y="6453386"/>
            <a:ext cx="1607944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A98F5259-290B-4D23-B4C9-D2A728F04D80}" type="datetime1">
              <a:rPr lang="en-US" smtClean="0"/>
              <a:t>1/19/2022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054" y="6453386"/>
            <a:ext cx="7023377" cy="404614"/>
          </a:xfrm>
        </p:spPr>
        <p:txBody>
          <a:bodyPr/>
          <a:lstStyle>
            <a:lvl1pPr algn="ctr">
              <a:defRPr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SWBAT identify mathematical patterns in sequences IOT determine the nth term of a sequence.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D57F1E4F-1CFF-5643-939E-02111984F565}" type="slidenum">
              <a:rPr lang="en-US" smtClean="0"/>
              <a:t>‹#›</a:t>
            </a:fld>
            <a:endParaRPr lang="en-US"/>
          </a:p>
        </p:txBody>
      </p:sp>
      <p:grpSp>
        <p:nvGrpSpPr>
          <p:cNvPr id="7" name="Group 6"/>
          <p:cNvGrpSpPr/>
          <p:nvPr/>
        </p:nvGrpSpPr>
        <p:grpSpPr>
          <a:xfrm>
            <a:off x="752858" y="744469"/>
            <a:ext cx="10674117" cy="5349671"/>
            <a:chOff x="752858" y="744469"/>
            <a:chExt cx="10674117" cy="5349671"/>
          </a:xfrm>
        </p:grpSpPr>
        <p:sp>
          <p:nvSpPr>
            <p:cNvPr id="11" name="Freeform 6"/>
            <p:cNvSpPr/>
            <p:nvPr/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4" name="Freeform 6"/>
            <p:cNvSpPr/>
            <p:nvPr/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  <p:extLst>
      <p:ext uri="{BB962C8B-B14F-4D97-AF65-F5344CB8AC3E}">
        <p14:creationId xmlns:p14="http://schemas.microsoft.com/office/powerpoint/2010/main" val="136661956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2295525"/>
            <a:ext cx="9601200" cy="35718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268BE8-2F0C-4C54-B2BD-56E0CCF9D93D}" type="datetime1">
              <a:rPr lang="en-US" smtClean="0"/>
              <a:t>1/19/2022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SWBAT identify mathematical patterns in sequences IOT determine the nth term of a sequence.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23509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96561" y="624156"/>
            <a:ext cx="1565766" cy="52432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624156"/>
            <a:ext cx="8179641" cy="52432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50F7BC-F777-4AAF-8E93-7B24A9E5139D}" type="datetime1">
              <a:rPr lang="en-US" smtClean="0"/>
              <a:t>1/19/2022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SWBAT identify mathematical patterns in sequences IOT determine the nth term of a sequence.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41105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673726-3FA8-452E-AF11-21D994C53A14}" type="datetime1">
              <a:rPr lang="en-US" smtClean="0"/>
              <a:t>1/19/2022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SWBAT identify mathematical patterns in sequences IOT determine the nth term of a sequence.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22122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5025" y="1301360"/>
            <a:ext cx="9612971" cy="2852737"/>
          </a:xfrm>
        </p:spPr>
        <p:txBody>
          <a:bodyPr anchor="b">
            <a:normAutofit/>
          </a:bodyPr>
          <a:lstStyle>
            <a:lvl1pPr algn="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5025" y="4216328"/>
            <a:ext cx="9612971" cy="1143324"/>
          </a:xfrm>
        </p:spPr>
        <p:txBody>
          <a:bodyPr/>
          <a:lstStyle>
            <a:lvl1pPr marL="0" indent="0" algn="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8908" y="6453386"/>
            <a:ext cx="162240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9DB4E24A-753E-4B5A-8F34-C66D21EDFC5D}" type="datetime1">
              <a:rPr lang="en-US" smtClean="0"/>
              <a:t>1/19/2022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312" y="6453386"/>
            <a:ext cx="7023377" cy="404614"/>
          </a:xfrm>
        </p:spPr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SWBAT identify mathematical patterns in sequences IOT determine the nth term of a sequence.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D57F1E4F-1CFF-5643-939E-02111984F565}" type="slidenum">
              <a:rPr lang="en-US" smtClean="0"/>
              <a:t>‹#›</a:t>
            </a:fld>
            <a:endParaRPr lang="en-US"/>
          </a:p>
        </p:txBody>
      </p:sp>
      <p:sp>
        <p:nvSpPr>
          <p:cNvPr id="7" name="Freeform 6" title="Crop Mark"/>
          <p:cNvSpPr/>
          <p:nvPr/>
        </p:nvSpPr>
        <p:spPr bwMode="auto">
          <a:xfrm>
            <a:off x="8151962" y="1685652"/>
            <a:ext cx="3275013" cy="4408488"/>
          </a:xfrm>
          <a:custGeom>
            <a:avLst/>
            <a:gdLst/>
            <a:ahLst/>
            <a:cxnLst/>
            <a:rect l="0" t="0" r="r" b="b"/>
            <a:pathLst>
              <a:path w="4125" h="5554">
                <a:moveTo>
                  <a:pt x="3614" y="0"/>
                </a:moveTo>
                <a:lnTo>
                  <a:pt x="4125" y="0"/>
                </a:lnTo>
                <a:lnTo>
                  <a:pt x="4125" y="5554"/>
                </a:lnTo>
                <a:lnTo>
                  <a:pt x="0" y="5554"/>
                </a:lnTo>
                <a:lnTo>
                  <a:pt x="0" y="5074"/>
                </a:lnTo>
                <a:lnTo>
                  <a:pt x="3614" y="5074"/>
                </a:lnTo>
                <a:lnTo>
                  <a:pt x="3614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258346019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71600" y="2285999"/>
            <a:ext cx="4447786" cy="3581401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25403" y="2285999"/>
            <a:ext cx="4447786" cy="3581401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A80271-9286-46EB-B2F0-BF830FA81D67}" type="datetime1">
              <a:rPr lang="en-US" smtClean="0"/>
              <a:t>1/19/2022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SWBAT identify mathematical patterns in sequences IOT determine the nth term of a sequence.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88335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71600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25014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25014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A9272C-0DF4-4DF3-8B6D-8C8FDF79DB64}" type="datetime1">
              <a:rPr lang="en-US" smtClean="0"/>
              <a:t>1/19/2022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SWBAT identify mathematical patterns in sequences IOT determine the nth term of a sequence.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56733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F800A1-8E72-4E29-AF27-C743BBD8384A}" type="datetime1">
              <a:rPr lang="en-US" smtClean="0"/>
              <a:t>1/19/2022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SWBAT identify mathematical patterns in sequences IOT determine the nth term of a sequence.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44952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44E0D6-3E69-4127-8543-34A4512BAA64}" type="datetime1">
              <a:rPr lang="en-US" smtClean="0"/>
              <a:t>1/19/2022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SWBAT identify mathematical patterns in sequences IOT determine the nth term of a sequence.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06027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Autofit/>
          </a:bodyPr>
          <a:lstStyle>
            <a:lvl1pPr>
              <a:lnSpc>
                <a:spcPct val="84000"/>
              </a:lnSpc>
              <a:defRPr sz="4800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56020" y="685801"/>
            <a:ext cx="5212080" cy="517525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6344"/>
            <a:ext cx="3855720" cy="3011056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FB3C7027-76A3-4B43-AA0F-E08BAA9B6FA5}" type="datetime1">
              <a:rPr lang="en-US" smtClean="0"/>
              <a:t>1/19/2022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SWBAT identify mathematical patterns in sequences IOT determine the nth term of a sequence.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D57F1E4F-1CFF-5643-939E-02111984F565}" type="slidenum">
              <a:rPr lang="en-US" smtClean="0"/>
              <a:t>‹#›</a:t>
            </a:fld>
            <a:endParaRPr lang="en-US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6743188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rmAutofit/>
          </a:bodyPr>
          <a:lstStyle>
            <a:lvl1pPr>
              <a:lnSpc>
                <a:spcPct val="84000"/>
              </a:lnSpc>
              <a:defRPr sz="4800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532120" y="0"/>
            <a:ext cx="6659880" cy="6857999"/>
          </a:xfrm>
        </p:spPr>
        <p:txBody>
          <a:bodyPr anchor="t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5968"/>
            <a:ext cx="3855720" cy="3011432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A36D10F2-44E9-4FBB-A309-DE9E79FFB493}" type="datetime1">
              <a:rPr lang="en-US" smtClean="0"/>
              <a:t>1/19/2022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SWBAT identify mathematical patterns in sequences IOT determine the nth term of a sequence.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D57F1E4F-1CFF-5643-939E-02111984F565}" type="slidenum">
              <a:rPr lang="en-US" smtClean="0"/>
              <a:t>‹#›</a:t>
            </a:fld>
            <a:endParaRPr lang="en-US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7951612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286000"/>
            <a:ext cx="9601200" cy="3581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390650" y="6453386"/>
            <a:ext cx="120457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fld id="{3606AB51-0D5F-4B2A-9F41-F52FD0BAD5A8}" type="datetime1">
              <a:rPr lang="en-US" smtClean="0"/>
              <a:t>1/19/2022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93564" y="6453386"/>
            <a:ext cx="6280830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SWBAT identify mathematical patterns in sequences IOT determine the nth term of a sequence.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472736" y="6453386"/>
            <a:ext cx="159629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aseline="0">
                <a:solidFill>
                  <a:schemeClr val="tx2"/>
                </a:solidFill>
              </a:defRPr>
            </a:lvl1pPr>
          </a:lstStyle>
          <a:p>
            <a:fld id="{D57F1E4F-1CFF-5643-939E-02111984F565}" type="slidenum">
              <a:rPr lang="en-US" smtClean="0"/>
              <a:t>‹#›</a:t>
            </a:fld>
            <a:endParaRPr lang="en-US"/>
          </a:p>
        </p:txBody>
      </p:sp>
      <p:sp>
        <p:nvSpPr>
          <p:cNvPr id="9" name="Rectangle 8" title="Side bar"/>
          <p:cNvSpPr/>
          <p:nvPr/>
        </p:nvSpPr>
        <p:spPr>
          <a:xfrm>
            <a:off x="478095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9660467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5" r:id="rId1"/>
    <p:sldLayoutId id="2147483866" r:id="rId2"/>
    <p:sldLayoutId id="2147483867" r:id="rId3"/>
    <p:sldLayoutId id="2147483868" r:id="rId4"/>
    <p:sldLayoutId id="2147483869" r:id="rId5"/>
    <p:sldLayoutId id="2147483870" r:id="rId6"/>
    <p:sldLayoutId id="2147483871" r:id="rId7"/>
    <p:sldLayoutId id="2147483872" r:id="rId8"/>
    <p:sldLayoutId id="2147483873" r:id="rId9"/>
    <p:sldLayoutId id="2147483874" r:id="rId10"/>
    <p:sldLayoutId id="2147483875" r:id="rId11"/>
  </p:sldLayoutIdLst>
  <p:hf sldNum="0" hdr="0" dt="0"/>
  <p:txStyles>
    <p:titleStyle>
      <a:lvl1pPr algn="l" defTabSz="914400" rtl="0" eaLnBrk="1" latinLnBrk="0" hangingPunct="1">
        <a:lnSpc>
          <a:spcPct val="89000"/>
        </a:lnSpc>
        <a:spcBef>
          <a:spcPct val="0"/>
        </a:spcBef>
        <a:buNone/>
        <a:defRPr sz="4400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84048" indent="-384048" algn="l" defTabSz="914400" rtl="0" eaLnBrk="1" latinLnBrk="0" hangingPunct="1">
        <a:lnSpc>
          <a:spcPct val="94000"/>
        </a:lnSpc>
        <a:spcBef>
          <a:spcPts val="1000"/>
        </a:spcBef>
        <a:spcAft>
          <a:spcPts val="200"/>
        </a:spcAft>
        <a:buFont typeface="Franklin Gothic Book" panose="020B0503020102020204" pitchFamily="34" charset="0"/>
        <a:buChar char="■"/>
        <a:defRPr sz="2000" kern="1200" baseline="0">
          <a:solidFill>
            <a:schemeClr val="tx2"/>
          </a:solidFill>
          <a:latin typeface="+mn-lt"/>
          <a:ea typeface="+mn-ea"/>
          <a:cs typeface="+mn-cs"/>
        </a:defRPr>
      </a:lvl1pPr>
      <a:lvl2pPr marL="914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2000" i="1" kern="1200" baseline="0">
          <a:solidFill>
            <a:schemeClr val="tx2"/>
          </a:solidFill>
          <a:latin typeface="+mn-lt"/>
          <a:ea typeface="+mn-ea"/>
          <a:cs typeface="+mn-cs"/>
        </a:defRPr>
      </a:lvl2pPr>
      <a:lvl3pPr marL="1371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3pPr>
      <a:lvl4pPr marL="1828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800" i="1" kern="1200" baseline="0">
          <a:solidFill>
            <a:schemeClr val="tx2"/>
          </a:solidFill>
          <a:latin typeface="+mn-lt"/>
          <a:ea typeface="+mn-ea"/>
          <a:cs typeface="+mn-cs"/>
        </a:defRPr>
      </a:lvl4pPr>
      <a:lvl5pPr marL="22860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27432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600" i="1" kern="1200" baseline="0">
          <a:solidFill>
            <a:schemeClr val="tx2"/>
          </a:solidFill>
          <a:latin typeface="+mn-lt"/>
          <a:ea typeface="+mn-ea"/>
          <a:cs typeface="+mn-cs"/>
        </a:defRPr>
      </a:lvl6pPr>
      <a:lvl7pPr marL="3200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3657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400" i="1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4114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3" orient="horz" pos="1368">
          <p15:clr>
            <a:srgbClr val="F26B43"/>
          </p15:clr>
        </p15:guide>
        <p15:guide id="4" orient="horz" pos="1440">
          <p15:clr>
            <a:srgbClr val="F26B43"/>
          </p15:clr>
        </p15:guide>
        <p15:guide id="6" orient="horz" pos="3696">
          <p15:clr>
            <a:srgbClr val="F26B43"/>
          </p15:clr>
        </p15:guide>
        <p15:guide id="7" orient="horz" pos="432">
          <p15:clr>
            <a:srgbClr val="F26B43"/>
          </p15:clr>
        </p15:guide>
        <p15:guide id="8" orient="horz" pos="1512">
          <p15:clr>
            <a:srgbClr val="F26B43"/>
          </p15:clr>
        </p15:guide>
        <p15:guide id="9" pos="6912">
          <p15:clr>
            <a:srgbClr val="F26B43"/>
          </p15:clr>
        </p15:guide>
        <p15:guide id="10" pos="936">
          <p15:clr>
            <a:srgbClr val="F26B43"/>
          </p15:clr>
        </p15:guide>
        <p15:guide id="11" pos="86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hyperlink" Target="http://pngimg.com/download/51571" TargetMode="External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12" Type="http://schemas.openxmlformats.org/officeDocument/2006/relationships/image" Target="../media/image8.png"/><Relationship Id="rId17" Type="http://schemas.openxmlformats.org/officeDocument/2006/relationships/image" Target="../media/image9.png"/><Relationship Id="rId2" Type="http://schemas.openxmlformats.org/officeDocument/2006/relationships/image" Target="../media/image1.png"/><Relationship Id="rId16" Type="http://schemas.openxmlformats.org/officeDocument/2006/relationships/customXml" Target="../ink/ink1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://www.pngall.com/oval-png" TargetMode="External"/><Relationship Id="rId11" Type="http://schemas.openxmlformats.org/officeDocument/2006/relationships/hyperlink" Target="http://pngimg.com/download/5911" TargetMode="External"/><Relationship Id="rId5" Type="http://schemas.openxmlformats.org/officeDocument/2006/relationships/image" Target="../media/image4.png"/><Relationship Id="rId15" Type="http://schemas.openxmlformats.org/officeDocument/2006/relationships/hyperlink" Target="http://www.cordovacarter.weebly.com" TargetMode="External"/><Relationship Id="rId10" Type="http://schemas.openxmlformats.org/officeDocument/2006/relationships/image" Target="../media/image7.png"/><Relationship Id="rId4" Type="http://schemas.openxmlformats.org/officeDocument/2006/relationships/image" Target="../media/image3.png"/><Relationship Id="rId9" Type="http://schemas.openxmlformats.org/officeDocument/2006/relationships/hyperlink" Target="http://pngimg.com/download/6981" TargetMode="External"/><Relationship Id="rId14" Type="http://schemas.openxmlformats.org/officeDocument/2006/relationships/hyperlink" Target="http://www.deltamath.com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80.png"/><Relationship Id="rId21" Type="http://schemas.openxmlformats.org/officeDocument/2006/relationships/image" Target="../media/image32.png"/><Relationship Id="rId42" Type="http://schemas.openxmlformats.org/officeDocument/2006/relationships/customXml" Target="../ink/ink21.xml"/><Relationship Id="rId63" Type="http://schemas.openxmlformats.org/officeDocument/2006/relationships/image" Target="../media/image53.png"/><Relationship Id="rId84" Type="http://schemas.openxmlformats.org/officeDocument/2006/relationships/customXml" Target="../ink/ink42.xml"/><Relationship Id="rId16" Type="http://schemas.openxmlformats.org/officeDocument/2006/relationships/customXml" Target="../ink/ink8.xml"/><Relationship Id="rId107" Type="http://schemas.openxmlformats.org/officeDocument/2006/relationships/image" Target="../media/image75.png"/><Relationship Id="rId11" Type="http://schemas.openxmlformats.org/officeDocument/2006/relationships/image" Target="../media/image27.png"/><Relationship Id="rId32" Type="http://schemas.openxmlformats.org/officeDocument/2006/relationships/customXml" Target="../ink/ink16.xml"/><Relationship Id="rId37" Type="http://schemas.openxmlformats.org/officeDocument/2006/relationships/image" Target="../media/image40.png"/><Relationship Id="rId53" Type="http://schemas.openxmlformats.org/officeDocument/2006/relationships/image" Target="../media/image48.png"/><Relationship Id="rId58" Type="http://schemas.openxmlformats.org/officeDocument/2006/relationships/customXml" Target="../ink/ink29.xml"/><Relationship Id="rId74" Type="http://schemas.openxmlformats.org/officeDocument/2006/relationships/customXml" Target="../ink/ink37.xml"/><Relationship Id="rId79" Type="http://schemas.openxmlformats.org/officeDocument/2006/relationships/image" Target="../media/image61.png"/><Relationship Id="rId102" Type="http://schemas.openxmlformats.org/officeDocument/2006/relationships/customXml" Target="../ink/ink51.xml"/><Relationship Id="rId123" Type="http://schemas.openxmlformats.org/officeDocument/2006/relationships/image" Target="../media/image83.png"/><Relationship Id="rId128" Type="http://schemas.openxmlformats.org/officeDocument/2006/relationships/customXml" Target="../ink/ink64.xml"/><Relationship Id="rId5" Type="http://schemas.openxmlformats.org/officeDocument/2006/relationships/image" Target="../media/image24.png"/><Relationship Id="rId90" Type="http://schemas.openxmlformats.org/officeDocument/2006/relationships/customXml" Target="../ink/ink45.xml"/><Relationship Id="rId95" Type="http://schemas.openxmlformats.org/officeDocument/2006/relationships/image" Target="../media/image69.png"/><Relationship Id="rId22" Type="http://schemas.openxmlformats.org/officeDocument/2006/relationships/customXml" Target="../ink/ink11.xml"/><Relationship Id="rId27" Type="http://schemas.openxmlformats.org/officeDocument/2006/relationships/image" Target="../media/image35.png"/><Relationship Id="rId43" Type="http://schemas.openxmlformats.org/officeDocument/2006/relationships/image" Target="../media/image43.png"/><Relationship Id="rId48" Type="http://schemas.openxmlformats.org/officeDocument/2006/relationships/customXml" Target="../ink/ink24.xml"/><Relationship Id="rId64" Type="http://schemas.openxmlformats.org/officeDocument/2006/relationships/customXml" Target="../ink/ink32.xml"/><Relationship Id="rId69" Type="http://schemas.openxmlformats.org/officeDocument/2006/relationships/image" Target="../media/image56.png"/><Relationship Id="rId113" Type="http://schemas.openxmlformats.org/officeDocument/2006/relationships/image" Target="../media/image78.png"/><Relationship Id="rId118" Type="http://schemas.openxmlformats.org/officeDocument/2006/relationships/customXml" Target="../ink/ink59.xml"/><Relationship Id="rId134" Type="http://schemas.openxmlformats.org/officeDocument/2006/relationships/customXml" Target="../ink/ink67.xml"/><Relationship Id="rId80" Type="http://schemas.openxmlformats.org/officeDocument/2006/relationships/customXml" Target="../ink/ink40.xml"/><Relationship Id="rId85" Type="http://schemas.openxmlformats.org/officeDocument/2006/relationships/image" Target="../media/image64.png"/><Relationship Id="rId12" Type="http://schemas.openxmlformats.org/officeDocument/2006/relationships/customXml" Target="../ink/ink6.xml"/><Relationship Id="rId17" Type="http://schemas.openxmlformats.org/officeDocument/2006/relationships/image" Target="../media/image30.png"/><Relationship Id="rId33" Type="http://schemas.openxmlformats.org/officeDocument/2006/relationships/image" Target="../media/image38.png"/><Relationship Id="rId38" Type="http://schemas.openxmlformats.org/officeDocument/2006/relationships/customXml" Target="../ink/ink19.xml"/><Relationship Id="rId59" Type="http://schemas.openxmlformats.org/officeDocument/2006/relationships/image" Target="../media/image51.png"/><Relationship Id="rId103" Type="http://schemas.openxmlformats.org/officeDocument/2006/relationships/image" Target="../media/image73.png"/><Relationship Id="rId108" Type="http://schemas.openxmlformats.org/officeDocument/2006/relationships/customXml" Target="../ink/ink54.xml"/><Relationship Id="rId124" Type="http://schemas.openxmlformats.org/officeDocument/2006/relationships/customXml" Target="../ink/ink62.xml"/><Relationship Id="rId129" Type="http://schemas.openxmlformats.org/officeDocument/2006/relationships/image" Target="../media/image86.png"/><Relationship Id="rId54" Type="http://schemas.openxmlformats.org/officeDocument/2006/relationships/customXml" Target="../ink/ink27.xml"/><Relationship Id="rId70" Type="http://schemas.openxmlformats.org/officeDocument/2006/relationships/customXml" Target="../ink/ink35.xml"/><Relationship Id="rId75" Type="http://schemas.openxmlformats.org/officeDocument/2006/relationships/image" Target="../media/image59.png"/><Relationship Id="rId91" Type="http://schemas.openxmlformats.org/officeDocument/2006/relationships/image" Target="../media/image67.png"/><Relationship Id="rId96" Type="http://schemas.openxmlformats.org/officeDocument/2006/relationships/customXml" Target="../ink/ink48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3.xml"/><Relationship Id="rId23" Type="http://schemas.openxmlformats.org/officeDocument/2006/relationships/image" Target="../media/image33.png"/><Relationship Id="rId28" Type="http://schemas.openxmlformats.org/officeDocument/2006/relationships/customXml" Target="../ink/ink14.xml"/><Relationship Id="rId49" Type="http://schemas.openxmlformats.org/officeDocument/2006/relationships/image" Target="../media/image46.png"/><Relationship Id="rId114" Type="http://schemas.openxmlformats.org/officeDocument/2006/relationships/customXml" Target="../ink/ink57.xml"/><Relationship Id="rId119" Type="http://schemas.openxmlformats.org/officeDocument/2006/relationships/image" Target="../media/image81.png"/><Relationship Id="rId44" Type="http://schemas.openxmlformats.org/officeDocument/2006/relationships/customXml" Target="../ink/ink22.xml"/><Relationship Id="rId60" Type="http://schemas.openxmlformats.org/officeDocument/2006/relationships/customXml" Target="../ink/ink30.xml"/><Relationship Id="rId65" Type="http://schemas.openxmlformats.org/officeDocument/2006/relationships/image" Target="../media/image54.png"/><Relationship Id="rId81" Type="http://schemas.openxmlformats.org/officeDocument/2006/relationships/image" Target="../media/image62.png"/><Relationship Id="rId86" Type="http://schemas.openxmlformats.org/officeDocument/2006/relationships/customXml" Target="../ink/ink43.xml"/><Relationship Id="rId130" Type="http://schemas.openxmlformats.org/officeDocument/2006/relationships/customXml" Target="../ink/ink65.xml"/><Relationship Id="rId135" Type="http://schemas.openxmlformats.org/officeDocument/2006/relationships/image" Target="../media/image89.png"/><Relationship Id="rId13" Type="http://schemas.openxmlformats.org/officeDocument/2006/relationships/image" Target="../media/image28.png"/><Relationship Id="rId18" Type="http://schemas.openxmlformats.org/officeDocument/2006/relationships/customXml" Target="../ink/ink9.xml"/><Relationship Id="rId39" Type="http://schemas.openxmlformats.org/officeDocument/2006/relationships/image" Target="../media/image41.png"/><Relationship Id="rId109" Type="http://schemas.openxmlformats.org/officeDocument/2006/relationships/image" Target="../media/image76.png"/><Relationship Id="rId34" Type="http://schemas.openxmlformats.org/officeDocument/2006/relationships/customXml" Target="../ink/ink17.xml"/><Relationship Id="rId50" Type="http://schemas.openxmlformats.org/officeDocument/2006/relationships/customXml" Target="../ink/ink25.xml"/><Relationship Id="rId55" Type="http://schemas.openxmlformats.org/officeDocument/2006/relationships/image" Target="../media/image49.png"/><Relationship Id="rId76" Type="http://schemas.openxmlformats.org/officeDocument/2006/relationships/customXml" Target="../ink/ink38.xml"/><Relationship Id="rId97" Type="http://schemas.openxmlformats.org/officeDocument/2006/relationships/image" Target="../media/image70.png"/><Relationship Id="rId104" Type="http://schemas.openxmlformats.org/officeDocument/2006/relationships/customXml" Target="../ink/ink52.xml"/><Relationship Id="rId120" Type="http://schemas.openxmlformats.org/officeDocument/2006/relationships/customXml" Target="../ink/ink60.xml"/><Relationship Id="rId125" Type="http://schemas.openxmlformats.org/officeDocument/2006/relationships/image" Target="../media/image84.png"/><Relationship Id="rId7" Type="http://schemas.openxmlformats.org/officeDocument/2006/relationships/image" Target="../media/image25.png"/><Relationship Id="rId71" Type="http://schemas.openxmlformats.org/officeDocument/2006/relationships/image" Target="../media/image57.png"/><Relationship Id="rId92" Type="http://schemas.openxmlformats.org/officeDocument/2006/relationships/customXml" Target="../ink/ink46.xml"/><Relationship Id="rId2" Type="http://schemas.openxmlformats.org/officeDocument/2006/relationships/image" Target="../media/image22.png"/><Relationship Id="rId29" Type="http://schemas.openxmlformats.org/officeDocument/2006/relationships/image" Target="../media/image36.png"/><Relationship Id="rId24" Type="http://schemas.openxmlformats.org/officeDocument/2006/relationships/customXml" Target="../ink/ink12.xml"/><Relationship Id="rId40" Type="http://schemas.openxmlformats.org/officeDocument/2006/relationships/customXml" Target="../ink/ink20.xml"/><Relationship Id="rId45" Type="http://schemas.openxmlformats.org/officeDocument/2006/relationships/image" Target="../media/image44.png"/><Relationship Id="rId66" Type="http://schemas.openxmlformats.org/officeDocument/2006/relationships/customXml" Target="../ink/ink33.xml"/><Relationship Id="rId87" Type="http://schemas.openxmlformats.org/officeDocument/2006/relationships/image" Target="../media/image65.png"/><Relationship Id="rId110" Type="http://schemas.openxmlformats.org/officeDocument/2006/relationships/customXml" Target="../ink/ink55.xml"/><Relationship Id="rId115" Type="http://schemas.openxmlformats.org/officeDocument/2006/relationships/image" Target="../media/image79.png"/><Relationship Id="rId131" Type="http://schemas.openxmlformats.org/officeDocument/2006/relationships/image" Target="../media/image87.png"/><Relationship Id="rId136" Type="http://schemas.openxmlformats.org/officeDocument/2006/relationships/customXml" Target="../ink/ink68.xml"/><Relationship Id="rId61" Type="http://schemas.openxmlformats.org/officeDocument/2006/relationships/image" Target="../media/image52.png"/><Relationship Id="rId82" Type="http://schemas.openxmlformats.org/officeDocument/2006/relationships/customXml" Target="../ink/ink41.xml"/><Relationship Id="rId19" Type="http://schemas.openxmlformats.org/officeDocument/2006/relationships/image" Target="../media/image31.png"/><Relationship Id="rId14" Type="http://schemas.openxmlformats.org/officeDocument/2006/relationships/customXml" Target="../ink/ink7.xml"/><Relationship Id="rId30" Type="http://schemas.openxmlformats.org/officeDocument/2006/relationships/customXml" Target="../ink/ink15.xml"/><Relationship Id="rId35" Type="http://schemas.openxmlformats.org/officeDocument/2006/relationships/image" Target="../media/image39.png"/><Relationship Id="rId56" Type="http://schemas.openxmlformats.org/officeDocument/2006/relationships/customXml" Target="../ink/ink28.xml"/><Relationship Id="rId77" Type="http://schemas.openxmlformats.org/officeDocument/2006/relationships/image" Target="../media/image60.png"/><Relationship Id="rId100" Type="http://schemas.openxmlformats.org/officeDocument/2006/relationships/customXml" Target="../ink/ink50.xml"/><Relationship Id="rId105" Type="http://schemas.openxmlformats.org/officeDocument/2006/relationships/image" Target="../media/image74.png"/><Relationship Id="rId126" Type="http://schemas.openxmlformats.org/officeDocument/2006/relationships/customXml" Target="../ink/ink63.xml"/><Relationship Id="rId8" Type="http://schemas.openxmlformats.org/officeDocument/2006/relationships/customXml" Target="../ink/ink4.xml"/><Relationship Id="rId51" Type="http://schemas.openxmlformats.org/officeDocument/2006/relationships/image" Target="../media/image47.png"/><Relationship Id="rId72" Type="http://schemas.openxmlformats.org/officeDocument/2006/relationships/customXml" Target="../ink/ink36.xml"/><Relationship Id="rId93" Type="http://schemas.openxmlformats.org/officeDocument/2006/relationships/image" Target="../media/image68.png"/><Relationship Id="rId98" Type="http://schemas.openxmlformats.org/officeDocument/2006/relationships/customXml" Target="../ink/ink49.xml"/><Relationship Id="rId121" Type="http://schemas.openxmlformats.org/officeDocument/2006/relationships/image" Target="../media/image82.png"/><Relationship Id="rId3" Type="http://schemas.openxmlformats.org/officeDocument/2006/relationships/image" Target="../media/image23.png"/><Relationship Id="rId25" Type="http://schemas.openxmlformats.org/officeDocument/2006/relationships/image" Target="../media/image34.png"/><Relationship Id="rId46" Type="http://schemas.openxmlformats.org/officeDocument/2006/relationships/customXml" Target="../ink/ink23.xml"/><Relationship Id="rId67" Type="http://schemas.openxmlformats.org/officeDocument/2006/relationships/image" Target="../media/image55.png"/><Relationship Id="rId116" Type="http://schemas.openxmlformats.org/officeDocument/2006/relationships/customXml" Target="../ink/ink58.xml"/><Relationship Id="rId137" Type="http://schemas.openxmlformats.org/officeDocument/2006/relationships/image" Target="../media/image90.png"/><Relationship Id="rId20" Type="http://schemas.openxmlformats.org/officeDocument/2006/relationships/customXml" Target="../ink/ink10.xml"/><Relationship Id="rId41" Type="http://schemas.openxmlformats.org/officeDocument/2006/relationships/image" Target="../media/image42.png"/><Relationship Id="rId62" Type="http://schemas.openxmlformats.org/officeDocument/2006/relationships/customXml" Target="../ink/ink31.xml"/><Relationship Id="rId83" Type="http://schemas.openxmlformats.org/officeDocument/2006/relationships/image" Target="../media/image63.png"/><Relationship Id="rId88" Type="http://schemas.openxmlformats.org/officeDocument/2006/relationships/customXml" Target="../ink/ink44.xml"/><Relationship Id="rId111" Type="http://schemas.openxmlformats.org/officeDocument/2006/relationships/image" Target="../media/image77.png"/><Relationship Id="rId132" Type="http://schemas.openxmlformats.org/officeDocument/2006/relationships/customXml" Target="../ink/ink66.xml"/><Relationship Id="rId15" Type="http://schemas.openxmlformats.org/officeDocument/2006/relationships/image" Target="../media/image29.png"/><Relationship Id="rId36" Type="http://schemas.openxmlformats.org/officeDocument/2006/relationships/customXml" Target="../ink/ink18.xml"/><Relationship Id="rId57" Type="http://schemas.openxmlformats.org/officeDocument/2006/relationships/image" Target="../media/image50.png"/><Relationship Id="rId106" Type="http://schemas.openxmlformats.org/officeDocument/2006/relationships/customXml" Target="../ink/ink53.xml"/><Relationship Id="rId127" Type="http://schemas.openxmlformats.org/officeDocument/2006/relationships/image" Target="../media/image85.png"/><Relationship Id="rId10" Type="http://schemas.openxmlformats.org/officeDocument/2006/relationships/customXml" Target="../ink/ink5.xml"/><Relationship Id="rId31" Type="http://schemas.openxmlformats.org/officeDocument/2006/relationships/image" Target="../media/image37.png"/><Relationship Id="rId52" Type="http://schemas.openxmlformats.org/officeDocument/2006/relationships/customXml" Target="../ink/ink26.xml"/><Relationship Id="rId73" Type="http://schemas.openxmlformats.org/officeDocument/2006/relationships/image" Target="../media/image58.png"/><Relationship Id="rId78" Type="http://schemas.openxmlformats.org/officeDocument/2006/relationships/customXml" Target="../ink/ink39.xml"/><Relationship Id="rId94" Type="http://schemas.openxmlformats.org/officeDocument/2006/relationships/customXml" Target="../ink/ink47.xml"/><Relationship Id="rId99" Type="http://schemas.openxmlformats.org/officeDocument/2006/relationships/image" Target="../media/image71.png"/><Relationship Id="rId101" Type="http://schemas.openxmlformats.org/officeDocument/2006/relationships/image" Target="../media/image72.png"/><Relationship Id="rId122" Type="http://schemas.openxmlformats.org/officeDocument/2006/relationships/customXml" Target="../ink/ink61.xml"/><Relationship Id="rId4" Type="http://schemas.openxmlformats.org/officeDocument/2006/relationships/customXml" Target="../ink/ink2.xml"/><Relationship Id="rId9" Type="http://schemas.openxmlformats.org/officeDocument/2006/relationships/image" Target="../media/image26.png"/><Relationship Id="rId26" Type="http://schemas.openxmlformats.org/officeDocument/2006/relationships/customXml" Target="../ink/ink13.xml"/><Relationship Id="rId47" Type="http://schemas.openxmlformats.org/officeDocument/2006/relationships/image" Target="../media/image45.png"/><Relationship Id="rId68" Type="http://schemas.openxmlformats.org/officeDocument/2006/relationships/customXml" Target="../ink/ink34.xml"/><Relationship Id="rId89" Type="http://schemas.openxmlformats.org/officeDocument/2006/relationships/image" Target="../media/image66.png"/><Relationship Id="rId112" Type="http://schemas.openxmlformats.org/officeDocument/2006/relationships/customXml" Target="../ink/ink56.xml"/><Relationship Id="rId133" Type="http://schemas.openxmlformats.org/officeDocument/2006/relationships/image" Target="../media/image88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6" Type="http://schemas.openxmlformats.org/officeDocument/2006/relationships/customXml" Target="../ink/ink80.xml"/><Relationship Id="rId21" Type="http://schemas.openxmlformats.org/officeDocument/2006/relationships/image" Target="../media/image105.png"/><Relationship Id="rId42" Type="http://schemas.openxmlformats.org/officeDocument/2006/relationships/customXml" Target="../ink/ink88.xml"/><Relationship Id="rId47" Type="http://schemas.openxmlformats.org/officeDocument/2006/relationships/image" Target="../media/image118.png"/><Relationship Id="rId63" Type="http://schemas.openxmlformats.org/officeDocument/2006/relationships/image" Target="../media/image126.png"/><Relationship Id="rId68" Type="http://schemas.openxmlformats.org/officeDocument/2006/relationships/customXml" Target="../ink/ink101.xml"/><Relationship Id="rId7" Type="http://schemas.openxmlformats.org/officeDocument/2006/relationships/image" Target="../media/image98.png"/><Relationship Id="rId71" Type="http://schemas.openxmlformats.org/officeDocument/2006/relationships/image" Target="../media/image130.png"/><Relationship Id="rId2" Type="http://schemas.openxmlformats.org/officeDocument/2006/relationships/image" Target="../media/image22.png"/><Relationship Id="rId16" Type="http://schemas.openxmlformats.org/officeDocument/2006/relationships/customXml" Target="../ink/ink75.xml"/><Relationship Id="rId29" Type="http://schemas.openxmlformats.org/officeDocument/2006/relationships/image" Target="../media/image109.png"/><Relationship Id="rId11" Type="http://schemas.openxmlformats.org/officeDocument/2006/relationships/image" Target="../media/image100.png"/><Relationship Id="rId24" Type="http://schemas.openxmlformats.org/officeDocument/2006/relationships/customXml" Target="../ink/ink79.xml"/><Relationship Id="rId32" Type="http://schemas.openxmlformats.org/officeDocument/2006/relationships/customXml" Target="../ink/ink83.xml"/><Relationship Id="rId37" Type="http://schemas.openxmlformats.org/officeDocument/2006/relationships/image" Target="../media/image113.png"/><Relationship Id="rId40" Type="http://schemas.openxmlformats.org/officeDocument/2006/relationships/customXml" Target="../ink/ink87.xml"/><Relationship Id="rId45" Type="http://schemas.openxmlformats.org/officeDocument/2006/relationships/image" Target="../media/image117.png"/><Relationship Id="rId53" Type="http://schemas.openxmlformats.org/officeDocument/2006/relationships/image" Target="../media/image121.png"/><Relationship Id="rId58" Type="http://schemas.openxmlformats.org/officeDocument/2006/relationships/customXml" Target="../ink/ink96.xml"/><Relationship Id="rId66" Type="http://schemas.openxmlformats.org/officeDocument/2006/relationships/customXml" Target="../ink/ink100.xml"/><Relationship Id="rId5" Type="http://schemas.openxmlformats.org/officeDocument/2006/relationships/image" Target="../media/image97.png"/><Relationship Id="rId61" Type="http://schemas.openxmlformats.org/officeDocument/2006/relationships/image" Target="../media/image125.png"/><Relationship Id="rId19" Type="http://schemas.openxmlformats.org/officeDocument/2006/relationships/image" Target="../media/image104.png"/><Relationship Id="rId14" Type="http://schemas.openxmlformats.org/officeDocument/2006/relationships/customXml" Target="../ink/ink74.xml"/><Relationship Id="rId22" Type="http://schemas.openxmlformats.org/officeDocument/2006/relationships/customXml" Target="../ink/ink78.xml"/><Relationship Id="rId27" Type="http://schemas.openxmlformats.org/officeDocument/2006/relationships/image" Target="../media/image108.png"/><Relationship Id="rId30" Type="http://schemas.openxmlformats.org/officeDocument/2006/relationships/customXml" Target="../ink/ink82.xml"/><Relationship Id="rId35" Type="http://schemas.openxmlformats.org/officeDocument/2006/relationships/image" Target="../media/image112.png"/><Relationship Id="rId43" Type="http://schemas.openxmlformats.org/officeDocument/2006/relationships/image" Target="../media/image116.png"/><Relationship Id="rId48" Type="http://schemas.openxmlformats.org/officeDocument/2006/relationships/customXml" Target="../ink/ink91.xml"/><Relationship Id="rId56" Type="http://schemas.openxmlformats.org/officeDocument/2006/relationships/customXml" Target="../ink/ink95.xml"/><Relationship Id="rId64" Type="http://schemas.openxmlformats.org/officeDocument/2006/relationships/customXml" Target="../ink/ink99.xml"/><Relationship Id="rId69" Type="http://schemas.openxmlformats.org/officeDocument/2006/relationships/image" Target="../media/image129.png"/><Relationship Id="rId8" Type="http://schemas.openxmlformats.org/officeDocument/2006/relationships/customXml" Target="../ink/ink71.xml"/><Relationship Id="rId51" Type="http://schemas.openxmlformats.org/officeDocument/2006/relationships/image" Target="../media/image120.png"/><Relationship Id="rId3" Type="http://schemas.openxmlformats.org/officeDocument/2006/relationships/image" Target="../media/image96.png"/><Relationship Id="rId12" Type="http://schemas.openxmlformats.org/officeDocument/2006/relationships/customXml" Target="../ink/ink73.xml"/><Relationship Id="rId17" Type="http://schemas.openxmlformats.org/officeDocument/2006/relationships/image" Target="../media/image103.png"/><Relationship Id="rId25" Type="http://schemas.openxmlformats.org/officeDocument/2006/relationships/image" Target="../media/image107.png"/><Relationship Id="rId33" Type="http://schemas.openxmlformats.org/officeDocument/2006/relationships/image" Target="../media/image111.png"/><Relationship Id="rId38" Type="http://schemas.openxmlformats.org/officeDocument/2006/relationships/customXml" Target="../ink/ink86.xml"/><Relationship Id="rId46" Type="http://schemas.openxmlformats.org/officeDocument/2006/relationships/customXml" Target="../ink/ink90.xml"/><Relationship Id="rId59" Type="http://schemas.openxmlformats.org/officeDocument/2006/relationships/image" Target="../media/image124.png"/><Relationship Id="rId67" Type="http://schemas.openxmlformats.org/officeDocument/2006/relationships/image" Target="../media/image128.png"/><Relationship Id="rId20" Type="http://schemas.openxmlformats.org/officeDocument/2006/relationships/customXml" Target="../ink/ink77.xml"/><Relationship Id="rId41" Type="http://schemas.openxmlformats.org/officeDocument/2006/relationships/image" Target="../media/image115.png"/><Relationship Id="rId54" Type="http://schemas.openxmlformats.org/officeDocument/2006/relationships/customXml" Target="../ink/ink94.xml"/><Relationship Id="rId62" Type="http://schemas.openxmlformats.org/officeDocument/2006/relationships/customXml" Target="../ink/ink98.xml"/><Relationship Id="rId70" Type="http://schemas.openxmlformats.org/officeDocument/2006/relationships/customXml" Target="../ink/ink102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70.xml"/><Relationship Id="rId15" Type="http://schemas.openxmlformats.org/officeDocument/2006/relationships/image" Target="../media/image102.png"/><Relationship Id="rId23" Type="http://schemas.openxmlformats.org/officeDocument/2006/relationships/image" Target="../media/image106.png"/><Relationship Id="rId28" Type="http://schemas.openxmlformats.org/officeDocument/2006/relationships/customXml" Target="../ink/ink81.xml"/><Relationship Id="rId36" Type="http://schemas.openxmlformats.org/officeDocument/2006/relationships/customXml" Target="../ink/ink85.xml"/><Relationship Id="rId49" Type="http://schemas.openxmlformats.org/officeDocument/2006/relationships/image" Target="../media/image119.png"/><Relationship Id="rId57" Type="http://schemas.openxmlformats.org/officeDocument/2006/relationships/image" Target="../media/image123.png"/><Relationship Id="rId10" Type="http://schemas.openxmlformats.org/officeDocument/2006/relationships/customXml" Target="../ink/ink72.xml"/><Relationship Id="rId31" Type="http://schemas.openxmlformats.org/officeDocument/2006/relationships/image" Target="../media/image110.png"/><Relationship Id="rId44" Type="http://schemas.openxmlformats.org/officeDocument/2006/relationships/customXml" Target="../ink/ink89.xml"/><Relationship Id="rId52" Type="http://schemas.openxmlformats.org/officeDocument/2006/relationships/customXml" Target="../ink/ink93.xml"/><Relationship Id="rId60" Type="http://schemas.openxmlformats.org/officeDocument/2006/relationships/customXml" Target="../ink/ink97.xml"/><Relationship Id="rId65" Type="http://schemas.openxmlformats.org/officeDocument/2006/relationships/image" Target="../media/image127.png"/><Relationship Id="rId4" Type="http://schemas.openxmlformats.org/officeDocument/2006/relationships/customXml" Target="../ink/ink69.xml"/><Relationship Id="rId9" Type="http://schemas.openxmlformats.org/officeDocument/2006/relationships/image" Target="../media/image99.png"/><Relationship Id="rId13" Type="http://schemas.openxmlformats.org/officeDocument/2006/relationships/image" Target="../media/image101.png"/><Relationship Id="rId18" Type="http://schemas.openxmlformats.org/officeDocument/2006/relationships/customXml" Target="../ink/ink76.xml"/><Relationship Id="rId39" Type="http://schemas.openxmlformats.org/officeDocument/2006/relationships/image" Target="../media/image114.png"/><Relationship Id="rId34" Type="http://schemas.openxmlformats.org/officeDocument/2006/relationships/customXml" Target="../ink/ink84.xml"/><Relationship Id="rId50" Type="http://schemas.openxmlformats.org/officeDocument/2006/relationships/customXml" Target="../ink/ink92.xml"/><Relationship Id="rId55" Type="http://schemas.openxmlformats.org/officeDocument/2006/relationships/image" Target="../media/image122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193.png"/><Relationship Id="rId21" Type="http://schemas.openxmlformats.org/officeDocument/2006/relationships/image" Target="../media/image145.png"/><Relationship Id="rId42" Type="http://schemas.openxmlformats.org/officeDocument/2006/relationships/customXml" Target="../ink/ink122.xml"/><Relationship Id="rId63" Type="http://schemas.openxmlformats.org/officeDocument/2006/relationships/image" Target="../media/image166.png"/><Relationship Id="rId84" Type="http://schemas.openxmlformats.org/officeDocument/2006/relationships/customXml" Target="../ink/ink143.xml"/><Relationship Id="rId138" Type="http://schemas.openxmlformats.org/officeDocument/2006/relationships/customXml" Target="../ink/ink170.xml"/><Relationship Id="rId159" Type="http://schemas.openxmlformats.org/officeDocument/2006/relationships/image" Target="../media/image214.png"/><Relationship Id="rId170" Type="http://schemas.openxmlformats.org/officeDocument/2006/relationships/customXml" Target="../ink/ink186.xml"/><Relationship Id="rId191" Type="http://schemas.openxmlformats.org/officeDocument/2006/relationships/image" Target="../media/image230.png"/><Relationship Id="rId205" Type="http://schemas.openxmlformats.org/officeDocument/2006/relationships/image" Target="../media/image237.png"/><Relationship Id="rId226" Type="http://schemas.openxmlformats.org/officeDocument/2006/relationships/customXml" Target="../ink/ink214.xml"/><Relationship Id="rId247" Type="http://schemas.openxmlformats.org/officeDocument/2006/relationships/image" Target="../media/image258.png"/><Relationship Id="rId107" Type="http://schemas.openxmlformats.org/officeDocument/2006/relationships/image" Target="../media/image188.png"/><Relationship Id="rId11" Type="http://schemas.openxmlformats.org/officeDocument/2006/relationships/image" Target="../media/image140.png"/><Relationship Id="rId32" Type="http://schemas.openxmlformats.org/officeDocument/2006/relationships/customXml" Target="../ink/ink117.xml"/><Relationship Id="rId53" Type="http://schemas.openxmlformats.org/officeDocument/2006/relationships/image" Target="../media/image161.png"/><Relationship Id="rId74" Type="http://schemas.openxmlformats.org/officeDocument/2006/relationships/customXml" Target="../ink/ink138.xml"/><Relationship Id="rId128" Type="http://schemas.openxmlformats.org/officeDocument/2006/relationships/customXml" Target="../ink/ink165.xml"/><Relationship Id="rId149" Type="http://schemas.openxmlformats.org/officeDocument/2006/relationships/image" Target="../media/image209.png"/><Relationship Id="rId5" Type="http://schemas.openxmlformats.org/officeDocument/2006/relationships/image" Target="../media/image137.png"/><Relationship Id="rId95" Type="http://schemas.openxmlformats.org/officeDocument/2006/relationships/image" Target="../media/image182.png"/><Relationship Id="rId160" Type="http://schemas.openxmlformats.org/officeDocument/2006/relationships/customXml" Target="../ink/ink181.xml"/><Relationship Id="rId181" Type="http://schemas.openxmlformats.org/officeDocument/2006/relationships/image" Target="../media/image225.png"/><Relationship Id="rId216" Type="http://schemas.openxmlformats.org/officeDocument/2006/relationships/customXml" Target="../ink/ink209.xml"/><Relationship Id="rId237" Type="http://schemas.openxmlformats.org/officeDocument/2006/relationships/image" Target="../media/image253.png"/><Relationship Id="rId22" Type="http://schemas.openxmlformats.org/officeDocument/2006/relationships/customXml" Target="../ink/ink112.xml"/><Relationship Id="rId43" Type="http://schemas.openxmlformats.org/officeDocument/2006/relationships/image" Target="../media/image156.png"/><Relationship Id="rId64" Type="http://schemas.openxmlformats.org/officeDocument/2006/relationships/customXml" Target="../ink/ink133.xml"/><Relationship Id="rId118" Type="http://schemas.openxmlformats.org/officeDocument/2006/relationships/customXml" Target="../ink/ink160.xml"/><Relationship Id="rId139" Type="http://schemas.openxmlformats.org/officeDocument/2006/relationships/image" Target="../media/image204.png"/><Relationship Id="rId85" Type="http://schemas.openxmlformats.org/officeDocument/2006/relationships/image" Target="../media/image177.png"/><Relationship Id="rId150" Type="http://schemas.openxmlformats.org/officeDocument/2006/relationships/customXml" Target="../ink/ink176.xml"/><Relationship Id="rId171" Type="http://schemas.openxmlformats.org/officeDocument/2006/relationships/image" Target="../media/image220.png"/><Relationship Id="rId192" Type="http://schemas.openxmlformats.org/officeDocument/2006/relationships/customXml" Target="../ink/ink197.xml"/><Relationship Id="rId206" Type="http://schemas.openxmlformats.org/officeDocument/2006/relationships/customXml" Target="../ink/ink204.xml"/><Relationship Id="rId227" Type="http://schemas.openxmlformats.org/officeDocument/2006/relationships/image" Target="../media/image248.png"/><Relationship Id="rId248" Type="http://schemas.openxmlformats.org/officeDocument/2006/relationships/customXml" Target="../ink/ink225.xml"/><Relationship Id="rId12" Type="http://schemas.openxmlformats.org/officeDocument/2006/relationships/customXml" Target="../ink/ink107.xml"/><Relationship Id="rId33" Type="http://schemas.openxmlformats.org/officeDocument/2006/relationships/image" Target="../media/image151.png"/><Relationship Id="rId108" Type="http://schemas.openxmlformats.org/officeDocument/2006/relationships/customXml" Target="../ink/ink155.xml"/><Relationship Id="rId129" Type="http://schemas.openxmlformats.org/officeDocument/2006/relationships/image" Target="../media/image199.png"/><Relationship Id="rId54" Type="http://schemas.openxmlformats.org/officeDocument/2006/relationships/customXml" Target="../ink/ink128.xml"/><Relationship Id="rId75" Type="http://schemas.openxmlformats.org/officeDocument/2006/relationships/image" Target="../media/image172.png"/><Relationship Id="rId96" Type="http://schemas.openxmlformats.org/officeDocument/2006/relationships/customXml" Target="../ink/ink149.xml"/><Relationship Id="rId140" Type="http://schemas.openxmlformats.org/officeDocument/2006/relationships/customXml" Target="../ink/ink171.xml"/><Relationship Id="rId161" Type="http://schemas.openxmlformats.org/officeDocument/2006/relationships/image" Target="../media/image215.png"/><Relationship Id="rId182" Type="http://schemas.openxmlformats.org/officeDocument/2006/relationships/customXml" Target="../ink/ink192.xml"/><Relationship Id="rId217" Type="http://schemas.openxmlformats.org/officeDocument/2006/relationships/image" Target="../media/image243.png"/><Relationship Id="rId6" Type="http://schemas.openxmlformats.org/officeDocument/2006/relationships/customXml" Target="../ink/ink104.xml"/><Relationship Id="rId238" Type="http://schemas.openxmlformats.org/officeDocument/2006/relationships/customXml" Target="../ink/ink220.xml"/><Relationship Id="rId23" Type="http://schemas.openxmlformats.org/officeDocument/2006/relationships/image" Target="../media/image146.png"/><Relationship Id="rId119" Type="http://schemas.openxmlformats.org/officeDocument/2006/relationships/image" Target="../media/image194.png"/><Relationship Id="rId44" Type="http://schemas.openxmlformats.org/officeDocument/2006/relationships/customXml" Target="../ink/ink123.xml"/><Relationship Id="rId65" Type="http://schemas.openxmlformats.org/officeDocument/2006/relationships/image" Target="../media/image167.png"/><Relationship Id="rId86" Type="http://schemas.openxmlformats.org/officeDocument/2006/relationships/customXml" Target="../ink/ink144.xml"/><Relationship Id="rId130" Type="http://schemas.openxmlformats.org/officeDocument/2006/relationships/customXml" Target="../ink/ink166.xml"/><Relationship Id="rId151" Type="http://schemas.openxmlformats.org/officeDocument/2006/relationships/image" Target="../media/image210.png"/><Relationship Id="rId172" Type="http://schemas.openxmlformats.org/officeDocument/2006/relationships/customXml" Target="../ink/ink187.xml"/><Relationship Id="rId193" Type="http://schemas.openxmlformats.org/officeDocument/2006/relationships/image" Target="../media/image231.png"/><Relationship Id="rId207" Type="http://schemas.openxmlformats.org/officeDocument/2006/relationships/image" Target="../media/image238.png"/><Relationship Id="rId228" Type="http://schemas.openxmlformats.org/officeDocument/2006/relationships/customXml" Target="../ink/ink215.xml"/><Relationship Id="rId249" Type="http://schemas.openxmlformats.org/officeDocument/2006/relationships/image" Target="../media/image259.png"/><Relationship Id="rId13" Type="http://schemas.openxmlformats.org/officeDocument/2006/relationships/image" Target="../media/image141.png"/><Relationship Id="rId109" Type="http://schemas.openxmlformats.org/officeDocument/2006/relationships/image" Target="../media/image189.png"/><Relationship Id="rId34" Type="http://schemas.openxmlformats.org/officeDocument/2006/relationships/customXml" Target="../ink/ink118.xml"/><Relationship Id="rId55" Type="http://schemas.openxmlformats.org/officeDocument/2006/relationships/image" Target="../media/image162.png"/><Relationship Id="rId76" Type="http://schemas.openxmlformats.org/officeDocument/2006/relationships/customXml" Target="../ink/ink139.xml"/><Relationship Id="rId97" Type="http://schemas.openxmlformats.org/officeDocument/2006/relationships/image" Target="../media/image183.png"/><Relationship Id="rId120" Type="http://schemas.openxmlformats.org/officeDocument/2006/relationships/customXml" Target="../ink/ink161.xml"/><Relationship Id="rId141" Type="http://schemas.openxmlformats.org/officeDocument/2006/relationships/image" Target="../media/image205.png"/><Relationship Id="rId7" Type="http://schemas.openxmlformats.org/officeDocument/2006/relationships/image" Target="../media/image138.png"/><Relationship Id="rId162" Type="http://schemas.openxmlformats.org/officeDocument/2006/relationships/customXml" Target="../ink/ink182.xml"/><Relationship Id="rId183" Type="http://schemas.openxmlformats.org/officeDocument/2006/relationships/image" Target="../media/image226.png"/><Relationship Id="rId218" Type="http://schemas.openxmlformats.org/officeDocument/2006/relationships/customXml" Target="../ink/ink210.xml"/><Relationship Id="rId239" Type="http://schemas.openxmlformats.org/officeDocument/2006/relationships/image" Target="../media/image254.png"/><Relationship Id="rId250" Type="http://schemas.openxmlformats.org/officeDocument/2006/relationships/customXml" Target="../ink/ink226.xml"/><Relationship Id="rId24" Type="http://schemas.openxmlformats.org/officeDocument/2006/relationships/customXml" Target="../ink/ink113.xml"/><Relationship Id="rId45" Type="http://schemas.openxmlformats.org/officeDocument/2006/relationships/image" Target="../media/image157.png"/><Relationship Id="rId66" Type="http://schemas.openxmlformats.org/officeDocument/2006/relationships/customXml" Target="../ink/ink134.xml"/><Relationship Id="rId87" Type="http://schemas.openxmlformats.org/officeDocument/2006/relationships/image" Target="../media/image178.png"/><Relationship Id="rId110" Type="http://schemas.openxmlformats.org/officeDocument/2006/relationships/customXml" Target="../ink/ink156.xml"/><Relationship Id="rId131" Type="http://schemas.openxmlformats.org/officeDocument/2006/relationships/image" Target="../media/image200.png"/><Relationship Id="rId152" Type="http://schemas.openxmlformats.org/officeDocument/2006/relationships/customXml" Target="../ink/ink177.xml"/><Relationship Id="rId173" Type="http://schemas.openxmlformats.org/officeDocument/2006/relationships/image" Target="../media/image221.png"/><Relationship Id="rId194" Type="http://schemas.openxmlformats.org/officeDocument/2006/relationships/customXml" Target="../ink/ink198.xml"/><Relationship Id="rId208" Type="http://schemas.openxmlformats.org/officeDocument/2006/relationships/customXml" Target="../ink/ink205.xml"/><Relationship Id="rId229" Type="http://schemas.openxmlformats.org/officeDocument/2006/relationships/image" Target="../media/image249.png"/><Relationship Id="rId240" Type="http://schemas.openxmlformats.org/officeDocument/2006/relationships/customXml" Target="../ink/ink221.xml"/><Relationship Id="rId14" Type="http://schemas.openxmlformats.org/officeDocument/2006/relationships/customXml" Target="../ink/ink108.xml"/><Relationship Id="rId35" Type="http://schemas.openxmlformats.org/officeDocument/2006/relationships/image" Target="../media/image152.png"/><Relationship Id="rId56" Type="http://schemas.openxmlformats.org/officeDocument/2006/relationships/customXml" Target="../ink/ink129.xml"/><Relationship Id="rId77" Type="http://schemas.openxmlformats.org/officeDocument/2006/relationships/image" Target="../media/image173.png"/><Relationship Id="rId100" Type="http://schemas.openxmlformats.org/officeDocument/2006/relationships/customXml" Target="../ink/ink151.xml"/><Relationship Id="rId8" Type="http://schemas.openxmlformats.org/officeDocument/2006/relationships/customXml" Target="../ink/ink105.xml"/><Relationship Id="rId98" Type="http://schemas.openxmlformats.org/officeDocument/2006/relationships/customXml" Target="../ink/ink150.xml"/><Relationship Id="rId121" Type="http://schemas.openxmlformats.org/officeDocument/2006/relationships/image" Target="../media/image195.png"/><Relationship Id="rId142" Type="http://schemas.openxmlformats.org/officeDocument/2006/relationships/customXml" Target="../ink/ink172.xml"/><Relationship Id="rId163" Type="http://schemas.openxmlformats.org/officeDocument/2006/relationships/image" Target="../media/image216.png"/><Relationship Id="rId184" Type="http://schemas.openxmlformats.org/officeDocument/2006/relationships/customXml" Target="../ink/ink193.xml"/><Relationship Id="rId219" Type="http://schemas.openxmlformats.org/officeDocument/2006/relationships/image" Target="../media/image244.png"/><Relationship Id="rId230" Type="http://schemas.openxmlformats.org/officeDocument/2006/relationships/customXml" Target="../ink/ink216.xml"/><Relationship Id="rId251" Type="http://schemas.openxmlformats.org/officeDocument/2006/relationships/image" Target="../media/image260.png"/><Relationship Id="rId25" Type="http://schemas.openxmlformats.org/officeDocument/2006/relationships/image" Target="../media/image147.png"/><Relationship Id="rId46" Type="http://schemas.openxmlformats.org/officeDocument/2006/relationships/customXml" Target="../ink/ink124.xml"/><Relationship Id="rId67" Type="http://schemas.openxmlformats.org/officeDocument/2006/relationships/image" Target="../media/image168.png"/><Relationship Id="rId88" Type="http://schemas.openxmlformats.org/officeDocument/2006/relationships/customXml" Target="../ink/ink145.xml"/><Relationship Id="rId111" Type="http://schemas.openxmlformats.org/officeDocument/2006/relationships/image" Target="../media/image190.png"/><Relationship Id="rId132" Type="http://schemas.openxmlformats.org/officeDocument/2006/relationships/customXml" Target="../ink/ink167.xml"/><Relationship Id="rId153" Type="http://schemas.openxmlformats.org/officeDocument/2006/relationships/image" Target="../media/image211.png"/><Relationship Id="rId174" Type="http://schemas.openxmlformats.org/officeDocument/2006/relationships/customXml" Target="../ink/ink188.xml"/><Relationship Id="rId195" Type="http://schemas.openxmlformats.org/officeDocument/2006/relationships/image" Target="../media/image232.png"/><Relationship Id="rId209" Type="http://schemas.openxmlformats.org/officeDocument/2006/relationships/image" Target="../media/image239.png"/><Relationship Id="rId220" Type="http://schemas.openxmlformats.org/officeDocument/2006/relationships/customXml" Target="../ink/ink211.xml"/><Relationship Id="rId241" Type="http://schemas.openxmlformats.org/officeDocument/2006/relationships/image" Target="../media/image255.png"/><Relationship Id="rId15" Type="http://schemas.openxmlformats.org/officeDocument/2006/relationships/image" Target="../media/image142.png"/><Relationship Id="rId36" Type="http://schemas.openxmlformats.org/officeDocument/2006/relationships/customXml" Target="../ink/ink119.xml"/><Relationship Id="rId57" Type="http://schemas.openxmlformats.org/officeDocument/2006/relationships/image" Target="../media/image163.png"/><Relationship Id="rId78" Type="http://schemas.openxmlformats.org/officeDocument/2006/relationships/customXml" Target="../ink/ink140.xml"/><Relationship Id="rId99" Type="http://schemas.openxmlformats.org/officeDocument/2006/relationships/image" Target="../media/image184.png"/><Relationship Id="rId101" Type="http://schemas.openxmlformats.org/officeDocument/2006/relationships/image" Target="../media/image185.png"/><Relationship Id="rId122" Type="http://schemas.openxmlformats.org/officeDocument/2006/relationships/customXml" Target="../ink/ink162.xml"/><Relationship Id="rId143" Type="http://schemas.openxmlformats.org/officeDocument/2006/relationships/image" Target="../media/image206.png"/><Relationship Id="rId164" Type="http://schemas.openxmlformats.org/officeDocument/2006/relationships/customXml" Target="../ink/ink183.xml"/><Relationship Id="rId185" Type="http://schemas.openxmlformats.org/officeDocument/2006/relationships/image" Target="../media/image227.png"/><Relationship Id="rId9" Type="http://schemas.openxmlformats.org/officeDocument/2006/relationships/image" Target="../media/image139.png"/><Relationship Id="rId210" Type="http://schemas.openxmlformats.org/officeDocument/2006/relationships/customXml" Target="../ink/ink206.xml"/><Relationship Id="rId26" Type="http://schemas.openxmlformats.org/officeDocument/2006/relationships/customXml" Target="../ink/ink114.xml"/><Relationship Id="rId231" Type="http://schemas.openxmlformats.org/officeDocument/2006/relationships/image" Target="../media/image250.png"/><Relationship Id="rId252" Type="http://schemas.openxmlformats.org/officeDocument/2006/relationships/customXml" Target="../ink/ink227.xml"/><Relationship Id="rId47" Type="http://schemas.openxmlformats.org/officeDocument/2006/relationships/image" Target="../media/image158.png"/><Relationship Id="rId68" Type="http://schemas.openxmlformats.org/officeDocument/2006/relationships/customXml" Target="../ink/ink135.xml"/><Relationship Id="rId89" Type="http://schemas.openxmlformats.org/officeDocument/2006/relationships/image" Target="../media/image179.png"/><Relationship Id="rId112" Type="http://schemas.openxmlformats.org/officeDocument/2006/relationships/customXml" Target="../ink/ink157.xml"/><Relationship Id="rId133" Type="http://schemas.openxmlformats.org/officeDocument/2006/relationships/image" Target="../media/image201.png"/><Relationship Id="rId154" Type="http://schemas.openxmlformats.org/officeDocument/2006/relationships/customXml" Target="../ink/ink178.xml"/><Relationship Id="rId175" Type="http://schemas.openxmlformats.org/officeDocument/2006/relationships/image" Target="../media/image222.png"/><Relationship Id="rId196" Type="http://schemas.openxmlformats.org/officeDocument/2006/relationships/customXml" Target="../ink/ink199.xml"/><Relationship Id="rId200" Type="http://schemas.openxmlformats.org/officeDocument/2006/relationships/customXml" Target="../ink/ink201.xml"/><Relationship Id="rId16" Type="http://schemas.openxmlformats.org/officeDocument/2006/relationships/customXml" Target="../ink/ink109.xml"/><Relationship Id="rId221" Type="http://schemas.openxmlformats.org/officeDocument/2006/relationships/image" Target="../media/image245.png"/><Relationship Id="rId242" Type="http://schemas.openxmlformats.org/officeDocument/2006/relationships/customXml" Target="../ink/ink222.xml"/><Relationship Id="rId37" Type="http://schemas.openxmlformats.org/officeDocument/2006/relationships/image" Target="../media/image153.png"/><Relationship Id="rId58" Type="http://schemas.openxmlformats.org/officeDocument/2006/relationships/customXml" Target="../ink/ink130.xml"/><Relationship Id="rId79" Type="http://schemas.openxmlformats.org/officeDocument/2006/relationships/image" Target="../media/image174.png"/><Relationship Id="rId102" Type="http://schemas.openxmlformats.org/officeDocument/2006/relationships/customXml" Target="../ink/ink152.xml"/><Relationship Id="rId123" Type="http://schemas.openxmlformats.org/officeDocument/2006/relationships/image" Target="../media/image196.png"/><Relationship Id="rId144" Type="http://schemas.openxmlformats.org/officeDocument/2006/relationships/customXml" Target="../ink/ink173.xml"/><Relationship Id="rId90" Type="http://schemas.openxmlformats.org/officeDocument/2006/relationships/customXml" Target="../ink/ink146.xml"/><Relationship Id="rId165" Type="http://schemas.openxmlformats.org/officeDocument/2006/relationships/image" Target="../media/image217.png"/><Relationship Id="rId186" Type="http://schemas.openxmlformats.org/officeDocument/2006/relationships/customXml" Target="../ink/ink194.xml"/><Relationship Id="rId211" Type="http://schemas.openxmlformats.org/officeDocument/2006/relationships/image" Target="../media/image240.png"/><Relationship Id="rId232" Type="http://schemas.openxmlformats.org/officeDocument/2006/relationships/customXml" Target="../ink/ink217.xml"/><Relationship Id="rId253" Type="http://schemas.openxmlformats.org/officeDocument/2006/relationships/image" Target="../media/image261.png"/><Relationship Id="rId27" Type="http://schemas.openxmlformats.org/officeDocument/2006/relationships/image" Target="../media/image148.png"/><Relationship Id="rId48" Type="http://schemas.openxmlformats.org/officeDocument/2006/relationships/customXml" Target="../ink/ink125.xml"/><Relationship Id="rId69" Type="http://schemas.openxmlformats.org/officeDocument/2006/relationships/image" Target="../media/image169.png"/><Relationship Id="rId113" Type="http://schemas.openxmlformats.org/officeDocument/2006/relationships/image" Target="../media/image191.png"/><Relationship Id="rId134" Type="http://schemas.openxmlformats.org/officeDocument/2006/relationships/customXml" Target="../ink/ink168.xml"/><Relationship Id="rId80" Type="http://schemas.openxmlformats.org/officeDocument/2006/relationships/customXml" Target="../ink/ink141.xml"/><Relationship Id="rId155" Type="http://schemas.openxmlformats.org/officeDocument/2006/relationships/image" Target="../media/image212.png"/><Relationship Id="rId176" Type="http://schemas.openxmlformats.org/officeDocument/2006/relationships/customXml" Target="../ink/ink189.xml"/><Relationship Id="rId197" Type="http://schemas.openxmlformats.org/officeDocument/2006/relationships/image" Target="../media/image233.png"/><Relationship Id="rId201" Type="http://schemas.openxmlformats.org/officeDocument/2006/relationships/image" Target="../media/image235.png"/><Relationship Id="rId222" Type="http://schemas.openxmlformats.org/officeDocument/2006/relationships/customXml" Target="../ink/ink212.xml"/><Relationship Id="rId243" Type="http://schemas.openxmlformats.org/officeDocument/2006/relationships/image" Target="../media/image256.png"/><Relationship Id="rId17" Type="http://schemas.openxmlformats.org/officeDocument/2006/relationships/image" Target="../media/image143.png"/><Relationship Id="rId38" Type="http://schemas.openxmlformats.org/officeDocument/2006/relationships/customXml" Target="../ink/ink120.xml"/><Relationship Id="rId59" Type="http://schemas.openxmlformats.org/officeDocument/2006/relationships/image" Target="../media/image164.png"/><Relationship Id="rId103" Type="http://schemas.openxmlformats.org/officeDocument/2006/relationships/image" Target="../media/image186.png"/><Relationship Id="rId124" Type="http://schemas.openxmlformats.org/officeDocument/2006/relationships/customXml" Target="../ink/ink163.xml"/><Relationship Id="rId70" Type="http://schemas.openxmlformats.org/officeDocument/2006/relationships/customXml" Target="../ink/ink136.xml"/><Relationship Id="rId91" Type="http://schemas.openxmlformats.org/officeDocument/2006/relationships/image" Target="../media/image180.png"/><Relationship Id="rId145" Type="http://schemas.openxmlformats.org/officeDocument/2006/relationships/image" Target="../media/image207.png"/><Relationship Id="rId166" Type="http://schemas.openxmlformats.org/officeDocument/2006/relationships/customXml" Target="../ink/ink184.xml"/><Relationship Id="rId187" Type="http://schemas.openxmlformats.org/officeDocument/2006/relationships/image" Target="../media/image228.png"/><Relationship Id="rId1" Type="http://schemas.openxmlformats.org/officeDocument/2006/relationships/slideLayout" Target="../slideLayouts/slideLayout2.xml"/><Relationship Id="rId212" Type="http://schemas.openxmlformats.org/officeDocument/2006/relationships/customXml" Target="../ink/ink207.xml"/><Relationship Id="rId233" Type="http://schemas.openxmlformats.org/officeDocument/2006/relationships/image" Target="../media/image251.png"/><Relationship Id="rId254" Type="http://schemas.openxmlformats.org/officeDocument/2006/relationships/customXml" Target="../ink/ink228.xml"/><Relationship Id="rId28" Type="http://schemas.openxmlformats.org/officeDocument/2006/relationships/customXml" Target="../ink/ink115.xml"/><Relationship Id="rId49" Type="http://schemas.openxmlformats.org/officeDocument/2006/relationships/image" Target="../media/image159.png"/><Relationship Id="rId114" Type="http://schemas.openxmlformats.org/officeDocument/2006/relationships/customXml" Target="../ink/ink158.xml"/><Relationship Id="rId60" Type="http://schemas.openxmlformats.org/officeDocument/2006/relationships/customXml" Target="../ink/ink131.xml"/><Relationship Id="rId81" Type="http://schemas.openxmlformats.org/officeDocument/2006/relationships/image" Target="../media/image175.png"/><Relationship Id="rId135" Type="http://schemas.openxmlformats.org/officeDocument/2006/relationships/image" Target="../media/image202.png"/><Relationship Id="rId156" Type="http://schemas.openxmlformats.org/officeDocument/2006/relationships/customXml" Target="../ink/ink179.xml"/><Relationship Id="rId177" Type="http://schemas.openxmlformats.org/officeDocument/2006/relationships/image" Target="../media/image223.png"/><Relationship Id="rId198" Type="http://schemas.openxmlformats.org/officeDocument/2006/relationships/customXml" Target="../ink/ink200.xml"/><Relationship Id="rId202" Type="http://schemas.openxmlformats.org/officeDocument/2006/relationships/customXml" Target="../ink/ink202.xml"/><Relationship Id="rId223" Type="http://schemas.openxmlformats.org/officeDocument/2006/relationships/image" Target="../media/image246.png"/><Relationship Id="rId244" Type="http://schemas.openxmlformats.org/officeDocument/2006/relationships/customXml" Target="../ink/ink223.xml"/><Relationship Id="rId18" Type="http://schemas.openxmlformats.org/officeDocument/2006/relationships/customXml" Target="../ink/ink110.xml"/><Relationship Id="rId39" Type="http://schemas.openxmlformats.org/officeDocument/2006/relationships/image" Target="../media/image154.png"/><Relationship Id="rId50" Type="http://schemas.openxmlformats.org/officeDocument/2006/relationships/customXml" Target="../ink/ink126.xml"/><Relationship Id="rId104" Type="http://schemas.openxmlformats.org/officeDocument/2006/relationships/customXml" Target="../ink/ink153.xml"/><Relationship Id="rId125" Type="http://schemas.openxmlformats.org/officeDocument/2006/relationships/image" Target="../media/image197.png"/><Relationship Id="rId146" Type="http://schemas.openxmlformats.org/officeDocument/2006/relationships/customXml" Target="../ink/ink174.xml"/><Relationship Id="rId167" Type="http://schemas.openxmlformats.org/officeDocument/2006/relationships/image" Target="../media/image218.png"/><Relationship Id="rId188" Type="http://schemas.openxmlformats.org/officeDocument/2006/relationships/customXml" Target="../ink/ink195.xml"/><Relationship Id="rId71" Type="http://schemas.openxmlformats.org/officeDocument/2006/relationships/image" Target="../media/image170.png"/><Relationship Id="rId92" Type="http://schemas.openxmlformats.org/officeDocument/2006/relationships/customXml" Target="../ink/ink147.xml"/><Relationship Id="rId213" Type="http://schemas.openxmlformats.org/officeDocument/2006/relationships/image" Target="../media/image241.png"/><Relationship Id="rId234" Type="http://schemas.openxmlformats.org/officeDocument/2006/relationships/customXml" Target="../ink/ink218.xml"/><Relationship Id="rId2" Type="http://schemas.openxmlformats.org/officeDocument/2006/relationships/image" Target="../media/image22.png"/><Relationship Id="rId29" Type="http://schemas.openxmlformats.org/officeDocument/2006/relationships/image" Target="../media/image149.png"/><Relationship Id="rId255" Type="http://schemas.openxmlformats.org/officeDocument/2006/relationships/image" Target="../media/image262.png"/><Relationship Id="rId40" Type="http://schemas.openxmlformats.org/officeDocument/2006/relationships/customXml" Target="../ink/ink121.xml"/><Relationship Id="rId115" Type="http://schemas.openxmlformats.org/officeDocument/2006/relationships/image" Target="../media/image192.png"/><Relationship Id="rId136" Type="http://schemas.openxmlformats.org/officeDocument/2006/relationships/customXml" Target="../ink/ink169.xml"/><Relationship Id="rId157" Type="http://schemas.openxmlformats.org/officeDocument/2006/relationships/image" Target="../media/image213.png"/><Relationship Id="rId178" Type="http://schemas.openxmlformats.org/officeDocument/2006/relationships/customXml" Target="../ink/ink190.xml"/><Relationship Id="rId61" Type="http://schemas.openxmlformats.org/officeDocument/2006/relationships/image" Target="../media/image165.png"/><Relationship Id="rId82" Type="http://schemas.openxmlformats.org/officeDocument/2006/relationships/customXml" Target="../ink/ink142.xml"/><Relationship Id="rId199" Type="http://schemas.openxmlformats.org/officeDocument/2006/relationships/image" Target="../media/image234.png"/><Relationship Id="rId203" Type="http://schemas.openxmlformats.org/officeDocument/2006/relationships/image" Target="../media/image236.png"/><Relationship Id="rId19" Type="http://schemas.openxmlformats.org/officeDocument/2006/relationships/image" Target="../media/image144.png"/><Relationship Id="rId224" Type="http://schemas.openxmlformats.org/officeDocument/2006/relationships/customXml" Target="../ink/ink213.xml"/><Relationship Id="rId245" Type="http://schemas.openxmlformats.org/officeDocument/2006/relationships/image" Target="../media/image257.png"/><Relationship Id="rId30" Type="http://schemas.openxmlformats.org/officeDocument/2006/relationships/customXml" Target="../ink/ink116.xml"/><Relationship Id="rId105" Type="http://schemas.openxmlformats.org/officeDocument/2006/relationships/image" Target="../media/image187.png"/><Relationship Id="rId126" Type="http://schemas.openxmlformats.org/officeDocument/2006/relationships/customXml" Target="../ink/ink164.xml"/><Relationship Id="rId147" Type="http://schemas.openxmlformats.org/officeDocument/2006/relationships/image" Target="../media/image208.png"/><Relationship Id="rId168" Type="http://schemas.openxmlformats.org/officeDocument/2006/relationships/customXml" Target="../ink/ink185.xml"/><Relationship Id="rId51" Type="http://schemas.openxmlformats.org/officeDocument/2006/relationships/image" Target="../media/image160.png"/><Relationship Id="rId72" Type="http://schemas.openxmlformats.org/officeDocument/2006/relationships/customXml" Target="../ink/ink137.xml"/><Relationship Id="rId93" Type="http://schemas.openxmlformats.org/officeDocument/2006/relationships/image" Target="../media/image181.png"/><Relationship Id="rId189" Type="http://schemas.openxmlformats.org/officeDocument/2006/relationships/image" Target="../media/image229.png"/><Relationship Id="rId3" Type="http://schemas.openxmlformats.org/officeDocument/2006/relationships/image" Target="../media/image136.png"/><Relationship Id="rId214" Type="http://schemas.openxmlformats.org/officeDocument/2006/relationships/customXml" Target="../ink/ink208.xml"/><Relationship Id="rId235" Type="http://schemas.openxmlformats.org/officeDocument/2006/relationships/image" Target="../media/image252.png"/><Relationship Id="rId116" Type="http://schemas.openxmlformats.org/officeDocument/2006/relationships/customXml" Target="../ink/ink159.xml"/><Relationship Id="rId137" Type="http://schemas.openxmlformats.org/officeDocument/2006/relationships/image" Target="../media/image203.png"/><Relationship Id="rId158" Type="http://schemas.openxmlformats.org/officeDocument/2006/relationships/customXml" Target="../ink/ink180.xml"/><Relationship Id="rId20" Type="http://schemas.openxmlformats.org/officeDocument/2006/relationships/customXml" Target="../ink/ink111.xml"/><Relationship Id="rId41" Type="http://schemas.openxmlformats.org/officeDocument/2006/relationships/image" Target="../media/image155.png"/><Relationship Id="rId62" Type="http://schemas.openxmlformats.org/officeDocument/2006/relationships/customXml" Target="../ink/ink132.xml"/><Relationship Id="rId83" Type="http://schemas.openxmlformats.org/officeDocument/2006/relationships/image" Target="../media/image176.png"/><Relationship Id="rId179" Type="http://schemas.openxmlformats.org/officeDocument/2006/relationships/image" Target="../media/image224.png"/><Relationship Id="rId190" Type="http://schemas.openxmlformats.org/officeDocument/2006/relationships/customXml" Target="../ink/ink196.xml"/><Relationship Id="rId204" Type="http://schemas.openxmlformats.org/officeDocument/2006/relationships/customXml" Target="../ink/ink203.xml"/><Relationship Id="rId225" Type="http://schemas.openxmlformats.org/officeDocument/2006/relationships/image" Target="../media/image247.png"/><Relationship Id="rId246" Type="http://schemas.openxmlformats.org/officeDocument/2006/relationships/customXml" Target="../ink/ink224.xml"/><Relationship Id="rId106" Type="http://schemas.openxmlformats.org/officeDocument/2006/relationships/customXml" Target="../ink/ink154.xml"/><Relationship Id="rId127" Type="http://schemas.openxmlformats.org/officeDocument/2006/relationships/image" Target="../media/image198.png"/><Relationship Id="rId10" Type="http://schemas.openxmlformats.org/officeDocument/2006/relationships/customXml" Target="../ink/ink106.xml"/><Relationship Id="rId31" Type="http://schemas.openxmlformats.org/officeDocument/2006/relationships/image" Target="../media/image150.png"/><Relationship Id="rId52" Type="http://schemas.openxmlformats.org/officeDocument/2006/relationships/customXml" Target="../ink/ink127.xml"/><Relationship Id="rId73" Type="http://schemas.openxmlformats.org/officeDocument/2006/relationships/image" Target="../media/image171.png"/><Relationship Id="rId94" Type="http://schemas.openxmlformats.org/officeDocument/2006/relationships/customXml" Target="../ink/ink148.xml"/><Relationship Id="rId148" Type="http://schemas.openxmlformats.org/officeDocument/2006/relationships/customXml" Target="../ink/ink175.xml"/><Relationship Id="rId169" Type="http://schemas.openxmlformats.org/officeDocument/2006/relationships/image" Target="../media/image219.png"/><Relationship Id="rId4" Type="http://schemas.openxmlformats.org/officeDocument/2006/relationships/customXml" Target="../ink/ink103.xml"/><Relationship Id="rId180" Type="http://schemas.openxmlformats.org/officeDocument/2006/relationships/customXml" Target="../ink/ink191.xml"/><Relationship Id="rId215" Type="http://schemas.openxmlformats.org/officeDocument/2006/relationships/image" Target="../media/image242.png"/><Relationship Id="rId236" Type="http://schemas.openxmlformats.org/officeDocument/2006/relationships/customXml" Target="../ink/ink219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3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5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6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6" Type="http://schemas.openxmlformats.org/officeDocument/2006/relationships/customXml" Target="../ink/ink240.xml"/><Relationship Id="rId21" Type="http://schemas.openxmlformats.org/officeDocument/2006/relationships/image" Target="../media/image276.png"/><Relationship Id="rId42" Type="http://schemas.openxmlformats.org/officeDocument/2006/relationships/customXml" Target="../ink/ink248.xml"/><Relationship Id="rId47" Type="http://schemas.openxmlformats.org/officeDocument/2006/relationships/image" Target="../media/image289.png"/><Relationship Id="rId63" Type="http://schemas.openxmlformats.org/officeDocument/2006/relationships/image" Target="../media/image297.png"/><Relationship Id="rId68" Type="http://schemas.openxmlformats.org/officeDocument/2006/relationships/customXml" Target="../ink/ink261.xml"/><Relationship Id="rId16" Type="http://schemas.openxmlformats.org/officeDocument/2006/relationships/customXml" Target="../ink/ink235.xml"/><Relationship Id="rId11" Type="http://schemas.openxmlformats.org/officeDocument/2006/relationships/image" Target="../media/image271.png"/><Relationship Id="rId32" Type="http://schemas.openxmlformats.org/officeDocument/2006/relationships/customXml" Target="../ink/ink243.xml"/><Relationship Id="rId37" Type="http://schemas.openxmlformats.org/officeDocument/2006/relationships/image" Target="../media/image284.png"/><Relationship Id="rId53" Type="http://schemas.openxmlformats.org/officeDocument/2006/relationships/image" Target="../media/image292.png"/><Relationship Id="rId58" Type="http://schemas.openxmlformats.org/officeDocument/2006/relationships/customXml" Target="../ink/ink256.xml"/><Relationship Id="rId74" Type="http://schemas.openxmlformats.org/officeDocument/2006/relationships/customXml" Target="../ink/ink264.xml"/><Relationship Id="rId79" Type="http://schemas.openxmlformats.org/officeDocument/2006/relationships/image" Target="../media/image305.png"/><Relationship Id="rId5" Type="http://schemas.openxmlformats.org/officeDocument/2006/relationships/image" Target="../media/image268.png"/><Relationship Id="rId61" Type="http://schemas.openxmlformats.org/officeDocument/2006/relationships/image" Target="../media/image296.png"/><Relationship Id="rId82" Type="http://schemas.openxmlformats.org/officeDocument/2006/relationships/customXml" Target="../ink/ink268.xml"/><Relationship Id="rId19" Type="http://schemas.openxmlformats.org/officeDocument/2006/relationships/image" Target="../media/image275.png"/><Relationship Id="rId14" Type="http://schemas.openxmlformats.org/officeDocument/2006/relationships/customXml" Target="../ink/ink234.xml"/><Relationship Id="rId22" Type="http://schemas.openxmlformats.org/officeDocument/2006/relationships/customXml" Target="../ink/ink238.xml"/><Relationship Id="rId27" Type="http://schemas.openxmlformats.org/officeDocument/2006/relationships/image" Target="../media/image279.png"/><Relationship Id="rId30" Type="http://schemas.openxmlformats.org/officeDocument/2006/relationships/customXml" Target="../ink/ink242.xml"/><Relationship Id="rId35" Type="http://schemas.openxmlformats.org/officeDocument/2006/relationships/image" Target="../media/image283.png"/><Relationship Id="rId43" Type="http://schemas.openxmlformats.org/officeDocument/2006/relationships/image" Target="../media/image287.png"/><Relationship Id="rId48" Type="http://schemas.openxmlformats.org/officeDocument/2006/relationships/customXml" Target="../ink/ink251.xml"/><Relationship Id="rId56" Type="http://schemas.openxmlformats.org/officeDocument/2006/relationships/customXml" Target="../ink/ink255.xml"/><Relationship Id="rId64" Type="http://schemas.openxmlformats.org/officeDocument/2006/relationships/customXml" Target="../ink/ink259.xml"/><Relationship Id="rId69" Type="http://schemas.openxmlformats.org/officeDocument/2006/relationships/image" Target="../media/image300.png"/><Relationship Id="rId77" Type="http://schemas.openxmlformats.org/officeDocument/2006/relationships/image" Target="../media/image304.png"/><Relationship Id="rId8" Type="http://schemas.openxmlformats.org/officeDocument/2006/relationships/customXml" Target="../ink/ink231.xml"/><Relationship Id="rId51" Type="http://schemas.openxmlformats.org/officeDocument/2006/relationships/image" Target="../media/image291.png"/><Relationship Id="rId72" Type="http://schemas.openxmlformats.org/officeDocument/2006/relationships/customXml" Target="../ink/ink263.xml"/><Relationship Id="rId80" Type="http://schemas.openxmlformats.org/officeDocument/2006/relationships/customXml" Target="../ink/ink267.xml"/><Relationship Id="rId3" Type="http://schemas.openxmlformats.org/officeDocument/2006/relationships/image" Target="../media/image267.png"/><Relationship Id="rId12" Type="http://schemas.openxmlformats.org/officeDocument/2006/relationships/customXml" Target="../ink/ink233.xml"/><Relationship Id="rId17" Type="http://schemas.openxmlformats.org/officeDocument/2006/relationships/image" Target="../media/image274.png"/><Relationship Id="rId25" Type="http://schemas.openxmlformats.org/officeDocument/2006/relationships/image" Target="../media/image278.png"/><Relationship Id="rId33" Type="http://schemas.openxmlformats.org/officeDocument/2006/relationships/image" Target="../media/image282.png"/><Relationship Id="rId38" Type="http://schemas.openxmlformats.org/officeDocument/2006/relationships/customXml" Target="../ink/ink246.xml"/><Relationship Id="rId46" Type="http://schemas.openxmlformats.org/officeDocument/2006/relationships/customXml" Target="../ink/ink250.xml"/><Relationship Id="rId59" Type="http://schemas.openxmlformats.org/officeDocument/2006/relationships/image" Target="../media/image295.png"/><Relationship Id="rId67" Type="http://schemas.openxmlformats.org/officeDocument/2006/relationships/image" Target="../media/image299.png"/><Relationship Id="rId20" Type="http://schemas.openxmlformats.org/officeDocument/2006/relationships/customXml" Target="../ink/ink237.xml"/><Relationship Id="rId41" Type="http://schemas.openxmlformats.org/officeDocument/2006/relationships/image" Target="../media/image286.png"/><Relationship Id="rId54" Type="http://schemas.openxmlformats.org/officeDocument/2006/relationships/customXml" Target="../ink/ink254.xml"/><Relationship Id="rId62" Type="http://schemas.openxmlformats.org/officeDocument/2006/relationships/customXml" Target="../ink/ink258.xml"/><Relationship Id="rId70" Type="http://schemas.openxmlformats.org/officeDocument/2006/relationships/customXml" Target="../ink/ink262.xml"/><Relationship Id="rId75" Type="http://schemas.openxmlformats.org/officeDocument/2006/relationships/image" Target="../media/image303.png"/><Relationship Id="rId83" Type="http://schemas.openxmlformats.org/officeDocument/2006/relationships/image" Target="../media/image307.pn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230.xml"/><Relationship Id="rId15" Type="http://schemas.openxmlformats.org/officeDocument/2006/relationships/image" Target="../media/image273.png"/><Relationship Id="rId23" Type="http://schemas.openxmlformats.org/officeDocument/2006/relationships/image" Target="../media/image277.png"/><Relationship Id="rId28" Type="http://schemas.openxmlformats.org/officeDocument/2006/relationships/customXml" Target="../ink/ink241.xml"/><Relationship Id="rId36" Type="http://schemas.openxmlformats.org/officeDocument/2006/relationships/customXml" Target="../ink/ink245.xml"/><Relationship Id="rId49" Type="http://schemas.openxmlformats.org/officeDocument/2006/relationships/image" Target="../media/image290.png"/><Relationship Id="rId57" Type="http://schemas.openxmlformats.org/officeDocument/2006/relationships/image" Target="../media/image294.png"/><Relationship Id="rId10" Type="http://schemas.openxmlformats.org/officeDocument/2006/relationships/customXml" Target="../ink/ink232.xml"/><Relationship Id="rId31" Type="http://schemas.openxmlformats.org/officeDocument/2006/relationships/image" Target="../media/image281.png"/><Relationship Id="rId44" Type="http://schemas.openxmlformats.org/officeDocument/2006/relationships/customXml" Target="../ink/ink249.xml"/><Relationship Id="rId52" Type="http://schemas.openxmlformats.org/officeDocument/2006/relationships/customXml" Target="../ink/ink253.xml"/><Relationship Id="rId60" Type="http://schemas.openxmlformats.org/officeDocument/2006/relationships/customXml" Target="../ink/ink257.xml"/><Relationship Id="rId65" Type="http://schemas.openxmlformats.org/officeDocument/2006/relationships/image" Target="../media/image298.png"/><Relationship Id="rId73" Type="http://schemas.openxmlformats.org/officeDocument/2006/relationships/image" Target="../media/image302.png"/><Relationship Id="rId78" Type="http://schemas.openxmlformats.org/officeDocument/2006/relationships/customXml" Target="../ink/ink266.xml"/><Relationship Id="rId81" Type="http://schemas.openxmlformats.org/officeDocument/2006/relationships/image" Target="../media/image306.png"/><Relationship Id="rId4" Type="http://schemas.openxmlformats.org/officeDocument/2006/relationships/customXml" Target="../ink/ink229.xml"/><Relationship Id="rId9" Type="http://schemas.openxmlformats.org/officeDocument/2006/relationships/image" Target="../media/image270.png"/><Relationship Id="rId13" Type="http://schemas.openxmlformats.org/officeDocument/2006/relationships/image" Target="../media/image272.png"/><Relationship Id="rId18" Type="http://schemas.openxmlformats.org/officeDocument/2006/relationships/customXml" Target="../ink/ink236.xml"/><Relationship Id="rId39" Type="http://schemas.openxmlformats.org/officeDocument/2006/relationships/image" Target="../media/image285.png"/><Relationship Id="rId34" Type="http://schemas.openxmlformats.org/officeDocument/2006/relationships/customXml" Target="../ink/ink244.xml"/><Relationship Id="rId50" Type="http://schemas.openxmlformats.org/officeDocument/2006/relationships/customXml" Target="../ink/ink252.xml"/><Relationship Id="rId55" Type="http://schemas.openxmlformats.org/officeDocument/2006/relationships/image" Target="../media/image293.png"/><Relationship Id="rId76" Type="http://schemas.openxmlformats.org/officeDocument/2006/relationships/customXml" Target="../ink/ink265.xml"/><Relationship Id="rId7" Type="http://schemas.openxmlformats.org/officeDocument/2006/relationships/image" Target="../media/image269.png"/><Relationship Id="rId71" Type="http://schemas.openxmlformats.org/officeDocument/2006/relationships/image" Target="../media/image301.png"/><Relationship Id="rId2" Type="http://schemas.openxmlformats.org/officeDocument/2006/relationships/image" Target="../media/image22.png"/><Relationship Id="rId29" Type="http://schemas.openxmlformats.org/officeDocument/2006/relationships/image" Target="../media/image280.png"/><Relationship Id="rId24" Type="http://schemas.openxmlformats.org/officeDocument/2006/relationships/customXml" Target="../ink/ink239.xml"/><Relationship Id="rId40" Type="http://schemas.openxmlformats.org/officeDocument/2006/relationships/customXml" Target="../ink/ink247.xml"/><Relationship Id="rId45" Type="http://schemas.openxmlformats.org/officeDocument/2006/relationships/image" Target="../media/image288.png"/><Relationship Id="rId66" Type="http://schemas.openxmlformats.org/officeDocument/2006/relationships/customXml" Target="../ink/ink26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0.png"/><Relationship Id="rId4" Type="http://schemas.openxmlformats.org/officeDocument/2006/relationships/image" Target="../media/image309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1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2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2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3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4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6" Type="http://schemas.openxmlformats.org/officeDocument/2006/relationships/customXml" Target="../ink/ink280.xml"/><Relationship Id="rId21" Type="http://schemas.openxmlformats.org/officeDocument/2006/relationships/image" Target="../media/image323.png"/><Relationship Id="rId42" Type="http://schemas.openxmlformats.org/officeDocument/2006/relationships/customXml" Target="../ink/ink288.xml"/><Relationship Id="rId47" Type="http://schemas.openxmlformats.org/officeDocument/2006/relationships/image" Target="../media/image336.png"/><Relationship Id="rId63" Type="http://schemas.openxmlformats.org/officeDocument/2006/relationships/image" Target="../media/image344.png"/><Relationship Id="rId68" Type="http://schemas.openxmlformats.org/officeDocument/2006/relationships/customXml" Target="../ink/ink301.xml"/><Relationship Id="rId84" Type="http://schemas.openxmlformats.org/officeDocument/2006/relationships/customXml" Target="../ink/ink309.xml"/><Relationship Id="rId16" Type="http://schemas.openxmlformats.org/officeDocument/2006/relationships/customXml" Target="../ink/ink275.xml"/><Relationship Id="rId11" Type="http://schemas.openxmlformats.org/officeDocument/2006/relationships/image" Target="../media/image318.png"/><Relationship Id="rId32" Type="http://schemas.openxmlformats.org/officeDocument/2006/relationships/customXml" Target="../ink/ink283.xml"/><Relationship Id="rId37" Type="http://schemas.openxmlformats.org/officeDocument/2006/relationships/image" Target="../media/image331.png"/><Relationship Id="rId53" Type="http://schemas.openxmlformats.org/officeDocument/2006/relationships/image" Target="../media/image339.png"/><Relationship Id="rId58" Type="http://schemas.openxmlformats.org/officeDocument/2006/relationships/customXml" Target="../ink/ink296.xml"/><Relationship Id="rId74" Type="http://schemas.openxmlformats.org/officeDocument/2006/relationships/customXml" Target="../ink/ink304.xml"/><Relationship Id="rId79" Type="http://schemas.openxmlformats.org/officeDocument/2006/relationships/image" Target="../media/image352.png"/><Relationship Id="rId5" Type="http://schemas.openxmlformats.org/officeDocument/2006/relationships/image" Target="../media/image315.png"/><Relationship Id="rId19" Type="http://schemas.openxmlformats.org/officeDocument/2006/relationships/image" Target="../media/image322.png"/><Relationship Id="rId14" Type="http://schemas.openxmlformats.org/officeDocument/2006/relationships/customXml" Target="../ink/ink274.xml"/><Relationship Id="rId22" Type="http://schemas.openxmlformats.org/officeDocument/2006/relationships/customXml" Target="../ink/ink278.xml"/><Relationship Id="rId27" Type="http://schemas.openxmlformats.org/officeDocument/2006/relationships/image" Target="../media/image326.png"/><Relationship Id="rId30" Type="http://schemas.openxmlformats.org/officeDocument/2006/relationships/customXml" Target="../ink/ink282.xml"/><Relationship Id="rId35" Type="http://schemas.openxmlformats.org/officeDocument/2006/relationships/image" Target="../media/image330.png"/><Relationship Id="rId43" Type="http://schemas.openxmlformats.org/officeDocument/2006/relationships/image" Target="../media/image334.png"/><Relationship Id="rId48" Type="http://schemas.openxmlformats.org/officeDocument/2006/relationships/customXml" Target="../ink/ink291.xml"/><Relationship Id="rId56" Type="http://schemas.openxmlformats.org/officeDocument/2006/relationships/customXml" Target="../ink/ink295.xml"/><Relationship Id="rId64" Type="http://schemas.openxmlformats.org/officeDocument/2006/relationships/customXml" Target="../ink/ink299.xml"/><Relationship Id="rId69" Type="http://schemas.openxmlformats.org/officeDocument/2006/relationships/image" Target="../media/image347.png"/><Relationship Id="rId77" Type="http://schemas.openxmlformats.org/officeDocument/2006/relationships/image" Target="../media/image351.png"/><Relationship Id="rId8" Type="http://schemas.openxmlformats.org/officeDocument/2006/relationships/customXml" Target="../ink/ink271.xml"/><Relationship Id="rId51" Type="http://schemas.openxmlformats.org/officeDocument/2006/relationships/image" Target="../media/image338.png"/><Relationship Id="rId72" Type="http://schemas.openxmlformats.org/officeDocument/2006/relationships/customXml" Target="../ink/ink303.xml"/><Relationship Id="rId80" Type="http://schemas.openxmlformats.org/officeDocument/2006/relationships/customXml" Target="../ink/ink307.xml"/><Relationship Id="rId85" Type="http://schemas.openxmlformats.org/officeDocument/2006/relationships/image" Target="../media/image355.png"/><Relationship Id="rId3" Type="http://schemas.openxmlformats.org/officeDocument/2006/relationships/image" Target="../media/image314.png"/><Relationship Id="rId12" Type="http://schemas.openxmlformats.org/officeDocument/2006/relationships/customXml" Target="../ink/ink273.xml"/><Relationship Id="rId17" Type="http://schemas.openxmlformats.org/officeDocument/2006/relationships/image" Target="../media/image321.png"/><Relationship Id="rId25" Type="http://schemas.openxmlformats.org/officeDocument/2006/relationships/image" Target="../media/image325.png"/><Relationship Id="rId33" Type="http://schemas.openxmlformats.org/officeDocument/2006/relationships/image" Target="../media/image329.png"/><Relationship Id="rId38" Type="http://schemas.openxmlformats.org/officeDocument/2006/relationships/customXml" Target="../ink/ink286.xml"/><Relationship Id="rId46" Type="http://schemas.openxmlformats.org/officeDocument/2006/relationships/customXml" Target="../ink/ink290.xml"/><Relationship Id="rId59" Type="http://schemas.openxmlformats.org/officeDocument/2006/relationships/image" Target="../media/image342.png"/><Relationship Id="rId67" Type="http://schemas.openxmlformats.org/officeDocument/2006/relationships/image" Target="../media/image346.png"/><Relationship Id="rId20" Type="http://schemas.openxmlformats.org/officeDocument/2006/relationships/customXml" Target="../ink/ink277.xml"/><Relationship Id="rId41" Type="http://schemas.openxmlformats.org/officeDocument/2006/relationships/image" Target="../media/image333.png"/><Relationship Id="rId54" Type="http://schemas.openxmlformats.org/officeDocument/2006/relationships/customXml" Target="../ink/ink294.xml"/><Relationship Id="rId62" Type="http://schemas.openxmlformats.org/officeDocument/2006/relationships/customXml" Target="../ink/ink298.xml"/><Relationship Id="rId70" Type="http://schemas.openxmlformats.org/officeDocument/2006/relationships/customXml" Target="../ink/ink302.xml"/><Relationship Id="rId75" Type="http://schemas.openxmlformats.org/officeDocument/2006/relationships/image" Target="../media/image350.png"/><Relationship Id="rId83" Type="http://schemas.openxmlformats.org/officeDocument/2006/relationships/image" Target="../media/image354.pn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270.xml"/><Relationship Id="rId15" Type="http://schemas.openxmlformats.org/officeDocument/2006/relationships/image" Target="../media/image320.png"/><Relationship Id="rId23" Type="http://schemas.openxmlformats.org/officeDocument/2006/relationships/image" Target="../media/image324.png"/><Relationship Id="rId28" Type="http://schemas.openxmlformats.org/officeDocument/2006/relationships/customXml" Target="../ink/ink281.xml"/><Relationship Id="rId36" Type="http://schemas.openxmlformats.org/officeDocument/2006/relationships/customXml" Target="../ink/ink285.xml"/><Relationship Id="rId49" Type="http://schemas.openxmlformats.org/officeDocument/2006/relationships/image" Target="../media/image337.png"/><Relationship Id="rId57" Type="http://schemas.openxmlformats.org/officeDocument/2006/relationships/image" Target="../media/image341.png"/><Relationship Id="rId10" Type="http://schemas.openxmlformats.org/officeDocument/2006/relationships/customXml" Target="../ink/ink272.xml"/><Relationship Id="rId31" Type="http://schemas.openxmlformats.org/officeDocument/2006/relationships/image" Target="../media/image328.png"/><Relationship Id="rId44" Type="http://schemas.openxmlformats.org/officeDocument/2006/relationships/customXml" Target="../ink/ink289.xml"/><Relationship Id="rId52" Type="http://schemas.openxmlformats.org/officeDocument/2006/relationships/customXml" Target="../ink/ink293.xml"/><Relationship Id="rId60" Type="http://schemas.openxmlformats.org/officeDocument/2006/relationships/customXml" Target="../ink/ink297.xml"/><Relationship Id="rId65" Type="http://schemas.openxmlformats.org/officeDocument/2006/relationships/image" Target="../media/image345.png"/><Relationship Id="rId73" Type="http://schemas.openxmlformats.org/officeDocument/2006/relationships/image" Target="../media/image349.png"/><Relationship Id="rId78" Type="http://schemas.openxmlformats.org/officeDocument/2006/relationships/customXml" Target="../ink/ink306.xml"/><Relationship Id="rId81" Type="http://schemas.openxmlformats.org/officeDocument/2006/relationships/image" Target="../media/image353.png"/><Relationship Id="rId86" Type="http://schemas.openxmlformats.org/officeDocument/2006/relationships/customXml" Target="../ink/ink310.xml"/><Relationship Id="rId4" Type="http://schemas.openxmlformats.org/officeDocument/2006/relationships/customXml" Target="../ink/ink269.xml"/><Relationship Id="rId9" Type="http://schemas.openxmlformats.org/officeDocument/2006/relationships/image" Target="../media/image317.png"/><Relationship Id="rId13" Type="http://schemas.openxmlformats.org/officeDocument/2006/relationships/image" Target="../media/image319.png"/><Relationship Id="rId18" Type="http://schemas.openxmlformats.org/officeDocument/2006/relationships/customXml" Target="../ink/ink276.xml"/><Relationship Id="rId39" Type="http://schemas.openxmlformats.org/officeDocument/2006/relationships/image" Target="../media/image332.png"/><Relationship Id="rId34" Type="http://schemas.openxmlformats.org/officeDocument/2006/relationships/customXml" Target="../ink/ink284.xml"/><Relationship Id="rId50" Type="http://schemas.openxmlformats.org/officeDocument/2006/relationships/customXml" Target="../ink/ink292.xml"/><Relationship Id="rId55" Type="http://schemas.openxmlformats.org/officeDocument/2006/relationships/image" Target="../media/image340.png"/><Relationship Id="rId76" Type="http://schemas.openxmlformats.org/officeDocument/2006/relationships/customXml" Target="../ink/ink305.xml"/><Relationship Id="rId7" Type="http://schemas.openxmlformats.org/officeDocument/2006/relationships/image" Target="../media/image316.png"/><Relationship Id="rId71" Type="http://schemas.openxmlformats.org/officeDocument/2006/relationships/image" Target="../media/image348.png"/><Relationship Id="rId2" Type="http://schemas.openxmlformats.org/officeDocument/2006/relationships/image" Target="../media/image22.png"/><Relationship Id="rId29" Type="http://schemas.openxmlformats.org/officeDocument/2006/relationships/image" Target="../media/image327.png"/><Relationship Id="rId24" Type="http://schemas.openxmlformats.org/officeDocument/2006/relationships/customXml" Target="../ink/ink279.xml"/><Relationship Id="rId40" Type="http://schemas.openxmlformats.org/officeDocument/2006/relationships/customXml" Target="../ink/ink287.xml"/><Relationship Id="rId45" Type="http://schemas.openxmlformats.org/officeDocument/2006/relationships/image" Target="../media/image335.png"/><Relationship Id="rId66" Type="http://schemas.openxmlformats.org/officeDocument/2006/relationships/customXml" Target="../ink/ink300.xml"/><Relationship Id="rId87" Type="http://schemas.openxmlformats.org/officeDocument/2006/relationships/image" Target="../media/image356.png"/><Relationship Id="rId61" Type="http://schemas.openxmlformats.org/officeDocument/2006/relationships/image" Target="../media/image343.png"/><Relationship Id="rId82" Type="http://schemas.openxmlformats.org/officeDocument/2006/relationships/customXml" Target="../ink/ink308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7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9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0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customXml" Target="../ink/ink313.xml"/><Relationship Id="rId13" Type="http://schemas.openxmlformats.org/officeDocument/2006/relationships/image" Target="../media/image365.png"/><Relationship Id="rId18" Type="http://schemas.openxmlformats.org/officeDocument/2006/relationships/customXml" Target="../ink/ink318.xml"/><Relationship Id="rId26" Type="http://schemas.openxmlformats.org/officeDocument/2006/relationships/customXml" Target="../ink/ink322.xml"/><Relationship Id="rId3" Type="http://schemas.openxmlformats.org/officeDocument/2006/relationships/image" Target="../media/image360.png"/><Relationship Id="rId21" Type="http://schemas.openxmlformats.org/officeDocument/2006/relationships/image" Target="../media/image369.png"/><Relationship Id="rId7" Type="http://schemas.openxmlformats.org/officeDocument/2006/relationships/image" Target="../media/image362.png"/><Relationship Id="rId12" Type="http://schemas.openxmlformats.org/officeDocument/2006/relationships/customXml" Target="../ink/ink315.xml"/><Relationship Id="rId17" Type="http://schemas.openxmlformats.org/officeDocument/2006/relationships/image" Target="../media/image367.png"/><Relationship Id="rId25" Type="http://schemas.openxmlformats.org/officeDocument/2006/relationships/image" Target="../media/image371.png"/><Relationship Id="rId2" Type="http://schemas.openxmlformats.org/officeDocument/2006/relationships/image" Target="../media/image22.png"/><Relationship Id="rId16" Type="http://schemas.openxmlformats.org/officeDocument/2006/relationships/customXml" Target="../ink/ink317.xml"/><Relationship Id="rId20" Type="http://schemas.openxmlformats.org/officeDocument/2006/relationships/customXml" Target="../ink/ink319.xml"/><Relationship Id="rId29" Type="http://schemas.openxmlformats.org/officeDocument/2006/relationships/image" Target="../media/image373.pn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312.xml"/><Relationship Id="rId11" Type="http://schemas.openxmlformats.org/officeDocument/2006/relationships/image" Target="../media/image364.png"/><Relationship Id="rId24" Type="http://schemas.openxmlformats.org/officeDocument/2006/relationships/customXml" Target="../ink/ink321.xml"/><Relationship Id="rId5" Type="http://schemas.openxmlformats.org/officeDocument/2006/relationships/image" Target="../media/image361.png"/><Relationship Id="rId15" Type="http://schemas.openxmlformats.org/officeDocument/2006/relationships/image" Target="../media/image366.png"/><Relationship Id="rId23" Type="http://schemas.openxmlformats.org/officeDocument/2006/relationships/image" Target="../media/image370.png"/><Relationship Id="rId28" Type="http://schemas.openxmlformats.org/officeDocument/2006/relationships/customXml" Target="../ink/ink323.xml"/><Relationship Id="rId10" Type="http://schemas.openxmlformats.org/officeDocument/2006/relationships/customXml" Target="../ink/ink314.xml"/><Relationship Id="rId19" Type="http://schemas.openxmlformats.org/officeDocument/2006/relationships/image" Target="../media/image368.png"/><Relationship Id="rId4" Type="http://schemas.openxmlformats.org/officeDocument/2006/relationships/customXml" Target="../ink/ink311.xml"/><Relationship Id="rId9" Type="http://schemas.openxmlformats.org/officeDocument/2006/relationships/image" Target="../media/image363.png"/><Relationship Id="rId14" Type="http://schemas.openxmlformats.org/officeDocument/2006/relationships/customXml" Target="../ink/ink316.xml"/><Relationship Id="rId22" Type="http://schemas.openxmlformats.org/officeDocument/2006/relationships/customXml" Target="../ink/ink320.xml"/><Relationship Id="rId27" Type="http://schemas.openxmlformats.org/officeDocument/2006/relationships/image" Target="../media/image372.png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37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6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81.png"/><Relationship Id="rId18" Type="http://schemas.openxmlformats.org/officeDocument/2006/relationships/customXml" Target="../ink/ink331.xml"/><Relationship Id="rId26" Type="http://schemas.openxmlformats.org/officeDocument/2006/relationships/customXml" Target="../ink/ink335.xml"/><Relationship Id="rId21" Type="http://schemas.openxmlformats.org/officeDocument/2006/relationships/image" Target="../media/image385.png"/><Relationship Id="rId34" Type="http://schemas.openxmlformats.org/officeDocument/2006/relationships/customXml" Target="../ink/ink339.xml"/><Relationship Id="rId7" Type="http://schemas.openxmlformats.org/officeDocument/2006/relationships/image" Target="../media/image378.png"/><Relationship Id="rId12" Type="http://schemas.openxmlformats.org/officeDocument/2006/relationships/customXml" Target="../ink/ink328.xml"/><Relationship Id="rId17" Type="http://schemas.openxmlformats.org/officeDocument/2006/relationships/image" Target="../media/image383.png"/><Relationship Id="rId25" Type="http://schemas.openxmlformats.org/officeDocument/2006/relationships/image" Target="../media/image387.png"/><Relationship Id="rId33" Type="http://schemas.openxmlformats.org/officeDocument/2006/relationships/image" Target="../media/image391.png"/><Relationship Id="rId2" Type="http://schemas.openxmlformats.org/officeDocument/2006/relationships/image" Target="../media/image22.png"/><Relationship Id="rId16" Type="http://schemas.openxmlformats.org/officeDocument/2006/relationships/customXml" Target="../ink/ink330.xml"/><Relationship Id="rId20" Type="http://schemas.openxmlformats.org/officeDocument/2006/relationships/customXml" Target="../ink/ink332.xml"/><Relationship Id="rId29" Type="http://schemas.openxmlformats.org/officeDocument/2006/relationships/image" Target="../media/image389.pn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325.xml"/><Relationship Id="rId11" Type="http://schemas.openxmlformats.org/officeDocument/2006/relationships/image" Target="../media/image380.png"/><Relationship Id="rId24" Type="http://schemas.openxmlformats.org/officeDocument/2006/relationships/customXml" Target="../ink/ink334.xml"/><Relationship Id="rId32" Type="http://schemas.openxmlformats.org/officeDocument/2006/relationships/customXml" Target="../ink/ink338.xml"/><Relationship Id="rId37" Type="http://schemas.openxmlformats.org/officeDocument/2006/relationships/image" Target="../media/image393.png"/><Relationship Id="rId5" Type="http://schemas.openxmlformats.org/officeDocument/2006/relationships/image" Target="../media/image377.png"/><Relationship Id="rId15" Type="http://schemas.openxmlformats.org/officeDocument/2006/relationships/image" Target="../media/image382.png"/><Relationship Id="rId23" Type="http://schemas.openxmlformats.org/officeDocument/2006/relationships/image" Target="../media/image386.png"/><Relationship Id="rId28" Type="http://schemas.openxmlformats.org/officeDocument/2006/relationships/customXml" Target="../ink/ink336.xml"/><Relationship Id="rId36" Type="http://schemas.openxmlformats.org/officeDocument/2006/relationships/customXml" Target="../ink/ink340.xml"/><Relationship Id="rId10" Type="http://schemas.openxmlformats.org/officeDocument/2006/relationships/customXml" Target="../ink/ink327.xml"/><Relationship Id="rId19" Type="http://schemas.openxmlformats.org/officeDocument/2006/relationships/image" Target="../media/image384.png"/><Relationship Id="rId31" Type="http://schemas.openxmlformats.org/officeDocument/2006/relationships/image" Target="../media/image390.png"/><Relationship Id="rId4" Type="http://schemas.openxmlformats.org/officeDocument/2006/relationships/customXml" Target="../ink/ink324.xml"/><Relationship Id="rId9" Type="http://schemas.openxmlformats.org/officeDocument/2006/relationships/image" Target="../media/image379.png"/><Relationship Id="rId14" Type="http://schemas.openxmlformats.org/officeDocument/2006/relationships/customXml" Target="../ink/ink329.xml"/><Relationship Id="rId22" Type="http://schemas.openxmlformats.org/officeDocument/2006/relationships/customXml" Target="../ink/ink333.xml"/><Relationship Id="rId27" Type="http://schemas.openxmlformats.org/officeDocument/2006/relationships/image" Target="../media/image388.png"/><Relationship Id="rId30" Type="http://schemas.openxmlformats.org/officeDocument/2006/relationships/customXml" Target="../ink/ink337.xml"/><Relationship Id="rId35" Type="http://schemas.openxmlformats.org/officeDocument/2006/relationships/image" Target="../media/image392.png"/><Relationship Id="rId8" Type="http://schemas.openxmlformats.org/officeDocument/2006/relationships/customXml" Target="../ink/ink326.xml"/><Relationship Id="rId3" Type="http://schemas.openxmlformats.org/officeDocument/2006/relationships/image" Target="../media/image376.png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5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6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7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8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3" Type="http://schemas.openxmlformats.org/officeDocument/2006/relationships/image" Target="../media/image403.png"/><Relationship Id="rId18" Type="http://schemas.openxmlformats.org/officeDocument/2006/relationships/customXml" Target="../ink/ink348.xml"/><Relationship Id="rId26" Type="http://schemas.openxmlformats.org/officeDocument/2006/relationships/customXml" Target="../ink/ink352.xml"/><Relationship Id="rId39" Type="http://schemas.openxmlformats.org/officeDocument/2006/relationships/image" Target="../media/image416.png"/><Relationship Id="rId21" Type="http://schemas.openxmlformats.org/officeDocument/2006/relationships/image" Target="../media/image407.png"/><Relationship Id="rId34" Type="http://schemas.openxmlformats.org/officeDocument/2006/relationships/customXml" Target="../ink/ink356.xml"/><Relationship Id="rId42" Type="http://schemas.openxmlformats.org/officeDocument/2006/relationships/customXml" Target="../ink/ink360.xml"/><Relationship Id="rId47" Type="http://schemas.openxmlformats.org/officeDocument/2006/relationships/image" Target="../media/image420.png"/><Relationship Id="rId7" Type="http://schemas.openxmlformats.org/officeDocument/2006/relationships/image" Target="../media/image400.png"/><Relationship Id="rId2" Type="http://schemas.openxmlformats.org/officeDocument/2006/relationships/image" Target="../media/image22.png"/><Relationship Id="rId16" Type="http://schemas.openxmlformats.org/officeDocument/2006/relationships/customXml" Target="../ink/ink347.xml"/><Relationship Id="rId29" Type="http://schemas.openxmlformats.org/officeDocument/2006/relationships/image" Target="../media/image411.pn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342.xml"/><Relationship Id="rId11" Type="http://schemas.openxmlformats.org/officeDocument/2006/relationships/image" Target="../media/image402.png"/><Relationship Id="rId24" Type="http://schemas.openxmlformats.org/officeDocument/2006/relationships/customXml" Target="../ink/ink351.xml"/><Relationship Id="rId32" Type="http://schemas.openxmlformats.org/officeDocument/2006/relationships/customXml" Target="../ink/ink355.xml"/><Relationship Id="rId37" Type="http://schemas.openxmlformats.org/officeDocument/2006/relationships/image" Target="../media/image415.png"/><Relationship Id="rId40" Type="http://schemas.openxmlformats.org/officeDocument/2006/relationships/customXml" Target="../ink/ink359.xml"/><Relationship Id="rId45" Type="http://schemas.openxmlformats.org/officeDocument/2006/relationships/image" Target="../media/image419.png"/><Relationship Id="rId5" Type="http://schemas.openxmlformats.org/officeDocument/2006/relationships/image" Target="../media/image399.png"/><Relationship Id="rId15" Type="http://schemas.openxmlformats.org/officeDocument/2006/relationships/image" Target="../media/image404.png"/><Relationship Id="rId23" Type="http://schemas.openxmlformats.org/officeDocument/2006/relationships/image" Target="../media/image408.png"/><Relationship Id="rId28" Type="http://schemas.openxmlformats.org/officeDocument/2006/relationships/customXml" Target="../ink/ink353.xml"/><Relationship Id="rId36" Type="http://schemas.openxmlformats.org/officeDocument/2006/relationships/customXml" Target="../ink/ink357.xml"/><Relationship Id="rId10" Type="http://schemas.openxmlformats.org/officeDocument/2006/relationships/customXml" Target="../ink/ink344.xml"/><Relationship Id="rId19" Type="http://schemas.openxmlformats.org/officeDocument/2006/relationships/image" Target="../media/image406.png"/><Relationship Id="rId31" Type="http://schemas.openxmlformats.org/officeDocument/2006/relationships/image" Target="../media/image412.png"/><Relationship Id="rId44" Type="http://schemas.openxmlformats.org/officeDocument/2006/relationships/customXml" Target="../ink/ink361.xml"/><Relationship Id="rId4" Type="http://schemas.openxmlformats.org/officeDocument/2006/relationships/customXml" Target="../ink/ink341.xml"/><Relationship Id="rId9" Type="http://schemas.openxmlformats.org/officeDocument/2006/relationships/image" Target="../media/image401.png"/><Relationship Id="rId14" Type="http://schemas.openxmlformats.org/officeDocument/2006/relationships/customXml" Target="../ink/ink346.xml"/><Relationship Id="rId22" Type="http://schemas.openxmlformats.org/officeDocument/2006/relationships/customXml" Target="../ink/ink350.xml"/><Relationship Id="rId27" Type="http://schemas.openxmlformats.org/officeDocument/2006/relationships/image" Target="../media/image410.png"/><Relationship Id="rId30" Type="http://schemas.openxmlformats.org/officeDocument/2006/relationships/customXml" Target="../ink/ink354.xml"/><Relationship Id="rId35" Type="http://schemas.openxmlformats.org/officeDocument/2006/relationships/image" Target="../media/image414.png"/><Relationship Id="rId43" Type="http://schemas.openxmlformats.org/officeDocument/2006/relationships/image" Target="../media/image418.png"/><Relationship Id="rId8" Type="http://schemas.openxmlformats.org/officeDocument/2006/relationships/customXml" Target="../ink/ink343.xml"/><Relationship Id="rId3" Type="http://schemas.openxmlformats.org/officeDocument/2006/relationships/image" Target="../media/image398.png"/><Relationship Id="rId12" Type="http://schemas.openxmlformats.org/officeDocument/2006/relationships/customXml" Target="../ink/ink345.xml"/><Relationship Id="rId17" Type="http://schemas.openxmlformats.org/officeDocument/2006/relationships/image" Target="../media/image405.png"/><Relationship Id="rId25" Type="http://schemas.openxmlformats.org/officeDocument/2006/relationships/image" Target="../media/image409.png"/><Relationship Id="rId33" Type="http://schemas.openxmlformats.org/officeDocument/2006/relationships/image" Target="../media/image413.png"/><Relationship Id="rId38" Type="http://schemas.openxmlformats.org/officeDocument/2006/relationships/customXml" Target="../ink/ink358.xml"/><Relationship Id="rId46" Type="http://schemas.openxmlformats.org/officeDocument/2006/relationships/customXml" Target="../ink/ink362.xml"/><Relationship Id="rId20" Type="http://schemas.openxmlformats.org/officeDocument/2006/relationships/customXml" Target="../ink/ink349.xml"/><Relationship Id="rId41" Type="http://schemas.openxmlformats.org/officeDocument/2006/relationships/image" Target="../media/image4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 descr="A bird standing on a beach&#10;&#10;Description automatically generated">
            <a:extLst>
              <a:ext uri="{FF2B5EF4-FFF2-40B4-BE49-F238E27FC236}">
                <a16:creationId xmlns:a16="http://schemas.microsoft.com/office/drawing/2014/main" id="{79579AE7-F3A7-418C-802A-CF538CFA53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750" y="4736494"/>
            <a:ext cx="12203501" cy="2115163"/>
          </a:xfrm>
          <a:prstGeom prst="rect">
            <a:avLst/>
          </a:prstGeom>
        </p:spPr>
      </p:pic>
      <p:pic>
        <p:nvPicPr>
          <p:cNvPr id="8" name="Picture 8" descr="A close up of a keyboard&#10;&#10;Description automatically generated">
            <a:extLst>
              <a:ext uri="{FF2B5EF4-FFF2-40B4-BE49-F238E27FC236}">
                <a16:creationId xmlns:a16="http://schemas.microsoft.com/office/drawing/2014/main" id="{EBBD0567-1717-4706-9322-03153A6E7C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750" y="-9"/>
            <a:ext cx="12160367" cy="4730167"/>
          </a:xfrm>
          <a:prstGeom prst="rect">
            <a:avLst/>
          </a:prstGeom>
        </p:spPr>
      </p:pic>
      <p:pic>
        <p:nvPicPr>
          <p:cNvPr id="9" name="Picture 9" descr="A close up of a logo&#10;&#10;Description automatically generated">
            <a:extLst>
              <a:ext uri="{FF2B5EF4-FFF2-40B4-BE49-F238E27FC236}">
                <a16:creationId xmlns:a16="http://schemas.microsoft.com/office/drawing/2014/main" id="{B7B42429-07B5-493B-81EA-645AC0D05E6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9895" t="14737" r="20419" b="-1053"/>
          <a:stretch/>
        </p:blipFill>
        <p:spPr>
          <a:xfrm>
            <a:off x="483079" y="2057400"/>
            <a:ext cx="2801873" cy="4064345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01ED9A6F-3462-4772-AE40-E246396641E8}"/>
              </a:ext>
            </a:extLst>
          </p:cNvPr>
          <p:cNvSpPr/>
          <p:nvPr/>
        </p:nvSpPr>
        <p:spPr>
          <a:xfrm>
            <a:off x="3122762" y="700177"/>
            <a:ext cx="5707809" cy="2846715"/>
          </a:xfrm>
          <a:prstGeom prst="rect">
            <a:avLst/>
          </a:prstGeom>
          <a:solidFill>
            <a:schemeClr val="bg1">
              <a:lumMod val="50000"/>
            </a:schemeClr>
          </a:solidFill>
          <a:ln w="57150"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>
                <a:latin typeface="Calibri"/>
                <a:ea typeface="Calibri"/>
                <a:cs typeface="Calibri"/>
              </a:rPr>
              <a:t>​</a:t>
            </a:r>
            <a:endParaRPr lang="en-US"/>
          </a:p>
        </p:txBody>
      </p:sp>
      <p:pic>
        <p:nvPicPr>
          <p:cNvPr id="14" name="Picture 14" descr="A picture containing bowl, plate, cup, food&#10;&#10;Description automatically generated">
            <a:extLst>
              <a:ext uri="{FF2B5EF4-FFF2-40B4-BE49-F238E27FC236}">
                <a16:creationId xmlns:a16="http://schemas.microsoft.com/office/drawing/2014/main" id="{6EAD7B4E-CF42-465B-AFE8-B224AFFCA10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837473B0-CC2E-450A-ABE3-18F120FF3D39}">
                <a1611:picAttrSrcUrl xmlns:a1611="http://schemas.microsoft.com/office/drawing/2016/11/main" r:id="rId6"/>
              </a:ext>
            </a:extLst>
          </a:blip>
          <a:srcRect l="1967" t="3279" r="984" b="-1422"/>
          <a:stretch/>
        </p:blipFill>
        <p:spPr>
          <a:xfrm>
            <a:off x="2910643" y="4770954"/>
            <a:ext cx="6197359" cy="212509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57D94AB2-B6F6-4739-96FB-8EBC22EE8ECB}"/>
              </a:ext>
            </a:extLst>
          </p:cNvPr>
          <p:cNvSpPr txBox="1"/>
          <p:nvPr/>
        </p:nvSpPr>
        <p:spPr>
          <a:xfrm>
            <a:off x="5270740" y="6354583"/>
            <a:ext cx="2743200" cy="317500"/>
          </a:xfrm>
          <a:prstGeom prst="rect">
            <a:avLst/>
          </a:prstGeom>
        </p:spPr>
        <p:txBody>
          <a:bodyPr lIns="91440" tIns="45720" rIns="91440" bIns="45720" anchor="t">
            <a:normAutofit fontScale="92500" lnSpcReduction="20000"/>
          </a:bodyPr>
          <a:lstStyle/>
          <a:p>
            <a:endParaRPr lang="en-US">
              <a:cs typeface="Calibri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EF27C15-63EA-4F81-831D-84F92DFCAD27}"/>
              </a:ext>
            </a:extLst>
          </p:cNvPr>
          <p:cNvSpPr txBox="1"/>
          <p:nvPr/>
        </p:nvSpPr>
        <p:spPr>
          <a:xfrm>
            <a:off x="4724400" y="4367213"/>
            <a:ext cx="2743200" cy="317500"/>
          </a:xfrm>
          <a:prstGeom prst="rect">
            <a:avLst/>
          </a:prstGeom>
        </p:spPr>
        <p:txBody>
          <a:bodyPr lIns="91440" tIns="45720" rIns="91440" bIns="45720" anchor="t">
            <a:normAutofit fontScale="92500" lnSpcReduction="20000"/>
          </a:bodyPr>
          <a:lstStyle/>
          <a:p>
            <a:endParaRPr lang="en-US">
              <a:cs typeface="Calibri"/>
            </a:endParaRPr>
          </a:p>
        </p:txBody>
      </p:sp>
      <p:pic>
        <p:nvPicPr>
          <p:cNvPr id="29" name="Picture 29">
            <a:extLst>
              <a:ext uri="{FF2B5EF4-FFF2-40B4-BE49-F238E27FC236}">
                <a16:creationId xmlns:a16="http://schemas.microsoft.com/office/drawing/2014/main" id="{B8A87B96-117F-475B-9698-3DEE51504F2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885871" y="1978694"/>
            <a:ext cx="2743199" cy="3446952"/>
          </a:xfrm>
          <a:prstGeom prst="rect">
            <a:avLst/>
          </a:prstGeom>
        </p:spPr>
      </p:pic>
      <p:pic>
        <p:nvPicPr>
          <p:cNvPr id="23" name="Picture 23" descr="A table that has some furniture in it&#10;&#10;Description automatically generated">
            <a:extLst>
              <a:ext uri="{FF2B5EF4-FFF2-40B4-BE49-F238E27FC236}">
                <a16:creationId xmlns:a16="http://schemas.microsoft.com/office/drawing/2014/main" id="{F85CBA25-68D1-4641-AB09-8B0F2232CF1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837473B0-CC2E-450A-ABE3-18F120FF3D39}">
                <a1611:picAttrSrcUrl xmlns:a1611="http://schemas.microsoft.com/office/drawing/2016/11/main" r:id="rId9"/>
              </a:ext>
            </a:extLst>
          </a:blip>
          <a:stretch>
            <a:fillRect/>
          </a:stretch>
        </p:blipFill>
        <p:spPr>
          <a:xfrm rot="120000">
            <a:off x="7556739" y="4201254"/>
            <a:ext cx="2743199" cy="1877301"/>
          </a:xfrm>
          <a:prstGeom prst="rect">
            <a:avLst/>
          </a:prstGeom>
        </p:spPr>
      </p:pic>
      <p:pic>
        <p:nvPicPr>
          <p:cNvPr id="26" name="Picture 26" descr="A screen shot of an open computer sitting on top of a table&#10;&#10;Description automatically generated">
            <a:extLst>
              <a:ext uri="{FF2B5EF4-FFF2-40B4-BE49-F238E27FC236}">
                <a16:creationId xmlns:a16="http://schemas.microsoft.com/office/drawing/2014/main" id="{C9262316-85F7-470E-988D-3A6E6AE8494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837473B0-CC2E-450A-ABE3-18F120FF3D39}">
                <a1611:picAttrSrcUrl xmlns:a1611="http://schemas.microsoft.com/office/drawing/2016/11/main" r:id="rId11"/>
              </a:ext>
            </a:extLst>
          </a:blip>
          <a:stretch>
            <a:fillRect/>
          </a:stretch>
        </p:blipFill>
        <p:spPr>
          <a:xfrm>
            <a:off x="8433758" y="3551773"/>
            <a:ext cx="1506747" cy="890265"/>
          </a:xfrm>
          <a:prstGeom prst="rect">
            <a:avLst/>
          </a:prstGeom>
        </p:spPr>
      </p:pic>
      <p:pic>
        <p:nvPicPr>
          <p:cNvPr id="30" name="Picture 30" descr="A clock is shown at the time&#10;&#10;Description automatically generated">
            <a:extLst>
              <a:ext uri="{FF2B5EF4-FFF2-40B4-BE49-F238E27FC236}">
                <a16:creationId xmlns:a16="http://schemas.microsoft.com/office/drawing/2014/main" id="{ED6CC4EC-9CCF-40E3-A292-BFA9728ABFF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837473B0-CC2E-450A-ABE3-18F120FF3D39}">
                <a1611:picAttrSrcUrl xmlns:a1611="http://schemas.microsoft.com/office/drawing/2016/11/main" r:id="rId13"/>
              </a:ext>
            </a:extLst>
          </a:blip>
          <a:stretch>
            <a:fillRect/>
          </a:stretch>
        </p:blipFill>
        <p:spPr>
          <a:xfrm>
            <a:off x="10892287" y="1576016"/>
            <a:ext cx="715992" cy="974268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8424835F-5AB4-4849-A0E2-1DB0E0DEBE61}"/>
              </a:ext>
            </a:extLst>
          </p:cNvPr>
          <p:cNvSpPr txBox="1"/>
          <p:nvPr/>
        </p:nvSpPr>
        <p:spPr>
          <a:xfrm>
            <a:off x="4724400" y="5267325"/>
            <a:ext cx="2743200" cy="317500"/>
          </a:xfrm>
          <a:prstGeom prst="rect">
            <a:avLst/>
          </a:prstGeom>
        </p:spPr>
        <p:txBody>
          <a:bodyPr lIns="91440" tIns="45720" rIns="91440" bIns="45720" anchor="t">
            <a:normAutofit fontScale="92500" lnSpcReduction="20000"/>
          </a:bodyPr>
          <a:lstStyle/>
          <a:p>
            <a:endParaRPr lang="en-US">
              <a:cs typeface="Calibri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346BF07D-9D51-4082-A084-0B48DAB2B72D}"/>
              </a:ext>
            </a:extLst>
          </p:cNvPr>
          <p:cNvSpPr txBox="1"/>
          <p:nvPr/>
        </p:nvSpPr>
        <p:spPr>
          <a:xfrm>
            <a:off x="4479455" y="741683"/>
            <a:ext cx="3252511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 b="1">
                <a:solidFill>
                  <a:schemeClr val="bg1"/>
                </a:solidFill>
                <a:cs typeface="Calibri"/>
              </a:rPr>
              <a:t>      Welcome to Algebra 2</a:t>
            </a: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405499A8-4AA8-4DE7-92DA-A87AB109820D}"/>
              </a:ext>
            </a:extLst>
          </p:cNvPr>
          <p:cNvSpPr/>
          <p:nvPr/>
        </p:nvSpPr>
        <p:spPr>
          <a:xfrm>
            <a:off x="6372878" y="1608088"/>
            <a:ext cx="1389658" cy="92015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rgbClr val="92D050"/>
                </a:solidFill>
                <a:cs typeface="Calibri"/>
                <a:hlinkClick r:id="rId1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Delta Math</a:t>
            </a:r>
            <a:endParaRPr lang="en-US">
              <a:solidFill>
                <a:srgbClr val="92D050"/>
              </a:solidFill>
              <a:cs typeface="Calibri"/>
            </a:endParaRPr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37DB9AF1-8308-4041-B151-11C162461989}"/>
              </a:ext>
            </a:extLst>
          </p:cNvPr>
          <p:cNvSpPr/>
          <p:nvPr/>
        </p:nvSpPr>
        <p:spPr>
          <a:xfrm>
            <a:off x="4149198" y="1632768"/>
            <a:ext cx="1408978" cy="92015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>
                <a:solidFill>
                  <a:srgbClr val="92D050"/>
                </a:solidFill>
                <a:cs typeface="Calibri"/>
                <a:hlinkClick r:id="rId1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Mrs. Carter's Website</a:t>
            </a:r>
            <a:endParaRPr lang="en-US">
              <a:solidFill>
                <a:srgbClr val="92D050"/>
              </a:solidFill>
            </a:endParaRP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16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B9DE6D27-1649-47ED-8493-B92C1E12C9CB}"/>
                  </a:ext>
                </a:extLst>
              </p14:cNvPr>
              <p14:cNvContentPartPr/>
              <p14:nvPr/>
            </p14:nvContentPartPr>
            <p14:xfrm>
              <a:off x="6790315" y="2441939"/>
              <a:ext cx="360" cy="360"/>
            </p14:xfrm>
          </p:contentPart>
        </mc:Choice>
        <mc:Fallback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B9DE6D27-1649-47ED-8493-B92C1E12C9CB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6781315" y="2432939"/>
                <a:ext cx="18000" cy="18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098572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65000"/>
            <a:lumOff val="3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BDA85A-8971-4B97-AB11-1E250127A8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839814"/>
          </a:xfrm>
        </p:spPr>
        <p:txBody>
          <a:bodyPr>
            <a:normAutofit/>
          </a:bodyPr>
          <a:lstStyle/>
          <a:p>
            <a:r>
              <a:rPr lang="en-US"/>
              <a:t> 5-1 Examples</a:t>
            </a:r>
            <a:endParaRPr lang="en-US" sz="4000">
              <a:latin typeface="Calibri"/>
              <a:cs typeface="Calibri"/>
            </a:endParaRPr>
          </a:p>
        </p:txBody>
      </p:sp>
      <p:pic>
        <p:nvPicPr>
          <p:cNvPr id="4" name="Picture 4" descr="A close up of a sign&#10;&#10;Description automatically generated">
            <a:extLst>
              <a:ext uri="{FF2B5EF4-FFF2-40B4-BE49-F238E27FC236}">
                <a16:creationId xmlns:a16="http://schemas.microsoft.com/office/drawing/2014/main" id="{6001D81D-1950-43FF-B790-8153BA3087B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994116" y="-5477"/>
            <a:ext cx="1185953" cy="1166723"/>
          </a:xfr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0EEFA51-5B93-464F-8892-A4F9250E25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SWBAT use ratios and rates IOT solve problems.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9C62336-2B53-44CE-82B0-D59FD8C89E86}"/>
              </a:ext>
            </a:extLst>
          </p:cNvPr>
          <p:cNvSpPr txBox="1"/>
          <p:nvPr/>
        </p:nvSpPr>
        <p:spPr>
          <a:xfrm>
            <a:off x="8547652" y="3827985"/>
            <a:ext cx="212035" cy="810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/>
          </a:p>
        </p:txBody>
      </p:sp>
      <p:pic>
        <p:nvPicPr>
          <p:cNvPr id="1026" name="Picture 2" descr="See the source image">
            <a:extLst>
              <a:ext uri="{FF2B5EF4-FFF2-40B4-BE49-F238E27FC236}">
                <a16:creationId xmlns:a16="http://schemas.microsoft.com/office/drawing/2014/main" id="{A8CB4B04-A9A6-466A-903D-E178EC2E31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3564" y="1292531"/>
            <a:ext cx="6280830" cy="4427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5549873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65000"/>
            <a:lumOff val="3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BDA85A-8971-4B97-AB11-1E250127A8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839814"/>
          </a:xfrm>
        </p:spPr>
        <p:txBody>
          <a:bodyPr>
            <a:normAutofit/>
          </a:bodyPr>
          <a:lstStyle/>
          <a:p>
            <a:r>
              <a:rPr lang="en-US"/>
              <a:t> 5-1 Examples</a:t>
            </a:r>
            <a:endParaRPr lang="en-US" sz="4000">
              <a:latin typeface="Calibri"/>
              <a:cs typeface="Calibri"/>
            </a:endParaRPr>
          </a:p>
        </p:txBody>
      </p:sp>
      <p:pic>
        <p:nvPicPr>
          <p:cNvPr id="4" name="Picture 4" descr="A close up of a sign&#10;&#10;Description automatically generated">
            <a:extLst>
              <a:ext uri="{FF2B5EF4-FFF2-40B4-BE49-F238E27FC236}">
                <a16:creationId xmlns:a16="http://schemas.microsoft.com/office/drawing/2014/main" id="{6001D81D-1950-43FF-B790-8153BA3087B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994116" y="-5477"/>
            <a:ext cx="1185953" cy="1166723"/>
          </a:xfr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0EEFA51-5B93-464F-8892-A4F9250E25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SWBAT use ratios and rates IOT solve problems.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9C62336-2B53-44CE-82B0-D59FD8C89E86}"/>
              </a:ext>
            </a:extLst>
          </p:cNvPr>
          <p:cNvSpPr txBox="1"/>
          <p:nvPr/>
        </p:nvSpPr>
        <p:spPr>
          <a:xfrm>
            <a:off x="8547652" y="3827985"/>
            <a:ext cx="212035" cy="810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E95DC2C-EE34-4682-9FA3-52F2C4257FA6}"/>
              </a:ext>
            </a:extLst>
          </p:cNvPr>
          <p:cNvSpPr txBox="1"/>
          <p:nvPr/>
        </p:nvSpPr>
        <p:spPr>
          <a:xfrm>
            <a:off x="986827" y="1071087"/>
            <a:ext cx="12008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They do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CD98E46-5C07-4BF8-BB05-2D5C8270CA2D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1210572" y="1610863"/>
            <a:ext cx="7337080" cy="839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780660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65000"/>
            <a:lumOff val="3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BDA85A-8971-4B97-AB11-1E250127A8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977809"/>
          </a:xfrm>
        </p:spPr>
        <p:txBody>
          <a:bodyPr/>
          <a:lstStyle/>
          <a:p>
            <a:r>
              <a:rPr lang="en-US">
                <a:latin typeface="Calibri"/>
                <a:cs typeface="Calibri"/>
              </a:rPr>
              <a:t>Independent Practice/Lesson Check 5-1</a:t>
            </a:r>
          </a:p>
        </p:txBody>
      </p:sp>
      <p:pic>
        <p:nvPicPr>
          <p:cNvPr id="10" name="Picture 10" descr="A picture containing drawing&#10;&#10;Description automatically generated">
            <a:extLst>
              <a:ext uri="{FF2B5EF4-FFF2-40B4-BE49-F238E27FC236}">
                <a16:creationId xmlns:a16="http://schemas.microsoft.com/office/drawing/2014/main" id="{4624D957-081A-4AD6-8604-AD3B508AFA9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994116" y="-5476"/>
            <a:ext cx="1157198" cy="1166723"/>
          </a:xfr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92FE230-58DA-42CC-BFD6-533EBDAC89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0040" y="1161247"/>
            <a:ext cx="8113229" cy="4706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701775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65000"/>
            <a:lumOff val="3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BDA85A-8971-4B97-AB11-1E250127A8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977809"/>
          </a:xfrm>
        </p:spPr>
        <p:txBody>
          <a:bodyPr/>
          <a:lstStyle/>
          <a:p>
            <a:r>
              <a:rPr lang="en-US">
                <a:latin typeface="Calibri"/>
                <a:cs typeface="Calibri"/>
              </a:rPr>
              <a:t>Independent Practice/Lesson Check 5-1</a:t>
            </a:r>
          </a:p>
        </p:txBody>
      </p:sp>
      <p:pic>
        <p:nvPicPr>
          <p:cNvPr id="10" name="Picture 10" descr="A picture containing drawing&#10;&#10;Description automatically generated">
            <a:extLst>
              <a:ext uri="{FF2B5EF4-FFF2-40B4-BE49-F238E27FC236}">
                <a16:creationId xmlns:a16="http://schemas.microsoft.com/office/drawing/2014/main" id="{4624D957-081A-4AD6-8604-AD3B508AFA9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994116" y="-5476"/>
            <a:ext cx="1157198" cy="1166723"/>
          </a:xfr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92FE230-58DA-42CC-BFD6-533EBDAC89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0040" y="1161247"/>
            <a:ext cx="8113229" cy="4706636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0047EF8E-5B88-4449-931F-6179CFE61670}"/>
              </a:ext>
            </a:extLst>
          </p:cNvPr>
          <p:cNvGrpSpPr/>
          <p:nvPr/>
        </p:nvGrpSpPr>
        <p:grpSpPr>
          <a:xfrm>
            <a:off x="2719188" y="1937181"/>
            <a:ext cx="123120" cy="206640"/>
            <a:chOff x="2719188" y="1937181"/>
            <a:chExt cx="123120" cy="20664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4">
              <p14:nvContentPartPr>
                <p14:cNvPr id="7" name="Ink 6">
                  <a:extLst>
                    <a:ext uri="{FF2B5EF4-FFF2-40B4-BE49-F238E27FC236}">
                      <a16:creationId xmlns:a16="http://schemas.microsoft.com/office/drawing/2014/main" id="{95C8BF62-85D5-4798-8701-A1EC56EA05C8}"/>
                    </a:ext>
                  </a:extLst>
                </p14:cNvPr>
                <p14:cNvContentPartPr/>
                <p14:nvPr/>
              </p14:nvContentPartPr>
              <p14:xfrm>
                <a:off x="2719188" y="1949781"/>
                <a:ext cx="9000" cy="194040"/>
              </p14:xfrm>
            </p:contentPart>
          </mc:Choice>
          <mc:Fallback>
            <p:pic>
              <p:nvPicPr>
                <p:cNvPr id="7" name="Ink 6">
                  <a:extLst>
                    <a:ext uri="{FF2B5EF4-FFF2-40B4-BE49-F238E27FC236}">
                      <a16:creationId xmlns:a16="http://schemas.microsoft.com/office/drawing/2014/main" id="{95C8BF62-85D5-4798-8701-A1EC56EA05C8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2710534" y="1940798"/>
                  <a:ext cx="25962" cy="211647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6">
              <p14:nvContentPartPr>
                <p14:cNvPr id="8" name="Ink 7">
                  <a:extLst>
                    <a:ext uri="{FF2B5EF4-FFF2-40B4-BE49-F238E27FC236}">
                      <a16:creationId xmlns:a16="http://schemas.microsoft.com/office/drawing/2014/main" id="{79B55916-17D5-47E9-8ED1-5FDCF209AB32}"/>
                    </a:ext>
                  </a:extLst>
                </p14:cNvPr>
                <p14:cNvContentPartPr/>
                <p14:nvPr/>
              </p14:nvContentPartPr>
              <p14:xfrm>
                <a:off x="2827908" y="1937181"/>
                <a:ext cx="14400" cy="196200"/>
              </p14:xfrm>
            </p:contentPart>
          </mc:Choice>
          <mc:Fallback>
            <p:pic>
              <p:nvPicPr>
                <p:cNvPr id="8" name="Ink 7">
                  <a:extLst>
                    <a:ext uri="{FF2B5EF4-FFF2-40B4-BE49-F238E27FC236}">
                      <a16:creationId xmlns:a16="http://schemas.microsoft.com/office/drawing/2014/main" id="{79B55916-17D5-47E9-8ED1-5FDCF209AB32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2818908" y="1928181"/>
                  <a:ext cx="32040" cy="2138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2FDC8401-E91C-4844-80CD-E3C4583AE576}"/>
              </a:ext>
            </a:extLst>
          </p:cNvPr>
          <p:cNvGrpSpPr/>
          <p:nvPr/>
        </p:nvGrpSpPr>
        <p:grpSpPr>
          <a:xfrm>
            <a:off x="2661948" y="2303301"/>
            <a:ext cx="309240" cy="235800"/>
            <a:chOff x="2661948" y="2303301"/>
            <a:chExt cx="309240" cy="23580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8">
              <p14:nvContentPartPr>
                <p14:cNvPr id="11" name="Ink 10">
                  <a:extLst>
                    <a:ext uri="{FF2B5EF4-FFF2-40B4-BE49-F238E27FC236}">
                      <a16:creationId xmlns:a16="http://schemas.microsoft.com/office/drawing/2014/main" id="{F100DB27-8F5D-4E40-A845-F89416D823C5}"/>
                    </a:ext>
                  </a:extLst>
                </p14:cNvPr>
                <p14:cNvContentPartPr/>
                <p14:nvPr/>
              </p14:nvContentPartPr>
              <p14:xfrm>
                <a:off x="2661948" y="2362701"/>
                <a:ext cx="111600" cy="170640"/>
              </p14:xfrm>
            </p:contentPart>
          </mc:Choice>
          <mc:Fallback>
            <p:pic>
              <p:nvPicPr>
                <p:cNvPr id="11" name="Ink 10">
                  <a:extLst>
                    <a:ext uri="{FF2B5EF4-FFF2-40B4-BE49-F238E27FC236}">
                      <a16:creationId xmlns:a16="http://schemas.microsoft.com/office/drawing/2014/main" id="{F100DB27-8F5D-4E40-A845-F89416D823C5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2652948" y="2353701"/>
                  <a:ext cx="129240" cy="188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0">
              <p14:nvContentPartPr>
                <p14:cNvPr id="12" name="Ink 11">
                  <a:extLst>
                    <a:ext uri="{FF2B5EF4-FFF2-40B4-BE49-F238E27FC236}">
                      <a16:creationId xmlns:a16="http://schemas.microsoft.com/office/drawing/2014/main" id="{479D41AC-B102-402B-B127-88E1176E7938}"/>
                    </a:ext>
                  </a:extLst>
                </p14:cNvPr>
                <p14:cNvContentPartPr/>
                <p14:nvPr/>
              </p14:nvContentPartPr>
              <p14:xfrm>
                <a:off x="2837268" y="2303301"/>
                <a:ext cx="133920" cy="235800"/>
              </p14:xfrm>
            </p:contentPart>
          </mc:Choice>
          <mc:Fallback>
            <p:pic>
              <p:nvPicPr>
                <p:cNvPr id="12" name="Ink 11">
                  <a:extLst>
                    <a:ext uri="{FF2B5EF4-FFF2-40B4-BE49-F238E27FC236}">
                      <a16:creationId xmlns:a16="http://schemas.microsoft.com/office/drawing/2014/main" id="{479D41AC-B102-402B-B127-88E1176E7938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2828268" y="2294315"/>
                  <a:ext cx="151560" cy="253413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2D1C4907-0247-40CE-AC28-2CE50F44F886}"/>
              </a:ext>
            </a:extLst>
          </p:cNvPr>
          <p:cNvGrpSpPr/>
          <p:nvPr/>
        </p:nvGrpSpPr>
        <p:grpSpPr>
          <a:xfrm>
            <a:off x="2447388" y="2692461"/>
            <a:ext cx="552600" cy="223920"/>
            <a:chOff x="2447388" y="2692461"/>
            <a:chExt cx="552600" cy="22392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12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id="{AD131E8B-AE0E-4054-A2AC-C92EC2EA3A73}"/>
                    </a:ext>
                  </a:extLst>
                </p14:cNvPr>
                <p14:cNvContentPartPr/>
                <p14:nvPr/>
              </p14:nvContentPartPr>
              <p14:xfrm>
                <a:off x="2447388" y="2697501"/>
                <a:ext cx="98280" cy="198720"/>
              </p14:xfrm>
            </p:contentPart>
          </mc:Choice>
          <mc:Fallback>
            <p:pic>
              <p:nvPicPr>
                <p:cNvPr id="14" name="Ink 13">
                  <a:extLst>
                    <a:ext uri="{FF2B5EF4-FFF2-40B4-BE49-F238E27FC236}">
                      <a16:creationId xmlns:a16="http://schemas.microsoft.com/office/drawing/2014/main" id="{AD131E8B-AE0E-4054-A2AC-C92EC2EA3A73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2438355" y="2688485"/>
                  <a:ext cx="115985" cy="216392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4">
              <p14:nvContentPartPr>
                <p14:cNvPr id="15" name="Ink 14">
                  <a:extLst>
                    <a:ext uri="{FF2B5EF4-FFF2-40B4-BE49-F238E27FC236}">
                      <a16:creationId xmlns:a16="http://schemas.microsoft.com/office/drawing/2014/main" id="{225638CD-5F6A-487B-97ED-9401D95137B4}"/>
                    </a:ext>
                  </a:extLst>
                </p14:cNvPr>
                <p14:cNvContentPartPr/>
                <p14:nvPr/>
              </p14:nvContentPartPr>
              <p14:xfrm>
                <a:off x="2606868" y="2710101"/>
                <a:ext cx="93240" cy="93240"/>
              </p14:xfrm>
            </p:contentPart>
          </mc:Choice>
          <mc:Fallback>
            <p:pic>
              <p:nvPicPr>
                <p:cNvPr id="15" name="Ink 14">
                  <a:extLst>
                    <a:ext uri="{FF2B5EF4-FFF2-40B4-BE49-F238E27FC236}">
                      <a16:creationId xmlns:a16="http://schemas.microsoft.com/office/drawing/2014/main" id="{225638CD-5F6A-487B-97ED-9401D95137B4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2597868" y="2701101"/>
                  <a:ext cx="110880" cy="110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6">
              <p14:nvContentPartPr>
                <p14:cNvPr id="16" name="Ink 15">
                  <a:extLst>
                    <a:ext uri="{FF2B5EF4-FFF2-40B4-BE49-F238E27FC236}">
                      <a16:creationId xmlns:a16="http://schemas.microsoft.com/office/drawing/2014/main" id="{D21BD173-40CA-47B2-AD71-E3F8DE78A7B1}"/>
                    </a:ext>
                  </a:extLst>
                </p14:cNvPr>
                <p14:cNvContentPartPr/>
                <p14:nvPr/>
              </p14:nvContentPartPr>
              <p14:xfrm>
                <a:off x="2684268" y="2692461"/>
                <a:ext cx="26280" cy="223920"/>
              </p14:xfrm>
            </p:contentPart>
          </mc:Choice>
          <mc:Fallback>
            <p:pic>
              <p:nvPicPr>
                <p:cNvPr id="16" name="Ink 15">
                  <a:extLst>
                    <a:ext uri="{FF2B5EF4-FFF2-40B4-BE49-F238E27FC236}">
                      <a16:creationId xmlns:a16="http://schemas.microsoft.com/office/drawing/2014/main" id="{D21BD173-40CA-47B2-AD71-E3F8DE78A7B1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2675268" y="2683461"/>
                  <a:ext cx="43920" cy="241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8">
              <p14:nvContentPartPr>
                <p14:cNvPr id="17" name="Ink 16">
                  <a:extLst>
                    <a:ext uri="{FF2B5EF4-FFF2-40B4-BE49-F238E27FC236}">
                      <a16:creationId xmlns:a16="http://schemas.microsoft.com/office/drawing/2014/main" id="{F60B0BEF-0A55-4A92-8462-DB66004AE19C}"/>
                    </a:ext>
                  </a:extLst>
                </p14:cNvPr>
                <p14:cNvContentPartPr/>
                <p14:nvPr/>
              </p14:nvContentPartPr>
              <p14:xfrm>
                <a:off x="2772468" y="2746101"/>
                <a:ext cx="70560" cy="147600"/>
              </p14:xfrm>
            </p:contentPart>
          </mc:Choice>
          <mc:Fallback>
            <p:pic>
              <p:nvPicPr>
                <p:cNvPr id="17" name="Ink 16">
                  <a:extLst>
                    <a:ext uri="{FF2B5EF4-FFF2-40B4-BE49-F238E27FC236}">
                      <a16:creationId xmlns:a16="http://schemas.microsoft.com/office/drawing/2014/main" id="{F60B0BEF-0A55-4A92-8462-DB66004AE19C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2763468" y="2737101"/>
                  <a:ext cx="88200" cy="165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0">
              <p14:nvContentPartPr>
                <p14:cNvPr id="18" name="Ink 17">
                  <a:extLst>
                    <a:ext uri="{FF2B5EF4-FFF2-40B4-BE49-F238E27FC236}">
                      <a16:creationId xmlns:a16="http://schemas.microsoft.com/office/drawing/2014/main" id="{90794096-629E-437D-B118-E1B072604034}"/>
                    </a:ext>
                  </a:extLst>
                </p14:cNvPr>
                <p14:cNvContentPartPr/>
                <p14:nvPr/>
              </p14:nvContentPartPr>
              <p14:xfrm>
                <a:off x="2917908" y="2744301"/>
                <a:ext cx="82080" cy="150840"/>
              </p14:xfrm>
            </p:contentPart>
          </mc:Choice>
          <mc:Fallback>
            <p:pic>
              <p:nvPicPr>
                <p:cNvPr id="18" name="Ink 17">
                  <a:extLst>
                    <a:ext uri="{FF2B5EF4-FFF2-40B4-BE49-F238E27FC236}">
                      <a16:creationId xmlns:a16="http://schemas.microsoft.com/office/drawing/2014/main" id="{90794096-629E-437D-B118-E1B072604034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2908908" y="2735301"/>
                  <a:ext cx="99720" cy="1684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E6A67B9B-3215-4733-AD10-F80FE2A4441C}"/>
              </a:ext>
            </a:extLst>
          </p:cNvPr>
          <p:cNvGrpSpPr/>
          <p:nvPr/>
        </p:nvGrpSpPr>
        <p:grpSpPr>
          <a:xfrm>
            <a:off x="2425428" y="3053901"/>
            <a:ext cx="546480" cy="229320"/>
            <a:chOff x="2425428" y="3053901"/>
            <a:chExt cx="546480" cy="22932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22">
              <p14:nvContentPartPr>
                <p14:cNvPr id="20" name="Ink 19">
                  <a:extLst>
                    <a:ext uri="{FF2B5EF4-FFF2-40B4-BE49-F238E27FC236}">
                      <a16:creationId xmlns:a16="http://schemas.microsoft.com/office/drawing/2014/main" id="{726CDB73-A873-4EE2-A527-9F9E8015858F}"/>
                    </a:ext>
                  </a:extLst>
                </p14:cNvPr>
                <p14:cNvContentPartPr/>
                <p14:nvPr/>
              </p14:nvContentPartPr>
              <p14:xfrm>
                <a:off x="2425428" y="3058221"/>
                <a:ext cx="108000" cy="185040"/>
              </p14:xfrm>
            </p:contentPart>
          </mc:Choice>
          <mc:Fallback>
            <p:pic>
              <p:nvPicPr>
                <p:cNvPr id="20" name="Ink 19">
                  <a:extLst>
                    <a:ext uri="{FF2B5EF4-FFF2-40B4-BE49-F238E27FC236}">
                      <a16:creationId xmlns:a16="http://schemas.microsoft.com/office/drawing/2014/main" id="{726CDB73-A873-4EE2-A527-9F9E8015858F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2416458" y="3049221"/>
                  <a:ext cx="125581" cy="202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4">
              <p14:nvContentPartPr>
                <p14:cNvPr id="22" name="Ink 21">
                  <a:extLst>
                    <a:ext uri="{FF2B5EF4-FFF2-40B4-BE49-F238E27FC236}">
                      <a16:creationId xmlns:a16="http://schemas.microsoft.com/office/drawing/2014/main" id="{59407922-BAC6-4474-8442-A1426884B030}"/>
                    </a:ext>
                  </a:extLst>
                </p14:cNvPr>
                <p14:cNvContentPartPr/>
                <p14:nvPr/>
              </p14:nvContentPartPr>
              <p14:xfrm>
                <a:off x="2704428" y="3055701"/>
                <a:ext cx="99000" cy="162000"/>
              </p14:xfrm>
            </p:contentPart>
          </mc:Choice>
          <mc:Fallback>
            <p:pic>
              <p:nvPicPr>
                <p:cNvPr id="22" name="Ink 21">
                  <a:extLst>
                    <a:ext uri="{FF2B5EF4-FFF2-40B4-BE49-F238E27FC236}">
                      <a16:creationId xmlns:a16="http://schemas.microsoft.com/office/drawing/2014/main" id="{59407922-BAC6-4474-8442-A1426884B030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2695428" y="3046701"/>
                  <a:ext cx="116640" cy="179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6">
              <p14:nvContentPartPr>
                <p14:cNvPr id="23" name="Ink 22">
                  <a:extLst>
                    <a:ext uri="{FF2B5EF4-FFF2-40B4-BE49-F238E27FC236}">
                      <a16:creationId xmlns:a16="http://schemas.microsoft.com/office/drawing/2014/main" id="{094BEBA0-920B-4E1A-986D-498232B72CB9}"/>
                    </a:ext>
                  </a:extLst>
                </p14:cNvPr>
                <p14:cNvContentPartPr/>
                <p14:nvPr/>
              </p14:nvContentPartPr>
              <p14:xfrm>
                <a:off x="2846268" y="3053901"/>
                <a:ext cx="125640" cy="176760"/>
              </p14:xfrm>
            </p:contentPart>
          </mc:Choice>
          <mc:Fallback>
            <p:pic>
              <p:nvPicPr>
                <p:cNvPr id="23" name="Ink 22">
                  <a:extLst>
                    <a:ext uri="{FF2B5EF4-FFF2-40B4-BE49-F238E27FC236}">
                      <a16:creationId xmlns:a16="http://schemas.microsoft.com/office/drawing/2014/main" id="{094BEBA0-920B-4E1A-986D-498232B72CB9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2837268" y="3044883"/>
                  <a:ext cx="143280" cy="194436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8">
              <p14:nvContentPartPr>
                <p14:cNvPr id="25" name="Ink 24">
                  <a:extLst>
                    <a:ext uri="{FF2B5EF4-FFF2-40B4-BE49-F238E27FC236}">
                      <a16:creationId xmlns:a16="http://schemas.microsoft.com/office/drawing/2014/main" id="{2EE4CB00-2547-400F-933E-E8036E623349}"/>
                    </a:ext>
                  </a:extLst>
                </p14:cNvPr>
                <p14:cNvContentPartPr/>
                <p14:nvPr/>
              </p14:nvContentPartPr>
              <p14:xfrm>
                <a:off x="2605428" y="3076941"/>
                <a:ext cx="81000" cy="206280"/>
              </p14:xfrm>
            </p:contentPart>
          </mc:Choice>
          <mc:Fallback>
            <p:pic>
              <p:nvPicPr>
                <p:cNvPr id="25" name="Ink 24">
                  <a:extLst>
                    <a:ext uri="{FF2B5EF4-FFF2-40B4-BE49-F238E27FC236}">
                      <a16:creationId xmlns:a16="http://schemas.microsoft.com/office/drawing/2014/main" id="{2EE4CB00-2547-400F-933E-E8036E623349}"/>
                    </a:ext>
                  </a:extLst>
                </p:cNvPr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2596428" y="3067941"/>
                  <a:ext cx="98640" cy="2239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7B86BA9A-E6AE-4757-BB64-55A18E79DCA5}"/>
              </a:ext>
            </a:extLst>
          </p:cNvPr>
          <p:cNvGrpSpPr/>
          <p:nvPr/>
        </p:nvGrpSpPr>
        <p:grpSpPr>
          <a:xfrm>
            <a:off x="2826828" y="4157301"/>
            <a:ext cx="154080" cy="479520"/>
            <a:chOff x="2826828" y="4157301"/>
            <a:chExt cx="154080" cy="47952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30">
              <p14:nvContentPartPr>
                <p14:cNvPr id="31" name="Ink 30">
                  <a:extLst>
                    <a:ext uri="{FF2B5EF4-FFF2-40B4-BE49-F238E27FC236}">
                      <a16:creationId xmlns:a16="http://schemas.microsoft.com/office/drawing/2014/main" id="{5902D2D6-2CFB-41E1-8893-B40A65017427}"/>
                    </a:ext>
                  </a:extLst>
                </p14:cNvPr>
                <p14:cNvContentPartPr/>
                <p14:nvPr/>
              </p14:nvContentPartPr>
              <p14:xfrm>
                <a:off x="2866428" y="4157301"/>
                <a:ext cx="99000" cy="159480"/>
              </p14:xfrm>
            </p:contentPart>
          </mc:Choice>
          <mc:Fallback>
            <p:pic>
              <p:nvPicPr>
                <p:cNvPr id="31" name="Ink 30">
                  <a:extLst>
                    <a:ext uri="{FF2B5EF4-FFF2-40B4-BE49-F238E27FC236}">
                      <a16:creationId xmlns:a16="http://schemas.microsoft.com/office/drawing/2014/main" id="{5902D2D6-2CFB-41E1-8893-B40A65017427}"/>
                    </a:ext>
                  </a:extLst>
                </p:cNvPr>
                <p:cNvPicPr/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2857428" y="4148281"/>
                  <a:ext cx="116640" cy="177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2">
              <p14:nvContentPartPr>
                <p14:cNvPr id="32" name="Ink 31">
                  <a:extLst>
                    <a:ext uri="{FF2B5EF4-FFF2-40B4-BE49-F238E27FC236}">
                      <a16:creationId xmlns:a16="http://schemas.microsoft.com/office/drawing/2014/main" id="{AF6B32F9-451B-40D4-85A4-E80DDCCAE31B}"/>
                    </a:ext>
                  </a:extLst>
                </p14:cNvPr>
                <p14:cNvContentPartPr/>
                <p14:nvPr/>
              </p14:nvContentPartPr>
              <p14:xfrm>
                <a:off x="2826828" y="4359261"/>
                <a:ext cx="154080" cy="12240"/>
              </p14:xfrm>
            </p:contentPart>
          </mc:Choice>
          <mc:Fallback>
            <p:pic>
              <p:nvPicPr>
                <p:cNvPr id="32" name="Ink 31">
                  <a:extLst>
                    <a:ext uri="{FF2B5EF4-FFF2-40B4-BE49-F238E27FC236}">
                      <a16:creationId xmlns:a16="http://schemas.microsoft.com/office/drawing/2014/main" id="{AF6B32F9-451B-40D4-85A4-E80DDCCAE31B}"/>
                    </a:ext>
                  </a:extLst>
                </p:cNvPr>
                <p:cNvPicPr/>
                <p:nvPr/>
              </p:nvPicPr>
              <p:blipFill>
                <a:blip r:embed="rId33"/>
                <a:stretch>
                  <a:fillRect/>
                </a:stretch>
              </p:blipFill>
              <p:spPr>
                <a:xfrm>
                  <a:off x="2817828" y="4350261"/>
                  <a:ext cx="171720" cy="29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4">
              <p14:nvContentPartPr>
                <p14:cNvPr id="33" name="Ink 32">
                  <a:extLst>
                    <a:ext uri="{FF2B5EF4-FFF2-40B4-BE49-F238E27FC236}">
                      <a16:creationId xmlns:a16="http://schemas.microsoft.com/office/drawing/2014/main" id="{3DE127B4-A88F-4B1F-9485-FB55F15B0E43}"/>
                    </a:ext>
                  </a:extLst>
                </p14:cNvPr>
                <p14:cNvContentPartPr/>
                <p14:nvPr/>
              </p14:nvContentPartPr>
              <p14:xfrm>
                <a:off x="2844108" y="4432701"/>
                <a:ext cx="99720" cy="204120"/>
              </p14:xfrm>
            </p:contentPart>
          </mc:Choice>
          <mc:Fallback>
            <p:pic>
              <p:nvPicPr>
                <p:cNvPr id="33" name="Ink 32">
                  <a:extLst>
                    <a:ext uri="{FF2B5EF4-FFF2-40B4-BE49-F238E27FC236}">
                      <a16:creationId xmlns:a16="http://schemas.microsoft.com/office/drawing/2014/main" id="{3DE127B4-A88F-4B1F-9485-FB55F15B0E43}"/>
                    </a:ext>
                  </a:extLst>
                </p:cNvPr>
                <p:cNvPicPr/>
                <p:nvPr/>
              </p:nvPicPr>
              <p:blipFill>
                <a:blip r:embed="rId35"/>
                <a:stretch>
                  <a:fillRect/>
                </a:stretch>
              </p:blipFill>
              <p:spPr>
                <a:xfrm>
                  <a:off x="2835108" y="4423685"/>
                  <a:ext cx="117360" cy="221791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>
        <mc:Choice xmlns:p14="http://schemas.microsoft.com/office/powerpoint/2010/main" Requires="p14">
          <p:contentPart p14:bwMode="auto" r:id="rId36">
            <p14:nvContentPartPr>
              <p14:cNvPr id="35" name="Ink 34">
                <a:extLst>
                  <a:ext uri="{FF2B5EF4-FFF2-40B4-BE49-F238E27FC236}">
                    <a16:creationId xmlns:a16="http://schemas.microsoft.com/office/drawing/2014/main" id="{697CB0C8-A4AE-41FE-B6A9-D09CC21C2395}"/>
                  </a:ext>
                </a:extLst>
              </p14:cNvPr>
              <p14:cNvContentPartPr/>
              <p14:nvPr/>
            </p14:nvContentPartPr>
            <p14:xfrm>
              <a:off x="2916108" y="5090061"/>
              <a:ext cx="11520" cy="91440"/>
            </p14:xfrm>
          </p:contentPart>
        </mc:Choice>
        <mc:Fallback>
          <p:pic>
            <p:nvPicPr>
              <p:cNvPr id="35" name="Ink 34">
                <a:extLst>
                  <a:ext uri="{FF2B5EF4-FFF2-40B4-BE49-F238E27FC236}">
                    <a16:creationId xmlns:a16="http://schemas.microsoft.com/office/drawing/2014/main" id="{697CB0C8-A4AE-41FE-B6A9-D09CC21C2395}"/>
                  </a:ext>
                </a:extLst>
              </p:cNvPr>
              <p:cNvPicPr/>
              <p:nvPr/>
            </p:nvPicPr>
            <p:blipFill>
              <a:blip r:embed="rId37"/>
              <a:stretch>
                <a:fillRect/>
              </a:stretch>
            </p:blipFill>
            <p:spPr>
              <a:xfrm>
                <a:off x="2907108" y="5081061"/>
                <a:ext cx="29160" cy="109080"/>
              </a:xfrm>
              <a:prstGeom prst="rect">
                <a:avLst/>
              </a:prstGeom>
            </p:spPr>
          </p:pic>
        </mc:Fallback>
      </mc:AlternateContent>
      <p:grpSp>
        <p:nvGrpSpPr>
          <p:cNvPr id="41" name="Group 40">
            <a:extLst>
              <a:ext uri="{FF2B5EF4-FFF2-40B4-BE49-F238E27FC236}">
                <a16:creationId xmlns:a16="http://schemas.microsoft.com/office/drawing/2014/main" id="{F38C6BA2-BB98-4805-9DDC-9706E0881ADC}"/>
              </a:ext>
            </a:extLst>
          </p:cNvPr>
          <p:cNvGrpSpPr/>
          <p:nvPr/>
        </p:nvGrpSpPr>
        <p:grpSpPr>
          <a:xfrm>
            <a:off x="2817468" y="5279061"/>
            <a:ext cx="303480" cy="271440"/>
            <a:chOff x="2817468" y="5279061"/>
            <a:chExt cx="303480" cy="27144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38">
              <p14:nvContentPartPr>
                <p14:cNvPr id="36" name="Ink 35">
                  <a:extLst>
                    <a:ext uri="{FF2B5EF4-FFF2-40B4-BE49-F238E27FC236}">
                      <a16:creationId xmlns:a16="http://schemas.microsoft.com/office/drawing/2014/main" id="{37EA15B8-66DB-4167-9EF5-AC47DF33D19A}"/>
                    </a:ext>
                  </a:extLst>
                </p14:cNvPr>
                <p14:cNvContentPartPr/>
                <p14:nvPr/>
              </p14:nvContentPartPr>
              <p14:xfrm>
                <a:off x="2839068" y="5279061"/>
                <a:ext cx="174240" cy="17640"/>
              </p14:xfrm>
            </p:contentPart>
          </mc:Choice>
          <mc:Fallback>
            <p:pic>
              <p:nvPicPr>
                <p:cNvPr id="36" name="Ink 35">
                  <a:extLst>
                    <a:ext uri="{FF2B5EF4-FFF2-40B4-BE49-F238E27FC236}">
                      <a16:creationId xmlns:a16="http://schemas.microsoft.com/office/drawing/2014/main" id="{37EA15B8-66DB-4167-9EF5-AC47DF33D19A}"/>
                    </a:ext>
                  </a:extLst>
                </p:cNvPr>
                <p:cNvPicPr/>
                <p:nvPr/>
              </p:nvPicPr>
              <p:blipFill>
                <a:blip r:embed="rId39"/>
                <a:stretch>
                  <a:fillRect/>
                </a:stretch>
              </p:blipFill>
              <p:spPr>
                <a:xfrm>
                  <a:off x="2830068" y="5270061"/>
                  <a:ext cx="191880" cy="35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0">
              <p14:nvContentPartPr>
                <p14:cNvPr id="37" name="Ink 36">
                  <a:extLst>
                    <a:ext uri="{FF2B5EF4-FFF2-40B4-BE49-F238E27FC236}">
                      <a16:creationId xmlns:a16="http://schemas.microsoft.com/office/drawing/2014/main" id="{9A12DE19-E874-4D04-B209-1EF84F0C7524}"/>
                    </a:ext>
                  </a:extLst>
                </p14:cNvPr>
                <p14:cNvContentPartPr/>
                <p14:nvPr/>
              </p14:nvContentPartPr>
              <p14:xfrm>
                <a:off x="2817468" y="5356461"/>
                <a:ext cx="88200" cy="91440"/>
              </p14:xfrm>
            </p:contentPart>
          </mc:Choice>
          <mc:Fallback>
            <p:pic>
              <p:nvPicPr>
                <p:cNvPr id="37" name="Ink 36">
                  <a:extLst>
                    <a:ext uri="{FF2B5EF4-FFF2-40B4-BE49-F238E27FC236}">
                      <a16:creationId xmlns:a16="http://schemas.microsoft.com/office/drawing/2014/main" id="{9A12DE19-E874-4D04-B209-1EF84F0C7524}"/>
                    </a:ext>
                  </a:extLst>
                </p:cNvPr>
                <p:cNvPicPr/>
                <p:nvPr/>
              </p:nvPicPr>
              <p:blipFill>
                <a:blip r:embed="rId41"/>
                <a:stretch>
                  <a:fillRect/>
                </a:stretch>
              </p:blipFill>
              <p:spPr>
                <a:xfrm>
                  <a:off x="2808468" y="5347461"/>
                  <a:ext cx="105840" cy="109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2">
              <p14:nvContentPartPr>
                <p14:cNvPr id="38" name="Ink 37">
                  <a:extLst>
                    <a:ext uri="{FF2B5EF4-FFF2-40B4-BE49-F238E27FC236}">
                      <a16:creationId xmlns:a16="http://schemas.microsoft.com/office/drawing/2014/main" id="{7BC1E4AE-79D1-44F5-8EDB-46A9A817B8DB}"/>
                    </a:ext>
                  </a:extLst>
                </p14:cNvPr>
                <p14:cNvContentPartPr/>
                <p14:nvPr/>
              </p14:nvContentPartPr>
              <p14:xfrm>
                <a:off x="2863548" y="5330181"/>
                <a:ext cx="30960" cy="220320"/>
              </p14:xfrm>
            </p:contentPart>
          </mc:Choice>
          <mc:Fallback>
            <p:pic>
              <p:nvPicPr>
                <p:cNvPr id="38" name="Ink 37">
                  <a:extLst>
                    <a:ext uri="{FF2B5EF4-FFF2-40B4-BE49-F238E27FC236}">
                      <a16:creationId xmlns:a16="http://schemas.microsoft.com/office/drawing/2014/main" id="{7BC1E4AE-79D1-44F5-8EDB-46A9A817B8DB}"/>
                    </a:ext>
                  </a:extLst>
                </p:cNvPr>
                <p:cNvPicPr/>
                <p:nvPr/>
              </p:nvPicPr>
              <p:blipFill>
                <a:blip r:embed="rId43"/>
                <a:stretch>
                  <a:fillRect/>
                </a:stretch>
              </p:blipFill>
              <p:spPr>
                <a:xfrm>
                  <a:off x="2854548" y="5321196"/>
                  <a:ext cx="48600" cy="237931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4">
              <p14:nvContentPartPr>
                <p14:cNvPr id="39" name="Ink 38">
                  <a:extLst>
                    <a:ext uri="{FF2B5EF4-FFF2-40B4-BE49-F238E27FC236}">
                      <a16:creationId xmlns:a16="http://schemas.microsoft.com/office/drawing/2014/main" id="{62506101-84C2-4675-9753-6006116088FF}"/>
                    </a:ext>
                  </a:extLst>
                </p14:cNvPr>
                <p14:cNvContentPartPr/>
                <p14:nvPr/>
              </p14:nvContentPartPr>
              <p14:xfrm>
                <a:off x="2947428" y="5369781"/>
                <a:ext cx="68400" cy="142200"/>
              </p14:xfrm>
            </p:contentPart>
          </mc:Choice>
          <mc:Fallback>
            <p:pic>
              <p:nvPicPr>
                <p:cNvPr id="39" name="Ink 38">
                  <a:extLst>
                    <a:ext uri="{FF2B5EF4-FFF2-40B4-BE49-F238E27FC236}">
                      <a16:creationId xmlns:a16="http://schemas.microsoft.com/office/drawing/2014/main" id="{62506101-84C2-4675-9753-6006116088FF}"/>
                    </a:ext>
                  </a:extLst>
                </p:cNvPr>
                <p:cNvPicPr/>
                <p:nvPr/>
              </p:nvPicPr>
              <p:blipFill>
                <a:blip r:embed="rId45"/>
                <a:stretch>
                  <a:fillRect/>
                </a:stretch>
              </p:blipFill>
              <p:spPr>
                <a:xfrm>
                  <a:off x="2938428" y="5360781"/>
                  <a:ext cx="86040" cy="159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6">
              <p14:nvContentPartPr>
                <p14:cNvPr id="40" name="Ink 39">
                  <a:extLst>
                    <a:ext uri="{FF2B5EF4-FFF2-40B4-BE49-F238E27FC236}">
                      <a16:creationId xmlns:a16="http://schemas.microsoft.com/office/drawing/2014/main" id="{2D0D37A2-3679-4167-A341-E19A8DFD708E}"/>
                    </a:ext>
                  </a:extLst>
                </p14:cNvPr>
                <p14:cNvContentPartPr/>
                <p14:nvPr/>
              </p14:nvContentPartPr>
              <p14:xfrm>
                <a:off x="3040668" y="5367621"/>
                <a:ext cx="80280" cy="152640"/>
              </p14:xfrm>
            </p:contentPart>
          </mc:Choice>
          <mc:Fallback>
            <p:pic>
              <p:nvPicPr>
                <p:cNvPr id="40" name="Ink 39">
                  <a:extLst>
                    <a:ext uri="{FF2B5EF4-FFF2-40B4-BE49-F238E27FC236}">
                      <a16:creationId xmlns:a16="http://schemas.microsoft.com/office/drawing/2014/main" id="{2D0D37A2-3679-4167-A341-E19A8DFD708E}"/>
                    </a:ext>
                  </a:extLst>
                </p:cNvPr>
                <p:cNvPicPr/>
                <p:nvPr/>
              </p:nvPicPr>
              <p:blipFill>
                <a:blip r:embed="rId47"/>
                <a:stretch>
                  <a:fillRect/>
                </a:stretch>
              </p:blipFill>
              <p:spPr>
                <a:xfrm>
                  <a:off x="3031668" y="5358621"/>
                  <a:ext cx="97920" cy="1702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3D88E12C-1F3A-4758-9365-BCD5CB862939}"/>
              </a:ext>
            </a:extLst>
          </p:cNvPr>
          <p:cNvGrpSpPr/>
          <p:nvPr/>
        </p:nvGrpSpPr>
        <p:grpSpPr>
          <a:xfrm>
            <a:off x="5759028" y="5020221"/>
            <a:ext cx="304200" cy="457560"/>
            <a:chOff x="5759028" y="5020221"/>
            <a:chExt cx="304200" cy="45756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48">
              <p14:nvContentPartPr>
                <p14:cNvPr id="42" name="Ink 41">
                  <a:extLst>
                    <a:ext uri="{FF2B5EF4-FFF2-40B4-BE49-F238E27FC236}">
                      <a16:creationId xmlns:a16="http://schemas.microsoft.com/office/drawing/2014/main" id="{A837723C-A4AA-4D0F-8B3E-95E78FED0BC7}"/>
                    </a:ext>
                  </a:extLst>
                </p14:cNvPr>
                <p14:cNvContentPartPr/>
                <p14:nvPr/>
              </p14:nvContentPartPr>
              <p14:xfrm>
                <a:off x="5787108" y="5051541"/>
                <a:ext cx="7560" cy="118080"/>
              </p14:xfrm>
            </p:contentPart>
          </mc:Choice>
          <mc:Fallback>
            <p:pic>
              <p:nvPicPr>
                <p:cNvPr id="42" name="Ink 41">
                  <a:extLst>
                    <a:ext uri="{FF2B5EF4-FFF2-40B4-BE49-F238E27FC236}">
                      <a16:creationId xmlns:a16="http://schemas.microsoft.com/office/drawing/2014/main" id="{A837723C-A4AA-4D0F-8B3E-95E78FED0BC7}"/>
                    </a:ext>
                  </a:extLst>
                </p:cNvPr>
                <p:cNvPicPr/>
                <p:nvPr/>
              </p:nvPicPr>
              <p:blipFill>
                <a:blip r:embed="rId49"/>
                <a:stretch>
                  <a:fillRect/>
                </a:stretch>
              </p:blipFill>
              <p:spPr>
                <a:xfrm>
                  <a:off x="5778108" y="5042541"/>
                  <a:ext cx="25200" cy="135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50">
              <p14:nvContentPartPr>
                <p14:cNvPr id="43" name="Ink 42">
                  <a:extLst>
                    <a:ext uri="{FF2B5EF4-FFF2-40B4-BE49-F238E27FC236}">
                      <a16:creationId xmlns:a16="http://schemas.microsoft.com/office/drawing/2014/main" id="{A865747E-DBEB-4295-BFAB-F6D6A6267707}"/>
                    </a:ext>
                  </a:extLst>
                </p14:cNvPr>
                <p14:cNvContentPartPr/>
                <p14:nvPr/>
              </p14:nvContentPartPr>
              <p14:xfrm>
                <a:off x="5850468" y="5020221"/>
                <a:ext cx="84600" cy="166680"/>
              </p14:xfrm>
            </p:contentPart>
          </mc:Choice>
          <mc:Fallback>
            <p:pic>
              <p:nvPicPr>
                <p:cNvPr id="43" name="Ink 42">
                  <a:extLst>
                    <a:ext uri="{FF2B5EF4-FFF2-40B4-BE49-F238E27FC236}">
                      <a16:creationId xmlns:a16="http://schemas.microsoft.com/office/drawing/2014/main" id="{A865747E-DBEB-4295-BFAB-F6D6A6267707}"/>
                    </a:ext>
                  </a:extLst>
                </p:cNvPr>
                <p:cNvPicPr/>
                <p:nvPr/>
              </p:nvPicPr>
              <p:blipFill>
                <a:blip r:embed="rId51"/>
                <a:stretch>
                  <a:fillRect/>
                </a:stretch>
              </p:blipFill>
              <p:spPr>
                <a:xfrm>
                  <a:off x="5841430" y="5011221"/>
                  <a:ext cx="102315" cy="184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52">
              <p14:nvContentPartPr>
                <p14:cNvPr id="44" name="Ink 43">
                  <a:extLst>
                    <a:ext uri="{FF2B5EF4-FFF2-40B4-BE49-F238E27FC236}">
                      <a16:creationId xmlns:a16="http://schemas.microsoft.com/office/drawing/2014/main" id="{18C4DBCC-26CB-4ACA-BC42-7EA2BDAF4F4E}"/>
                    </a:ext>
                  </a:extLst>
                </p14:cNvPr>
                <p14:cNvContentPartPr/>
                <p14:nvPr/>
              </p14:nvContentPartPr>
              <p14:xfrm>
                <a:off x="5759028" y="5248821"/>
                <a:ext cx="210240" cy="24120"/>
              </p14:xfrm>
            </p:contentPart>
          </mc:Choice>
          <mc:Fallback>
            <p:pic>
              <p:nvPicPr>
                <p:cNvPr id="44" name="Ink 43">
                  <a:extLst>
                    <a:ext uri="{FF2B5EF4-FFF2-40B4-BE49-F238E27FC236}">
                      <a16:creationId xmlns:a16="http://schemas.microsoft.com/office/drawing/2014/main" id="{18C4DBCC-26CB-4ACA-BC42-7EA2BDAF4F4E}"/>
                    </a:ext>
                  </a:extLst>
                </p:cNvPr>
                <p:cNvPicPr/>
                <p:nvPr/>
              </p:nvPicPr>
              <p:blipFill>
                <a:blip r:embed="rId53"/>
                <a:stretch>
                  <a:fillRect/>
                </a:stretch>
              </p:blipFill>
              <p:spPr>
                <a:xfrm>
                  <a:off x="5750013" y="5239685"/>
                  <a:ext cx="227910" cy="42027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54">
              <p14:nvContentPartPr>
                <p14:cNvPr id="45" name="Ink 44">
                  <a:extLst>
                    <a:ext uri="{FF2B5EF4-FFF2-40B4-BE49-F238E27FC236}">
                      <a16:creationId xmlns:a16="http://schemas.microsoft.com/office/drawing/2014/main" id="{4E3E702D-22C6-48DB-9EF6-69BE8487FA13}"/>
                    </a:ext>
                  </a:extLst>
                </p14:cNvPr>
                <p14:cNvContentPartPr/>
                <p14:nvPr/>
              </p14:nvContentPartPr>
              <p14:xfrm>
                <a:off x="5775948" y="5342061"/>
                <a:ext cx="15120" cy="135720"/>
              </p14:xfrm>
            </p:contentPart>
          </mc:Choice>
          <mc:Fallback>
            <p:pic>
              <p:nvPicPr>
                <p:cNvPr id="45" name="Ink 44">
                  <a:extLst>
                    <a:ext uri="{FF2B5EF4-FFF2-40B4-BE49-F238E27FC236}">
                      <a16:creationId xmlns:a16="http://schemas.microsoft.com/office/drawing/2014/main" id="{4E3E702D-22C6-48DB-9EF6-69BE8487FA13}"/>
                    </a:ext>
                  </a:extLst>
                </p:cNvPr>
                <p:cNvPicPr/>
                <p:nvPr/>
              </p:nvPicPr>
              <p:blipFill>
                <a:blip r:embed="rId55"/>
                <a:stretch>
                  <a:fillRect/>
                </a:stretch>
              </p:blipFill>
              <p:spPr>
                <a:xfrm>
                  <a:off x="5767157" y="5333061"/>
                  <a:ext cx="32350" cy="153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56">
              <p14:nvContentPartPr>
                <p14:cNvPr id="46" name="Ink 45">
                  <a:extLst>
                    <a:ext uri="{FF2B5EF4-FFF2-40B4-BE49-F238E27FC236}">
                      <a16:creationId xmlns:a16="http://schemas.microsoft.com/office/drawing/2014/main" id="{72EF389C-71D3-409C-B4F2-4703407A32B7}"/>
                    </a:ext>
                  </a:extLst>
                </p14:cNvPr>
                <p14:cNvContentPartPr/>
                <p14:nvPr/>
              </p14:nvContentPartPr>
              <p14:xfrm>
                <a:off x="5850468" y="5336661"/>
                <a:ext cx="89640" cy="126000"/>
              </p14:xfrm>
            </p:contentPart>
          </mc:Choice>
          <mc:Fallback>
            <p:pic>
              <p:nvPicPr>
                <p:cNvPr id="46" name="Ink 45">
                  <a:extLst>
                    <a:ext uri="{FF2B5EF4-FFF2-40B4-BE49-F238E27FC236}">
                      <a16:creationId xmlns:a16="http://schemas.microsoft.com/office/drawing/2014/main" id="{72EF389C-71D3-409C-B4F2-4703407A32B7}"/>
                    </a:ext>
                  </a:extLst>
                </p:cNvPr>
                <p:cNvPicPr/>
                <p:nvPr/>
              </p:nvPicPr>
              <p:blipFill>
                <a:blip r:embed="rId57"/>
                <a:stretch>
                  <a:fillRect/>
                </a:stretch>
              </p:blipFill>
              <p:spPr>
                <a:xfrm>
                  <a:off x="5841432" y="5327687"/>
                  <a:ext cx="107351" cy="14359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58">
              <p14:nvContentPartPr>
                <p14:cNvPr id="48" name="Ink 47">
                  <a:extLst>
                    <a:ext uri="{FF2B5EF4-FFF2-40B4-BE49-F238E27FC236}">
                      <a16:creationId xmlns:a16="http://schemas.microsoft.com/office/drawing/2014/main" id="{6A02DEA4-FA04-4DE4-B9C2-EDCAC8AC1E9D}"/>
                    </a:ext>
                  </a:extLst>
                </p14:cNvPr>
                <p14:cNvContentPartPr/>
                <p14:nvPr/>
              </p14:nvContentPartPr>
              <p14:xfrm>
                <a:off x="5974308" y="5327301"/>
                <a:ext cx="88920" cy="122400"/>
              </p14:xfrm>
            </p:contentPart>
          </mc:Choice>
          <mc:Fallback>
            <p:pic>
              <p:nvPicPr>
                <p:cNvPr id="48" name="Ink 47">
                  <a:extLst>
                    <a:ext uri="{FF2B5EF4-FFF2-40B4-BE49-F238E27FC236}">
                      <a16:creationId xmlns:a16="http://schemas.microsoft.com/office/drawing/2014/main" id="{6A02DEA4-FA04-4DE4-B9C2-EDCAC8AC1E9D}"/>
                    </a:ext>
                  </a:extLst>
                </p:cNvPr>
                <p:cNvPicPr/>
                <p:nvPr/>
              </p:nvPicPr>
              <p:blipFill>
                <a:blip r:embed="rId59"/>
                <a:stretch>
                  <a:fillRect/>
                </a:stretch>
              </p:blipFill>
              <p:spPr>
                <a:xfrm>
                  <a:off x="5965308" y="5318327"/>
                  <a:ext cx="106560" cy="139988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C90B498C-328A-4AC7-9CE0-F1CBC724F654}"/>
              </a:ext>
            </a:extLst>
          </p:cNvPr>
          <p:cNvGrpSpPr/>
          <p:nvPr/>
        </p:nvGrpSpPr>
        <p:grpSpPr>
          <a:xfrm>
            <a:off x="5458788" y="4194741"/>
            <a:ext cx="180000" cy="457200"/>
            <a:chOff x="5458788" y="4194741"/>
            <a:chExt cx="180000" cy="45720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60">
              <p14:nvContentPartPr>
                <p14:cNvPr id="50" name="Ink 49">
                  <a:extLst>
                    <a:ext uri="{FF2B5EF4-FFF2-40B4-BE49-F238E27FC236}">
                      <a16:creationId xmlns:a16="http://schemas.microsoft.com/office/drawing/2014/main" id="{F417CEEE-6F81-4019-9736-322E01E3CDFF}"/>
                    </a:ext>
                  </a:extLst>
                </p14:cNvPr>
                <p14:cNvContentPartPr/>
                <p14:nvPr/>
              </p14:nvContentPartPr>
              <p14:xfrm>
                <a:off x="5463828" y="4229661"/>
                <a:ext cx="68040" cy="74520"/>
              </p14:xfrm>
            </p:contentPart>
          </mc:Choice>
          <mc:Fallback>
            <p:pic>
              <p:nvPicPr>
                <p:cNvPr id="50" name="Ink 49">
                  <a:extLst>
                    <a:ext uri="{FF2B5EF4-FFF2-40B4-BE49-F238E27FC236}">
                      <a16:creationId xmlns:a16="http://schemas.microsoft.com/office/drawing/2014/main" id="{F417CEEE-6F81-4019-9736-322E01E3CDFF}"/>
                    </a:ext>
                  </a:extLst>
                </p:cNvPr>
                <p:cNvPicPr/>
                <p:nvPr/>
              </p:nvPicPr>
              <p:blipFill>
                <a:blip r:embed="rId61"/>
                <a:stretch>
                  <a:fillRect/>
                </a:stretch>
              </p:blipFill>
              <p:spPr>
                <a:xfrm>
                  <a:off x="5454828" y="4220661"/>
                  <a:ext cx="85680" cy="92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62">
              <p14:nvContentPartPr>
                <p14:cNvPr id="51" name="Ink 50">
                  <a:extLst>
                    <a:ext uri="{FF2B5EF4-FFF2-40B4-BE49-F238E27FC236}">
                      <a16:creationId xmlns:a16="http://schemas.microsoft.com/office/drawing/2014/main" id="{E8C6C1B9-52F0-49DA-9D38-07F36AA94496}"/>
                    </a:ext>
                  </a:extLst>
                </p14:cNvPr>
                <p14:cNvContentPartPr/>
                <p14:nvPr/>
              </p14:nvContentPartPr>
              <p14:xfrm>
                <a:off x="5536908" y="4194741"/>
                <a:ext cx="8640" cy="185760"/>
              </p14:xfrm>
            </p:contentPart>
          </mc:Choice>
          <mc:Fallback>
            <p:pic>
              <p:nvPicPr>
                <p:cNvPr id="51" name="Ink 50">
                  <a:extLst>
                    <a:ext uri="{FF2B5EF4-FFF2-40B4-BE49-F238E27FC236}">
                      <a16:creationId xmlns:a16="http://schemas.microsoft.com/office/drawing/2014/main" id="{E8C6C1B9-52F0-49DA-9D38-07F36AA94496}"/>
                    </a:ext>
                  </a:extLst>
                </p:cNvPr>
                <p:cNvPicPr/>
                <p:nvPr/>
              </p:nvPicPr>
              <p:blipFill>
                <a:blip r:embed="rId63"/>
                <a:stretch>
                  <a:fillRect/>
                </a:stretch>
              </p:blipFill>
              <p:spPr>
                <a:xfrm>
                  <a:off x="5528268" y="4185741"/>
                  <a:ext cx="25574" cy="203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64">
              <p14:nvContentPartPr>
                <p14:cNvPr id="52" name="Ink 51">
                  <a:extLst>
                    <a:ext uri="{FF2B5EF4-FFF2-40B4-BE49-F238E27FC236}">
                      <a16:creationId xmlns:a16="http://schemas.microsoft.com/office/drawing/2014/main" id="{0AF7413B-00F0-47DC-99E0-2A681C77A843}"/>
                    </a:ext>
                  </a:extLst>
                </p14:cNvPr>
                <p14:cNvContentPartPr/>
                <p14:nvPr/>
              </p14:nvContentPartPr>
              <p14:xfrm>
                <a:off x="5458788" y="4373301"/>
                <a:ext cx="180000" cy="29160"/>
              </p14:xfrm>
            </p:contentPart>
          </mc:Choice>
          <mc:Fallback>
            <p:pic>
              <p:nvPicPr>
                <p:cNvPr id="52" name="Ink 51">
                  <a:extLst>
                    <a:ext uri="{FF2B5EF4-FFF2-40B4-BE49-F238E27FC236}">
                      <a16:creationId xmlns:a16="http://schemas.microsoft.com/office/drawing/2014/main" id="{0AF7413B-00F0-47DC-99E0-2A681C77A843}"/>
                    </a:ext>
                  </a:extLst>
                </p:cNvPr>
                <p:cNvPicPr/>
                <p:nvPr/>
              </p:nvPicPr>
              <p:blipFill>
                <a:blip r:embed="rId65"/>
                <a:stretch>
                  <a:fillRect/>
                </a:stretch>
              </p:blipFill>
              <p:spPr>
                <a:xfrm>
                  <a:off x="5449788" y="4364411"/>
                  <a:ext cx="197640" cy="46585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66">
              <p14:nvContentPartPr>
                <p14:cNvPr id="53" name="Ink 52">
                  <a:extLst>
                    <a:ext uri="{FF2B5EF4-FFF2-40B4-BE49-F238E27FC236}">
                      <a16:creationId xmlns:a16="http://schemas.microsoft.com/office/drawing/2014/main" id="{2B93B30C-E6F1-456C-A406-5C7AEBAE50E9}"/>
                    </a:ext>
                  </a:extLst>
                </p14:cNvPr>
                <p14:cNvContentPartPr/>
                <p14:nvPr/>
              </p14:nvContentPartPr>
              <p14:xfrm>
                <a:off x="5516028" y="4491381"/>
                <a:ext cx="101880" cy="160560"/>
              </p14:xfrm>
            </p:contentPart>
          </mc:Choice>
          <mc:Fallback>
            <p:pic>
              <p:nvPicPr>
                <p:cNvPr id="53" name="Ink 52">
                  <a:extLst>
                    <a:ext uri="{FF2B5EF4-FFF2-40B4-BE49-F238E27FC236}">
                      <a16:creationId xmlns:a16="http://schemas.microsoft.com/office/drawing/2014/main" id="{2B93B30C-E6F1-456C-A406-5C7AEBAE50E9}"/>
                    </a:ext>
                  </a:extLst>
                </p:cNvPr>
                <p:cNvPicPr/>
                <p:nvPr/>
              </p:nvPicPr>
              <p:blipFill>
                <a:blip r:embed="rId67"/>
                <a:stretch>
                  <a:fillRect/>
                </a:stretch>
              </p:blipFill>
              <p:spPr>
                <a:xfrm>
                  <a:off x="5507028" y="4482381"/>
                  <a:ext cx="119520" cy="1782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>
        <mc:Choice xmlns:p14="http://schemas.microsoft.com/office/powerpoint/2010/main" Requires="p14">
          <p:contentPart p14:bwMode="auto" r:id="rId68">
            <p14:nvContentPartPr>
              <p14:cNvPr id="55" name="Ink 54">
                <a:extLst>
                  <a:ext uri="{FF2B5EF4-FFF2-40B4-BE49-F238E27FC236}">
                    <a16:creationId xmlns:a16="http://schemas.microsoft.com/office/drawing/2014/main" id="{165F0BA6-3AA3-4FB5-A5D3-B8FE39335BD8}"/>
                  </a:ext>
                </a:extLst>
              </p14:cNvPr>
              <p14:cNvContentPartPr/>
              <p14:nvPr/>
            </p14:nvContentPartPr>
            <p14:xfrm>
              <a:off x="8100828" y="4194381"/>
              <a:ext cx="2880" cy="72720"/>
            </p14:xfrm>
          </p:contentPart>
        </mc:Choice>
        <mc:Fallback>
          <p:pic>
            <p:nvPicPr>
              <p:cNvPr id="55" name="Ink 54">
                <a:extLst>
                  <a:ext uri="{FF2B5EF4-FFF2-40B4-BE49-F238E27FC236}">
                    <a16:creationId xmlns:a16="http://schemas.microsoft.com/office/drawing/2014/main" id="{165F0BA6-3AA3-4FB5-A5D3-B8FE39335BD8}"/>
                  </a:ext>
                </a:extLst>
              </p:cNvPr>
              <p:cNvPicPr/>
              <p:nvPr/>
            </p:nvPicPr>
            <p:blipFill>
              <a:blip r:embed="rId69"/>
              <a:stretch>
                <a:fillRect/>
              </a:stretch>
            </p:blipFill>
            <p:spPr>
              <a:xfrm>
                <a:off x="8091828" y="4185381"/>
                <a:ext cx="20520" cy="90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0">
            <p14:nvContentPartPr>
              <p14:cNvPr id="56" name="Ink 55">
                <a:extLst>
                  <a:ext uri="{FF2B5EF4-FFF2-40B4-BE49-F238E27FC236}">
                    <a16:creationId xmlns:a16="http://schemas.microsoft.com/office/drawing/2014/main" id="{AA010457-FFEF-495A-9213-7D02B912339D}"/>
                  </a:ext>
                </a:extLst>
              </p14:cNvPr>
              <p14:cNvContentPartPr/>
              <p14:nvPr/>
            </p14:nvContentPartPr>
            <p14:xfrm>
              <a:off x="8033148" y="4353861"/>
              <a:ext cx="131760" cy="14400"/>
            </p14:xfrm>
          </p:contentPart>
        </mc:Choice>
        <mc:Fallback>
          <p:pic>
            <p:nvPicPr>
              <p:cNvPr id="56" name="Ink 55">
                <a:extLst>
                  <a:ext uri="{FF2B5EF4-FFF2-40B4-BE49-F238E27FC236}">
                    <a16:creationId xmlns:a16="http://schemas.microsoft.com/office/drawing/2014/main" id="{AA010457-FFEF-495A-9213-7D02B912339D}"/>
                  </a:ext>
                </a:extLst>
              </p:cNvPr>
              <p:cNvPicPr/>
              <p:nvPr/>
            </p:nvPicPr>
            <p:blipFill>
              <a:blip r:embed="rId71"/>
              <a:stretch>
                <a:fillRect/>
              </a:stretch>
            </p:blipFill>
            <p:spPr>
              <a:xfrm>
                <a:off x="8024148" y="4344861"/>
                <a:ext cx="149400" cy="32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2">
            <p14:nvContentPartPr>
              <p14:cNvPr id="57" name="Ink 56">
                <a:extLst>
                  <a:ext uri="{FF2B5EF4-FFF2-40B4-BE49-F238E27FC236}">
                    <a16:creationId xmlns:a16="http://schemas.microsoft.com/office/drawing/2014/main" id="{DFA02AF8-7BDF-41ED-8DF1-4FB6D2A16509}"/>
                  </a:ext>
                </a:extLst>
              </p14:cNvPr>
              <p14:cNvContentPartPr/>
              <p14:nvPr/>
            </p14:nvContentPartPr>
            <p14:xfrm>
              <a:off x="8034588" y="4446021"/>
              <a:ext cx="154440" cy="138960"/>
            </p14:xfrm>
          </p:contentPart>
        </mc:Choice>
        <mc:Fallback>
          <p:pic>
            <p:nvPicPr>
              <p:cNvPr id="57" name="Ink 56">
                <a:extLst>
                  <a:ext uri="{FF2B5EF4-FFF2-40B4-BE49-F238E27FC236}">
                    <a16:creationId xmlns:a16="http://schemas.microsoft.com/office/drawing/2014/main" id="{DFA02AF8-7BDF-41ED-8DF1-4FB6D2A16509}"/>
                  </a:ext>
                </a:extLst>
              </p:cNvPr>
              <p:cNvPicPr/>
              <p:nvPr/>
            </p:nvPicPr>
            <p:blipFill>
              <a:blip r:embed="rId73"/>
              <a:stretch>
                <a:fillRect/>
              </a:stretch>
            </p:blipFill>
            <p:spPr>
              <a:xfrm>
                <a:off x="8025588" y="4437021"/>
                <a:ext cx="172080" cy="156600"/>
              </a:xfrm>
              <a:prstGeom prst="rect">
                <a:avLst/>
              </a:prstGeom>
            </p:spPr>
          </p:pic>
        </mc:Fallback>
      </mc:AlternateContent>
      <p:grpSp>
        <p:nvGrpSpPr>
          <p:cNvPr id="62" name="Group 61">
            <a:extLst>
              <a:ext uri="{FF2B5EF4-FFF2-40B4-BE49-F238E27FC236}">
                <a16:creationId xmlns:a16="http://schemas.microsoft.com/office/drawing/2014/main" id="{24FC6104-446C-4FF7-AED7-8A06106A17BF}"/>
              </a:ext>
            </a:extLst>
          </p:cNvPr>
          <p:cNvGrpSpPr/>
          <p:nvPr/>
        </p:nvGrpSpPr>
        <p:grpSpPr>
          <a:xfrm>
            <a:off x="7834068" y="5214981"/>
            <a:ext cx="186120" cy="362880"/>
            <a:chOff x="7834068" y="5214981"/>
            <a:chExt cx="186120" cy="36288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74">
              <p14:nvContentPartPr>
                <p14:cNvPr id="58" name="Ink 57">
                  <a:extLst>
                    <a:ext uri="{FF2B5EF4-FFF2-40B4-BE49-F238E27FC236}">
                      <a16:creationId xmlns:a16="http://schemas.microsoft.com/office/drawing/2014/main" id="{70287F15-3E45-4C6E-A105-4FCCE0ECF516}"/>
                    </a:ext>
                  </a:extLst>
                </p14:cNvPr>
                <p14:cNvContentPartPr/>
                <p14:nvPr/>
              </p14:nvContentPartPr>
              <p14:xfrm>
                <a:off x="7896348" y="5214981"/>
                <a:ext cx="77760" cy="122760"/>
              </p14:xfrm>
            </p:contentPart>
          </mc:Choice>
          <mc:Fallback>
            <p:pic>
              <p:nvPicPr>
                <p:cNvPr id="58" name="Ink 57">
                  <a:extLst>
                    <a:ext uri="{FF2B5EF4-FFF2-40B4-BE49-F238E27FC236}">
                      <a16:creationId xmlns:a16="http://schemas.microsoft.com/office/drawing/2014/main" id="{70287F15-3E45-4C6E-A105-4FCCE0ECF516}"/>
                    </a:ext>
                  </a:extLst>
                </p:cNvPr>
                <p:cNvPicPr/>
                <p:nvPr/>
              </p:nvPicPr>
              <p:blipFill>
                <a:blip r:embed="rId75"/>
                <a:stretch>
                  <a:fillRect/>
                </a:stretch>
              </p:blipFill>
              <p:spPr>
                <a:xfrm>
                  <a:off x="7887348" y="5205981"/>
                  <a:ext cx="95400" cy="140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76">
              <p14:nvContentPartPr>
                <p14:cNvPr id="59" name="Ink 58">
                  <a:extLst>
                    <a:ext uri="{FF2B5EF4-FFF2-40B4-BE49-F238E27FC236}">
                      <a16:creationId xmlns:a16="http://schemas.microsoft.com/office/drawing/2014/main" id="{6CA6438A-0C14-48D5-8CBB-EF443796CE79}"/>
                    </a:ext>
                  </a:extLst>
                </p14:cNvPr>
                <p14:cNvContentPartPr/>
                <p14:nvPr/>
              </p14:nvContentPartPr>
              <p14:xfrm>
                <a:off x="7834068" y="5385621"/>
                <a:ext cx="186120" cy="37440"/>
              </p14:xfrm>
            </p:contentPart>
          </mc:Choice>
          <mc:Fallback>
            <p:pic>
              <p:nvPicPr>
                <p:cNvPr id="59" name="Ink 58">
                  <a:extLst>
                    <a:ext uri="{FF2B5EF4-FFF2-40B4-BE49-F238E27FC236}">
                      <a16:creationId xmlns:a16="http://schemas.microsoft.com/office/drawing/2014/main" id="{6CA6438A-0C14-48D5-8CBB-EF443796CE79}"/>
                    </a:ext>
                  </a:extLst>
                </p:cNvPr>
                <p:cNvPicPr/>
                <p:nvPr/>
              </p:nvPicPr>
              <p:blipFill>
                <a:blip r:embed="rId77"/>
                <a:stretch>
                  <a:fillRect/>
                </a:stretch>
              </p:blipFill>
              <p:spPr>
                <a:xfrm>
                  <a:off x="7825068" y="5376534"/>
                  <a:ext cx="203760" cy="55251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78">
              <p14:nvContentPartPr>
                <p14:cNvPr id="60" name="Ink 59">
                  <a:extLst>
                    <a:ext uri="{FF2B5EF4-FFF2-40B4-BE49-F238E27FC236}">
                      <a16:creationId xmlns:a16="http://schemas.microsoft.com/office/drawing/2014/main" id="{8E0D3105-7D74-458A-8EF3-8DD364750E55}"/>
                    </a:ext>
                  </a:extLst>
                </p14:cNvPr>
                <p14:cNvContentPartPr/>
                <p14:nvPr/>
              </p14:nvContentPartPr>
              <p14:xfrm>
                <a:off x="7892388" y="5443941"/>
                <a:ext cx="9000" cy="131760"/>
              </p14:xfrm>
            </p:contentPart>
          </mc:Choice>
          <mc:Fallback>
            <p:pic>
              <p:nvPicPr>
                <p:cNvPr id="60" name="Ink 59">
                  <a:extLst>
                    <a:ext uri="{FF2B5EF4-FFF2-40B4-BE49-F238E27FC236}">
                      <a16:creationId xmlns:a16="http://schemas.microsoft.com/office/drawing/2014/main" id="{8E0D3105-7D74-458A-8EF3-8DD364750E55}"/>
                    </a:ext>
                  </a:extLst>
                </p:cNvPr>
                <p:cNvPicPr/>
                <p:nvPr/>
              </p:nvPicPr>
              <p:blipFill>
                <a:blip r:embed="rId79"/>
                <a:stretch>
                  <a:fillRect/>
                </a:stretch>
              </p:blipFill>
              <p:spPr>
                <a:xfrm>
                  <a:off x="7883388" y="5434916"/>
                  <a:ext cx="26640" cy="14944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80">
              <p14:nvContentPartPr>
                <p14:cNvPr id="61" name="Ink 60">
                  <a:extLst>
                    <a:ext uri="{FF2B5EF4-FFF2-40B4-BE49-F238E27FC236}">
                      <a16:creationId xmlns:a16="http://schemas.microsoft.com/office/drawing/2014/main" id="{7B801D0D-BA70-4C2E-96FF-61BD9AD87696}"/>
                    </a:ext>
                  </a:extLst>
                </p14:cNvPr>
                <p14:cNvContentPartPr/>
                <p14:nvPr/>
              </p14:nvContentPartPr>
              <p14:xfrm>
                <a:off x="8001828" y="5437461"/>
                <a:ext cx="5040" cy="140400"/>
              </p14:xfrm>
            </p:contentPart>
          </mc:Choice>
          <mc:Fallback>
            <p:pic>
              <p:nvPicPr>
                <p:cNvPr id="61" name="Ink 60">
                  <a:extLst>
                    <a:ext uri="{FF2B5EF4-FFF2-40B4-BE49-F238E27FC236}">
                      <a16:creationId xmlns:a16="http://schemas.microsoft.com/office/drawing/2014/main" id="{7B801D0D-BA70-4C2E-96FF-61BD9AD87696}"/>
                    </a:ext>
                  </a:extLst>
                </p:cNvPr>
                <p:cNvPicPr/>
                <p:nvPr/>
              </p:nvPicPr>
              <p:blipFill>
                <a:blip r:embed="rId81"/>
                <a:stretch>
                  <a:fillRect/>
                </a:stretch>
              </p:blipFill>
              <p:spPr>
                <a:xfrm>
                  <a:off x="7992828" y="5428461"/>
                  <a:ext cx="22680" cy="1580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>
        <mc:Choice xmlns:p14="http://schemas.microsoft.com/office/powerpoint/2010/main" Requires="p14">
          <p:contentPart p14:bwMode="auto" r:id="rId82">
            <p14:nvContentPartPr>
              <p14:cNvPr id="67" name="Ink 66">
                <a:extLst>
                  <a:ext uri="{FF2B5EF4-FFF2-40B4-BE49-F238E27FC236}">
                    <a16:creationId xmlns:a16="http://schemas.microsoft.com/office/drawing/2014/main" id="{9E7C9728-B065-4C61-AE16-4C9E15457F16}"/>
                  </a:ext>
                </a:extLst>
              </p14:cNvPr>
              <p14:cNvContentPartPr/>
              <p14:nvPr/>
            </p14:nvContentPartPr>
            <p14:xfrm>
              <a:off x="5478588" y="2385381"/>
              <a:ext cx="27360" cy="142560"/>
            </p14:xfrm>
          </p:contentPart>
        </mc:Choice>
        <mc:Fallback>
          <p:pic>
            <p:nvPicPr>
              <p:cNvPr id="67" name="Ink 66">
                <a:extLst>
                  <a:ext uri="{FF2B5EF4-FFF2-40B4-BE49-F238E27FC236}">
                    <a16:creationId xmlns:a16="http://schemas.microsoft.com/office/drawing/2014/main" id="{9E7C9728-B065-4C61-AE16-4C9E15457F16}"/>
                  </a:ext>
                </a:extLst>
              </p:cNvPr>
              <p:cNvPicPr/>
              <p:nvPr/>
            </p:nvPicPr>
            <p:blipFill>
              <a:blip r:embed="rId83"/>
              <a:stretch>
                <a:fillRect/>
              </a:stretch>
            </p:blipFill>
            <p:spPr>
              <a:xfrm>
                <a:off x="5469705" y="2376358"/>
                <a:ext cx="44771" cy="160245"/>
              </a:xfrm>
              <a:prstGeom prst="rect">
                <a:avLst/>
              </a:prstGeom>
            </p:spPr>
          </p:pic>
        </mc:Fallback>
      </mc:AlternateContent>
      <p:grpSp>
        <p:nvGrpSpPr>
          <p:cNvPr id="73" name="Group 72">
            <a:extLst>
              <a:ext uri="{FF2B5EF4-FFF2-40B4-BE49-F238E27FC236}">
                <a16:creationId xmlns:a16="http://schemas.microsoft.com/office/drawing/2014/main" id="{633CE3D9-BD4E-4A25-809B-78CC496C2C46}"/>
              </a:ext>
            </a:extLst>
          </p:cNvPr>
          <p:cNvGrpSpPr/>
          <p:nvPr/>
        </p:nvGrpSpPr>
        <p:grpSpPr>
          <a:xfrm>
            <a:off x="5585508" y="2364861"/>
            <a:ext cx="223560" cy="174600"/>
            <a:chOff x="5585508" y="2364861"/>
            <a:chExt cx="223560" cy="17460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84">
              <p14:nvContentPartPr>
                <p14:cNvPr id="71" name="Ink 70">
                  <a:extLst>
                    <a:ext uri="{FF2B5EF4-FFF2-40B4-BE49-F238E27FC236}">
                      <a16:creationId xmlns:a16="http://schemas.microsoft.com/office/drawing/2014/main" id="{0A819BD3-C4B0-4EBD-A89E-2E26CCEFFC5C}"/>
                    </a:ext>
                  </a:extLst>
                </p14:cNvPr>
                <p14:cNvContentPartPr/>
                <p14:nvPr/>
              </p14:nvContentPartPr>
              <p14:xfrm>
                <a:off x="5585508" y="2379981"/>
                <a:ext cx="109440" cy="159480"/>
              </p14:xfrm>
            </p:contentPart>
          </mc:Choice>
          <mc:Fallback>
            <p:pic>
              <p:nvPicPr>
                <p:cNvPr id="71" name="Ink 70">
                  <a:extLst>
                    <a:ext uri="{FF2B5EF4-FFF2-40B4-BE49-F238E27FC236}">
                      <a16:creationId xmlns:a16="http://schemas.microsoft.com/office/drawing/2014/main" id="{0A819BD3-C4B0-4EBD-A89E-2E26CCEFFC5C}"/>
                    </a:ext>
                  </a:extLst>
                </p:cNvPr>
                <p:cNvPicPr/>
                <p:nvPr/>
              </p:nvPicPr>
              <p:blipFill>
                <a:blip r:embed="rId85"/>
                <a:stretch>
                  <a:fillRect/>
                </a:stretch>
              </p:blipFill>
              <p:spPr>
                <a:xfrm>
                  <a:off x="5576508" y="2370981"/>
                  <a:ext cx="127080" cy="177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86">
              <p14:nvContentPartPr>
                <p14:cNvPr id="72" name="Ink 71">
                  <a:extLst>
                    <a:ext uri="{FF2B5EF4-FFF2-40B4-BE49-F238E27FC236}">
                      <a16:creationId xmlns:a16="http://schemas.microsoft.com/office/drawing/2014/main" id="{AB236FBC-B93D-4F60-9D8E-7958B93B772D}"/>
                    </a:ext>
                  </a:extLst>
                </p14:cNvPr>
                <p14:cNvContentPartPr/>
                <p14:nvPr/>
              </p14:nvContentPartPr>
              <p14:xfrm>
                <a:off x="5707548" y="2364861"/>
                <a:ext cx="101520" cy="169560"/>
              </p14:xfrm>
            </p:contentPart>
          </mc:Choice>
          <mc:Fallback>
            <p:pic>
              <p:nvPicPr>
                <p:cNvPr id="72" name="Ink 71">
                  <a:extLst>
                    <a:ext uri="{FF2B5EF4-FFF2-40B4-BE49-F238E27FC236}">
                      <a16:creationId xmlns:a16="http://schemas.microsoft.com/office/drawing/2014/main" id="{AB236FBC-B93D-4F60-9D8E-7958B93B772D}"/>
                    </a:ext>
                  </a:extLst>
                </p:cNvPr>
                <p:cNvPicPr/>
                <p:nvPr/>
              </p:nvPicPr>
              <p:blipFill>
                <a:blip r:embed="rId87"/>
                <a:stretch>
                  <a:fillRect/>
                </a:stretch>
              </p:blipFill>
              <p:spPr>
                <a:xfrm>
                  <a:off x="5698580" y="2355861"/>
                  <a:ext cx="119098" cy="1872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77" name="Group 76">
            <a:extLst>
              <a:ext uri="{FF2B5EF4-FFF2-40B4-BE49-F238E27FC236}">
                <a16:creationId xmlns:a16="http://schemas.microsoft.com/office/drawing/2014/main" id="{A76CCE3B-C5CA-4159-8AC8-5A2344F0D43E}"/>
              </a:ext>
            </a:extLst>
          </p:cNvPr>
          <p:cNvGrpSpPr/>
          <p:nvPr/>
        </p:nvGrpSpPr>
        <p:grpSpPr>
          <a:xfrm>
            <a:off x="5291028" y="2006301"/>
            <a:ext cx="374040" cy="211320"/>
            <a:chOff x="5291028" y="2006301"/>
            <a:chExt cx="374040" cy="21132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88">
              <p14:nvContentPartPr>
                <p14:cNvPr id="74" name="Ink 73">
                  <a:extLst>
                    <a:ext uri="{FF2B5EF4-FFF2-40B4-BE49-F238E27FC236}">
                      <a16:creationId xmlns:a16="http://schemas.microsoft.com/office/drawing/2014/main" id="{49C7DC39-20D6-4BED-9AC8-F35A5482B9F9}"/>
                    </a:ext>
                  </a:extLst>
                </p14:cNvPr>
                <p14:cNvContentPartPr/>
                <p14:nvPr/>
              </p14:nvContentPartPr>
              <p14:xfrm>
                <a:off x="5291028" y="2017821"/>
                <a:ext cx="136800" cy="199800"/>
              </p14:xfrm>
            </p:contentPart>
          </mc:Choice>
          <mc:Fallback>
            <p:pic>
              <p:nvPicPr>
                <p:cNvPr id="74" name="Ink 73">
                  <a:extLst>
                    <a:ext uri="{FF2B5EF4-FFF2-40B4-BE49-F238E27FC236}">
                      <a16:creationId xmlns:a16="http://schemas.microsoft.com/office/drawing/2014/main" id="{49C7DC39-20D6-4BED-9AC8-F35A5482B9F9}"/>
                    </a:ext>
                  </a:extLst>
                </p:cNvPr>
                <p:cNvPicPr/>
                <p:nvPr/>
              </p:nvPicPr>
              <p:blipFill>
                <a:blip r:embed="rId89"/>
                <a:stretch>
                  <a:fillRect/>
                </a:stretch>
              </p:blipFill>
              <p:spPr>
                <a:xfrm>
                  <a:off x="5282028" y="2008821"/>
                  <a:ext cx="154440" cy="217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90">
              <p14:nvContentPartPr>
                <p14:cNvPr id="75" name="Ink 74">
                  <a:extLst>
                    <a:ext uri="{FF2B5EF4-FFF2-40B4-BE49-F238E27FC236}">
                      <a16:creationId xmlns:a16="http://schemas.microsoft.com/office/drawing/2014/main" id="{E0482DE3-B62E-4AE4-8514-093EDDE01BE7}"/>
                    </a:ext>
                  </a:extLst>
                </p14:cNvPr>
                <p14:cNvContentPartPr/>
                <p14:nvPr/>
              </p14:nvContentPartPr>
              <p14:xfrm>
                <a:off x="5424228" y="2030421"/>
                <a:ext cx="110520" cy="149040"/>
              </p14:xfrm>
            </p:contentPart>
          </mc:Choice>
          <mc:Fallback>
            <p:pic>
              <p:nvPicPr>
                <p:cNvPr id="75" name="Ink 74">
                  <a:extLst>
                    <a:ext uri="{FF2B5EF4-FFF2-40B4-BE49-F238E27FC236}">
                      <a16:creationId xmlns:a16="http://schemas.microsoft.com/office/drawing/2014/main" id="{E0482DE3-B62E-4AE4-8514-093EDDE01BE7}"/>
                    </a:ext>
                  </a:extLst>
                </p:cNvPr>
                <p:cNvPicPr/>
                <p:nvPr/>
              </p:nvPicPr>
              <p:blipFill>
                <a:blip r:embed="rId91"/>
                <a:stretch>
                  <a:fillRect/>
                </a:stretch>
              </p:blipFill>
              <p:spPr>
                <a:xfrm>
                  <a:off x="5415228" y="2021421"/>
                  <a:ext cx="128160" cy="166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92">
              <p14:nvContentPartPr>
                <p14:cNvPr id="76" name="Ink 75">
                  <a:extLst>
                    <a:ext uri="{FF2B5EF4-FFF2-40B4-BE49-F238E27FC236}">
                      <a16:creationId xmlns:a16="http://schemas.microsoft.com/office/drawing/2014/main" id="{BFA5B45A-1CF3-40A2-A8F7-758B78CD6053}"/>
                    </a:ext>
                  </a:extLst>
                </p14:cNvPr>
                <p14:cNvContentPartPr/>
                <p14:nvPr/>
              </p14:nvContentPartPr>
              <p14:xfrm>
                <a:off x="5573268" y="2006301"/>
                <a:ext cx="91800" cy="173880"/>
              </p14:xfrm>
            </p:contentPart>
          </mc:Choice>
          <mc:Fallback>
            <p:pic>
              <p:nvPicPr>
                <p:cNvPr id="76" name="Ink 75">
                  <a:extLst>
                    <a:ext uri="{FF2B5EF4-FFF2-40B4-BE49-F238E27FC236}">
                      <a16:creationId xmlns:a16="http://schemas.microsoft.com/office/drawing/2014/main" id="{BFA5B45A-1CF3-40A2-A8F7-758B78CD6053}"/>
                    </a:ext>
                  </a:extLst>
                </p:cNvPr>
                <p:cNvPicPr/>
                <p:nvPr/>
              </p:nvPicPr>
              <p:blipFill>
                <a:blip r:embed="rId93"/>
                <a:stretch>
                  <a:fillRect/>
                </a:stretch>
              </p:blipFill>
              <p:spPr>
                <a:xfrm>
                  <a:off x="5564268" y="1997301"/>
                  <a:ext cx="109440" cy="1915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83" name="Group 82">
            <a:extLst>
              <a:ext uri="{FF2B5EF4-FFF2-40B4-BE49-F238E27FC236}">
                <a16:creationId xmlns:a16="http://schemas.microsoft.com/office/drawing/2014/main" id="{D82F773B-D21D-46B1-A6C1-896AAA2A80EC}"/>
              </a:ext>
            </a:extLst>
          </p:cNvPr>
          <p:cNvGrpSpPr/>
          <p:nvPr/>
        </p:nvGrpSpPr>
        <p:grpSpPr>
          <a:xfrm>
            <a:off x="5327028" y="2706501"/>
            <a:ext cx="482040" cy="189720"/>
            <a:chOff x="5327028" y="2706501"/>
            <a:chExt cx="482040" cy="18972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94">
              <p14:nvContentPartPr>
                <p14:cNvPr id="78" name="Ink 77">
                  <a:extLst>
                    <a:ext uri="{FF2B5EF4-FFF2-40B4-BE49-F238E27FC236}">
                      <a16:creationId xmlns:a16="http://schemas.microsoft.com/office/drawing/2014/main" id="{351C0458-4028-4D5B-992E-738D207C2F53}"/>
                    </a:ext>
                  </a:extLst>
                </p14:cNvPr>
                <p14:cNvContentPartPr/>
                <p14:nvPr/>
              </p14:nvContentPartPr>
              <p14:xfrm>
                <a:off x="5327028" y="2708301"/>
                <a:ext cx="8640" cy="176400"/>
              </p14:xfrm>
            </p:contentPart>
          </mc:Choice>
          <mc:Fallback>
            <p:pic>
              <p:nvPicPr>
                <p:cNvPr id="78" name="Ink 77">
                  <a:extLst>
                    <a:ext uri="{FF2B5EF4-FFF2-40B4-BE49-F238E27FC236}">
                      <a16:creationId xmlns:a16="http://schemas.microsoft.com/office/drawing/2014/main" id="{351C0458-4028-4D5B-992E-738D207C2F53}"/>
                    </a:ext>
                  </a:extLst>
                </p:cNvPr>
                <p:cNvPicPr/>
                <p:nvPr/>
              </p:nvPicPr>
              <p:blipFill>
                <a:blip r:embed="rId95"/>
                <a:stretch>
                  <a:fillRect/>
                </a:stretch>
              </p:blipFill>
              <p:spPr>
                <a:xfrm>
                  <a:off x="5318028" y="2699301"/>
                  <a:ext cx="26280" cy="194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96">
              <p14:nvContentPartPr>
                <p14:cNvPr id="79" name="Ink 78">
                  <a:extLst>
                    <a:ext uri="{FF2B5EF4-FFF2-40B4-BE49-F238E27FC236}">
                      <a16:creationId xmlns:a16="http://schemas.microsoft.com/office/drawing/2014/main" id="{A13EA914-89F1-4838-84F4-60D1ACB1575F}"/>
                    </a:ext>
                  </a:extLst>
                </p14:cNvPr>
                <p14:cNvContentPartPr/>
                <p14:nvPr/>
              </p14:nvContentPartPr>
              <p14:xfrm>
                <a:off x="5394348" y="2724141"/>
                <a:ext cx="91080" cy="141120"/>
              </p14:xfrm>
            </p:contentPart>
          </mc:Choice>
          <mc:Fallback>
            <p:pic>
              <p:nvPicPr>
                <p:cNvPr id="79" name="Ink 78">
                  <a:extLst>
                    <a:ext uri="{FF2B5EF4-FFF2-40B4-BE49-F238E27FC236}">
                      <a16:creationId xmlns:a16="http://schemas.microsoft.com/office/drawing/2014/main" id="{A13EA914-89F1-4838-84F4-60D1ACB1575F}"/>
                    </a:ext>
                  </a:extLst>
                </p:cNvPr>
                <p:cNvPicPr/>
                <p:nvPr/>
              </p:nvPicPr>
              <p:blipFill>
                <a:blip r:embed="rId97"/>
                <a:stretch>
                  <a:fillRect/>
                </a:stretch>
              </p:blipFill>
              <p:spPr>
                <a:xfrm>
                  <a:off x="5385348" y="2715118"/>
                  <a:ext cx="108720" cy="158805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98">
              <p14:nvContentPartPr>
                <p14:cNvPr id="80" name="Ink 79">
                  <a:extLst>
                    <a:ext uri="{FF2B5EF4-FFF2-40B4-BE49-F238E27FC236}">
                      <a16:creationId xmlns:a16="http://schemas.microsoft.com/office/drawing/2014/main" id="{EA925B18-F549-4B70-8C07-89616EAB2CAE}"/>
                    </a:ext>
                  </a:extLst>
                </p14:cNvPr>
                <p14:cNvContentPartPr/>
                <p14:nvPr/>
              </p14:nvContentPartPr>
              <p14:xfrm>
                <a:off x="5530428" y="2728821"/>
                <a:ext cx="91800" cy="167400"/>
              </p14:xfrm>
            </p:contentPart>
          </mc:Choice>
          <mc:Fallback>
            <p:pic>
              <p:nvPicPr>
                <p:cNvPr id="80" name="Ink 79">
                  <a:extLst>
                    <a:ext uri="{FF2B5EF4-FFF2-40B4-BE49-F238E27FC236}">
                      <a16:creationId xmlns:a16="http://schemas.microsoft.com/office/drawing/2014/main" id="{EA925B18-F549-4B70-8C07-89616EAB2CAE}"/>
                    </a:ext>
                  </a:extLst>
                </p:cNvPr>
                <p:cNvPicPr/>
                <p:nvPr/>
              </p:nvPicPr>
              <p:blipFill>
                <a:blip r:embed="rId99"/>
                <a:stretch>
                  <a:fillRect/>
                </a:stretch>
              </p:blipFill>
              <p:spPr>
                <a:xfrm>
                  <a:off x="5521393" y="2719802"/>
                  <a:ext cx="109509" cy="18507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00">
              <p14:nvContentPartPr>
                <p14:cNvPr id="81" name="Ink 80">
                  <a:extLst>
                    <a:ext uri="{FF2B5EF4-FFF2-40B4-BE49-F238E27FC236}">
                      <a16:creationId xmlns:a16="http://schemas.microsoft.com/office/drawing/2014/main" id="{6E3E7234-D7BF-4B00-963C-6AB4EB357B5C}"/>
                    </a:ext>
                  </a:extLst>
                </p14:cNvPr>
                <p14:cNvContentPartPr/>
                <p14:nvPr/>
              </p14:nvContentPartPr>
              <p14:xfrm>
                <a:off x="5680548" y="2706501"/>
                <a:ext cx="99720" cy="155880"/>
              </p14:xfrm>
            </p:contentPart>
          </mc:Choice>
          <mc:Fallback>
            <p:pic>
              <p:nvPicPr>
                <p:cNvPr id="81" name="Ink 80">
                  <a:extLst>
                    <a:ext uri="{FF2B5EF4-FFF2-40B4-BE49-F238E27FC236}">
                      <a16:creationId xmlns:a16="http://schemas.microsoft.com/office/drawing/2014/main" id="{6E3E7234-D7BF-4B00-963C-6AB4EB357B5C}"/>
                    </a:ext>
                  </a:extLst>
                </p:cNvPr>
                <p:cNvPicPr/>
                <p:nvPr/>
              </p:nvPicPr>
              <p:blipFill>
                <a:blip r:embed="rId101"/>
                <a:stretch>
                  <a:fillRect/>
                </a:stretch>
              </p:blipFill>
              <p:spPr>
                <a:xfrm>
                  <a:off x="5671548" y="2697501"/>
                  <a:ext cx="117360" cy="173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02">
              <p14:nvContentPartPr>
                <p14:cNvPr id="82" name="Ink 81">
                  <a:extLst>
                    <a:ext uri="{FF2B5EF4-FFF2-40B4-BE49-F238E27FC236}">
                      <a16:creationId xmlns:a16="http://schemas.microsoft.com/office/drawing/2014/main" id="{D2589B4F-962D-42CA-8607-3F2E86FD37B0}"/>
                    </a:ext>
                  </a:extLst>
                </p14:cNvPr>
                <p14:cNvContentPartPr/>
                <p14:nvPr/>
              </p14:nvContentPartPr>
              <p14:xfrm>
                <a:off x="5681988" y="2711181"/>
                <a:ext cx="127080" cy="11880"/>
              </p14:xfrm>
            </p:contentPart>
          </mc:Choice>
          <mc:Fallback>
            <p:pic>
              <p:nvPicPr>
                <p:cNvPr id="82" name="Ink 81">
                  <a:extLst>
                    <a:ext uri="{FF2B5EF4-FFF2-40B4-BE49-F238E27FC236}">
                      <a16:creationId xmlns:a16="http://schemas.microsoft.com/office/drawing/2014/main" id="{D2589B4F-962D-42CA-8607-3F2E86FD37B0}"/>
                    </a:ext>
                  </a:extLst>
                </p:cNvPr>
                <p:cNvPicPr/>
                <p:nvPr/>
              </p:nvPicPr>
              <p:blipFill>
                <a:blip r:embed="rId103"/>
                <a:stretch>
                  <a:fillRect/>
                </a:stretch>
              </p:blipFill>
              <p:spPr>
                <a:xfrm>
                  <a:off x="5672988" y="2702181"/>
                  <a:ext cx="144720" cy="295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88" name="Group 87">
            <a:extLst>
              <a:ext uri="{FF2B5EF4-FFF2-40B4-BE49-F238E27FC236}">
                <a16:creationId xmlns:a16="http://schemas.microsoft.com/office/drawing/2014/main" id="{4C644390-7A1B-43ED-9505-40A17C26B269}"/>
              </a:ext>
            </a:extLst>
          </p:cNvPr>
          <p:cNvGrpSpPr/>
          <p:nvPr/>
        </p:nvGrpSpPr>
        <p:grpSpPr>
          <a:xfrm>
            <a:off x="5368788" y="3058581"/>
            <a:ext cx="482760" cy="200520"/>
            <a:chOff x="5368788" y="3058581"/>
            <a:chExt cx="482760" cy="20052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104">
              <p14:nvContentPartPr>
                <p14:cNvPr id="84" name="Ink 83">
                  <a:extLst>
                    <a:ext uri="{FF2B5EF4-FFF2-40B4-BE49-F238E27FC236}">
                      <a16:creationId xmlns:a16="http://schemas.microsoft.com/office/drawing/2014/main" id="{A4DBD2EA-05FB-4269-A326-31E24EC20F4B}"/>
                    </a:ext>
                  </a:extLst>
                </p14:cNvPr>
                <p14:cNvContentPartPr/>
                <p14:nvPr/>
              </p14:nvContentPartPr>
              <p14:xfrm>
                <a:off x="5368788" y="3069021"/>
                <a:ext cx="92880" cy="190080"/>
              </p14:xfrm>
            </p:contentPart>
          </mc:Choice>
          <mc:Fallback>
            <p:pic>
              <p:nvPicPr>
                <p:cNvPr id="84" name="Ink 83">
                  <a:extLst>
                    <a:ext uri="{FF2B5EF4-FFF2-40B4-BE49-F238E27FC236}">
                      <a16:creationId xmlns:a16="http://schemas.microsoft.com/office/drawing/2014/main" id="{A4DBD2EA-05FB-4269-A326-31E24EC20F4B}"/>
                    </a:ext>
                  </a:extLst>
                </p:cNvPr>
                <p:cNvPicPr/>
                <p:nvPr/>
              </p:nvPicPr>
              <p:blipFill>
                <a:blip r:embed="rId105"/>
                <a:stretch>
                  <a:fillRect/>
                </a:stretch>
              </p:blipFill>
              <p:spPr>
                <a:xfrm>
                  <a:off x="5359788" y="3060021"/>
                  <a:ext cx="110520" cy="207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06">
              <p14:nvContentPartPr>
                <p14:cNvPr id="85" name="Ink 84">
                  <a:extLst>
                    <a:ext uri="{FF2B5EF4-FFF2-40B4-BE49-F238E27FC236}">
                      <a16:creationId xmlns:a16="http://schemas.microsoft.com/office/drawing/2014/main" id="{F863A5C0-DC0E-4F3D-88D0-9A34C822EF46}"/>
                    </a:ext>
                  </a:extLst>
                </p14:cNvPr>
                <p14:cNvContentPartPr/>
                <p14:nvPr/>
              </p14:nvContentPartPr>
              <p14:xfrm>
                <a:off x="5497308" y="3078381"/>
                <a:ext cx="137520" cy="157680"/>
              </p14:xfrm>
            </p:contentPart>
          </mc:Choice>
          <mc:Fallback>
            <p:pic>
              <p:nvPicPr>
                <p:cNvPr id="85" name="Ink 84">
                  <a:extLst>
                    <a:ext uri="{FF2B5EF4-FFF2-40B4-BE49-F238E27FC236}">
                      <a16:creationId xmlns:a16="http://schemas.microsoft.com/office/drawing/2014/main" id="{F863A5C0-DC0E-4F3D-88D0-9A34C822EF46}"/>
                    </a:ext>
                  </a:extLst>
                </p:cNvPr>
                <p:cNvPicPr/>
                <p:nvPr/>
              </p:nvPicPr>
              <p:blipFill>
                <a:blip r:embed="rId107"/>
                <a:stretch>
                  <a:fillRect/>
                </a:stretch>
              </p:blipFill>
              <p:spPr>
                <a:xfrm>
                  <a:off x="5488308" y="3069381"/>
                  <a:ext cx="155160" cy="175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08">
              <p14:nvContentPartPr>
                <p14:cNvPr id="86" name="Ink 85">
                  <a:extLst>
                    <a:ext uri="{FF2B5EF4-FFF2-40B4-BE49-F238E27FC236}">
                      <a16:creationId xmlns:a16="http://schemas.microsoft.com/office/drawing/2014/main" id="{601AB912-BE1A-4FD9-A85B-FF63F7E87F3C}"/>
                    </a:ext>
                  </a:extLst>
                </p14:cNvPr>
                <p14:cNvContentPartPr/>
                <p14:nvPr/>
              </p14:nvContentPartPr>
              <p14:xfrm>
                <a:off x="5638068" y="3088461"/>
                <a:ext cx="92880" cy="127440"/>
              </p14:xfrm>
            </p:contentPart>
          </mc:Choice>
          <mc:Fallback>
            <p:pic>
              <p:nvPicPr>
                <p:cNvPr id="86" name="Ink 85">
                  <a:extLst>
                    <a:ext uri="{FF2B5EF4-FFF2-40B4-BE49-F238E27FC236}">
                      <a16:creationId xmlns:a16="http://schemas.microsoft.com/office/drawing/2014/main" id="{601AB912-BE1A-4FD9-A85B-FF63F7E87F3C}"/>
                    </a:ext>
                  </a:extLst>
                </p:cNvPr>
                <p:cNvPicPr/>
                <p:nvPr/>
              </p:nvPicPr>
              <p:blipFill>
                <a:blip r:embed="rId109"/>
                <a:stretch>
                  <a:fillRect/>
                </a:stretch>
              </p:blipFill>
              <p:spPr>
                <a:xfrm>
                  <a:off x="5629068" y="3079461"/>
                  <a:ext cx="110520" cy="145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10">
              <p14:nvContentPartPr>
                <p14:cNvPr id="87" name="Ink 86">
                  <a:extLst>
                    <a:ext uri="{FF2B5EF4-FFF2-40B4-BE49-F238E27FC236}">
                      <a16:creationId xmlns:a16="http://schemas.microsoft.com/office/drawing/2014/main" id="{7F5E9CA5-601A-4582-9B44-565B1DC18979}"/>
                    </a:ext>
                  </a:extLst>
                </p14:cNvPr>
                <p14:cNvContentPartPr/>
                <p14:nvPr/>
              </p14:nvContentPartPr>
              <p14:xfrm>
                <a:off x="5759748" y="3058581"/>
                <a:ext cx="91800" cy="149760"/>
              </p14:xfrm>
            </p:contentPart>
          </mc:Choice>
          <mc:Fallback>
            <p:pic>
              <p:nvPicPr>
                <p:cNvPr id="87" name="Ink 86">
                  <a:extLst>
                    <a:ext uri="{FF2B5EF4-FFF2-40B4-BE49-F238E27FC236}">
                      <a16:creationId xmlns:a16="http://schemas.microsoft.com/office/drawing/2014/main" id="{7F5E9CA5-601A-4582-9B44-565B1DC18979}"/>
                    </a:ext>
                  </a:extLst>
                </p:cNvPr>
                <p:cNvPicPr/>
                <p:nvPr/>
              </p:nvPicPr>
              <p:blipFill>
                <a:blip r:embed="rId111"/>
                <a:stretch>
                  <a:fillRect/>
                </a:stretch>
              </p:blipFill>
              <p:spPr>
                <a:xfrm>
                  <a:off x="5750748" y="3049603"/>
                  <a:ext cx="109440" cy="167358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92" name="Group 91">
            <a:extLst>
              <a:ext uri="{FF2B5EF4-FFF2-40B4-BE49-F238E27FC236}">
                <a16:creationId xmlns:a16="http://schemas.microsoft.com/office/drawing/2014/main" id="{877A0289-4371-4853-B8AA-5021BDE52043}"/>
              </a:ext>
            </a:extLst>
          </p:cNvPr>
          <p:cNvGrpSpPr/>
          <p:nvPr/>
        </p:nvGrpSpPr>
        <p:grpSpPr>
          <a:xfrm>
            <a:off x="7918668" y="1991541"/>
            <a:ext cx="181800" cy="147240"/>
            <a:chOff x="7918668" y="1991541"/>
            <a:chExt cx="181800" cy="14724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112">
              <p14:nvContentPartPr>
                <p14:cNvPr id="89" name="Ink 88">
                  <a:extLst>
                    <a:ext uri="{FF2B5EF4-FFF2-40B4-BE49-F238E27FC236}">
                      <a16:creationId xmlns:a16="http://schemas.microsoft.com/office/drawing/2014/main" id="{4CA189E4-A9AC-4A4A-A6B8-C2EF0D282969}"/>
                    </a:ext>
                  </a:extLst>
                </p14:cNvPr>
                <p14:cNvContentPartPr/>
                <p14:nvPr/>
              </p14:nvContentPartPr>
              <p14:xfrm>
                <a:off x="7918668" y="1991541"/>
                <a:ext cx="86040" cy="147240"/>
              </p14:xfrm>
            </p:contentPart>
          </mc:Choice>
          <mc:Fallback>
            <p:pic>
              <p:nvPicPr>
                <p:cNvPr id="89" name="Ink 88">
                  <a:extLst>
                    <a:ext uri="{FF2B5EF4-FFF2-40B4-BE49-F238E27FC236}">
                      <a16:creationId xmlns:a16="http://schemas.microsoft.com/office/drawing/2014/main" id="{4CA189E4-A9AC-4A4A-A6B8-C2EF0D282969}"/>
                    </a:ext>
                  </a:extLst>
                </p:cNvPr>
                <p:cNvPicPr/>
                <p:nvPr/>
              </p:nvPicPr>
              <p:blipFill>
                <a:blip r:embed="rId113"/>
                <a:stretch>
                  <a:fillRect/>
                </a:stretch>
              </p:blipFill>
              <p:spPr>
                <a:xfrm>
                  <a:off x="7909630" y="1982541"/>
                  <a:ext cx="103754" cy="164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14">
              <p14:nvContentPartPr>
                <p14:cNvPr id="90" name="Ink 89">
                  <a:extLst>
                    <a:ext uri="{FF2B5EF4-FFF2-40B4-BE49-F238E27FC236}">
                      <a16:creationId xmlns:a16="http://schemas.microsoft.com/office/drawing/2014/main" id="{FA223D01-D917-44DF-AEAD-2F3F0CF0A3EB}"/>
                    </a:ext>
                  </a:extLst>
                </p14:cNvPr>
                <p14:cNvContentPartPr/>
                <p14:nvPr/>
              </p14:nvContentPartPr>
              <p14:xfrm>
                <a:off x="8025588" y="2003781"/>
                <a:ext cx="74880" cy="122400"/>
              </p14:xfrm>
            </p:contentPart>
          </mc:Choice>
          <mc:Fallback>
            <p:pic>
              <p:nvPicPr>
                <p:cNvPr id="90" name="Ink 89">
                  <a:extLst>
                    <a:ext uri="{FF2B5EF4-FFF2-40B4-BE49-F238E27FC236}">
                      <a16:creationId xmlns:a16="http://schemas.microsoft.com/office/drawing/2014/main" id="{FA223D01-D917-44DF-AEAD-2F3F0CF0A3EB}"/>
                    </a:ext>
                  </a:extLst>
                </p:cNvPr>
                <p:cNvPicPr/>
                <p:nvPr/>
              </p:nvPicPr>
              <p:blipFill>
                <a:blip r:embed="rId115"/>
                <a:stretch>
                  <a:fillRect/>
                </a:stretch>
              </p:blipFill>
              <p:spPr>
                <a:xfrm>
                  <a:off x="8016588" y="1994807"/>
                  <a:ext cx="92520" cy="139988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>
        <mc:Choice xmlns:p14="http://schemas.microsoft.com/office/powerpoint/2010/main" Requires="p14">
          <p:contentPart p14:bwMode="auto" r:id="rId116">
            <p14:nvContentPartPr>
              <p14:cNvPr id="91" name="Ink 90">
                <a:extLst>
                  <a:ext uri="{FF2B5EF4-FFF2-40B4-BE49-F238E27FC236}">
                    <a16:creationId xmlns:a16="http://schemas.microsoft.com/office/drawing/2014/main" id="{217EB784-64D7-49A7-B2CC-7EC7D6B2821F}"/>
                  </a:ext>
                </a:extLst>
              </p14:cNvPr>
              <p14:cNvContentPartPr/>
              <p14:nvPr/>
            </p14:nvContentPartPr>
            <p14:xfrm>
              <a:off x="7907148" y="2369181"/>
              <a:ext cx="250200" cy="168840"/>
            </p14:xfrm>
          </p:contentPart>
        </mc:Choice>
        <mc:Fallback>
          <p:pic>
            <p:nvPicPr>
              <p:cNvPr id="91" name="Ink 90">
                <a:extLst>
                  <a:ext uri="{FF2B5EF4-FFF2-40B4-BE49-F238E27FC236}">
                    <a16:creationId xmlns:a16="http://schemas.microsoft.com/office/drawing/2014/main" id="{217EB784-64D7-49A7-B2CC-7EC7D6B2821F}"/>
                  </a:ext>
                </a:extLst>
              </p:cNvPr>
              <p:cNvPicPr/>
              <p:nvPr/>
            </p:nvPicPr>
            <p:blipFill>
              <a:blip r:embed="rId117"/>
              <a:stretch>
                <a:fillRect/>
              </a:stretch>
            </p:blipFill>
            <p:spPr>
              <a:xfrm>
                <a:off x="7898161" y="2360181"/>
                <a:ext cx="267815" cy="186480"/>
              </a:xfrm>
              <a:prstGeom prst="rect">
                <a:avLst/>
              </a:prstGeom>
            </p:spPr>
          </p:pic>
        </mc:Fallback>
      </mc:AlternateContent>
      <p:grpSp>
        <p:nvGrpSpPr>
          <p:cNvPr id="104" name="Group 103">
            <a:extLst>
              <a:ext uri="{FF2B5EF4-FFF2-40B4-BE49-F238E27FC236}">
                <a16:creationId xmlns:a16="http://schemas.microsoft.com/office/drawing/2014/main" id="{043CB4C8-4BD2-4706-B6A8-020E02393879}"/>
              </a:ext>
            </a:extLst>
          </p:cNvPr>
          <p:cNvGrpSpPr/>
          <p:nvPr/>
        </p:nvGrpSpPr>
        <p:grpSpPr>
          <a:xfrm>
            <a:off x="7977340" y="2701626"/>
            <a:ext cx="470880" cy="221760"/>
            <a:chOff x="7977340" y="2701626"/>
            <a:chExt cx="470880" cy="22176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118">
              <p14:nvContentPartPr>
                <p14:cNvPr id="93" name="Ink 92">
                  <a:extLst>
                    <a:ext uri="{FF2B5EF4-FFF2-40B4-BE49-F238E27FC236}">
                      <a16:creationId xmlns:a16="http://schemas.microsoft.com/office/drawing/2014/main" id="{AF439689-4A55-4C92-8BEA-A3A29E6B107A}"/>
                    </a:ext>
                  </a:extLst>
                </p14:cNvPr>
                <p14:cNvContentPartPr/>
                <p14:nvPr/>
              </p14:nvContentPartPr>
              <p14:xfrm>
                <a:off x="7977340" y="2724306"/>
                <a:ext cx="73800" cy="79560"/>
              </p14:xfrm>
            </p:contentPart>
          </mc:Choice>
          <mc:Fallback>
            <p:pic>
              <p:nvPicPr>
                <p:cNvPr id="93" name="Ink 92">
                  <a:extLst>
                    <a:ext uri="{FF2B5EF4-FFF2-40B4-BE49-F238E27FC236}">
                      <a16:creationId xmlns:a16="http://schemas.microsoft.com/office/drawing/2014/main" id="{AF439689-4A55-4C92-8BEA-A3A29E6B107A}"/>
                    </a:ext>
                  </a:extLst>
                </p:cNvPr>
                <p:cNvPicPr/>
                <p:nvPr/>
              </p:nvPicPr>
              <p:blipFill>
                <a:blip r:embed="rId119"/>
                <a:stretch>
                  <a:fillRect/>
                </a:stretch>
              </p:blipFill>
              <p:spPr>
                <a:xfrm>
                  <a:off x="7968340" y="2715306"/>
                  <a:ext cx="91440" cy="97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20">
              <p14:nvContentPartPr>
                <p14:cNvPr id="94" name="Ink 93">
                  <a:extLst>
                    <a:ext uri="{FF2B5EF4-FFF2-40B4-BE49-F238E27FC236}">
                      <a16:creationId xmlns:a16="http://schemas.microsoft.com/office/drawing/2014/main" id="{1A2614FF-94AC-4C37-A507-D389CB896463}"/>
                    </a:ext>
                  </a:extLst>
                </p14:cNvPr>
                <p14:cNvContentPartPr/>
                <p14:nvPr/>
              </p14:nvContentPartPr>
              <p14:xfrm>
                <a:off x="8053660" y="2701626"/>
                <a:ext cx="15840" cy="211680"/>
              </p14:xfrm>
            </p:contentPart>
          </mc:Choice>
          <mc:Fallback>
            <p:pic>
              <p:nvPicPr>
                <p:cNvPr id="94" name="Ink 93">
                  <a:extLst>
                    <a:ext uri="{FF2B5EF4-FFF2-40B4-BE49-F238E27FC236}">
                      <a16:creationId xmlns:a16="http://schemas.microsoft.com/office/drawing/2014/main" id="{1A2614FF-94AC-4C37-A507-D389CB896463}"/>
                    </a:ext>
                  </a:extLst>
                </p:cNvPr>
                <p:cNvPicPr/>
                <p:nvPr/>
              </p:nvPicPr>
              <p:blipFill>
                <a:blip r:embed="rId121"/>
                <a:stretch>
                  <a:fillRect/>
                </a:stretch>
              </p:blipFill>
              <p:spPr>
                <a:xfrm>
                  <a:off x="8044660" y="2692611"/>
                  <a:ext cx="33480" cy="22935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22">
              <p14:nvContentPartPr>
                <p14:cNvPr id="95" name="Ink 94">
                  <a:extLst>
                    <a:ext uri="{FF2B5EF4-FFF2-40B4-BE49-F238E27FC236}">
                      <a16:creationId xmlns:a16="http://schemas.microsoft.com/office/drawing/2014/main" id="{19B7CBEE-39BB-45F7-847F-3426EC7F0392}"/>
                    </a:ext>
                  </a:extLst>
                </p14:cNvPr>
                <p14:cNvContentPartPr/>
                <p14:nvPr/>
              </p14:nvContentPartPr>
              <p14:xfrm>
                <a:off x="8140780" y="2732946"/>
                <a:ext cx="101880" cy="190440"/>
              </p14:xfrm>
            </p:contentPart>
          </mc:Choice>
          <mc:Fallback>
            <p:pic>
              <p:nvPicPr>
                <p:cNvPr id="95" name="Ink 94">
                  <a:extLst>
                    <a:ext uri="{FF2B5EF4-FFF2-40B4-BE49-F238E27FC236}">
                      <a16:creationId xmlns:a16="http://schemas.microsoft.com/office/drawing/2014/main" id="{19B7CBEE-39BB-45F7-847F-3426EC7F0392}"/>
                    </a:ext>
                  </a:extLst>
                </p:cNvPr>
                <p:cNvPicPr/>
                <p:nvPr/>
              </p:nvPicPr>
              <p:blipFill>
                <a:blip r:embed="rId123"/>
                <a:stretch>
                  <a:fillRect/>
                </a:stretch>
              </p:blipFill>
              <p:spPr>
                <a:xfrm>
                  <a:off x="8131780" y="2723946"/>
                  <a:ext cx="119520" cy="208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24">
              <p14:nvContentPartPr>
                <p14:cNvPr id="96" name="Ink 95">
                  <a:extLst>
                    <a:ext uri="{FF2B5EF4-FFF2-40B4-BE49-F238E27FC236}">
                      <a16:creationId xmlns:a16="http://schemas.microsoft.com/office/drawing/2014/main" id="{B06E2C4C-7F5F-4A39-A97C-D523086282B7}"/>
                    </a:ext>
                  </a:extLst>
                </p14:cNvPr>
                <p14:cNvContentPartPr/>
                <p14:nvPr/>
              </p14:nvContentPartPr>
              <p14:xfrm>
                <a:off x="8301340" y="2774346"/>
                <a:ext cx="65880" cy="125640"/>
              </p14:xfrm>
            </p:contentPart>
          </mc:Choice>
          <mc:Fallback>
            <p:pic>
              <p:nvPicPr>
                <p:cNvPr id="96" name="Ink 95">
                  <a:extLst>
                    <a:ext uri="{FF2B5EF4-FFF2-40B4-BE49-F238E27FC236}">
                      <a16:creationId xmlns:a16="http://schemas.microsoft.com/office/drawing/2014/main" id="{B06E2C4C-7F5F-4A39-A97C-D523086282B7}"/>
                    </a:ext>
                  </a:extLst>
                </p:cNvPr>
                <p:cNvPicPr/>
                <p:nvPr/>
              </p:nvPicPr>
              <p:blipFill>
                <a:blip r:embed="rId125"/>
                <a:stretch>
                  <a:fillRect/>
                </a:stretch>
              </p:blipFill>
              <p:spPr>
                <a:xfrm>
                  <a:off x="8292340" y="2765346"/>
                  <a:ext cx="83520" cy="143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26">
              <p14:nvContentPartPr>
                <p14:cNvPr id="97" name="Ink 96">
                  <a:extLst>
                    <a:ext uri="{FF2B5EF4-FFF2-40B4-BE49-F238E27FC236}">
                      <a16:creationId xmlns:a16="http://schemas.microsoft.com/office/drawing/2014/main" id="{C516B3E2-236B-4DC8-A938-4E52415DC4A9}"/>
                    </a:ext>
                  </a:extLst>
                </p14:cNvPr>
                <p14:cNvContentPartPr/>
                <p14:nvPr/>
              </p14:nvContentPartPr>
              <p14:xfrm>
                <a:off x="8301700" y="2745186"/>
                <a:ext cx="146520" cy="14040"/>
              </p14:xfrm>
            </p:contentPart>
          </mc:Choice>
          <mc:Fallback>
            <p:pic>
              <p:nvPicPr>
                <p:cNvPr id="97" name="Ink 96">
                  <a:extLst>
                    <a:ext uri="{FF2B5EF4-FFF2-40B4-BE49-F238E27FC236}">
                      <a16:creationId xmlns:a16="http://schemas.microsoft.com/office/drawing/2014/main" id="{C516B3E2-236B-4DC8-A938-4E52415DC4A9}"/>
                    </a:ext>
                  </a:extLst>
                </p:cNvPr>
                <p:cNvPicPr/>
                <p:nvPr/>
              </p:nvPicPr>
              <p:blipFill>
                <a:blip r:embed="rId127"/>
                <a:stretch>
                  <a:fillRect/>
                </a:stretch>
              </p:blipFill>
              <p:spPr>
                <a:xfrm>
                  <a:off x="8292700" y="2736411"/>
                  <a:ext cx="164160" cy="31239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03" name="Group 102">
            <a:extLst>
              <a:ext uri="{FF2B5EF4-FFF2-40B4-BE49-F238E27FC236}">
                <a16:creationId xmlns:a16="http://schemas.microsoft.com/office/drawing/2014/main" id="{D6BDEFCD-72A5-4719-A365-A6F6EC180228}"/>
              </a:ext>
            </a:extLst>
          </p:cNvPr>
          <p:cNvGrpSpPr/>
          <p:nvPr/>
        </p:nvGrpSpPr>
        <p:grpSpPr>
          <a:xfrm>
            <a:off x="7925860" y="3070986"/>
            <a:ext cx="698760" cy="192600"/>
            <a:chOff x="7925860" y="3070986"/>
            <a:chExt cx="698760" cy="19260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128">
              <p14:nvContentPartPr>
                <p14:cNvPr id="98" name="Ink 97">
                  <a:extLst>
                    <a:ext uri="{FF2B5EF4-FFF2-40B4-BE49-F238E27FC236}">
                      <a16:creationId xmlns:a16="http://schemas.microsoft.com/office/drawing/2014/main" id="{6E828690-EC01-48FC-8499-A056221102F4}"/>
                    </a:ext>
                  </a:extLst>
                </p14:cNvPr>
                <p14:cNvContentPartPr/>
                <p14:nvPr/>
              </p14:nvContentPartPr>
              <p14:xfrm>
                <a:off x="7925860" y="3087906"/>
                <a:ext cx="102240" cy="173160"/>
              </p14:xfrm>
            </p:contentPart>
          </mc:Choice>
          <mc:Fallback>
            <p:pic>
              <p:nvPicPr>
                <p:cNvPr id="98" name="Ink 97">
                  <a:extLst>
                    <a:ext uri="{FF2B5EF4-FFF2-40B4-BE49-F238E27FC236}">
                      <a16:creationId xmlns:a16="http://schemas.microsoft.com/office/drawing/2014/main" id="{6E828690-EC01-48FC-8499-A056221102F4}"/>
                    </a:ext>
                  </a:extLst>
                </p:cNvPr>
                <p:cNvPicPr/>
                <p:nvPr/>
              </p:nvPicPr>
              <p:blipFill>
                <a:blip r:embed="rId129"/>
                <a:stretch>
                  <a:fillRect/>
                </a:stretch>
              </p:blipFill>
              <p:spPr>
                <a:xfrm>
                  <a:off x="7916860" y="3078906"/>
                  <a:ext cx="119880" cy="190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30">
              <p14:nvContentPartPr>
                <p14:cNvPr id="99" name="Ink 98">
                  <a:extLst>
                    <a:ext uri="{FF2B5EF4-FFF2-40B4-BE49-F238E27FC236}">
                      <a16:creationId xmlns:a16="http://schemas.microsoft.com/office/drawing/2014/main" id="{32074F2E-0E0F-4639-90AD-87B75E4338E8}"/>
                    </a:ext>
                  </a:extLst>
                </p14:cNvPr>
                <p14:cNvContentPartPr/>
                <p14:nvPr/>
              </p14:nvContentPartPr>
              <p14:xfrm>
                <a:off x="8123500" y="3213546"/>
                <a:ext cx="16920" cy="5040"/>
              </p14:xfrm>
            </p:contentPart>
          </mc:Choice>
          <mc:Fallback>
            <p:pic>
              <p:nvPicPr>
                <p:cNvPr id="99" name="Ink 98">
                  <a:extLst>
                    <a:ext uri="{FF2B5EF4-FFF2-40B4-BE49-F238E27FC236}">
                      <a16:creationId xmlns:a16="http://schemas.microsoft.com/office/drawing/2014/main" id="{32074F2E-0E0F-4639-90AD-87B75E4338E8}"/>
                    </a:ext>
                  </a:extLst>
                </p:cNvPr>
                <p:cNvPicPr/>
                <p:nvPr/>
              </p:nvPicPr>
              <p:blipFill>
                <a:blip r:embed="rId131"/>
                <a:stretch>
                  <a:fillRect/>
                </a:stretch>
              </p:blipFill>
              <p:spPr>
                <a:xfrm>
                  <a:off x="8114687" y="3204546"/>
                  <a:ext cx="34193" cy="22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32">
              <p14:nvContentPartPr>
                <p14:cNvPr id="100" name="Ink 99">
                  <a:extLst>
                    <a:ext uri="{FF2B5EF4-FFF2-40B4-BE49-F238E27FC236}">
                      <a16:creationId xmlns:a16="http://schemas.microsoft.com/office/drawing/2014/main" id="{E3D527DE-5ADE-4B7A-B162-2334F3D51271}"/>
                    </a:ext>
                  </a:extLst>
                </p14:cNvPr>
                <p14:cNvContentPartPr/>
                <p14:nvPr/>
              </p14:nvContentPartPr>
              <p14:xfrm>
                <a:off x="8198740" y="3089706"/>
                <a:ext cx="102960" cy="147960"/>
              </p14:xfrm>
            </p:contentPart>
          </mc:Choice>
          <mc:Fallback>
            <p:pic>
              <p:nvPicPr>
                <p:cNvPr id="100" name="Ink 99">
                  <a:extLst>
                    <a:ext uri="{FF2B5EF4-FFF2-40B4-BE49-F238E27FC236}">
                      <a16:creationId xmlns:a16="http://schemas.microsoft.com/office/drawing/2014/main" id="{E3D527DE-5ADE-4B7A-B162-2334F3D51271}"/>
                    </a:ext>
                  </a:extLst>
                </p:cNvPr>
                <p:cNvPicPr/>
                <p:nvPr/>
              </p:nvPicPr>
              <p:blipFill>
                <a:blip r:embed="rId133"/>
                <a:stretch>
                  <a:fillRect/>
                </a:stretch>
              </p:blipFill>
              <p:spPr>
                <a:xfrm>
                  <a:off x="8189740" y="3080706"/>
                  <a:ext cx="120600" cy="165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34">
              <p14:nvContentPartPr>
                <p14:cNvPr id="101" name="Ink 100">
                  <a:extLst>
                    <a:ext uri="{FF2B5EF4-FFF2-40B4-BE49-F238E27FC236}">
                      <a16:creationId xmlns:a16="http://schemas.microsoft.com/office/drawing/2014/main" id="{59896508-812E-4C26-B271-BA05F8D97AF8}"/>
                    </a:ext>
                  </a:extLst>
                </p14:cNvPr>
                <p14:cNvContentPartPr/>
                <p14:nvPr/>
              </p14:nvContentPartPr>
              <p14:xfrm>
                <a:off x="8339500" y="3073146"/>
                <a:ext cx="136080" cy="169560"/>
              </p14:xfrm>
            </p:contentPart>
          </mc:Choice>
          <mc:Fallback>
            <p:pic>
              <p:nvPicPr>
                <p:cNvPr id="101" name="Ink 100">
                  <a:extLst>
                    <a:ext uri="{FF2B5EF4-FFF2-40B4-BE49-F238E27FC236}">
                      <a16:creationId xmlns:a16="http://schemas.microsoft.com/office/drawing/2014/main" id="{59896508-812E-4C26-B271-BA05F8D97AF8}"/>
                    </a:ext>
                  </a:extLst>
                </p:cNvPr>
                <p:cNvPicPr/>
                <p:nvPr/>
              </p:nvPicPr>
              <p:blipFill>
                <a:blip r:embed="rId135"/>
                <a:stretch>
                  <a:fillRect/>
                </a:stretch>
              </p:blipFill>
              <p:spPr>
                <a:xfrm>
                  <a:off x="8330500" y="3064146"/>
                  <a:ext cx="153720" cy="187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36">
              <p14:nvContentPartPr>
                <p14:cNvPr id="102" name="Ink 101">
                  <a:extLst>
                    <a:ext uri="{FF2B5EF4-FFF2-40B4-BE49-F238E27FC236}">
                      <a16:creationId xmlns:a16="http://schemas.microsoft.com/office/drawing/2014/main" id="{E1EC0240-0F5A-4723-A9DB-6F9E1FDC6F27}"/>
                    </a:ext>
                  </a:extLst>
                </p14:cNvPr>
                <p14:cNvContentPartPr/>
                <p14:nvPr/>
              </p14:nvContentPartPr>
              <p14:xfrm>
                <a:off x="8497540" y="3070986"/>
                <a:ext cx="127080" cy="192600"/>
              </p14:xfrm>
            </p:contentPart>
          </mc:Choice>
          <mc:Fallback>
            <p:pic>
              <p:nvPicPr>
                <p:cNvPr id="102" name="Ink 101">
                  <a:extLst>
                    <a:ext uri="{FF2B5EF4-FFF2-40B4-BE49-F238E27FC236}">
                      <a16:creationId xmlns:a16="http://schemas.microsoft.com/office/drawing/2014/main" id="{E1EC0240-0F5A-4723-A9DB-6F9E1FDC6F27}"/>
                    </a:ext>
                  </a:extLst>
                </p:cNvPr>
                <p:cNvPicPr/>
                <p:nvPr/>
              </p:nvPicPr>
              <p:blipFill>
                <a:blip r:embed="rId137"/>
                <a:stretch>
                  <a:fillRect/>
                </a:stretch>
              </p:blipFill>
              <p:spPr>
                <a:xfrm>
                  <a:off x="8488540" y="3061986"/>
                  <a:ext cx="144720" cy="21024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74033532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65000"/>
            <a:lumOff val="3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2A661C4-FE1A-4C8F-99F3-7C70095BD8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452718"/>
            <a:ext cx="9717089" cy="852620"/>
          </a:xfrm>
        </p:spPr>
        <p:txBody>
          <a:bodyPr>
            <a:normAutofit fontScale="90000"/>
          </a:bodyPr>
          <a:lstStyle/>
          <a:p>
            <a:r>
              <a:rPr lang="en-US"/>
              <a:t>Chapter 7 Similarity</a:t>
            </a:r>
            <a:br>
              <a:rPr lang="en-US" sz="3600"/>
            </a:br>
            <a:r>
              <a:rPr lang="en-US" sz="3600"/>
              <a:t>     Standards</a:t>
            </a:r>
          </a:p>
        </p:txBody>
      </p:sp>
      <p:pic>
        <p:nvPicPr>
          <p:cNvPr id="4" name="Picture 4" descr="A drawing of a face&#10;&#10;Description automatically generated">
            <a:extLst>
              <a:ext uri="{FF2B5EF4-FFF2-40B4-BE49-F238E27FC236}">
                <a16:creationId xmlns:a16="http://schemas.microsoft.com/office/drawing/2014/main" id="{618094B4-5270-458F-9CDC-499223262D0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0050834" y="0"/>
            <a:ext cx="1153913" cy="1157990"/>
          </a:xfrm>
        </p:spPr>
      </p:pic>
      <p:sp>
        <p:nvSpPr>
          <p:cNvPr id="7" name="Content Placeholder 4">
            <a:extLst>
              <a:ext uri="{FF2B5EF4-FFF2-40B4-BE49-F238E27FC236}">
                <a16:creationId xmlns:a16="http://schemas.microsoft.com/office/drawing/2014/main" id="{F8B571CE-0DEE-4036-80A7-8E1B97756F42}"/>
              </a:ext>
            </a:extLst>
          </p:cNvPr>
          <p:cNvSpPr txBox="1">
            <a:spLocks/>
          </p:cNvSpPr>
          <p:nvPr/>
        </p:nvSpPr>
        <p:spPr>
          <a:xfrm>
            <a:off x="899140" y="1701295"/>
            <a:ext cx="10921798" cy="345541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r>
              <a:rPr lang="en-US" b="1" u="sng"/>
              <a:t>B.A.SSE.A.2</a:t>
            </a:r>
            <a:r>
              <a:rPr lang="en-US" b="1"/>
              <a:t> </a:t>
            </a:r>
            <a:r>
              <a:rPr lang="en-US"/>
              <a:t>Use algebraic structures to solve problems involving proportional reasoning in real-world context.</a:t>
            </a:r>
          </a:p>
          <a:p>
            <a:r>
              <a:rPr lang="en-US" b="1" u="sng"/>
              <a:t>B.A.REI.A.1</a:t>
            </a:r>
            <a:r>
              <a:rPr lang="en-US" b="1"/>
              <a:t> </a:t>
            </a:r>
            <a:r>
              <a:rPr lang="en-US"/>
              <a:t>Build functions and write expressions, equations, and inequalities for common algebra settings leading to a solution in context (e.g., rate and distance problems and problems that can be solved using proportions).</a:t>
            </a:r>
          </a:p>
          <a:p>
            <a:r>
              <a:rPr lang="en-US" b="1" u="sng"/>
              <a:t>B.G.SRT.A.1</a:t>
            </a:r>
            <a:r>
              <a:rPr lang="en-US" b="1"/>
              <a:t> </a:t>
            </a:r>
            <a:r>
              <a:rPr lang="en-US"/>
              <a:t>Apply similar triangles to solve problems, such as finding heights and distances.</a:t>
            </a:r>
          </a:p>
          <a:p>
            <a:pPr marL="0" indent="0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987617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2A661C4-FE1A-4C8F-99F3-7C70095BD8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452718"/>
            <a:ext cx="9717089" cy="894020"/>
          </a:xfrm>
        </p:spPr>
        <p:txBody>
          <a:bodyPr>
            <a:normAutofit fontScale="90000"/>
          </a:bodyPr>
          <a:lstStyle/>
          <a:p>
            <a:r>
              <a:rPr lang="en-US"/>
              <a:t> </a:t>
            </a:r>
            <a:r>
              <a:rPr lang="en-US" sz="3600"/>
              <a:t> 7-1 Ratios &amp; Units of Measure</a:t>
            </a:r>
            <a:br>
              <a:rPr lang="en-US" sz="3600"/>
            </a:br>
            <a:br>
              <a:rPr lang="en-US" sz="3600"/>
            </a:br>
            <a:r>
              <a:rPr lang="en-US" sz="3600"/>
              <a:t>Objectives</a:t>
            </a:r>
          </a:p>
        </p:txBody>
      </p:sp>
      <p:pic>
        <p:nvPicPr>
          <p:cNvPr id="4" name="Picture 4" descr="A drawing of a face&#10;&#10;Description automatically generated">
            <a:extLst>
              <a:ext uri="{FF2B5EF4-FFF2-40B4-BE49-F238E27FC236}">
                <a16:creationId xmlns:a16="http://schemas.microsoft.com/office/drawing/2014/main" id="{618094B4-5270-458F-9CDC-499223262D0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0050834" y="0"/>
            <a:ext cx="1153913" cy="1157990"/>
          </a:xfrm>
        </p:spPr>
      </p:pic>
      <p:sp>
        <p:nvSpPr>
          <p:cNvPr id="13" name="Content Placeholder 4">
            <a:extLst>
              <a:ext uri="{FF2B5EF4-FFF2-40B4-BE49-F238E27FC236}">
                <a16:creationId xmlns:a16="http://schemas.microsoft.com/office/drawing/2014/main" id="{1F813557-54BA-4B7E-BD1C-AB6A3527A289}"/>
              </a:ext>
            </a:extLst>
          </p:cNvPr>
          <p:cNvSpPr txBox="1">
            <a:spLocks/>
          </p:cNvSpPr>
          <p:nvPr/>
        </p:nvSpPr>
        <p:spPr>
          <a:xfrm>
            <a:off x="1255291" y="2570586"/>
            <a:ext cx="9822922" cy="237807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lvl="0"/>
            <a:r>
              <a:rPr lang="en-US"/>
              <a:t>SWBAT find </a:t>
            </a:r>
            <a:r>
              <a:rPr lang="en-US">
                <a:highlight>
                  <a:srgbClr val="00FFFF"/>
                </a:highlight>
              </a:rPr>
              <a:t>equivalent ratios</a:t>
            </a:r>
            <a:r>
              <a:rPr lang="en-US"/>
              <a:t> IOT determine the </a:t>
            </a:r>
            <a:r>
              <a:rPr lang="en-US">
                <a:highlight>
                  <a:srgbClr val="FFFF00"/>
                </a:highlight>
              </a:rPr>
              <a:t>unit rate</a:t>
            </a:r>
            <a:r>
              <a:rPr lang="en-US"/>
              <a:t>. </a:t>
            </a:r>
          </a:p>
          <a:p>
            <a:pPr marL="0" lvl="0" indent="0">
              <a:buNone/>
            </a:pPr>
            <a:endParaRPr lang="en-US"/>
          </a:p>
          <a:p>
            <a:pPr lvl="0"/>
            <a:r>
              <a:rPr lang="en-US"/>
              <a:t>SWBAT use </a:t>
            </a:r>
            <a:r>
              <a:rPr lang="en-US">
                <a:highlight>
                  <a:srgbClr val="FF00FF"/>
                </a:highlight>
              </a:rPr>
              <a:t>ratios</a:t>
            </a:r>
            <a:r>
              <a:rPr lang="en-US"/>
              <a:t> and </a:t>
            </a:r>
            <a:r>
              <a:rPr lang="en-US">
                <a:highlight>
                  <a:srgbClr val="C0C0C0"/>
                </a:highlight>
              </a:rPr>
              <a:t>proportions</a:t>
            </a:r>
            <a:r>
              <a:rPr lang="en-US"/>
              <a:t> IOT solve problems.</a:t>
            </a:r>
            <a:r>
              <a:rPr lang="en-US" b="1"/>
              <a:t> </a:t>
            </a:r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</p:txBody>
      </p:sp>
      <p:pic>
        <p:nvPicPr>
          <p:cNvPr id="1026" name="Picture 2" descr="Clientmoji">
            <a:extLst>
              <a:ext uri="{FF2B5EF4-FFF2-40B4-BE49-F238E27FC236}">
                <a16:creationId xmlns:a16="http://schemas.microsoft.com/office/drawing/2014/main" id="{9D2AF58F-7144-43EC-A4E4-BCC8E1F465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660" y="4831080"/>
            <a:ext cx="1780735" cy="1780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64B8349C-04CF-4953-AAED-05B4869C5F50}"/>
              </a:ext>
            </a:extLst>
          </p:cNvPr>
          <p:cNvCxnSpPr>
            <a:cxnSpLocks/>
          </p:cNvCxnSpPr>
          <p:nvPr/>
        </p:nvCxnSpPr>
        <p:spPr>
          <a:xfrm flipH="1">
            <a:off x="3972150" y="1964285"/>
            <a:ext cx="839351" cy="606301"/>
          </a:xfrm>
          <a:prstGeom prst="straightConnector1">
            <a:avLst/>
          </a:prstGeom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1978EC70-1FF4-4AB2-AA08-96092C1D220C}"/>
              </a:ext>
            </a:extLst>
          </p:cNvPr>
          <p:cNvSpPr txBox="1"/>
          <p:nvPr/>
        </p:nvSpPr>
        <p:spPr>
          <a:xfrm>
            <a:off x="2994938" y="1594372"/>
            <a:ext cx="31010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highlight>
                  <a:srgbClr val="00FFFF"/>
                </a:highlight>
              </a:rPr>
              <a:t>Having equal values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C31851D-E769-40D0-A043-3AC89B4426C9}"/>
              </a:ext>
            </a:extLst>
          </p:cNvPr>
          <p:cNvSpPr txBox="1"/>
          <p:nvPr/>
        </p:nvSpPr>
        <p:spPr>
          <a:xfrm>
            <a:off x="6331334" y="1158360"/>
            <a:ext cx="26587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highlight>
                  <a:srgbClr val="FFFF00"/>
                </a:highlight>
              </a:rPr>
              <a:t>A rate with 1 in the denominator 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2A2CA4F7-BCD2-4BC5-B7E8-6C9AB1B23A21}"/>
              </a:ext>
            </a:extLst>
          </p:cNvPr>
          <p:cNvCxnSpPr>
            <a:cxnSpLocks/>
          </p:cNvCxnSpPr>
          <p:nvPr/>
        </p:nvCxnSpPr>
        <p:spPr>
          <a:xfrm flipH="1" flipV="1">
            <a:off x="3065690" y="3759622"/>
            <a:ext cx="416105" cy="538890"/>
          </a:xfrm>
          <a:prstGeom prst="straightConnector1">
            <a:avLst/>
          </a:prstGeom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8E77E049-59AD-451D-B408-D8CD14606E7A}"/>
              </a:ext>
            </a:extLst>
          </p:cNvPr>
          <p:cNvCxnSpPr>
            <a:cxnSpLocks/>
          </p:cNvCxnSpPr>
          <p:nvPr/>
        </p:nvCxnSpPr>
        <p:spPr>
          <a:xfrm flipH="1">
            <a:off x="6705600" y="1809482"/>
            <a:ext cx="864284" cy="761104"/>
          </a:xfrm>
          <a:prstGeom prst="straightConnector1">
            <a:avLst/>
          </a:prstGeom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DD28CEDD-3AE0-4543-B1C8-814424EF5389}"/>
              </a:ext>
            </a:extLst>
          </p:cNvPr>
          <p:cNvSpPr txBox="1"/>
          <p:nvPr/>
        </p:nvSpPr>
        <p:spPr>
          <a:xfrm>
            <a:off x="2315604" y="4395241"/>
            <a:ext cx="233238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highlight>
                  <a:srgbClr val="FF00FF"/>
                </a:highlight>
              </a:rPr>
              <a:t>A comparison of two or more quantities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ECE63D1-EDFA-49F3-A367-7491FFC39F88}"/>
              </a:ext>
            </a:extLst>
          </p:cNvPr>
          <p:cNvSpPr txBox="1"/>
          <p:nvPr/>
        </p:nvSpPr>
        <p:spPr>
          <a:xfrm>
            <a:off x="5340626" y="4298512"/>
            <a:ext cx="33452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highlight>
                  <a:srgbClr val="C0C0C0"/>
                </a:highlight>
              </a:rPr>
              <a:t>An equation stating two ratios are equivalent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6533519C-BCDC-4DE0-A3CD-0F300219C951}"/>
              </a:ext>
            </a:extLst>
          </p:cNvPr>
          <p:cNvCxnSpPr>
            <a:cxnSpLocks/>
          </p:cNvCxnSpPr>
          <p:nvPr/>
        </p:nvCxnSpPr>
        <p:spPr>
          <a:xfrm flipH="1" flipV="1">
            <a:off x="4444879" y="3713737"/>
            <a:ext cx="2627072" cy="573678"/>
          </a:xfrm>
          <a:prstGeom prst="straightConnector1">
            <a:avLst/>
          </a:prstGeom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769493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65000"/>
            <a:lumOff val="3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BDA85A-8971-4B97-AB11-1E250127A8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452718"/>
            <a:ext cx="10339941" cy="839814"/>
          </a:xfrm>
        </p:spPr>
        <p:txBody>
          <a:bodyPr>
            <a:normAutofit fontScale="90000"/>
          </a:bodyPr>
          <a:lstStyle/>
          <a:p>
            <a:r>
              <a:rPr lang="en-US"/>
              <a:t> </a:t>
            </a:r>
            <a:r>
              <a:rPr lang="en-US" sz="4000"/>
              <a:t>7-1 Ratios &amp; Units of Measure</a:t>
            </a:r>
            <a:br>
              <a:rPr lang="en-US" sz="4000"/>
            </a:br>
            <a:br>
              <a:rPr lang="en-US" sz="4000"/>
            </a:br>
            <a:endParaRPr lang="en-US" sz="4000">
              <a:latin typeface="Calibri"/>
              <a:cs typeface="Calibri"/>
            </a:endParaRPr>
          </a:p>
        </p:txBody>
      </p:sp>
      <p:pic>
        <p:nvPicPr>
          <p:cNvPr id="4" name="Picture 4" descr="A close up of a sign&#10;&#10;Description automatically generated">
            <a:extLst>
              <a:ext uri="{FF2B5EF4-FFF2-40B4-BE49-F238E27FC236}">
                <a16:creationId xmlns:a16="http://schemas.microsoft.com/office/drawing/2014/main" id="{6001D81D-1950-43FF-B790-8153BA3087B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614990" y="81943"/>
            <a:ext cx="1185953" cy="1166723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CA1A21E-2034-422E-8E97-F738B0EA5BF3}"/>
              </a:ext>
            </a:extLst>
          </p:cNvPr>
          <p:cNvSpPr txBox="1"/>
          <p:nvPr/>
        </p:nvSpPr>
        <p:spPr>
          <a:xfrm>
            <a:off x="875583" y="1273655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/>
              <a:t>Key Concepts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0EEFA51-5B93-464F-8892-A4F9250E25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907978" y="6375173"/>
            <a:ext cx="6280830" cy="404614"/>
          </a:xfrm>
        </p:spPr>
        <p:txBody>
          <a:bodyPr/>
          <a:lstStyle/>
          <a:p>
            <a:pPr lvl="0"/>
            <a:r>
              <a:rPr lang="en-US"/>
              <a:t>SWBAT find equivalent ratios IOT determine the unit rate. </a:t>
            </a:r>
          </a:p>
          <a:p>
            <a:pPr lvl="0"/>
            <a:r>
              <a:rPr lang="en-US"/>
              <a:t>SWBAT use ratios and proportions IOT solve problems. </a:t>
            </a:r>
          </a:p>
          <a:p>
            <a:endParaRPr lang="en-US" b="1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9C62336-2B53-44CE-82B0-D59FD8C89E86}"/>
              </a:ext>
            </a:extLst>
          </p:cNvPr>
          <p:cNvSpPr txBox="1"/>
          <p:nvPr/>
        </p:nvSpPr>
        <p:spPr>
          <a:xfrm>
            <a:off x="8547652" y="3827985"/>
            <a:ext cx="212035" cy="810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212BE26-4B64-4F27-AB98-040034EAEA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8858" y="1686459"/>
            <a:ext cx="9479070" cy="2141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605700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65000"/>
            <a:lumOff val="3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BDA85A-8971-4B97-AB11-1E250127A8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839814"/>
          </a:xfrm>
        </p:spPr>
        <p:txBody>
          <a:bodyPr>
            <a:normAutofit/>
          </a:bodyPr>
          <a:lstStyle/>
          <a:p>
            <a:r>
              <a:rPr lang="en-US"/>
              <a:t> 7-1 Examples</a:t>
            </a:r>
            <a:endParaRPr lang="en-US" sz="4000">
              <a:latin typeface="Calibri"/>
              <a:cs typeface="Calibri"/>
            </a:endParaRPr>
          </a:p>
        </p:txBody>
      </p:sp>
      <p:pic>
        <p:nvPicPr>
          <p:cNvPr id="4" name="Picture 4" descr="A close up of a sign&#10;&#10;Description automatically generated">
            <a:extLst>
              <a:ext uri="{FF2B5EF4-FFF2-40B4-BE49-F238E27FC236}">
                <a16:creationId xmlns:a16="http://schemas.microsoft.com/office/drawing/2014/main" id="{6001D81D-1950-43FF-B790-8153BA3087B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994116" y="-5477"/>
            <a:ext cx="1185953" cy="1166723"/>
          </a:xfr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0EEFA51-5B93-464F-8892-A4F9250E25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r>
              <a:rPr lang="en-US"/>
              <a:t>SWBAT find equivalent ratios IOT determine the unit rate. </a:t>
            </a:r>
          </a:p>
          <a:p>
            <a:pPr lvl="0"/>
            <a:r>
              <a:rPr lang="en-US"/>
              <a:t>SWBAT use ratios and proportions IOT solve problems.</a:t>
            </a:r>
            <a:r>
              <a:rPr lang="en-US" b="1"/>
              <a:t> </a:t>
            </a:r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9C62336-2B53-44CE-82B0-D59FD8C89E86}"/>
              </a:ext>
            </a:extLst>
          </p:cNvPr>
          <p:cNvSpPr txBox="1"/>
          <p:nvPr/>
        </p:nvSpPr>
        <p:spPr>
          <a:xfrm>
            <a:off x="8547652" y="3827985"/>
            <a:ext cx="212035" cy="810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7438734-5028-469E-B079-AC88C6E947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2075" y="1292531"/>
            <a:ext cx="7600283" cy="1631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152853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65000"/>
            <a:lumOff val="3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BDA85A-8971-4B97-AB11-1E250127A8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839814"/>
          </a:xfrm>
        </p:spPr>
        <p:txBody>
          <a:bodyPr>
            <a:normAutofit/>
          </a:bodyPr>
          <a:lstStyle/>
          <a:p>
            <a:r>
              <a:rPr lang="en-US"/>
              <a:t> 7-1 Examples</a:t>
            </a:r>
            <a:endParaRPr lang="en-US" sz="4000">
              <a:latin typeface="Calibri"/>
              <a:cs typeface="Calibri"/>
            </a:endParaRPr>
          </a:p>
        </p:txBody>
      </p:sp>
      <p:pic>
        <p:nvPicPr>
          <p:cNvPr id="4" name="Picture 4" descr="A close up of a sign&#10;&#10;Description automatically generated">
            <a:extLst>
              <a:ext uri="{FF2B5EF4-FFF2-40B4-BE49-F238E27FC236}">
                <a16:creationId xmlns:a16="http://schemas.microsoft.com/office/drawing/2014/main" id="{6001D81D-1950-43FF-B790-8153BA3087B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994116" y="-5477"/>
            <a:ext cx="1185953" cy="1166723"/>
          </a:xfr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0EEFA51-5B93-464F-8892-A4F9250E25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r>
              <a:rPr lang="en-US"/>
              <a:t>SWBAT find equivalent ratios IOT determine the unit rate. </a:t>
            </a:r>
          </a:p>
          <a:p>
            <a:pPr lvl="0"/>
            <a:r>
              <a:rPr lang="en-US"/>
              <a:t>SWBAT use ratios and proportions IOT solve problems.</a:t>
            </a:r>
            <a:r>
              <a:rPr lang="en-US" b="1"/>
              <a:t> </a:t>
            </a:r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9C62336-2B53-44CE-82B0-D59FD8C89E86}"/>
              </a:ext>
            </a:extLst>
          </p:cNvPr>
          <p:cNvSpPr txBox="1"/>
          <p:nvPr/>
        </p:nvSpPr>
        <p:spPr>
          <a:xfrm>
            <a:off x="8547652" y="3827985"/>
            <a:ext cx="212035" cy="810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9B8E349-8A4B-44E5-82C4-499BB33D5A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0929" y="1292532"/>
            <a:ext cx="7682463" cy="1229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869863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65000"/>
            <a:lumOff val="3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BDA85A-8971-4B97-AB11-1E250127A8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839814"/>
          </a:xfrm>
        </p:spPr>
        <p:txBody>
          <a:bodyPr>
            <a:normAutofit/>
          </a:bodyPr>
          <a:lstStyle/>
          <a:p>
            <a:r>
              <a:rPr lang="en-US"/>
              <a:t> 7-1 Examples</a:t>
            </a:r>
            <a:endParaRPr lang="en-US" sz="4000">
              <a:latin typeface="Calibri"/>
              <a:cs typeface="Calibri"/>
            </a:endParaRPr>
          </a:p>
        </p:txBody>
      </p:sp>
      <p:pic>
        <p:nvPicPr>
          <p:cNvPr id="4" name="Picture 4" descr="A close up of a sign&#10;&#10;Description automatically generated">
            <a:extLst>
              <a:ext uri="{FF2B5EF4-FFF2-40B4-BE49-F238E27FC236}">
                <a16:creationId xmlns:a16="http://schemas.microsoft.com/office/drawing/2014/main" id="{6001D81D-1950-43FF-B790-8153BA3087B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994116" y="-5477"/>
            <a:ext cx="1185953" cy="1166723"/>
          </a:xfr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0EEFA51-5B93-464F-8892-A4F9250E25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r>
              <a:rPr lang="en-US"/>
              <a:t>SWBAT find equivalent ratios IOT determine the unit rate. </a:t>
            </a:r>
          </a:p>
          <a:p>
            <a:pPr lvl="0"/>
            <a:r>
              <a:rPr lang="en-US"/>
              <a:t>SWBAT use ratios and proportions IOT solve problems.</a:t>
            </a:r>
            <a:r>
              <a:rPr lang="en-US" b="1"/>
              <a:t> </a:t>
            </a:r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9C62336-2B53-44CE-82B0-D59FD8C89E86}"/>
              </a:ext>
            </a:extLst>
          </p:cNvPr>
          <p:cNvSpPr txBox="1"/>
          <p:nvPr/>
        </p:nvSpPr>
        <p:spPr>
          <a:xfrm>
            <a:off x="8547652" y="3827985"/>
            <a:ext cx="212035" cy="810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886B0F3-26D2-4B7E-A41A-07CCD0DE81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8408" y="1284002"/>
            <a:ext cx="7729717" cy="839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51009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65000"/>
            <a:lumOff val="3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2">
            <a:extLst>
              <a:ext uri="{FF2B5EF4-FFF2-40B4-BE49-F238E27FC236}">
                <a16:creationId xmlns:a16="http://schemas.microsoft.com/office/drawing/2014/main" id="{56117506-5EA2-48E1-9422-2825F64CFB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854217"/>
          </a:xfrm>
        </p:spPr>
        <p:txBody>
          <a:bodyPr>
            <a:normAutofit fontScale="90000"/>
          </a:bodyPr>
          <a:lstStyle/>
          <a:p>
            <a:r>
              <a:rPr lang="en-US"/>
              <a:t>Chapter 7 Overview </a:t>
            </a:r>
            <a:br>
              <a:rPr lang="en-US"/>
            </a:br>
            <a:r>
              <a:rPr lang="en-US"/>
              <a:t>Similarity</a:t>
            </a:r>
          </a:p>
        </p:txBody>
      </p:sp>
      <p:sp>
        <p:nvSpPr>
          <p:cNvPr id="18" name="Content Placeholder 4">
            <a:extLst>
              <a:ext uri="{FF2B5EF4-FFF2-40B4-BE49-F238E27FC236}">
                <a16:creationId xmlns:a16="http://schemas.microsoft.com/office/drawing/2014/main" id="{AE35A3E0-D326-4D09-B6D1-BE4C8E2D1CB6}"/>
              </a:ext>
            </a:extLst>
          </p:cNvPr>
          <p:cNvSpPr txBox="1">
            <a:spLocks/>
          </p:cNvSpPr>
          <p:nvPr/>
        </p:nvSpPr>
        <p:spPr>
          <a:xfrm>
            <a:off x="3931711" y="1972497"/>
            <a:ext cx="2588358" cy="356691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r>
              <a:rPr lang="en-US"/>
              <a:t>Activities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/>
              <a:t>Bell Work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/>
              <a:t>Notes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/>
              <a:t>Real World Applications</a:t>
            </a:r>
          </a:p>
        </p:txBody>
      </p:sp>
      <p:sp>
        <p:nvSpPr>
          <p:cNvPr id="19" name="Content Placeholder 4">
            <a:extLst>
              <a:ext uri="{FF2B5EF4-FFF2-40B4-BE49-F238E27FC236}">
                <a16:creationId xmlns:a16="http://schemas.microsoft.com/office/drawing/2014/main" id="{4CC2DD56-6C10-457D-81BA-256BFB1444E0}"/>
              </a:ext>
            </a:extLst>
          </p:cNvPr>
          <p:cNvSpPr txBox="1">
            <a:spLocks/>
          </p:cNvSpPr>
          <p:nvPr/>
        </p:nvSpPr>
        <p:spPr>
          <a:xfrm>
            <a:off x="885888" y="1972498"/>
            <a:ext cx="2926804" cy="4613832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20000"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r>
              <a:rPr lang="en-US"/>
              <a:t>Lessons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/>
              <a:t>5-1 Ratios and Units of </a:t>
            </a:r>
            <a:r>
              <a:rPr lang="en-US" sz="1700"/>
              <a:t>Measure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700"/>
              <a:t>7-1 Ratios and Proportions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700"/>
              <a:t>7-2 Similar Polygons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700"/>
              <a:t>7-3 Scale Drawings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700"/>
              <a:t>7-4 Postulates for Similar Triangles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700"/>
              <a:t>7-5 Triangles and Proportional Segments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700"/>
              <a:t>7-6 Parallel Lines and Proportional Segments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700"/>
              <a:t>7-7 Problem Solving Skills:  Indirect Measurements</a:t>
            </a:r>
          </a:p>
          <a:p>
            <a:pPr lvl="1">
              <a:buFont typeface="Arial" panose="020B0604020202020204" pitchFamily="34" charset="0"/>
              <a:buChar char="•"/>
            </a:pPr>
            <a:endParaRPr lang="en-US"/>
          </a:p>
          <a:p>
            <a:endParaRPr lang="en-US"/>
          </a:p>
        </p:txBody>
      </p:sp>
      <p:sp>
        <p:nvSpPr>
          <p:cNvPr id="20" name="Content Placeholder 4">
            <a:extLst>
              <a:ext uri="{FF2B5EF4-FFF2-40B4-BE49-F238E27FC236}">
                <a16:creationId xmlns:a16="http://schemas.microsoft.com/office/drawing/2014/main" id="{D1EB6C91-6FDE-4F8D-B64D-9A1EFDFB8D1D}"/>
              </a:ext>
            </a:extLst>
          </p:cNvPr>
          <p:cNvSpPr txBox="1">
            <a:spLocks/>
          </p:cNvSpPr>
          <p:nvPr/>
        </p:nvSpPr>
        <p:spPr>
          <a:xfrm>
            <a:off x="6639088" y="1972497"/>
            <a:ext cx="2902478" cy="356691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r>
              <a:rPr lang="en-US"/>
              <a:t>Assignments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/>
              <a:t>Complete &amp; Submit Bell work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/>
              <a:t>Complete &amp; Submit Delta Math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/>
              <a:t>Work on Challenge Questions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/>
              <a:t>Study: Complete Independent Practice </a:t>
            </a:r>
          </a:p>
          <a:p>
            <a:pPr marL="0" indent="0">
              <a:buFont typeface="Wingdings 3" charset="2"/>
              <a:buNone/>
            </a:pPr>
            <a:endParaRPr lang="en-US"/>
          </a:p>
        </p:txBody>
      </p:sp>
      <p:pic>
        <p:nvPicPr>
          <p:cNvPr id="21" name="Picture 20" descr="C:\Users\cartertn2\AppData\Local\Microsoft\Windows\INetCache\Content.MSO\C30EDC4.tmp">
            <a:extLst>
              <a:ext uri="{FF2B5EF4-FFF2-40B4-BE49-F238E27FC236}">
                <a16:creationId xmlns:a16="http://schemas.microsoft.com/office/drawing/2014/main" id="{FCC800BC-D629-4B59-B43C-6DC9B9884BAA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7446" y="0"/>
            <a:ext cx="1241771" cy="122334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9707871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65000"/>
            <a:lumOff val="3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BDA85A-8971-4B97-AB11-1E250127A8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839814"/>
          </a:xfrm>
        </p:spPr>
        <p:txBody>
          <a:bodyPr>
            <a:normAutofit/>
          </a:bodyPr>
          <a:lstStyle/>
          <a:p>
            <a:r>
              <a:rPr lang="en-US"/>
              <a:t> 7-1 Examples</a:t>
            </a:r>
            <a:endParaRPr lang="en-US" sz="4000">
              <a:latin typeface="Calibri"/>
              <a:cs typeface="Calibri"/>
            </a:endParaRPr>
          </a:p>
        </p:txBody>
      </p:sp>
      <p:pic>
        <p:nvPicPr>
          <p:cNvPr id="4" name="Picture 4" descr="A close up of a sign&#10;&#10;Description automatically generated">
            <a:extLst>
              <a:ext uri="{FF2B5EF4-FFF2-40B4-BE49-F238E27FC236}">
                <a16:creationId xmlns:a16="http://schemas.microsoft.com/office/drawing/2014/main" id="{6001D81D-1950-43FF-B790-8153BA3087B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994116" y="-5477"/>
            <a:ext cx="1185953" cy="1166723"/>
          </a:xfr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0EEFA51-5B93-464F-8892-A4F9250E25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r>
              <a:rPr lang="en-US"/>
              <a:t>SWBAT find equivalent ratios IOT determine the unit rate. </a:t>
            </a:r>
          </a:p>
          <a:p>
            <a:pPr lvl="0"/>
            <a:r>
              <a:rPr lang="en-US"/>
              <a:t>SWBAT use ratios and proportions IOT solve problems.</a:t>
            </a:r>
            <a:r>
              <a:rPr lang="en-US" b="1"/>
              <a:t> </a:t>
            </a:r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9C62336-2B53-44CE-82B0-D59FD8C89E86}"/>
              </a:ext>
            </a:extLst>
          </p:cNvPr>
          <p:cNvSpPr txBox="1"/>
          <p:nvPr/>
        </p:nvSpPr>
        <p:spPr>
          <a:xfrm>
            <a:off x="8547652" y="3827985"/>
            <a:ext cx="212035" cy="810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0F5C654-1BF2-4B97-B194-B4F7C5FBCE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0698" y="1292532"/>
            <a:ext cx="7995436" cy="1371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526814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65000"/>
            <a:lumOff val="3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BDA85A-8971-4B97-AB11-1E250127A8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977809"/>
          </a:xfrm>
        </p:spPr>
        <p:txBody>
          <a:bodyPr/>
          <a:lstStyle/>
          <a:p>
            <a:r>
              <a:rPr lang="en-US">
                <a:latin typeface="Calibri"/>
                <a:cs typeface="Calibri"/>
              </a:rPr>
              <a:t>Independent Practice/Lesson Check 7-1</a:t>
            </a:r>
          </a:p>
        </p:txBody>
      </p:sp>
      <p:pic>
        <p:nvPicPr>
          <p:cNvPr id="10" name="Picture 10" descr="A picture containing drawing&#10;&#10;Description automatically generated">
            <a:extLst>
              <a:ext uri="{FF2B5EF4-FFF2-40B4-BE49-F238E27FC236}">
                <a16:creationId xmlns:a16="http://schemas.microsoft.com/office/drawing/2014/main" id="{4624D957-081A-4AD6-8604-AD3B508AFA9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994116" y="-5476"/>
            <a:ext cx="1157198" cy="1166723"/>
          </a:xfr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7A75162-5E4E-44DD-B5F8-7D66004C8F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0686" y="1161246"/>
            <a:ext cx="9483364" cy="4311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976757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65000"/>
            <a:lumOff val="3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BDA85A-8971-4B97-AB11-1E250127A8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977809"/>
          </a:xfrm>
        </p:spPr>
        <p:txBody>
          <a:bodyPr/>
          <a:lstStyle/>
          <a:p>
            <a:r>
              <a:rPr lang="en-US">
                <a:latin typeface="Calibri"/>
                <a:cs typeface="Calibri"/>
              </a:rPr>
              <a:t>Independent Practice/Lesson Check 7-1</a:t>
            </a:r>
          </a:p>
        </p:txBody>
      </p:sp>
      <p:pic>
        <p:nvPicPr>
          <p:cNvPr id="10" name="Picture 10" descr="A picture containing drawing&#10;&#10;Description automatically generated">
            <a:extLst>
              <a:ext uri="{FF2B5EF4-FFF2-40B4-BE49-F238E27FC236}">
                <a16:creationId xmlns:a16="http://schemas.microsoft.com/office/drawing/2014/main" id="{4624D957-081A-4AD6-8604-AD3B508AFA9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994116" y="-5476"/>
            <a:ext cx="1157198" cy="1166723"/>
          </a:xfr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7A75162-5E4E-44DD-B5F8-7D66004C8F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0686" y="1161246"/>
            <a:ext cx="9483364" cy="4311901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E7EA8EBE-F5B1-4F6D-A376-A92487ECC059}"/>
                  </a:ext>
                </a:extLst>
              </p14:cNvPr>
              <p14:cNvContentPartPr/>
              <p14:nvPr/>
            </p14:nvContentPartPr>
            <p14:xfrm>
              <a:off x="2973919" y="2207250"/>
              <a:ext cx="120600" cy="24336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E7EA8EBE-F5B1-4F6D-A376-A92487ECC059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964919" y="2198250"/>
                <a:ext cx="138240" cy="261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FAE5521E-AA05-4AE6-B301-EB7898A6513A}"/>
                  </a:ext>
                </a:extLst>
              </p14:cNvPr>
              <p14:cNvContentPartPr/>
              <p14:nvPr/>
            </p14:nvContentPartPr>
            <p14:xfrm>
              <a:off x="2997679" y="2727450"/>
              <a:ext cx="155520" cy="255960"/>
            </p14:xfrm>
          </p:contentPart>
        </mc:Choice>
        <mc:Fallback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FAE5521E-AA05-4AE6-B301-EB7898A6513A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988658" y="2718450"/>
                <a:ext cx="173201" cy="273600"/>
              </a:xfrm>
              <a:prstGeom prst="rect">
                <a:avLst/>
              </a:prstGeom>
            </p:spPr>
          </p:pic>
        </mc:Fallback>
      </mc:AlternateContent>
      <p:grpSp>
        <p:nvGrpSpPr>
          <p:cNvPr id="9" name="Group 8">
            <a:extLst>
              <a:ext uri="{FF2B5EF4-FFF2-40B4-BE49-F238E27FC236}">
                <a16:creationId xmlns:a16="http://schemas.microsoft.com/office/drawing/2014/main" id="{3544748C-86C5-4E3A-AC8D-79FBB64B5DBD}"/>
              </a:ext>
            </a:extLst>
          </p:cNvPr>
          <p:cNvGrpSpPr/>
          <p:nvPr/>
        </p:nvGrpSpPr>
        <p:grpSpPr>
          <a:xfrm>
            <a:off x="6038599" y="2208330"/>
            <a:ext cx="388440" cy="272880"/>
            <a:chOff x="6038599" y="2208330"/>
            <a:chExt cx="388440" cy="27288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8">
              <p14:nvContentPartPr>
                <p14:cNvPr id="6" name="Ink 5">
                  <a:extLst>
                    <a:ext uri="{FF2B5EF4-FFF2-40B4-BE49-F238E27FC236}">
                      <a16:creationId xmlns:a16="http://schemas.microsoft.com/office/drawing/2014/main" id="{B9DCC8B8-E4CF-4911-A914-FCC166CD3E7C}"/>
                    </a:ext>
                  </a:extLst>
                </p14:cNvPr>
                <p14:cNvContentPartPr/>
                <p14:nvPr/>
              </p14:nvContentPartPr>
              <p14:xfrm>
                <a:off x="6038599" y="2227770"/>
                <a:ext cx="138600" cy="253440"/>
              </p14:xfrm>
            </p:contentPart>
          </mc:Choice>
          <mc:Fallback>
            <p:pic>
              <p:nvPicPr>
                <p:cNvPr id="6" name="Ink 5">
                  <a:extLst>
                    <a:ext uri="{FF2B5EF4-FFF2-40B4-BE49-F238E27FC236}">
                      <a16:creationId xmlns:a16="http://schemas.microsoft.com/office/drawing/2014/main" id="{B9DCC8B8-E4CF-4911-A914-FCC166CD3E7C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6029599" y="2218770"/>
                  <a:ext cx="156240" cy="271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0">
              <p14:nvContentPartPr>
                <p14:cNvPr id="7" name="Ink 6">
                  <a:extLst>
                    <a:ext uri="{FF2B5EF4-FFF2-40B4-BE49-F238E27FC236}">
                      <a16:creationId xmlns:a16="http://schemas.microsoft.com/office/drawing/2014/main" id="{13E185FE-25A5-4E34-9522-50A66D186617}"/>
                    </a:ext>
                  </a:extLst>
                </p14:cNvPr>
                <p14:cNvContentPartPr/>
                <p14:nvPr/>
              </p14:nvContentPartPr>
              <p14:xfrm>
                <a:off x="6221839" y="2247570"/>
                <a:ext cx="149760" cy="203040"/>
              </p14:xfrm>
            </p:contentPart>
          </mc:Choice>
          <mc:Fallback>
            <p:pic>
              <p:nvPicPr>
                <p:cNvPr id="7" name="Ink 6">
                  <a:extLst>
                    <a:ext uri="{FF2B5EF4-FFF2-40B4-BE49-F238E27FC236}">
                      <a16:creationId xmlns:a16="http://schemas.microsoft.com/office/drawing/2014/main" id="{13E185FE-25A5-4E34-9522-50A66D186617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6212839" y="2238570"/>
                  <a:ext cx="167400" cy="220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2">
              <p14:nvContentPartPr>
                <p14:cNvPr id="8" name="Ink 7">
                  <a:extLst>
                    <a:ext uri="{FF2B5EF4-FFF2-40B4-BE49-F238E27FC236}">
                      <a16:creationId xmlns:a16="http://schemas.microsoft.com/office/drawing/2014/main" id="{6305F5D5-2C02-4579-B1E1-B9BC20BE810D}"/>
                    </a:ext>
                  </a:extLst>
                </p14:cNvPr>
                <p14:cNvContentPartPr/>
                <p14:nvPr/>
              </p14:nvContentPartPr>
              <p14:xfrm>
                <a:off x="6266839" y="2208330"/>
                <a:ext cx="160200" cy="15840"/>
              </p14:xfrm>
            </p:contentPart>
          </mc:Choice>
          <mc:Fallback>
            <p:pic>
              <p:nvPicPr>
                <p:cNvPr id="8" name="Ink 7">
                  <a:extLst>
                    <a:ext uri="{FF2B5EF4-FFF2-40B4-BE49-F238E27FC236}">
                      <a16:creationId xmlns:a16="http://schemas.microsoft.com/office/drawing/2014/main" id="{6305F5D5-2C02-4579-B1E1-B9BC20BE810D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6257839" y="2199330"/>
                  <a:ext cx="177840" cy="334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296324DE-407D-4724-BB08-D589896134E1}"/>
              </a:ext>
            </a:extLst>
          </p:cNvPr>
          <p:cNvGrpSpPr/>
          <p:nvPr/>
        </p:nvGrpSpPr>
        <p:grpSpPr>
          <a:xfrm>
            <a:off x="6051199" y="2720610"/>
            <a:ext cx="321480" cy="259200"/>
            <a:chOff x="6051199" y="2720610"/>
            <a:chExt cx="321480" cy="25920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14">
              <p14:nvContentPartPr>
                <p14:cNvPr id="11" name="Ink 10">
                  <a:extLst>
                    <a:ext uri="{FF2B5EF4-FFF2-40B4-BE49-F238E27FC236}">
                      <a16:creationId xmlns:a16="http://schemas.microsoft.com/office/drawing/2014/main" id="{8B617716-2F39-4C1E-A442-880C50D5EBEE}"/>
                    </a:ext>
                  </a:extLst>
                </p14:cNvPr>
                <p14:cNvContentPartPr/>
                <p14:nvPr/>
              </p14:nvContentPartPr>
              <p14:xfrm>
                <a:off x="6051199" y="2734650"/>
                <a:ext cx="165240" cy="245160"/>
              </p14:xfrm>
            </p:contentPart>
          </mc:Choice>
          <mc:Fallback>
            <p:pic>
              <p:nvPicPr>
                <p:cNvPr id="11" name="Ink 10">
                  <a:extLst>
                    <a:ext uri="{FF2B5EF4-FFF2-40B4-BE49-F238E27FC236}">
                      <a16:creationId xmlns:a16="http://schemas.microsoft.com/office/drawing/2014/main" id="{8B617716-2F39-4C1E-A442-880C50D5EBEE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6042199" y="2725650"/>
                  <a:ext cx="182880" cy="262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6">
              <p14:nvContentPartPr>
                <p14:cNvPr id="12" name="Ink 11">
                  <a:extLst>
                    <a:ext uri="{FF2B5EF4-FFF2-40B4-BE49-F238E27FC236}">
                      <a16:creationId xmlns:a16="http://schemas.microsoft.com/office/drawing/2014/main" id="{D47EA46F-BE3D-4FC9-8ABE-6DE4209E4504}"/>
                    </a:ext>
                  </a:extLst>
                </p14:cNvPr>
                <p14:cNvContentPartPr/>
                <p14:nvPr/>
              </p14:nvContentPartPr>
              <p14:xfrm>
                <a:off x="6213559" y="2720610"/>
                <a:ext cx="159120" cy="257400"/>
              </p14:xfrm>
            </p:contentPart>
          </mc:Choice>
          <mc:Fallback>
            <p:pic>
              <p:nvPicPr>
                <p:cNvPr id="12" name="Ink 11">
                  <a:extLst>
                    <a:ext uri="{FF2B5EF4-FFF2-40B4-BE49-F238E27FC236}">
                      <a16:creationId xmlns:a16="http://schemas.microsoft.com/office/drawing/2014/main" id="{D47EA46F-BE3D-4FC9-8ABE-6DE4209E4504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6204559" y="2711623"/>
                  <a:ext cx="176760" cy="275015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C9239F10-5E03-46C8-89B5-127DFC2B1179}"/>
              </a:ext>
            </a:extLst>
          </p:cNvPr>
          <p:cNvGrpSpPr/>
          <p:nvPr/>
        </p:nvGrpSpPr>
        <p:grpSpPr>
          <a:xfrm>
            <a:off x="9303439" y="2211930"/>
            <a:ext cx="338760" cy="222840"/>
            <a:chOff x="9303439" y="2211930"/>
            <a:chExt cx="338760" cy="22284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18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id="{7876F445-A27D-4332-B81D-2CCF3F7AE42F}"/>
                    </a:ext>
                  </a:extLst>
                </p14:cNvPr>
                <p14:cNvContentPartPr/>
                <p14:nvPr/>
              </p14:nvContentPartPr>
              <p14:xfrm>
                <a:off x="9303439" y="2211930"/>
                <a:ext cx="134280" cy="222840"/>
              </p14:xfrm>
            </p:contentPart>
          </mc:Choice>
          <mc:Fallback>
            <p:pic>
              <p:nvPicPr>
                <p:cNvPr id="14" name="Ink 13">
                  <a:extLst>
                    <a:ext uri="{FF2B5EF4-FFF2-40B4-BE49-F238E27FC236}">
                      <a16:creationId xmlns:a16="http://schemas.microsoft.com/office/drawing/2014/main" id="{7876F445-A27D-4332-B81D-2CCF3F7AE42F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9294415" y="2202915"/>
                  <a:ext cx="151967" cy="240509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0">
              <p14:nvContentPartPr>
                <p14:cNvPr id="15" name="Ink 14">
                  <a:extLst>
                    <a:ext uri="{FF2B5EF4-FFF2-40B4-BE49-F238E27FC236}">
                      <a16:creationId xmlns:a16="http://schemas.microsoft.com/office/drawing/2014/main" id="{F17C3F19-854F-4358-B625-C0BB7FB3296F}"/>
                    </a:ext>
                  </a:extLst>
                </p14:cNvPr>
                <p14:cNvContentPartPr/>
                <p14:nvPr/>
              </p14:nvContentPartPr>
              <p14:xfrm>
                <a:off x="9529519" y="2218770"/>
                <a:ext cx="112680" cy="199800"/>
              </p14:xfrm>
            </p:contentPart>
          </mc:Choice>
          <mc:Fallback>
            <p:pic>
              <p:nvPicPr>
                <p:cNvPr id="15" name="Ink 14">
                  <a:extLst>
                    <a:ext uri="{FF2B5EF4-FFF2-40B4-BE49-F238E27FC236}">
                      <a16:creationId xmlns:a16="http://schemas.microsoft.com/office/drawing/2014/main" id="{F17C3F19-854F-4358-B625-C0BB7FB3296F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9520519" y="2209770"/>
                  <a:ext cx="130320" cy="2174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8DB23E64-4B1D-423D-9B04-D14CE53D5C7D}"/>
              </a:ext>
            </a:extLst>
          </p:cNvPr>
          <p:cNvGrpSpPr/>
          <p:nvPr/>
        </p:nvGrpSpPr>
        <p:grpSpPr>
          <a:xfrm>
            <a:off x="9368599" y="2665530"/>
            <a:ext cx="146160" cy="238680"/>
            <a:chOff x="9368599" y="2665530"/>
            <a:chExt cx="146160" cy="23868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22">
              <p14:nvContentPartPr>
                <p14:cNvPr id="16" name="Ink 15">
                  <a:extLst>
                    <a:ext uri="{FF2B5EF4-FFF2-40B4-BE49-F238E27FC236}">
                      <a16:creationId xmlns:a16="http://schemas.microsoft.com/office/drawing/2014/main" id="{016D1542-1269-4502-80DE-E2ADB7C6809C}"/>
                    </a:ext>
                  </a:extLst>
                </p14:cNvPr>
                <p14:cNvContentPartPr/>
                <p14:nvPr/>
              </p14:nvContentPartPr>
              <p14:xfrm>
                <a:off x="9368599" y="2691450"/>
                <a:ext cx="21960" cy="212760"/>
              </p14:xfrm>
            </p:contentPart>
          </mc:Choice>
          <mc:Fallback>
            <p:pic>
              <p:nvPicPr>
                <p:cNvPr id="16" name="Ink 15">
                  <a:extLst>
                    <a:ext uri="{FF2B5EF4-FFF2-40B4-BE49-F238E27FC236}">
                      <a16:creationId xmlns:a16="http://schemas.microsoft.com/office/drawing/2014/main" id="{016D1542-1269-4502-80DE-E2ADB7C6809C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9359599" y="2682465"/>
                  <a:ext cx="39600" cy="23037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4">
              <p14:nvContentPartPr>
                <p14:cNvPr id="17" name="Ink 16">
                  <a:extLst>
                    <a:ext uri="{FF2B5EF4-FFF2-40B4-BE49-F238E27FC236}">
                      <a16:creationId xmlns:a16="http://schemas.microsoft.com/office/drawing/2014/main" id="{1C9E298D-3F25-4FBE-B403-2F766A97E1BE}"/>
                    </a:ext>
                  </a:extLst>
                </p14:cNvPr>
                <p14:cNvContentPartPr/>
                <p14:nvPr/>
              </p14:nvContentPartPr>
              <p14:xfrm>
                <a:off x="9493159" y="2665530"/>
                <a:ext cx="21600" cy="223920"/>
              </p14:xfrm>
            </p:contentPart>
          </mc:Choice>
          <mc:Fallback>
            <p:pic>
              <p:nvPicPr>
                <p:cNvPr id="17" name="Ink 16">
                  <a:extLst>
                    <a:ext uri="{FF2B5EF4-FFF2-40B4-BE49-F238E27FC236}">
                      <a16:creationId xmlns:a16="http://schemas.microsoft.com/office/drawing/2014/main" id="{1C9E298D-3F25-4FBE-B403-2F766A97E1BE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9484307" y="2656530"/>
                  <a:ext cx="38951" cy="2415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172F2AE4-C354-44A1-8299-EE2818B98A6B}"/>
              </a:ext>
            </a:extLst>
          </p:cNvPr>
          <p:cNvGrpSpPr/>
          <p:nvPr/>
        </p:nvGrpSpPr>
        <p:grpSpPr>
          <a:xfrm>
            <a:off x="5955799" y="4055490"/>
            <a:ext cx="336240" cy="241920"/>
            <a:chOff x="5955799" y="4055490"/>
            <a:chExt cx="336240" cy="24192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26">
              <p14:nvContentPartPr>
                <p14:cNvPr id="20" name="Ink 19">
                  <a:extLst>
                    <a:ext uri="{FF2B5EF4-FFF2-40B4-BE49-F238E27FC236}">
                      <a16:creationId xmlns:a16="http://schemas.microsoft.com/office/drawing/2014/main" id="{048484EB-D0E8-418E-A543-86E11039BF3B}"/>
                    </a:ext>
                  </a:extLst>
                </p14:cNvPr>
                <p14:cNvContentPartPr/>
                <p14:nvPr/>
              </p14:nvContentPartPr>
              <p14:xfrm>
                <a:off x="5955799" y="4095450"/>
                <a:ext cx="101520" cy="201960"/>
              </p14:xfrm>
            </p:contentPart>
          </mc:Choice>
          <mc:Fallback>
            <p:pic>
              <p:nvPicPr>
                <p:cNvPr id="20" name="Ink 19">
                  <a:extLst>
                    <a:ext uri="{FF2B5EF4-FFF2-40B4-BE49-F238E27FC236}">
                      <a16:creationId xmlns:a16="http://schemas.microsoft.com/office/drawing/2014/main" id="{048484EB-D0E8-418E-A543-86E11039BF3B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5946799" y="4086434"/>
                  <a:ext cx="119160" cy="219632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8">
              <p14:nvContentPartPr>
                <p14:cNvPr id="21" name="Ink 20">
                  <a:extLst>
                    <a:ext uri="{FF2B5EF4-FFF2-40B4-BE49-F238E27FC236}">
                      <a16:creationId xmlns:a16="http://schemas.microsoft.com/office/drawing/2014/main" id="{0C9AC1EA-09DC-4F78-83DF-74D83544BC1D}"/>
                    </a:ext>
                  </a:extLst>
                </p14:cNvPr>
                <p14:cNvContentPartPr/>
                <p14:nvPr/>
              </p14:nvContentPartPr>
              <p14:xfrm>
                <a:off x="6159559" y="4055490"/>
                <a:ext cx="132480" cy="232560"/>
              </p14:xfrm>
            </p:contentPart>
          </mc:Choice>
          <mc:Fallback>
            <p:pic>
              <p:nvPicPr>
                <p:cNvPr id="21" name="Ink 20">
                  <a:extLst>
                    <a:ext uri="{FF2B5EF4-FFF2-40B4-BE49-F238E27FC236}">
                      <a16:creationId xmlns:a16="http://schemas.microsoft.com/office/drawing/2014/main" id="{0C9AC1EA-09DC-4F78-83DF-74D83544BC1D}"/>
                    </a:ext>
                  </a:extLst>
                </p:cNvPr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6150559" y="4046504"/>
                  <a:ext cx="150120" cy="250173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5ACF394F-C16B-4517-B0E2-BB0D6E55E0EC}"/>
              </a:ext>
            </a:extLst>
          </p:cNvPr>
          <p:cNvGrpSpPr/>
          <p:nvPr/>
        </p:nvGrpSpPr>
        <p:grpSpPr>
          <a:xfrm>
            <a:off x="6518479" y="4061970"/>
            <a:ext cx="591120" cy="253800"/>
            <a:chOff x="6518479" y="4061970"/>
            <a:chExt cx="591120" cy="25380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30">
              <p14:nvContentPartPr>
                <p14:cNvPr id="22" name="Ink 21">
                  <a:extLst>
                    <a:ext uri="{FF2B5EF4-FFF2-40B4-BE49-F238E27FC236}">
                      <a16:creationId xmlns:a16="http://schemas.microsoft.com/office/drawing/2014/main" id="{C9D61DB2-7CED-4D0E-B216-66D4D764EB1F}"/>
                    </a:ext>
                  </a:extLst>
                </p14:cNvPr>
                <p14:cNvContentPartPr/>
                <p14:nvPr/>
              </p14:nvContentPartPr>
              <p14:xfrm>
                <a:off x="6569599" y="4061970"/>
                <a:ext cx="56520" cy="253800"/>
              </p14:xfrm>
            </p:contentPart>
          </mc:Choice>
          <mc:Fallback>
            <p:pic>
              <p:nvPicPr>
                <p:cNvPr id="22" name="Ink 21">
                  <a:extLst>
                    <a:ext uri="{FF2B5EF4-FFF2-40B4-BE49-F238E27FC236}">
                      <a16:creationId xmlns:a16="http://schemas.microsoft.com/office/drawing/2014/main" id="{C9D61DB2-7CED-4D0E-B216-66D4D764EB1F}"/>
                    </a:ext>
                  </a:extLst>
                </p:cNvPr>
                <p:cNvPicPr/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6560599" y="4052970"/>
                  <a:ext cx="74160" cy="271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2">
              <p14:nvContentPartPr>
                <p14:cNvPr id="23" name="Ink 22">
                  <a:extLst>
                    <a:ext uri="{FF2B5EF4-FFF2-40B4-BE49-F238E27FC236}">
                      <a16:creationId xmlns:a16="http://schemas.microsoft.com/office/drawing/2014/main" id="{D531CF4F-B2FE-40AA-BB6F-06979FED8B5F}"/>
                    </a:ext>
                  </a:extLst>
                </p14:cNvPr>
                <p14:cNvContentPartPr/>
                <p14:nvPr/>
              </p14:nvContentPartPr>
              <p14:xfrm>
                <a:off x="6518479" y="4166010"/>
                <a:ext cx="136080" cy="34200"/>
              </p14:xfrm>
            </p:contentPart>
          </mc:Choice>
          <mc:Fallback>
            <p:pic>
              <p:nvPicPr>
                <p:cNvPr id="23" name="Ink 22">
                  <a:extLst>
                    <a:ext uri="{FF2B5EF4-FFF2-40B4-BE49-F238E27FC236}">
                      <a16:creationId xmlns:a16="http://schemas.microsoft.com/office/drawing/2014/main" id="{D531CF4F-B2FE-40AA-BB6F-06979FED8B5F}"/>
                    </a:ext>
                  </a:extLst>
                </p:cNvPr>
                <p:cNvPicPr/>
                <p:nvPr/>
              </p:nvPicPr>
              <p:blipFill>
                <a:blip r:embed="rId33"/>
                <a:stretch>
                  <a:fillRect/>
                </a:stretch>
              </p:blipFill>
              <p:spPr>
                <a:xfrm>
                  <a:off x="6509479" y="4157010"/>
                  <a:ext cx="153720" cy="51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4">
              <p14:nvContentPartPr>
                <p14:cNvPr id="24" name="Ink 23">
                  <a:extLst>
                    <a:ext uri="{FF2B5EF4-FFF2-40B4-BE49-F238E27FC236}">
                      <a16:creationId xmlns:a16="http://schemas.microsoft.com/office/drawing/2014/main" id="{35CECEE0-EFE6-47CD-868B-66FF510F004B}"/>
                    </a:ext>
                  </a:extLst>
                </p14:cNvPr>
                <p14:cNvContentPartPr/>
                <p14:nvPr/>
              </p14:nvContentPartPr>
              <p14:xfrm>
                <a:off x="6694159" y="4159530"/>
                <a:ext cx="22680" cy="144720"/>
              </p14:xfrm>
            </p:contentPart>
          </mc:Choice>
          <mc:Fallback>
            <p:pic>
              <p:nvPicPr>
                <p:cNvPr id="24" name="Ink 23">
                  <a:extLst>
                    <a:ext uri="{FF2B5EF4-FFF2-40B4-BE49-F238E27FC236}">
                      <a16:creationId xmlns:a16="http://schemas.microsoft.com/office/drawing/2014/main" id="{35CECEE0-EFE6-47CD-868B-66FF510F004B}"/>
                    </a:ext>
                  </a:extLst>
                </p:cNvPr>
                <p:cNvPicPr/>
                <p:nvPr/>
              </p:nvPicPr>
              <p:blipFill>
                <a:blip r:embed="rId35"/>
                <a:stretch>
                  <a:fillRect/>
                </a:stretch>
              </p:blipFill>
              <p:spPr>
                <a:xfrm>
                  <a:off x="6685300" y="4150552"/>
                  <a:ext cx="40044" cy="162316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6">
              <p14:nvContentPartPr>
                <p14:cNvPr id="25" name="Ink 24">
                  <a:extLst>
                    <a:ext uri="{FF2B5EF4-FFF2-40B4-BE49-F238E27FC236}">
                      <a16:creationId xmlns:a16="http://schemas.microsoft.com/office/drawing/2014/main" id="{3088C8BE-0DD6-42FE-A91D-D349EAEA3629}"/>
                    </a:ext>
                  </a:extLst>
                </p14:cNvPr>
                <p14:cNvContentPartPr/>
                <p14:nvPr/>
              </p14:nvContentPartPr>
              <p14:xfrm>
                <a:off x="6812599" y="4068450"/>
                <a:ext cx="22680" cy="226440"/>
              </p14:xfrm>
            </p:contentPart>
          </mc:Choice>
          <mc:Fallback>
            <p:pic>
              <p:nvPicPr>
                <p:cNvPr id="25" name="Ink 24">
                  <a:extLst>
                    <a:ext uri="{FF2B5EF4-FFF2-40B4-BE49-F238E27FC236}">
                      <a16:creationId xmlns:a16="http://schemas.microsoft.com/office/drawing/2014/main" id="{3088C8BE-0DD6-42FE-A91D-D349EAEA3629}"/>
                    </a:ext>
                  </a:extLst>
                </p:cNvPr>
                <p:cNvPicPr/>
                <p:nvPr/>
              </p:nvPicPr>
              <p:blipFill>
                <a:blip r:embed="rId37"/>
                <a:stretch>
                  <a:fillRect/>
                </a:stretch>
              </p:blipFill>
              <p:spPr>
                <a:xfrm>
                  <a:off x="6803599" y="4059450"/>
                  <a:ext cx="40320" cy="244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8">
              <p14:nvContentPartPr>
                <p14:cNvPr id="26" name="Ink 25">
                  <a:extLst>
                    <a:ext uri="{FF2B5EF4-FFF2-40B4-BE49-F238E27FC236}">
                      <a16:creationId xmlns:a16="http://schemas.microsoft.com/office/drawing/2014/main" id="{B8436801-DF8B-49C1-807F-725E6FD89821}"/>
                    </a:ext>
                  </a:extLst>
                </p14:cNvPr>
                <p14:cNvContentPartPr/>
                <p14:nvPr/>
              </p14:nvContentPartPr>
              <p14:xfrm>
                <a:off x="6866959" y="4136850"/>
                <a:ext cx="147600" cy="146160"/>
              </p14:xfrm>
            </p:contentPart>
          </mc:Choice>
          <mc:Fallback>
            <p:pic>
              <p:nvPicPr>
                <p:cNvPr id="26" name="Ink 25">
                  <a:extLst>
                    <a:ext uri="{FF2B5EF4-FFF2-40B4-BE49-F238E27FC236}">
                      <a16:creationId xmlns:a16="http://schemas.microsoft.com/office/drawing/2014/main" id="{B8436801-DF8B-49C1-807F-725E6FD89821}"/>
                    </a:ext>
                  </a:extLst>
                </p:cNvPr>
                <p:cNvPicPr/>
                <p:nvPr/>
              </p:nvPicPr>
              <p:blipFill>
                <a:blip r:embed="rId39"/>
                <a:stretch>
                  <a:fillRect/>
                </a:stretch>
              </p:blipFill>
              <p:spPr>
                <a:xfrm>
                  <a:off x="6857937" y="4127850"/>
                  <a:ext cx="165283" cy="163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0">
              <p14:nvContentPartPr>
                <p14:cNvPr id="27" name="Ink 26">
                  <a:extLst>
                    <a:ext uri="{FF2B5EF4-FFF2-40B4-BE49-F238E27FC236}">
                      <a16:creationId xmlns:a16="http://schemas.microsoft.com/office/drawing/2014/main" id="{30A91D38-D20D-4110-BCA9-312D1CA250D2}"/>
                    </a:ext>
                  </a:extLst>
                </p14:cNvPr>
                <p14:cNvContentPartPr/>
                <p14:nvPr/>
              </p14:nvContentPartPr>
              <p14:xfrm>
                <a:off x="6716479" y="4077810"/>
                <a:ext cx="393120" cy="214920"/>
              </p14:xfrm>
            </p:contentPart>
          </mc:Choice>
          <mc:Fallback>
            <p:pic>
              <p:nvPicPr>
                <p:cNvPr id="27" name="Ink 26">
                  <a:extLst>
                    <a:ext uri="{FF2B5EF4-FFF2-40B4-BE49-F238E27FC236}">
                      <a16:creationId xmlns:a16="http://schemas.microsoft.com/office/drawing/2014/main" id="{30A91D38-D20D-4110-BCA9-312D1CA250D2}"/>
                    </a:ext>
                  </a:extLst>
                </p:cNvPr>
                <p:cNvPicPr/>
                <p:nvPr/>
              </p:nvPicPr>
              <p:blipFill>
                <a:blip r:embed="rId41"/>
                <a:stretch>
                  <a:fillRect/>
                </a:stretch>
              </p:blipFill>
              <p:spPr>
                <a:xfrm>
                  <a:off x="6707479" y="4068810"/>
                  <a:ext cx="410760" cy="2325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6FC17695-DF50-4BBB-930A-D27DDD16BF43}"/>
              </a:ext>
            </a:extLst>
          </p:cNvPr>
          <p:cNvGrpSpPr/>
          <p:nvPr/>
        </p:nvGrpSpPr>
        <p:grpSpPr>
          <a:xfrm>
            <a:off x="4213759" y="5107050"/>
            <a:ext cx="671760" cy="303480"/>
            <a:chOff x="4213759" y="5107050"/>
            <a:chExt cx="671760" cy="30348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42">
              <p14:nvContentPartPr>
                <p14:cNvPr id="30" name="Ink 29">
                  <a:extLst>
                    <a:ext uri="{FF2B5EF4-FFF2-40B4-BE49-F238E27FC236}">
                      <a16:creationId xmlns:a16="http://schemas.microsoft.com/office/drawing/2014/main" id="{A97B70FF-C30E-436C-9241-E5BF07383DBE}"/>
                    </a:ext>
                  </a:extLst>
                </p14:cNvPr>
                <p14:cNvContentPartPr/>
                <p14:nvPr/>
              </p14:nvContentPartPr>
              <p14:xfrm>
                <a:off x="4213759" y="5116050"/>
                <a:ext cx="136080" cy="129240"/>
              </p14:xfrm>
            </p:contentPart>
          </mc:Choice>
          <mc:Fallback>
            <p:pic>
              <p:nvPicPr>
                <p:cNvPr id="30" name="Ink 29">
                  <a:extLst>
                    <a:ext uri="{FF2B5EF4-FFF2-40B4-BE49-F238E27FC236}">
                      <a16:creationId xmlns:a16="http://schemas.microsoft.com/office/drawing/2014/main" id="{A97B70FF-C30E-436C-9241-E5BF07383DBE}"/>
                    </a:ext>
                  </a:extLst>
                </p:cNvPr>
                <p:cNvPicPr/>
                <p:nvPr/>
              </p:nvPicPr>
              <p:blipFill>
                <a:blip r:embed="rId43"/>
                <a:stretch>
                  <a:fillRect/>
                </a:stretch>
              </p:blipFill>
              <p:spPr>
                <a:xfrm>
                  <a:off x="4204735" y="5107050"/>
                  <a:ext cx="153767" cy="146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4">
              <p14:nvContentPartPr>
                <p14:cNvPr id="31" name="Ink 30">
                  <a:extLst>
                    <a:ext uri="{FF2B5EF4-FFF2-40B4-BE49-F238E27FC236}">
                      <a16:creationId xmlns:a16="http://schemas.microsoft.com/office/drawing/2014/main" id="{DAD49EF4-FA5E-4EB1-B204-819F76DA6429}"/>
                    </a:ext>
                  </a:extLst>
                </p14:cNvPr>
                <p14:cNvContentPartPr/>
                <p14:nvPr/>
              </p14:nvContentPartPr>
              <p14:xfrm>
                <a:off x="4317439" y="5107050"/>
                <a:ext cx="35640" cy="303480"/>
              </p14:xfrm>
            </p:contentPart>
          </mc:Choice>
          <mc:Fallback>
            <p:pic>
              <p:nvPicPr>
                <p:cNvPr id="31" name="Ink 30">
                  <a:extLst>
                    <a:ext uri="{FF2B5EF4-FFF2-40B4-BE49-F238E27FC236}">
                      <a16:creationId xmlns:a16="http://schemas.microsoft.com/office/drawing/2014/main" id="{DAD49EF4-FA5E-4EB1-B204-819F76DA6429}"/>
                    </a:ext>
                  </a:extLst>
                </p:cNvPr>
                <p:cNvPicPr/>
                <p:nvPr/>
              </p:nvPicPr>
              <p:blipFill>
                <a:blip r:embed="rId45"/>
                <a:stretch>
                  <a:fillRect/>
                </a:stretch>
              </p:blipFill>
              <p:spPr>
                <a:xfrm>
                  <a:off x="4308439" y="5098050"/>
                  <a:ext cx="53280" cy="321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6">
              <p14:nvContentPartPr>
                <p14:cNvPr id="32" name="Ink 31">
                  <a:extLst>
                    <a:ext uri="{FF2B5EF4-FFF2-40B4-BE49-F238E27FC236}">
                      <a16:creationId xmlns:a16="http://schemas.microsoft.com/office/drawing/2014/main" id="{587EA472-D114-419B-947C-FCC568DD4A8E}"/>
                    </a:ext>
                  </a:extLst>
                </p14:cNvPr>
                <p14:cNvContentPartPr/>
                <p14:nvPr/>
              </p14:nvContentPartPr>
              <p14:xfrm>
                <a:off x="4415359" y="5153130"/>
                <a:ext cx="123120" cy="253440"/>
              </p14:xfrm>
            </p:contentPart>
          </mc:Choice>
          <mc:Fallback>
            <p:pic>
              <p:nvPicPr>
                <p:cNvPr id="32" name="Ink 31">
                  <a:extLst>
                    <a:ext uri="{FF2B5EF4-FFF2-40B4-BE49-F238E27FC236}">
                      <a16:creationId xmlns:a16="http://schemas.microsoft.com/office/drawing/2014/main" id="{587EA472-D114-419B-947C-FCC568DD4A8E}"/>
                    </a:ext>
                  </a:extLst>
                </p:cNvPr>
                <p:cNvPicPr/>
                <p:nvPr/>
              </p:nvPicPr>
              <p:blipFill>
                <a:blip r:embed="rId47"/>
                <a:stretch>
                  <a:fillRect/>
                </a:stretch>
              </p:blipFill>
              <p:spPr>
                <a:xfrm>
                  <a:off x="4406359" y="5144130"/>
                  <a:ext cx="140760" cy="271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8">
              <p14:nvContentPartPr>
                <p14:cNvPr id="33" name="Ink 32">
                  <a:extLst>
                    <a:ext uri="{FF2B5EF4-FFF2-40B4-BE49-F238E27FC236}">
                      <a16:creationId xmlns:a16="http://schemas.microsoft.com/office/drawing/2014/main" id="{0250B2EE-E915-46E4-A4EE-2A1EE505A835}"/>
                    </a:ext>
                  </a:extLst>
                </p14:cNvPr>
                <p14:cNvContentPartPr/>
                <p14:nvPr/>
              </p14:nvContentPartPr>
              <p14:xfrm>
                <a:off x="4596799" y="5204610"/>
                <a:ext cx="102960" cy="182880"/>
              </p14:xfrm>
            </p:contentPart>
          </mc:Choice>
          <mc:Fallback>
            <p:pic>
              <p:nvPicPr>
                <p:cNvPr id="33" name="Ink 32">
                  <a:extLst>
                    <a:ext uri="{FF2B5EF4-FFF2-40B4-BE49-F238E27FC236}">
                      <a16:creationId xmlns:a16="http://schemas.microsoft.com/office/drawing/2014/main" id="{0250B2EE-E915-46E4-A4EE-2A1EE505A835}"/>
                    </a:ext>
                  </a:extLst>
                </p:cNvPr>
                <p:cNvPicPr/>
                <p:nvPr/>
              </p:nvPicPr>
              <p:blipFill>
                <a:blip r:embed="rId49"/>
                <a:stretch>
                  <a:fillRect/>
                </a:stretch>
              </p:blipFill>
              <p:spPr>
                <a:xfrm>
                  <a:off x="4587799" y="5195610"/>
                  <a:ext cx="120600" cy="200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50">
              <p14:nvContentPartPr>
                <p14:cNvPr id="34" name="Ink 33">
                  <a:extLst>
                    <a:ext uri="{FF2B5EF4-FFF2-40B4-BE49-F238E27FC236}">
                      <a16:creationId xmlns:a16="http://schemas.microsoft.com/office/drawing/2014/main" id="{10C3BBA2-183F-4978-A570-A78CD7818D03}"/>
                    </a:ext>
                  </a:extLst>
                </p14:cNvPr>
                <p14:cNvContentPartPr/>
                <p14:nvPr/>
              </p14:nvContentPartPr>
              <p14:xfrm>
                <a:off x="4759879" y="5183010"/>
                <a:ext cx="125640" cy="204120"/>
              </p14:xfrm>
            </p:contentPart>
          </mc:Choice>
          <mc:Fallback>
            <p:pic>
              <p:nvPicPr>
                <p:cNvPr id="34" name="Ink 33">
                  <a:extLst>
                    <a:ext uri="{FF2B5EF4-FFF2-40B4-BE49-F238E27FC236}">
                      <a16:creationId xmlns:a16="http://schemas.microsoft.com/office/drawing/2014/main" id="{10C3BBA2-183F-4978-A570-A78CD7818D03}"/>
                    </a:ext>
                  </a:extLst>
                </p:cNvPr>
                <p:cNvPicPr/>
                <p:nvPr/>
              </p:nvPicPr>
              <p:blipFill>
                <a:blip r:embed="rId51"/>
                <a:stretch>
                  <a:fillRect/>
                </a:stretch>
              </p:blipFill>
              <p:spPr>
                <a:xfrm>
                  <a:off x="4750879" y="5174010"/>
                  <a:ext cx="143280" cy="2217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38556B83-C26B-4DE8-B662-4D8D1C89B839}"/>
              </a:ext>
            </a:extLst>
          </p:cNvPr>
          <p:cNvGrpSpPr/>
          <p:nvPr/>
        </p:nvGrpSpPr>
        <p:grpSpPr>
          <a:xfrm>
            <a:off x="5273239" y="5073210"/>
            <a:ext cx="563040" cy="317520"/>
            <a:chOff x="5273239" y="5073210"/>
            <a:chExt cx="563040" cy="31752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52">
              <p14:nvContentPartPr>
                <p14:cNvPr id="36" name="Ink 35">
                  <a:extLst>
                    <a:ext uri="{FF2B5EF4-FFF2-40B4-BE49-F238E27FC236}">
                      <a16:creationId xmlns:a16="http://schemas.microsoft.com/office/drawing/2014/main" id="{07A369AF-7830-49CC-A6E7-236D25E0E073}"/>
                    </a:ext>
                  </a:extLst>
                </p14:cNvPr>
                <p14:cNvContentPartPr/>
                <p14:nvPr/>
              </p14:nvContentPartPr>
              <p14:xfrm>
                <a:off x="5273239" y="5219010"/>
                <a:ext cx="325800" cy="171720"/>
              </p14:xfrm>
            </p:contentPart>
          </mc:Choice>
          <mc:Fallback>
            <p:pic>
              <p:nvPicPr>
                <p:cNvPr id="36" name="Ink 35">
                  <a:extLst>
                    <a:ext uri="{FF2B5EF4-FFF2-40B4-BE49-F238E27FC236}">
                      <a16:creationId xmlns:a16="http://schemas.microsoft.com/office/drawing/2014/main" id="{07A369AF-7830-49CC-A6E7-236D25E0E073}"/>
                    </a:ext>
                  </a:extLst>
                </p:cNvPr>
                <p:cNvPicPr/>
                <p:nvPr/>
              </p:nvPicPr>
              <p:blipFill>
                <a:blip r:embed="rId53"/>
                <a:stretch>
                  <a:fillRect/>
                </a:stretch>
              </p:blipFill>
              <p:spPr>
                <a:xfrm>
                  <a:off x="5264239" y="5210010"/>
                  <a:ext cx="343440" cy="189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54">
              <p14:nvContentPartPr>
                <p14:cNvPr id="37" name="Ink 36">
                  <a:extLst>
                    <a:ext uri="{FF2B5EF4-FFF2-40B4-BE49-F238E27FC236}">
                      <a16:creationId xmlns:a16="http://schemas.microsoft.com/office/drawing/2014/main" id="{C7D09AC4-9578-4ACB-A156-1077628B640A}"/>
                    </a:ext>
                  </a:extLst>
                </p14:cNvPr>
                <p14:cNvContentPartPr/>
                <p14:nvPr/>
              </p14:nvContentPartPr>
              <p14:xfrm>
                <a:off x="5695519" y="5073210"/>
                <a:ext cx="140760" cy="285480"/>
              </p14:xfrm>
            </p:contentPart>
          </mc:Choice>
          <mc:Fallback>
            <p:pic>
              <p:nvPicPr>
                <p:cNvPr id="37" name="Ink 36">
                  <a:extLst>
                    <a:ext uri="{FF2B5EF4-FFF2-40B4-BE49-F238E27FC236}">
                      <a16:creationId xmlns:a16="http://schemas.microsoft.com/office/drawing/2014/main" id="{C7D09AC4-9578-4ACB-A156-1077628B640A}"/>
                    </a:ext>
                  </a:extLst>
                </p:cNvPr>
                <p:cNvPicPr/>
                <p:nvPr/>
              </p:nvPicPr>
              <p:blipFill>
                <a:blip r:embed="rId55"/>
                <a:stretch>
                  <a:fillRect/>
                </a:stretch>
              </p:blipFill>
              <p:spPr>
                <a:xfrm>
                  <a:off x="5686519" y="5064210"/>
                  <a:ext cx="158400" cy="3031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700A999C-0953-4B44-9551-B47EBEAC0101}"/>
              </a:ext>
            </a:extLst>
          </p:cNvPr>
          <p:cNvGrpSpPr/>
          <p:nvPr/>
        </p:nvGrpSpPr>
        <p:grpSpPr>
          <a:xfrm>
            <a:off x="6172159" y="5119650"/>
            <a:ext cx="844920" cy="347400"/>
            <a:chOff x="6172159" y="5119650"/>
            <a:chExt cx="844920" cy="34740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56">
              <p14:nvContentPartPr>
                <p14:cNvPr id="47" name="Ink 46">
                  <a:extLst>
                    <a:ext uri="{FF2B5EF4-FFF2-40B4-BE49-F238E27FC236}">
                      <a16:creationId xmlns:a16="http://schemas.microsoft.com/office/drawing/2014/main" id="{42682E0A-968A-4982-8FA9-C43684FCC0B0}"/>
                    </a:ext>
                  </a:extLst>
                </p14:cNvPr>
                <p14:cNvContentPartPr/>
                <p14:nvPr/>
              </p14:nvContentPartPr>
              <p14:xfrm>
                <a:off x="6172159" y="5152410"/>
                <a:ext cx="176400" cy="242280"/>
              </p14:xfrm>
            </p:contentPart>
          </mc:Choice>
          <mc:Fallback>
            <p:pic>
              <p:nvPicPr>
                <p:cNvPr id="47" name="Ink 46">
                  <a:extLst>
                    <a:ext uri="{FF2B5EF4-FFF2-40B4-BE49-F238E27FC236}">
                      <a16:creationId xmlns:a16="http://schemas.microsoft.com/office/drawing/2014/main" id="{42682E0A-968A-4982-8FA9-C43684FCC0B0}"/>
                    </a:ext>
                  </a:extLst>
                </p:cNvPr>
                <p:cNvPicPr/>
                <p:nvPr/>
              </p:nvPicPr>
              <p:blipFill>
                <a:blip r:embed="rId57"/>
                <a:stretch>
                  <a:fillRect/>
                </a:stretch>
              </p:blipFill>
              <p:spPr>
                <a:xfrm>
                  <a:off x="6163159" y="5143410"/>
                  <a:ext cx="194040" cy="259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58">
              <p14:nvContentPartPr>
                <p14:cNvPr id="48" name="Ink 47">
                  <a:extLst>
                    <a:ext uri="{FF2B5EF4-FFF2-40B4-BE49-F238E27FC236}">
                      <a16:creationId xmlns:a16="http://schemas.microsoft.com/office/drawing/2014/main" id="{F2399A96-A696-434A-A59F-CB1C219D9A21}"/>
                    </a:ext>
                  </a:extLst>
                </p14:cNvPr>
                <p14:cNvContentPartPr/>
                <p14:nvPr/>
              </p14:nvContentPartPr>
              <p14:xfrm>
                <a:off x="6232639" y="5121450"/>
                <a:ext cx="49320" cy="345600"/>
              </p14:xfrm>
            </p:contentPart>
          </mc:Choice>
          <mc:Fallback>
            <p:pic>
              <p:nvPicPr>
                <p:cNvPr id="48" name="Ink 47">
                  <a:extLst>
                    <a:ext uri="{FF2B5EF4-FFF2-40B4-BE49-F238E27FC236}">
                      <a16:creationId xmlns:a16="http://schemas.microsoft.com/office/drawing/2014/main" id="{F2399A96-A696-434A-A59F-CB1C219D9A21}"/>
                    </a:ext>
                  </a:extLst>
                </p:cNvPr>
                <p:cNvPicPr/>
                <p:nvPr/>
              </p:nvPicPr>
              <p:blipFill>
                <a:blip r:embed="rId59"/>
                <a:stretch>
                  <a:fillRect/>
                </a:stretch>
              </p:blipFill>
              <p:spPr>
                <a:xfrm>
                  <a:off x="6223639" y="5112450"/>
                  <a:ext cx="66960" cy="363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60">
              <p14:nvContentPartPr>
                <p14:cNvPr id="49" name="Ink 48">
                  <a:extLst>
                    <a:ext uri="{FF2B5EF4-FFF2-40B4-BE49-F238E27FC236}">
                      <a16:creationId xmlns:a16="http://schemas.microsoft.com/office/drawing/2014/main" id="{78993567-7A97-40BA-8C6A-58DB54DA7579}"/>
                    </a:ext>
                  </a:extLst>
                </p14:cNvPr>
                <p14:cNvContentPartPr/>
                <p14:nvPr/>
              </p14:nvContentPartPr>
              <p14:xfrm>
                <a:off x="6426679" y="5137650"/>
                <a:ext cx="89640" cy="232920"/>
              </p14:xfrm>
            </p:contentPart>
          </mc:Choice>
          <mc:Fallback>
            <p:pic>
              <p:nvPicPr>
                <p:cNvPr id="49" name="Ink 48">
                  <a:extLst>
                    <a:ext uri="{FF2B5EF4-FFF2-40B4-BE49-F238E27FC236}">
                      <a16:creationId xmlns:a16="http://schemas.microsoft.com/office/drawing/2014/main" id="{78993567-7A97-40BA-8C6A-58DB54DA7579}"/>
                    </a:ext>
                  </a:extLst>
                </p:cNvPr>
                <p:cNvPicPr/>
                <p:nvPr/>
              </p:nvPicPr>
              <p:blipFill>
                <a:blip r:embed="rId61"/>
                <a:stretch>
                  <a:fillRect/>
                </a:stretch>
              </p:blipFill>
              <p:spPr>
                <a:xfrm>
                  <a:off x="6417679" y="5128664"/>
                  <a:ext cx="107280" cy="250533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62">
              <p14:nvContentPartPr>
                <p14:cNvPr id="50" name="Ink 49">
                  <a:extLst>
                    <a:ext uri="{FF2B5EF4-FFF2-40B4-BE49-F238E27FC236}">
                      <a16:creationId xmlns:a16="http://schemas.microsoft.com/office/drawing/2014/main" id="{32921546-02AD-49FC-B83C-9554E96EBC0D}"/>
                    </a:ext>
                  </a:extLst>
                </p14:cNvPr>
                <p14:cNvContentPartPr/>
                <p14:nvPr/>
              </p14:nvContentPartPr>
              <p14:xfrm>
                <a:off x="6586519" y="5119650"/>
                <a:ext cx="122760" cy="244800"/>
              </p14:xfrm>
            </p:contentPart>
          </mc:Choice>
          <mc:Fallback>
            <p:pic>
              <p:nvPicPr>
                <p:cNvPr id="50" name="Ink 49">
                  <a:extLst>
                    <a:ext uri="{FF2B5EF4-FFF2-40B4-BE49-F238E27FC236}">
                      <a16:creationId xmlns:a16="http://schemas.microsoft.com/office/drawing/2014/main" id="{32921546-02AD-49FC-B83C-9554E96EBC0D}"/>
                    </a:ext>
                  </a:extLst>
                </p:cNvPr>
                <p:cNvPicPr/>
                <p:nvPr/>
              </p:nvPicPr>
              <p:blipFill>
                <a:blip r:embed="rId63"/>
                <a:stretch>
                  <a:fillRect/>
                </a:stretch>
              </p:blipFill>
              <p:spPr>
                <a:xfrm>
                  <a:off x="6577519" y="5110650"/>
                  <a:ext cx="140400" cy="262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64">
              <p14:nvContentPartPr>
                <p14:cNvPr id="51" name="Ink 50">
                  <a:extLst>
                    <a:ext uri="{FF2B5EF4-FFF2-40B4-BE49-F238E27FC236}">
                      <a16:creationId xmlns:a16="http://schemas.microsoft.com/office/drawing/2014/main" id="{E616F798-6238-4925-8CE5-A621954798BE}"/>
                    </a:ext>
                  </a:extLst>
                </p14:cNvPr>
                <p14:cNvContentPartPr/>
                <p14:nvPr/>
              </p14:nvContentPartPr>
              <p14:xfrm>
                <a:off x="6732319" y="5154210"/>
                <a:ext cx="108720" cy="192960"/>
              </p14:xfrm>
            </p:contentPart>
          </mc:Choice>
          <mc:Fallback>
            <p:pic>
              <p:nvPicPr>
                <p:cNvPr id="51" name="Ink 50">
                  <a:extLst>
                    <a:ext uri="{FF2B5EF4-FFF2-40B4-BE49-F238E27FC236}">
                      <a16:creationId xmlns:a16="http://schemas.microsoft.com/office/drawing/2014/main" id="{E616F798-6238-4925-8CE5-A621954798BE}"/>
                    </a:ext>
                  </a:extLst>
                </p:cNvPr>
                <p:cNvPicPr/>
                <p:nvPr/>
              </p:nvPicPr>
              <p:blipFill>
                <a:blip r:embed="rId65"/>
                <a:stretch>
                  <a:fillRect/>
                </a:stretch>
              </p:blipFill>
              <p:spPr>
                <a:xfrm>
                  <a:off x="6723319" y="5145210"/>
                  <a:ext cx="126360" cy="210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66">
              <p14:nvContentPartPr>
                <p14:cNvPr id="52" name="Ink 51">
                  <a:extLst>
                    <a:ext uri="{FF2B5EF4-FFF2-40B4-BE49-F238E27FC236}">
                      <a16:creationId xmlns:a16="http://schemas.microsoft.com/office/drawing/2014/main" id="{F240C0D9-50D0-45CD-9195-B615C20120E5}"/>
                    </a:ext>
                  </a:extLst>
                </p14:cNvPr>
                <p14:cNvContentPartPr/>
                <p14:nvPr/>
              </p14:nvContentPartPr>
              <p14:xfrm>
                <a:off x="6876319" y="5154930"/>
                <a:ext cx="140760" cy="203760"/>
              </p14:xfrm>
            </p:contentPart>
          </mc:Choice>
          <mc:Fallback>
            <p:pic>
              <p:nvPicPr>
                <p:cNvPr id="52" name="Ink 51">
                  <a:extLst>
                    <a:ext uri="{FF2B5EF4-FFF2-40B4-BE49-F238E27FC236}">
                      <a16:creationId xmlns:a16="http://schemas.microsoft.com/office/drawing/2014/main" id="{F240C0D9-50D0-45CD-9195-B615C20120E5}"/>
                    </a:ext>
                  </a:extLst>
                </p:cNvPr>
                <p:cNvPicPr/>
                <p:nvPr/>
              </p:nvPicPr>
              <p:blipFill>
                <a:blip r:embed="rId67"/>
                <a:stretch>
                  <a:fillRect/>
                </a:stretch>
              </p:blipFill>
              <p:spPr>
                <a:xfrm>
                  <a:off x="6867319" y="5145930"/>
                  <a:ext cx="158400" cy="2214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0308445F-419B-4C9E-A7A5-D817DB03C26E}"/>
              </a:ext>
            </a:extLst>
          </p:cNvPr>
          <p:cNvGrpSpPr/>
          <p:nvPr/>
        </p:nvGrpSpPr>
        <p:grpSpPr>
          <a:xfrm>
            <a:off x="3981199" y="5116050"/>
            <a:ext cx="133920" cy="320400"/>
            <a:chOff x="3981199" y="5116050"/>
            <a:chExt cx="133920" cy="32040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68">
              <p14:nvContentPartPr>
                <p14:cNvPr id="54" name="Ink 53">
                  <a:extLst>
                    <a:ext uri="{FF2B5EF4-FFF2-40B4-BE49-F238E27FC236}">
                      <a16:creationId xmlns:a16="http://schemas.microsoft.com/office/drawing/2014/main" id="{A93D5B73-A11C-4D97-B2DF-18466F0026C0}"/>
                    </a:ext>
                  </a:extLst>
                </p14:cNvPr>
                <p14:cNvContentPartPr/>
                <p14:nvPr/>
              </p14:nvContentPartPr>
              <p14:xfrm>
                <a:off x="3981199" y="5167890"/>
                <a:ext cx="133920" cy="168840"/>
              </p14:xfrm>
            </p:contentPart>
          </mc:Choice>
          <mc:Fallback>
            <p:pic>
              <p:nvPicPr>
                <p:cNvPr id="54" name="Ink 53">
                  <a:extLst>
                    <a:ext uri="{FF2B5EF4-FFF2-40B4-BE49-F238E27FC236}">
                      <a16:creationId xmlns:a16="http://schemas.microsoft.com/office/drawing/2014/main" id="{A93D5B73-A11C-4D97-B2DF-18466F0026C0}"/>
                    </a:ext>
                  </a:extLst>
                </p:cNvPr>
                <p:cNvPicPr/>
                <p:nvPr/>
              </p:nvPicPr>
              <p:blipFill>
                <a:blip r:embed="rId69"/>
                <a:stretch>
                  <a:fillRect/>
                </a:stretch>
              </p:blipFill>
              <p:spPr>
                <a:xfrm>
                  <a:off x="3972199" y="5158871"/>
                  <a:ext cx="151560" cy="18651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70">
              <p14:nvContentPartPr>
                <p14:cNvPr id="55" name="Ink 54">
                  <a:extLst>
                    <a:ext uri="{FF2B5EF4-FFF2-40B4-BE49-F238E27FC236}">
                      <a16:creationId xmlns:a16="http://schemas.microsoft.com/office/drawing/2014/main" id="{29FEBF5F-A75A-410B-94CA-692B4A319D1D}"/>
                    </a:ext>
                  </a:extLst>
                </p14:cNvPr>
                <p14:cNvContentPartPr/>
                <p14:nvPr/>
              </p14:nvContentPartPr>
              <p14:xfrm>
                <a:off x="4050679" y="5116050"/>
                <a:ext cx="11520" cy="320400"/>
              </p14:xfrm>
            </p:contentPart>
          </mc:Choice>
          <mc:Fallback>
            <p:pic>
              <p:nvPicPr>
                <p:cNvPr id="55" name="Ink 54">
                  <a:extLst>
                    <a:ext uri="{FF2B5EF4-FFF2-40B4-BE49-F238E27FC236}">
                      <a16:creationId xmlns:a16="http://schemas.microsoft.com/office/drawing/2014/main" id="{29FEBF5F-A75A-410B-94CA-692B4A319D1D}"/>
                    </a:ext>
                  </a:extLst>
                </p:cNvPr>
                <p:cNvPicPr/>
                <p:nvPr/>
              </p:nvPicPr>
              <p:blipFill>
                <a:blip r:embed="rId71"/>
                <a:stretch>
                  <a:fillRect/>
                </a:stretch>
              </p:blipFill>
              <p:spPr>
                <a:xfrm>
                  <a:off x="4041389" y="5107050"/>
                  <a:ext cx="29729" cy="33804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410807500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65000"/>
            <a:lumOff val="3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2A661C4-FE1A-4C8F-99F3-7C70095BD8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452718"/>
            <a:ext cx="9717089" cy="852620"/>
          </a:xfrm>
        </p:spPr>
        <p:txBody>
          <a:bodyPr>
            <a:normAutofit fontScale="90000"/>
          </a:bodyPr>
          <a:lstStyle/>
          <a:p>
            <a:r>
              <a:rPr lang="en-US"/>
              <a:t>Chapter 7 Similarity</a:t>
            </a:r>
            <a:br>
              <a:rPr lang="en-US" sz="3600"/>
            </a:br>
            <a:r>
              <a:rPr lang="en-US" sz="3600"/>
              <a:t>     Standards</a:t>
            </a:r>
          </a:p>
        </p:txBody>
      </p:sp>
      <p:pic>
        <p:nvPicPr>
          <p:cNvPr id="4" name="Picture 4" descr="A drawing of a face&#10;&#10;Description automatically generated">
            <a:extLst>
              <a:ext uri="{FF2B5EF4-FFF2-40B4-BE49-F238E27FC236}">
                <a16:creationId xmlns:a16="http://schemas.microsoft.com/office/drawing/2014/main" id="{618094B4-5270-458F-9CDC-499223262D0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0050834" y="0"/>
            <a:ext cx="1153913" cy="1157990"/>
          </a:xfrm>
        </p:spPr>
      </p:pic>
      <p:sp>
        <p:nvSpPr>
          <p:cNvPr id="7" name="Content Placeholder 4">
            <a:extLst>
              <a:ext uri="{FF2B5EF4-FFF2-40B4-BE49-F238E27FC236}">
                <a16:creationId xmlns:a16="http://schemas.microsoft.com/office/drawing/2014/main" id="{F8B571CE-0DEE-4036-80A7-8E1B97756F42}"/>
              </a:ext>
            </a:extLst>
          </p:cNvPr>
          <p:cNvSpPr txBox="1">
            <a:spLocks/>
          </p:cNvSpPr>
          <p:nvPr/>
        </p:nvSpPr>
        <p:spPr>
          <a:xfrm>
            <a:off x="899140" y="1701295"/>
            <a:ext cx="10921798" cy="345541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r>
              <a:rPr lang="en-US" b="1" u="sng"/>
              <a:t>B.A.SSE.A.2</a:t>
            </a:r>
            <a:r>
              <a:rPr lang="en-US" b="1"/>
              <a:t> </a:t>
            </a:r>
            <a:r>
              <a:rPr lang="en-US"/>
              <a:t>Use algebraic structures to solve problems involving proportional reasoning in real-world context.</a:t>
            </a:r>
          </a:p>
          <a:p>
            <a:r>
              <a:rPr lang="en-US" b="1" u="sng"/>
              <a:t>B.A.REI.A.1</a:t>
            </a:r>
            <a:r>
              <a:rPr lang="en-US" b="1"/>
              <a:t> </a:t>
            </a:r>
            <a:r>
              <a:rPr lang="en-US"/>
              <a:t>Build functions and write expressions, equations, and inequalities for common algebra settings leading to a solution in context (e.g., rate and distance problems and problems that can be solved using proportions).</a:t>
            </a:r>
          </a:p>
          <a:p>
            <a:r>
              <a:rPr lang="en-US" b="1" u="sng"/>
              <a:t>B.G.SRT.A.1</a:t>
            </a:r>
            <a:r>
              <a:rPr lang="en-US" b="1"/>
              <a:t> </a:t>
            </a:r>
            <a:r>
              <a:rPr lang="en-US"/>
              <a:t>Apply similar triangles to solve problems, such as finding heights and distances.</a:t>
            </a:r>
          </a:p>
          <a:p>
            <a:pPr marL="0" indent="0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780087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2A661C4-FE1A-4C8F-99F3-7C70095BD8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452718"/>
            <a:ext cx="9717089" cy="894020"/>
          </a:xfrm>
        </p:spPr>
        <p:txBody>
          <a:bodyPr>
            <a:normAutofit fontScale="90000"/>
          </a:bodyPr>
          <a:lstStyle/>
          <a:p>
            <a:r>
              <a:rPr lang="en-US"/>
              <a:t> </a:t>
            </a:r>
            <a:r>
              <a:rPr lang="en-US" sz="3600"/>
              <a:t> 7-2 Similar Polygons</a:t>
            </a:r>
            <a:br>
              <a:rPr lang="en-US" sz="3600"/>
            </a:br>
            <a:br>
              <a:rPr lang="en-US" sz="3600"/>
            </a:br>
            <a:r>
              <a:rPr lang="en-US" sz="3600"/>
              <a:t>Objectives</a:t>
            </a:r>
          </a:p>
        </p:txBody>
      </p:sp>
      <p:pic>
        <p:nvPicPr>
          <p:cNvPr id="4" name="Picture 4" descr="A drawing of a face&#10;&#10;Description automatically generated">
            <a:extLst>
              <a:ext uri="{FF2B5EF4-FFF2-40B4-BE49-F238E27FC236}">
                <a16:creationId xmlns:a16="http://schemas.microsoft.com/office/drawing/2014/main" id="{618094B4-5270-458F-9CDC-499223262D0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0050834" y="0"/>
            <a:ext cx="1153913" cy="1157990"/>
          </a:xfrm>
        </p:spPr>
      </p:pic>
      <p:sp>
        <p:nvSpPr>
          <p:cNvPr id="13" name="Content Placeholder 4">
            <a:extLst>
              <a:ext uri="{FF2B5EF4-FFF2-40B4-BE49-F238E27FC236}">
                <a16:creationId xmlns:a16="http://schemas.microsoft.com/office/drawing/2014/main" id="{1F813557-54BA-4B7E-BD1C-AB6A3527A289}"/>
              </a:ext>
            </a:extLst>
          </p:cNvPr>
          <p:cNvSpPr txBox="1">
            <a:spLocks/>
          </p:cNvSpPr>
          <p:nvPr/>
        </p:nvSpPr>
        <p:spPr>
          <a:xfrm>
            <a:off x="1255291" y="2570586"/>
            <a:ext cx="9822922" cy="237807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lvl="0"/>
            <a:r>
              <a:rPr lang="en-US"/>
              <a:t>SWBAT identify </a:t>
            </a:r>
            <a:r>
              <a:rPr lang="en-US">
                <a:highlight>
                  <a:srgbClr val="00FFFF"/>
                </a:highlight>
              </a:rPr>
              <a:t>similar polygons</a:t>
            </a:r>
            <a:r>
              <a:rPr lang="en-US"/>
              <a:t> IOT find unknown measures of similar polygons.</a:t>
            </a:r>
          </a:p>
          <a:p>
            <a:endParaRPr lang="en-US"/>
          </a:p>
          <a:p>
            <a:endParaRPr lang="en-US"/>
          </a:p>
          <a:p>
            <a:endParaRPr lang="en-US"/>
          </a:p>
        </p:txBody>
      </p:sp>
      <p:pic>
        <p:nvPicPr>
          <p:cNvPr id="1026" name="Picture 2" descr="Clientmoji">
            <a:extLst>
              <a:ext uri="{FF2B5EF4-FFF2-40B4-BE49-F238E27FC236}">
                <a16:creationId xmlns:a16="http://schemas.microsoft.com/office/drawing/2014/main" id="{9D2AF58F-7144-43EC-A4E4-BCC8E1F465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660" y="4831080"/>
            <a:ext cx="1780735" cy="1780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64B8349C-04CF-4953-AAED-05B4869C5F50}"/>
              </a:ext>
            </a:extLst>
          </p:cNvPr>
          <p:cNvCxnSpPr>
            <a:cxnSpLocks/>
          </p:cNvCxnSpPr>
          <p:nvPr/>
        </p:nvCxnSpPr>
        <p:spPr>
          <a:xfrm flipH="1">
            <a:off x="3972150" y="1964285"/>
            <a:ext cx="839351" cy="606301"/>
          </a:xfrm>
          <a:prstGeom prst="straightConnector1">
            <a:avLst/>
          </a:prstGeom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1978EC70-1FF4-4AB2-AA08-96092C1D220C}"/>
              </a:ext>
            </a:extLst>
          </p:cNvPr>
          <p:cNvSpPr txBox="1"/>
          <p:nvPr/>
        </p:nvSpPr>
        <p:spPr>
          <a:xfrm>
            <a:off x="2677395" y="1378721"/>
            <a:ext cx="42004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highlight>
                  <a:srgbClr val="00FFFF"/>
                </a:highlight>
              </a:rPr>
              <a:t>Having the same shape, but not necessarily the same size. </a:t>
            </a:r>
          </a:p>
        </p:txBody>
      </p:sp>
    </p:spTree>
    <p:extLst>
      <p:ext uri="{BB962C8B-B14F-4D97-AF65-F5344CB8AC3E}">
        <p14:creationId xmlns:p14="http://schemas.microsoft.com/office/powerpoint/2010/main" val="192782321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65000"/>
            <a:lumOff val="3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BDA85A-8971-4B97-AB11-1E250127A8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452718"/>
            <a:ext cx="10339941" cy="839814"/>
          </a:xfrm>
        </p:spPr>
        <p:txBody>
          <a:bodyPr>
            <a:normAutofit fontScale="90000"/>
          </a:bodyPr>
          <a:lstStyle/>
          <a:p>
            <a:r>
              <a:rPr lang="en-US"/>
              <a:t> </a:t>
            </a:r>
            <a:r>
              <a:rPr lang="en-US" sz="4000"/>
              <a:t>7-2 Similar Polygons</a:t>
            </a:r>
            <a:br>
              <a:rPr lang="en-US" sz="4000"/>
            </a:br>
            <a:br>
              <a:rPr lang="en-US" sz="4000"/>
            </a:br>
            <a:endParaRPr lang="en-US" sz="4000">
              <a:latin typeface="Calibri"/>
              <a:cs typeface="Calibri"/>
            </a:endParaRPr>
          </a:p>
        </p:txBody>
      </p:sp>
      <p:pic>
        <p:nvPicPr>
          <p:cNvPr id="4" name="Picture 4" descr="A close up of a sign&#10;&#10;Description automatically generated">
            <a:extLst>
              <a:ext uri="{FF2B5EF4-FFF2-40B4-BE49-F238E27FC236}">
                <a16:creationId xmlns:a16="http://schemas.microsoft.com/office/drawing/2014/main" id="{6001D81D-1950-43FF-B790-8153BA3087B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614990" y="81943"/>
            <a:ext cx="1185953" cy="1166723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CA1A21E-2034-422E-8E97-F738B0EA5BF3}"/>
              </a:ext>
            </a:extLst>
          </p:cNvPr>
          <p:cNvSpPr txBox="1"/>
          <p:nvPr/>
        </p:nvSpPr>
        <p:spPr>
          <a:xfrm>
            <a:off x="875583" y="1273655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/>
              <a:t>Key Concepts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0EEFA51-5B93-464F-8892-A4F9250E25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907978" y="6375173"/>
            <a:ext cx="6280830" cy="404614"/>
          </a:xfrm>
        </p:spPr>
        <p:txBody>
          <a:bodyPr/>
          <a:lstStyle/>
          <a:p>
            <a:pPr lvl="0"/>
            <a:r>
              <a:rPr lang="en-US"/>
              <a:t>SWBAT identify similar polygons IOT find unknown measures of similar polygons.</a:t>
            </a:r>
          </a:p>
          <a:p>
            <a:endParaRPr lang="en-US" b="1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9C62336-2B53-44CE-82B0-D59FD8C89E86}"/>
              </a:ext>
            </a:extLst>
          </p:cNvPr>
          <p:cNvSpPr txBox="1"/>
          <p:nvPr/>
        </p:nvSpPr>
        <p:spPr>
          <a:xfrm>
            <a:off x="8547652" y="3827985"/>
            <a:ext cx="212035" cy="810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7133C91-5C0D-4F43-B347-70E7DB176B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14753" y="1785977"/>
            <a:ext cx="8267700" cy="4095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344926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65000"/>
            <a:lumOff val="3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BDA85A-8971-4B97-AB11-1E250127A8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839814"/>
          </a:xfrm>
        </p:spPr>
        <p:txBody>
          <a:bodyPr>
            <a:normAutofit/>
          </a:bodyPr>
          <a:lstStyle/>
          <a:p>
            <a:r>
              <a:rPr lang="en-US"/>
              <a:t> 7-2 Examples</a:t>
            </a:r>
            <a:endParaRPr lang="en-US" sz="4000">
              <a:latin typeface="Calibri"/>
              <a:cs typeface="Calibri"/>
            </a:endParaRPr>
          </a:p>
        </p:txBody>
      </p:sp>
      <p:pic>
        <p:nvPicPr>
          <p:cNvPr id="4" name="Picture 4" descr="A close up of a sign&#10;&#10;Description automatically generated">
            <a:extLst>
              <a:ext uri="{FF2B5EF4-FFF2-40B4-BE49-F238E27FC236}">
                <a16:creationId xmlns:a16="http://schemas.microsoft.com/office/drawing/2014/main" id="{6001D81D-1950-43FF-B790-8153BA3087B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994116" y="-5477"/>
            <a:ext cx="1185953" cy="1166723"/>
          </a:xfr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0EEFA51-5B93-464F-8892-A4F9250E25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r>
              <a:rPr lang="en-US"/>
              <a:t>SWBAT identify similar polygons IOT find unknown measures of similar polygons.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9C62336-2B53-44CE-82B0-D59FD8C89E86}"/>
              </a:ext>
            </a:extLst>
          </p:cNvPr>
          <p:cNvSpPr txBox="1"/>
          <p:nvPr/>
        </p:nvSpPr>
        <p:spPr>
          <a:xfrm>
            <a:off x="8547652" y="3827985"/>
            <a:ext cx="212035" cy="810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0B9E989-304C-432A-A319-048726FDD8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3716" y="1161245"/>
            <a:ext cx="8902202" cy="2666739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6AD32D44-DD25-4666-9D16-79467BF9A192}"/>
              </a:ext>
            </a:extLst>
          </p:cNvPr>
          <p:cNvCxnSpPr>
            <a:cxnSpLocks/>
          </p:cNvCxnSpPr>
          <p:nvPr/>
        </p:nvCxnSpPr>
        <p:spPr>
          <a:xfrm>
            <a:off x="6096000" y="1926593"/>
            <a:ext cx="0" cy="4152412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1714308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65000"/>
            <a:lumOff val="3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58640CE-C749-476B-A799-18461F5F1B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7767" y="1171162"/>
            <a:ext cx="9075915" cy="225783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3BDA85A-8971-4B97-AB11-1E250127A8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839814"/>
          </a:xfrm>
        </p:spPr>
        <p:txBody>
          <a:bodyPr>
            <a:normAutofit/>
          </a:bodyPr>
          <a:lstStyle/>
          <a:p>
            <a:r>
              <a:rPr lang="en-US"/>
              <a:t> 7-2 Examples</a:t>
            </a:r>
            <a:endParaRPr lang="en-US" sz="4000">
              <a:latin typeface="Calibri"/>
              <a:cs typeface="Calibri"/>
            </a:endParaRPr>
          </a:p>
        </p:txBody>
      </p:sp>
      <p:pic>
        <p:nvPicPr>
          <p:cNvPr id="4" name="Picture 4" descr="A close up of a sign&#10;&#10;Description automatically generated">
            <a:extLst>
              <a:ext uri="{FF2B5EF4-FFF2-40B4-BE49-F238E27FC236}">
                <a16:creationId xmlns:a16="http://schemas.microsoft.com/office/drawing/2014/main" id="{6001D81D-1950-43FF-B790-8153BA3087B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9994116" y="-5477"/>
            <a:ext cx="1185953" cy="1166723"/>
          </a:xfr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0EEFA51-5B93-464F-8892-A4F9250E25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r>
              <a:rPr lang="en-US"/>
              <a:t>SWBAT identify similar polygons IOT find unknown measures of similar polygons.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9C62336-2B53-44CE-82B0-D59FD8C89E86}"/>
              </a:ext>
            </a:extLst>
          </p:cNvPr>
          <p:cNvSpPr txBox="1"/>
          <p:nvPr/>
        </p:nvSpPr>
        <p:spPr>
          <a:xfrm>
            <a:off x="8547652" y="3827985"/>
            <a:ext cx="212035" cy="810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A624F741-8038-4903-8459-A5AF024D2E3E}"/>
              </a:ext>
            </a:extLst>
          </p:cNvPr>
          <p:cNvCxnSpPr>
            <a:cxnSpLocks/>
          </p:cNvCxnSpPr>
          <p:nvPr/>
        </p:nvCxnSpPr>
        <p:spPr>
          <a:xfrm>
            <a:off x="5974801" y="1942358"/>
            <a:ext cx="0" cy="4152412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9363826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65000"/>
            <a:lumOff val="3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8A1506F-51F6-4E19-AE6F-0B921C2795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2964" y="1161245"/>
            <a:ext cx="8871151" cy="331548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3BDA85A-8971-4B97-AB11-1E250127A8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839814"/>
          </a:xfrm>
        </p:spPr>
        <p:txBody>
          <a:bodyPr>
            <a:normAutofit/>
          </a:bodyPr>
          <a:lstStyle/>
          <a:p>
            <a:r>
              <a:rPr lang="en-US"/>
              <a:t> 7-2 Examples</a:t>
            </a:r>
            <a:endParaRPr lang="en-US" sz="4000">
              <a:latin typeface="Calibri"/>
              <a:cs typeface="Calibri"/>
            </a:endParaRPr>
          </a:p>
        </p:txBody>
      </p:sp>
      <p:pic>
        <p:nvPicPr>
          <p:cNvPr id="4" name="Picture 4" descr="A close up of a sign&#10;&#10;Description automatically generated">
            <a:extLst>
              <a:ext uri="{FF2B5EF4-FFF2-40B4-BE49-F238E27FC236}">
                <a16:creationId xmlns:a16="http://schemas.microsoft.com/office/drawing/2014/main" id="{6001D81D-1950-43FF-B790-8153BA3087B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9994116" y="-5477"/>
            <a:ext cx="1185953" cy="1166723"/>
          </a:xfr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0EEFA51-5B93-464F-8892-A4F9250E25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r>
              <a:rPr lang="en-US"/>
              <a:t>SWBAT identify similar polygons IOT find unknown measures of similar polygons.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9C62336-2B53-44CE-82B0-D59FD8C89E86}"/>
              </a:ext>
            </a:extLst>
          </p:cNvPr>
          <p:cNvSpPr txBox="1"/>
          <p:nvPr/>
        </p:nvSpPr>
        <p:spPr>
          <a:xfrm>
            <a:off x="8547652" y="3827985"/>
            <a:ext cx="212035" cy="810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87A557F-6F68-40AC-8EDF-4C99FBBA8FC0}"/>
              </a:ext>
            </a:extLst>
          </p:cNvPr>
          <p:cNvCxnSpPr>
            <a:cxnSpLocks/>
          </p:cNvCxnSpPr>
          <p:nvPr/>
        </p:nvCxnSpPr>
        <p:spPr>
          <a:xfrm>
            <a:off x="5911739" y="1973889"/>
            <a:ext cx="0" cy="4152412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8600174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65000"/>
            <a:lumOff val="3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BDA85A-8971-4B97-AB11-1E250127A8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839814"/>
          </a:xfrm>
        </p:spPr>
        <p:txBody>
          <a:bodyPr>
            <a:normAutofit/>
          </a:bodyPr>
          <a:lstStyle/>
          <a:p>
            <a:r>
              <a:rPr lang="en-US"/>
              <a:t> 7-2 Examples</a:t>
            </a:r>
            <a:endParaRPr lang="en-US" sz="4000">
              <a:latin typeface="Calibri"/>
              <a:cs typeface="Calibri"/>
            </a:endParaRPr>
          </a:p>
        </p:txBody>
      </p:sp>
      <p:pic>
        <p:nvPicPr>
          <p:cNvPr id="4" name="Picture 4" descr="A close up of a sign&#10;&#10;Description automatically generated">
            <a:extLst>
              <a:ext uri="{FF2B5EF4-FFF2-40B4-BE49-F238E27FC236}">
                <a16:creationId xmlns:a16="http://schemas.microsoft.com/office/drawing/2014/main" id="{6001D81D-1950-43FF-B790-8153BA3087B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994116" y="-5477"/>
            <a:ext cx="1185953" cy="1166723"/>
          </a:xfr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0EEFA51-5B93-464F-8892-A4F9250E25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r>
              <a:rPr lang="en-US"/>
              <a:t>SWBAT identify similar polygons IOT find unknown measures of similar polygons.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9C62336-2B53-44CE-82B0-D59FD8C89E86}"/>
              </a:ext>
            </a:extLst>
          </p:cNvPr>
          <p:cNvSpPr txBox="1"/>
          <p:nvPr/>
        </p:nvSpPr>
        <p:spPr>
          <a:xfrm>
            <a:off x="8547652" y="3827985"/>
            <a:ext cx="212035" cy="810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37D321C-AF24-4372-B092-31F43E0799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7416" y="1161246"/>
            <a:ext cx="9729367" cy="966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70557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65000"/>
            <a:lumOff val="3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2A661C4-FE1A-4C8F-99F3-7C70095BD8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452718"/>
            <a:ext cx="9717089" cy="852620"/>
          </a:xfrm>
        </p:spPr>
        <p:txBody>
          <a:bodyPr>
            <a:normAutofit fontScale="90000"/>
          </a:bodyPr>
          <a:lstStyle/>
          <a:p>
            <a:r>
              <a:rPr lang="en-US"/>
              <a:t>Chapter 7 Similarity</a:t>
            </a:r>
            <a:br>
              <a:rPr lang="en-US" sz="3600"/>
            </a:br>
            <a:r>
              <a:rPr lang="en-US" sz="3600"/>
              <a:t>     Standards</a:t>
            </a:r>
          </a:p>
        </p:txBody>
      </p:sp>
      <p:pic>
        <p:nvPicPr>
          <p:cNvPr id="4" name="Picture 4" descr="A drawing of a face&#10;&#10;Description automatically generated">
            <a:extLst>
              <a:ext uri="{FF2B5EF4-FFF2-40B4-BE49-F238E27FC236}">
                <a16:creationId xmlns:a16="http://schemas.microsoft.com/office/drawing/2014/main" id="{618094B4-5270-458F-9CDC-499223262D0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0050834" y="0"/>
            <a:ext cx="1153913" cy="1157990"/>
          </a:xfrm>
        </p:spPr>
      </p:pic>
      <p:sp>
        <p:nvSpPr>
          <p:cNvPr id="7" name="Content Placeholder 4">
            <a:extLst>
              <a:ext uri="{FF2B5EF4-FFF2-40B4-BE49-F238E27FC236}">
                <a16:creationId xmlns:a16="http://schemas.microsoft.com/office/drawing/2014/main" id="{F8B571CE-0DEE-4036-80A7-8E1B97756F42}"/>
              </a:ext>
            </a:extLst>
          </p:cNvPr>
          <p:cNvSpPr txBox="1">
            <a:spLocks/>
          </p:cNvSpPr>
          <p:nvPr/>
        </p:nvSpPr>
        <p:spPr>
          <a:xfrm>
            <a:off x="899140" y="1701295"/>
            <a:ext cx="10921798" cy="345541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r>
              <a:rPr lang="en-US" b="1" u="sng"/>
              <a:t>B.A.SSE.A.2</a:t>
            </a:r>
            <a:r>
              <a:rPr lang="en-US" b="1"/>
              <a:t> </a:t>
            </a:r>
            <a:r>
              <a:rPr lang="en-US"/>
              <a:t>Use algebraic structures to solve problems involving proportional reasoning in real-world context.</a:t>
            </a:r>
          </a:p>
          <a:p>
            <a:r>
              <a:rPr lang="en-US" b="1" u="sng"/>
              <a:t>B.A.REI.A.1</a:t>
            </a:r>
            <a:r>
              <a:rPr lang="en-US" b="1"/>
              <a:t> </a:t>
            </a:r>
            <a:r>
              <a:rPr lang="en-US"/>
              <a:t>Build functions and write expressions, equations, and inequalities for common algebra settings leading to a solution in context (e.g., rate and distance problems and problems that can be solved using proportions).</a:t>
            </a:r>
          </a:p>
          <a:p>
            <a:r>
              <a:rPr lang="en-US" b="1" u="sng"/>
              <a:t>B.G.SRT.A.1</a:t>
            </a:r>
            <a:r>
              <a:rPr lang="en-US" b="1"/>
              <a:t> </a:t>
            </a:r>
            <a:r>
              <a:rPr lang="en-US"/>
              <a:t>Apply similar triangles to solve problems, such as finding heights and distances.</a:t>
            </a:r>
          </a:p>
          <a:p>
            <a:pPr marL="0" indent="0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386528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65000"/>
            <a:lumOff val="3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BDA85A-8971-4B97-AB11-1E250127A8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977809"/>
          </a:xfrm>
        </p:spPr>
        <p:txBody>
          <a:bodyPr/>
          <a:lstStyle/>
          <a:p>
            <a:r>
              <a:rPr lang="en-US">
                <a:latin typeface="Calibri"/>
                <a:cs typeface="Calibri"/>
              </a:rPr>
              <a:t>Independent Practice/Lesson Check 7-2</a:t>
            </a:r>
          </a:p>
        </p:txBody>
      </p:sp>
      <p:pic>
        <p:nvPicPr>
          <p:cNvPr id="10" name="Picture 10" descr="A picture containing drawing&#10;&#10;Description automatically generated">
            <a:extLst>
              <a:ext uri="{FF2B5EF4-FFF2-40B4-BE49-F238E27FC236}">
                <a16:creationId xmlns:a16="http://schemas.microsoft.com/office/drawing/2014/main" id="{4624D957-081A-4AD6-8604-AD3B508AFA9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994116" y="-5476"/>
            <a:ext cx="1157198" cy="1166723"/>
          </a:xfr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26EF7E2-943E-4210-8F1D-775BB641DD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0685" y="1161247"/>
            <a:ext cx="9667071" cy="4861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89535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65000"/>
            <a:lumOff val="3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BDA85A-8971-4B97-AB11-1E250127A8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977809"/>
          </a:xfrm>
        </p:spPr>
        <p:txBody>
          <a:bodyPr/>
          <a:lstStyle/>
          <a:p>
            <a:r>
              <a:rPr lang="en-US">
                <a:latin typeface="Calibri"/>
                <a:cs typeface="Calibri"/>
              </a:rPr>
              <a:t>Independent Practice/Lesson Check 7-2</a:t>
            </a:r>
          </a:p>
        </p:txBody>
      </p:sp>
      <p:pic>
        <p:nvPicPr>
          <p:cNvPr id="10" name="Picture 10" descr="A picture containing drawing&#10;&#10;Description automatically generated">
            <a:extLst>
              <a:ext uri="{FF2B5EF4-FFF2-40B4-BE49-F238E27FC236}">
                <a16:creationId xmlns:a16="http://schemas.microsoft.com/office/drawing/2014/main" id="{4624D957-081A-4AD6-8604-AD3B508AFA9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994116" y="-5476"/>
            <a:ext cx="1157198" cy="1166723"/>
          </a:xfr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26EF7E2-943E-4210-8F1D-775BB641DD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0685" y="1161247"/>
            <a:ext cx="9667071" cy="4861394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9C628788-4DCB-4B7E-B7EC-E682AF4A542D}"/>
              </a:ext>
            </a:extLst>
          </p:cNvPr>
          <p:cNvGrpSpPr/>
          <p:nvPr/>
        </p:nvGrpSpPr>
        <p:grpSpPr>
          <a:xfrm>
            <a:off x="1804279" y="5081490"/>
            <a:ext cx="365040" cy="291960"/>
            <a:chOff x="1804279" y="5081490"/>
            <a:chExt cx="365040" cy="29196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4">
              <p14:nvContentPartPr>
                <p14:cNvPr id="3" name="Ink 2">
                  <a:extLst>
                    <a:ext uri="{FF2B5EF4-FFF2-40B4-BE49-F238E27FC236}">
                      <a16:creationId xmlns:a16="http://schemas.microsoft.com/office/drawing/2014/main" id="{3F408125-E617-466A-93F3-6B811A150E87}"/>
                    </a:ext>
                  </a:extLst>
                </p14:cNvPr>
                <p14:cNvContentPartPr/>
                <p14:nvPr/>
              </p14:nvContentPartPr>
              <p14:xfrm>
                <a:off x="1804279" y="5123970"/>
                <a:ext cx="19080" cy="214920"/>
              </p14:xfrm>
            </p:contentPart>
          </mc:Choice>
          <mc:Fallback>
            <p:pic>
              <p:nvPicPr>
                <p:cNvPr id="3" name="Ink 2">
                  <a:extLst>
                    <a:ext uri="{FF2B5EF4-FFF2-40B4-BE49-F238E27FC236}">
                      <a16:creationId xmlns:a16="http://schemas.microsoft.com/office/drawing/2014/main" id="{3F408125-E617-466A-93F3-6B811A150E87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1795279" y="5114985"/>
                  <a:ext cx="36720" cy="232531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6">
              <p14:nvContentPartPr>
                <p14:cNvPr id="5" name="Ink 4">
                  <a:extLst>
                    <a:ext uri="{FF2B5EF4-FFF2-40B4-BE49-F238E27FC236}">
                      <a16:creationId xmlns:a16="http://schemas.microsoft.com/office/drawing/2014/main" id="{6BD4B22B-9DB7-492F-B7E4-5581C0B3D505}"/>
                    </a:ext>
                  </a:extLst>
                </p14:cNvPr>
                <p14:cNvContentPartPr/>
                <p14:nvPr/>
              </p14:nvContentPartPr>
              <p14:xfrm>
                <a:off x="1882399" y="5081490"/>
                <a:ext cx="107280" cy="136080"/>
              </p14:xfrm>
            </p:contentPart>
          </mc:Choice>
          <mc:Fallback>
            <p:pic>
              <p:nvPicPr>
                <p:cNvPr id="5" name="Ink 4">
                  <a:extLst>
                    <a:ext uri="{FF2B5EF4-FFF2-40B4-BE49-F238E27FC236}">
                      <a16:creationId xmlns:a16="http://schemas.microsoft.com/office/drawing/2014/main" id="{6BD4B22B-9DB7-492F-B7E4-5581C0B3D505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1873429" y="5072490"/>
                  <a:ext cx="124861" cy="153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8">
              <p14:nvContentPartPr>
                <p14:cNvPr id="6" name="Ink 5">
                  <a:extLst>
                    <a:ext uri="{FF2B5EF4-FFF2-40B4-BE49-F238E27FC236}">
                      <a16:creationId xmlns:a16="http://schemas.microsoft.com/office/drawing/2014/main" id="{515BBC3D-51B7-4DF7-94B8-7A1447C67BB1}"/>
                    </a:ext>
                  </a:extLst>
                </p14:cNvPr>
                <p14:cNvContentPartPr/>
                <p14:nvPr/>
              </p14:nvContentPartPr>
              <p14:xfrm>
                <a:off x="1986079" y="5104530"/>
                <a:ext cx="28440" cy="268920"/>
              </p14:xfrm>
            </p:contentPart>
          </mc:Choice>
          <mc:Fallback>
            <p:pic>
              <p:nvPicPr>
                <p:cNvPr id="6" name="Ink 5">
                  <a:extLst>
                    <a:ext uri="{FF2B5EF4-FFF2-40B4-BE49-F238E27FC236}">
                      <a16:creationId xmlns:a16="http://schemas.microsoft.com/office/drawing/2014/main" id="{515BBC3D-51B7-4DF7-94B8-7A1447C67BB1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1977079" y="5095530"/>
                  <a:ext cx="46080" cy="286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0">
              <p14:nvContentPartPr>
                <p14:cNvPr id="7" name="Ink 6">
                  <a:extLst>
                    <a:ext uri="{FF2B5EF4-FFF2-40B4-BE49-F238E27FC236}">
                      <a16:creationId xmlns:a16="http://schemas.microsoft.com/office/drawing/2014/main" id="{667C7639-3056-4ECF-BF71-E0ADB300CF5E}"/>
                    </a:ext>
                  </a:extLst>
                </p14:cNvPr>
                <p14:cNvContentPartPr/>
                <p14:nvPr/>
              </p14:nvContentPartPr>
              <p14:xfrm>
                <a:off x="2069599" y="5137290"/>
                <a:ext cx="99720" cy="213480"/>
              </p14:xfrm>
            </p:contentPart>
          </mc:Choice>
          <mc:Fallback>
            <p:pic>
              <p:nvPicPr>
                <p:cNvPr id="7" name="Ink 6">
                  <a:extLst>
                    <a:ext uri="{FF2B5EF4-FFF2-40B4-BE49-F238E27FC236}">
                      <a16:creationId xmlns:a16="http://schemas.microsoft.com/office/drawing/2014/main" id="{667C7639-3056-4ECF-BF71-E0ADB300CF5E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2060631" y="5128305"/>
                  <a:ext cx="117297" cy="23109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6D841FF9-8520-4FD7-92E3-ECF7E4F4B367}"/>
              </a:ext>
            </a:extLst>
          </p:cNvPr>
          <p:cNvGrpSpPr/>
          <p:nvPr/>
        </p:nvGrpSpPr>
        <p:grpSpPr>
          <a:xfrm>
            <a:off x="6340639" y="5112090"/>
            <a:ext cx="249120" cy="239760"/>
            <a:chOff x="6340639" y="5112090"/>
            <a:chExt cx="249120" cy="23976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12">
              <p14:nvContentPartPr>
                <p14:cNvPr id="9" name="Ink 8">
                  <a:extLst>
                    <a:ext uri="{FF2B5EF4-FFF2-40B4-BE49-F238E27FC236}">
                      <a16:creationId xmlns:a16="http://schemas.microsoft.com/office/drawing/2014/main" id="{5F0E7E00-72D4-43FD-8A4F-374CAD75FFF7}"/>
                    </a:ext>
                  </a:extLst>
                </p14:cNvPr>
                <p14:cNvContentPartPr/>
                <p14:nvPr/>
              </p14:nvContentPartPr>
              <p14:xfrm>
                <a:off x="6340639" y="5116050"/>
                <a:ext cx="32400" cy="230400"/>
              </p14:xfrm>
            </p:contentPart>
          </mc:Choice>
          <mc:Fallback>
            <p:pic>
              <p:nvPicPr>
                <p:cNvPr id="9" name="Ink 8">
                  <a:extLst>
                    <a:ext uri="{FF2B5EF4-FFF2-40B4-BE49-F238E27FC236}">
                      <a16:creationId xmlns:a16="http://schemas.microsoft.com/office/drawing/2014/main" id="{5F0E7E00-72D4-43FD-8A4F-374CAD75FFF7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6331639" y="5107064"/>
                  <a:ext cx="50040" cy="248012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4">
              <p14:nvContentPartPr>
                <p14:cNvPr id="11" name="Ink 10">
                  <a:extLst>
                    <a:ext uri="{FF2B5EF4-FFF2-40B4-BE49-F238E27FC236}">
                      <a16:creationId xmlns:a16="http://schemas.microsoft.com/office/drawing/2014/main" id="{16CBF2CE-4B6F-4C88-87A8-D49A8ADB1151}"/>
                    </a:ext>
                  </a:extLst>
                </p14:cNvPr>
                <p14:cNvContentPartPr/>
                <p14:nvPr/>
              </p14:nvContentPartPr>
              <p14:xfrm>
                <a:off x="6426679" y="5112090"/>
                <a:ext cx="163080" cy="239760"/>
              </p14:xfrm>
            </p:contentPart>
          </mc:Choice>
          <mc:Fallback>
            <p:pic>
              <p:nvPicPr>
                <p:cNvPr id="11" name="Ink 10">
                  <a:extLst>
                    <a:ext uri="{FF2B5EF4-FFF2-40B4-BE49-F238E27FC236}">
                      <a16:creationId xmlns:a16="http://schemas.microsoft.com/office/drawing/2014/main" id="{16CBF2CE-4B6F-4C88-87A8-D49A8ADB1151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6417679" y="5103090"/>
                  <a:ext cx="180720" cy="2574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47B97981-E875-4A89-9C15-120E32490DFC}"/>
              </a:ext>
            </a:extLst>
          </p:cNvPr>
          <p:cNvGrpSpPr/>
          <p:nvPr/>
        </p:nvGrpSpPr>
        <p:grpSpPr>
          <a:xfrm>
            <a:off x="3674119" y="2946330"/>
            <a:ext cx="608760" cy="1651680"/>
            <a:chOff x="3674119" y="2946330"/>
            <a:chExt cx="608760" cy="165168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16">
              <p14:nvContentPartPr>
                <p14:cNvPr id="13" name="Ink 12">
                  <a:extLst>
                    <a:ext uri="{FF2B5EF4-FFF2-40B4-BE49-F238E27FC236}">
                      <a16:creationId xmlns:a16="http://schemas.microsoft.com/office/drawing/2014/main" id="{8365118A-5FB7-444C-B230-99076C94D803}"/>
                    </a:ext>
                  </a:extLst>
                </p14:cNvPr>
                <p14:cNvContentPartPr/>
                <p14:nvPr/>
              </p14:nvContentPartPr>
              <p14:xfrm>
                <a:off x="3745759" y="2992050"/>
                <a:ext cx="50400" cy="264600"/>
              </p14:xfrm>
            </p:contentPart>
          </mc:Choice>
          <mc:Fallback>
            <p:pic>
              <p:nvPicPr>
                <p:cNvPr id="13" name="Ink 12">
                  <a:extLst>
                    <a:ext uri="{FF2B5EF4-FFF2-40B4-BE49-F238E27FC236}">
                      <a16:creationId xmlns:a16="http://schemas.microsoft.com/office/drawing/2014/main" id="{8365118A-5FB7-444C-B230-99076C94D803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3736759" y="2983050"/>
                  <a:ext cx="68040" cy="282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8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id="{57526720-B9E4-44CF-82A4-46B26EB672EC}"/>
                    </a:ext>
                  </a:extLst>
                </p14:cNvPr>
                <p14:cNvContentPartPr/>
                <p14:nvPr/>
              </p14:nvContentPartPr>
              <p14:xfrm>
                <a:off x="3791119" y="2968290"/>
                <a:ext cx="144360" cy="295560"/>
              </p14:xfrm>
            </p:contentPart>
          </mc:Choice>
          <mc:Fallback>
            <p:pic>
              <p:nvPicPr>
                <p:cNvPr id="14" name="Ink 13">
                  <a:extLst>
                    <a:ext uri="{FF2B5EF4-FFF2-40B4-BE49-F238E27FC236}">
                      <a16:creationId xmlns:a16="http://schemas.microsoft.com/office/drawing/2014/main" id="{57526720-B9E4-44CF-82A4-46B26EB672EC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3782119" y="2959290"/>
                  <a:ext cx="162000" cy="313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0">
              <p14:nvContentPartPr>
                <p14:cNvPr id="15" name="Ink 14">
                  <a:extLst>
                    <a:ext uri="{FF2B5EF4-FFF2-40B4-BE49-F238E27FC236}">
                      <a16:creationId xmlns:a16="http://schemas.microsoft.com/office/drawing/2014/main" id="{56DB5BFC-792D-4214-83EB-4E2027F0E90A}"/>
                    </a:ext>
                  </a:extLst>
                </p14:cNvPr>
                <p14:cNvContentPartPr/>
                <p14:nvPr/>
              </p14:nvContentPartPr>
              <p14:xfrm>
                <a:off x="3898399" y="2946330"/>
                <a:ext cx="32760" cy="307800"/>
              </p14:xfrm>
            </p:contentPart>
          </mc:Choice>
          <mc:Fallback>
            <p:pic>
              <p:nvPicPr>
                <p:cNvPr id="15" name="Ink 14">
                  <a:extLst>
                    <a:ext uri="{FF2B5EF4-FFF2-40B4-BE49-F238E27FC236}">
                      <a16:creationId xmlns:a16="http://schemas.microsoft.com/office/drawing/2014/main" id="{56DB5BFC-792D-4214-83EB-4E2027F0E90A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3889399" y="2937330"/>
                  <a:ext cx="50400" cy="325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2">
              <p14:nvContentPartPr>
                <p14:cNvPr id="16" name="Ink 15">
                  <a:extLst>
                    <a:ext uri="{FF2B5EF4-FFF2-40B4-BE49-F238E27FC236}">
                      <a16:creationId xmlns:a16="http://schemas.microsoft.com/office/drawing/2014/main" id="{C273D8A2-8F21-4F57-902E-CE6F6F2B41A8}"/>
                    </a:ext>
                  </a:extLst>
                </p14:cNvPr>
                <p14:cNvContentPartPr/>
                <p14:nvPr/>
              </p14:nvContentPartPr>
              <p14:xfrm>
                <a:off x="3975799" y="3066210"/>
                <a:ext cx="112320" cy="191160"/>
              </p14:xfrm>
            </p:contentPart>
          </mc:Choice>
          <mc:Fallback>
            <p:pic>
              <p:nvPicPr>
                <p:cNvPr id="16" name="Ink 15">
                  <a:extLst>
                    <a:ext uri="{FF2B5EF4-FFF2-40B4-BE49-F238E27FC236}">
                      <a16:creationId xmlns:a16="http://schemas.microsoft.com/office/drawing/2014/main" id="{C273D8A2-8F21-4F57-902E-CE6F6F2B41A8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3966828" y="3057210"/>
                  <a:ext cx="129904" cy="208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4">
              <p14:nvContentPartPr>
                <p14:cNvPr id="18" name="Ink 17">
                  <a:extLst>
                    <a:ext uri="{FF2B5EF4-FFF2-40B4-BE49-F238E27FC236}">
                      <a16:creationId xmlns:a16="http://schemas.microsoft.com/office/drawing/2014/main" id="{1F91A20F-644C-433E-A3BC-B6224F05C9AD}"/>
                    </a:ext>
                  </a:extLst>
                </p14:cNvPr>
                <p14:cNvContentPartPr/>
                <p14:nvPr/>
              </p14:nvContentPartPr>
              <p14:xfrm>
                <a:off x="3694639" y="3397050"/>
                <a:ext cx="133920" cy="436680"/>
              </p14:xfrm>
            </p:contentPart>
          </mc:Choice>
          <mc:Fallback>
            <p:pic>
              <p:nvPicPr>
                <p:cNvPr id="18" name="Ink 17">
                  <a:extLst>
                    <a:ext uri="{FF2B5EF4-FFF2-40B4-BE49-F238E27FC236}">
                      <a16:creationId xmlns:a16="http://schemas.microsoft.com/office/drawing/2014/main" id="{1F91A20F-644C-433E-A3BC-B6224F05C9AD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3685639" y="3388050"/>
                  <a:ext cx="151560" cy="454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6">
              <p14:nvContentPartPr>
                <p14:cNvPr id="19" name="Ink 18">
                  <a:extLst>
                    <a:ext uri="{FF2B5EF4-FFF2-40B4-BE49-F238E27FC236}">
                      <a16:creationId xmlns:a16="http://schemas.microsoft.com/office/drawing/2014/main" id="{9E2F03C9-3905-4411-B73D-BDE7F87A587D}"/>
                    </a:ext>
                  </a:extLst>
                </p14:cNvPr>
                <p14:cNvContentPartPr/>
                <p14:nvPr/>
              </p14:nvContentPartPr>
              <p14:xfrm>
                <a:off x="3898039" y="3477330"/>
                <a:ext cx="114120" cy="189360"/>
              </p14:xfrm>
            </p:contentPart>
          </mc:Choice>
          <mc:Fallback>
            <p:pic>
              <p:nvPicPr>
                <p:cNvPr id="19" name="Ink 18">
                  <a:extLst>
                    <a:ext uri="{FF2B5EF4-FFF2-40B4-BE49-F238E27FC236}">
                      <a16:creationId xmlns:a16="http://schemas.microsoft.com/office/drawing/2014/main" id="{9E2F03C9-3905-4411-B73D-BDE7F87A587D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3889039" y="3468330"/>
                  <a:ext cx="131760" cy="207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8">
              <p14:nvContentPartPr>
                <p14:cNvPr id="20" name="Ink 19">
                  <a:extLst>
                    <a:ext uri="{FF2B5EF4-FFF2-40B4-BE49-F238E27FC236}">
                      <a16:creationId xmlns:a16="http://schemas.microsoft.com/office/drawing/2014/main" id="{0B9A351E-6064-4AE4-AA1C-94F05840196E}"/>
                    </a:ext>
                  </a:extLst>
                </p14:cNvPr>
                <p14:cNvContentPartPr/>
                <p14:nvPr/>
              </p14:nvContentPartPr>
              <p14:xfrm>
                <a:off x="4039159" y="3472290"/>
                <a:ext cx="108000" cy="178200"/>
              </p14:xfrm>
            </p:contentPart>
          </mc:Choice>
          <mc:Fallback>
            <p:pic>
              <p:nvPicPr>
                <p:cNvPr id="20" name="Ink 19">
                  <a:extLst>
                    <a:ext uri="{FF2B5EF4-FFF2-40B4-BE49-F238E27FC236}">
                      <a16:creationId xmlns:a16="http://schemas.microsoft.com/office/drawing/2014/main" id="{0B9A351E-6064-4AE4-AA1C-94F05840196E}"/>
                    </a:ext>
                  </a:extLst>
                </p:cNvPr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4030159" y="3463290"/>
                  <a:ext cx="125640" cy="195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0">
              <p14:nvContentPartPr>
                <p14:cNvPr id="21" name="Ink 20">
                  <a:extLst>
                    <a:ext uri="{FF2B5EF4-FFF2-40B4-BE49-F238E27FC236}">
                      <a16:creationId xmlns:a16="http://schemas.microsoft.com/office/drawing/2014/main" id="{B4996DC0-4FDA-4A82-9CCC-A4EA675F5D72}"/>
                    </a:ext>
                  </a:extLst>
                </p14:cNvPr>
                <p14:cNvContentPartPr/>
                <p14:nvPr/>
              </p14:nvContentPartPr>
              <p14:xfrm>
                <a:off x="3674119" y="3803130"/>
                <a:ext cx="298800" cy="471240"/>
              </p14:xfrm>
            </p:contentPart>
          </mc:Choice>
          <mc:Fallback>
            <p:pic>
              <p:nvPicPr>
                <p:cNvPr id="21" name="Ink 20">
                  <a:extLst>
                    <a:ext uri="{FF2B5EF4-FFF2-40B4-BE49-F238E27FC236}">
                      <a16:creationId xmlns:a16="http://schemas.microsoft.com/office/drawing/2014/main" id="{B4996DC0-4FDA-4A82-9CCC-A4EA675F5D72}"/>
                    </a:ext>
                  </a:extLst>
                </p:cNvPr>
                <p:cNvPicPr/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3665119" y="3794130"/>
                  <a:ext cx="316440" cy="488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2">
              <p14:nvContentPartPr>
                <p14:cNvPr id="22" name="Ink 21">
                  <a:extLst>
                    <a:ext uri="{FF2B5EF4-FFF2-40B4-BE49-F238E27FC236}">
                      <a16:creationId xmlns:a16="http://schemas.microsoft.com/office/drawing/2014/main" id="{6AEE66FB-125F-44AB-B885-E2407CE692D7}"/>
                    </a:ext>
                  </a:extLst>
                </p14:cNvPr>
                <p14:cNvContentPartPr/>
                <p14:nvPr/>
              </p14:nvContentPartPr>
              <p14:xfrm>
                <a:off x="4020799" y="3865410"/>
                <a:ext cx="126000" cy="193320"/>
              </p14:xfrm>
            </p:contentPart>
          </mc:Choice>
          <mc:Fallback>
            <p:pic>
              <p:nvPicPr>
                <p:cNvPr id="22" name="Ink 21">
                  <a:extLst>
                    <a:ext uri="{FF2B5EF4-FFF2-40B4-BE49-F238E27FC236}">
                      <a16:creationId xmlns:a16="http://schemas.microsoft.com/office/drawing/2014/main" id="{6AEE66FB-125F-44AB-B885-E2407CE692D7}"/>
                    </a:ext>
                  </a:extLst>
                </p:cNvPr>
                <p:cNvPicPr/>
                <p:nvPr/>
              </p:nvPicPr>
              <p:blipFill>
                <a:blip r:embed="rId33"/>
                <a:stretch>
                  <a:fillRect/>
                </a:stretch>
              </p:blipFill>
              <p:spPr>
                <a:xfrm>
                  <a:off x="4011799" y="3856410"/>
                  <a:ext cx="143640" cy="210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4">
              <p14:nvContentPartPr>
                <p14:cNvPr id="23" name="Ink 22">
                  <a:extLst>
                    <a:ext uri="{FF2B5EF4-FFF2-40B4-BE49-F238E27FC236}">
                      <a16:creationId xmlns:a16="http://schemas.microsoft.com/office/drawing/2014/main" id="{DC92D486-D73C-44D6-B8B6-C3BD1B0F52E9}"/>
                    </a:ext>
                  </a:extLst>
                </p14:cNvPr>
                <p14:cNvContentPartPr/>
                <p14:nvPr/>
              </p14:nvContentPartPr>
              <p14:xfrm>
                <a:off x="3741079" y="4146570"/>
                <a:ext cx="263880" cy="377640"/>
              </p14:xfrm>
            </p:contentPart>
          </mc:Choice>
          <mc:Fallback>
            <p:pic>
              <p:nvPicPr>
                <p:cNvPr id="23" name="Ink 22">
                  <a:extLst>
                    <a:ext uri="{FF2B5EF4-FFF2-40B4-BE49-F238E27FC236}">
                      <a16:creationId xmlns:a16="http://schemas.microsoft.com/office/drawing/2014/main" id="{DC92D486-D73C-44D6-B8B6-C3BD1B0F52E9}"/>
                    </a:ext>
                  </a:extLst>
                </p:cNvPr>
                <p:cNvPicPr/>
                <p:nvPr/>
              </p:nvPicPr>
              <p:blipFill>
                <a:blip r:embed="rId35"/>
                <a:stretch>
                  <a:fillRect/>
                </a:stretch>
              </p:blipFill>
              <p:spPr>
                <a:xfrm>
                  <a:off x="3732079" y="4137570"/>
                  <a:ext cx="281520" cy="395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6">
              <p14:nvContentPartPr>
                <p14:cNvPr id="24" name="Ink 23">
                  <a:extLst>
                    <a:ext uri="{FF2B5EF4-FFF2-40B4-BE49-F238E27FC236}">
                      <a16:creationId xmlns:a16="http://schemas.microsoft.com/office/drawing/2014/main" id="{A09C57EE-2526-4AD7-A989-7476A39BCF7F}"/>
                    </a:ext>
                  </a:extLst>
                </p14:cNvPr>
                <p14:cNvContentPartPr/>
                <p14:nvPr/>
              </p14:nvContentPartPr>
              <p14:xfrm>
                <a:off x="4068679" y="4283370"/>
                <a:ext cx="99000" cy="205200"/>
              </p14:xfrm>
            </p:contentPart>
          </mc:Choice>
          <mc:Fallback>
            <p:pic>
              <p:nvPicPr>
                <p:cNvPr id="24" name="Ink 23">
                  <a:extLst>
                    <a:ext uri="{FF2B5EF4-FFF2-40B4-BE49-F238E27FC236}">
                      <a16:creationId xmlns:a16="http://schemas.microsoft.com/office/drawing/2014/main" id="{A09C57EE-2526-4AD7-A989-7476A39BCF7F}"/>
                    </a:ext>
                  </a:extLst>
                </p:cNvPr>
                <p:cNvPicPr/>
                <p:nvPr/>
              </p:nvPicPr>
              <p:blipFill>
                <a:blip r:embed="rId37"/>
                <a:stretch>
                  <a:fillRect/>
                </a:stretch>
              </p:blipFill>
              <p:spPr>
                <a:xfrm>
                  <a:off x="4059679" y="4274370"/>
                  <a:ext cx="116640" cy="222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8">
              <p14:nvContentPartPr>
                <p14:cNvPr id="26" name="Ink 25">
                  <a:extLst>
                    <a:ext uri="{FF2B5EF4-FFF2-40B4-BE49-F238E27FC236}">
                      <a16:creationId xmlns:a16="http://schemas.microsoft.com/office/drawing/2014/main" id="{232F06C5-315D-4920-932A-CC0CF55A3A46}"/>
                    </a:ext>
                  </a:extLst>
                </p14:cNvPr>
                <p14:cNvContentPartPr/>
                <p14:nvPr/>
              </p14:nvContentPartPr>
              <p14:xfrm>
                <a:off x="4188559" y="3226410"/>
                <a:ext cx="19080" cy="87840"/>
              </p14:xfrm>
            </p:contentPart>
          </mc:Choice>
          <mc:Fallback>
            <p:pic>
              <p:nvPicPr>
                <p:cNvPr id="26" name="Ink 25">
                  <a:extLst>
                    <a:ext uri="{FF2B5EF4-FFF2-40B4-BE49-F238E27FC236}">
                      <a16:creationId xmlns:a16="http://schemas.microsoft.com/office/drawing/2014/main" id="{232F06C5-315D-4920-932A-CC0CF55A3A46}"/>
                    </a:ext>
                  </a:extLst>
                </p:cNvPr>
                <p:cNvPicPr/>
                <p:nvPr/>
              </p:nvPicPr>
              <p:blipFill>
                <a:blip r:embed="rId39"/>
                <a:stretch>
                  <a:fillRect/>
                </a:stretch>
              </p:blipFill>
              <p:spPr>
                <a:xfrm>
                  <a:off x="4179726" y="3217410"/>
                  <a:ext cx="36393" cy="105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0">
              <p14:nvContentPartPr>
                <p14:cNvPr id="27" name="Ink 26">
                  <a:extLst>
                    <a:ext uri="{FF2B5EF4-FFF2-40B4-BE49-F238E27FC236}">
                      <a16:creationId xmlns:a16="http://schemas.microsoft.com/office/drawing/2014/main" id="{94643416-2F13-44EC-9913-C260D2D7A871}"/>
                    </a:ext>
                  </a:extLst>
                </p14:cNvPr>
                <p14:cNvContentPartPr/>
                <p14:nvPr/>
              </p14:nvContentPartPr>
              <p14:xfrm>
                <a:off x="4207279" y="3682890"/>
                <a:ext cx="28080" cy="132120"/>
              </p14:xfrm>
            </p:contentPart>
          </mc:Choice>
          <mc:Fallback>
            <p:pic>
              <p:nvPicPr>
                <p:cNvPr id="27" name="Ink 26">
                  <a:extLst>
                    <a:ext uri="{FF2B5EF4-FFF2-40B4-BE49-F238E27FC236}">
                      <a16:creationId xmlns:a16="http://schemas.microsoft.com/office/drawing/2014/main" id="{94643416-2F13-44EC-9913-C260D2D7A871}"/>
                    </a:ext>
                  </a:extLst>
                </p:cNvPr>
                <p:cNvPicPr/>
                <p:nvPr/>
              </p:nvPicPr>
              <p:blipFill>
                <a:blip r:embed="rId41"/>
                <a:stretch>
                  <a:fillRect/>
                </a:stretch>
              </p:blipFill>
              <p:spPr>
                <a:xfrm>
                  <a:off x="4198279" y="3673914"/>
                  <a:ext cx="45720" cy="149712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2">
              <p14:nvContentPartPr>
                <p14:cNvPr id="28" name="Ink 27">
                  <a:extLst>
                    <a:ext uri="{FF2B5EF4-FFF2-40B4-BE49-F238E27FC236}">
                      <a16:creationId xmlns:a16="http://schemas.microsoft.com/office/drawing/2014/main" id="{B06B4AF5-B526-4447-A016-A3893CC80431}"/>
                    </a:ext>
                  </a:extLst>
                </p14:cNvPr>
                <p14:cNvContentPartPr/>
                <p14:nvPr/>
              </p14:nvContentPartPr>
              <p14:xfrm>
                <a:off x="4214839" y="4110930"/>
                <a:ext cx="15480" cy="91800"/>
              </p14:xfrm>
            </p:contentPart>
          </mc:Choice>
          <mc:Fallback>
            <p:pic>
              <p:nvPicPr>
                <p:cNvPr id="28" name="Ink 27">
                  <a:extLst>
                    <a:ext uri="{FF2B5EF4-FFF2-40B4-BE49-F238E27FC236}">
                      <a16:creationId xmlns:a16="http://schemas.microsoft.com/office/drawing/2014/main" id="{B06B4AF5-B526-4447-A016-A3893CC80431}"/>
                    </a:ext>
                  </a:extLst>
                </p:cNvPr>
                <p:cNvPicPr/>
                <p:nvPr/>
              </p:nvPicPr>
              <p:blipFill>
                <a:blip r:embed="rId43"/>
                <a:stretch>
                  <a:fillRect/>
                </a:stretch>
              </p:blipFill>
              <p:spPr>
                <a:xfrm>
                  <a:off x="4206044" y="4101930"/>
                  <a:ext cx="32719" cy="109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4">
              <p14:nvContentPartPr>
                <p14:cNvPr id="29" name="Ink 28">
                  <a:extLst>
                    <a:ext uri="{FF2B5EF4-FFF2-40B4-BE49-F238E27FC236}">
                      <a16:creationId xmlns:a16="http://schemas.microsoft.com/office/drawing/2014/main" id="{2E1A22BB-6ED9-44C8-95F4-138FE0154492}"/>
                    </a:ext>
                  </a:extLst>
                </p14:cNvPr>
                <p14:cNvContentPartPr/>
                <p14:nvPr/>
              </p14:nvContentPartPr>
              <p14:xfrm>
                <a:off x="4263439" y="4488930"/>
                <a:ext cx="19440" cy="109080"/>
              </p14:xfrm>
            </p:contentPart>
          </mc:Choice>
          <mc:Fallback>
            <p:pic>
              <p:nvPicPr>
                <p:cNvPr id="29" name="Ink 28">
                  <a:extLst>
                    <a:ext uri="{FF2B5EF4-FFF2-40B4-BE49-F238E27FC236}">
                      <a16:creationId xmlns:a16="http://schemas.microsoft.com/office/drawing/2014/main" id="{2E1A22BB-6ED9-44C8-95F4-138FE0154492}"/>
                    </a:ext>
                  </a:extLst>
                </p:cNvPr>
                <p:cNvPicPr/>
                <p:nvPr/>
              </p:nvPicPr>
              <p:blipFill>
                <a:blip r:embed="rId45"/>
                <a:stretch>
                  <a:fillRect/>
                </a:stretch>
              </p:blipFill>
              <p:spPr>
                <a:xfrm>
                  <a:off x="4254439" y="4479930"/>
                  <a:ext cx="37080" cy="1267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>
        <mc:Choice xmlns:p14="http://schemas.microsoft.com/office/powerpoint/2010/main" Requires="p14">
          <p:contentPart p14:bwMode="auto" r:id="rId46">
            <p14:nvContentPartPr>
              <p14:cNvPr id="101" name="Ink 100">
                <a:extLst>
                  <a:ext uri="{FF2B5EF4-FFF2-40B4-BE49-F238E27FC236}">
                    <a16:creationId xmlns:a16="http://schemas.microsoft.com/office/drawing/2014/main" id="{E3DB912C-C575-464D-91A5-40BED84F7A4D}"/>
                  </a:ext>
                </a:extLst>
              </p14:cNvPr>
              <p14:cNvContentPartPr/>
              <p14:nvPr/>
            </p14:nvContentPartPr>
            <p14:xfrm>
              <a:off x="4475119" y="3909330"/>
              <a:ext cx="251640" cy="202680"/>
            </p14:xfrm>
          </p:contentPart>
        </mc:Choice>
        <mc:Fallback>
          <p:pic>
            <p:nvPicPr>
              <p:cNvPr id="101" name="Ink 100">
                <a:extLst>
                  <a:ext uri="{FF2B5EF4-FFF2-40B4-BE49-F238E27FC236}">
                    <a16:creationId xmlns:a16="http://schemas.microsoft.com/office/drawing/2014/main" id="{E3DB912C-C575-464D-91A5-40BED84F7A4D}"/>
                  </a:ext>
                </a:extLst>
              </p:cNvPr>
              <p:cNvPicPr/>
              <p:nvPr/>
            </p:nvPicPr>
            <p:blipFill>
              <a:blip r:embed="rId47"/>
              <a:stretch>
                <a:fillRect/>
              </a:stretch>
            </p:blipFill>
            <p:spPr>
              <a:xfrm>
                <a:off x="4466106" y="3900346"/>
                <a:ext cx="269305" cy="220289"/>
              </a:xfrm>
              <a:prstGeom prst="rect">
                <a:avLst/>
              </a:prstGeom>
            </p:spPr>
          </p:pic>
        </mc:Fallback>
      </mc:AlternateContent>
      <p:grpSp>
        <p:nvGrpSpPr>
          <p:cNvPr id="141" name="Group 140">
            <a:extLst>
              <a:ext uri="{FF2B5EF4-FFF2-40B4-BE49-F238E27FC236}">
                <a16:creationId xmlns:a16="http://schemas.microsoft.com/office/drawing/2014/main" id="{D333A582-08D3-4B17-8732-DCAA0486C271}"/>
              </a:ext>
            </a:extLst>
          </p:cNvPr>
          <p:cNvGrpSpPr/>
          <p:nvPr/>
        </p:nvGrpSpPr>
        <p:grpSpPr>
          <a:xfrm>
            <a:off x="8306239" y="3394890"/>
            <a:ext cx="2680560" cy="819000"/>
            <a:chOff x="8306239" y="3394890"/>
            <a:chExt cx="2680560" cy="81900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48">
              <p14:nvContentPartPr>
                <p14:cNvPr id="81" name="Ink 80">
                  <a:extLst>
                    <a:ext uri="{FF2B5EF4-FFF2-40B4-BE49-F238E27FC236}">
                      <a16:creationId xmlns:a16="http://schemas.microsoft.com/office/drawing/2014/main" id="{1DD494A3-9CA1-4A5A-81F2-40422A5BBA75}"/>
                    </a:ext>
                  </a:extLst>
                </p14:cNvPr>
                <p14:cNvContentPartPr/>
                <p14:nvPr/>
              </p14:nvContentPartPr>
              <p14:xfrm>
                <a:off x="8385799" y="3480930"/>
                <a:ext cx="128520" cy="177840"/>
              </p14:xfrm>
            </p:contentPart>
          </mc:Choice>
          <mc:Fallback>
            <p:pic>
              <p:nvPicPr>
                <p:cNvPr id="81" name="Ink 80">
                  <a:extLst>
                    <a:ext uri="{FF2B5EF4-FFF2-40B4-BE49-F238E27FC236}">
                      <a16:creationId xmlns:a16="http://schemas.microsoft.com/office/drawing/2014/main" id="{1DD494A3-9CA1-4A5A-81F2-40422A5BBA75}"/>
                    </a:ext>
                  </a:extLst>
                </p:cNvPr>
                <p:cNvPicPr/>
                <p:nvPr/>
              </p:nvPicPr>
              <p:blipFill>
                <a:blip r:embed="rId49"/>
                <a:stretch>
                  <a:fillRect/>
                </a:stretch>
              </p:blipFill>
              <p:spPr>
                <a:xfrm>
                  <a:off x="8376824" y="3471912"/>
                  <a:ext cx="146111" cy="195516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50">
              <p14:nvContentPartPr>
                <p14:cNvPr id="82" name="Ink 81">
                  <a:extLst>
                    <a:ext uri="{FF2B5EF4-FFF2-40B4-BE49-F238E27FC236}">
                      <a16:creationId xmlns:a16="http://schemas.microsoft.com/office/drawing/2014/main" id="{1F856639-2472-4127-B149-597D3E5B9746}"/>
                    </a:ext>
                  </a:extLst>
                </p14:cNvPr>
                <p14:cNvContentPartPr/>
                <p14:nvPr/>
              </p14:nvContentPartPr>
              <p14:xfrm>
                <a:off x="8554639" y="3523410"/>
                <a:ext cx="20160" cy="135720"/>
              </p14:xfrm>
            </p:contentPart>
          </mc:Choice>
          <mc:Fallback>
            <p:pic>
              <p:nvPicPr>
                <p:cNvPr id="82" name="Ink 81">
                  <a:extLst>
                    <a:ext uri="{FF2B5EF4-FFF2-40B4-BE49-F238E27FC236}">
                      <a16:creationId xmlns:a16="http://schemas.microsoft.com/office/drawing/2014/main" id="{1F856639-2472-4127-B149-597D3E5B9746}"/>
                    </a:ext>
                  </a:extLst>
                </p:cNvPr>
                <p:cNvPicPr/>
                <p:nvPr/>
              </p:nvPicPr>
              <p:blipFill>
                <a:blip r:embed="rId51"/>
                <a:stretch>
                  <a:fillRect/>
                </a:stretch>
              </p:blipFill>
              <p:spPr>
                <a:xfrm>
                  <a:off x="8545639" y="3514410"/>
                  <a:ext cx="37800" cy="153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52">
              <p14:nvContentPartPr>
                <p14:cNvPr id="83" name="Ink 82">
                  <a:extLst>
                    <a:ext uri="{FF2B5EF4-FFF2-40B4-BE49-F238E27FC236}">
                      <a16:creationId xmlns:a16="http://schemas.microsoft.com/office/drawing/2014/main" id="{F8DD0770-1FB2-4AFF-B01E-0226F66DED61}"/>
                    </a:ext>
                  </a:extLst>
                </p14:cNvPr>
                <p14:cNvContentPartPr/>
                <p14:nvPr/>
              </p14:nvContentPartPr>
              <p14:xfrm>
                <a:off x="8610079" y="3394890"/>
                <a:ext cx="148320" cy="252360"/>
              </p14:xfrm>
            </p:contentPart>
          </mc:Choice>
          <mc:Fallback>
            <p:pic>
              <p:nvPicPr>
                <p:cNvPr id="83" name="Ink 82">
                  <a:extLst>
                    <a:ext uri="{FF2B5EF4-FFF2-40B4-BE49-F238E27FC236}">
                      <a16:creationId xmlns:a16="http://schemas.microsoft.com/office/drawing/2014/main" id="{F8DD0770-1FB2-4AFF-B01E-0226F66DED61}"/>
                    </a:ext>
                  </a:extLst>
                </p:cNvPr>
                <p:cNvPicPr/>
                <p:nvPr/>
              </p:nvPicPr>
              <p:blipFill>
                <a:blip r:embed="rId53"/>
                <a:stretch>
                  <a:fillRect/>
                </a:stretch>
              </p:blipFill>
              <p:spPr>
                <a:xfrm>
                  <a:off x="8601057" y="3385890"/>
                  <a:ext cx="166003" cy="270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54">
              <p14:nvContentPartPr>
                <p14:cNvPr id="84" name="Ink 83">
                  <a:extLst>
                    <a:ext uri="{FF2B5EF4-FFF2-40B4-BE49-F238E27FC236}">
                      <a16:creationId xmlns:a16="http://schemas.microsoft.com/office/drawing/2014/main" id="{A1B7F63D-E0C0-417B-A2F7-511678F862DF}"/>
                    </a:ext>
                  </a:extLst>
                </p14:cNvPr>
                <p14:cNvContentPartPr/>
                <p14:nvPr/>
              </p14:nvContentPartPr>
              <p14:xfrm>
                <a:off x="8774959" y="3513330"/>
                <a:ext cx="112320" cy="148680"/>
              </p14:xfrm>
            </p:contentPart>
          </mc:Choice>
          <mc:Fallback>
            <p:pic>
              <p:nvPicPr>
                <p:cNvPr id="84" name="Ink 83">
                  <a:extLst>
                    <a:ext uri="{FF2B5EF4-FFF2-40B4-BE49-F238E27FC236}">
                      <a16:creationId xmlns:a16="http://schemas.microsoft.com/office/drawing/2014/main" id="{A1B7F63D-E0C0-417B-A2F7-511678F862DF}"/>
                    </a:ext>
                  </a:extLst>
                </p:cNvPr>
                <p:cNvPicPr/>
                <p:nvPr/>
              </p:nvPicPr>
              <p:blipFill>
                <a:blip r:embed="rId55"/>
                <a:stretch>
                  <a:fillRect/>
                </a:stretch>
              </p:blipFill>
              <p:spPr>
                <a:xfrm>
                  <a:off x="8765988" y="3504352"/>
                  <a:ext cx="129904" cy="166277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56">
              <p14:nvContentPartPr>
                <p14:cNvPr id="85" name="Ink 84">
                  <a:extLst>
                    <a:ext uri="{FF2B5EF4-FFF2-40B4-BE49-F238E27FC236}">
                      <a16:creationId xmlns:a16="http://schemas.microsoft.com/office/drawing/2014/main" id="{9C421306-7214-4AC1-81B3-44C0A721E1E5}"/>
                    </a:ext>
                  </a:extLst>
                </p14:cNvPr>
                <p14:cNvContentPartPr/>
                <p14:nvPr/>
              </p14:nvContentPartPr>
              <p14:xfrm>
                <a:off x="8903479" y="3520530"/>
                <a:ext cx="96840" cy="139680"/>
              </p14:xfrm>
            </p:contentPart>
          </mc:Choice>
          <mc:Fallback>
            <p:pic>
              <p:nvPicPr>
                <p:cNvPr id="85" name="Ink 84">
                  <a:extLst>
                    <a:ext uri="{FF2B5EF4-FFF2-40B4-BE49-F238E27FC236}">
                      <a16:creationId xmlns:a16="http://schemas.microsoft.com/office/drawing/2014/main" id="{9C421306-7214-4AC1-81B3-44C0A721E1E5}"/>
                    </a:ext>
                  </a:extLst>
                </p:cNvPr>
                <p:cNvPicPr/>
                <p:nvPr/>
              </p:nvPicPr>
              <p:blipFill>
                <a:blip r:embed="rId57"/>
                <a:stretch>
                  <a:fillRect/>
                </a:stretch>
              </p:blipFill>
              <p:spPr>
                <a:xfrm>
                  <a:off x="8894445" y="3511553"/>
                  <a:ext cx="114546" cy="157275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58">
              <p14:nvContentPartPr>
                <p14:cNvPr id="86" name="Ink 85">
                  <a:extLst>
                    <a:ext uri="{FF2B5EF4-FFF2-40B4-BE49-F238E27FC236}">
                      <a16:creationId xmlns:a16="http://schemas.microsoft.com/office/drawing/2014/main" id="{E0536D03-7892-4398-B8BA-2865455BB9F1}"/>
                    </a:ext>
                  </a:extLst>
                </p14:cNvPr>
                <p14:cNvContentPartPr/>
                <p14:nvPr/>
              </p14:nvContentPartPr>
              <p14:xfrm>
                <a:off x="8600359" y="3435930"/>
                <a:ext cx="16200" cy="1440"/>
              </p14:xfrm>
            </p:contentPart>
          </mc:Choice>
          <mc:Fallback>
            <p:pic>
              <p:nvPicPr>
                <p:cNvPr id="86" name="Ink 85">
                  <a:extLst>
                    <a:ext uri="{FF2B5EF4-FFF2-40B4-BE49-F238E27FC236}">
                      <a16:creationId xmlns:a16="http://schemas.microsoft.com/office/drawing/2014/main" id="{E0536D03-7892-4398-B8BA-2865455BB9F1}"/>
                    </a:ext>
                  </a:extLst>
                </p:cNvPr>
                <p:cNvPicPr/>
                <p:nvPr/>
              </p:nvPicPr>
              <p:blipFill>
                <a:blip r:embed="rId59"/>
                <a:stretch>
                  <a:fillRect/>
                </a:stretch>
              </p:blipFill>
              <p:spPr>
                <a:xfrm>
                  <a:off x="8591359" y="3426930"/>
                  <a:ext cx="33840" cy="19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60">
              <p14:nvContentPartPr>
                <p14:cNvPr id="87" name="Ink 86">
                  <a:extLst>
                    <a:ext uri="{FF2B5EF4-FFF2-40B4-BE49-F238E27FC236}">
                      <a16:creationId xmlns:a16="http://schemas.microsoft.com/office/drawing/2014/main" id="{4EE2C29C-C389-4CD9-8E7B-2F7CEB593761}"/>
                    </a:ext>
                  </a:extLst>
                </p14:cNvPr>
                <p14:cNvContentPartPr/>
                <p14:nvPr/>
              </p14:nvContentPartPr>
              <p14:xfrm>
                <a:off x="9102199" y="3529530"/>
                <a:ext cx="133560" cy="235440"/>
              </p14:xfrm>
            </p:contentPart>
          </mc:Choice>
          <mc:Fallback>
            <p:pic>
              <p:nvPicPr>
                <p:cNvPr id="87" name="Ink 86">
                  <a:extLst>
                    <a:ext uri="{FF2B5EF4-FFF2-40B4-BE49-F238E27FC236}">
                      <a16:creationId xmlns:a16="http://schemas.microsoft.com/office/drawing/2014/main" id="{4EE2C29C-C389-4CD9-8E7B-2F7CEB593761}"/>
                    </a:ext>
                  </a:extLst>
                </p:cNvPr>
                <p:cNvPicPr/>
                <p:nvPr/>
              </p:nvPicPr>
              <p:blipFill>
                <a:blip r:embed="rId61"/>
                <a:stretch>
                  <a:fillRect/>
                </a:stretch>
              </p:blipFill>
              <p:spPr>
                <a:xfrm>
                  <a:off x="9093175" y="3520530"/>
                  <a:ext cx="151248" cy="253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62">
              <p14:nvContentPartPr>
                <p14:cNvPr id="88" name="Ink 87">
                  <a:extLst>
                    <a:ext uri="{FF2B5EF4-FFF2-40B4-BE49-F238E27FC236}">
                      <a16:creationId xmlns:a16="http://schemas.microsoft.com/office/drawing/2014/main" id="{EF1E2943-362D-4090-A98E-6907237F52E9}"/>
                    </a:ext>
                  </a:extLst>
                </p14:cNvPr>
                <p14:cNvContentPartPr/>
                <p14:nvPr/>
              </p14:nvContentPartPr>
              <p14:xfrm>
                <a:off x="9286519" y="3494610"/>
                <a:ext cx="120960" cy="177120"/>
              </p14:xfrm>
            </p:contentPart>
          </mc:Choice>
          <mc:Fallback>
            <p:pic>
              <p:nvPicPr>
                <p:cNvPr id="88" name="Ink 87">
                  <a:extLst>
                    <a:ext uri="{FF2B5EF4-FFF2-40B4-BE49-F238E27FC236}">
                      <a16:creationId xmlns:a16="http://schemas.microsoft.com/office/drawing/2014/main" id="{EF1E2943-362D-4090-A98E-6907237F52E9}"/>
                    </a:ext>
                  </a:extLst>
                </p:cNvPr>
                <p:cNvPicPr/>
                <p:nvPr/>
              </p:nvPicPr>
              <p:blipFill>
                <a:blip r:embed="rId63"/>
                <a:stretch>
                  <a:fillRect/>
                </a:stretch>
              </p:blipFill>
              <p:spPr>
                <a:xfrm>
                  <a:off x="9277519" y="3485628"/>
                  <a:ext cx="138600" cy="194724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64">
              <p14:nvContentPartPr>
                <p14:cNvPr id="89" name="Ink 88">
                  <a:extLst>
                    <a:ext uri="{FF2B5EF4-FFF2-40B4-BE49-F238E27FC236}">
                      <a16:creationId xmlns:a16="http://schemas.microsoft.com/office/drawing/2014/main" id="{C5654E03-3D81-42CF-AE91-A716C0884034}"/>
                    </a:ext>
                  </a:extLst>
                </p14:cNvPr>
                <p14:cNvContentPartPr/>
                <p14:nvPr/>
              </p14:nvContentPartPr>
              <p14:xfrm>
                <a:off x="9411799" y="3510450"/>
                <a:ext cx="254520" cy="274320"/>
              </p14:xfrm>
            </p:contentPart>
          </mc:Choice>
          <mc:Fallback>
            <p:pic>
              <p:nvPicPr>
                <p:cNvPr id="89" name="Ink 88">
                  <a:extLst>
                    <a:ext uri="{FF2B5EF4-FFF2-40B4-BE49-F238E27FC236}">
                      <a16:creationId xmlns:a16="http://schemas.microsoft.com/office/drawing/2014/main" id="{C5654E03-3D81-42CF-AE91-A716C0884034}"/>
                    </a:ext>
                  </a:extLst>
                </p:cNvPr>
                <p:cNvPicPr/>
                <p:nvPr/>
              </p:nvPicPr>
              <p:blipFill>
                <a:blip r:embed="rId65"/>
                <a:stretch>
                  <a:fillRect/>
                </a:stretch>
              </p:blipFill>
              <p:spPr>
                <a:xfrm>
                  <a:off x="9402799" y="3501450"/>
                  <a:ext cx="272160" cy="291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66">
              <p14:nvContentPartPr>
                <p14:cNvPr id="90" name="Ink 89">
                  <a:extLst>
                    <a:ext uri="{FF2B5EF4-FFF2-40B4-BE49-F238E27FC236}">
                      <a16:creationId xmlns:a16="http://schemas.microsoft.com/office/drawing/2014/main" id="{70702652-6A4D-4AA3-84DE-60C301209667}"/>
                    </a:ext>
                  </a:extLst>
                </p14:cNvPr>
                <p14:cNvContentPartPr/>
                <p14:nvPr/>
              </p14:nvContentPartPr>
              <p14:xfrm>
                <a:off x="9691879" y="3556890"/>
                <a:ext cx="121320" cy="141480"/>
              </p14:xfrm>
            </p:contentPart>
          </mc:Choice>
          <mc:Fallback>
            <p:pic>
              <p:nvPicPr>
                <p:cNvPr id="90" name="Ink 89">
                  <a:extLst>
                    <a:ext uri="{FF2B5EF4-FFF2-40B4-BE49-F238E27FC236}">
                      <a16:creationId xmlns:a16="http://schemas.microsoft.com/office/drawing/2014/main" id="{70702652-6A4D-4AA3-84DE-60C301209667}"/>
                    </a:ext>
                  </a:extLst>
                </p:cNvPr>
                <p:cNvPicPr/>
                <p:nvPr/>
              </p:nvPicPr>
              <p:blipFill>
                <a:blip r:embed="rId67"/>
                <a:stretch>
                  <a:fillRect/>
                </a:stretch>
              </p:blipFill>
              <p:spPr>
                <a:xfrm>
                  <a:off x="9682879" y="3547890"/>
                  <a:ext cx="138960" cy="159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68">
              <p14:nvContentPartPr>
                <p14:cNvPr id="91" name="Ink 90">
                  <a:extLst>
                    <a:ext uri="{FF2B5EF4-FFF2-40B4-BE49-F238E27FC236}">
                      <a16:creationId xmlns:a16="http://schemas.microsoft.com/office/drawing/2014/main" id="{311E8ECC-DCBF-4D27-9BFF-06FC5C1EF6C0}"/>
                    </a:ext>
                  </a:extLst>
                </p14:cNvPr>
                <p14:cNvContentPartPr/>
                <p14:nvPr/>
              </p14:nvContentPartPr>
              <p14:xfrm>
                <a:off x="9861079" y="3543930"/>
                <a:ext cx="119520" cy="132120"/>
              </p14:xfrm>
            </p:contentPart>
          </mc:Choice>
          <mc:Fallback>
            <p:pic>
              <p:nvPicPr>
                <p:cNvPr id="91" name="Ink 90">
                  <a:extLst>
                    <a:ext uri="{FF2B5EF4-FFF2-40B4-BE49-F238E27FC236}">
                      <a16:creationId xmlns:a16="http://schemas.microsoft.com/office/drawing/2014/main" id="{311E8ECC-DCBF-4D27-9BFF-06FC5C1EF6C0}"/>
                    </a:ext>
                  </a:extLst>
                </p:cNvPr>
                <p:cNvPicPr/>
                <p:nvPr/>
              </p:nvPicPr>
              <p:blipFill>
                <a:blip r:embed="rId69"/>
                <a:stretch>
                  <a:fillRect/>
                </a:stretch>
              </p:blipFill>
              <p:spPr>
                <a:xfrm>
                  <a:off x="9852079" y="3534930"/>
                  <a:ext cx="137160" cy="149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70">
              <p14:nvContentPartPr>
                <p14:cNvPr id="92" name="Ink 91">
                  <a:extLst>
                    <a:ext uri="{FF2B5EF4-FFF2-40B4-BE49-F238E27FC236}">
                      <a16:creationId xmlns:a16="http://schemas.microsoft.com/office/drawing/2014/main" id="{31EB264A-FCD2-4F4D-B1AF-3858CA50A853}"/>
                    </a:ext>
                  </a:extLst>
                </p14:cNvPr>
                <p14:cNvContentPartPr/>
                <p14:nvPr/>
              </p14:nvContentPartPr>
              <p14:xfrm>
                <a:off x="10060879" y="3416490"/>
                <a:ext cx="41400" cy="255960"/>
              </p14:xfrm>
            </p:contentPart>
          </mc:Choice>
          <mc:Fallback>
            <p:pic>
              <p:nvPicPr>
                <p:cNvPr id="92" name="Ink 91">
                  <a:extLst>
                    <a:ext uri="{FF2B5EF4-FFF2-40B4-BE49-F238E27FC236}">
                      <a16:creationId xmlns:a16="http://schemas.microsoft.com/office/drawing/2014/main" id="{31EB264A-FCD2-4F4D-B1AF-3858CA50A853}"/>
                    </a:ext>
                  </a:extLst>
                </p:cNvPr>
                <p:cNvPicPr/>
                <p:nvPr/>
              </p:nvPicPr>
              <p:blipFill>
                <a:blip r:embed="rId71"/>
                <a:stretch>
                  <a:fillRect/>
                </a:stretch>
              </p:blipFill>
              <p:spPr>
                <a:xfrm>
                  <a:off x="10051879" y="3407490"/>
                  <a:ext cx="59040" cy="273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72">
              <p14:nvContentPartPr>
                <p14:cNvPr id="93" name="Ink 92">
                  <a:extLst>
                    <a:ext uri="{FF2B5EF4-FFF2-40B4-BE49-F238E27FC236}">
                      <a16:creationId xmlns:a16="http://schemas.microsoft.com/office/drawing/2014/main" id="{7B58A982-6150-4B5C-82AC-35EF2E39E86A}"/>
                    </a:ext>
                  </a:extLst>
                </p14:cNvPr>
                <p14:cNvContentPartPr/>
                <p14:nvPr/>
              </p14:nvContentPartPr>
              <p14:xfrm>
                <a:off x="9943519" y="3552930"/>
                <a:ext cx="238680" cy="37080"/>
              </p14:xfrm>
            </p:contentPart>
          </mc:Choice>
          <mc:Fallback>
            <p:pic>
              <p:nvPicPr>
                <p:cNvPr id="93" name="Ink 92">
                  <a:extLst>
                    <a:ext uri="{FF2B5EF4-FFF2-40B4-BE49-F238E27FC236}">
                      <a16:creationId xmlns:a16="http://schemas.microsoft.com/office/drawing/2014/main" id="{7B58A982-6150-4B5C-82AC-35EF2E39E86A}"/>
                    </a:ext>
                  </a:extLst>
                </p:cNvPr>
                <p:cNvPicPr/>
                <p:nvPr/>
              </p:nvPicPr>
              <p:blipFill>
                <a:blip r:embed="rId73"/>
                <a:stretch>
                  <a:fillRect/>
                </a:stretch>
              </p:blipFill>
              <p:spPr>
                <a:xfrm>
                  <a:off x="9934533" y="3543930"/>
                  <a:ext cx="256293" cy="54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74">
              <p14:nvContentPartPr>
                <p14:cNvPr id="94" name="Ink 93">
                  <a:extLst>
                    <a:ext uri="{FF2B5EF4-FFF2-40B4-BE49-F238E27FC236}">
                      <a16:creationId xmlns:a16="http://schemas.microsoft.com/office/drawing/2014/main" id="{91E44DE0-4394-408B-B2BB-64E57C32B250}"/>
                    </a:ext>
                  </a:extLst>
                </p14:cNvPr>
                <p14:cNvContentPartPr/>
                <p14:nvPr/>
              </p14:nvContentPartPr>
              <p14:xfrm>
                <a:off x="10161679" y="3437010"/>
                <a:ext cx="727560" cy="292320"/>
              </p14:xfrm>
            </p:contentPart>
          </mc:Choice>
          <mc:Fallback>
            <p:pic>
              <p:nvPicPr>
                <p:cNvPr id="94" name="Ink 93">
                  <a:extLst>
                    <a:ext uri="{FF2B5EF4-FFF2-40B4-BE49-F238E27FC236}">
                      <a16:creationId xmlns:a16="http://schemas.microsoft.com/office/drawing/2014/main" id="{91E44DE0-4394-408B-B2BB-64E57C32B250}"/>
                    </a:ext>
                  </a:extLst>
                </p:cNvPr>
                <p:cNvPicPr/>
                <p:nvPr/>
              </p:nvPicPr>
              <p:blipFill>
                <a:blip r:embed="rId75"/>
                <a:stretch>
                  <a:fillRect/>
                </a:stretch>
              </p:blipFill>
              <p:spPr>
                <a:xfrm>
                  <a:off x="10152679" y="3428010"/>
                  <a:ext cx="745200" cy="309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76">
              <p14:nvContentPartPr>
                <p14:cNvPr id="123" name="Ink 122">
                  <a:extLst>
                    <a:ext uri="{FF2B5EF4-FFF2-40B4-BE49-F238E27FC236}">
                      <a16:creationId xmlns:a16="http://schemas.microsoft.com/office/drawing/2014/main" id="{FA2775EA-B984-4D87-9EEF-00A39F7AB3FC}"/>
                    </a:ext>
                  </a:extLst>
                </p14:cNvPr>
                <p14:cNvContentPartPr/>
                <p14:nvPr/>
              </p14:nvContentPartPr>
              <p14:xfrm>
                <a:off x="8306239" y="3885930"/>
                <a:ext cx="136440" cy="204120"/>
              </p14:xfrm>
            </p:contentPart>
          </mc:Choice>
          <mc:Fallback>
            <p:pic>
              <p:nvPicPr>
                <p:cNvPr id="123" name="Ink 122">
                  <a:extLst>
                    <a:ext uri="{FF2B5EF4-FFF2-40B4-BE49-F238E27FC236}">
                      <a16:creationId xmlns:a16="http://schemas.microsoft.com/office/drawing/2014/main" id="{FA2775EA-B984-4D87-9EEF-00A39F7AB3FC}"/>
                    </a:ext>
                  </a:extLst>
                </p:cNvPr>
                <p:cNvPicPr/>
                <p:nvPr/>
              </p:nvPicPr>
              <p:blipFill>
                <a:blip r:embed="rId77"/>
                <a:stretch>
                  <a:fillRect/>
                </a:stretch>
              </p:blipFill>
              <p:spPr>
                <a:xfrm>
                  <a:off x="8297239" y="3876930"/>
                  <a:ext cx="154080" cy="221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78">
              <p14:nvContentPartPr>
                <p14:cNvPr id="124" name="Ink 123">
                  <a:extLst>
                    <a:ext uri="{FF2B5EF4-FFF2-40B4-BE49-F238E27FC236}">
                      <a16:creationId xmlns:a16="http://schemas.microsoft.com/office/drawing/2014/main" id="{B9098DEC-65BD-4CE6-A43C-3DF7A2A6D9EE}"/>
                    </a:ext>
                  </a:extLst>
                </p14:cNvPr>
                <p14:cNvContentPartPr/>
                <p14:nvPr/>
              </p14:nvContentPartPr>
              <p14:xfrm>
                <a:off x="8463559" y="3910050"/>
                <a:ext cx="29880" cy="167760"/>
              </p14:xfrm>
            </p:contentPart>
          </mc:Choice>
          <mc:Fallback>
            <p:pic>
              <p:nvPicPr>
                <p:cNvPr id="124" name="Ink 123">
                  <a:extLst>
                    <a:ext uri="{FF2B5EF4-FFF2-40B4-BE49-F238E27FC236}">
                      <a16:creationId xmlns:a16="http://schemas.microsoft.com/office/drawing/2014/main" id="{B9098DEC-65BD-4CE6-A43C-3DF7A2A6D9EE}"/>
                    </a:ext>
                  </a:extLst>
                </p:cNvPr>
                <p:cNvPicPr/>
                <p:nvPr/>
              </p:nvPicPr>
              <p:blipFill>
                <a:blip r:embed="rId79"/>
                <a:stretch>
                  <a:fillRect/>
                </a:stretch>
              </p:blipFill>
              <p:spPr>
                <a:xfrm>
                  <a:off x="8454559" y="3901050"/>
                  <a:ext cx="47520" cy="185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80">
              <p14:nvContentPartPr>
                <p14:cNvPr id="125" name="Ink 124">
                  <a:extLst>
                    <a:ext uri="{FF2B5EF4-FFF2-40B4-BE49-F238E27FC236}">
                      <a16:creationId xmlns:a16="http://schemas.microsoft.com/office/drawing/2014/main" id="{3DD5AF86-517E-436A-A187-20151961C0CF}"/>
                    </a:ext>
                  </a:extLst>
                </p14:cNvPr>
                <p14:cNvContentPartPr/>
                <p14:nvPr/>
              </p14:nvContentPartPr>
              <p14:xfrm>
                <a:off x="8533759" y="3846330"/>
                <a:ext cx="299520" cy="218880"/>
              </p14:xfrm>
            </p:contentPart>
          </mc:Choice>
          <mc:Fallback>
            <p:pic>
              <p:nvPicPr>
                <p:cNvPr id="125" name="Ink 124">
                  <a:extLst>
                    <a:ext uri="{FF2B5EF4-FFF2-40B4-BE49-F238E27FC236}">
                      <a16:creationId xmlns:a16="http://schemas.microsoft.com/office/drawing/2014/main" id="{3DD5AF86-517E-436A-A187-20151961C0CF}"/>
                    </a:ext>
                  </a:extLst>
                </p:cNvPr>
                <p:cNvPicPr/>
                <p:nvPr/>
              </p:nvPicPr>
              <p:blipFill>
                <a:blip r:embed="rId81"/>
                <a:stretch>
                  <a:fillRect/>
                </a:stretch>
              </p:blipFill>
              <p:spPr>
                <a:xfrm>
                  <a:off x="8524759" y="3837330"/>
                  <a:ext cx="317160" cy="236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82">
              <p14:nvContentPartPr>
                <p14:cNvPr id="126" name="Ink 125">
                  <a:extLst>
                    <a:ext uri="{FF2B5EF4-FFF2-40B4-BE49-F238E27FC236}">
                      <a16:creationId xmlns:a16="http://schemas.microsoft.com/office/drawing/2014/main" id="{633BEBF0-36FA-4BF1-AAC6-DB0E497AEBD4}"/>
                    </a:ext>
                  </a:extLst>
                </p14:cNvPr>
                <p14:cNvContentPartPr/>
                <p14:nvPr/>
              </p14:nvContentPartPr>
              <p14:xfrm>
                <a:off x="8839759" y="3913650"/>
                <a:ext cx="128520" cy="165600"/>
              </p14:xfrm>
            </p:contentPart>
          </mc:Choice>
          <mc:Fallback>
            <p:pic>
              <p:nvPicPr>
                <p:cNvPr id="126" name="Ink 125">
                  <a:extLst>
                    <a:ext uri="{FF2B5EF4-FFF2-40B4-BE49-F238E27FC236}">
                      <a16:creationId xmlns:a16="http://schemas.microsoft.com/office/drawing/2014/main" id="{633BEBF0-36FA-4BF1-AAC6-DB0E497AEBD4}"/>
                    </a:ext>
                  </a:extLst>
                </p:cNvPr>
                <p:cNvPicPr/>
                <p:nvPr/>
              </p:nvPicPr>
              <p:blipFill>
                <a:blip r:embed="rId83"/>
                <a:stretch>
                  <a:fillRect/>
                </a:stretch>
              </p:blipFill>
              <p:spPr>
                <a:xfrm>
                  <a:off x="8830759" y="3904650"/>
                  <a:ext cx="146160" cy="183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84">
              <p14:nvContentPartPr>
                <p14:cNvPr id="127" name="Ink 126">
                  <a:extLst>
                    <a:ext uri="{FF2B5EF4-FFF2-40B4-BE49-F238E27FC236}">
                      <a16:creationId xmlns:a16="http://schemas.microsoft.com/office/drawing/2014/main" id="{8C44880B-7D78-4E08-B191-237E3CF8107E}"/>
                    </a:ext>
                  </a:extLst>
                </p14:cNvPr>
                <p14:cNvContentPartPr/>
                <p14:nvPr/>
              </p14:nvContentPartPr>
              <p14:xfrm>
                <a:off x="8538799" y="3817890"/>
                <a:ext cx="22320" cy="5400"/>
              </p14:xfrm>
            </p:contentPart>
          </mc:Choice>
          <mc:Fallback>
            <p:pic>
              <p:nvPicPr>
                <p:cNvPr id="127" name="Ink 126">
                  <a:extLst>
                    <a:ext uri="{FF2B5EF4-FFF2-40B4-BE49-F238E27FC236}">
                      <a16:creationId xmlns:a16="http://schemas.microsoft.com/office/drawing/2014/main" id="{8C44880B-7D78-4E08-B191-237E3CF8107E}"/>
                    </a:ext>
                  </a:extLst>
                </p:cNvPr>
                <p:cNvPicPr/>
                <p:nvPr/>
              </p:nvPicPr>
              <p:blipFill>
                <a:blip r:embed="rId85"/>
                <a:stretch>
                  <a:fillRect/>
                </a:stretch>
              </p:blipFill>
              <p:spPr>
                <a:xfrm>
                  <a:off x="8529799" y="3808890"/>
                  <a:ext cx="39960" cy="23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86">
              <p14:nvContentPartPr>
                <p14:cNvPr id="128" name="Ink 127">
                  <a:extLst>
                    <a:ext uri="{FF2B5EF4-FFF2-40B4-BE49-F238E27FC236}">
                      <a16:creationId xmlns:a16="http://schemas.microsoft.com/office/drawing/2014/main" id="{AC55708F-FC40-4817-B6A7-8B0A7EDA2AB1}"/>
                    </a:ext>
                  </a:extLst>
                </p14:cNvPr>
                <p14:cNvContentPartPr/>
                <p14:nvPr/>
              </p14:nvContentPartPr>
              <p14:xfrm>
                <a:off x="9121279" y="3926970"/>
                <a:ext cx="110160" cy="286920"/>
              </p14:xfrm>
            </p:contentPart>
          </mc:Choice>
          <mc:Fallback>
            <p:pic>
              <p:nvPicPr>
                <p:cNvPr id="128" name="Ink 127">
                  <a:extLst>
                    <a:ext uri="{FF2B5EF4-FFF2-40B4-BE49-F238E27FC236}">
                      <a16:creationId xmlns:a16="http://schemas.microsoft.com/office/drawing/2014/main" id="{AC55708F-FC40-4817-B6A7-8B0A7EDA2AB1}"/>
                    </a:ext>
                  </a:extLst>
                </p:cNvPr>
                <p:cNvPicPr/>
                <p:nvPr/>
              </p:nvPicPr>
              <p:blipFill>
                <a:blip r:embed="rId87"/>
                <a:stretch>
                  <a:fillRect/>
                </a:stretch>
              </p:blipFill>
              <p:spPr>
                <a:xfrm>
                  <a:off x="9112279" y="3917970"/>
                  <a:ext cx="127800" cy="304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88">
              <p14:nvContentPartPr>
                <p14:cNvPr id="129" name="Ink 128">
                  <a:extLst>
                    <a:ext uri="{FF2B5EF4-FFF2-40B4-BE49-F238E27FC236}">
                      <a16:creationId xmlns:a16="http://schemas.microsoft.com/office/drawing/2014/main" id="{6C17A2C2-A99D-49D0-B7E4-D1EEB7CCB48C}"/>
                    </a:ext>
                  </a:extLst>
                </p14:cNvPr>
                <p14:cNvContentPartPr/>
                <p14:nvPr/>
              </p14:nvContentPartPr>
              <p14:xfrm>
                <a:off x="9282919" y="3894210"/>
                <a:ext cx="110880" cy="154440"/>
              </p14:xfrm>
            </p:contentPart>
          </mc:Choice>
          <mc:Fallback>
            <p:pic>
              <p:nvPicPr>
                <p:cNvPr id="129" name="Ink 128">
                  <a:extLst>
                    <a:ext uri="{FF2B5EF4-FFF2-40B4-BE49-F238E27FC236}">
                      <a16:creationId xmlns:a16="http://schemas.microsoft.com/office/drawing/2014/main" id="{6C17A2C2-A99D-49D0-B7E4-D1EEB7CCB48C}"/>
                    </a:ext>
                  </a:extLst>
                </p:cNvPr>
                <p:cNvPicPr/>
                <p:nvPr/>
              </p:nvPicPr>
              <p:blipFill>
                <a:blip r:embed="rId89"/>
                <a:stretch>
                  <a:fillRect/>
                </a:stretch>
              </p:blipFill>
              <p:spPr>
                <a:xfrm>
                  <a:off x="9273890" y="3885210"/>
                  <a:ext cx="128577" cy="172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90">
              <p14:nvContentPartPr>
                <p14:cNvPr id="130" name="Ink 129">
                  <a:extLst>
                    <a:ext uri="{FF2B5EF4-FFF2-40B4-BE49-F238E27FC236}">
                      <a16:creationId xmlns:a16="http://schemas.microsoft.com/office/drawing/2014/main" id="{7080662C-C413-4D4C-8F5B-0417C7C62D27}"/>
                    </a:ext>
                  </a:extLst>
                </p14:cNvPr>
                <p14:cNvContentPartPr/>
                <p14:nvPr/>
              </p14:nvContentPartPr>
              <p14:xfrm>
                <a:off x="9404959" y="3910410"/>
                <a:ext cx="86400" cy="154080"/>
              </p14:xfrm>
            </p:contentPart>
          </mc:Choice>
          <mc:Fallback>
            <p:pic>
              <p:nvPicPr>
                <p:cNvPr id="130" name="Ink 129">
                  <a:extLst>
                    <a:ext uri="{FF2B5EF4-FFF2-40B4-BE49-F238E27FC236}">
                      <a16:creationId xmlns:a16="http://schemas.microsoft.com/office/drawing/2014/main" id="{7080662C-C413-4D4C-8F5B-0417C7C62D27}"/>
                    </a:ext>
                  </a:extLst>
                </p:cNvPr>
                <p:cNvPicPr/>
                <p:nvPr/>
              </p:nvPicPr>
              <p:blipFill>
                <a:blip r:embed="rId91"/>
                <a:stretch>
                  <a:fillRect/>
                </a:stretch>
              </p:blipFill>
              <p:spPr>
                <a:xfrm>
                  <a:off x="9395959" y="3901389"/>
                  <a:ext cx="104040" cy="171761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92">
              <p14:nvContentPartPr>
                <p14:cNvPr id="132" name="Ink 131">
                  <a:extLst>
                    <a:ext uri="{FF2B5EF4-FFF2-40B4-BE49-F238E27FC236}">
                      <a16:creationId xmlns:a16="http://schemas.microsoft.com/office/drawing/2014/main" id="{54E81BDB-01EC-46F4-A401-7F803519F043}"/>
                    </a:ext>
                  </a:extLst>
                </p14:cNvPr>
                <p14:cNvContentPartPr/>
                <p14:nvPr/>
              </p14:nvContentPartPr>
              <p14:xfrm>
                <a:off x="9540679" y="3924090"/>
                <a:ext cx="125640" cy="252720"/>
              </p14:xfrm>
            </p:contentPart>
          </mc:Choice>
          <mc:Fallback>
            <p:pic>
              <p:nvPicPr>
                <p:cNvPr id="132" name="Ink 131">
                  <a:extLst>
                    <a:ext uri="{FF2B5EF4-FFF2-40B4-BE49-F238E27FC236}">
                      <a16:creationId xmlns:a16="http://schemas.microsoft.com/office/drawing/2014/main" id="{54E81BDB-01EC-46F4-A401-7F803519F043}"/>
                    </a:ext>
                  </a:extLst>
                </p:cNvPr>
                <p:cNvPicPr/>
                <p:nvPr/>
              </p:nvPicPr>
              <p:blipFill>
                <a:blip r:embed="rId93"/>
                <a:stretch>
                  <a:fillRect/>
                </a:stretch>
              </p:blipFill>
              <p:spPr>
                <a:xfrm>
                  <a:off x="9531679" y="3915077"/>
                  <a:ext cx="143280" cy="270385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94">
              <p14:nvContentPartPr>
                <p14:cNvPr id="134" name="Ink 133">
                  <a:extLst>
                    <a:ext uri="{FF2B5EF4-FFF2-40B4-BE49-F238E27FC236}">
                      <a16:creationId xmlns:a16="http://schemas.microsoft.com/office/drawing/2014/main" id="{E8B20252-7818-4F0D-B054-9C19112F5E04}"/>
                    </a:ext>
                  </a:extLst>
                </p14:cNvPr>
                <p14:cNvContentPartPr/>
                <p14:nvPr/>
              </p14:nvContentPartPr>
              <p14:xfrm>
                <a:off x="9700519" y="3916890"/>
                <a:ext cx="81360" cy="169560"/>
              </p14:xfrm>
            </p:contentPart>
          </mc:Choice>
          <mc:Fallback>
            <p:pic>
              <p:nvPicPr>
                <p:cNvPr id="134" name="Ink 133">
                  <a:extLst>
                    <a:ext uri="{FF2B5EF4-FFF2-40B4-BE49-F238E27FC236}">
                      <a16:creationId xmlns:a16="http://schemas.microsoft.com/office/drawing/2014/main" id="{E8B20252-7818-4F0D-B054-9C19112F5E04}"/>
                    </a:ext>
                  </a:extLst>
                </p:cNvPr>
                <p:cNvPicPr/>
                <p:nvPr/>
              </p:nvPicPr>
              <p:blipFill>
                <a:blip r:embed="rId95"/>
                <a:stretch>
                  <a:fillRect/>
                </a:stretch>
              </p:blipFill>
              <p:spPr>
                <a:xfrm>
                  <a:off x="9691519" y="3907909"/>
                  <a:ext cx="99000" cy="187163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96">
              <p14:nvContentPartPr>
                <p14:cNvPr id="135" name="Ink 134">
                  <a:extLst>
                    <a:ext uri="{FF2B5EF4-FFF2-40B4-BE49-F238E27FC236}">
                      <a16:creationId xmlns:a16="http://schemas.microsoft.com/office/drawing/2014/main" id="{D2FF6C50-AC9E-4362-AFC1-E656DD50FCE9}"/>
                    </a:ext>
                  </a:extLst>
                </p14:cNvPr>
                <p14:cNvContentPartPr/>
                <p14:nvPr/>
              </p14:nvContentPartPr>
              <p14:xfrm>
                <a:off x="9812479" y="3904290"/>
                <a:ext cx="162720" cy="147960"/>
              </p14:xfrm>
            </p:contentPart>
          </mc:Choice>
          <mc:Fallback>
            <p:pic>
              <p:nvPicPr>
                <p:cNvPr id="135" name="Ink 134">
                  <a:extLst>
                    <a:ext uri="{FF2B5EF4-FFF2-40B4-BE49-F238E27FC236}">
                      <a16:creationId xmlns:a16="http://schemas.microsoft.com/office/drawing/2014/main" id="{D2FF6C50-AC9E-4362-AFC1-E656DD50FCE9}"/>
                    </a:ext>
                  </a:extLst>
                </p:cNvPr>
                <p:cNvPicPr/>
                <p:nvPr/>
              </p:nvPicPr>
              <p:blipFill>
                <a:blip r:embed="rId97"/>
                <a:stretch>
                  <a:fillRect/>
                </a:stretch>
              </p:blipFill>
              <p:spPr>
                <a:xfrm>
                  <a:off x="9803479" y="3895290"/>
                  <a:ext cx="180360" cy="165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98">
              <p14:nvContentPartPr>
                <p14:cNvPr id="136" name="Ink 135">
                  <a:extLst>
                    <a:ext uri="{FF2B5EF4-FFF2-40B4-BE49-F238E27FC236}">
                      <a16:creationId xmlns:a16="http://schemas.microsoft.com/office/drawing/2014/main" id="{AA6F2E74-208D-463B-8B20-A8E153BFD709}"/>
                    </a:ext>
                  </a:extLst>
                </p14:cNvPr>
                <p14:cNvContentPartPr/>
                <p14:nvPr/>
              </p14:nvContentPartPr>
              <p14:xfrm>
                <a:off x="10041439" y="3768930"/>
                <a:ext cx="35280" cy="298440"/>
              </p14:xfrm>
            </p:contentPart>
          </mc:Choice>
          <mc:Fallback>
            <p:pic>
              <p:nvPicPr>
                <p:cNvPr id="136" name="Ink 135">
                  <a:extLst>
                    <a:ext uri="{FF2B5EF4-FFF2-40B4-BE49-F238E27FC236}">
                      <a16:creationId xmlns:a16="http://schemas.microsoft.com/office/drawing/2014/main" id="{AA6F2E74-208D-463B-8B20-A8E153BFD709}"/>
                    </a:ext>
                  </a:extLst>
                </p:cNvPr>
                <p:cNvPicPr/>
                <p:nvPr/>
              </p:nvPicPr>
              <p:blipFill>
                <a:blip r:embed="rId99"/>
                <a:stretch>
                  <a:fillRect/>
                </a:stretch>
              </p:blipFill>
              <p:spPr>
                <a:xfrm>
                  <a:off x="10032530" y="3759930"/>
                  <a:ext cx="52742" cy="316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00">
              <p14:nvContentPartPr>
                <p14:cNvPr id="137" name="Ink 136">
                  <a:extLst>
                    <a:ext uri="{FF2B5EF4-FFF2-40B4-BE49-F238E27FC236}">
                      <a16:creationId xmlns:a16="http://schemas.microsoft.com/office/drawing/2014/main" id="{95F5AAED-6DD4-4A19-A4E2-CF49F1BA6588}"/>
                    </a:ext>
                  </a:extLst>
                </p14:cNvPr>
                <p14:cNvContentPartPr/>
                <p14:nvPr/>
              </p14:nvContentPartPr>
              <p14:xfrm>
                <a:off x="9986359" y="3932370"/>
                <a:ext cx="126000" cy="25560"/>
              </p14:xfrm>
            </p:contentPart>
          </mc:Choice>
          <mc:Fallback>
            <p:pic>
              <p:nvPicPr>
                <p:cNvPr id="137" name="Ink 136">
                  <a:extLst>
                    <a:ext uri="{FF2B5EF4-FFF2-40B4-BE49-F238E27FC236}">
                      <a16:creationId xmlns:a16="http://schemas.microsoft.com/office/drawing/2014/main" id="{95F5AAED-6DD4-4A19-A4E2-CF49F1BA6588}"/>
                    </a:ext>
                  </a:extLst>
                </p:cNvPr>
                <p:cNvPicPr/>
                <p:nvPr/>
              </p:nvPicPr>
              <p:blipFill>
                <a:blip r:embed="rId101"/>
                <a:stretch>
                  <a:fillRect/>
                </a:stretch>
              </p:blipFill>
              <p:spPr>
                <a:xfrm>
                  <a:off x="9977359" y="3923241"/>
                  <a:ext cx="143640" cy="43452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02">
              <p14:nvContentPartPr>
                <p14:cNvPr id="138" name="Ink 137">
                  <a:extLst>
                    <a:ext uri="{FF2B5EF4-FFF2-40B4-BE49-F238E27FC236}">
                      <a16:creationId xmlns:a16="http://schemas.microsoft.com/office/drawing/2014/main" id="{09592406-538D-4DE2-976F-6C752DDDDE0D}"/>
                    </a:ext>
                  </a:extLst>
                </p14:cNvPr>
                <p14:cNvContentPartPr/>
                <p14:nvPr/>
              </p14:nvContentPartPr>
              <p14:xfrm>
                <a:off x="10149439" y="3907170"/>
                <a:ext cx="438120" cy="171360"/>
              </p14:xfrm>
            </p:contentPart>
          </mc:Choice>
          <mc:Fallback>
            <p:pic>
              <p:nvPicPr>
                <p:cNvPr id="138" name="Ink 137">
                  <a:extLst>
                    <a:ext uri="{FF2B5EF4-FFF2-40B4-BE49-F238E27FC236}">
                      <a16:creationId xmlns:a16="http://schemas.microsoft.com/office/drawing/2014/main" id="{09592406-538D-4DE2-976F-6C752DDDDE0D}"/>
                    </a:ext>
                  </a:extLst>
                </p:cNvPr>
                <p:cNvPicPr/>
                <p:nvPr/>
              </p:nvPicPr>
              <p:blipFill>
                <a:blip r:embed="rId103"/>
                <a:stretch>
                  <a:fillRect/>
                </a:stretch>
              </p:blipFill>
              <p:spPr>
                <a:xfrm>
                  <a:off x="10140439" y="3898151"/>
                  <a:ext cx="455760" cy="189037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04">
              <p14:nvContentPartPr>
                <p14:cNvPr id="139" name="Ink 138">
                  <a:extLst>
                    <a:ext uri="{FF2B5EF4-FFF2-40B4-BE49-F238E27FC236}">
                      <a16:creationId xmlns:a16="http://schemas.microsoft.com/office/drawing/2014/main" id="{345E8393-778E-4628-9C68-7140AA655510}"/>
                    </a:ext>
                  </a:extLst>
                </p14:cNvPr>
                <p14:cNvContentPartPr/>
                <p14:nvPr/>
              </p14:nvContentPartPr>
              <p14:xfrm>
                <a:off x="10609159" y="3857490"/>
                <a:ext cx="377640" cy="260280"/>
              </p14:xfrm>
            </p:contentPart>
          </mc:Choice>
          <mc:Fallback>
            <p:pic>
              <p:nvPicPr>
                <p:cNvPr id="139" name="Ink 138">
                  <a:extLst>
                    <a:ext uri="{FF2B5EF4-FFF2-40B4-BE49-F238E27FC236}">
                      <a16:creationId xmlns:a16="http://schemas.microsoft.com/office/drawing/2014/main" id="{345E8393-778E-4628-9C68-7140AA655510}"/>
                    </a:ext>
                  </a:extLst>
                </p:cNvPr>
                <p:cNvPicPr/>
                <p:nvPr/>
              </p:nvPicPr>
              <p:blipFill>
                <a:blip r:embed="rId105"/>
                <a:stretch>
                  <a:fillRect/>
                </a:stretch>
              </p:blipFill>
              <p:spPr>
                <a:xfrm>
                  <a:off x="10600159" y="3848490"/>
                  <a:ext cx="395280" cy="277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06">
              <p14:nvContentPartPr>
                <p14:cNvPr id="140" name="Ink 139">
                  <a:extLst>
                    <a:ext uri="{FF2B5EF4-FFF2-40B4-BE49-F238E27FC236}">
                      <a16:creationId xmlns:a16="http://schemas.microsoft.com/office/drawing/2014/main" id="{8928C2A7-E5B6-4B71-BF9A-0372DFDEED5B}"/>
                    </a:ext>
                  </a:extLst>
                </p14:cNvPr>
                <p14:cNvContentPartPr/>
                <p14:nvPr/>
              </p14:nvContentPartPr>
              <p14:xfrm>
                <a:off x="10280479" y="3831570"/>
                <a:ext cx="14760" cy="15840"/>
              </p14:xfrm>
            </p:contentPart>
          </mc:Choice>
          <mc:Fallback>
            <p:pic>
              <p:nvPicPr>
                <p:cNvPr id="140" name="Ink 139">
                  <a:extLst>
                    <a:ext uri="{FF2B5EF4-FFF2-40B4-BE49-F238E27FC236}">
                      <a16:creationId xmlns:a16="http://schemas.microsoft.com/office/drawing/2014/main" id="{8928C2A7-E5B6-4B71-BF9A-0372DFDEED5B}"/>
                    </a:ext>
                  </a:extLst>
                </p:cNvPr>
                <p:cNvPicPr/>
                <p:nvPr/>
              </p:nvPicPr>
              <p:blipFill>
                <a:blip r:embed="rId107"/>
                <a:stretch>
                  <a:fillRect/>
                </a:stretch>
              </p:blipFill>
              <p:spPr>
                <a:xfrm>
                  <a:off x="10271479" y="3822361"/>
                  <a:ext cx="32400" cy="3389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56" name="Group 155">
            <a:extLst>
              <a:ext uri="{FF2B5EF4-FFF2-40B4-BE49-F238E27FC236}">
                <a16:creationId xmlns:a16="http://schemas.microsoft.com/office/drawing/2014/main" id="{F61D5ED6-48F2-4974-AFEA-876DB4105B95}"/>
              </a:ext>
            </a:extLst>
          </p:cNvPr>
          <p:cNvGrpSpPr/>
          <p:nvPr/>
        </p:nvGrpSpPr>
        <p:grpSpPr>
          <a:xfrm>
            <a:off x="4461439" y="2907810"/>
            <a:ext cx="3657960" cy="1780200"/>
            <a:chOff x="4461439" y="2907810"/>
            <a:chExt cx="3657960" cy="178020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108">
              <p14:nvContentPartPr>
                <p14:cNvPr id="51" name="Ink 50">
                  <a:extLst>
                    <a:ext uri="{FF2B5EF4-FFF2-40B4-BE49-F238E27FC236}">
                      <a16:creationId xmlns:a16="http://schemas.microsoft.com/office/drawing/2014/main" id="{C6632921-3C55-4C37-80E4-78EAD635AE32}"/>
                    </a:ext>
                  </a:extLst>
                </p14:cNvPr>
                <p14:cNvContentPartPr/>
                <p14:nvPr/>
              </p14:nvContentPartPr>
              <p14:xfrm>
                <a:off x="7779559" y="2981970"/>
                <a:ext cx="173160" cy="66960"/>
              </p14:xfrm>
            </p:contentPart>
          </mc:Choice>
          <mc:Fallback>
            <p:pic>
              <p:nvPicPr>
                <p:cNvPr id="51" name="Ink 50">
                  <a:extLst>
                    <a:ext uri="{FF2B5EF4-FFF2-40B4-BE49-F238E27FC236}">
                      <a16:creationId xmlns:a16="http://schemas.microsoft.com/office/drawing/2014/main" id="{C6632921-3C55-4C37-80E4-78EAD635AE32}"/>
                    </a:ext>
                  </a:extLst>
                </p:cNvPr>
                <p:cNvPicPr/>
                <p:nvPr/>
              </p:nvPicPr>
              <p:blipFill>
                <a:blip r:embed="rId109"/>
                <a:stretch>
                  <a:fillRect/>
                </a:stretch>
              </p:blipFill>
              <p:spPr>
                <a:xfrm>
                  <a:off x="7770559" y="2973018"/>
                  <a:ext cx="190800" cy="84506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10">
              <p14:nvContentPartPr>
                <p14:cNvPr id="52" name="Ink 51">
                  <a:extLst>
                    <a:ext uri="{FF2B5EF4-FFF2-40B4-BE49-F238E27FC236}">
                      <a16:creationId xmlns:a16="http://schemas.microsoft.com/office/drawing/2014/main" id="{5738408A-D21A-4873-9374-02F47BC172A4}"/>
                    </a:ext>
                  </a:extLst>
                </p14:cNvPr>
                <p14:cNvContentPartPr/>
                <p14:nvPr/>
              </p14:nvContentPartPr>
              <p14:xfrm>
                <a:off x="7804759" y="3144330"/>
                <a:ext cx="118080" cy="8280"/>
              </p14:xfrm>
            </p:contentPart>
          </mc:Choice>
          <mc:Fallback>
            <p:pic>
              <p:nvPicPr>
                <p:cNvPr id="52" name="Ink 51">
                  <a:extLst>
                    <a:ext uri="{FF2B5EF4-FFF2-40B4-BE49-F238E27FC236}">
                      <a16:creationId xmlns:a16="http://schemas.microsoft.com/office/drawing/2014/main" id="{5738408A-D21A-4873-9374-02F47BC172A4}"/>
                    </a:ext>
                  </a:extLst>
                </p:cNvPr>
                <p:cNvPicPr/>
                <p:nvPr/>
              </p:nvPicPr>
              <p:blipFill>
                <a:blip r:embed="rId111"/>
                <a:stretch>
                  <a:fillRect/>
                </a:stretch>
              </p:blipFill>
              <p:spPr>
                <a:xfrm>
                  <a:off x="7795759" y="3135330"/>
                  <a:ext cx="135720" cy="25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12">
              <p14:nvContentPartPr>
                <p14:cNvPr id="53" name="Ink 52">
                  <a:extLst>
                    <a:ext uri="{FF2B5EF4-FFF2-40B4-BE49-F238E27FC236}">
                      <a16:creationId xmlns:a16="http://schemas.microsoft.com/office/drawing/2014/main" id="{983306FF-69B2-4321-B5DE-09C8704A4EAD}"/>
                    </a:ext>
                  </a:extLst>
                </p14:cNvPr>
                <p14:cNvContentPartPr/>
                <p14:nvPr/>
              </p14:nvContentPartPr>
              <p14:xfrm>
                <a:off x="7796119" y="3245130"/>
                <a:ext cx="117720" cy="12600"/>
              </p14:xfrm>
            </p:contentPart>
          </mc:Choice>
          <mc:Fallback>
            <p:pic>
              <p:nvPicPr>
                <p:cNvPr id="53" name="Ink 52">
                  <a:extLst>
                    <a:ext uri="{FF2B5EF4-FFF2-40B4-BE49-F238E27FC236}">
                      <a16:creationId xmlns:a16="http://schemas.microsoft.com/office/drawing/2014/main" id="{983306FF-69B2-4321-B5DE-09C8704A4EAD}"/>
                    </a:ext>
                  </a:extLst>
                </p:cNvPr>
                <p:cNvPicPr/>
                <p:nvPr/>
              </p:nvPicPr>
              <p:blipFill>
                <a:blip r:embed="rId113"/>
                <a:stretch>
                  <a:fillRect/>
                </a:stretch>
              </p:blipFill>
              <p:spPr>
                <a:xfrm>
                  <a:off x="7787119" y="3236380"/>
                  <a:ext cx="135360" cy="2975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14">
              <p14:nvContentPartPr>
                <p14:cNvPr id="31" name="Ink 30">
                  <a:extLst>
                    <a:ext uri="{FF2B5EF4-FFF2-40B4-BE49-F238E27FC236}">
                      <a16:creationId xmlns:a16="http://schemas.microsoft.com/office/drawing/2014/main" id="{276C4867-8C3E-45DD-9D33-7D1BDB003BAF}"/>
                    </a:ext>
                  </a:extLst>
                </p14:cNvPr>
                <p14:cNvContentPartPr/>
                <p14:nvPr/>
              </p14:nvContentPartPr>
              <p14:xfrm>
                <a:off x="4484479" y="3056850"/>
                <a:ext cx="211320" cy="232200"/>
              </p14:xfrm>
            </p:contentPart>
          </mc:Choice>
          <mc:Fallback>
            <p:pic>
              <p:nvPicPr>
                <p:cNvPr id="31" name="Ink 30">
                  <a:extLst>
                    <a:ext uri="{FF2B5EF4-FFF2-40B4-BE49-F238E27FC236}">
                      <a16:creationId xmlns:a16="http://schemas.microsoft.com/office/drawing/2014/main" id="{276C4867-8C3E-45DD-9D33-7D1BDB003BAF}"/>
                    </a:ext>
                  </a:extLst>
                </p:cNvPr>
                <p:cNvPicPr/>
                <p:nvPr/>
              </p:nvPicPr>
              <p:blipFill>
                <a:blip r:embed="rId115"/>
                <a:stretch>
                  <a:fillRect/>
                </a:stretch>
              </p:blipFill>
              <p:spPr>
                <a:xfrm>
                  <a:off x="4475479" y="3047836"/>
                  <a:ext cx="228960" cy="249867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16">
              <p14:nvContentPartPr>
                <p14:cNvPr id="32" name="Ink 31">
                  <a:extLst>
                    <a:ext uri="{FF2B5EF4-FFF2-40B4-BE49-F238E27FC236}">
                      <a16:creationId xmlns:a16="http://schemas.microsoft.com/office/drawing/2014/main" id="{D4AA9A3C-0B5B-413A-B21A-35BDD9F8783C}"/>
                    </a:ext>
                  </a:extLst>
                </p14:cNvPr>
                <p14:cNvContentPartPr/>
                <p14:nvPr/>
              </p14:nvContentPartPr>
              <p14:xfrm>
                <a:off x="4723519" y="3130650"/>
                <a:ext cx="120240" cy="171720"/>
              </p14:xfrm>
            </p:contentPart>
          </mc:Choice>
          <mc:Fallback>
            <p:pic>
              <p:nvPicPr>
                <p:cNvPr id="32" name="Ink 31">
                  <a:extLst>
                    <a:ext uri="{FF2B5EF4-FFF2-40B4-BE49-F238E27FC236}">
                      <a16:creationId xmlns:a16="http://schemas.microsoft.com/office/drawing/2014/main" id="{D4AA9A3C-0B5B-413A-B21A-35BDD9F8783C}"/>
                    </a:ext>
                  </a:extLst>
                </p:cNvPr>
                <p:cNvPicPr/>
                <p:nvPr/>
              </p:nvPicPr>
              <p:blipFill>
                <a:blip r:embed="rId117"/>
                <a:stretch>
                  <a:fillRect/>
                </a:stretch>
              </p:blipFill>
              <p:spPr>
                <a:xfrm>
                  <a:off x="4714519" y="3121650"/>
                  <a:ext cx="137880" cy="189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18">
              <p14:nvContentPartPr>
                <p14:cNvPr id="33" name="Ink 32">
                  <a:extLst>
                    <a:ext uri="{FF2B5EF4-FFF2-40B4-BE49-F238E27FC236}">
                      <a16:creationId xmlns:a16="http://schemas.microsoft.com/office/drawing/2014/main" id="{20BE99F6-4709-4980-BB9E-40C8083DB022}"/>
                    </a:ext>
                  </a:extLst>
                </p14:cNvPr>
                <p14:cNvContentPartPr/>
                <p14:nvPr/>
              </p14:nvContentPartPr>
              <p14:xfrm>
                <a:off x="4852759" y="3156930"/>
                <a:ext cx="146520" cy="138240"/>
              </p14:xfrm>
            </p:contentPart>
          </mc:Choice>
          <mc:Fallback>
            <p:pic>
              <p:nvPicPr>
                <p:cNvPr id="33" name="Ink 32">
                  <a:extLst>
                    <a:ext uri="{FF2B5EF4-FFF2-40B4-BE49-F238E27FC236}">
                      <a16:creationId xmlns:a16="http://schemas.microsoft.com/office/drawing/2014/main" id="{20BE99F6-4709-4980-BB9E-40C8083DB022}"/>
                    </a:ext>
                  </a:extLst>
                </p:cNvPr>
                <p:cNvPicPr/>
                <p:nvPr/>
              </p:nvPicPr>
              <p:blipFill>
                <a:blip r:embed="rId119"/>
                <a:stretch>
                  <a:fillRect/>
                </a:stretch>
              </p:blipFill>
              <p:spPr>
                <a:xfrm>
                  <a:off x="4843737" y="3147930"/>
                  <a:ext cx="164203" cy="155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20">
              <p14:nvContentPartPr>
                <p14:cNvPr id="34" name="Ink 33">
                  <a:extLst>
                    <a:ext uri="{FF2B5EF4-FFF2-40B4-BE49-F238E27FC236}">
                      <a16:creationId xmlns:a16="http://schemas.microsoft.com/office/drawing/2014/main" id="{B859932D-B05B-4A88-A278-05F1B26D9C15}"/>
                    </a:ext>
                  </a:extLst>
                </p14:cNvPr>
                <p14:cNvContentPartPr/>
                <p14:nvPr/>
              </p14:nvContentPartPr>
              <p14:xfrm>
                <a:off x="4965439" y="3163410"/>
                <a:ext cx="162360" cy="136080"/>
              </p14:xfrm>
            </p:contentPart>
          </mc:Choice>
          <mc:Fallback>
            <p:pic>
              <p:nvPicPr>
                <p:cNvPr id="34" name="Ink 33">
                  <a:extLst>
                    <a:ext uri="{FF2B5EF4-FFF2-40B4-BE49-F238E27FC236}">
                      <a16:creationId xmlns:a16="http://schemas.microsoft.com/office/drawing/2014/main" id="{B859932D-B05B-4A88-A278-05F1B26D9C15}"/>
                    </a:ext>
                  </a:extLst>
                </p:cNvPr>
                <p:cNvPicPr/>
                <p:nvPr/>
              </p:nvPicPr>
              <p:blipFill>
                <a:blip r:embed="rId121"/>
                <a:stretch>
                  <a:fillRect/>
                </a:stretch>
              </p:blipFill>
              <p:spPr>
                <a:xfrm>
                  <a:off x="4956439" y="3154410"/>
                  <a:ext cx="180000" cy="153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22">
              <p14:nvContentPartPr>
                <p14:cNvPr id="35" name="Ink 34">
                  <a:extLst>
                    <a:ext uri="{FF2B5EF4-FFF2-40B4-BE49-F238E27FC236}">
                      <a16:creationId xmlns:a16="http://schemas.microsoft.com/office/drawing/2014/main" id="{E8BDD1FD-F7F6-4635-ADB3-2D2F72F072BA}"/>
                    </a:ext>
                  </a:extLst>
                </p14:cNvPr>
                <p14:cNvContentPartPr/>
                <p14:nvPr/>
              </p14:nvContentPartPr>
              <p14:xfrm>
                <a:off x="5122039" y="3147210"/>
                <a:ext cx="101880" cy="141120"/>
              </p14:xfrm>
            </p:contentPart>
          </mc:Choice>
          <mc:Fallback>
            <p:pic>
              <p:nvPicPr>
                <p:cNvPr id="35" name="Ink 34">
                  <a:extLst>
                    <a:ext uri="{FF2B5EF4-FFF2-40B4-BE49-F238E27FC236}">
                      <a16:creationId xmlns:a16="http://schemas.microsoft.com/office/drawing/2014/main" id="{E8BDD1FD-F7F6-4635-ADB3-2D2F72F072BA}"/>
                    </a:ext>
                  </a:extLst>
                </p:cNvPr>
                <p:cNvPicPr/>
                <p:nvPr/>
              </p:nvPicPr>
              <p:blipFill>
                <a:blip r:embed="rId123"/>
                <a:stretch>
                  <a:fillRect/>
                </a:stretch>
              </p:blipFill>
              <p:spPr>
                <a:xfrm>
                  <a:off x="5113039" y="3138210"/>
                  <a:ext cx="119520" cy="158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24">
              <p14:nvContentPartPr>
                <p14:cNvPr id="36" name="Ink 35">
                  <a:extLst>
                    <a:ext uri="{FF2B5EF4-FFF2-40B4-BE49-F238E27FC236}">
                      <a16:creationId xmlns:a16="http://schemas.microsoft.com/office/drawing/2014/main" id="{F22F3B5E-B7BF-47AE-B2CE-03440873E495}"/>
                    </a:ext>
                  </a:extLst>
                </p14:cNvPr>
                <p14:cNvContentPartPr/>
                <p14:nvPr/>
              </p14:nvContentPartPr>
              <p14:xfrm>
                <a:off x="5271439" y="3129570"/>
                <a:ext cx="114120" cy="280080"/>
              </p14:xfrm>
            </p:contentPart>
          </mc:Choice>
          <mc:Fallback>
            <p:pic>
              <p:nvPicPr>
                <p:cNvPr id="36" name="Ink 35">
                  <a:extLst>
                    <a:ext uri="{FF2B5EF4-FFF2-40B4-BE49-F238E27FC236}">
                      <a16:creationId xmlns:a16="http://schemas.microsoft.com/office/drawing/2014/main" id="{F22F3B5E-B7BF-47AE-B2CE-03440873E495}"/>
                    </a:ext>
                  </a:extLst>
                </p:cNvPr>
                <p:cNvPicPr/>
                <p:nvPr/>
              </p:nvPicPr>
              <p:blipFill>
                <a:blip r:embed="rId125"/>
                <a:stretch>
                  <a:fillRect/>
                </a:stretch>
              </p:blipFill>
              <p:spPr>
                <a:xfrm>
                  <a:off x="5262467" y="3120558"/>
                  <a:ext cx="131705" cy="297743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26">
              <p14:nvContentPartPr>
                <p14:cNvPr id="37" name="Ink 36">
                  <a:extLst>
                    <a:ext uri="{FF2B5EF4-FFF2-40B4-BE49-F238E27FC236}">
                      <a16:creationId xmlns:a16="http://schemas.microsoft.com/office/drawing/2014/main" id="{5D941A57-3093-40BF-A06D-E97E4DD930E3}"/>
                    </a:ext>
                  </a:extLst>
                </p14:cNvPr>
                <p14:cNvContentPartPr/>
                <p14:nvPr/>
              </p14:nvContentPartPr>
              <p14:xfrm>
                <a:off x="5414719" y="3126690"/>
                <a:ext cx="317880" cy="153000"/>
              </p14:xfrm>
            </p:contentPart>
          </mc:Choice>
          <mc:Fallback>
            <p:pic>
              <p:nvPicPr>
                <p:cNvPr id="37" name="Ink 36">
                  <a:extLst>
                    <a:ext uri="{FF2B5EF4-FFF2-40B4-BE49-F238E27FC236}">
                      <a16:creationId xmlns:a16="http://schemas.microsoft.com/office/drawing/2014/main" id="{5D941A57-3093-40BF-A06D-E97E4DD930E3}"/>
                    </a:ext>
                  </a:extLst>
                </p:cNvPr>
                <p:cNvPicPr/>
                <p:nvPr/>
              </p:nvPicPr>
              <p:blipFill>
                <a:blip r:embed="rId127"/>
                <a:stretch>
                  <a:fillRect/>
                </a:stretch>
              </p:blipFill>
              <p:spPr>
                <a:xfrm>
                  <a:off x="5405709" y="3117711"/>
                  <a:ext cx="335540" cy="170599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28">
              <p14:nvContentPartPr>
                <p14:cNvPr id="38" name="Ink 37">
                  <a:extLst>
                    <a:ext uri="{FF2B5EF4-FFF2-40B4-BE49-F238E27FC236}">
                      <a16:creationId xmlns:a16="http://schemas.microsoft.com/office/drawing/2014/main" id="{F33B4133-A82B-4D34-BF09-489E06FFB146}"/>
                    </a:ext>
                  </a:extLst>
                </p14:cNvPr>
                <p14:cNvContentPartPr/>
                <p14:nvPr/>
              </p14:nvContentPartPr>
              <p14:xfrm>
                <a:off x="5766799" y="3015450"/>
                <a:ext cx="223560" cy="248040"/>
              </p14:xfrm>
            </p:contentPart>
          </mc:Choice>
          <mc:Fallback>
            <p:pic>
              <p:nvPicPr>
                <p:cNvPr id="38" name="Ink 37">
                  <a:extLst>
                    <a:ext uri="{FF2B5EF4-FFF2-40B4-BE49-F238E27FC236}">
                      <a16:creationId xmlns:a16="http://schemas.microsoft.com/office/drawing/2014/main" id="{F33B4133-A82B-4D34-BF09-489E06FFB146}"/>
                    </a:ext>
                  </a:extLst>
                </p:cNvPr>
                <p:cNvPicPr/>
                <p:nvPr/>
              </p:nvPicPr>
              <p:blipFill>
                <a:blip r:embed="rId129"/>
                <a:stretch>
                  <a:fillRect/>
                </a:stretch>
              </p:blipFill>
              <p:spPr>
                <a:xfrm>
                  <a:off x="5757799" y="3006450"/>
                  <a:ext cx="241200" cy="265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30">
              <p14:nvContentPartPr>
                <p14:cNvPr id="39" name="Ink 38">
                  <a:extLst>
                    <a:ext uri="{FF2B5EF4-FFF2-40B4-BE49-F238E27FC236}">
                      <a16:creationId xmlns:a16="http://schemas.microsoft.com/office/drawing/2014/main" id="{77FD0FD6-7190-4847-8A4A-EEF949953B41}"/>
                    </a:ext>
                  </a:extLst>
                </p14:cNvPr>
                <p14:cNvContentPartPr/>
                <p14:nvPr/>
              </p14:nvContentPartPr>
              <p14:xfrm>
                <a:off x="6054439" y="3150450"/>
                <a:ext cx="178200" cy="159120"/>
              </p14:xfrm>
            </p:contentPart>
          </mc:Choice>
          <mc:Fallback>
            <p:pic>
              <p:nvPicPr>
                <p:cNvPr id="39" name="Ink 38">
                  <a:extLst>
                    <a:ext uri="{FF2B5EF4-FFF2-40B4-BE49-F238E27FC236}">
                      <a16:creationId xmlns:a16="http://schemas.microsoft.com/office/drawing/2014/main" id="{77FD0FD6-7190-4847-8A4A-EEF949953B41}"/>
                    </a:ext>
                  </a:extLst>
                </p:cNvPr>
                <p:cNvPicPr/>
                <p:nvPr/>
              </p:nvPicPr>
              <p:blipFill>
                <a:blip r:embed="rId131"/>
                <a:stretch>
                  <a:fillRect/>
                </a:stretch>
              </p:blipFill>
              <p:spPr>
                <a:xfrm>
                  <a:off x="6045421" y="3141430"/>
                  <a:ext cx="195876" cy="176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32">
              <p14:nvContentPartPr>
                <p14:cNvPr id="40" name="Ink 39">
                  <a:extLst>
                    <a:ext uri="{FF2B5EF4-FFF2-40B4-BE49-F238E27FC236}">
                      <a16:creationId xmlns:a16="http://schemas.microsoft.com/office/drawing/2014/main" id="{B2BC62CF-0BE4-4F49-AE88-A7753A007BFE}"/>
                    </a:ext>
                  </a:extLst>
                </p14:cNvPr>
                <p14:cNvContentPartPr/>
                <p14:nvPr/>
              </p14:nvContentPartPr>
              <p14:xfrm>
                <a:off x="6282319" y="3164490"/>
                <a:ext cx="129600" cy="421560"/>
              </p14:xfrm>
            </p:contentPart>
          </mc:Choice>
          <mc:Fallback>
            <p:pic>
              <p:nvPicPr>
                <p:cNvPr id="40" name="Ink 39">
                  <a:extLst>
                    <a:ext uri="{FF2B5EF4-FFF2-40B4-BE49-F238E27FC236}">
                      <a16:creationId xmlns:a16="http://schemas.microsoft.com/office/drawing/2014/main" id="{B2BC62CF-0BE4-4F49-AE88-A7753A007BFE}"/>
                    </a:ext>
                  </a:extLst>
                </p:cNvPr>
                <p:cNvPicPr/>
                <p:nvPr/>
              </p:nvPicPr>
              <p:blipFill>
                <a:blip r:embed="rId133"/>
                <a:stretch>
                  <a:fillRect/>
                </a:stretch>
              </p:blipFill>
              <p:spPr>
                <a:xfrm>
                  <a:off x="6273319" y="3155482"/>
                  <a:ext cx="147240" cy="439215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34">
              <p14:nvContentPartPr>
                <p14:cNvPr id="41" name="Ink 40">
                  <a:extLst>
                    <a:ext uri="{FF2B5EF4-FFF2-40B4-BE49-F238E27FC236}">
                      <a16:creationId xmlns:a16="http://schemas.microsoft.com/office/drawing/2014/main" id="{9AC76683-1794-4976-B26A-48AE9D78FA44}"/>
                    </a:ext>
                  </a:extLst>
                </p14:cNvPr>
                <p14:cNvContentPartPr/>
                <p14:nvPr/>
              </p14:nvContentPartPr>
              <p14:xfrm>
                <a:off x="6154159" y="3013650"/>
                <a:ext cx="31680" cy="10800"/>
              </p14:xfrm>
            </p:contentPart>
          </mc:Choice>
          <mc:Fallback>
            <p:pic>
              <p:nvPicPr>
                <p:cNvPr id="41" name="Ink 40">
                  <a:extLst>
                    <a:ext uri="{FF2B5EF4-FFF2-40B4-BE49-F238E27FC236}">
                      <a16:creationId xmlns:a16="http://schemas.microsoft.com/office/drawing/2014/main" id="{9AC76683-1794-4976-B26A-48AE9D78FA44}"/>
                    </a:ext>
                  </a:extLst>
                </p:cNvPr>
                <p:cNvPicPr/>
                <p:nvPr/>
              </p:nvPicPr>
              <p:blipFill>
                <a:blip r:embed="rId135"/>
                <a:stretch>
                  <a:fillRect/>
                </a:stretch>
              </p:blipFill>
              <p:spPr>
                <a:xfrm>
                  <a:off x="6145159" y="3004340"/>
                  <a:ext cx="49320" cy="2904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36">
              <p14:nvContentPartPr>
                <p14:cNvPr id="42" name="Ink 41">
                  <a:extLst>
                    <a:ext uri="{FF2B5EF4-FFF2-40B4-BE49-F238E27FC236}">
                      <a16:creationId xmlns:a16="http://schemas.microsoft.com/office/drawing/2014/main" id="{1022730D-24BB-45BC-8BFC-B8ED6FC1702F}"/>
                    </a:ext>
                  </a:extLst>
                </p14:cNvPr>
                <p14:cNvContentPartPr/>
                <p14:nvPr/>
              </p14:nvContentPartPr>
              <p14:xfrm>
                <a:off x="6659599" y="2985210"/>
                <a:ext cx="153720" cy="213840"/>
              </p14:xfrm>
            </p:contentPart>
          </mc:Choice>
          <mc:Fallback>
            <p:pic>
              <p:nvPicPr>
                <p:cNvPr id="42" name="Ink 41">
                  <a:extLst>
                    <a:ext uri="{FF2B5EF4-FFF2-40B4-BE49-F238E27FC236}">
                      <a16:creationId xmlns:a16="http://schemas.microsoft.com/office/drawing/2014/main" id="{1022730D-24BB-45BC-8BFC-B8ED6FC1702F}"/>
                    </a:ext>
                  </a:extLst>
                </p:cNvPr>
                <p:cNvPicPr/>
                <p:nvPr/>
              </p:nvPicPr>
              <p:blipFill>
                <a:blip r:embed="rId137"/>
                <a:stretch>
                  <a:fillRect/>
                </a:stretch>
              </p:blipFill>
              <p:spPr>
                <a:xfrm>
                  <a:off x="6650599" y="2976195"/>
                  <a:ext cx="171360" cy="23151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38">
              <p14:nvContentPartPr>
                <p14:cNvPr id="43" name="Ink 42">
                  <a:extLst>
                    <a:ext uri="{FF2B5EF4-FFF2-40B4-BE49-F238E27FC236}">
                      <a16:creationId xmlns:a16="http://schemas.microsoft.com/office/drawing/2014/main" id="{97F915B1-FD83-477A-9476-932F66E3D388}"/>
                    </a:ext>
                  </a:extLst>
                </p14:cNvPr>
                <p14:cNvContentPartPr/>
                <p14:nvPr/>
              </p14:nvContentPartPr>
              <p14:xfrm>
                <a:off x="6905839" y="3046770"/>
                <a:ext cx="118440" cy="177840"/>
              </p14:xfrm>
            </p:contentPart>
          </mc:Choice>
          <mc:Fallback>
            <p:pic>
              <p:nvPicPr>
                <p:cNvPr id="43" name="Ink 42">
                  <a:extLst>
                    <a:ext uri="{FF2B5EF4-FFF2-40B4-BE49-F238E27FC236}">
                      <a16:creationId xmlns:a16="http://schemas.microsoft.com/office/drawing/2014/main" id="{97F915B1-FD83-477A-9476-932F66E3D388}"/>
                    </a:ext>
                  </a:extLst>
                </p:cNvPr>
                <p:cNvPicPr/>
                <p:nvPr/>
              </p:nvPicPr>
              <p:blipFill>
                <a:blip r:embed="rId139"/>
                <a:stretch>
                  <a:fillRect/>
                </a:stretch>
              </p:blipFill>
              <p:spPr>
                <a:xfrm>
                  <a:off x="6896839" y="3037770"/>
                  <a:ext cx="136080" cy="195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40">
              <p14:nvContentPartPr>
                <p14:cNvPr id="44" name="Ink 43">
                  <a:extLst>
                    <a:ext uri="{FF2B5EF4-FFF2-40B4-BE49-F238E27FC236}">
                      <a16:creationId xmlns:a16="http://schemas.microsoft.com/office/drawing/2014/main" id="{3A91B846-DD97-468A-8D4C-5723DD36CFD5}"/>
                    </a:ext>
                  </a:extLst>
                </p14:cNvPr>
                <p14:cNvContentPartPr/>
                <p14:nvPr/>
              </p14:nvContentPartPr>
              <p14:xfrm>
                <a:off x="6910159" y="2907810"/>
                <a:ext cx="38880" cy="96840"/>
              </p14:xfrm>
            </p:contentPart>
          </mc:Choice>
          <mc:Fallback>
            <p:pic>
              <p:nvPicPr>
                <p:cNvPr id="44" name="Ink 43">
                  <a:extLst>
                    <a:ext uri="{FF2B5EF4-FFF2-40B4-BE49-F238E27FC236}">
                      <a16:creationId xmlns:a16="http://schemas.microsoft.com/office/drawing/2014/main" id="{3A91B846-DD97-468A-8D4C-5723DD36CFD5}"/>
                    </a:ext>
                  </a:extLst>
                </p:cNvPr>
                <p:cNvPicPr/>
                <p:nvPr/>
              </p:nvPicPr>
              <p:blipFill>
                <a:blip r:embed="rId141"/>
                <a:stretch>
                  <a:fillRect/>
                </a:stretch>
              </p:blipFill>
              <p:spPr>
                <a:xfrm>
                  <a:off x="6901159" y="2898810"/>
                  <a:ext cx="56520" cy="114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42">
              <p14:nvContentPartPr>
                <p14:cNvPr id="47" name="Ink 46">
                  <a:extLst>
                    <a:ext uri="{FF2B5EF4-FFF2-40B4-BE49-F238E27FC236}">
                      <a16:creationId xmlns:a16="http://schemas.microsoft.com/office/drawing/2014/main" id="{3C3422EB-05CD-46E9-87CE-E88C7286C880}"/>
                    </a:ext>
                  </a:extLst>
                </p14:cNvPr>
                <p14:cNvContentPartPr/>
                <p14:nvPr/>
              </p14:nvContentPartPr>
              <p14:xfrm>
                <a:off x="7190959" y="3034890"/>
                <a:ext cx="264240" cy="208440"/>
              </p14:xfrm>
            </p:contentPart>
          </mc:Choice>
          <mc:Fallback>
            <p:pic>
              <p:nvPicPr>
                <p:cNvPr id="47" name="Ink 46">
                  <a:extLst>
                    <a:ext uri="{FF2B5EF4-FFF2-40B4-BE49-F238E27FC236}">
                      <a16:creationId xmlns:a16="http://schemas.microsoft.com/office/drawing/2014/main" id="{3C3422EB-05CD-46E9-87CE-E88C7286C880}"/>
                    </a:ext>
                  </a:extLst>
                </p:cNvPr>
                <p:cNvPicPr/>
                <p:nvPr/>
              </p:nvPicPr>
              <p:blipFill>
                <a:blip r:embed="rId143"/>
                <a:stretch>
                  <a:fillRect/>
                </a:stretch>
              </p:blipFill>
              <p:spPr>
                <a:xfrm>
                  <a:off x="7181959" y="3025874"/>
                  <a:ext cx="281880" cy="226111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44">
              <p14:nvContentPartPr>
                <p14:cNvPr id="48" name="Ink 47">
                  <a:extLst>
                    <a:ext uri="{FF2B5EF4-FFF2-40B4-BE49-F238E27FC236}">
                      <a16:creationId xmlns:a16="http://schemas.microsoft.com/office/drawing/2014/main" id="{4F7C31D9-7FF0-4E8F-82A7-08A933DEE4A4}"/>
                    </a:ext>
                  </a:extLst>
                </p14:cNvPr>
                <p14:cNvContentPartPr/>
                <p14:nvPr/>
              </p14:nvContentPartPr>
              <p14:xfrm>
                <a:off x="7516399" y="2989530"/>
                <a:ext cx="18000" cy="248760"/>
              </p14:xfrm>
            </p:contentPart>
          </mc:Choice>
          <mc:Fallback>
            <p:pic>
              <p:nvPicPr>
                <p:cNvPr id="48" name="Ink 47">
                  <a:extLst>
                    <a:ext uri="{FF2B5EF4-FFF2-40B4-BE49-F238E27FC236}">
                      <a16:creationId xmlns:a16="http://schemas.microsoft.com/office/drawing/2014/main" id="{4F7C31D9-7FF0-4E8F-82A7-08A933DEE4A4}"/>
                    </a:ext>
                  </a:extLst>
                </p:cNvPr>
                <p:cNvPicPr/>
                <p:nvPr/>
              </p:nvPicPr>
              <p:blipFill>
                <a:blip r:embed="rId145"/>
                <a:stretch>
                  <a:fillRect/>
                </a:stretch>
              </p:blipFill>
              <p:spPr>
                <a:xfrm>
                  <a:off x="7507399" y="2980517"/>
                  <a:ext cx="35640" cy="266426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46">
              <p14:nvContentPartPr>
                <p14:cNvPr id="49" name="Ink 48">
                  <a:extLst>
                    <a:ext uri="{FF2B5EF4-FFF2-40B4-BE49-F238E27FC236}">
                      <a16:creationId xmlns:a16="http://schemas.microsoft.com/office/drawing/2014/main" id="{8E9E0257-A197-4C6E-AF2E-D42A8F1F2310}"/>
                    </a:ext>
                  </a:extLst>
                </p14:cNvPr>
                <p14:cNvContentPartPr/>
                <p14:nvPr/>
              </p14:nvContentPartPr>
              <p14:xfrm>
                <a:off x="7466719" y="3112650"/>
                <a:ext cx="115200" cy="19800"/>
              </p14:xfrm>
            </p:contentPart>
          </mc:Choice>
          <mc:Fallback>
            <p:pic>
              <p:nvPicPr>
                <p:cNvPr id="49" name="Ink 48">
                  <a:extLst>
                    <a:ext uri="{FF2B5EF4-FFF2-40B4-BE49-F238E27FC236}">
                      <a16:creationId xmlns:a16="http://schemas.microsoft.com/office/drawing/2014/main" id="{8E9E0257-A197-4C6E-AF2E-D42A8F1F2310}"/>
                    </a:ext>
                  </a:extLst>
                </p:cNvPr>
                <p:cNvPicPr/>
                <p:nvPr/>
              </p:nvPicPr>
              <p:blipFill>
                <a:blip r:embed="rId147"/>
                <a:stretch>
                  <a:fillRect/>
                </a:stretch>
              </p:blipFill>
              <p:spPr>
                <a:xfrm>
                  <a:off x="7457747" y="3103650"/>
                  <a:ext cx="132785" cy="37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48">
              <p14:nvContentPartPr>
                <p14:cNvPr id="55" name="Ink 54">
                  <a:extLst>
                    <a:ext uri="{FF2B5EF4-FFF2-40B4-BE49-F238E27FC236}">
                      <a16:creationId xmlns:a16="http://schemas.microsoft.com/office/drawing/2014/main" id="{DD5D0614-B25B-41DF-977A-42202C97E343}"/>
                    </a:ext>
                  </a:extLst>
                </p14:cNvPr>
                <p14:cNvContentPartPr/>
                <p14:nvPr/>
              </p14:nvContentPartPr>
              <p14:xfrm>
                <a:off x="4486279" y="3499650"/>
                <a:ext cx="252360" cy="228960"/>
              </p14:xfrm>
            </p:contentPart>
          </mc:Choice>
          <mc:Fallback>
            <p:pic>
              <p:nvPicPr>
                <p:cNvPr id="55" name="Ink 54">
                  <a:extLst>
                    <a:ext uri="{FF2B5EF4-FFF2-40B4-BE49-F238E27FC236}">
                      <a16:creationId xmlns:a16="http://schemas.microsoft.com/office/drawing/2014/main" id="{DD5D0614-B25B-41DF-977A-42202C97E343}"/>
                    </a:ext>
                  </a:extLst>
                </p:cNvPr>
                <p:cNvPicPr/>
                <p:nvPr/>
              </p:nvPicPr>
              <p:blipFill>
                <a:blip r:embed="rId149"/>
                <a:stretch>
                  <a:fillRect/>
                </a:stretch>
              </p:blipFill>
              <p:spPr>
                <a:xfrm>
                  <a:off x="4477279" y="3490636"/>
                  <a:ext cx="270000" cy="24662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50">
              <p14:nvContentPartPr>
                <p14:cNvPr id="56" name="Ink 55">
                  <a:extLst>
                    <a:ext uri="{FF2B5EF4-FFF2-40B4-BE49-F238E27FC236}">
                      <a16:creationId xmlns:a16="http://schemas.microsoft.com/office/drawing/2014/main" id="{68F8C365-E2F8-488E-A25C-54B16BD8DAB6}"/>
                    </a:ext>
                  </a:extLst>
                </p14:cNvPr>
                <p14:cNvContentPartPr/>
                <p14:nvPr/>
              </p14:nvContentPartPr>
              <p14:xfrm>
                <a:off x="4805599" y="3538170"/>
                <a:ext cx="128520" cy="145800"/>
              </p14:xfrm>
            </p:contentPart>
          </mc:Choice>
          <mc:Fallback>
            <p:pic>
              <p:nvPicPr>
                <p:cNvPr id="56" name="Ink 55">
                  <a:extLst>
                    <a:ext uri="{FF2B5EF4-FFF2-40B4-BE49-F238E27FC236}">
                      <a16:creationId xmlns:a16="http://schemas.microsoft.com/office/drawing/2014/main" id="{68F8C365-E2F8-488E-A25C-54B16BD8DAB6}"/>
                    </a:ext>
                  </a:extLst>
                </p:cNvPr>
                <p:cNvPicPr/>
                <p:nvPr/>
              </p:nvPicPr>
              <p:blipFill>
                <a:blip r:embed="rId151"/>
                <a:stretch>
                  <a:fillRect/>
                </a:stretch>
              </p:blipFill>
              <p:spPr>
                <a:xfrm>
                  <a:off x="4796599" y="3529170"/>
                  <a:ext cx="146160" cy="163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52">
              <p14:nvContentPartPr>
                <p14:cNvPr id="57" name="Ink 56">
                  <a:extLst>
                    <a:ext uri="{FF2B5EF4-FFF2-40B4-BE49-F238E27FC236}">
                      <a16:creationId xmlns:a16="http://schemas.microsoft.com/office/drawing/2014/main" id="{0CC6174A-3668-468F-A78B-2BD77E58F25F}"/>
                    </a:ext>
                  </a:extLst>
                </p14:cNvPr>
                <p14:cNvContentPartPr/>
                <p14:nvPr/>
              </p14:nvContentPartPr>
              <p14:xfrm>
                <a:off x="4936639" y="3562290"/>
                <a:ext cx="152640" cy="127440"/>
              </p14:xfrm>
            </p:contentPart>
          </mc:Choice>
          <mc:Fallback>
            <p:pic>
              <p:nvPicPr>
                <p:cNvPr id="57" name="Ink 56">
                  <a:extLst>
                    <a:ext uri="{FF2B5EF4-FFF2-40B4-BE49-F238E27FC236}">
                      <a16:creationId xmlns:a16="http://schemas.microsoft.com/office/drawing/2014/main" id="{0CC6174A-3668-468F-A78B-2BD77E58F25F}"/>
                    </a:ext>
                  </a:extLst>
                </p:cNvPr>
                <p:cNvPicPr/>
                <p:nvPr/>
              </p:nvPicPr>
              <p:blipFill>
                <a:blip r:embed="rId153"/>
                <a:stretch>
                  <a:fillRect/>
                </a:stretch>
              </p:blipFill>
              <p:spPr>
                <a:xfrm>
                  <a:off x="4927639" y="3553290"/>
                  <a:ext cx="170280" cy="145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54">
              <p14:nvContentPartPr>
                <p14:cNvPr id="58" name="Ink 57">
                  <a:extLst>
                    <a:ext uri="{FF2B5EF4-FFF2-40B4-BE49-F238E27FC236}">
                      <a16:creationId xmlns:a16="http://schemas.microsoft.com/office/drawing/2014/main" id="{8C3D1578-6DEC-49A3-B40F-30421E3EF116}"/>
                    </a:ext>
                  </a:extLst>
                </p14:cNvPr>
                <p14:cNvContentPartPr/>
                <p14:nvPr/>
              </p14:nvContentPartPr>
              <p14:xfrm>
                <a:off x="5061199" y="3555090"/>
                <a:ext cx="151920" cy="156600"/>
              </p14:xfrm>
            </p:contentPart>
          </mc:Choice>
          <mc:Fallback>
            <p:pic>
              <p:nvPicPr>
                <p:cNvPr id="58" name="Ink 57">
                  <a:extLst>
                    <a:ext uri="{FF2B5EF4-FFF2-40B4-BE49-F238E27FC236}">
                      <a16:creationId xmlns:a16="http://schemas.microsoft.com/office/drawing/2014/main" id="{8C3D1578-6DEC-49A3-B40F-30421E3EF116}"/>
                    </a:ext>
                  </a:extLst>
                </p:cNvPr>
                <p:cNvPicPr/>
                <p:nvPr/>
              </p:nvPicPr>
              <p:blipFill>
                <a:blip r:embed="rId155"/>
                <a:stretch>
                  <a:fillRect/>
                </a:stretch>
              </p:blipFill>
              <p:spPr>
                <a:xfrm>
                  <a:off x="5052199" y="3546069"/>
                  <a:ext cx="169560" cy="174281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56">
              <p14:nvContentPartPr>
                <p14:cNvPr id="59" name="Ink 58">
                  <a:extLst>
                    <a:ext uri="{FF2B5EF4-FFF2-40B4-BE49-F238E27FC236}">
                      <a16:creationId xmlns:a16="http://schemas.microsoft.com/office/drawing/2014/main" id="{7AD18DB4-6789-409E-820E-9A97D393DFBA}"/>
                    </a:ext>
                  </a:extLst>
                </p14:cNvPr>
                <p14:cNvContentPartPr/>
                <p14:nvPr/>
              </p14:nvContentPartPr>
              <p14:xfrm>
                <a:off x="5278639" y="3571290"/>
                <a:ext cx="86760" cy="144360"/>
              </p14:xfrm>
            </p:contentPart>
          </mc:Choice>
          <mc:Fallback>
            <p:pic>
              <p:nvPicPr>
                <p:cNvPr id="59" name="Ink 58">
                  <a:extLst>
                    <a:ext uri="{FF2B5EF4-FFF2-40B4-BE49-F238E27FC236}">
                      <a16:creationId xmlns:a16="http://schemas.microsoft.com/office/drawing/2014/main" id="{7AD18DB4-6789-409E-820E-9A97D393DFBA}"/>
                    </a:ext>
                  </a:extLst>
                </p:cNvPr>
                <p:cNvPicPr/>
                <p:nvPr/>
              </p:nvPicPr>
              <p:blipFill>
                <a:blip r:embed="rId157"/>
                <a:stretch>
                  <a:fillRect/>
                </a:stretch>
              </p:blipFill>
              <p:spPr>
                <a:xfrm>
                  <a:off x="5269639" y="3562312"/>
                  <a:ext cx="104400" cy="161956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58">
              <p14:nvContentPartPr>
                <p14:cNvPr id="60" name="Ink 59">
                  <a:extLst>
                    <a:ext uri="{FF2B5EF4-FFF2-40B4-BE49-F238E27FC236}">
                      <a16:creationId xmlns:a16="http://schemas.microsoft.com/office/drawing/2014/main" id="{D8ECD50C-BB95-4A12-ACE5-91390F95A7B8}"/>
                    </a:ext>
                  </a:extLst>
                </p14:cNvPr>
                <p14:cNvContentPartPr/>
                <p14:nvPr/>
              </p14:nvContentPartPr>
              <p14:xfrm>
                <a:off x="5421559" y="3510090"/>
                <a:ext cx="136080" cy="262440"/>
              </p14:xfrm>
            </p:contentPart>
          </mc:Choice>
          <mc:Fallback>
            <p:pic>
              <p:nvPicPr>
                <p:cNvPr id="60" name="Ink 59">
                  <a:extLst>
                    <a:ext uri="{FF2B5EF4-FFF2-40B4-BE49-F238E27FC236}">
                      <a16:creationId xmlns:a16="http://schemas.microsoft.com/office/drawing/2014/main" id="{D8ECD50C-BB95-4A12-ACE5-91390F95A7B8}"/>
                    </a:ext>
                  </a:extLst>
                </p:cNvPr>
                <p:cNvPicPr/>
                <p:nvPr/>
              </p:nvPicPr>
              <p:blipFill>
                <a:blip r:embed="rId159"/>
                <a:stretch>
                  <a:fillRect/>
                </a:stretch>
              </p:blipFill>
              <p:spPr>
                <a:xfrm>
                  <a:off x="5412559" y="3501090"/>
                  <a:ext cx="153720" cy="280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60">
              <p14:nvContentPartPr>
                <p14:cNvPr id="61" name="Ink 60">
                  <a:extLst>
                    <a:ext uri="{FF2B5EF4-FFF2-40B4-BE49-F238E27FC236}">
                      <a16:creationId xmlns:a16="http://schemas.microsoft.com/office/drawing/2014/main" id="{BC2083E0-D118-432F-A5F2-8A3B691B4EDE}"/>
                    </a:ext>
                  </a:extLst>
                </p14:cNvPr>
                <p14:cNvContentPartPr/>
                <p14:nvPr/>
              </p14:nvContentPartPr>
              <p14:xfrm>
                <a:off x="5567719" y="3536370"/>
                <a:ext cx="107640" cy="151560"/>
              </p14:xfrm>
            </p:contentPart>
          </mc:Choice>
          <mc:Fallback>
            <p:pic>
              <p:nvPicPr>
                <p:cNvPr id="61" name="Ink 60">
                  <a:extLst>
                    <a:ext uri="{FF2B5EF4-FFF2-40B4-BE49-F238E27FC236}">
                      <a16:creationId xmlns:a16="http://schemas.microsoft.com/office/drawing/2014/main" id="{BC2083E0-D118-432F-A5F2-8A3B691B4EDE}"/>
                    </a:ext>
                  </a:extLst>
                </p:cNvPr>
                <p:cNvPicPr/>
                <p:nvPr/>
              </p:nvPicPr>
              <p:blipFill>
                <a:blip r:embed="rId161"/>
                <a:stretch>
                  <a:fillRect/>
                </a:stretch>
              </p:blipFill>
              <p:spPr>
                <a:xfrm>
                  <a:off x="5558719" y="3527370"/>
                  <a:ext cx="125280" cy="169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62">
              <p14:nvContentPartPr>
                <p14:cNvPr id="62" name="Ink 61">
                  <a:extLst>
                    <a:ext uri="{FF2B5EF4-FFF2-40B4-BE49-F238E27FC236}">
                      <a16:creationId xmlns:a16="http://schemas.microsoft.com/office/drawing/2014/main" id="{14603239-2CFD-49AA-98CB-013B75FD3A01}"/>
                    </a:ext>
                  </a:extLst>
                </p14:cNvPr>
                <p14:cNvContentPartPr/>
                <p14:nvPr/>
              </p14:nvContentPartPr>
              <p14:xfrm>
                <a:off x="5720719" y="3527370"/>
                <a:ext cx="181440" cy="176040"/>
              </p14:xfrm>
            </p:contentPart>
          </mc:Choice>
          <mc:Fallback>
            <p:pic>
              <p:nvPicPr>
                <p:cNvPr id="62" name="Ink 61">
                  <a:extLst>
                    <a:ext uri="{FF2B5EF4-FFF2-40B4-BE49-F238E27FC236}">
                      <a16:creationId xmlns:a16="http://schemas.microsoft.com/office/drawing/2014/main" id="{14603239-2CFD-49AA-98CB-013B75FD3A01}"/>
                    </a:ext>
                  </a:extLst>
                </p:cNvPr>
                <p:cNvPicPr/>
                <p:nvPr/>
              </p:nvPicPr>
              <p:blipFill>
                <a:blip r:embed="rId163"/>
                <a:stretch>
                  <a:fillRect/>
                </a:stretch>
              </p:blipFill>
              <p:spPr>
                <a:xfrm>
                  <a:off x="5711719" y="3518352"/>
                  <a:ext cx="199080" cy="193716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64">
              <p14:nvContentPartPr>
                <p14:cNvPr id="63" name="Ink 62">
                  <a:extLst>
                    <a:ext uri="{FF2B5EF4-FFF2-40B4-BE49-F238E27FC236}">
                      <a16:creationId xmlns:a16="http://schemas.microsoft.com/office/drawing/2014/main" id="{FD558F86-4317-4676-84DF-DAEF0489237E}"/>
                    </a:ext>
                  </a:extLst>
                </p14:cNvPr>
                <p14:cNvContentPartPr/>
                <p14:nvPr/>
              </p14:nvContentPartPr>
              <p14:xfrm>
                <a:off x="5971999" y="3450690"/>
                <a:ext cx="233280" cy="245160"/>
              </p14:xfrm>
            </p:contentPart>
          </mc:Choice>
          <mc:Fallback>
            <p:pic>
              <p:nvPicPr>
                <p:cNvPr id="63" name="Ink 62">
                  <a:extLst>
                    <a:ext uri="{FF2B5EF4-FFF2-40B4-BE49-F238E27FC236}">
                      <a16:creationId xmlns:a16="http://schemas.microsoft.com/office/drawing/2014/main" id="{FD558F86-4317-4676-84DF-DAEF0489237E}"/>
                    </a:ext>
                  </a:extLst>
                </p:cNvPr>
                <p:cNvPicPr/>
                <p:nvPr/>
              </p:nvPicPr>
              <p:blipFill>
                <a:blip r:embed="rId165"/>
                <a:stretch>
                  <a:fillRect/>
                </a:stretch>
              </p:blipFill>
              <p:spPr>
                <a:xfrm>
                  <a:off x="5962985" y="3441690"/>
                  <a:ext cx="250947" cy="262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66">
              <p14:nvContentPartPr>
                <p14:cNvPr id="64" name="Ink 63">
                  <a:extLst>
                    <a:ext uri="{FF2B5EF4-FFF2-40B4-BE49-F238E27FC236}">
                      <a16:creationId xmlns:a16="http://schemas.microsoft.com/office/drawing/2014/main" id="{3F67C09A-3322-4063-BCA6-7F7C618AB64A}"/>
                    </a:ext>
                  </a:extLst>
                </p14:cNvPr>
                <p14:cNvContentPartPr/>
                <p14:nvPr/>
              </p14:nvContentPartPr>
              <p14:xfrm>
                <a:off x="6271159" y="3568050"/>
                <a:ext cx="160560" cy="131760"/>
              </p14:xfrm>
            </p:contentPart>
          </mc:Choice>
          <mc:Fallback>
            <p:pic>
              <p:nvPicPr>
                <p:cNvPr id="64" name="Ink 63">
                  <a:extLst>
                    <a:ext uri="{FF2B5EF4-FFF2-40B4-BE49-F238E27FC236}">
                      <a16:creationId xmlns:a16="http://schemas.microsoft.com/office/drawing/2014/main" id="{3F67C09A-3322-4063-BCA6-7F7C618AB64A}"/>
                    </a:ext>
                  </a:extLst>
                </p:cNvPr>
                <p:cNvPicPr/>
                <p:nvPr/>
              </p:nvPicPr>
              <p:blipFill>
                <a:blip r:embed="rId167"/>
                <a:stretch>
                  <a:fillRect/>
                </a:stretch>
              </p:blipFill>
              <p:spPr>
                <a:xfrm>
                  <a:off x="6262159" y="3559050"/>
                  <a:ext cx="178200" cy="149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68">
              <p14:nvContentPartPr>
                <p14:cNvPr id="65" name="Ink 64">
                  <a:extLst>
                    <a:ext uri="{FF2B5EF4-FFF2-40B4-BE49-F238E27FC236}">
                      <a16:creationId xmlns:a16="http://schemas.microsoft.com/office/drawing/2014/main" id="{F1FDBF52-0F03-45A5-A962-BA5BE98FDE3D}"/>
                    </a:ext>
                  </a:extLst>
                </p14:cNvPr>
                <p14:cNvContentPartPr/>
                <p14:nvPr/>
              </p14:nvContentPartPr>
              <p14:xfrm>
                <a:off x="6429919" y="3584610"/>
                <a:ext cx="173520" cy="342720"/>
              </p14:xfrm>
            </p:contentPart>
          </mc:Choice>
          <mc:Fallback>
            <p:pic>
              <p:nvPicPr>
                <p:cNvPr id="65" name="Ink 64">
                  <a:extLst>
                    <a:ext uri="{FF2B5EF4-FFF2-40B4-BE49-F238E27FC236}">
                      <a16:creationId xmlns:a16="http://schemas.microsoft.com/office/drawing/2014/main" id="{F1FDBF52-0F03-45A5-A962-BA5BE98FDE3D}"/>
                    </a:ext>
                  </a:extLst>
                </p:cNvPr>
                <p:cNvPicPr/>
                <p:nvPr/>
              </p:nvPicPr>
              <p:blipFill>
                <a:blip r:embed="rId169"/>
                <a:stretch>
                  <a:fillRect/>
                </a:stretch>
              </p:blipFill>
              <p:spPr>
                <a:xfrm>
                  <a:off x="6420938" y="3575610"/>
                  <a:ext cx="191123" cy="360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70">
              <p14:nvContentPartPr>
                <p14:cNvPr id="66" name="Ink 65">
                  <a:extLst>
                    <a:ext uri="{FF2B5EF4-FFF2-40B4-BE49-F238E27FC236}">
                      <a16:creationId xmlns:a16="http://schemas.microsoft.com/office/drawing/2014/main" id="{FF3CA90D-B8CD-425D-98B1-D89B485E3EB7}"/>
                    </a:ext>
                  </a:extLst>
                </p14:cNvPr>
                <p14:cNvContentPartPr/>
                <p14:nvPr/>
              </p14:nvContentPartPr>
              <p14:xfrm>
                <a:off x="6204919" y="3448530"/>
                <a:ext cx="45720" cy="17280"/>
              </p14:xfrm>
            </p:contentPart>
          </mc:Choice>
          <mc:Fallback>
            <p:pic>
              <p:nvPicPr>
                <p:cNvPr id="66" name="Ink 65">
                  <a:extLst>
                    <a:ext uri="{FF2B5EF4-FFF2-40B4-BE49-F238E27FC236}">
                      <a16:creationId xmlns:a16="http://schemas.microsoft.com/office/drawing/2014/main" id="{FF3CA90D-B8CD-425D-98B1-D89B485E3EB7}"/>
                    </a:ext>
                  </a:extLst>
                </p:cNvPr>
                <p:cNvPicPr/>
                <p:nvPr/>
              </p:nvPicPr>
              <p:blipFill>
                <a:blip r:embed="rId171"/>
                <a:stretch>
                  <a:fillRect/>
                </a:stretch>
              </p:blipFill>
              <p:spPr>
                <a:xfrm>
                  <a:off x="6195989" y="3439530"/>
                  <a:ext cx="63222" cy="34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72">
              <p14:nvContentPartPr>
                <p14:cNvPr id="67" name="Ink 66">
                  <a:extLst>
                    <a:ext uri="{FF2B5EF4-FFF2-40B4-BE49-F238E27FC236}">
                      <a16:creationId xmlns:a16="http://schemas.microsoft.com/office/drawing/2014/main" id="{F49F4980-DFFA-441D-931D-6C59490C5442}"/>
                    </a:ext>
                  </a:extLst>
                </p14:cNvPr>
                <p14:cNvContentPartPr/>
                <p14:nvPr/>
              </p14:nvContentPartPr>
              <p14:xfrm>
                <a:off x="6853999" y="3422610"/>
                <a:ext cx="155520" cy="176040"/>
              </p14:xfrm>
            </p:contentPart>
          </mc:Choice>
          <mc:Fallback>
            <p:pic>
              <p:nvPicPr>
                <p:cNvPr id="67" name="Ink 66">
                  <a:extLst>
                    <a:ext uri="{FF2B5EF4-FFF2-40B4-BE49-F238E27FC236}">
                      <a16:creationId xmlns:a16="http://schemas.microsoft.com/office/drawing/2014/main" id="{F49F4980-DFFA-441D-931D-6C59490C5442}"/>
                    </a:ext>
                  </a:extLst>
                </p:cNvPr>
                <p:cNvPicPr/>
                <p:nvPr/>
              </p:nvPicPr>
              <p:blipFill>
                <a:blip r:embed="rId173"/>
                <a:stretch>
                  <a:fillRect/>
                </a:stretch>
              </p:blipFill>
              <p:spPr>
                <a:xfrm>
                  <a:off x="6844999" y="3413610"/>
                  <a:ext cx="173160" cy="193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74">
              <p14:nvContentPartPr>
                <p14:cNvPr id="72" name="Ink 71">
                  <a:extLst>
                    <a:ext uri="{FF2B5EF4-FFF2-40B4-BE49-F238E27FC236}">
                      <a16:creationId xmlns:a16="http://schemas.microsoft.com/office/drawing/2014/main" id="{BE8DF483-6368-46FC-BD63-68FF300D72DB}"/>
                    </a:ext>
                  </a:extLst>
                </p14:cNvPr>
                <p14:cNvContentPartPr/>
                <p14:nvPr/>
              </p14:nvContentPartPr>
              <p14:xfrm>
                <a:off x="7096279" y="3391650"/>
                <a:ext cx="10440" cy="115200"/>
              </p14:xfrm>
            </p:contentPart>
          </mc:Choice>
          <mc:Fallback>
            <p:pic>
              <p:nvPicPr>
                <p:cNvPr id="72" name="Ink 71">
                  <a:extLst>
                    <a:ext uri="{FF2B5EF4-FFF2-40B4-BE49-F238E27FC236}">
                      <a16:creationId xmlns:a16="http://schemas.microsoft.com/office/drawing/2014/main" id="{BE8DF483-6368-46FC-BD63-68FF300D72DB}"/>
                    </a:ext>
                  </a:extLst>
                </p:cNvPr>
                <p:cNvPicPr/>
                <p:nvPr/>
              </p:nvPicPr>
              <p:blipFill>
                <a:blip r:embed="rId175"/>
                <a:stretch>
                  <a:fillRect/>
                </a:stretch>
              </p:blipFill>
              <p:spPr>
                <a:xfrm>
                  <a:off x="7087579" y="3382650"/>
                  <a:ext cx="27492" cy="132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76">
              <p14:nvContentPartPr>
                <p14:cNvPr id="73" name="Ink 72">
                  <a:extLst>
                    <a:ext uri="{FF2B5EF4-FFF2-40B4-BE49-F238E27FC236}">
                      <a16:creationId xmlns:a16="http://schemas.microsoft.com/office/drawing/2014/main" id="{99E7140F-C3DB-4B29-9A2D-5489EDC2742D}"/>
                    </a:ext>
                  </a:extLst>
                </p14:cNvPr>
                <p14:cNvContentPartPr/>
                <p14:nvPr/>
              </p14:nvContentPartPr>
              <p14:xfrm>
                <a:off x="7127959" y="3462570"/>
                <a:ext cx="143640" cy="183600"/>
              </p14:xfrm>
            </p:contentPart>
          </mc:Choice>
          <mc:Fallback>
            <p:pic>
              <p:nvPicPr>
                <p:cNvPr id="73" name="Ink 72">
                  <a:extLst>
                    <a:ext uri="{FF2B5EF4-FFF2-40B4-BE49-F238E27FC236}">
                      <a16:creationId xmlns:a16="http://schemas.microsoft.com/office/drawing/2014/main" id="{99E7140F-C3DB-4B29-9A2D-5489EDC2742D}"/>
                    </a:ext>
                  </a:extLst>
                </p:cNvPr>
                <p:cNvPicPr/>
                <p:nvPr/>
              </p:nvPicPr>
              <p:blipFill>
                <a:blip r:embed="rId177"/>
                <a:stretch>
                  <a:fillRect/>
                </a:stretch>
              </p:blipFill>
              <p:spPr>
                <a:xfrm>
                  <a:off x="7118959" y="3453570"/>
                  <a:ext cx="161280" cy="201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78">
              <p14:nvContentPartPr>
                <p14:cNvPr id="78" name="Ink 77">
                  <a:extLst>
                    <a:ext uri="{FF2B5EF4-FFF2-40B4-BE49-F238E27FC236}">
                      <a16:creationId xmlns:a16="http://schemas.microsoft.com/office/drawing/2014/main" id="{6ED59A12-9405-4ABD-BBEC-33E6C8C9E56B}"/>
                    </a:ext>
                  </a:extLst>
                </p14:cNvPr>
                <p14:cNvContentPartPr/>
                <p14:nvPr/>
              </p14:nvContentPartPr>
              <p14:xfrm>
                <a:off x="7591639" y="3505410"/>
                <a:ext cx="321840" cy="159120"/>
              </p14:xfrm>
            </p:contentPart>
          </mc:Choice>
          <mc:Fallback>
            <p:pic>
              <p:nvPicPr>
                <p:cNvPr id="78" name="Ink 77">
                  <a:extLst>
                    <a:ext uri="{FF2B5EF4-FFF2-40B4-BE49-F238E27FC236}">
                      <a16:creationId xmlns:a16="http://schemas.microsoft.com/office/drawing/2014/main" id="{6ED59A12-9405-4ABD-BBEC-33E6C8C9E56B}"/>
                    </a:ext>
                  </a:extLst>
                </p:cNvPr>
                <p:cNvPicPr/>
                <p:nvPr/>
              </p:nvPicPr>
              <p:blipFill>
                <a:blip r:embed="rId179"/>
                <a:stretch>
                  <a:fillRect/>
                </a:stretch>
              </p:blipFill>
              <p:spPr>
                <a:xfrm>
                  <a:off x="7582649" y="3496410"/>
                  <a:ext cx="339460" cy="176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80">
              <p14:nvContentPartPr>
                <p14:cNvPr id="79" name="Ink 78">
                  <a:extLst>
                    <a:ext uri="{FF2B5EF4-FFF2-40B4-BE49-F238E27FC236}">
                      <a16:creationId xmlns:a16="http://schemas.microsoft.com/office/drawing/2014/main" id="{FBB14461-9116-4999-AC85-011F0445DF1C}"/>
                    </a:ext>
                  </a:extLst>
                </p14:cNvPr>
                <p14:cNvContentPartPr/>
                <p14:nvPr/>
              </p14:nvContentPartPr>
              <p14:xfrm>
                <a:off x="7964599" y="3399570"/>
                <a:ext cx="154800" cy="263520"/>
              </p14:xfrm>
            </p:contentPart>
          </mc:Choice>
          <mc:Fallback>
            <p:pic>
              <p:nvPicPr>
                <p:cNvPr id="79" name="Ink 78">
                  <a:extLst>
                    <a:ext uri="{FF2B5EF4-FFF2-40B4-BE49-F238E27FC236}">
                      <a16:creationId xmlns:a16="http://schemas.microsoft.com/office/drawing/2014/main" id="{FBB14461-9116-4999-AC85-011F0445DF1C}"/>
                    </a:ext>
                  </a:extLst>
                </p:cNvPr>
                <p:cNvPicPr/>
                <p:nvPr/>
              </p:nvPicPr>
              <p:blipFill>
                <a:blip r:embed="rId181"/>
                <a:stretch>
                  <a:fillRect/>
                </a:stretch>
              </p:blipFill>
              <p:spPr>
                <a:xfrm>
                  <a:off x="7955599" y="3390570"/>
                  <a:ext cx="172440" cy="281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82">
              <p14:nvContentPartPr>
                <p14:cNvPr id="105" name="Ink 104">
                  <a:extLst>
                    <a:ext uri="{FF2B5EF4-FFF2-40B4-BE49-F238E27FC236}">
                      <a16:creationId xmlns:a16="http://schemas.microsoft.com/office/drawing/2014/main" id="{D05F251C-F137-4DBC-B9EC-868656205495}"/>
                    </a:ext>
                  </a:extLst>
                </p14:cNvPr>
                <p14:cNvContentPartPr/>
                <p14:nvPr/>
              </p14:nvContentPartPr>
              <p14:xfrm>
                <a:off x="4776799" y="3934530"/>
                <a:ext cx="77400" cy="155520"/>
              </p14:xfrm>
            </p:contentPart>
          </mc:Choice>
          <mc:Fallback>
            <p:pic>
              <p:nvPicPr>
                <p:cNvPr id="105" name="Ink 104">
                  <a:extLst>
                    <a:ext uri="{FF2B5EF4-FFF2-40B4-BE49-F238E27FC236}">
                      <a16:creationId xmlns:a16="http://schemas.microsoft.com/office/drawing/2014/main" id="{D05F251C-F137-4DBC-B9EC-868656205495}"/>
                    </a:ext>
                  </a:extLst>
                </p:cNvPr>
                <p:cNvPicPr/>
                <p:nvPr/>
              </p:nvPicPr>
              <p:blipFill>
                <a:blip r:embed="rId183"/>
                <a:stretch>
                  <a:fillRect/>
                </a:stretch>
              </p:blipFill>
              <p:spPr>
                <a:xfrm>
                  <a:off x="4767799" y="3925509"/>
                  <a:ext cx="95040" cy="173201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84">
              <p14:nvContentPartPr>
                <p14:cNvPr id="106" name="Ink 105">
                  <a:extLst>
                    <a:ext uri="{FF2B5EF4-FFF2-40B4-BE49-F238E27FC236}">
                      <a16:creationId xmlns:a16="http://schemas.microsoft.com/office/drawing/2014/main" id="{7A014BF4-E0FB-467E-9E56-1B8AA371C558}"/>
                    </a:ext>
                  </a:extLst>
                </p14:cNvPr>
                <p14:cNvContentPartPr/>
                <p14:nvPr/>
              </p14:nvContentPartPr>
              <p14:xfrm>
                <a:off x="4948159" y="3943890"/>
                <a:ext cx="107280" cy="177840"/>
              </p14:xfrm>
            </p:contentPart>
          </mc:Choice>
          <mc:Fallback>
            <p:pic>
              <p:nvPicPr>
                <p:cNvPr id="106" name="Ink 105">
                  <a:extLst>
                    <a:ext uri="{FF2B5EF4-FFF2-40B4-BE49-F238E27FC236}">
                      <a16:creationId xmlns:a16="http://schemas.microsoft.com/office/drawing/2014/main" id="{7A014BF4-E0FB-467E-9E56-1B8AA371C558}"/>
                    </a:ext>
                  </a:extLst>
                </p:cNvPr>
                <p:cNvPicPr/>
                <p:nvPr/>
              </p:nvPicPr>
              <p:blipFill>
                <a:blip r:embed="rId185"/>
                <a:stretch>
                  <a:fillRect/>
                </a:stretch>
              </p:blipFill>
              <p:spPr>
                <a:xfrm>
                  <a:off x="4939189" y="3934908"/>
                  <a:ext cx="124861" cy="195444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86">
              <p14:nvContentPartPr>
                <p14:cNvPr id="107" name="Ink 106">
                  <a:extLst>
                    <a:ext uri="{FF2B5EF4-FFF2-40B4-BE49-F238E27FC236}">
                      <a16:creationId xmlns:a16="http://schemas.microsoft.com/office/drawing/2014/main" id="{81F5FD54-C3F3-4EB4-8619-D3C729351B0D}"/>
                    </a:ext>
                  </a:extLst>
                </p14:cNvPr>
                <p14:cNvContentPartPr/>
                <p14:nvPr/>
              </p14:nvContentPartPr>
              <p14:xfrm>
                <a:off x="5049319" y="3953970"/>
                <a:ext cx="174960" cy="158760"/>
              </p14:xfrm>
            </p:contentPart>
          </mc:Choice>
          <mc:Fallback>
            <p:pic>
              <p:nvPicPr>
                <p:cNvPr id="107" name="Ink 106">
                  <a:extLst>
                    <a:ext uri="{FF2B5EF4-FFF2-40B4-BE49-F238E27FC236}">
                      <a16:creationId xmlns:a16="http://schemas.microsoft.com/office/drawing/2014/main" id="{81F5FD54-C3F3-4EB4-8619-D3C729351B0D}"/>
                    </a:ext>
                  </a:extLst>
                </p:cNvPr>
                <p:cNvPicPr/>
                <p:nvPr/>
              </p:nvPicPr>
              <p:blipFill>
                <a:blip r:embed="rId187"/>
                <a:stretch>
                  <a:fillRect/>
                </a:stretch>
              </p:blipFill>
              <p:spPr>
                <a:xfrm>
                  <a:off x="5040319" y="3944970"/>
                  <a:ext cx="192600" cy="176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88">
              <p14:nvContentPartPr>
                <p14:cNvPr id="108" name="Ink 107">
                  <a:extLst>
                    <a:ext uri="{FF2B5EF4-FFF2-40B4-BE49-F238E27FC236}">
                      <a16:creationId xmlns:a16="http://schemas.microsoft.com/office/drawing/2014/main" id="{767EFAC7-1112-402C-903F-BD7C5044CAAE}"/>
                    </a:ext>
                  </a:extLst>
                </p14:cNvPr>
                <p14:cNvContentPartPr/>
                <p14:nvPr/>
              </p14:nvContentPartPr>
              <p14:xfrm>
                <a:off x="5230039" y="3975210"/>
                <a:ext cx="99360" cy="140400"/>
              </p14:xfrm>
            </p:contentPart>
          </mc:Choice>
          <mc:Fallback>
            <p:pic>
              <p:nvPicPr>
                <p:cNvPr id="108" name="Ink 107">
                  <a:extLst>
                    <a:ext uri="{FF2B5EF4-FFF2-40B4-BE49-F238E27FC236}">
                      <a16:creationId xmlns:a16="http://schemas.microsoft.com/office/drawing/2014/main" id="{767EFAC7-1112-402C-903F-BD7C5044CAAE}"/>
                    </a:ext>
                  </a:extLst>
                </p:cNvPr>
                <p:cNvPicPr/>
                <p:nvPr/>
              </p:nvPicPr>
              <p:blipFill>
                <a:blip r:embed="rId189"/>
                <a:stretch>
                  <a:fillRect/>
                </a:stretch>
              </p:blipFill>
              <p:spPr>
                <a:xfrm>
                  <a:off x="5221071" y="3966210"/>
                  <a:ext cx="116936" cy="158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90">
              <p14:nvContentPartPr>
                <p14:cNvPr id="109" name="Ink 108">
                  <a:extLst>
                    <a:ext uri="{FF2B5EF4-FFF2-40B4-BE49-F238E27FC236}">
                      <a16:creationId xmlns:a16="http://schemas.microsoft.com/office/drawing/2014/main" id="{D4624762-B270-4E65-9E5A-E32777E53CDE}"/>
                    </a:ext>
                  </a:extLst>
                </p14:cNvPr>
                <p14:cNvContentPartPr/>
                <p14:nvPr/>
              </p14:nvContentPartPr>
              <p14:xfrm>
                <a:off x="5375839" y="3955770"/>
                <a:ext cx="159120" cy="277920"/>
              </p14:xfrm>
            </p:contentPart>
          </mc:Choice>
          <mc:Fallback>
            <p:pic>
              <p:nvPicPr>
                <p:cNvPr id="109" name="Ink 108">
                  <a:extLst>
                    <a:ext uri="{FF2B5EF4-FFF2-40B4-BE49-F238E27FC236}">
                      <a16:creationId xmlns:a16="http://schemas.microsoft.com/office/drawing/2014/main" id="{D4624762-B270-4E65-9E5A-E32777E53CDE}"/>
                    </a:ext>
                  </a:extLst>
                </p:cNvPr>
                <p:cNvPicPr/>
                <p:nvPr/>
              </p:nvPicPr>
              <p:blipFill>
                <a:blip r:embed="rId191"/>
                <a:stretch>
                  <a:fillRect/>
                </a:stretch>
              </p:blipFill>
              <p:spPr>
                <a:xfrm>
                  <a:off x="5366839" y="3946770"/>
                  <a:ext cx="176760" cy="295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92">
              <p14:nvContentPartPr>
                <p14:cNvPr id="110" name="Ink 109">
                  <a:extLst>
                    <a:ext uri="{FF2B5EF4-FFF2-40B4-BE49-F238E27FC236}">
                      <a16:creationId xmlns:a16="http://schemas.microsoft.com/office/drawing/2014/main" id="{F9EB261C-5D19-404C-BC31-8B34941FB614}"/>
                    </a:ext>
                  </a:extLst>
                </p14:cNvPr>
                <p14:cNvContentPartPr/>
                <p14:nvPr/>
              </p14:nvContentPartPr>
              <p14:xfrm>
                <a:off x="5560159" y="3957570"/>
                <a:ext cx="352080" cy="158040"/>
              </p14:xfrm>
            </p:contentPart>
          </mc:Choice>
          <mc:Fallback>
            <p:pic>
              <p:nvPicPr>
                <p:cNvPr id="110" name="Ink 109">
                  <a:extLst>
                    <a:ext uri="{FF2B5EF4-FFF2-40B4-BE49-F238E27FC236}">
                      <a16:creationId xmlns:a16="http://schemas.microsoft.com/office/drawing/2014/main" id="{F9EB261C-5D19-404C-BC31-8B34941FB614}"/>
                    </a:ext>
                  </a:extLst>
                </p:cNvPr>
                <p:cNvPicPr/>
                <p:nvPr/>
              </p:nvPicPr>
              <p:blipFill>
                <a:blip r:embed="rId193"/>
                <a:stretch>
                  <a:fillRect/>
                </a:stretch>
              </p:blipFill>
              <p:spPr>
                <a:xfrm>
                  <a:off x="5551159" y="3948570"/>
                  <a:ext cx="369720" cy="175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94">
              <p14:nvContentPartPr>
                <p14:cNvPr id="111" name="Ink 110">
                  <a:extLst>
                    <a:ext uri="{FF2B5EF4-FFF2-40B4-BE49-F238E27FC236}">
                      <a16:creationId xmlns:a16="http://schemas.microsoft.com/office/drawing/2014/main" id="{C0FD87E5-F7FF-4259-9D60-04C759BDD301}"/>
                    </a:ext>
                  </a:extLst>
                </p14:cNvPr>
                <p14:cNvContentPartPr/>
                <p14:nvPr/>
              </p14:nvContentPartPr>
              <p14:xfrm>
                <a:off x="5962279" y="3884850"/>
                <a:ext cx="225360" cy="219240"/>
              </p14:xfrm>
            </p:contentPart>
          </mc:Choice>
          <mc:Fallback>
            <p:pic>
              <p:nvPicPr>
                <p:cNvPr id="111" name="Ink 110">
                  <a:extLst>
                    <a:ext uri="{FF2B5EF4-FFF2-40B4-BE49-F238E27FC236}">
                      <a16:creationId xmlns:a16="http://schemas.microsoft.com/office/drawing/2014/main" id="{C0FD87E5-F7FF-4259-9D60-04C759BDD301}"/>
                    </a:ext>
                  </a:extLst>
                </p:cNvPr>
                <p:cNvPicPr/>
                <p:nvPr/>
              </p:nvPicPr>
              <p:blipFill>
                <a:blip r:embed="rId195"/>
                <a:stretch>
                  <a:fillRect/>
                </a:stretch>
              </p:blipFill>
              <p:spPr>
                <a:xfrm>
                  <a:off x="5953279" y="3875850"/>
                  <a:ext cx="243000" cy="236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96">
              <p14:nvContentPartPr>
                <p14:cNvPr id="112" name="Ink 111">
                  <a:extLst>
                    <a:ext uri="{FF2B5EF4-FFF2-40B4-BE49-F238E27FC236}">
                      <a16:creationId xmlns:a16="http://schemas.microsoft.com/office/drawing/2014/main" id="{E6419753-5B3D-4EA6-BF61-50BCE8B7E55B}"/>
                    </a:ext>
                  </a:extLst>
                </p14:cNvPr>
                <p14:cNvContentPartPr/>
                <p14:nvPr/>
              </p14:nvContentPartPr>
              <p14:xfrm>
                <a:off x="6255679" y="3980970"/>
                <a:ext cx="171720" cy="113040"/>
              </p14:xfrm>
            </p:contentPart>
          </mc:Choice>
          <mc:Fallback>
            <p:pic>
              <p:nvPicPr>
                <p:cNvPr id="112" name="Ink 111">
                  <a:extLst>
                    <a:ext uri="{FF2B5EF4-FFF2-40B4-BE49-F238E27FC236}">
                      <a16:creationId xmlns:a16="http://schemas.microsoft.com/office/drawing/2014/main" id="{E6419753-5B3D-4EA6-BF61-50BCE8B7E55B}"/>
                    </a:ext>
                  </a:extLst>
                </p:cNvPr>
                <p:cNvPicPr/>
                <p:nvPr/>
              </p:nvPicPr>
              <p:blipFill>
                <a:blip r:embed="rId197"/>
                <a:stretch>
                  <a:fillRect/>
                </a:stretch>
              </p:blipFill>
              <p:spPr>
                <a:xfrm>
                  <a:off x="6246679" y="3971970"/>
                  <a:ext cx="189360" cy="130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98">
              <p14:nvContentPartPr>
                <p14:cNvPr id="113" name="Ink 112">
                  <a:extLst>
                    <a:ext uri="{FF2B5EF4-FFF2-40B4-BE49-F238E27FC236}">
                      <a16:creationId xmlns:a16="http://schemas.microsoft.com/office/drawing/2014/main" id="{0527AE6B-DBDD-4088-B45D-A27F65393B8D}"/>
                    </a:ext>
                  </a:extLst>
                </p14:cNvPr>
                <p14:cNvContentPartPr/>
                <p14:nvPr/>
              </p14:nvContentPartPr>
              <p14:xfrm>
                <a:off x="6465559" y="3973770"/>
                <a:ext cx="138960" cy="370440"/>
              </p14:xfrm>
            </p:contentPart>
          </mc:Choice>
          <mc:Fallback>
            <p:pic>
              <p:nvPicPr>
                <p:cNvPr id="113" name="Ink 112">
                  <a:extLst>
                    <a:ext uri="{FF2B5EF4-FFF2-40B4-BE49-F238E27FC236}">
                      <a16:creationId xmlns:a16="http://schemas.microsoft.com/office/drawing/2014/main" id="{0527AE6B-DBDD-4088-B45D-A27F65393B8D}"/>
                    </a:ext>
                  </a:extLst>
                </p:cNvPr>
                <p:cNvPicPr/>
                <p:nvPr/>
              </p:nvPicPr>
              <p:blipFill>
                <a:blip r:embed="rId199"/>
                <a:stretch>
                  <a:fillRect/>
                </a:stretch>
              </p:blipFill>
              <p:spPr>
                <a:xfrm>
                  <a:off x="6456559" y="3964770"/>
                  <a:ext cx="156600" cy="388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00">
              <p14:nvContentPartPr>
                <p14:cNvPr id="114" name="Ink 113">
                  <a:extLst>
                    <a:ext uri="{FF2B5EF4-FFF2-40B4-BE49-F238E27FC236}">
                      <a16:creationId xmlns:a16="http://schemas.microsoft.com/office/drawing/2014/main" id="{729A5F2E-161E-4029-825C-2A03AA7DCC20}"/>
                    </a:ext>
                  </a:extLst>
                </p14:cNvPr>
                <p14:cNvContentPartPr/>
                <p14:nvPr/>
              </p14:nvContentPartPr>
              <p14:xfrm>
                <a:off x="6229039" y="3853170"/>
                <a:ext cx="39600" cy="29880"/>
              </p14:xfrm>
            </p:contentPart>
          </mc:Choice>
          <mc:Fallback>
            <p:pic>
              <p:nvPicPr>
                <p:cNvPr id="114" name="Ink 113">
                  <a:extLst>
                    <a:ext uri="{FF2B5EF4-FFF2-40B4-BE49-F238E27FC236}">
                      <a16:creationId xmlns:a16="http://schemas.microsoft.com/office/drawing/2014/main" id="{729A5F2E-161E-4029-825C-2A03AA7DCC20}"/>
                    </a:ext>
                  </a:extLst>
                </p:cNvPr>
                <p:cNvPicPr/>
                <p:nvPr/>
              </p:nvPicPr>
              <p:blipFill>
                <a:blip r:embed="rId201"/>
                <a:stretch>
                  <a:fillRect/>
                </a:stretch>
              </p:blipFill>
              <p:spPr>
                <a:xfrm>
                  <a:off x="6220120" y="3844170"/>
                  <a:ext cx="57081" cy="47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02">
              <p14:nvContentPartPr>
                <p14:cNvPr id="115" name="Ink 114">
                  <a:extLst>
                    <a:ext uri="{FF2B5EF4-FFF2-40B4-BE49-F238E27FC236}">
                      <a16:creationId xmlns:a16="http://schemas.microsoft.com/office/drawing/2014/main" id="{4118965C-2BD9-410C-B0C2-AAC6AECAA24B}"/>
                    </a:ext>
                  </a:extLst>
                </p14:cNvPr>
                <p14:cNvContentPartPr/>
                <p14:nvPr/>
              </p14:nvContentPartPr>
              <p14:xfrm>
                <a:off x="6878479" y="3829050"/>
                <a:ext cx="140400" cy="174960"/>
              </p14:xfrm>
            </p:contentPart>
          </mc:Choice>
          <mc:Fallback>
            <p:pic>
              <p:nvPicPr>
                <p:cNvPr id="115" name="Ink 114">
                  <a:extLst>
                    <a:ext uri="{FF2B5EF4-FFF2-40B4-BE49-F238E27FC236}">
                      <a16:creationId xmlns:a16="http://schemas.microsoft.com/office/drawing/2014/main" id="{4118965C-2BD9-410C-B0C2-AAC6AECAA24B}"/>
                    </a:ext>
                  </a:extLst>
                </p:cNvPr>
                <p:cNvPicPr/>
                <p:nvPr/>
              </p:nvPicPr>
              <p:blipFill>
                <a:blip r:embed="rId203"/>
                <a:stretch>
                  <a:fillRect/>
                </a:stretch>
              </p:blipFill>
              <p:spPr>
                <a:xfrm>
                  <a:off x="6869479" y="3820068"/>
                  <a:ext cx="158040" cy="192564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04">
              <p14:nvContentPartPr>
                <p14:cNvPr id="116" name="Ink 115">
                  <a:extLst>
                    <a:ext uri="{FF2B5EF4-FFF2-40B4-BE49-F238E27FC236}">
                      <a16:creationId xmlns:a16="http://schemas.microsoft.com/office/drawing/2014/main" id="{07FFD8F4-C564-406A-A9D9-CC5121BA2AB2}"/>
                    </a:ext>
                  </a:extLst>
                </p14:cNvPr>
                <p14:cNvContentPartPr/>
                <p14:nvPr/>
              </p14:nvContentPartPr>
              <p14:xfrm>
                <a:off x="7160359" y="3849570"/>
                <a:ext cx="108000" cy="193320"/>
              </p14:xfrm>
            </p:contentPart>
          </mc:Choice>
          <mc:Fallback>
            <p:pic>
              <p:nvPicPr>
                <p:cNvPr id="116" name="Ink 115">
                  <a:extLst>
                    <a:ext uri="{FF2B5EF4-FFF2-40B4-BE49-F238E27FC236}">
                      <a16:creationId xmlns:a16="http://schemas.microsoft.com/office/drawing/2014/main" id="{07FFD8F4-C564-406A-A9D9-CC5121BA2AB2}"/>
                    </a:ext>
                  </a:extLst>
                </p:cNvPr>
                <p:cNvPicPr/>
                <p:nvPr/>
              </p:nvPicPr>
              <p:blipFill>
                <a:blip r:embed="rId205"/>
                <a:stretch>
                  <a:fillRect/>
                </a:stretch>
              </p:blipFill>
              <p:spPr>
                <a:xfrm>
                  <a:off x="7151359" y="3840570"/>
                  <a:ext cx="125640" cy="210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06">
              <p14:nvContentPartPr>
                <p14:cNvPr id="117" name="Ink 116">
                  <a:extLst>
                    <a:ext uri="{FF2B5EF4-FFF2-40B4-BE49-F238E27FC236}">
                      <a16:creationId xmlns:a16="http://schemas.microsoft.com/office/drawing/2014/main" id="{C628FCBB-E6A1-41AA-8DF9-3D73E4C8A858}"/>
                    </a:ext>
                  </a:extLst>
                </p14:cNvPr>
                <p14:cNvContentPartPr/>
                <p14:nvPr/>
              </p14:nvContentPartPr>
              <p14:xfrm>
                <a:off x="7100599" y="3785850"/>
                <a:ext cx="17640" cy="75240"/>
              </p14:xfrm>
            </p:contentPart>
          </mc:Choice>
          <mc:Fallback>
            <p:pic>
              <p:nvPicPr>
                <p:cNvPr id="117" name="Ink 116">
                  <a:extLst>
                    <a:ext uri="{FF2B5EF4-FFF2-40B4-BE49-F238E27FC236}">
                      <a16:creationId xmlns:a16="http://schemas.microsoft.com/office/drawing/2014/main" id="{C628FCBB-E6A1-41AA-8DF9-3D73E4C8A858}"/>
                    </a:ext>
                  </a:extLst>
                </p:cNvPr>
                <p:cNvPicPr/>
                <p:nvPr/>
              </p:nvPicPr>
              <p:blipFill>
                <a:blip r:embed="rId207"/>
                <a:stretch>
                  <a:fillRect/>
                </a:stretch>
              </p:blipFill>
              <p:spPr>
                <a:xfrm>
                  <a:off x="7091599" y="3776850"/>
                  <a:ext cx="35280" cy="92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08">
              <p14:nvContentPartPr>
                <p14:cNvPr id="118" name="Ink 117">
                  <a:extLst>
                    <a:ext uri="{FF2B5EF4-FFF2-40B4-BE49-F238E27FC236}">
                      <a16:creationId xmlns:a16="http://schemas.microsoft.com/office/drawing/2014/main" id="{68A9FA0D-5339-4061-9CDD-A981B6CEF1EA}"/>
                    </a:ext>
                  </a:extLst>
                </p14:cNvPr>
                <p14:cNvContentPartPr/>
                <p14:nvPr/>
              </p14:nvContentPartPr>
              <p14:xfrm>
                <a:off x="7545919" y="3946050"/>
                <a:ext cx="318240" cy="184680"/>
              </p14:xfrm>
            </p:contentPart>
          </mc:Choice>
          <mc:Fallback>
            <p:pic>
              <p:nvPicPr>
                <p:cNvPr id="118" name="Ink 117">
                  <a:extLst>
                    <a:ext uri="{FF2B5EF4-FFF2-40B4-BE49-F238E27FC236}">
                      <a16:creationId xmlns:a16="http://schemas.microsoft.com/office/drawing/2014/main" id="{68A9FA0D-5339-4061-9CDD-A981B6CEF1EA}"/>
                    </a:ext>
                  </a:extLst>
                </p:cNvPr>
                <p:cNvPicPr/>
                <p:nvPr/>
              </p:nvPicPr>
              <p:blipFill>
                <a:blip r:embed="rId209"/>
                <a:stretch>
                  <a:fillRect/>
                </a:stretch>
              </p:blipFill>
              <p:spPr>
                <a:xfrm>
                  <a:off x="7536919" y="3937050"/>
                  <a:ext cx="335880" cy="202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10">
              <p14:nvContentPartPr>
                <p14:cNvPr id="119" name="Ink 118">
                  <a:extLst>
                    <a:ext uri="{FF2B5EF4-FFF2-40B4-BE49-F238E27FC236}">
                      <a16:creationId xmlns:a16="http://schemas.microsoft.com/office/drawing/2014/main" id="{93EB15BF-39FC-42B6-8742-9C6A0D76B7D6}"/>
                    </a:ext>
                  </a:extLst>
                </p14:cNvPr>
                <p14:cNvContentPartPr/>
                <p14:nvPr/>
              </p14:nvContentPartPr>
              <p14:xfrm>
                <a:off x="7926079" y="3804210"/>
                <a:ext cx="149040" cy="275040"/>
              </p14:xfrm>
            </p:contentPart>
          </mc:Choice>
          <mc:Fallback>
            <p:pic>
              <p:nvPicPr>
                <p:cNvPr id="119" name="Ink 118">
                  <a:extLst>
                    <a:ext uri="{FF2B5EF4-FFF2-40B4-BE49-F238E27FC236}">
                      <a16:creationId xmlns:a16="http://schemas.microsoft.com/office/drawing/2014/main" id="{93EB15BF-39FC-42B6-8742-9C6A0D76B7D6}"/>
                    </a:ext>
                  </a:extLst>
                </p:cNvPr>
                <p:cNvPicPr/>
                <p:nvPr/>
              </p:nvPicPr>
              <p:blipFill>
                <a:blip r:embed="rId211"/>
                <a:stretch>
                  <a:fillRect/>
                </a:stretch>
              </p:blipFill>
              <p:spPr>
                <a:xfrm>
                  <a:off x="7917079" y="3795210"/>
                  <a:ext cx="166680" cy="292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12">
              <p14:nvContentPartPr>
                <p14:cNvPr id="142" name="Ink 141">
                  <a:extLst>
                    <a:ext uri="{FF2B5EF4-FFF2-40B4-BE49-F238E27FC236}">
                      <a16:creationId xmlns:a16="http://schemas.microsoft.com/office/drawing/2014/main" id="{60101214-5660-4D7C-AE03-F58B5C74BB20}"/>
                    </a:ext>
                  </a:extLst>
                </p14:cNvPr>
                <p14:cNvContentPartPr/>
                <p14:nvPr/>
              </p14:nvContentPartPr>
              <p14:xfrm>
                <a:off x="4461439" y="4299570"/>
                <a:ext cx="198000" cy="182160"/>
              </p14:xfrm>
            </p:contentPart>
          </mc:Choice>
          <mc:Fallback>
            <p:pic>
              <p:nvPicPr>
                <p:cNvPr id="142" name="Ink 141">
                  <a:extLst>
                    <a:ext uri="{FF2B5EF4-FFF2-40B4-BE49-F238E27FC236}">
                      <a16:creationId xmlns:a16="http://schemas.microsoft.com/office/drawing/2014/main" id="{60101214-5660-4D7C-AE03-F58B5C74BB20}"/>
                    </a:ext>
                  </a:extLst>
                </p:cNvPr>
                <p:cNvPicPr/>
                <p:nvPr/>
              </p:nvPicPr>
              <p:blipFill>
                <a:blip r:embed="rId213"/>
                <a:stretch>
                  <a:fillRect/>
                </a:stretch>
              </p:blipFill>
              <p:spPr>
                <a:xfrm>
                  <a:off x="4452439" y="4290570"/>
                  <a:ext cx="215640" cy="199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14">
              <p14:nvContentPartPr>
                <p14:cNvPr id="143" name="Ink 142">
                  <a:extLst>
                    <a:ext uri="{FF2B5EF4-FFF2-40B4-BE49-F238E27FC236}">
                      <a16:creationId xmlns:a16="http://schemas.microsoft.com/office/drawing/2014/main" id="{563B3CEF-BECA-4776-8AA0-4F849551CEA6}"/>
                    </a:ext>
                  </a:extLst>
                </p14:cNvPr>
                <p14:cNvContentPartPr/>
                <p14:nvPr/>
              </p14:nvContentPartPr>
              <p14:xfrm>
                <a:off x="4710919" y="4315770"/>
                <a:ext cx="105480" cy="134640"/>
              </p14:xfrm>
            </p:contentPart>
          </mc:Choice>
          <mc:Fallback>
            <p:pic>
              <p:nvPicPr>
                <p:cNvPr id="143" name="Ink 142">
                  <a:extLst>
                    <a:ext uri="{FF2B5EF4-FFF2-40B4-BE49-F238E27FC236}">
                      <a16:creationId xmlns:a16="http://schemas.microsoft.com/office/drawing/2014/main" id="{563B3CEF-BECA-4776-8AA0-4F849551CEA6}"/>
                    </a:ext>
                  </a:extLst>
                </p:cNvPr>
                <p:cNvPicPr/>
                <p:nvPr/>
              </p:nvPicPr>
              <p:blipFill>
                <a:blip r:embed="rId215"/>
                <a:stretch>
                  <a:fillRect/>
                </a:stretch>
              </p:blipFill>
              <p:spPr>
                <a:xfrm>
                  <a:off x="4701919" y="4306770"/>
                  <a:ext cx="123120" cy="152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16">
              <p14:nvContentPartPr>
                <p14:cNvPr id="144" name="Ink 143">
                  <a:extLst>
                    <a:ext uri="{FF2B5EF4-FFF2-40B4-BE49-F238E27FC236}">
                      <a16:creationId xmlns:a16="http://schemas.microsoft.com/office/drawing/2014/main" id="{6C8CB17F-BBE1-4CAC-A0A0-2AA8683D9CA0}"/>
                    </a:ext>
                  </a:extLst>
                </p14:cNvPr>
                <p14:cNvContentPartPr/>
                <p14:nvPr/>
              </p14:nvContentPartPr>
              <p14:xfrm>
                <a:off x="4826119" y="4315410"/>
                <a:ext cx="167760" cy="126360"/>
              </p14:xfrm>
            </p:contentPart>
          </mc:Choice>
          <mc:Fallback>
            <p:pic>
              <p:nvPicPr>
                <p:cNvPr id="144" name="Ink 143">
                  <a:extLst>
                    <a:ext uri="{FF2B5EF4-FFF2-40B4-BE49-F238E27FC236}">
                      <a16:creationId xmlns:a16="http://schemas.microsoft.com/office/drawing/2014/main" id="{6C8CB17F-BBE1-4CAC-A0A0-2AA8683D9CA0}"/>
                    </a:ext>
                  </a:extLst>
                </p:cNvPr>
                <p:cNvPicPr/>
                <p:nvPr/>
              </p:nvPicPr>
              <p:blipFill>
                <a:blip r:embed="rId217"/>
                <a:stretch>
                  <a:fillRect/>
                </a:stretch>
              </p:blipFill>
              <p:spPr>
                <a:xfrm>
                  <a:off x="4817119" y="4306436"/>
                  <a:ext cx="185400" cy="14395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18">
              <p14:nvContentPartPr>
                <p14:cNvPr id="145" name="Ink 144">
                  <a:extLst>
                    <a:ext uri="{FF2B5EF4-FFF2-40B4-BE49-F238E27FC236}">
                      <a16:creationId xmlns:a16="http://schemas.microsoft.com/office/drawing/2014/main" id="{7FF20F5D-D569-4AE9-85BB-2B0A8C83B256}"/>
                    </a:ext>
                  </a:extLst>
                </p14:cNvPr>
                <p14:cNvContentPartPr/>
                <p14:nvPr/>
              </p14:nvContentPartPr>
              <p14:xfrm>
                <a:off x="4980919" y="4331250"/>
                <a:ext cx="105840" cy="149760"/>
              </p14:xfrm>
            </p:contentPart>
          </mc:Choice>
          <mc:Fallback>
            <p:pic>
              <p:nvPicPr>
                <p:cNvPr id="145" name="Ink 144">
                  <a:extLst>
                    <a:ext uri="{FF2B5EF4-FFF2-40B4-BE49-F238E27FC236}">
                      <a16:creationId xmlns:a16="http://schemas.microsoft.com/office/drawing/2014/main" id="{7FF20F5D-D569-4AE9-85BB-2B0A8C83B256}"/>
                    </a:ext>
                  </a:extLst>
                </p:cNvPr>
                <p:cNvPicPr/>
                <p:nvPr/>
              </p:nvPicPr>
              <p:blipFill>
                <a:blip r:embed="rId219"/>
                <a:stretch>
                  <a:fillRect/>
                </a:stretch>
              </p:blipFill>
              <p:spPr>
                <a:xfrm>
                  <a:off x="4971950" y="4322250"/>
                  <a:ext cx="123420" cy="167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20">
              <p14:nvContentPartPr>
                <p14:cNvPr id="146" name="Ink 145">
                  <a:extLst>
                    <a:ext uri="{FF2B5EF4-FFF2-40B4-BE49-F238E27FC236}">
                      <a16:creationId xmlns:a16="http://schemas.microsoft.com/office/drawing/2014/main" id="{4FC542B1-9DB4-44FD-8711-1E330A4A23E3}"/>
                    </a:ext>
                  </a:extLst>
                </p14:cNvPr>
                <p14:cNvContentPartPr/>
                <p14:nvPr/>
              </p14:nvContentPartPr>
              <p14:xfrm>
                <a:off x="5140399" y="4343130"/>
                <a:ext cx="101880" cy="160200"/>
              </p14:xfrm>
            </p:contentPart>
          </mc:Choice>
          <mc:Fallback>
            <p:pic>
              <p:nvPicPr>
                <p:cNvPr id="146" name="Ink 145">
                  <a:extLst>
                    <a:ext uri="{FF2B5EF4-FFF2-40B4-BE49-F238E27FC236}">
                      <a16:creationId xmlns:a16="http://schemas.microsoft.com/office/drawing/2014/main" id="{4FC542B1-9DB4-44FD-8711-1E330A4A23E3}"/>
                    </a:ext>
                  </a:extLst>
                </p:cNvPr>
                <p:cNvPicPr/>
                <p:nvPr/>
              </p:nvPicPr>
              <p:blipFill>
                <a:blip r:embed="rId221"/>
                <a:stretch>
                  <a:fillRect/>
                </a:stretch>
              </p:blipFill>
              <p:spPr>
                <a:xfrm>
                  <a:off x="5131399" y="4334150"/>
                  <a:ext cx="119520" cy="177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22">
              <p14:nvContentPartPr>
                <p14:cNvPr id="147" name="Ink 146">
                  <a:extLst>
                    <a:ext uri="{FF2B5EF4-FFF2-40B4-BE49-F238E27FC236}">
                      <a16:creationId xmlns:a16="http://schemas.microsoft.com/office/drawing/2014/main" id="{801DAF1E-9ADC-430F-A9EB-556788319348}"/>
                    </a:ext>
                  </a:extLst>
                </p14:cNvPr>
                <p14:cNvContentPartPr/>
                <p14:nvPr/>
              </p14:nvContentPartPr>
              <p14:xfrm>
                <a:off x="5291599" y="4343130"/>
                <a:ext cx="154080" cy="258480"/>
              </p14:xfrm>
            </p:contentPart>
          </mc:Choice>
          <mc:Fallback>
            <p:pic>
              <p:nvPicPr>
                <p:cNvPr id="147" name="Ink 146">
                  <a:extLst>
                    <a:ext uri="{FF2B5EF4-FFF2-40B4-BE49-F238E27FC236}">
                      <a16:creationId xmlns:a16="http://schemas.microsoft.com/office/drawing/2014/main" id="{801DAF1E-9ADC-430F-A9EB-556788319348}"/>
                    </a:ext>
                  </a:extLst>
                </p:cNvPr>
                <p:cNvPicPr/>
                <p:nvPr/>
              </p:nvPicPr>
              <p:blipFill>
                <a:blip r:embed="rId223"/>
                <a:stretch>
                  <a:fillRect/>
                </a:stretch>
              </p:blipFill>
              <p:spPr>
                <a:xfrm>
                  <a:off x="5282578" y="4334130"/>
                  <a:ext cx="171761" cy="276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24">
              <p14:nvContentPartPr>
                <p14:cNvPr id="148" name="Ink 147">
                  <a:extLst>
                    <a:ext uri="{FF2B5EF4-FFF2-40B4-BE49-F238E27FC236}">
                      <a16:creationId xmlns:a16="http://schemas.microsoft.com/office/drawing/2014/main" id="{A29E10B7-0F62-4BA7-8AE0-EB7C1EFFF299}"/>
                    </a:ext>
                  </a:extLst>
                </p14:cNvPr>
                <p14:cNvContentPartPr/>
                <p14:nvPr/>
              </p14:nvContentPartPr>
              <p14:xfrm>
                <a:off x="5487439" y="4359330"/>
                <a:ext cx="349200" cy="147960"/>
              </p14:xfrm>
            </p:contentPart>
          </mc:Choice>
          <mc:Fallback>
            <p:pic>
              <p:nvPicPr>
                <p:cNvPr id="148" name="Ink 147">
                  <a:extLst>
                    <a:ext uri="{FF2B5EF4-FFF2-40B4-BE49-F238E27FC236}">
                      <a16:creationId xmlns:a16="http://schemas.microsoft.com/office/drawing/2014/main" id="{A29E10B7-0F62-4BA7-8AE0-EB7C1EFFF299}"/>
                    </a:ext>
                  </a:extLst>
                </p:cNvPr>
                <p:cNvPicPr/>
                <p:nvPr/>
              </p:nvPicPr>
              <p:blipFill>
                <a:blip r:embed="rId225"/>
                <a:stretch>
                  <a:fillRect/>
                </a:stretch>
              </p:blipFill>
              <p:spPr>
                <a:xfrm>
                  <a:off x="5478439" y="4350330"/>
                  <a:ext cx="366840" cy="165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26">
              <p14:nvContentPartPr>
                <p14:cNvPr id="149" name="Ink 148">
                  <a:extLst>
                    <a:ext uri="{FF2B5EF4-FFF2-40B4-BE49-F238E27FC236}">
                      <a16:creationId xmlns:a16="http://schemas.microsoft.com/office/drawing/2014/main" id="{13E5CCCC-B05C-44F1-8754-D70E610D1BEC}"/>
                    </a:ext>
                  </a:extLst>
                </p14:cNvPr>
                <p14:cNvContentPartPr/>
                <p14:nvPr/>
              </p14:nvContentPartPr>
              <p14:xfrm>
                <a:off x="5860039" y="4234410"/>
                <a:ext cx="298440" cy="266760"/>
              </p14:xfrm>
            </p:contentPart>
          </mc:Choice>
          <mc:Fallback>
            <p:pic>
              <p:nvPicPr>
                <p:cNvPr id="149" name="Ink 148">
                  <a:extLst>
                    <a:ext uri="{FF2B5EF4-FFF2-40B4-BE49-F238E27FC236}">
                      <a16:creationId xmlns:a16="http://schemas.microsoft.com/office/drawing/2014/main" id="{13E5CCCC-B05C-44F1-8754-D70E610D1BEC}"/>
                    </a:ext>
                  </a:extLst>
                </p:cNvPr>
                <p:cNvPicPr/>
                <p:nvPr/>
              </p:nvPicPr>
              <p:blipFill>
                <a:blip r:embed="rId227"/>
                <a:stretch>
                  <a:fillRect/>
                </a:stretch>
              </p:blipFill>
              <p:spPr>
                <a:xfrm>
                  <a:off x="5851039" y="4225398"/>
                  <a:ext cx="316080" cy="284424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28">
              <p14:nvContentPartPr>
                <p14:cNvPr id="150" name="Ink 149">
                  <a:extLst>
                    <a:ext uri="{FF2B5EF4-FFF2-40B4-BE49-F238E27FC236}">
                      <a16:creationId xmlns:a16="http://schemas.microsoft.com/office/drawing/2014/main" id="{F5B306D3-0E18-466A-B90B-40F4D57D04D9}"/>
                    </a:ext>
                  </a:extLst>
                </p14:cNvPr>
                <p14:cNvContentPartPr/>
                <p14:nvPr/>
              </p14:nvContentPartPr>
              <p14:xfrm>
                <a:off x="6212479" y="4345650"/>
                <a:ext cx="315000" cy="342360"/>
              </p14:xfrm>
            </p:contentPart>
          </mc:Choice>
          <mc:Fallback>
            <p:pic>
              <p:nvPicPr>
                <p:cNvPr id="150" name="Ink 149">
                  <a:extLst>
                    <a:ext uri="{FF2B5EF4-FFF2-40B4-BE49-F238E27FC236}">
                      <a16:creationId xmlns:a16="http://schemas.microsoft.com/office/drawing/2014/main" id="{F5B306D3-0E18-466A-B90B-40F4D57D04D9}"/>
                    </a:ext>
                  </a:extLst>
                </p:cNvPr>
                <p:cNvPicPr/>
                <p:nvPr/>
              </p:nvPicPr>
              <p:blipFill>
                <a:blip r:embed="rId229"/>
                <a:stretch>
                  <a:fillRect/>
                </a:stretch>
              </p:blipFill>
              <p:spPr>
                <a:xfrm>
                  <a:off x="6203479" y="4336650"/>
                  <a:ext cx="332640" cy="360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30">
              <p14:nvContentPartPr>
                <p14:cNvPr id="151" name="Ink 150">
                  <a:extLst>
                    <a:ext uri="{FF2B5EF4-FFF2-40B4-BE49-F238E27FC236}">
                      <a16:creationId xmlns:a16="http://schemas.microsoft.com/office/drawing/2014/main" id="{A8A6ADAC-D90A-4273-9D05-13662A0A3CAE}"/>
                    </a:ext>
                  </a:extLst>
                </p14:cNvPr>
                <p14:cNvContentPartPr/>
                <p14:nvPr/>
              </p14:nvContentPartPr>
              <p14:xfrm>
                <a:off x="6090079" y="4230450"/>
                <a:ext cx="57960" cy="8280"/>
              </p14:xfrm>
            </p:contentPart>
          </mc:Choice>
          <mc:Fallback>
            <p:pic>
              <p:nvPicPr>
                <p:cNvPr id="151" name="Ink 150">
                  <a:extLst>
                    <a:ext uri="{FF2B5EF4-FFF2-40B4-BE49-F238E27FC236}">
                      <a16:creationId xmlns:a16="http://schemas.microsoft.com/office/drawing/2014/main" id="{A8A6ADAC-D90A-4273-9D05-13662A0A3CAE}"/>
                    </a:ext>
                  </a:extLst>
                </p:cNvPr>
                <p:cNvPicPr/>
                <p:nvPr/>
              </p:nvPicPr>
              <p:blipFill>
                <a:blip r:embed="rId231"/>
                <a:stretch>
                  <a:fillRect/>
                </a:stretch>
              </p:blipFill>
              <p:spPr>
                <a:xfrm>
                  <a:off x="6081079" y="4221450"/>
                  <a:ext cx="75600" cy="25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32">
              <p14:nvContentPartPr>
                <p14:cNvPr id="152" name="Ink 151">
                  <a:extLst>
                    <a:ext uri="{FF2B5EF4-FFF2-40B4-BE49-F238E27FC236}">
                      <a16:creationId xmlns:a16="http://schemas.microsoft.com/office/drawing/2014/main" id="{36A33EB0-504D-4BC5-8675-2500C412C4B6}"/>
                    </a:ext>
                  </a:extLst>
                </p14:cNvPr>
                <p14:cNvContentPartPr/>
                <p14:nvPr/>
              </p14:nvContentPartPr>
              <p14:xfrm>
                <a:off x="6799279" y="4205610"/>
                <a:ext cx="184320" cy="159480"/>
              </p14:xfrm>
            </p:contentPart>
          </mc:Choice>
          <mc:Fallback>
            <p:pic>
              <p:nvPicPr>
                <p:cNvPr id="152" name="Ink 151">
                  <a:extLst>
                    <a:ext uri="{FF2B5EF4-FFF2-40B4-BE49-F238E27FC236}">
                      <a16:creationId xmlns:a16="http://schemas.microsoft.com/office/drawing/2014/main" id="{36A33EB0-504D-4BC5-8675-2500C412C4B6}"/>
                    </a:ext>
                  </a:extLst>
                </p:cNvPr>
                <p:cNvPicPr/>
                <p:nvPr/>
              </p:nvPicPr>
              <p:blipFill>
                <a:blip r:embed="rId233"/>
                <a:stretch>
                  <a:fillRect/>
                </a:stretch>
              </p:blipFill>
              <p:spPr>
                <a:xfrm>
                  <a:off x="6790261" y="4196610"/>
                  <a:ext cx="201995" cy="177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34">
              <p14:nvContentPartPr>
                <p14:cNvPr id="153" name="Ink 152">
                  <a:extLst>
                    <a:ext uri="{FF2B5EF4-FFF2-40B4-BE49-F238E27FC236}">
                      <a16:creationId xmlns:a16="http://schemas.microsoft.com/office/drawing/2014/main" id="{C9E4CCE6-75C5-4F6A-B92F-BEE7D236976B}"/>
                    </a:ext>
                  </a:extLst>
                </p14:cNvPr>
                <p14:cNvContentPartPr/>
                <p14:nvPr/>
              </p14:nvContentPartPr>
              <p14:xfrm>
                <a:off x="7055959" y="4267530"/>
                <a:ext cx="94320" cy="145080"/>
              </p14:xfrm>
            </p:contentPart>
          </mc:Choice>
          <mc:Fallback>
            <p:pic>
              <p:nvPicPr>
                <p:cNvPr id="153" name="Ink 152">
                  <a:extLst>
                    <a:ext uri="{FF2B5EF4-FFF2-40B4-BE49-F238E27FC236}">
                      <a16:creationId xmlns:a16="http://schemas.microsoft.com/office/drawing/2014/main" id="{C9E4CCE6-75C5-4F6A-B92F-BEE7D236976B}"/>
                    </a:ext>
                  </a:extLst>
                </p:cNvPr>
                <p:cNvPicPr/>
                <p:nvPr/>
              </p:nvPicPr>
              <p:blipFill>
                <a:blip r:embed="rId235"/>
                <a:stretch>
                  <a:fillRect/>
                </a:stretch>
              </p:blipFill>
              <p:spPr>
                <a:xfrm>
                  <a:off x="7046959" y="4258552"/>
                  <a:ext cx="111960" cy="162676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36">
              <p14:nvContentPartPr>
                <p14:cNvPr id="154" name="Ink 153">
                  <a:extLst>
                    <a:ext uri="{FF2B5EF4-FFF2-40B4-BE49-F238E27FC236}">
                      <a16:creationId xmlns:a16="http://schemas.microsoft.com/office/drawing/2014/main" id="{B079E880-0713-4EAB-9FB2-A001373D7817}"/>
                    </a:ext>
                  </a:extLst>
                </p14:cNvPr>
                <p14:cNvContentPartPr/>
                <p14:nvPr/>
              </p14:nvContentPartPr>
              <p14:xfrm>
                <a:off x="6982519" y="4159530"/>
                <a:ext cx="10080" cy="108720"/>
              </p14:xfrm>
            </p:contentPart>
          </mc:Choice>
          <mc:Fallback>
            <p:pic>
              <p:nvPicPr>
                <p:cNvPr id="154" name="Ink 153">
                  <a:extLst>
                    <a:ext uri="{FF2B5EF4-FFF2-40B4-BE49-F238E27FC236}">
                      <a16:creationId xmlns:a16="http://schemas.microsoft.com/office/drawing/2014/main" id="{B079E880-0713-4EAB-9FB2-A001373D7817}"/>
                    </a:ext>
                  </a:extLst>
                </p:cNvPr>
                <p:cNvPicPr/>
                <p:nvPr/>
              </p:nvPicPr>
              <p:blipFill>
                <a:blip r:embed="rId237"/>
                <a:stretch>
                  <a:fillRect/>
                </a:stretch>
              </p:blipFill>
              <p:spPr>
                <a:xfrm>
                  <a:off x="6973829" y="4150530"/>
                  <a:ext cx="27112" cy="1263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65" name="Group 164">
            <a:extLst>
              <a:ext uri="{FF2B5EF4-FFF2-40B4-BE49-F238E27FC236}">
                <a16:creationId xmlns:a16="http://schemas.microsoft.com/office/drawing/2014/main" id="{8D7F40C7-2E1B-4FC9-ACD1-B8291C06CFAD}"/>
              </a:ext>
            </a:extLst>
          </p:cNvPr>
          <p:cNvGrpSpPr/>
          <p:nvPr/>
        </p:nvGrpSpPr>
        <p:grpSpPr>
          <a:xfrm>
            <a:off x="7383559" y="4199490"/>
            <a:ext cx="385560" cy="267480"/>
            <a:chOff x="7383559" y="4199490"/>
            <a:chExt cx="385560" cy="26748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238">
              <p14:nvContentPartPr>
                <p14:cNvPr id="157" name="Ink 156">
                  <a:extLst>
                    <a:ext uri="{FF2B5EF4-FFF2-40B4-BE49-F238E27FC236}">
                      <a16:creationId xmlns:a16="http://schemas.microsoft.com/office/drawing/2014/main" id="{DDBAC348-0E30-446A-9692-6AB79E94956E}"/>
                    </a:ext>
                  </a:extLst>
                </p14:cNvPr>
                <p14:cNvContentPartPr/>
                <p14:nvPr/>
              </p14:nvContentPartPr>
              <p14:xfrm>
                <a:off x="7383559" y="4299570"/>
                <a:ext cx="268200" cy="167400"/>
              </p14:xfrm>
            </p:contentPart>
          </mc:Choice>
          <mc:Fallback>
            <p:pic>
              <p:nvPicPr>
                <p:cNvPr id="157" name="Ink 156">
                  <a:extLst>
                    <a:ext uri="{FF2B5EF4-FFF2-40B4-BE49-F238E27FC236}">
                      <a16:creationId xmlns:a16="http://schemas.microsoft.com/office/drawing/2014/main" id="{DDBAC348-0E30-446A-9692-6AB79E94956E}"/>
                    </a:ext>
                  </a:extLst>
                </p:cNvPr>
                <p:cNvPicPr/>
                <p:nvPr/>
              </p:nvPicPr>
              <p:blipFill>
                <a:blip r:embed="rId239"/>
                <a:stretch>
                  <a:fillRect/>
                </a:stretch>
              </p:blipFill>
              <p:spPr>
                <a:xfrm>
                  <a:off x="7374559" y="4290570"/>
                  <a:ext cx="285840" cy="185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40">
              <p14:nvContentPartPr>
                <p14:cNvPr id="158" name="Ink 157">
                  <a:extLst>
                    <a:ext uri="{FF2B5EF4-FFF2-40B4-BE49-F238E27FC236}">
                      <a16:creationId xmlns:a16="http://schemas.microsoft.com/office/drawing/2014/main" id="{EEC2CACE-7553-48CF-8716-8F8AC66EB712}"/>
                    </a:ext>
                  </a:extLst>
                </p14:cNvPr>
                <p14:cNvContentPartPr/>
                <p14:nvPr/>
              </p14:nvContentPartPr>
              <p14:xfrm>
                <a:off x="7633039" y="4199490"/>
                <a:ext cx="136080" cy="244440"/>
              </p14:xfrm>
            </p:contentPart>
          </mc:Choice>
          <mc:Fallback>
            <p:pic>
              <p:nvPicPr>
                <p:cNvPr id="158" name="Ink 157">
                  <a:extLst>
                    <a:ext uri="{FF2B5EF4-FFF2-40B4-BE49-F238E27FC236}">
                      <a16:creationId xmlns:a16="http://schemas.microsoft.com/office/drawing/2014/main" id="{EEC2CACE-7553-48CF-8716-8F8AC66EB712}"/>
                    </a:ext>
                  </a:extLst>
                </p:cNvPr>
                <p:cNvPicPr/>
                <p:nvPr/>
              </p:nvPicPr>
              <p:blipFill>
                <a:blip r:embed="rId241"/>
                <a:stretch>
                  <a:fillRect/>
                </a:stretch>
              </p:blipFill>
              <p:spPr>
                <a:xfrm>
                  <a:off x="7624039" y="4190477"/>
                  <a:ext cx="153720" cy="262106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64" name="Group 163">
            <a:extLst>
              <a:ext uri="{FF2B5EF4-FFF2-40B4-BE49-F238E27FC236}">
                <a16:creationId xmlns:a16="http://schemas.microsoft.com/office/drawing/2014/main" id="{BB959EB7-704F-405E-AEDC-0A500C342068}"/>
              </a:ext>
            </a:extLst>
          </p:cNvPr>
          <p:cNvGrpSpPr/>
          <p:nvPr/>
        </p:nvGrpSpPr>
        <p:grpSpPr>
          <a:xfrm>
            <a:off x="8014999" y="4236210"/>
            <a:ext cx="169920" cy="134640"/>
            <a:chOff x="8014999" y="4236210"/>
            <a:chExt cx="169920" cy="13464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242">
              <p14:nvContentPartPr>
                <p14:cNvPr id="159" name="Ink 158">
                  <a:extLst>
                    <a:ext uri="{FF2B5EF4-FFF2-40B4-BE49-F238E27FC236}">
                      <a16:creationId xmlns:a16="http://schemas.microsoft.com/office/drawing/2014/main" id="{68BE7273-2FC3-4036-8E07-4FE05D34BCC2}"/>
                    </a:ext>
                  </a:extLst>
                </p14:cNvPr>
                <p14:cNvContentPartPr/>
                <p14:nvPr/>
              </p14:nvContentPartPr>
              <p14:xfrm>
                <a:off x="8014999" y="4236210"/>
                <a:ext cx="169920" cy="60480"/>
              </p14:xfrm>
            </p:contentPart>
          </mc:Choice>
          <mc:Fallback>
            <p:pic>
              <p:nvPicPr>
                <p:cNvPr id="159" name="Ink 158">
                  <a:extLst>
                    <a:ext uri="{FF2B5EF4-FFF2-40B4-BE49-F238E27FC236}">
                      <a16:creationId xmlns:a16="http://schemas.microsoft.com/office/drawing/2014/main" id="{68BE7273-2FC3-4036-8E07-4FE05D34BCC2}"/>
                    </a:ext>
                  </a:extLst>
                </p:cNvPr>
                <p:cNvPicPr/>
                <p:nvPr/>
              </p:nvPicPr>
              <p:blipFill>
                <a:blip r:embed="rId243"/>
                <a:stretch>
                  <a:fillRect/>
                </a:stretch>
              </p:blipFill>
              <p:spPr>
                <a:xfrm>
                  <a:off x="8005999" y="4227156"/>
                  <a:ext cx="187560" cy="78226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44">
              <p14:nvContentPartPr>
                <p14:cNvPr id="160" name="Ink 159">
                  <a:extLst>
                    <a:ext uri="{FF2B5EF4-FFF2-40B4-BE49-F238E27FC236}">
                      <a16:creationId xmlns:a16="http://schemas.microsoft.com/office/drawing/2014/main" id="{4B3D8466-9A0F-484B-88D8-7FD29DA4A79A}"/>
                    </a:ext>
                  </a:extLst>
                </p14:cNvPr>
                <p14:cNvContentPartPr/>
                <p14:nvPr/>
              </p14:nvContentPartPr>
              <p14:xfrm>
                <a:off x="8016079" y="4363650"/>
                <a:ext cx="138960" cy="7200"/>
              </p14:xfrm>
            </p:contentPart>
          </mc:Choice>
          <mc:Fallback>
            <p:pic>
              <p:nvPicPr>
                <p:cNvPr id="160" name="Ink 159">
                  <a:extLst>
                    <a:ext uri="{FF2B5EF4-FFF2-40B4-BE49-F238E27FC236}">
                      <a16:creationId xmlns:a16="http://schemas.microsoft.com/office/drawing/2014/main" id="{4B3D8466-9A0F-484B-88D8-7FD29DA4A79A}"/>
                    </a:ext>
                  </a:extLst>
                </p:cNvPr>
                <p:cNvPicPr/>
                <p:nvPr/>
              </p:nvPicPr>
              <p:blipFill>
                <a:blip r:embed="rId245"/>
                <a:stretch>
                  <a:fillRect/>
                </a:stretch>
              </p:blipFill>
              <p:spPr>
                <a:xfrm>
                  <a:off x="8007056" y="4354650"/>
                  <a:ext cx="156646" cy="248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63" name="Group 162">
            <a:extLst>
              <a:ext uri="{FF2B5EF4-FFF2-40B4-BE49-F238E27FC236}">
                <a16:creationId xmlns:a16="http://schemas.microsoft.com/office/drawing/2014/main" id="{3AA55B27-DFCC-457B-9A4C-3A98FF94075F}"/>
              </a:ext>
            </a:extLst>
          </p:cNvPr>
          <p:cNvGrpSpPr/>
          <p:nvPr/>
        </p:nvGrpSpPr>
        <p:grpSpPr>
          <a:xfrm>
            <a:off x="8009599" y="4466970"/>
            <a:ext cx="315720" cy="32040"/>
            <a:chOff x="8009599" y="4466970"/>
            <a:chExt cx="315720" cy="3204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246">
              <p14:nvContentPartPr>
                <p14:cNvPr id="161" name="Ink 160">
                  <a:extLst>
                    <a:ext uri="{FF2B5EF4-FFF2-40B4-BE49-F238E27FC236}">
                      <a16:creationId xmlns:a16="http://schemas.microsoft.com/office/drawing/2014/main" id="{216C3F14-6B04-4865-9706-31BE2E6F2937}"/>
                    </a:ext>
                  </a:extLst>
                </p14:cNvPr>
                <p14:cNvContentPartPr/>
                <p14:nvPr/>
              </p14:nvContentPartPr>
              <p14:xfrm>
                <a:off x="8009599" y="4466970"/>
                <a:ext cx="162720" cy="10080"/>
              </p14:xfrm>
            </p:contentPart>
          </mc:Choice>
          <mc:Fallback>
            <p:pic>
              <p:nvPicPr>
                <p:cNvPr id="161" name="Ink 160">
                  <a:extLst>
                    <a:ext uri="{FF2B5EF4-FFF2-40B4-BE49-F238E27FC236}">
                      <a16:creationId xmlns:a16="http://schemas.microsoft.com/office/drawing/2014/main" id="{216C3F14-6B04-4865-9706-31BE2E6F2937}"/>
                    </a:ext>
                  </a:extLst>
                </p:cNvPr>
                <p:cNvPicPr/>
                <p:nvPr/>
              </p:nvPicPr>
              <p:blipFill>
                <a:blip r:embed="rId247"/>
                <a:stretch>
                  <a:fillRect/>
                </a:stretch>
              </p:blipFill>
              <p:spPr>
                <a:xfrm>
                  <a:off x="8000619" y="4458280"/>
                  <a:ext cx="180321" cy="27112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48">
              <p14:nvContentPartPr>
                <p14:cNvPr id="162" name="Ink 161">
                  <a:extLst>
                    <a:ext uri="{FF2B5EF4-FFF2-40B4-BE49-F238E27FC236}">
                      <a16:creationId xmlns:a16="http://schemas.microsoft.com/office/drawing/2014/main" id="{B3929301-198A-491B-B8FD-2448C49078D6}"/>
                    </a:ext>
                  </a:extLst>
                </p14:cNvPr>
                <p14:cNvContentPartPr/>
                <p14:nvPr/>
              </p14:nvContentPartPr>
              <p14:xfrm>
                <a:off x="8315959" y="4476690"/>
                <a:ext cx="9360" cy="22320"/>
              </p14:xfrm>
            </p:contentPart>
          </mc:Choice>
          <mc:Fallback>
            <p:pic>
              <p:nvPicPr>
                <p:cNvPr id="162" name="Ink 161">
                  <a:extLst>
                    <a:ext uri="{FF2B5EF4-FFF2-40B4-BE49-F238E27FC236}">
                      <a16:creationId xmlns:a16="http://schemas.microsoft.com/office/drawing/2014/main" id="{B3929301-198A-491B-B8FD-2448C49078D6}"/>
                    </a:ext>
                  </a:extLst>
                </p:cNvPr>
                <p:cNvPicPr/>
                <p:nvPr/>
              </p:nvPicPr>
              <p:blipFill>
                <a:blip r:embed="rId249"/>
                <a:stretch>
                  <a:fillRect/>
                </a:stretch>
              </p:blipFill>
              <p:spPr>
                <a:xfrm>
                  <a:off x="8306959" y="4467690"/>
                  <a:ext cx="27000" cy="3996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>
        <mc:Choice xmlns:p14="http://schemas.microsoft.com/office/powerpoint/2010/main" Requires="p14">
          <p:contentPart p14:bwMode="auto" r:id="rId250">
            <p14:nvContentPartPr>
              <p14:cNvPr id="166" name="Ink 165">
                <a:extLst>
                  <a:ext uri="{FF2B5EF4-FFF2-40B4-BE49-F238E27FC236}">
                    <a16:creationId xmlns:a16="http://schemas.microsoft.com/office/drawing/2014/main" id="{FF819963-F364-4058-890F-116FBC24536F}"/>
                  </a:ext>
                </a:extLst>
              </p14:cNvPr>
              <p14:cNvContentPartPr/>
              <p14:nvPr/>
            </p14:nvContentPartPr>
            <p14:xfrm>
              <a:off x="8044879" y="3253770"/>
              <a:ext cx="42120" cy="20880"/>
            </p14:xfrm>
          </p:contentPart>
        </mc:Choice>
        <mc:Fallback>
          <p:pic>
            <p:nvPicPr>
              <p:cNvPr id="166" name="Ink 165">
                <a:extLst>
                  <a:ext uri="{FF2B5EF4-FFF2-40B4-BE49-F238E27FC236}">
                    <a16:creationId xmlns:a16="http://schemas.microsoft.com/office/drawing/2014/main" id="{FF819963-F364-4058-890F-116FBC24536F}"/>
                  </a:ext>
                </a:extLst>
              </p:cNvPr>
              <p:cNvPicPr/>
              <p:nvPr/>
            </p:nvPicPr>
            <p:blipFill>
              <a:blip r:embed="rId251"/>
              <a:stretch>
                <a:fillRect/>
              </a:stretch>
            </p:blipFill>
            <p:spPr>
              <a:xfrm>
                <a:off x="8035879" y="3244770"/>
                <a:ext cx="59760" cy="38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52">
            <p14:nvContentPartPr>
              <p14:cNvPr id="167" name="Ink 166">
                <a:extLst>
                  <a:ext uri="{FF2B5EF4-FFF2-40B4-BE49-F238E27FC236}">
                    <a16:creationId xmlns:a16="http://schemas.microsoft.com/office/drawing/2014/main" id="{A90DF044-86F3-4FD6-BB6F-E365C403CD1F}"/>
                  </a:ext>
                </a:extLst>
              </p14:cNvPr>
              <p14:cNvContentPartPr/>
              <p14:nvPr/>
            </p14:nvContentPartPr>
            <p14:xfrm>
              <a:off x="10960519" y="3656970"/>
              <a:ext cx="14040" cy="10800"/>
            </p14:xfrm>
          </p:contentPart>
        </mc:Choice>
        <mc:Fallback>
          <p:pic>
            <p:nvPicPr>
              <p:cNvPr id="167" name="Ink 166">
                <a:extLst>
                  <a:ext uri="{FF2B5EF4-FFF2-40B4-BE49-F238E27FC236}">
                    <a16:creationId xmlns:a16="http://schemas.microsoft.com/office/drawing/2014/main" id="{A90DF044-86F3-4FD6-BB6F-E365C403CD1F}"/>
                  </a:ext>
                </a:extLst>
              </p:cNvPr>
              <p:cNvPicPr/>
              <p:nvPr/>
            </p:nvPicPr>
            <p:blipFill>
              <a:blip r:embed="rId253"/>
              <a:stretch>
                <a:fillRect/>
              </a:stretch>
            </p:blipFill>
            <p:spPr>
              <a:xfrm>
                <a:off x="10951519" y="3647970"/>
                <a:ext cx="31680" cy="28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54">
            <p14:nvContentPartPr>
              <p14:cNvPr id="168" name="Ink 167">
                <a:extLst>
                  <a:ext uri="{FF2B5EF4-FFF2-40B4-BE49-F238E27FC236}">
                    <a16:creationId xmlns:a16="http://schemas.microsoft.com/office/drawing/2014/main" id="{6BD60361-033F-4D67-A2C1-E1D9097AD29B}"/>
                  </a:ext>
                </a:extLst>
              </p14:cNvPr>
              <p14:cNvContentPartPr/>
              <p14:nvPr/>
            </p14:nvContentPartPr>
            <p14:xfrm>
              <a:off x="11077159" y="4114530"/>
              <a:ext cx="12240" cy="5760"/>
            </p14:xfrm>
          </p:contentPart>
        </mc:Choice>
        <mc:Fallback>
          <p:pic>
            <p:nvPicPr>
              <p:cNvPr id="168" name="Ink 167">
                <a:extLst>
                  <a:ext uri="{FF2B5EF4-FFF2-40B4-BE49-F238E27FC236}">
                    <a16:creationId xmlns:a16="http://schemas.microsoft.com/office/drawing/2014/main" id="{6BD60361-033F-4D67-A2C1-E1D9097AD29B}"/>
                  </a:ext>
                </a:extLst>
              </p:cNvPr>
              <p:cNvPicPr/>
              <p:nvPr/>
            </p:nvPicPr>
            <p:blipFill>
              <a:blip r:embed="rId255"/>
              <a:stretch>
                <a:fillRect/>
              </a:stretch>
            </p:blipFill>
            <p:spPr>
              <a:xfrm>
                <a:off x="11068416" y="4105530"/>
                <a:ext cx="29376" cy="234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61870887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65000"/>
            <a:lumOff val="3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2A661C4-FE1A-4C8F-99F3-7C70095BD8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452718"/>
            <a:ext cx="9717089" cy="852620"/>
          </a:xfrm>
        </p:spPr>
        <p:txBody>
          <a:bodyPr>
            <a:normAutofit fontScale="90000"/>
          </a:bodyPr>
          <a:lstStyle/>
          <a:p>
            <a:r>
              <a:rPr lang="en-US"/>
              <a:t>Chapter 7 Similarity</a:t>
            </a:r>
            <a:br>
              <a:rPr lang="en-US" sz="3600"/>
            </a:br>
            <a:r>
              <a:rPr lang="en-US" sz="3600"/>
              <a:t>     Standards</a:t>
            </a:r>
          </a:p>
        </p:txBody>
      </p:sp>
      <p:pic>
        <p:nvPicPr>
          <p:cNvPr id="4" name="Picture 4" descr="A drawing of a face&#10;&#10;Description automatically generated">
            <a:extLst>
              <a:ext uri="{FF2B5EF4-FFF2-40B4-BE49-F238E27FC236}">
                <a16:creationId xmlns:a16="http://schemas.microsoft.com/office/drawing/2014/main" id="{618094B4-5270-458F-9CDC-499223262D0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0050834" y="0"/>
            <a:ext cx="1153913" cy="1157990"/>
          </a:xfrm>
        </p:spPr>
      </p:pic>
      <p:sp>
        <p:nvSpPr>
          <p:cNvPr id="7" name="Content Placeholder 4">
            <a:extLst>
              <a:ext uri="{FF2B5EF4-FFF2-40B4-BE49-F238E27FC236}">
                <a16:creationId xmlns:a16="http://schemas.microsoft.com/office/drawing/2014/main" id="{F8B571CE-0DEE-4036-80A7-8E1B97756F42}"/>
              </a:ext>
            </a:extLst>
          </p:cNvPr>
          <p:cNvSpPr txBox="1">
            <a:spLocks/>
          </p:cNvSpPr>
          <p:nvPr/>
        </p:nvSpPr>
        <p:spPr>
          <a:xfrm>
            <a:off x="899140" y="1701295"/>
            <a:ext cx="10921798" cy="345541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r>
              <a:rPr lang="en-US" b="1" u="sng"/>
              <a:t>B.A.SSE.A.2</a:t>
            </a:r>
            <a:r>
              <a:rPr lang="en-US" b="1"/>
              <a:t> </a:t>
            </a:r>
            <a:r>
              <a:rPr lang="en-US"/>
              <a:t>Use algebraic structures to solve problems involving proportional reasoning in real-world context.</a:t>
            </a:r>
          </a:p>
          <a:p>
            <a:r>
              <a:rPr lang="en-US" b="1" u="sng"/>
              <a:t>B.A.REI.A.1</a:t>
            </a:r>
            <a:r>
              <a:rPr lang="en-US" b="1"/>
              <a:t> </a:t>
            </a:r>
            <a:r>
              <a:rPr lang="en-US"/>
              <a:t>Build functions and write expressions, equations, and inequalities for common algebra settings leading to a solution in context (e.g., rate and distance problems and problems that can be solved using proportions).</a:t>
            </a:r>
          </a:p>
          <a:p>
            <a:r>
              <a:rPr lang="en-US" b="1" u="sng"/>
              <a:t>B.G.SRT.A.1</a:t>
            </a:r>
            <a:r>
              <a:rPr lang="en-US" b="1"/>
              <a:t> </a:t>
            </a:r>
            <a:r>
              <a:rPr lang="en-US"/>
              <a:t>Apply similar triangles to solve problems, such as finding heights and distances.</a:t>
            </a:r>
          </a:p>
          <a:p>
            <a:pPr marL="0" indent="0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454861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2A661C4-FE1A-4C8F-99F3-7C70095BD8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452718"/>
            <a:ext cx="9717089" cy="894020"/>
          </a:xfrm>
        </p:spPr>
        <p:txBody>
          <a:bodyPr>
            <a:normAutofit fontScale="90000"/>
          </a:bodyPr>
          <a:lstStyle/>
          <a:p>
            <a:r>
              <a:rPr lang="en-US"/>
              <a:t> </a:t>
            </a:r>
            <a:r>
              <a:rPr lang="en-US" sz="3600"/>
              <a:t> 7-3 Scale Drawings</a:t>
            </a:r>
            <a:br>
              <a:rPr lang="en-US" sz="3600"/>
            </a:br>
            <a:br>
              <a:rPr lang="en-US" sz="3600"/>
            </a:br>
            <a:r>
              <a:rPr lang="en-US" sz="3600"/>
              <a:t>Objectives</a:t>
            </a:r>
          </a:p>
        </p:txBody>
      </p:sp>
      <p:pic>
        <p:nvPicPr>
          <p:cNvPr id="4" name="Picture 4" descr="A drawing of a face&#10;&#10;Description automatically generated">
            <a:extLst>
              <a:ext uri="{FF2B5EF4-FFF2-40B4-BE49-F238E27FC236}">
                <a16:creationId xmlns:a16="http://schemas.microsoft.com/office/drawing/2014/main" id="{618094B4-5270-458F-9CDC-499223262D0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0050834" y="0"/>
            <a:ext cx="1153913" cy="1157990"/>
          </a:xfrm>
        </p:spPr>
      </p:pic>
      <p:sp>
        <p:nvSpPr>
          <p:cNvPr id="13" name="Content Placeholder 4">
            <a:extLst>
              <a:ext uri="{FF2B5EF4-FFF2-40B4-BE49-F238E27FC236}">
                <a16:creationId xmlns:a16="http://schemas.microsoft.com/office/drawing/2014/main" id="{1F813557-54BA-4B7E-BD1C-AB6A3527A289}"/>
              </a:ext>
            </a:extLst>
          </p:cNvPr>
          <p:cNvSpPr txBox="1">
            <a:spLocks/>
          </p:cNvSpPr>
          <p:nvPr/>
        </p:nvSpPr>
        <p:spPr>
          <a:xfrm>
            <a:off x="1255291" y="2570586"/>
            <a:ext cx="9822922" cy="237807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lvl="0"/>
            <a:r>
              <a:rPr lang="en-US"/>
              <a:t>SWBAT use </a:t>
            </a:r>
            <a:r>
              <a:rPr lang="en-US">
                <a:highlight>
                  <a:srgbClr val="00FFFF"/>
                </a:highlight>
              </a:rPr>
              <a:t>scale drawings</a:t>
            </a:r>
            <a:r>
              <a:rPr lang="en-US"/>
              <a:t> IOT find actual or scale length. </a:t>
            </a:r>
          </a:p>
          <a:p>
            <a:pPr marL="0" lvl="0" indent="0">
              <a:buNone/>
            </a:pPr>
            <a:endParaRPr lang="en-US"/>
          </a:p>
          <a:p>
            <a:endParaRPr lang="en-US"/>
          </a:p>
          <a:p>
            <a:endParaRPr lang="en-US"/>
          </a:p>
        </p:txBody>
      </p:sp>
      <p:pic>
        <p:nvPicPr>
          <p:cNvPr id="1026" name="Picture 2" descr="Clientmoji">
            <a:extLst>
              <a:ext uri="{FF2B5EF4-FFF2-40B4-BE49-F238E27FC236}">
                <a16:creationId xmlns:a16="http://schemas.microsoft.com/office/drawing/2014/main" id="{9D2AF58F-7144-43EC-A4E4-BCC8E1F465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660" y="4831080"/>
            <a:ext cx="1780735" cy="1780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64B8349C-04CF-4953-AAED-05B4869C5F50}"/>
              </a:ext>
            </a:extLst>
          </p:cNvPr>
          <p:cNvCxnSpPr>
            <a:cxnSpLocks/>
          </p:cNvCxnSpPr>
          <p:nvPr/>
        </p:nvCxnSpPr>
        <p:spPr>
          <a:xfrm flipH="1">
            <a:off x="3972150" y="1964285"/>
            <a:ext cx="839351" cy="606301"/>
          </a:xfrm>
          <a:prstGeom prst="straightConnector1">
            <a:avLst/>
          </a:prstGeom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1978EC70-1FF4-4AB2-AA08-96092C1D220C}"/>
              </a:ext>
            </a:extLst>
          </p:cNvPr>
          <p:cNvSpPr txBox="1"/>
          <p:nvPr/>
        </p:nvSpPr>
        <p:spPr>
          <a:xfrm>
            <a:off x="2994938" y="1594372"/>
            <a:ext cx="31010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highlight>
                  <a:srgbClr val="00FFFF"/>
                </a:highlight>
              </a:rPr>
              <a:t>Having equal values</a:t>
            </a:r>
          </a:p>
        </p:txBody>
      </p:sp>
    </p:spTree>
    <p:extLst>
      <p:ext uri="{BB962C8B-B14F-4D97-AF65-F5344CB8AC3E}">
        <p14:creationId xmlns:p14="http://schemas.microsoft.com/office/powerpoint/2010/main" val="114860780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65000"/>
            <a:lumOff val="3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BDA85A-8971-4B97-AB11-1E250127A8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839814"/>
          </a:xfrm>
        </p:spPr>
        <p:txBody>
          <a:bodyPr>
            <a:normAutofit/>
          </a:bodyPr>
          <a:lstStyle/>
          <a:p>
            <a:r>
              <a:rPr lang="en-US"/>
              <a:t> 7-3 Examples</a:t>
            </a:r>
            <a:endParaRPr lang="en-US" sz="4000">
              <a:latin typeface="Calibri"/>
              <a:cs typeface="Calibri"/>
            </a:endParaRPr>
          </a:p>
        </p:txBody>
      </p:sp>
      <p:pic>
        <p:nvPicPr>
          <p:cNvPr id="4" name="Picture 4" descr="A close up of a sign&#10;&#10;Description automatically generated">
            <a:extLst>
              <a:ext uri="{FF2B5EF4-FFF2-40B4-BE49-F238E27FC236}">
                <a16:creationId xmlns:a16="http://schemas.microsoft.com/office/drawing/2014/main" id="{6001D81D-1950-43FF-B790-8153BA3087B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994116" y="-5477"/>
            <a:ext cx="1185953" cy="1166723"/>
          </a:xfr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0EEFA51-5B93-464F-8892-A4F9250E25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r>
              <a:rPr lang="en-US"/>
              <a:t>SWBAT use scale drawings IOT find actual or scale length. </a:t>
            </a:r>
          </a:p>
          <a:p>
            <a:pPr lvl="0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9C62336-2B53-44CE-82B0-D59FD8C89E86}"/>
              </a:ext>
            </a:extLst>
          </p:cNvPr>
          <p:cNvSpPr txBox="1"/>
          <p:nvPr/>
        </p:nvSpPr>
        <p:spPr>
          <a:xfrm>
            <a:off x="8547652" y="3827985"/>
            <a:ext cx="212035" cy="810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0AF3049-193B-4C86-9CE8-1504FFC490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3377" y="1064108"/>
            <a:ext cx="6820936" cy="2837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917163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65000"/>
            <a:lumOff val="3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BDA85A-8971-4B97-AB11-1E250127A8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839814"/>
          </a:xfrm>
        </p:spPr>
        <p:txBody>
          <a:bodyPr>
            <a:normAutofit/>
          </a:bodyPr>
          <a:lstStyle/>
          <a:p>
            <a:r>
              <a:rPr lang="en-US"/>
              <a:t> 7-3 Examples</a:t>
            </a:r>
            <a:endParaRPr lang="en-US" sz="4000">
              <a:latin typeface="Calibri"/>
              <a:cs typeface="Calibri"/>
            </a:endParaRPr>
          </a:p>
        </p:txBody>
      </p:sp>
      <p:pic>
        <p:nvPicPr>
          <p:cNvPr id="4" name="Picture 4" descr="A close up of a sign&#10;&#10;Description automatically generated">
            <a:extLst>
              <a:ext uri="{FF2B5EF4-FFF2-40B4-BE49-F238E27FC236}">
                <a16:creationId xmlns:a16="http://schemas.microsoft.com/office/drawing/2014/main" id="{6001D81D-1950-43FF-B790-8153BA3087B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994116" y="-5477"/>
            <a:ext cx="1185953" cy="1166723"/>
          </a:xfr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0EEFA51-5B93-464F-8892-A4F9250E25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r>
              <a:rPr lang="en-US"/>
              <a:t>SWBAT use scale drawings IOT find actual or scale length. </a:t>
            </a:r>
          </a:p>
          <a:p>
            <a:pPr lvl="0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9C62336-2B53-44CE-82B0-D59FD8C89E86}"/>
              </a:ext>
            </a:extLst>
          </p:cNvPr>
          <p:cNvSpPr txBox="1"/>
          <p:nvPr/>
        </p:nvSpPr>
        <p:spPr>
          <a:xfrm>
            <a:off x="8547652" y="3827985"/>
            <a:ext cx="212035" cy="810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48E2608-9BF4-488C-B777-E313B47B3C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6281" y="1161246"/>
            <a:ext cx="9913267" cy="3233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481748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65000"/>
            <a:lumOff val="3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BDA85A-8971-4B97-AB11-1E250127A8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839814"/>
          </a:xfrm>
        </p:spPr>
        <p:txBody>
          <a:bodyPr>
            <a:normAutofit/>
          </a:bodyPr>
          <a:lstStyle/>
          <a:p>
            <a:r>
              <a:rPr lang="en-US"/>
              <a:t> 7-3 Examples</a:t>
            </a:r>
            <a:endParaRPr lang="en-US" sz="4000">
              <a:latin typeface="Calibri"/>
              <a:cs typeface="Calibri"/>
            </a:endParaRPr>
          </a:p>
        </p:txBody>
      </p:sp>
      <p:pic>
        <p:nvPicPr>
          <p:cNvPr id="4" name="Picture 4" descr="A close up of a sign&#10;&#10;Description automatically generated">
            <a:extLst>
              <a:ext uri="{FF2B5EF4-FFF2-40B4-BE49-F238E27FC236}">
                <a16:creationId xmlns:a16="http://schemas.microsoft.com/office/drawing/2014/main" id="{6001D81D-1950-43FF-B790-8153BA3087B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994116" y="-5477"/>
            <a:ext cx="1185953" cy="1166723"/>
          </a:xfr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0EEFA51-5B93-464F-8892-A4F9250E25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r>
              <a:rPr lang="en-US"/>
              <a:t>SWBAT use scale drawings IOT find actual or scale length. </a:t>
            </a:r>
          </a:p>
          <a:p>
            <a:pPr lvl="0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9C62336-2B53-44CE-82B0-D59FD8C89E86}"/>
              </a:ext>
            </a:extLst>
          </p:cNvPr>
          <p:cNvSpPr txBox="1"/>
          <p:nvPr/>
        </p:nvSpPr>
        <p:spPr>
          <a:xfrm>
            <a:off x="8547652" y="3827985"/>
            <a:ext cx="212035" cy="810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31B9276-039F-4094-87F4-E5EE7CB3CE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2500" y="1161246"/>
            <a:ext cx="9000679" cy="851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289242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65000"/>
            <a:lumOff val="3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BDA85A-8971-4B97-AB11-1E250127A8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839814"/>
          </a:xfrm>
        </p:spPr>
        <p:txBody>
          <a:bodyPr>
            <a:normAutofit/>
          </a:bodyPr>
          <a:lstStyle/>
          <a:p>
            <a:r>
              <a:rPr lang="en-US"/>
              <a:t> 7-3 Examples</a:t>
            </a:r>
            <a:endParaRPr lang="en-US" sz="4000">
              <a:latin typeface="Calibri"/>
              <a:cs typeface="Calibri"/>
            </a:endParaRPr>
          </a:p>
        </p:txBody>
      </p:sp>
      <p:pic>
        <p:nvPicPr>
          <p:cNvPr id="4" name="Picture 4" descr="A close up of a sign&#10;&#10;Description automatically generated">
            <a:extLst>
              <a:ext uri="{FF2B5EF4-FFF2-40B4-BE49-F238E27FC236}">
                <a16:creationId xmlns:a16="http://schemas.microsoft.com/office/drawing/2014/main" id="{6001D81D-1950-43FF-B790-8153BA3087B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994116" y="-5477"/>
            <a:ext cx="1185953" cy="1166723"/>
          </a:xfr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0EEFA51-5B93-464F-8892-A4F9250E25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r>
              <a:rPr lang="en-US"/>
              <a:t>SWBAT use scale drawings IOT find actual or scale length. </a:t>
            </a:r>
          </a:p>
          <a:p>
            <a:pPr lvl="0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9C62336-2B53-44CE-82B0-D59FD8C89E86}"/>
              </a:ext>
            </a:extLst>
          </p:cNvPr>
          <p:cNvSpPr txBox="1"/>
          <p:nvPr/>
        </p:nvSpPr>
        <p:spPr>
          <a:xfrm>
            <a:off x="8547652" y="3827985"/>
            <a:ext cx="212035" cy="810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D6693EC-E2B5-49DC-B6D1-94E8D26D8E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0905" y="1217326"/>
            <a:ext cx="9312926" cy="839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159482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65000"/>
            <a:lumOff val="3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BDA85A-8971-4B97-AB11-1E250127A8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977809"/>
          </a:xfrm>
        </p:spPr>
        <p:txBody>
          <a:bodyPr/>
          <a:lstStyle/>
          <a:p>
            <a:r>
              <a:rPr lang="en-US">
                <a:latin typeface="Calibri"/>
                <a:cs typeface="Calibri"/>
              </a:rPr>
              <a:t>Independent Practice/Lesson Check 7-3</a:t>
            </a:r>
          </a:p>
        </p:txBody>
      </p:sp>
      <p:pic>
        <p:nvPicPr>
          <p:cNvPr id="10" name="Picture 10" descr="A picture containing drawing&#10;&#10;Description automatically generated">
            <a:extLst>
              <a:ext uri="{FF2B5EF4-FFF2-40B4-BE49-F238E27FC236}">
                <a16:creationId xmlns:a16="http://schemas.microsoft.com/office/drawing/2014/main" id="{4624D957-081A-4AD6-8604-AD3B508AFA9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994116" y="-5476"/>
            <a:ext cx="1157198" cy="1166723"/>
          </a:xfr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C7071A1-D7A2-43AA-A126-F7B1F13EB6DE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1202634" y="1161247"/>
            <a:ext cx="8848199" cy="4311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045744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65000"/>
            <a:lumOff val="3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BDA85A-8971-4B97-AB11-1E250127A8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977809"/>
          </a:xfrm>
        </p:spPr>
        <p:txBody>
          <a:bodyPr/>
          <a:lstStyle/>
          <a:p>
            <a:r>
              <a:rPr lang="en-US">
                <a:latin typeface="Calibri"/>
                <a:cs typeface="Calibri"/>
              </a:rPr>
              <a:t>Independent Practice/Lesson Check 7-3</a:t>
            </a:r>
          </a:p>
        </p:txBody>
      </p:sp>
      <p:pic>
        <p:nvPicPr>
          <p:cNvPr id="10" name="Picture 10" descr="A picture containing drawing&#10;&#10;Description automatically generated">
            <a:extLst>
              <a:ext uri="{FF2B5EF4-FFF2-40B4-BE49-F238E27FC236}">
                <a16:creationId xmlns:a16="http://schemas.microsoft.com/office/drawing/2014/main" id="{4624D957-081A-4AD6-8604-AD3B508AFA9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994116" y="-5476"/>
            <a:ext cx="1157198" cy="1166723"/>
          </a:xfr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C7071A1-D7A2-43AA-A126-F7B1F13EB6DE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1202634" y="1161247"/>
            <a:ext cx="8848199" cy="4311901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F36CF604-1FCB-4097-9D3A-AE3206838B74}"/>
              </a:ext>
            </a:extLst>
          </p:cNvPr>
          <p:cNvGrpSpPr/>
          <p:nvPr/>
        </p:nvGrpSpPr>
        <p:grpSpPr>
          <a:xfrm>
            <a:off x="3911359" y="2348370"/>
            <a:ext cx="663120" cy="261720"/>
            <a:chOff x="3911359" y="2348370"/>
            <a:chExt cx="663120" cy="26172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4">
              <p14:nvContentPartPr>
                <p14:cNvPr id="3" name="Ink 2">
                  <a:extLst>
                    <a:ext uri="{FF2B5EF4-FFF2-40B4-BE49-F238E27FC236}">
                      <a16:creationId xmlns:a16="http://schemas.microsoft.com/office/drawing/2014/main" id="{6BC604B9-BA25-4BB9-8E20-91441174B5A0}"/>
                    </a:ext>
                  </a:extLst>
                </p14:cNvPr>
                <p14:cNvContentPartPr/>
                <p14:nvPr/>
              </p14:nvContentPartPr>
              <p14:xfrm>
                <a:off x="3911359" y="2363130"/>
                <a:ext cx="9000" cy="200160"/>
              </p14:xfrm>
            </p:contentPart>
          </mc:Choice>
          <mc:Fallback>
            <p:pic>
              <p:nvPicPr>
                <p:cNvPr id="3" name="Ink 2">
                  <a:extLst>
                    <a:ext uri="{FF2B5EF4-FFF2-40B4-BE49-F238E27FC236}">
                      <a16:creationId xmlns:a16="http://schemas.microsoft.com/office/drawing/2014/main" id="{6BC604B9-BA25-4BB9-8E20-91441174B5A0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3902359" y="2354130"/>
                  <a:ext cx="26640" cy="217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6">
              <p14:nvContentPartPr>
                <p14:cNvPr id="4" name="Ink 3">
                  <a:extLst>
                    <a:ext uri="{FF2B5EF4-FFF2-40B4-BE49-F238E27FC236}">
                      <a16:creationId xmlns:a16="http://schemas.microsoft.com/office/drawing/2014/main" id="{23B1CC8F-3762-47BB-B256-2C581A9B367A}"/>
                    </a:ext>
                  </a:extLst>
                </p14:cNvPr>
                <p14:cNvContentPartPr/>
                <p14:nvPr/>
              </p14:nvContentPartPr>
              <p14:xfrm>
                <a:off x="4018999" y="2348370"/>
                <a:ext cx="135000" cy="211680"/>
              </p14:xfrm>
            </p:contentPart>
          </mc:Choice>
          <mc:Fallback>
            <p:pic>
              <p:nvPicPr>
                <p:cNvPr id="4" name="Ink 3">
                  <a:extLst>
                    <a:ext uri="{FF2B5EF4-FFF2-40B4-BE49-F238E27FC236}">
                      <a16:creationId xmlns:a16="http://schemas.microsoft.com/office/drawing/2014/main" id="{23B1CC8F-3762-47BB-B256-2C581A9B367A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4009999" y="2339385"/>
                  <a:ext cx="152640" cy="22929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8">
              <p14:nvContentPartPr>
                <p14:cNvPr id="6" name="Ink 5">
                  <a:extLst>
                    <a:ext uri="{FF2B5EF4-FFF2-40B4-BE49-F238E27FC236}">
                      <a16:creationId xmlns:a16="http://schemas.microsoft.com/office/drawing/2014/main" id="{67541FF5-E13C-48CA-89D5-135A043C3FCF}"/>
                    </a:ext>
                  </a:extLst>
                </p14:cNvPr>
                <p14:cNvContentPartPr/>
                <p14:nvPr/>
              </p14:nvContentPartPr>
              <p14:xfrm>
                <a:off x="4303399" y="2461410"/>
                <a:ext cx="271080" cy="148680"/>
              </p14:xfrm>
            </p:contentPart>
          </mc:Choice>
          <mc:Fallback>
            <p:pic>
              <p:nvPicPr>
                <p:cNvPr id="6" name="Ink 5">
                  <a:extLst>
                    <a:ext uri="{FF2B5EF4-FFF2-40B4-BE49-F238E27FC236}">
                      <a16:creationId xmlns:a16="http://schemas.microsoft.com/office/drawing/2014/main" id="{67541FF5-E13C-48CA-89D5-135A043C3FCF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4294399" y="2452410"/>
                  <a:ext cx="288720" cy="1663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E7AC8BA1-98E3-4A00-91CD-217D8E3830C8}"/>
              </a:ext>
            </a:extLst>
          </p:cNvPr>
          <p:cNvGrpSpPr/>
          <p:nvPr/>
        </p:nvGrpSpPr>
        <p:grpSpPr>
          <a:xfrm>
            <a:off x="3903079" y="3122010"/>
            <a:ext cx="624600" cy="255600"/>
            <a:chOff x="3903079" y="3122010"/>
            <a:chExt cx="624600" cy="25560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10">
              <p14:nvContentPartPr>
                <p14:cNvPr id="8" name="Ink 7">
                  <a:extLst>
                    <a:ext uri="{FF2B5EF4-FFF2-40B4-BE49-F238E27FC236}">
                      <a16:creationId xmlns:a16="http://schemas.microsoft.com/office/drawing/2014/main" id="{1C8FF88B-F79B-4873-BE8E-540DDC6E90CD}"/>
                    </a:ext>
                  </a:extLst>
                </p14:cNvPr>
                <p14:cNvContentPartPr/>
                <p14:nvPr/>
              </p14:nvContentPartPr>
              <p14:xfrm>
                <a:off x="3903079" y="3128850"/>
                <a:ext cx="131400" cy="238680"/>
              </p14:xfrm>
            </p:contentPart>
          </mc:Choice>
          <mc:Fallback>
            <p:pic>
              <p:nvPicPr>
                <p:cNvPr id="8" name="Ink 7">
                  <a:extLst>
                    <a:ext uri="{FF2B5EF4-FFF2-40B4-BE49-F238E27FC236}">
                      <a16:creationId xmlns:a16="http://schemas.microsoft.com/office/drawing/2014/main" id="{1C8FF88B-F79B-4873-BE8E-540DDC6E90CD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3894104" y="3119850"/>
                  <a:ext cx="148992" cy="256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2">
              <p14:nvContentPartPr>
                <p14:cNvPr id="9" name="Ink 8">
                  <a:extLst>
                    <a:ext uri="{FF2B5EF4-FFF2-40B4-BE49-F238E27FC236}">
                      <a16:creationId xmlns:a16="http://schemas.microsoft.com/office/drawing/2014/main" id="{3305EF6A-53C2-4431-8D4F-18E80F430F07}"/>
                    </a:ext>
                  </a:extLst>
                </p14:cNvPr>
                <p14:cNvContentPartPr/>
                <p14:nvPr/>
              </p14:nvContentPartPr>
              <p14:xfrm>
                <a:off x="4086319" y="3258810"/>
                <a:ext cx="18000" cy="29520"/>
              </p14:xfrm>
            </p:contentPart>
          </mc:Choice>
          <mc:Fallback>
            <p:pic>
              <p:nvPicPr>
                <p:cNvPr id="9" name="Ink 8">
                  <a:extLst>
                    <a:ext uri="{FF2B5EF4-FFF2-40B4-BE49-F238E27FC236}">
                      <a16:creationId xmlns:a16="http://schemas.microsoft.com/office/drawing/2014/main" id="{3305EF6A-53C2-4431-8D4F-18E80F430F07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4077319" y="3249810"/>
                  <a:ext cx="35640" cy="47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4">
              <p14:nvContentPartPr>
                <p14:cNvPr id="11" name="Ink 10">
                  <a:extLst>
                    <a:ext uri="{FF2B5EF4-FFF2-40B4-BE49-F238E27FC236}">
                      <a16:creationId xmlns:a16="http://schemas.microsoft.com/office/drawing/2014/main" id="{56601EF2-9373-4A94-B753-1FC44545AC16}"/>
                    </a:ext>
                  </a:extLst>
                </p14:cNvPr>
                <p14:cNvContentPartPr/>
                <p14:nvPr/>
              </p14:nvContentPartPr>
              <p14:xfrm>
                <a:off x="4176319" y="3122010"/>
                <a:ext cx="161280" cy="226800"/>
              </p14:xfrm>
            </p:contentPart>
          </mc:Choice>
          <mc:Fallback>
            <p:pic>
              <p:nvPicPr>
                <p:cNvPr id="11" name="Ink 10">
                  <a:extLst>
                    <a:ext uri="{FF2B5EF4-FFF2-40B4-BE49-F238E27FC236}">
                      <a16:creationId xmlns:a16="http://schemas.microsoft.com/office/drawing/2014/main" id="{56601EF2-9373-4A94-B753-1FC44545AC16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4167319" y="3113010"/>
                  <a:ext cx="178920" cy="244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6">
              <p14:nvContentPartPr>
                <p14:cNvPr id="12" name="Ink 11">
                  <a:extLst>
                    <a:ext uri="{FF2B5EF4-FFF2-40B4-BE49-F238E27FC236}">
                      <a16:creationId xmlns:a16="http://schemas.microsoft.com/office/drawing/2014/main" id="{DC38F84A-CFC7-4C74-B539-1E83F3EC90B6}"/>
                    </a:ext>
                  </a:extLst>
                </p14:cNvPr>
                <p14:cNvContentPartPr/>
                <p14:nvPr/>
              </p14:nvContentPartPr>
              <p14:xfrm>
                <a:off x="4386199" y="3140730"/>
                <a:ext cx="141480" cy="236880"/>
              </p14:xfrm>
            </p:contentPart>
          </mc:Choice>
          <mc:Fallback>
            <p:pic>
              <p:nvPicPr>
                <p:cNvPr id="12" name="Ink 11">
                  <a:extLst>
                    <a:ext uri="{FF2B5EF4-FFF2-40B4-BE49-F238E27FC236}">
                      <a16:creationId xmlns:a16="http://schemas.microsoft.com/office/drawing/2014/main" id="{DC38F84A-CFC7-4C74-B539-1E83F3EC90B6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4377199" y="3131730"/>
                  <a:ext cx="159120" cy="2545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50EF23C7-3A63-44F8-AB85-A58329082502}"/>
              </a:ext>
            </a:extLst>
          </p:cNvPr>
          <p:cNvGrpSpPr/>
          <p:nvPr/>
        </p:nvGrpSpPr>
        <p:grpSpPr>
          <a:xfrm>
            <a:off x="4712359" y="3132450"/>
            <a:ext cx="434520" cy="260640"/>
            <a:chOff x="4712359" y="3132450"/>
            <a:chExt cx="434520" cy="26064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18">
              <p14:nvContentPartPr>
                <p14:cNvPr id="13" name="Ink 12">
                  <a:extLst>
                    <a:ext uri="{FF2B5EF4-FFF2-40B4-BE49-F238E27FC236}">
                      <a16:creationId xmlns:a16="http://schemas.microsoft.com/office/drawing/2014/main" id="{F24017F2-D268-4ED7-B8BB-CDD56381421E}"/>
                    </a:ext>
                  </a:extLst>
                </p14:cNvPr>
                <p14:cNvContentPartPr/>
                <p14:nvPr/>
              </p14:nvContentPartPr>
              <p14:xfrm>
                <a:off x="4712359" y="3132450"/>
                <a:ext cx="24840" cy="260640"/>
              </p14:xfrm>
            </p:contentPart>
          </mc:Choice>
          <mc:Fallback>
            <p:pic>
              <p:nvPicPr>
                <p:cNvPr id="13" name="Ink 12">
                  <a:extLst>
                    <a:ext uri="{FF2B5EF4-FFF2-40B4-BE49-F238E27FC236}">
                      <a16:creationId xmlns:a16="http://schemas.microsoft.com/office/drawing/2014/main" id="{F24017F2-D268-4ED7-B8BB-CDD56381421E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4703227" y="3123450"/>
                  <a:ext cx="42739" cy="278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0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id="{5598EFED-CE13-4E05-8ABC-912757C9B7AD}"/>
                    </a:ext>
                  </a:extLst>
                </p14:cNvPr>
                <p14:cNvContentPartPr/>
                <p14:nvPr/>
              </p14:nvContentPartPr>
              <p14:xfrm>
                <a:off x="4734679" y="3209490"/>
                <a:ext cx="130320" cy="132480"/>
              </p14:xfrm>
            </p:contentPart>
          </mc:Choice>
          <mc:Fallback>
            <p:pic>
              <p:nvPicPr>
                <p:cNvPr id="14" name="Ink 13">
                  <a:extLst>
                    <a:ext uri="{FF2B5EF4-FFF2-40B4-BE49-F238E27FC236}">
                      <a16:creationId xmlns:a16="http://schemas.microsoft.com/office/drawing/2014/main" id="{5598EFED-CE13-4E05-8ABC-912757C9B7AD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4725679" y="3200465"/>
                  <a:ext cx="147960" cy="15016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2">
              <p14:nvContentPartPr>
                <p14:cNvPr id="15" name="Ink 14">
                  <a:extLst>
                    <a:ext uri="{FF2B5EF4-FFF2-40B4-BE49-F238E27FC236}">
                      <a16:creationId xmlns:a16="http://schemas.microsoft.com/office/drawing/2014/main" id="{277DC0CB-C168-4AA4-A853-C2983E8A07CC}"/>
                    </a:ext>
                  </a:extLst>
                </p14:cNvPr>
                <p14:cNvContentPartPr/>
                <p14:nvPr/>
              </p14:nvContentPartPr>
              <p14:xfrm>
                <a:off x="4867519" y="3208410"/>
                <a:ext cx="279360" cy="158760"/>
              </p14:xfrm>
            </p:contentPart>
          </mc:Choice>
          <mc:Fallback>
            <p:pic>
              <p:nvPicPr>
                <p:cNvPr id="15" name="Ink 14">
                  <a:extLst>
                    <a:ext uri="{FF2B5EF4-FFF2-40B4-BE49-F238E27FC236}">
                      <a16:creationId xmlns:a16="http://schemas.microsoft.com/office/drawing/2014/main" id="{277DC0CB-C168-4AA4-A853-C2983E8A07CC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4858519" y="3199410"/>
                  <a:ext cx="297000" cy="1764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CCB6EE89-F6B2-469A-8ECA-F8262D14BD2E}"/>
              </a:ext>
            </a:extLst>
          </p:cNvPr>
          <p:cNvGrpSpPr/>
          <p:nvPr/>
        </p:nvGrpSpPr>
        <p:grpSpPr>
          <a:xfrm>
            <a:off x="3968599" y="4020930"/>
            <a:ext cx="154080" cy="517320"/>
            <a:chOff x="3968599" y="4020930"/>
            <a:chExt cx="154080" cy="51732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24">
              <p14:nvContentPartPr>
                <p14:cNvPr id="18" name="Ink 17">
                  <a:extLst>
                    <a:ext uri="{FF2B5EF4-FFF2-40B4-BE49-F238E27FC236}">
                      <a16:creationId xmlns:a16="http://schemas.microsoft.com/office/drawing/2014/main" id="{B36CB0A7-56B5-4DB9-B9C4-65B74A721DF6}"/>
                    </a:ext>
                  </a:extLst>
                </p14:cNvPr>
                <p14:cNvContentPartPr/>
                <p14:nvPr/>
              </p14:nvContentPartPr>
              <p14:xfrm>
                <a:off x="3978319" y="4020930"/>
                <a:ext cx="101520" cy="148680"/>
              </p14:xfrm>
            </p:contentPart>
          </mc:Choice>
          <mc:Fallback>
            <p:pic>
              <p:nvPicPr>
                <p:cNvPr id="18" name="Ink 17">
                  <a:extLst>
                    <a:ext uri="{FF2B5EF4-FFF2-40B4-BE49-F238E27FC236}">
                      <a16:creationId xmlns:a16="http://schemas.microsoft.com/office/drawing/2014/main" id="{B36CB0A7-56B5-4DB9-B9C4-65B74A721DF6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3969319" y="4011930"/>
                  <a:ext cx="119160" cy="166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6">
              <p14:nvContentPartPr>
                <p14:cNvPr id="19" name="Ink 18">
                  <a:extLst>
                    <a:ext uri="{FF2B5EF4-FFF2-40B4-BE49-F238E27FC236}">
                      <a16:creationId xmlns:a16="http://schemas.microsoft.com/office/drawing/2014/main" id="{1D6FBB23-48B1-49A2-822E-9F9E8AD05D12}"/>
                    </a:ext>
                  </a:extLst>
                </p14:cNvPr>
                <p14:cNvContentPartPr/>
                <p14:nvPr/>
              </p14:nvContentPartPr>
              <p14:xfrm>
                <a:off x="3968599" y="4227930"/>
                <a:ext cx="154080" cy="10440"/>
              </p14:xfrm>
            </p:contentPart>
          </mc:Choice>
          <mc:Fallback>
            <p:pic>
              <p:nvPicPr>
                <p:cNvPr id="19" name="Ink 18">
                  <a:extLst>
                    <a:ext uri="{FF2B5EF4-FFF2-40B4-BE49-F238E27FC236}">
                      <a16:creationId xmlns:a16="http://schemas.microsoft.com/office/drawing/2014/main" id="{1D6FBB23-48B1-49A2-822E-9F9E8AD05D12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3959620" y="4219230"/>
                  <a:ext cx="171679" cy="27492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8">
              <p14:nvContentPartPr>
                <p14:cNvPr id="20" name="Ink 19">
                  <a:extLst>
                    <a:ext uri="{FF2B5EF4-FFF2-40B4-BE49-F238E27FC236}">
                      <a16:creationId xmlns:a16="http://schemas.microsoft.com/office/drawing/2014/main" id="{6BD32247-20F8-4AF5-97C5-8470AD6D7D68}"/>
                    </a:ext>
                  </a:extLst>
                </p14:cNvPr>
                <p14:cNvContentPartPr/>
                <p14:nvPr/>
              </p14:nvContentPartPr>
              <p14:xfrm>
                <a:off x="3970039" y="4319370"/>
                <a:ext cx="127080" cy="218880"/>
              </p14:xfrm>
            </p:contentPart>
          </mc:Choice>
          <mc:Fallback>
            <p:pic>
              <p:nvPicPr>
                <p:cNvPr id="20" name="Ink 19">
                  <a:extLst>
                    <a:ext uri="{FF2B5EF4-FFF2-40B4-BE49-F238E27FC236}">
                      <a16:creationId xmlns:a16="http://schemas.microsoft.com/office/drawing/2014/main" id="{6BD32247-20F8-4AF5-97C5-8470AD6D7D68}"/>
                    </a:ext>
                  </a:extLst>
                </p:cNvPr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3961039" y="4310370"/>
                  <a:ext cx="144720" cy="2365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BE90C0AA-3B5F-47CC-A092-17B3D61BA646}"/>
              </a:ext>
            </a:extLst>
          </p:cNvPr>
          <p:cNvGrpSpPr/>
          <p:nvPr/>
        </p:nvGrpSpPr>
        <p:grpSpPr>
          <a:xfrm>
            <a:off x="4389799" y="4329450"/>
            <a:ext cx="253440" cy="183240"/>
            <a:chOff x="4389799" y="4329450"/>
            <a:chExt cx="253440" cy="18324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30">
              <p14:nvContentPartPr>
                <p14:cNvPr id="21" name="Ink 20">
                  <a:extLst>
                    <a:ext uri="{FF2B5EF4-FFF2-40B4-BE49-F238E27FC236}">
                      <a16:creationId xmlns:a16="http://schemas.microsoft.com/office/drawing/2014/main" id="{47A52ED9-C1E6-4433-85CA-978DCEF7D318}"/>
                    </a:ext>
                  </a:extLst>
                </p14:cNvPr>
                <p14:cNvContentPartPr/>
                <p14:nvPr/>
              </p14:nvContentPartPr>
              <p14:xfrm>
                <a:off x="4389799" y="4329450"/>
                <a:ext cx="10800" cy="183240"/>
              </p14:xfrm>
            </p:contentPart>
          </mc:Choice>
          <mc:Fallback>
            <p:pic>
              <p:nvPicPr>
                <p:cNvPr id="21" name="Ink 20">
                  <a:extLst>
                    <a:ext uri="{FF2B5EF4-FFF2-40B4-BE49-F238E27FC236}">
                      <a16:creationId xmlns:a16="http://schemas.microsoft.com/office/drawing/2014/main" id="{47A52ED9-C1E6-4433-85CA-978DCEF7D318}"/>
                    </a:ext>
                  </a:extLst>
                </p:cNvPr>
                <p:cNvPicPr/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4380799" y="4320450"/>
                  <a:ext cx="28440" cy="200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2">
              <p14:nvContentPartPr>
                <p14:cNvPr id="22" name="Ink 21">
                  <a:extLst>
                    <a:ext uri="{FF2B5EF4-FFF2-40B4-BE49-F238E27FC236}">
                      <a16:creationId xmlns:a16="http://schemas.microsoft.com/office/drawing/2014/main" id="{36E3BB53-591E-4164-92E3-FA45C58371BE}"/>
                    </a:ext>
                  </a:extLst>
                </p14:cNvPr>
                <p14:cNvContentPartPr/>
                <p14:nvPr/>
              </p14:nvContentPartPr>
              <p14:xfrm>
                <a:off x="4481959" y="4338090"/>
                <a:ext cx="161280" cy="156960"/>
              </p14:xfrm>
            </p:contentPart>
          </mc:Choice>
          <mc:Fallback>
            <p:pic>
              <p:nvPicPr>
                <p:cNvPr id="22" name="Ink 21">
                  <a:extLst>
                    <a:ext uri="{FF2B5EF4-FFF2-40B4-BE49-F238E27FC236}">
                      <a16:creationId xmlns:a16="http://schemas.microsoft.com/office/drawing/2014/main" id="{36E3BB53-591E-4164-92E3-FA45C58371BE}"/>
                    </a:ext>
                  </a:extLst>
                </p:cNvPr>
                <p:cNvPicPr/>
                <p:nvPr/>
              </p:nvPicPr>
              <p:blipFill>
                <a:blip r:embed="rId33"/>
                <a:stretch>
                  <a:fillRect/>
                </a:stretch>
              </p:blipFill>
              <p:spPr>
                <a:xfrm>
                  <a:off x="4472959" y="4329090"/>
                  <a:ext cx="178920" cy="1746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>
        <mc:Choice xmlns:p14="http://schemas.microsoft.com/office/powerpoint/2010/main" Requires="p14">
          <p:contentPart p14:bwMode="auto" r:id="rId34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9B8D847C-B40A-4A8F-BE4E-901556EE7D76}"/>
                  </a:ext>
                </a:extLst>
              </p14:cNvPr>
              <p14:cNvContentPartPr/>
              <p14:nvPr/>
            </p14:nvContentPartPr>
            <p14:xfrm>
              <a:off x="4434079" y="4173570"/>
              <a:ext cx="10080" cy="23400"/>
            </p14:xfrm>
          </p:contentPart>
        </mc:Choice>
        <mc:Fallback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9B8D847C-B40A-4A8F-BE4E-901556EE7D76}"/>
                  </a:ext>
                </a:extLst>
              </p:cNvPr>
              <p:cNvPicPr/>
              <p:nvPr/>
            </p:nvPicPr>
            <p:blipFill>
              <a:blip r:embed="rId35"/>
              <a:stretch>
                <a:fillRect/>
              </a:stretch>
            </p:blipFill>
            <p:spPr>
              <a:xfrm>
                <a:off x="4425079" y="4164570"/>
                <a:ext cx="27720" cy="41040"/>
              </a:xfrm>
              <a:prstGeom prst="rect">
                <a:avLst/>
              </a:prstGeom>
            </p:spPr>
          </p:pic>
        </mc:Fallback>
      </mc:AlternateContent>
      <p:grpSp>
        <p:nvGrpSpPr>
          <p:cNvPr id="35" name="Group 34">
            <a:extLst>
              <a:ext uri="{FF2B5EF4-FFF2-40B4-BE49-F238E27FC236}">
                <a16:creationId xmlns:a16="http://schemas.microsoft.com/office/drawing/2014/main" id="{127975A8-BF70-4166-97FA-36A2FECC43D1}"/>
              </a:ext>
            </a:extLst>
          </p:cNvPr>
          <p:cNvGrpSpPr/>
          <p:nvPr/>
        </p:nvGrpSpPr>
        <p:grpSpPr>
          <a:xfrm>
            <a:off x="4153639" y="4786650"/>
            <a:ext cx="186840" cy="513000"/>
            <a:chOff x="4153639" y="4786650"/>
            <a:chExt cx="186840" cy="51300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36">
              <p14:nvContentPartPr>
                <p14:cNvPr id="26" name="Ink 25">
                  <a:extLst>
                    <a:ext uri="{FF2B5EF4-FFF2-40B4-BE49-F238E27FC236}">
                      <a16:creationId xmlns:a16="http://schemas.microsoft.com/office/drawing/2014/main" id="{134CE260-D09F-4AC2-BC48-FEABEE1B3401}"/>
                    </a:ext>
                  </a:extLst>
                </p14:cNvPr>
                <p14:cNvContentPartPr/>
                <p14:nvPr/>
              </p14:nvContentPartPr>
              <p14:xfrm>
                <a:off x="4196479" y="4786650"/>
                <a:ext cx="104760" cy="194760"/>
              </p14:xfrm>
            </p:contentPart>
          </mc:Choice>
          <mc:Fallback>
            <p:pic>
              <p:nvPicPr>
                <p:cNvPr id="26" name="Ink 25">
                  <a:extLst>
                    <a:ext uri="{FF2B5EF4-FFF2-40B4-BE49-F238E27FC236}">
                      <a16:creationId xmlns:a16="http://schemas.microsoft.com/office/drawing/2014/main" id="{134CE260-D09F-4AC2-BC48-FEABEE1B3401}"/>
                    </a:ext>
                  </a:extLst>
                </p:cNvPr>
                <p:cNvPicPr/>
                <p:nvPr/>
              </p:nvPicPr>
              <p:blipFill>
                <a:blip r:embed="rId37"/>
                <a:stretch>
                  <a:fillRect/>
                </a:stretch>
              </p:blipFill>
              <p:spPr>
                <a:xfrm>
                  <a:off x="4187479" y="4777633"/>
                  <a:ext cx="122400" cy="212433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8">
              <p14:nvContentPartPr>
                <p14:cNvPr id="27" name="Ink 26">
                  <a:extLst>
                    <a:ext uri="{FF2B5EF4-FFF2-40B4-BE49-F238E27FC236}">
                      <a16:creationId xmlns:a16="http://schemas.microsoft.com/office/drawing/2014/main" id="{78A45F82-4209-4A0C-A559-F7219641CB14}"/>
                    </a:ext>
                  </a:extLst>
                </p14:cNvPr>
                <p14:cNvContentPartPr/>
                <p14:nvPr/>
              </p14:nvContentPartPr>
              <p14:xfrm>
                <a:off x="4153639" y="5012370"/>
                <a:ext cx="186840" cy="13320"/>
              </p14:xfrm>
            </p:contentPart>
          </mc:Choice>
          <mc:Fallback>
            <p:pic>
              <p:nvPicPr>
                <p:cNvPr id="27" name="Ink 26">
                  <a:extLst>
                    <a:ext uri="{FF2B5EF4-FFF2-40B4-BE49-F238E27FC236}">
                      <a16:creationId xmlns:a16="http://schemas.microsoft.com/office/drawing/2014/main" id="{78A45F82-4209-4A0C-A559-F7219641CB14}"/>
                    </a:ext>
                  </a:extLst>
                </p:cNvPr>
                <p:cNvPicPr/>
                <p:nvPr/>
              </p:nvPicPr>
              <p:blipFill>
                <a:blip r:embed="rId39"/>
                <a:stretch>
                  <a:fillRect/>
                </a:stretch>
              </p:blipFill>
              <p:spPr>
                <a:xfrm>
                  <a:off x="4144639" y="5003370"/>
                  <a:ext cx="204480" cy="30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0">
              <p14:nvContentPartPr>
                <p14:cNvPr id="28" name="Ink 27">
                  <a:extLst>
                    <a:ext uri="{FF2B5EF4-FFF2-40B4-BE49-F238E27FC236}">
                      <a16:creationId xmlns:a16="http://schemas.microsoft.com/office/drawing/2014/main" id="{5B76D13B-C77A-4A21-96E7-D79B761BFC24}"/>
                    </a:ext>
                  </a:extLst>
                </p14:cNvPr>
                <p14:cNvContentPartPr/>
                <p14:nvPr/>
              </p14:nvContentPartPr>
              <p14:xfrm>
                <a:off x="4170559" y="5113170"/>
                <a:ext cx="127440" cy="87840"/>
              </p14:xfrm>
            </p:contentPart>
          </mc:Choice>
          <mc:Fallback>
            <p:pic>
              <p:nvPicPr>
                <p:cNvPr id="28" name="Ink 27">
                  <a:extLst>
                    <a:ext uri="{FF2B5EF4-FFF2-40B4-BE49-F238E27FC236}">
                      <a16:creationId xmlns:a16="http://schemas.microsoft.com/office/drawing/2014/main" id="{5B76D13B-C77A-4A21-96E7-D79B761BFC24}"/>
                    </a:ext>
                  </a:extLst>
                </p:cNvPr>
                <p:cNvPicPr/>
                <p:nvPr/>
              </p:nvPicPr>
              <p:blipFill>
                <a:blip r:embed="rId41"/>
                <a:stretch>
                  <a:fillRect/>
                </a:stretch>
              </p:blipFill>
              <p:spPr>
                <a:xfrm>
                  <a:off x="4161559" y="5104133"/>
                  <a:ext cx="145080" cy="105553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2">
              <p14:nvContentPartPr>
                <p14:cNvPr id="29" name="Ink 28">
                  <a:extLst>
                    <a:ext uri="{FF2B5EF4-FFF2-40B4-BE49-F238E27FC236}">
                      <a16:creationId xmlns:a16="http://schemas.microsoft.com/office/drawing/2014/main" id="{003EA911-554B-4F63-814D-DE0A27DCE08E}"/>
                    </a:ext>
                  </a:extLst>
                </p14:cNvPr>
                <p14:cNvContentPartPr/>
                <p14:nvPr/>
              </p14:nvContentPartPr>
              <p14:xfrm>
                <a:off x="4279279" y="5086890"/>
                <a:ext cx="13320" cy="212760"/>
              </p14:xfrm>
            </p:contentPart>
          </mc:Choice>
          <mc:Fallback>
            <p:pic>
              <p:nvPicPr>
                <p:cNvPr id="29" name="Ink 28">
                  <a:extLst>
                    <a:ext uri="{FF2B5EF4-FFF2-40B4-BE49-F238E27FC236}">
                      <a16:creationId xmlns:a16="http://schemas.microsoft.com/office/drawing/2014/main" id="{003EA911-554B-4F63-814D-DE0A27DCE08E}"/>
                    </a:ext>
                  </a:extLst>
                </p:cNvPr>
                <p:cNvPicPr/>
                <p:nvPr/>
              </p:nvPicPr>
              <p:blipFill>
                <a:blip r:embed="rId43"/>
                <a:stretch>
                  <a:fillRect/>
                </a:stretch>
              </p:blipFill>
              <p:spPr>
                <a:xfrm>
                  <a:off x="4270029" y="5077890"/>
                  <a:ext cx="31450" cy="2304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>
        <mc:Choice xmlns:p14="http://schemas.microsoft.com/office/powerpoint/2010/main" Requires="p14">
          <p:contentPart p14:bwMode="auto" r:id="rId44">
            <p14:nvContentPartPr>
              <p14:cNvPr id="32" name="Ink 31">
                <a:extLst>
                  <a:ext uri="{FF2B5EF4-FFF2-40B4-BE49-F238E27FC236}">
                    <a16:creationId xmlns:a16="http://schemas.microsoft.com/office/drawing/2014/main" id="{DD33AC48-7984-4040-80DD-4389B26606CD}"/>
                  </a:ext>
                </a:extLst>
              </p14:cNvPr>
              <p14:cNvContentPartPr/>
              <p14:nvPr/>
            </p14:nvContentPartPr>
            <p14:xfrm>
              <a:off x="4522999" y="4835250"/>
              <a:ext cx="11160" cy="21240"/>
            </p14:xfrm>
          </p:contentPart>
        </mc:Choice>
        <mc:Fallback>
          <p:pic>
            <p:nvPicPr>
              <p:cNvPr id="32" name="Ink 31">
                <a:extLst>
                  <a:ext uri="{FF2B5EF4-FFF2-40B4-BE49-F238E27FC236}">
                    <a16:creationId xmlns:a16="http://schemas.microsoft.com/office/drawing/2014/main" id="{DD33AC48-7984-4040-80DD-4389B26606CD}"/>
                  </a:ext>
                </a:extLst>
              </p:cNvPr>
              <p:cNvPicPr/>
              <p:nvPr/>
            </p:nvPicPr>
            <p:blipFill>
              <a:blip r:embed="rId45"/>
              <a:stretch>
                <a:fillRect/>
              </a:stretch>
            </p:blipFill>
            <p:spPr>
              <a:xfrm>
                <a:off x="4514280" y="4826250"/>
                <a:ext cx="28249" cy="38880"/>
              </a:xfrm>
              <a:prstGeom prst="rect">
                <a:avLst/>
              </a:prstGeom>
            </p:spPr>
          </p:pic>
        </mc:Fallback>
      </mc:AlternateContent>
      <p:grpSp>
        <p:nvGrpSpPr>
          <p:cNvPr id="34" name="Group 33">
            <a:extLst>
              <a:ext uri="{FF2B5EF4-FFF2-40B4-BE49-F238E27FC236}">
                <a16:creationId xmlns:a16="http://schemas.microsoft.com/office/drawing/2014/main" id="{720B0BA8-1E6A-4C18-8A79-51EB738A478C}"/>
              </a:ext>
            </a:extLst>
          </p:cNvPr>
          <p:cNvGrpSpPr/>
          <p:nvPr/>
        </p:nvGrpSpPr>
        <p:grpSpPr>
          <a:xfrm>
            <a:off x="4499239" y="4968090"/>
            <a:ext cx="305280" cy="151200"/>
            <a:chOff x="4499239" y="4968090"/>
            <a:chExt cx="305280" cy="15120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46">
              <p14:nvContentPartPr>
                <p14:cNvPr id="30" name="Ink 29">
                  <a:extLst>
                    <a:ext uri="{FF2B5EF4-FFF2-40B4-BE49-F238E27FC236}">
                      <a16:creationId xmlns:a16="http://schemas.microsoft.com/office/drawing/2014/main" id="{A7F5B0E1-457E-48AB-8F06-41E812B446A9}"/>
                    </a:ext>
                  </a:extLst>
                </p14:cNvPr>
                <p14:cNvContentPartPr/>
                <p14:nvPr/>
              </p14:nvContentPartPr>
              <p14:xfrm>
                <a:off x="4499239" y="4981410"/>
                <a:ext cx="12240" cy="137880"/>
              </p14:xfrm>
            </p:contentPart>
          </mc:Choice>
          <mc:Fallback>
            <p:pic>
              <p:nvPicPr>
                <p:cNvPr id="30" name="Ink 29">
                  <a:extLst>
                    <a:ext uri="{FF2B5EF4-FFF2-40B4-BE49-F238E27FC236}">
                      <a16:creationId xmlns:a16="http://schemas.microsoft.com/office/drawing/2014/main" id="{A7F5B0E1-457E-48AB-8F06-41E812B446A9}"/>
                    </a:ext>
                  </a:extLst>
                </p:cNvPr>
                <p:cNvPicPr/>
                <p:nvPr/>
              </p:nvPicPr>
              <p:blipFill>
                <a:blip r:embed="rId47"/>
                <a:stretch>
                  <a:fillRect/>
                </a:stretch>
              </p:blipFill>
              <p:spPr>
                <a:xfrm>
                  <a:off x="4490239" y="4972410"/>
                  <a:ext cx="29880" cy="155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8">
              <p14:nvContentPartPr>
                <p14:cNvPr id="31" name="Ink 30">
                  <a:extLst>
                    <a:ext uri="{FF2B5EF4-FFF2-40B4-BE49-F238E27FC236}">
                      <a16:creationId xmlns:a16="http://schemas.microsoft.com/office/drawing/2014/main" id="{359A0267-D25E-4706-856F-F111D80BAEB9}"/>
                    </a:ext>
                  </a:extLst>
                </p14:cNvPr>
                <p14:cNvContentPartPr/>
                <p14:nvPr/>
              </p14:nvContentPartPr>
              <p14:xfrm>
                <a:off x="4560799" y="4968090"/>
                <a:ext cx="166680" cy="132840"/>
              </p14:xfrm>
            </p:contentPart>
          </mc:Choice>
          <mc:Fallback>
            <p:pic>
              <p:nvPicPr>
                <p:cNvPr id="31" name="Ink 30">
                  <a:extLst>
                    <a:ext uri="{FF2B5EF4-FFF2-40B4-BE49-F238E27FC236}">
                      <a16:creationId xmlns:a16="http://schemas.microsoft.com/office/drawing/2014/main" id="{359A0267-D25E-4706-856F-F111D80BAEB9}"/>
                    </a:ext>
                  </a:extLst>
                </p:cNvPr>
                <p:cNvPicPr/>
                <p:nvPr/>
              </p:nvPicPr>
              <p:blipFill>
                <a:blip r:embed="rId49"/>
                <a:stretch>
                  <a:fillRect/>
                </a:stretch>
              </p:blipFill>
              <p:spPr>
                <a:xfrm>
                  <a:off x="4551799" y="4959114"/>
                  <a:ext cx="184320" cy="150432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50">
              <p14:nvContentPartPr>
                <p14:cNvPr id="33" name="Ink 32">
                  <a:extLst>
                    <a:ext uri="{FF2B5EF4-FFF2-40B4-BE49-F238E27FC236}">
                      <a16:creationId xmlns:a16="http://schemas.microsoft.com/office/drawing/2014/main" id="{6A9DC8B4-E212-4FEA-88A5-2A5806C29043}"/>
                    </a:ext>
                  </a:extLst>
                </p14:cNvPr>
                <p14:cNvContentPartPr/>
                <p14:nvPr/>
              </p14:nvContentPartPr>
              <p14:xfrm>
                <a:off x="4789399" y="5077170"/>
                <a:ext cx="15120" cy="23760"/>
              </p14:xfrm>
            </p:contentPart>
          </mc:Choice>
          <mc:Fallback>
            <p:pic>
              <p:nvPicPr>
                <p:cNvPr id="33" name="Ink 32">
                  <a:extLst>
                    <a:ext uri="{FF2B5EF4-FFF2-40B4-BE49-F238E27FC236}">
                      <a16:creationId xmlns:a16="http://schemas.microsoft.com/office/drawing/2014/main" id="{6A9DC8B4-E212-4FEA-88A5-2A5806C29043}"/>
                    </a:ext>
                  </a:extLst>
                </p:cNvPr>
                <p:cNvPicPr/>
                <p:nvPr/>
              </p:nvPicPr>
              <p:blipFill>
                <a:blip r:embed="rId51"/>
                <a:stretch>
                  <a:fillRect/>
                </a:stretch>
              </p:blipFill>
              <p:spPr>
                <a:xfrm>
                  <a:off x="4780399" y="5068304"/>
                  <a:ext cx="32760" cy="41137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B06E25D8-AB42-453C-8064-7A222E71CF93}"/>
              </a:ext>
            </a:extLst>
          </p:cNvPr>
          <p:cNvGrpSpPr/>
          <p:nvPr/>
        </p:nvGrpSpPr>
        <p:grpSpPr>
          <a:xfrm>
            <a:off x="8500999" y="2333610"/>
            <a:ext cx="701280" cy="295920"/>
            <a:chOff x="8500999" y="2333610"/>
            <a:chExt cx="701280" cy="29592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52">
              <p14:nvContentPartPr>
                <p14:cNvPr id="36" name="Ink 35">
                  <a:extLst>
                    <a:ext uri="{FF2B5EF4-FFF2-40B4-BE49-F238E27FC236}">
                      <a16:creationId xmlns:a16="http://schemas.microsoft.com/office/drawing/2014/main" id="{7D582BB0-4DDF-4A5A-98A0-ECC96723E51C}"/>
                    </a:ext>
                  </a:extLst>
                </p14:cNvPr>
                <p14:cNvContentPartPr/>
                <p14:nvPr/>
              </p14:nvContentPartPr>
              <p14:xfrm>
                <a:off x="8500999" y="2374290"/>
                <a:ext cx="12960" cy="237960"/>
              </p14:xfrm>
            </p:contentPart>
          </mc:Choice>
          <mc:Fallback>
            <p:pic>
              <p:nvPicPr>
                <p:cNvPr id="36" name="Ink 35">
                  <a:extLst>
                    <a:ext uri="{FF2B5EF4-FFF2-40B4-BE49-F238E27FC236}">
                      <a16:creationId xmlns:a16="http://schemas.microsoft.com/office/drawing/2014/main" id="{7D582BB0-4DDF-4A5A-98A0-ECC96723E51C}"/>
                    </a:ext>
                  </a:extLst>
                </p:cNvPr>
                <p:cNvPicPr/>
                <p:nvPr/>
              </p:nvPicPr>
              <p:blipFill>
                <a:blip r:embed="rId53"/>
                <a:stretch>
                  <a:fillRect/>
                </a:stretch>
              </p:blipFill>
              <p:spPr>
                <a:xfrm>
                  <a:off x="8491999" y="2365290"/>
                  <a:ext cx="30600" cy="255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54">
              <p14:nvContentPartPr>
                <p14:cNvPr id="37" name="Ink 36">
                  <a:extLst>
                    <a:ext uri="{FF2B5EF4-FFF2-40B4-BE49-F238E27FC236}">
                      <a16:creationId xmlns:a16="http://schemas.microsoft.com/office/drawing/2014/main" id="{66A69386-8E7B-4E79-8172-81B9BFEE6087}"/>
                    </a:ext>
                  </a:extLst>
                </p14:cNvPr>
                <p14:cNvContentPartPr/>
                <p14:nvPr/>
              </p14:nvContentPartPr>
              <p14:xfrm>
                <a:off x="8612959" y="2375370"/>
                <a:ext cx="174960" cy="213840"/>
              </p14:xfrm>
            </p:contentPart>
          </mc:Choice>
          <mc:Fallback>
            <p:pic>
              <p:nvPicPr>
                <p:cNvPr id="37" name="Ink 36">
                  <a:extLst>
                    <a:ext uri="{FF2B5EF4-FFF2-40B4-BE49-F238E27FC236}">
                      <a16:creationId xmlns:a16="http://schemas.microsoft.com/office/drawing/2014/main" id="{66A69386-8E7B-4E79-8172-81B9BFEE6087}"/>
                    </a:ext>
                  </a:extLst>
                </p:cNvPr>
                <p:cNvPicPr/>
                <p:nvPr/>
              </p:nvPicPr>
              <p:blipFill>
                <a:blip r:embed="rId55"/>
                <a:stretch>
                  <a:fillRect/>
                </a:stretch>
              </p:blipFill>
              <p:spPr>
                <a:xfrm>
                  <a:off x="8603959" y="2366370"/>
                  <a:ext cx="192600" cy="231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56">
              <p14:nvContentPartPr>
                <p14:cNvPr id="38" name="Ink 37">
                  <a:extLst>
                    <a:ext uri="{FF2B5EF4-FFF2-40B4-BE49-F238E27FC236}">
                      <a16:creationId xmlns:a16="http://schemas.microsoft.com/office/drawing/2014/main" id="{C4C9C5C9-D5F9-4B79-B8D3-BAD79CD36907}"/>
                    </a:ext>
                  </a:extLst>
                </p14:cNvPr>
                <p14:cNvContentPartPr/>
                <p14:nvPr/>
              </p14:nvContentPartPr>
              <p14:xfrm>
                <a:off x="8926159" y="2491290"/>
                <a:ext cx="36000" cy="138240"/>
              </p14:xfrm>
            </p:contentPart>
          </mc:Choice>
          <mc:Fallback>
            <p:pic>
              <p:nvPicPr>
                <p:cNvPr id="38" name="Ink 37">
                  <a:extLst>
                    <a:ext uri="{FF2B5EF4-FFF2-40B4-BE49-F238E27FC236}">
                      <a16:creationId xmlns:a16="http://schemas.microsoft.com/office/drawing/2014/main" id="{C4C9C5C9-D5F9-4B79-B8D3-BAD79CD36907}"/>
                    </a:ext>
                  </a:extLst>
                </p:cNvPr>
                <p:cNvPicPr/>
                <p:nvPr/>
              </p:nvPicPr>
              <p:blipFill>
                <a:blip r:embed="rId57"/>
                <a:stretch>
                  <a:fillRect/>
                </a:stretch>
              </p:blipFill>
              <p:spPr>
                <a:xfrm>
                  <a:off x="8917159" y="2482290"/>
                  <a:ext cx="53640" cy="155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58">
              <p14:nvContentPartPr>
                <p14:cNvPr id="39" name="Ink 38">
                  <a:extLst>
                    <a:ext uri="{FF2B5EF4-FFF2-40B4-BE49-F238E27FC236}">
                      <a16:creationId xmlns:a16="http://schemas.microsoft.com/office/drawing/2014/main" id="{4F80E037-8B69-4DA6-9F68-7ACFE9EEE180}"/>
                    </a:ext>
                  </a:extLst>
                </p14:cNvPr>
                <p14:cNvContentPartPr/>
                <p14:nvPr/>
              </p14:nvContentPartPr>
              <p14:xfrm>
                <a:off x="9037039" y="2487690"/>
                <a:ext cx="165240" cy="140040"/>
              </p14:xfrm>
            </p:contentPart>
          </mc:Choice>
          <mc:Fallback>
            <p:pic>
              <p:nvPicPr>
                <p:cNvPr id="39" name="Ink 38">
                  <a:extLst>
                    <a:ext uri="{FF2B5EF4-FFF2-40B4-BE49-F238E27FC236}">
                      <a16:creationId xmlns:a16="http://schemas.microsoft.com/office/drawing/2014/main" id="{4F80E037-8B69-4DA6-9F68-7ACFE9EEE180}"/>
                    </a:ext>
                  </a:extLst>
                </p:cNvPr>
                <p:cNvPicPr/>
                <p:nvPr/>
              </p:nvPicPr>
              <p:blipFill>
                <a:blip r:embed="rId59"/>
                <a:stretch>
                  <a:fillRect/>
                </a:stretch>
              </p:blipFill>
              <p:spPr>
                <a:xfrm>
                  <a:off x="9028019" y="2478667"/>
                  <a:ext cx="182919" cy="157725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60">
              <p14:nvContentPartPr>
                <p14:cNvPr id="40" name="Ink 39">
                  <a:extLst>
                    <a:ext uri="{FF2B5EF4-FFF2-40B4-BE49-F238E27FC236}">
                      <a16:creationId xmlns:a16="http://schemas.microsoft.com/office/drawing/2014/main" id="{32F3517D-FA50-4E86-BA67-186F19B8F3FE}"/>
                    </a:ext>
                  </a:extLst>
                </p14:cNvPr>
                <p14:cNvContentPartPr/>
                <p14:nvPr/>
              </p14:nvContentPartPr>
              <p14:xfrm>
                <a:off x="9057559" y="2333610"/>
                <a:ext cx="3600" cy="12960"/>
              </p14:xfrm>
            </p:contentPart>
          </mc:Choice>
          <mc:Fallback>
            <p:pic>
              <p:nvPicPr>
                <p:cNvPr id="40" name="Ink 39">
                  <a:extLst>
                    <a:ext uri="{FF2B5EF4-FFF2-40B4-BE49-F238E27FC236}">
                      <a16:creationId xmlns:a16="http://schemas.microsoft.com/office/drawing/2014/main" id="{32F3517D-FA50-4E86-BA67-186F19B8F3FE}"/>
                    </a:ext>
                  </a:extLst>
                </p:cNvPr>
                <p:cNvPicPr/>
                <p:nvPr/>
              </p:nvPicPr>
              <p:blipFill>
                <a:blip r:embed="rId61"/>
                <a:stretch>
                  <a:fillRect/>
                </a:stretch>
              </p:blipFill>
              <p:spPr>
                <a:xfrm>
                  <a:off x="9048559" y="2324610"/>
                  <a:ext cx="21240" cy="306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>
        <mc:Choice xmlns:p14="http://schemas.microsoft.com/office/powerpoint/2010/main" Requires="p14">
          <p:contentPart p14:bwMode="auto" r:id="rId62">
            <p14:nvContentPartPr>
              <p14:cNvPr id="41" name="Ink 40">
                <a:extLst>
                  <a:ext uri="{FF2B5EF4-FFF2-40B4-BE49-F238E27FC236}">
                    <a16:creationId xmlns:a16="http://schemas.microsoft.com/office/drawing/2014/main" id="{424623A1-AC07-48AA-8CC9-1C66773B2FB8}"/>
                  </a:ext>
                </a:extLst>
              </p14:cNvPr>
              <p14:cNvContentPartPr/>
              <p14:nvPr/>
            </p14:nvContentPartPr>
            <p14:xfrm>
              <a:off x="8560759" y="2999970"/>
              <a:ext cx="158400" cy="347760"/>
            </p14:xfrm>
          </p:contentPart>
        </mc:Choice>
        <mc:Fallback>
          <p:pic>
            <p:nvPicPr>
              <p:cNvPr id="41" name="Ink 40">
                <a:extLst>
                  <a:ext uri="{FF2B5EF4-FFF2-40B4-BE49-F238E27FC236}">
                    <a16:creationId xmlns:a16="http://schemas.microsoft.com/office/drawing/2014/main" id="{424623A1-AC07-48AA-8CC9-1C66773B2FB8}"/>
                  </a:ext>
                </a:extLst>
              </p:cNvPr>
              <p:cNvPicPr/>
              <p:nvPr/>
            </p:nvPicPr>
            <p:blipFill>
              <a:blip r:embed="rId63"/>
              <a:stretch>
                <a:fillRect/>
              </a:stretch>
            </p:blipFill>
            <p:spPr>
              <a:xfrm>
                <a:off x="8551759" y="2990970"/>
                <a:ext cx="176040" cy="365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4">
            <p14:nvContentPartPr>
              <p14:cNvPr id="42" name="Ink 41">
                <a:extLst>
                  <a:ext uri="{FF2B5EF4-FFF2-40B4-BE49-F238E27FC236}">
                    <a16:creationId xmlns:a16="http://schemas.microsoft.com/office/drawing/2014/main" id="{520A2D55-5D52-4619-B414-C93D8001946C}"/>
                  </a:ext>
                </a:extLst>
              </p14:cNvPr>
              <p14:cNvContentPartPr/>
              <p14:nvPr/>
            </p14:nvContentPartPr>
            <p14:xfrm>
              <a:off x="8987359" y="3227850"/>
              <a:ext cx="291960" cy="146880"/>
            </p14:xfrm>
          </p:contentPart>
        </mc:Choice>
        <mc:Fallback>
          <p:pic>
            <p:nvPicPr>
              <p:cNvPr id="42" name="Ink 41">
                <a:extLst>
                  <a:ext uri="{FF2B5EF4-FFF2-40B4-BE49-F238E27FC236}">
                    <a16:creationId xmlns:a16="http://schemas.microsoft.com/office/drawing/2014/main" id="{520A2D55-5D52-4619-B414-C93D8001946C}"/>
                  </a:ext>
                </a:extLst>
              </p:cNvPr>
              <p:cNvPicPr/>
              <p:nvPr/>
            </p:nvPicPr>
            <p:blipFill>
              <a:blip r:embed="rId65"/>
              <a:stretch>
                <a:fillRect/>
              </a:stretch>
            </p:blipFill>
            <p:spPr>
              <a:xfrm>
                <a:off x="8978370" y="3218850"/>
                <a:ext cx="309578" cy="164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6">
            <p14:nvContentPartPr>
              <p14:cNvPr id="43" name="Ink 42">
                <a:extLst>
                  <a:ext uri="{FF2B5EF4-FFF2-40B4-BE49-F238E27FC236}">
                    <a16:creationId xmlns:a16="http://schemas.microsoft.com/office/drawing/2014/main" id="{F0086083-9139-460E-A0E1-59078746BA27}"/>
                  </a:ext>
                </a:extLst>
              </p14:cNvPr>
              <p14:cNvContentPartPr/>
              <p14:nvPr/>
            </p14:nvContentPartPr>
            <p14:xfrm>
              <a:off x="9248359" y="3087090"/>
              <a:ext cx="23760" cy="19080"/>
            </p14:xfrm>
          </p:contentPart>
        </mc:Choice>
        <mc:Fallback>
          <p:pic>
            <p:nvPicPr>
              <p:cNvPr id="43" name="Ink 42">
                <a:extLst>
                  <a:ext uri="{FF2B5EF4-FFF2-40B4-BE49-F238E27FC236}">
                    <a16:creationId xmlns:a16="http://schemas.microsoft.com/office/drawing/2014/main" id="{F0086083-9139-460E-A0E1-59078746BA27}"/>
                  </a:ext>
                </a:extLst>
              </p:cNvPr>
              <p:cNvPicPr/>
              <p:nvPr/>
            </p:nvPicPr>
            <p:blipFill>
              <a:blip r:embed="rId67"/>
              <a:stretch>
                <a:fillRect/>
              </a:stretch>
            </p:blipFill>
            <p:spPr>
              <a:xfrm>
                <a:off x="9239493" y="3078090"/>
                <a:ext cx="41137" cy="36720"/>
              </a:xfrm>
              <a:prstGeom prst="rect">
                <a:avLst/>
              </a:prstGeom>
            </p:spPr>
          </p:pic>
        </mc:Fallback>
      </mc:AlternateContent>
      <p:grpSp>
        <p:nvGrpSpPr>
          <p:cNvPr id="51" name="Group 50">
            <a:extLst>
              <a:ext uri="{FF2B5EF4-FFF2-40B4-BE49-F238E27FC236}">
                <a16:creationId xmlns:a16="http://schemas.microsoft.com/office/drawing/2014/main" id="{E7AC8685-0458-438E-B95B-4BAF56BB750E}"/>
              </a:ext>
            </a:extLst>
          </p:cNvPr>
          <p:cNvGrpSpPr/>
          <p:nvPr/>
        </p:nvGrpSpPr>
        <p:grpSpPr>
          <a:xfrm>
            <a:off x="8407759" y="4245930"/>
            <a:ext cx="1104120" cy="271800"/>
            <a:chOff x="8407759" y="4245930"/>
            <a:chExt cx="1104120" cy="27180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68">
              <p14:nvContentPartPr>
                <p14:cNvPr id="45" name="Ink 44">
                  <a:extLst>
                    <a:ext uri="{FF2B5EF4-FFF2-40B4-BE49-F238E27FC236}">
                      <a16:creationId xmlns:a16="http://schemas.microsoft.com/office/drawing/2014/main" id="{8F6EA2A8-8C50-45EC-A34E-3906556993CB}"/>
                    </a:ext>
                  </a:extLst>
                </p14:cNvPr>
                <p14:cNvContentPartPr/>
                <p14:nvPr/>
              </p14:nvContentPartPr>
              <p14:xfrm>
                <a:off x="8407759" y="4315770"/>
                <a:ext cx="35640" cy="195120"/>
              </p14:xfrm>
            </p:contentPart>
          </mc:Choice>
          <mc:Fallback>
            <p:pic>
              <p:nvPicPr>
                <p:cNvPr id="45" name="Ink 44">
                  <a:extLst>
                    <a:ext uri="{FF2B5EF4-FFF2-40B4-BE49-F238E27FC236}">
                      <a16:creationId xmlns:a16="http://schemas.microsoft.com/office/drawing/2014/main" id="{8F6EA2A8-8C50-45EC-A34E-3906556993CB}"/>
                    </a:ext>
                  </a:extLst>
                </p:cNvPr>
                <p:cNvPicPr/>
                <p:nvPr/>
              </p:nvPicPr>
              <p:blipFill>
                <a:blip r:embed="rId69"/>
                <a:stretch>
                  <a:fillRect/>
                </a:stretch>
              </p:blipFill>
              <p:spPr>
                <a:xfrm>
                  <a:off x="8398759" y="4306770"/>
                  <a:ext cx="53280" cy="212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70">
              <p14:nvContentPartPr>
                <p14:cNvPr id="46" name="Ink 45">
                  <a:extLst>
                    <a:ext uri="{FF2B5EF4-FFF2-40B4-BE49-F238E27FC236}">
                      <a16:creationId xmlns:a16="http://schemas.microsoft.com/office/drawing/2014/main" id="{4C6696FB-46F2-4FC9-8190-8600102DEB11}"/>
                    </a:ext>
                  </a:extLst>
                </p14:cNvPr>
                <p14:cNvContentPartPr/>
                <p14:nvPr/>
              </p14:nvContentPartPr>
              <p14:xfrm>
                <a:off x="8490919" y="4286970"/>
                <a:ext cx="127080" cy="213120"/>
              </p14:xfrm>
            </p:contentPart>
          </mc:Choice>
          <mc:Fallback>
            <p:pic>
              <p:nvPicPr>
                <p:cNvPr id="46" name="Ink 45">
                  <a:extLst>
                    <a:ext uri="{FF2B5EF4-FFF2-40B4-BE49-F238E27FC236}">
                      <a16:creationId xmlns:a16="http://schemas.microsoft.com/office/drawing/2014/main" id="{4C6696FB-46F2-4FC9-8190-8600102DEB11}"/>
                    </a:ext>
                  </a:extLst>
                </p:cNvPr>
                <p:cNvPicPr/>
                <p:nvPr/>
              </p:nvPicPr>
              <p:blipFill>
                <a:blip r:embed="rId71"/>
                <a:stretch>
                  <a:fillRect/>
                </a:stretch>
              </p:blipFill>
              <p:spPr>
                <a:xfrm>
                  <a:off x="8481919" y="4277970"/>
                  <a:ext cx="144720" cy="230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72">
              <p14:nvContentPartPr>
                <p14:cNvPr id="47" name="Ink 46">
                  <a:extLst>
                    <a:ext uri="{FF2B5EF4-FFF2-40B4-BE49-F238E27FC236}">
                      <a16:creationId xmlns:a16="http://schemas.microsoft.com/office/drawing/2014/main" id="{64671945-BD0F-4999-B761-F35D5BBCEA2D}"/>
                    </a:ext>
                  </a:extLst>
                </p14:cNvPr>
                <p14:cNvContentPartPr/>
                <p14:nvPr/>
              </p14:nvContentPartPr>
              <p14:xfrm>
                <a:off x="8670919" y="4447170"/>
                <a:ext cx="5400" cy="37800"/>
              </p14:xfrm>
            </p:contentPart>
          </mc:Choice>
          <mc:Fallback>
            <p:pic>
              <p:nvPicPr>
                <p:cNvPr id="47" name="Ink 46">
                  <a:extLst>
                    <a:ext uri="{FF2B5EF4-FFF2-40B4-BE49-F238E27FC236}">
                      <a16:creationId xmlns:a16="http://schemas.microsoft.com/office/drawing/2014/main" id="{64671945-BD0F-4999-B761-F35D5BBCEA2D}"/>
                    </a:ext>
                  </a:extLst>
                </p:cNvPr>
                <p:cNvPicPr/>
                <p:nvPr/>
              </p:nvPicPr>
              <p:blipFill>
                <a:blip r:embed="rId73"/>
                <a:stretch>
                  <a:fillRect/>
                </a:stretch>
              </p:blipFill>
              <p:spPr>
                <a:xfrm>
                  <a:off x="8661919" y="4438170"/>
                  <a:ext cx="23040" cy="55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74">
              <p14:nvContentPartPr>
                <p14:cNvPr id="48" name="Ink 47">
                  <a:extLst>
                    <a:ext uri="{FF2B5EF4-FFF2-40B4-BE49-F238E27FC236}">
                      <a16:creationId xmlns:a16="http://schemas.microsoft.com/office/drawing/2014/main" id="{653AB7B5-A7F8-4657-88A5-317185D1BBDD}"/>
                    </a:ext>
                  </a:extLst>
                </p14:cNvPr>
                <p14:cNvContentPartPr/>
                <p14:nvPr/>
              </p14:nvContentPartPr>
              <p14:xfrm>
                <a:off x="8795119" y="4245930"/>
                <a:ext cx="145440" cy="232200"/>
              </p14:xfrm>
            </p:contentPart>
          </mc:Choice>
          <mc:Fallback>
            <p:pic>
              <p:nvPicPr>
                <p:cNvPr id="48" name="Ink 47">
                  <a:extLst>
                    <a:ext uri="{FF2B5EF4-FFF2-40B4-BE49-F238E27FC236}">
                      <a16:creationId xmlns:a16="http://schemas.microsoft.com/office/drawing/2014/main" id="{653AB7B5-A7F8-4657-88A5-317185D1BBDD}"/>
                    </a:ext>
                  </a:extLst>
                </p:cNvPr>
                <p:cNvPicPr/>
                <p:nvPr/>
              </p:nvPicPr>
              <p:blipFill>
                <a:blip r:embed="rId75"/>
                <a:stretch>
                  <a:fillRect/>
                </a:stretch>
              </p:blipFill>
              <p:spPr>
                <a:xfrm>
                  <a:off x="8786119" y="4236944"/>
                  <a:ext cx="163080" cy="249813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76">
              <p14:nvContentPartPr>
                <p14:cNvPr id="50" name="Ink 49">
                  <a:extLst>
                    <a:ext uri="{FF2B5EF4-FFF2-40B4-BE49-F238E27FC236}">
                      <a16:creationId xmlns:a16="http://schemas.microsoft.com/office/drawing/2014/main" id="{22BB21FF-7569-4CA0-BC1D-C0BAE6B3E138}"/>
                    </a:ext>
                  </a:extLst>
                </p14:cNvPr>
                <p14:cNvContentPartPr/>
                <p14:nvPr/>
              </p14:nvContentPartPr>
              <p14:xfrm>
                <a:off x="9083839" y="4318290"/>
                <a:ext cx="428040" cy="199440"/>
              </p14:xfrm>
            </p:contentPart>
          </mc:Choice>
          <mc:Fallback>
            <p:pic>
              <p:nvPicPr>
                <p:cNvPr id="50" name="Ink 49">
                  <a:extLst>
                    <a:ext uri="{FF2B5EF4-FFF2-40B4-BE49-F238E27FC236}">
                      <a16:creationId xmlns:a16="http://schemas.microsoft.com/office/drawing/2014/main" id="{22BB21FF-7569-4CA0-BC1D-C0BAE6B3E138}"/>
                    </a:ext>
                  </a:extLst>
                </p:cNvPr>
                <p:cNvPicPr/>
                <p:nvPr/>
              </p:nvPicPr>
              <p:blipFill>
                <a:blip r:embed="rId77"/>
                <a:stretch>
                  <a:fillRect/>
                </a:stretch>
              </p:blipFill>
              <p:spPr>
                <a:xfrm>
                  <a:off x="9074839" y="4309290"/>
                  <a:ext cx="445680" cy="2170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B63C71F6-C297-4E91-965F-603C954E1AE3}"/>
              </a:ext>
            </a:extLst>
          </p:cNvPr>
          <p:cNvGrpSpPr/>
          <p:nvPr/>
        </p:nvGrpSpPr>
        <p:grpSpPr>
          <a:xfrm>
            <a:off x="8661199" y="4977810"/>
            <a:ext cx="335880" cy="250920"/>
            <a:chOff x="8661199" y="4977810"/>
            <a:chExt cx="335880" cy="25092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78">
              <p14:nvContentPartPr>
                <p14:cNvPr id="52" name="Ink 51">
                  <a:extLst>
                    <a:ext uri="{FF2B5EF4-FFF2-40B4-BE49-F238E27FC236}">
                      <a16:creationId xmlns:a16="http://schemas.microsoft.com/office/drawing/2014/main" id="{5F931E24-FD98-4A7E-93B0-52BF16F0F96A}"/>
                    </a:ext>
                  </a:extLst>
                </p14:cNvPr>
                <p14:cNvContentPartPr/>
                <p14:nvPr/>
              </p14:nvContentPartPr>
              <p14:xfrm>
                <a:off x="8661199" y="4977810"/>
                <a:ext cx="140400" cy="250920"/>
              </p14:xfrm>
            </p:contentPart>
          </mc:Choice>
          <mc:Fallback>
            <p:pic>
              <p:nvPicPr>
                <p:cNvPr id="52" name="Ink 51">
                  <a:extLst>
                    <a:ext uri="{FF2B5EF4-FFF2-40B4-BE49-F238E27FC236}">
                      <a16:creationId xmlns:a16="http://schemas.microsoft.com/office/drawing/2014/main" id="{5F931E24-FD98-4A7E-93B0-52BF16F0F96A}"/>
                    </a:ext>
                  </a:extLst>
                </p:cNvPr>
                <p:cNvPicPr/>
                <p:nvPr/>
              </p:nvPicPr>
              <p:blipFill>
                <a:blip r:embed="rId79"/>
                <a:stretch>
                  <a:fillRect/>
                </a:stretch>
              </p:blipFill>
              <p:spPr>
                <a:xfrm>
                  <a:off x="8652176" y="4968810"/>
                  <a:ext cx="158085" cy="268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80">
              <p14:nvContentPartPr>
                <p14:cNvPr id="53" name="Ink 52">
                  <a:extLst>
                    <a:ext uri="{FF2B5EF4-FFF2-40B4-BE49-F238E27FC236}">
                      <a16:creationId xmlns:a16="http://schemas.microsoft.com/office/drawing/2014/main" id="{29A60723-88E8-494C-9E66-6C3A7440F6F5}"/>
                    </a:ext>
                  </a:extLst>
                </p14:cNvPr>
                <p14:cNvContentPartPr/>
                <p14:nvPr/>
              </p14:nvContentPartPr>
              <p14:xfrm>
                <a:off x="8832559" y="4996170"/>
                <a:ext cx="164520" cy="232200"/>
              </p14:xfrm>
            </p:contentPart>
          </mc:Choice>
          <mc:Fallback>
            <p:pic>
              <p:nvPicPr>
                <p:cNvPr id="53" name="Ink 52">
                  <a:extLst>
                    <a:ext uri="{FF2B5EF4-FFF2-40B4-BE49-F238E27FC236}">
                      <a16:creationId xmlns:a16="http://schemas.microsoft.com/office/drawing/2014/main" id="{29A60723-88E8-494C-9E66-6C3A7440F6F5}"/>
                    </a:ext>
                  </a:extLst>
                </p:cNvPr>
                <p:cNvPicPr/>
                <p:nvPr/>
              </p:nvPicPr>
              <p:blipFill>
                <a:blip r:embed="rId81"/>
                <a:stretch>
                  <a:fillRect/>
                </a:stretch>
              </p:blipFill>
              <p:spPr>
                <a:xfrm>
                  <a:off x="8823559" y="4987184"/>
                  <a:ext cx="182160" cy="249813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>
        <mc:Choice xmlns:p14="http://schemas.microsoft.com/office/powerpoint/2010/main" Requires="p14">
          <p:contentPart p14:bwMode="auto" r:id="rId82">
            <p14:nvContentPartPr>
              <p14:cNvPr id="54" name="Ink 53">
                <a:extLst>
                  <a:ext uri="{FF2B5EF4-FFF2-40B4-BE49-F238E27FC236}">
                    <a16:creationId xmlns:a16="http://schemas.microsoft.com/office/drawing/2014/main" id="{680E149A-7249-4138-9D4E-19D3D8A8BFA5}"/>
                  </a:ext>
                </a:extLst>
              </p14:cNvPr>
              <p14:cNvContentPartPr/>
              <p14:nvPr/>
            </p14:nvContentPartPr>
            <p14:xfrm>
              <a:off x="9183199" y="5039730"/>
              <a:ext cx="379440" cy="191520"/>
            </p14:xfrm>
          </p:contentPart>
        </mc:Choice>
        <mc:Fallback>
          <p:pic>
            <p:nvPicPr>
              <p:cNvPr id="54" name="Ink 53">
                <a:extLst>
                  <a:ext uri="{FF2B5EF4-FFF2-40B4-BE49-F238E27FC236}">
                    <a16:creationId xmlns:a16="http://schemas.microsoft.com/office/drawing/2014/main" id="{680E149A-7249-4138-9D4E-19D3D8A8BFA5}"/>
                  </a:ext>
                </a:extLst>
              </p:cNvPr>
              <p:cNvPicPr/>
              <p:nvPr/>
            </p:nvPicPr>
            <p:blipFill>
              <a:blip r:embed="rId83"/>
              <a:stretch>
                <a:fillRect/>
              </a:stretch>
            </p:blipFill>
            <p:spPr>
              <a:xfrm>
                <a:off x="9174199" y="5030730"/>
                <a:ext cx="397080" cy="2091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6448882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2A661C4-FE1A-4C8F-99F3-7C70095BD8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452718"/>
            <a:ext cx="9717089" cy="894020"/>
          </a:xfrm>
        </p:spPr>
        <p:txBody>
          <a:bodyPr>
            <a:normAutofit fontScale="90000"/>
          </a:bodyPr>
          <a:lstStyle/>
          <a:p>
            <a:r>
              <a:rPr lang="en-US"/>
              <a:t> </a:t>
            </a:r>
            <a:r>
              <a:rPr lang="en-US" sz="3600"/>
              <a:t> 5-1 Ratios &amp; Units of Measure</a:t>
            </a:r>
            <a:br>
              <a:rPr lang="en-US" sz="3600"/>
            </a:br>
            <a:br>
              <a:rPr lang="en-US" sz="3600"/>
            </a:br>
            <a:r>
              <a:rPr lang="en-US" sz="3600"/>
              <a:t>Objectives</a:t>
            </a:r>
          </a:p>
        </p:txBody>
      </p:sp>
      <p:pic>
        <p:nvPicPr>
          <p:cNvPr id="4" name="Picture 4" descr="A drawing of a face&#10;&#10;Description automatically generated">
            <a:extLst>
              <a:ext uri="{FF2B5EF4-FFF2-40B4-BE49-F238E27FC236}">
                <a16:creationId xmlns:a16="http://schemas.microsoft.com/office/drawing/2014/main" id="{618094B4-5270-458F-9CDC-499223262D0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0050834" y="0"/>
            <a:ext cx="1153913" cy="1157990"/>
          </a:xfrm>
        </p:spPr>
      </p:pic>
      <p:sp>
        <p:nvSpPr>
          <p:cNvPr id="13" name="Content Placeholder 4">
            <a:extLst>
              <a:ext uri="{FF2B5EF4-FFF2-40B4-BE49-F238E27FC236}">
                <a16:creationId xmlns:a16="http://schemas.microsoft.com/office/drawing/2014/main" id="{1F813557-54BA-4B7E-BD1C-AB6A3527A289}"/>
              </a:ext>
            </a:extLst>
          </p:cNvPr>
          <p:cNvSpPr txBox="1">
            <a:spLocks/>
          </p:cNvSpPr>
          <p:nvPr/>
        </p:nvSpPr>
        <p:spPr>
          <a:xfrm>
            <a:off x="1787027" y="2997681"/>
            <a:ext cx="9822922" cy="237807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r>
              <a:rPr lang="en-US"/>
              <a:t>SWBAT use </a:t>
            </a:r>
            <a:r>
              <a:rPr lang="en-US">
                <a:highlight>
                  <a:srgbClr val="00FFFF"/>
                </a:highlight>
              </a:rPr>
              <a:t>ratios</a:t>
            </a:r>
            <a:r>
              <a:rPr lang="en-US"/>
              <a:t> and </a:t>
            </a:r>
            <a:r>
              <a:rPr lang="en-US">
                <a:highlight>
                  <a:srgbClr val="FFFF00"/>
                </a:highlight>
              </a:rPr>
              <a:t>rates</a:t>
            </a:r>
            <a:r>
              <a:rPr lang="en-US"/>
              <a:t> IOT solve problems.</a:t>
            </a:r>
          </a:p>
          <a:p>
            <a:endParaRPr lang="en-US"/>
          </a:p>
          <a:p>
            <a:endParaRPr lang="en-US"/>
          </a:p>
          <a:p>
            <a:endParaRPr lang="en-US"/>
          </a:p>
        </p:txBody>
      </p:sp>
      <p:pic>
        <p:nvPicPr>
          <p:cNvPr id="1026" name="Picture 2" descr="Clientmoji">
            <a:extLst>
              <a:ext uri="{FF2B5EF4-FFF2-40B4-BE49-F238E27FC236}">
                <a16:creationId xmlns:a16="http://schemas.microsoft.com/office/drawing/2014/main" id="{9D2AF58F-7144-43EC-A4E4-BCC8E1F465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660" y="4831080"/>
            <a:ext cx="1780735" cy="1780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64B8349C-04CF-4953-AAED-05B4869C5F50}"/>
              </a:ext>
            </a:extLst>
          </p:cNvPr>
          <p:cNvCxnSpPr>
            <a:cxnSpLocks/>
          </p:cNvCxnSpPr>
          <p:nvPr/>
        </p:nvCxnSpPr>
        <p:spPr>
          <a:xfrm flipH="1">
            <a:off x="3776870" y="2391380"/>
            <a:ext cx="839351" cy="606301"/>
          </a:xfrm>
          <a:prstGeom prst="straightConnector1">
            <a:avLst/>
          </a:prstGeom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1978EC70-1FF4-4AB2-AA08-96092C1D220C}"/>
              </a:ext>
            </a:extLst>
          </p:cNvPr>
          <p:cNvSpPr txBox="1"/>
          <p:nvPr/>
        </p:nvSpPr>
        <p:spPr>
          <a:xfrm>
            <a:off x="3065690" y="1777836"/>
            <a:ext cx="31010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highlight>
                  <a:srgbClr val="00FFFF"/>
                </a:highlight>
              </a:rPr>
              <a:t>A comparison of two or more quantities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C31851D-E769-40D0-A043-3AC89B4426C9}"/>
              </a:ext>
            </a:extLst>
          </p:cNvPr>
          <p:cNvSpPr txBox="1"/>
          <p:nvPr/>
        </p:nvSpPr>
        <p:spPr>
          <a:xfrm>
            <a:off x="3482117" y="4060890"/>
            <a:ext cx="26587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highlight>
                  <a:srgbClr val="FFFF00"/>
                </a:highlight>
              </a:rPr>
              <a:t>A comparison of two or more quantities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2A2CA4F7-BCD2-4BC5-B7E8-6C9AB1B23A21}"/>
              </a:ext>
            </a:extLst>
          </p:cNvPr>
          <p:cNvCxnSpPr>
            <a:cxnSpLocks/>
          </p:cNvCxnSpPr>
          <p:nvPr/>
        </p:nvCxnSpPr>
        <p:spPr>
          <a:xfrm flipH="1" flipV="1">
            <a:off x="4603450" y="3429000"/>
            <a:ext cx="416105" cy="538890"/>
          </a:xfrm>
          <a:prstGeom prst="straightConnector1">
            <a:avLst/>
          </a:prstGeom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7946036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65000"/>
            <a:lumOff val="3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2A661C4-FE1A-4C8F-99F3-7C70095BD8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452718"/>
            <a:ext cx="9717089" cy="852620"/>
          </a:xfrm>
        </p:spPr>
        <p:txBody>
          <a:bodyPr>
            <a:normAutofit fontScale="90000"/>
          </a:bodyPr>
          <a:lstStyle/>
          <a:p>
            <a:r>
              <a:rPr lang="en-US"/>
              <a:t>Chapter 7 Similarity</a:t>
            </a:r>
            <a:br>
              <a:rPr lang="en-US" sz="3600"/>
            </a:br>
            <a:r>
              <a:rPr lang="en-US" sz="3600"/>
              <a:t>     Standards</a:t>
            </a:r>
          </a:p>
        </p:txBody>
      </p:sp>
      <p:pic>
        <p:nvPicPr>
          <p:cNvPr id="4" name="Picture 4" descr="A drawing of a face&#10;&#10;Description automatically generated">
            <a:extLst>
              <a:ext uri="{FF2B5EF4-FFF2-40B4-BE49-F238E27FC236}">
                <a16:creationId xmlns:a16="http://schemas.microsoft.com/office/drawing/2014/main" id="{618094B4-5270-458F-9CDC-499223262D0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0050834" y="0"/>
            <a:ext cx="1153913" cy="1157990"/>
          </a:xfrm>
        </p:spPr>
      </p:pic>
      <p:sp>
        <p:nvSpPr>
          <p:cNvPr id="7" name="Content Placeholder 4">
            <a:extLst>
              <a:ext uri="{FF2B5EF4-FFF2-40B4-BE49-F238E27FC236}">
                <a16:creationId xmlns:a16="http://schemas.microsoft.com/office/drawing/2014/main" id="{F8B571CE-0DEE-4036-80A7-8E1B97756F42}"/>
              </a:ext>
            </a:extLst>
          </p:cNvPr>
          <p:cNvSpPr txBox="1">
            <a:spLocks/>
          </p:cNvSpPr>
          <p:nvPr/>
        </p:nvSpPr>
        <p:spPr>
          <a:xfrm>
            <a:off x="899140" y="1701295"/>
            <a:ext cx="10921798" cy="345541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r>
              <a:rPr lang="en-US" b="1" u="sng"/>
              <a:t>B.A.SSE.A.2</a:t>
            </a:r>
            <a:r>
              <a:rPr lang="en-US" b="1"/>
              <a:t> </a:t>
            </a:r>
            <a:r>
              <a:rPr lang="en-US"/>
              <a:t>Use algebraic structures to solve problems involving proportional reasoning in real-world context.</a:t>
            </a:r>
          </a:p>
          <a:p>
            <a:r>
              <a:rPr lang="en-US" b="1" u="sng"/>
              <a:t>B.A.REI.A.1</a:t>
            </a:r>
            <a:r>
              <a:rPr lang="en-US" b="1"/>
              <a:t> </a:t>
            </a:r>
            <a:r>
              <a:rPr lang="en-US"/>
              <a:t>Build functions and write expressions, equations, and inequalities for common algebra settings leading to a solution in context (e.g., rate and distance problems and problems that can be solved using proportions).</a:t>
            </a:r>
          </a:p>
          <a:p>
            <a:r>
              <a:rPr lang="en-US" b="1" u="sng"/>
              <a:t>B.G.SRT.A.1</a:t>
            </a:r>
            <a:r>
              <a:rPr lang="en-US" b="1"/>
              <a:t> </a:t>
            </a:r>
            <a:r>
              <a:rPr lang="en-US"/>
              <a:t>Apply similar triangles to solve problems, such as finding heights and distances.</a:t>
            </a:r>
          </a:p>
          <a:p>
            <a:pPr marL="0" indent="0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638602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2A661C4-FE1A-4C8F-99F3-7C70095BD8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452718"/>
            <a:ext cx="9717089" cy="894020"/>
          </a:xfrm>
        </p:spPr>
        <p:txBody>
          <a:bodyPr>
            <a:normAutofit fontScale="90000"/>
          </a:bodyPr>
          <a:lstStyle/>
          <a:p>
            <a:r>
              <a:rPr lang="en-US"/>
              <a:t> </a:t>
            </a:r>
            <a:r>
              <a:rPr lang="en-US" sz="3600"/>
              <a:t> 7-4 Postulates &amp; Similar Triangles</a:t>
            </a:r>
            <a:br>
              <a:rPr lang="en-US" sz="3600"/>
            </a:br>
            <a:br>
              <a:rPr lang="en-US" sz="3600"/>
            </a:br>
            <a:r>
              <a:rPr lang="en-US" sz="3600"/>
              <a:t>Objectives</a:t>
            </a:r>
          </a:p>
        </p:txBody>
      </p:sp>
      <p:pic>
        <p:nvPicPr>
          <p:cNvPr id="4" name="Picture 4" descr="A drawing of a face&#10;&#10;Description automatically generated">
            <a:extLst>
              <a:ext uri="{FF2B5EF4-FFF2-40B4-BE49-F238E27FC236}">
                <a16:creationId xmlns:a16="http://schemas.microsoft.com/office/drawing/2014/main" id="{618094B4-5270-458F-9CDC-499223262D0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0050834" y="0"/>
            <a:ext cx="1153913" cy="1157990"/>
          </a:xfrm>
        </p:spPr>
      </p:pic>
      <p:sp>
        <p:nvSpPr>
          <p:cNvPr id="13" name="Content Placeholder 4">
            <a:extLst>
              <a:ext uri="{FF2B5EF4-FFF2-40B4-BE49-F238E27FC236}">
                <a16:creationId xmlns:a16="http://schemas.microsoft.com/office/drawing/2014/main" id="{1F813557-54BA-4B7E-BD1C-AB6A3527A289}"/>
              </a:ext>
            </a:extLst>
          </p:cNvPr>
          <p:cNvSpPr txBox="1">
            <a:spLocks/>
          </p:cNvSpPr>
          <p:nvPr/>
        </p:nvSpPr>
        <p:spPr>
          <a:xfrm>
            <a:off x="1255291" y="2570586"/>
            <a:ext cx="9822922" cy="237807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lvl="0"/>
            <a:r>
              <a:rPr lang="en-US"/>
              <a:t>SWBAT use the AA, SSS, and SAS </a:t>
            </a:r>
            <a:r>
              <a:rPr lang="en-US">
                <a:highlight>
                  <a:srgbClr val="00FFFF"/>
                </a:highlight>
              </a:rPr>
              <a:t>similarity postulates</a:t>
            </a:r>
            <a:r>
              <a:rPr lang="en-US"/>
              <a:t> IOT determine if two triangles are </a:t>
            </a:r>
            <a:r>
              <a:rPr lang="en-US">
                <a:highlight>
                  <a:srgbClr val="FFFF00"/>
                </a:highlight>
              </a:rPr>
              <a:t>similar </a:t>
            </a:r>
            <a:r>
              <a:rPr lang="en-US"/>
              <a:t>and solve problems using similar triangles.</a:t>
            </a:r>
          </a:p>
          <a:p>
            <a:pPr marL="0" lvl="0" indent="0">
              <a:buNone/>
            </a:pPr>
            <a:endParaRPr lang="en-US"/>
          </a:p>
          <a:p>
            <a:endParaRPr lang="en-US"/>
          </a:p>
          <a:p>
            <a:endParaRPr lang="en-US"/>
          </a:p>
        </p:txBody>
      </p:sp>
      <p:pic>
        <p:nvPicPr>
          <p:cNvPr id="1026" name="Picture 2" descr="Clientmoji">
            <a:extLst>
              <a:ext uri="{FF2B5EF4-FFF2-40B4-BE49-F238E27FC236}">
                <a16:creationId xmlns:a16="http://schemas.microsoft.com/office/drawing/2014/main" id="{9D2AF58F-7144-43EC-A4E4-BCC8E1F465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660" y="4831080"/>
            <a:ext cx="1780735" cy="1780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64B8349C-04CF-4953-AAED-05B4869C5F50}"/>
              </a:ext>
            </a:extLst>
          </p:cNvPr>
          <p:cNvCxnSpPr>
            <a:cxnSpLocks/>
          </p:cNvCxnSpPr>
          <p:nvPr/>
        </p:nvCxnSpPr>
        <p:spPr>
          <a:xfrm flipH="1">
            <a:off x="5632174" y="1796724"/>
            <a:ext cx="711833" cy="773862"/>
          </a:xfrm>
          <a:prstGeom prst="straightConnector1">
            <a:avLst/>
          </a:prstGeom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1978EC70-1FF4-4AB2-AA08-96092C1D220C}"/>
              </a:ext>
            </a:extLst>
          </p:cNvPr>
          <p:cNvSpPr txBox="1"/>
          <p:nvPr/>
        </p:nvSpPr>
        <p:spPr>
          <a:xfrm>
            <a:off x="4793476" y="1462165"/>
            <a:ext cx="31010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highlight>
                  <a:srgbClr val="00FFFF"/>
                </a:highlight>
              </a:rPr>
              <a:t>Rules used to determine whether tringles are similar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0D883BC-8231-4DBB-B34F-F33A63E37841}"/>
              </a:ext>
            </a:extLst>
          </p:cNvPr>
          <p:cNvSpPr txBox="1"/>
          <p:nvPr/>
        </p:nvSpPr>
        <p:spPr>
          <a:xfrm flipH="1">
            <a:off x="8519972" y="3759622"/>
            <a:ext cx="21078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highlight>
                  <a:srgbClr val="FFFF00"/>
                </a:highlight>
              </a:rPr>
              <a:t>Having the same size and shape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30758A5D-3185-48FD-99DD-245555B83F3F}"/>
              </a:ext>
            </a:extLst>
          </p:cNvPr>
          <p:cNvCxnSpPr>
            <a:cxnSpLocks/>
          </p:cNvCxnSpPr>
          <p:nvPr/>
        </p:nvCxnSpPr>
        <p:spPr>
          <a:xfrm flipV="1">
            <a:off x="9835956" y="2941983"/>
            <a:ext cx="527244" cy="753873"/>
          </a:xfrm>
          <a:prstGeom prst="straightConnector1">
            <a:avLst/>
          </a:prstGeom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4316162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65000"/>
            <a:lumOff val="3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BDA85A-8971-4B97-AB11-1E250127A8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452718"/>
            <a:ext cx="10339941" cy="839814"/>
          </a:xfrm>
        </p:spPr>
        <p:txBody>
          <a:bodyPr>
            <a:normAutofit fontScale="90000"/>
          </a:bodyPr>
          <a:lstStyle/>
          <a:p>
            <a:r>
              <a:rPr lang="en-US"/>
              <a:t> </a:t>
            </a:r>
            <a:r>
              <a:rPr lang="en-US" sz="4000"/>
              <a:t>7-4 Postulates &amp; Similar Triangles</a:t>
            </a:r>
            <a:br>
              <a:rPr lang="en-US" sz="4000"/>
            </a:br>
            <a:br>
              <a:rPr lang="en-US" sz="4000"/>
            </a:br>
            <a:br>
              <a:rPr lang="en-US" sz="4000"/>
            </a:br>
            <a:br>
              <a:rPr lang="en-US" sz="4000"/>
            </a:br>
            <a:endParaRPr lang="en-US" sz="4000">
              <a:latin typeface="Calibri"/>
              <a:cs typeface="Calibri"/>
            </a:endParaRPr>
          </a:p>
        </p:txBody>
      </p:sp>
      <p:pic>
        <p:nvPicPr>
          <p:cNvPr id="4" name="Picture 4" descr="A close up of a sign&#10;&#10;Description automatically generated">
            <a:extLst>
              <a:ext uri="{FF2B5EF4-FFF2-40B4-BE49-F238E27FC236}">
                <a16:creationId xmlns:a16="http://schemas.microsoft.com/office/drawing/2014/main" id="{6001D81D-1950-43FF-B790-8153BA3087B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614990" y="81943"/>
            <a:ext cx="1185953" cy="1166723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CA1A21E-2034-422E-8E97-F738B0EA5BF3}"/>
              </a:ext>
            </a:extLst>
          </p:cNvPr>
          <p:cNvSpPr txBox="1"/>
          <p:nvPr/>
        </p:nvSpPr>
        <p:spPr>
          <a:xfrm>
            <a:off x="875583" y="1273655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/>
              <a:t>Key Concepts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0EEFA51-5B93-464F-8892-A4F9250E25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907978" y="6375173"/>
            <a:ext cx="6280830" cy="404614"/>
          </a:xfrm>
        </p:spPr>
        <p:txBody>
          <a:bodyPr/>
          <a:lstStyle/>
          <a:p>
            <a:pPr lvl="0"/>
            <a:r>
              <a:rPr lang="en-US"/>
              <a:t>SWBAT use the AA, SSS, and SAS similarity postulates IOT determine if two triangles are similar and solve problems using similar triangles.</a:t>
            </a:r>
          </a:p>
          <a:p>
            <a:endParaRPr lang="en-US" b="1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9C62336-2B53-44CE-82B0-D59FD8C89E86}"/>
              </a:ext>
            </a:extLst>
          </p:cNvPr>
          <p:cNvSpPr txBox="1"/>
          <p:nvPr/>
        </p:nvSpPr>
        <p:spPr>
          <a:xfrm>
            <a:off x="8547652" y="3827985"/>
            <a:ext cx="212035" cy="810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81A9503-B3DA-430C-87BE-6B11F3F7615A}"/>
              </a:ext>
            </a:extLst>
          </p:cNvPr>
          <p:cNvPicPr/>
          <p:nvPr/>
        </p:nvPicPr>
        <p:blipFill>
          <a:blip r:embed="rId3" cstate="print"/>
          <a:srcRect l="32066" t="42412" r="22145" b="45633"/>
          <a:stretch>
            <a:fillRect/>
          </a:stretch>
        </p:blipFill>
        <p:spPr bwMode="auto">
          <a:xfrm>
            <a:off x="1282381" y="1912312"/>
            <a:ext cx="7906427" cy="13166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F2963CB-5667-45CE-9BB7-C5691A06F8D7}"/>
              </a:ext>
            </a:extLst>
          </p:cNvPr>
          <p:cNvPicPr/>
          <p:nvPr/>
        </p:nvPicPr>
        <p:blipFill>
          <a:blip r:embed="rId4" cstate="print"/>
          <a:srcRect l="480" t="29181" r="53476" b="58635"/>
          <a:stretch>
            <a:fillRect/>
          </a:stretch>
        </p:blipFill>
        <p:spPr bwMode="auto">
          <a:xfrm>
            <a:off x="1282378" y="3196582"/>
            <a:ext cx="7906426" cy="13166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E60C50E-4B4A-4FBF-A747-AA0E68E79EDE}"/>
              </a:ext>
            </a:extLst>
          </p:cNvPr>
          <p:cNvPicPr/>
          <p:nvPr/>
        </p:nvPicPr>
        <p:blipFill>
          <a:blip r:embed="rId5" cstate="print"/>
          <a:srcRect l="7773" t="59057" r="46311" b="27258"/>
          <a:stretch>
            <a:fillRect/>
          </a:stretch>
        </p:blipFill>
        <p:spPr bwMode="auto">
          <a:xfrm>
            <a:off x="1282377" y="4480852"/>
            <a:ext cx="7906427" cy="13166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84558826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65000"/>
            <a:lumOff val="3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BDA85A-8971-4B97-AB11-1E250127A8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839814"/>
          </a:xfrm>
        </p:spPr>
        <p:txBody>
          <a:bodyPr>
            <a:normAutofit/>
          </a:bodyPr>
          <a:lstStyle/>
          <a:p>
            <a:r>
              <a:rPr lang="en-US"/>
              <a:t> 7-4 Examples</a:t>
            </a:r>
            <a:endParaRPr lang="en-US" sz="4000">
              <a:latin typeface="Calibri"/>
              <a:cs typeface="Calibri"/>
            </a:endParaRPr>
          </a:p>
        </p:txBody>
      </p:sp>
      <p:pic>
        <p:nvPicPr>
          <p:cNvPr id="4" name="Picture 4" descr="A close up of a sign&#10;&#10;Description automatically generated">
            <a:extLst>
              <a:ext uri="{FF2B5EF4-FFF2-40B4-BE49-F238E27FC236}">
                <a16:creationId xmlns:a16="http://schemas.microsoft.com/office/drawing/2014/main" id="{6001D81D-1950-43FF-B790-8153BA3087B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994116" y="-5477"/>
            <a:ext cx="1185953" cy="1166723"/>
          </a:xfr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0EEFA51-5B93-464F-8892-A4F9250E25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r>
              <a:rPr lang="en-US"/>
              <a:t>SWBAT use the AA, SSS, and SAS similarity postulates IOT determine if two triangles are similar and solve problems using similar triangles.</a:t>
            </a:r>
          </a:p>
          <a:p>
            <a:pPr lvl="0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9C62336-2B53-44CE-82B0-D59FD8C89E86}"/>
              </a:ext>
            </a:extLst>
          </p:cNvPr>
          <p:cNvSpPr txBox="1"/>
          <p:nvPr/>
        </p:nvSpPr>
        <p:spPr>
          <a:xfrm>
            <a:off x="8547652" y="3827985"/>
            <a:ext cx="212035" cy="810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D4F909E-D52A-4EC5-B363-5D09968143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2027" y="1182622"/>
            <a:ext cx="8264580" cy="2995134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2731E4A-20A7-4C1D-9406-EC24C8326964}"/>
              </a:ext>
            </a:extLst>
          </p:cNvPr>
          <p:cNvCxnSpPr>
            <a:cxnSpLocks/>
          </p:cNvCxnSpPr>
          <p:nvPr/>
        </p:nvCxnSpPr>
        <p:spPr>
          <a:xfrm>
            <a:off x="5864442" y="2305878"/>
            <a:ext cx="0" cy="4001734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2504592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65000"/>
            <a:lumOff val="3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BDA85A-8971-4B97-AB11-1E250127A8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839814"/>
          </a:xfrm>
        </p:spPr>
        <p:txBody>
          <a:bodyPr>
            <a:normAutofit/>
          </a:bodyPr>
          <a:lstStyle/>
          <a:p>
            <a:r>
              <a:rPr lang="en-US"/>
              <a:t> 7-4 Examples</a:t>
            </a:r>
            <a:endParaRPr lang="en-US" sz="4000">
              <a:latin typeface="Calibri"/>
              <a:cs typeface="Calibri"/>
            </a:endParaRPr>
          </a:p>
        </p:txBody>
      </p:sp>
      <p:pic>
        <p:nvPicPr>
          <p:cNvPr id="4" name="Picture 4" descr="A close up of a sign&#10;&#10;Description automatically generated">
            <a:extLst>
              <a:ext uri="{FF2B5EF4-FFF2-40B4-BE49-F238E27FC236}">
                <a16:creationId xmlns:a16="http://schemas.microsoft.com/office/drawing/2014/main" id="{6001D81D-1950-43FF-B790-8153BA3087B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994116" y="-5477"/>
            <a:ext cx="1185953" cy="1166723"/>
          </a:xfr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0EEFA51-5B93-464F-8892-A4F9250E25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r>
              <a:rPr lang="en-US"/>
              <a:t>SWBAT use the AA, SSS, and SAS similarity postulates IOT determine if two triangles are similar and solve problems using similar triangles.</a:t>
            </a:r>
          </a:p>
          <a:p>
            <a:pPr lvl="0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9C62336-2B53-44CE-82B0-D59FD8C89E86}"/>
              </a:ext>
            </a:extLst>
          </p:cNvPr>
          <p:cNvSpPr txBox="1"/>
          <p:nvPr/>
        </p:nvSpPr>
        <p:spPr>
          <a:xfrm>
            <a:off x="8547652" y="3827985"/>
            <a:ext cx="212035" cy="810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4558A42-BA21-4DB6-B8E1-BE5F5B8F25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3354" y="1161246"/>
            <a:ext cx="8667031" cy="3649996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686C989-7EAB-4A9C-912D-4396CD0FB7B0}"/>
              </a:ext>
            </a:extLst>
          </p:cNvPr>
          <p:cNvCxnSpPr>
            <a:cxnSpLocks/>
          </p:cNvCxnSpPr>
          <p:nvPr/>
        </p:nvCxnSpPr>
        <p:spPr>
          <a:xfrm>
            <a:off x="6237560" y="2301766"/>
            <a:ext cx="0" cy="3993965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1253271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65000"/>
            <a:lumOff val="3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BDA85A-8971-4B97-AB11-1E250127A8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839814"/>
          </a:xfrm>
        </p:spPr>
        <p:txBody>
          <a:bodyPr>
            <a:normAutofit/>
          </a:bodyPr>
          <a:lstStyle/>
          <a:p>
            <a:r>
              <a:rPr lang="en-US"/>
              <a:t> 7-4 Examples</a:t>
            </a:r>
            <a:endParaRPr lang="en-US" sz="4000">
              <a:latin typeface="Calibri"/>
              <a:cs typeface="Calibri"/>
            </a:endParaRPr>
          </a:p>
        </p:txBody>
      </p:sp>
      <p:pic>
        <p:nvPicPr>
          <p:cNvPr id="4" name="Picture 4" descr="A close up of a sign&#10;&#10;Description automatically generated">
            <a:extLst>
              <a:ext uri="{FF2B5EF4-FFF2-40B4-BE49-F238E27FC236}">
                <a16:creationId xmlns:a16="http://schemas.microsoft.com/office/drawing/2014/main" id="{6001D81D-1950-43FF-B790-8153BA3087B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994116" y="-5477"/>
            <a:ext cx="1185953" cy="1166723"/>
          </a:xfr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0EEFA51-5B93-464F-8892-A4F9250E25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r>
              <a:rPr lang="en-US"/>
              <a:t>SWBAT use the AA, SSS, and SAS similarity postulates IOT determine if two triangles are similar and solve problems using similar triangles.</a:t>
            </a:r>
          </a:p>
          <a:p>
            <a:pPr lvl="0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9C62336-2B53-44CE-82B0-D59FD8C89E86}"/>
              </a:ext>
            </a:extLst>
          </p:cNvPr>
          <p:cNvSpPr txBox="1"/>
          <p:nvPr/>
        </p:nvSpPr>
        <p:spPr>
          <a:xfrm>
            <a:off x="8547652" y="3827985"/>
            <a:ext cx="212035" cy="810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4558A42-BA21-4DB6-B8E1-BE5F5B8F25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3354" y="1161246"/>
            <a:ext cx="8667031" cy="3649996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686C989-7EAB-4A9C-912D-4396CD0FB7B0}"/>
              </a:ext>
            </a:extLst>
          </p:cNvPr>
          <p:cNvCxnSpPr>
            <a:cxnSpLocks/>
          </p:cNvCxnSpPr>
          <p:nvPr/>
        </p:nvCxnSpPr>
        <p:spPr>
          <a:xfrm>
            <a:off x="6237560" y="2301766"/>
            <a:ext cx="0" cy="3993965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7232109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65000"/>
            <a:lumOff val="3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BDA85A-8971-4B97-AB11-1E250127A8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839814"/>
          </a:xfrm>
        </p:spPr>
        <p:txBody>
          <a:bodyPr>
            <a:normAutofit/>
          </a:bodyPr>
          <a:lstStyle/>
          <a:p>
            <a:r>
              <a:rPr lang="en-US"/>
              <a:t> 7-4 Examples</a:t>
            </a:r>
            <a:endParaRPr lang="en-US" sz="4000">
              <a:latin typeface="Calibri"/>
              <a:cs typeface="Calibri"/>
            </a:endParaRPr>
          </a:p>
        </p:txBody>
      </p:sp>
      <p:pic>
        <p:nvPicPr>
          <p:cNvPr id="4" name="Picture 4" descr="A close up of a sign&#10;&#10;Description automatically generated">
            <a:extLst>
              <a:ext uri="{FF2B5EF4-FFF2-40B4-BE49-F238E27FC236}">
                <a16:creationId xmlns:a16="http://schemas.microsoft.com/office/drawing/2014/main" id="{6001D81D-1950-43FF-B790-8153BA3087B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994116" y="-5477"/>
            <a:ext cx="1185953" cy="1166723"/>
          </a:xfr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0EEFA51-5B93-464F-8892-A4F9250E25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r>
              <a:rPr lang="en-US"/>
              <a:t>SWBAT use the AA, SSS, and SAS similarity postulates IOT determine if two triangles are similar and solve problems using similar triangles.</a:t>
            </a:r>
          </a:p>
          <a:p>
            <a:pPr lvl="0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9C62336-2B53-44CE-82B0-D59FD8C89E86}"/>
              </a:ext>
            </a:extLst>
          </p:cNvPr>
          <p:cNvSpPr txBox="1"/>
          <p:nvPr/>
        </p:nvSpPr>
        <p:spPr>
          <a:xfrm>
            <a:off x="8547652" y="3827985"/>
            <a:ext cx="212035" cy="810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1696766-28B3-4875-A418-1A7558F2F3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8564" y="1161246"/>
            <a:ext cx="8936005" cy="2774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852422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65000"/>
            <a:lumOff val="3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BDA85A-8971-4B97-AB11-1E250127A8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977809"/>
          </a:xfrm>
        </p:spPr>
        <p:txBody>
          <a:bodyPr/>
          <a:lstStyle/>
          <a:p>
            <a:r>
              <a:rPr lang="en-US">
                <a:latin typeface="Calibri"/>
                <a:cs typeface="Calibri"/>
              </a:rPr>
              <a:t>Independent Practice/Lesson Check 7-4</a:t>
            </a:r>
          </a:p>
        </p:txBody>
      </p:sp>
      <p:pic>
        <p:nvPicPr>
          <p:cNvPr id="10" name="Picture 10" descr="A picture containing drawing&#10;&#10;Description automatically generated">
            <a:extLst>
              <a:ext uri="{FF2B5EF4-FFF2-40B4-BE49-F238E27FC236}">
                <a16:creationId xmlns:a16="http://schemas.microsoft.com/office/drawing/2014/main" id="{4624D957-081A-4AD6-8604-AD3B508AFA9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994116" y="-5476"/>
            <a:ext cx="1157198" cy="1166723"/>
          </a:xfr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B46A30B-9515-4200-BA14-E7BCF050B3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6859" y="1274900"/>
            <a:ext cx="9670369" cy="3893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026099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65000"/>
            <a:lumOff val="3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BDA85A-8971-4B97-AB11-1E250127A8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977809"/>
          </a:xfrm>
        </p:spPr>
        <p:txBody>
          <a:bodyPr/>
          <a:lstStyle/>
          <a:p>
            <a:r>
              <a:rPr lang="en-US">
                <a:latin typeface="Calibri"/>
                <a:cs typeface="Calibri"/>
              </a:rPr>
              <a:t>Independent Practice/Lesson Check 7-4</a:t>
            </a:r>
          </a:p>
        </p:txBody>
      </p:sp>
      <p:pic>
        <p:nvPicPr>
          <p:cNvPr id="10" name="Picture 10" descr="A picture containing drawing&#10;&#10;Description automatically generated">
            <a:extLst>
              <a:ext uri="{FF2B5EF4-FFF2-40B4-BE49-F238E27FC236}">
                <a16:creationId xmlns:a16="http://schemas.microsoft.com/office/drawing/2014/main" id="{4624D957-081A-4AD6-8604-AD3B508AFA9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994116" y="-5476"/>
            <a:ext cx="1157198" cy="1166723"/>
          </a:xfr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B46A30B-9515-4200-BA14-E7BCF050B3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6859" y="1274900"/>
            <a:ext cx="9670369" cy="3893448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4853DC52-731B-4758-AAC2-11A32D13B04F}"/>
              </a:ext>
            </a:extLst>
          </p:cNvPr>
          <p:cNvGrpSpPr/>
          <p:nvPr/>
        </p:nvGrpSpPr>
        <p:grpSpPr>
          <a:xfrm>
            <a:off x="3651079" y="3942810"/>
            <a:ext cx="554400" cy="390240"/>
            <a:chOff x="3651079" y="3942810"/>
            <a:chExt cx="554400" cy="39024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4">
              <p14:nvContentPartPr>
                <p14:cNvPr id="4" name="Ink 3">
                  <a:extLst>
                    <a:ext uri="{FF2B5EF4-FFF2-40B4-BE49-F238E27FC236}">
                      <a16:creationId xmlns:a16="http://schemas.microsoft.com/office/drawing/2014/main" id="{E6E56D07-F883-4AF4-9F94-9DC6DAEDC4F3}"/>
                    </a:ext>
                  </a:extLst>
                </p14:cNvPr>
                <p14:cNvContentPartPr/>
                <p14:nvPr/>
              </p14:nvContentPartPr>
              <p14:xfrm>
                <a:off x="3651079" y="3951450"/>
                <a:ext cx="133200" cy="381600"/>
              </p14:xfrm>
            </p:contentPart>
          </mc:Choice>
          <mc:Fallback>
            <p:pic>
              <p:nvPicPr>
                <p:cNvPr id="4" name="Ink 3">
                  <a:extLst>
                    <a:ext uri="{FF2B5EF4-FFF2-40B4-BE49-F238E27FC236}">
                      <a16:creationId xmlns:a16="http://schemas.microsoft.com/office/drawing/2014/main" id="{E6E56D07-F883-4AF4-9F94-9DC6DAEDC4F3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3642055" y="3942450"/>
                  <a:ext cx="150888" cy="399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6">
              <p14:nvContentPartPr>
                <p14:cNvPr id="5" name="Ink 4">
                  <a:extLst>
                    <a:ext uri="{FF2B5EF4-FFF2-40B4-BE49-F238E27FC236}">
                      <a16:creationId xmlns:a16="http://schemas.microsoft.com/office/drawing/2014/main" id="{C4539516-0C39-4B89-B655-5161F2BE4DDC}"/>
                    </a:ext>
                  </a:extLst>
                </p14:cNvPr>
                <p14:cNvContentPartPr/>
                <p14:nvPr/>
              </p14:nvContentPartPr>
              <p14:xfrm>
                <a:off x="3851959" y="3942810"/>
                <a:ext cx="100440" cy="152280"/>
              </p14:xfrm>
            </p:contentPart>
          </mc:Choice>
          <mc:Fallback>
            <p:pic>
              <p:nvPicPr>
                <p:cNvPr id="5" name="Ink 4">
                  <a:extLst>
                    <a:ext uri="{FF2B5EF4-FFF2-40B4-BE49-F238E27FC236}">
                      <a16:creationId xmlns:a16="http://schemas.microsoft.com/office/drawing/2014/main" id="{C4539516-0C39-4B89-B655-5161F2BE4DDC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3842959" y="3933810"/>
                  <a:ext cx="118080" cy="169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8">
              <p14:nvContentPartPr>
                <p14:cNvPr id="6" name="Ink 5">
                  <a:extLst>
                    <a:ext uri="{FF2B5EF4-FFF2-40B4-BE49-F238E27FC236}">
                      <a16:creationId xmlns:a16="http://schemas.microsoft.com/office/drawing/2014/main" id="{7593EC8C-98FE-4D83-9A7F-0FDD7C0BEC54}"/>
                    </a:ext>
                  </a:extLst>
                </p14:cNvPr>
                <p14:cNvContentPartPr/>
                <p14:nvPr/>
              </p14:nvContentPartPr>
              <p14:xfrm>
                <a:off x="3979399" y="3944970"/>
                <a:ext cx="100080" cy="156600"/>
              </p14:xfrm>
            </p:contentPart>
          </mc:Choice>
          <mc:Fallback>
            <p:pic>
              <p:nvPicPr>
                <p:cNvPr id="6" name="Ink 5">
                  <a:extLst>
                    <a:ext uri="{FF2B5EF4-FFF2-40B4-BE49-F238E27FC236}">
                      <a16:creationId xmlns:a16="http://schemas.microsoft.com/office/drawing/2014/main" id="{7593EC8C-98FE-4D83-9A7F-0FDD7C0BEC54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3970367" y="3935970"/>
                  <a:ext cx="117784" cy="174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0">
              <p14:nvContentPartPr>
                <p14:cNvPr id="7" name="Ink 6">
                  <a:extLst>
                    <a:ext uri="{FF2B5EF4-FFF2-40B4-BE49-F238E27FC236}">
                      <a16:creationId xmlns:a16="http://schemas.microsoft.com/office/drawing/2014/main" id="{5CC758C8-A9F1-4B3F-97B2-1DDEE1C3ECC0}"/>
                    </a:ext>
                  </a:extLst>
                </p14:cNvPr>
                <p14:cNvContentPartPr/>
                <p14:nvPr/>
              </p14:nvContentPartPr>
              <p14:xfrm>
                <a:off x="4188559" y="4078530"/>
                <a:ext cx="16920" cy="127440"/>
              </p14:xfrm>
            </p:contentPart>
          </mc:Choice>
          <mc:Fallback>
            <p:pic>
              <p:nvPicPr>
                <p:cNvPr id="7" name="Ink 6">
                  <a:extLst>
                    <a:ext uri="{FF2B5EF4-FFF2-40B4-BE49-F238E27FC236}">
                      <a16:creationId xmlns:a16="http://schemas.microsoft.com/office/drawing/2014/main" id="{5CC758C8-A9F1-4B3F-97B2-1DDEE1C3ECC0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4179746" y="4069530"/>
                  <a:ext cx="34193" cy="145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2">
              <p14:nvContentPartPr>
                <p14:cNvPr id="9" name="Ink 8">
                  <a:extLst>
                    <a:ext uri="{FF2B5EF4-FFF2-40B4-BE49-F238E27FC236}">
                      <a16:creationId xmlns:a16="http://schemas.microsoft.com/office/drawing/2014/main" id="{C6A5E41F-E0BB-4D2C-BD5D-A00610FB2F02}"/>
                    </a:ext>
                  </a:extLst>
                </p14:cNvPr>
                <p14:cNvContentPartPr/>
                <p14:nvPr/>
              </p14:nvContentPartPr>
              <p14:xfrm>
                <a:off x="4199359" y="3979530"/>
                <a:ext cx="2520" cy="1080"/>
              </p14:xfrm>
            </p:contentPart>
          </mc:Choice>
          <mc:Fallback>
            <p:pic>
              <p:nvPicPr>
                <p:cNvPr id="9" name="Ink 8">
                  <a:extLst>
                    <a:ext uri="{FF2B5EF4-FFF2-40B4-BE49-F238E27FC236}">
                      <a16:creationId xmlns:a16="http://schemas.microsoft.com/office/drawing/2014/main" id="{C6A5E41F-E0BB-4D2C-BD5D-A00610FB2F02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4190359" y="3970530"/>
                  <a:ext cx="20160" cy="187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D79D9A80-B7AD-4B79-BB4E-EB5721FFE8AA}"/>
              </a:ext>
            </a:extLst>
          </p:cNvPr>
          <p:cNvGrpSpPr/>
          <p:nvPr/>
        </p:nvGrpSpPr>
        <p:grpSpPr>
          <a:xfrm>
            <a:off x="4400239" y="3883050"/>
            <a:ext cx="334440" cy="267840"/>
            <a:chOff x="4400239" y="3883050"/>
            <a:chExt cx="334440" cy="26784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14">
              <p14:nvContentPartPr>
                <p14:cNvPr id="11" name="Ink 10">
                  <a:extLst>
                    <a:ext uri="{FF2B5EF4-FFF2-40B4-BE49-F238E27FC236}">
                      <a16:creationId xmlns:a16="http://schemas.microsoft.com/office/drawing/2014/main" id="{DAD55D07-2DD4-41CA-9549-063C0FC4D61D}"/>
                    </a:ext>
                  </a:extLst>
                </p14:cNvPr>
                <p14:cNvContentPartPr/>
                <p14:nvPr/>
              </p14:nvContentPartPr>
              <p14:xfrm>
                <a:off x="4400239" y="3883050"/>
                <a:ext cx="143640" cy="258120"/>
              </p14:xfrm>
            </p:contentPart>
          </mc:Choice>
          <mc:Fallback>
            <p:pic>
              <p:nvPicPr>
                <p:cNvPr id="11" name="Ink 10">
                  <a:extLst>
                    <a:ext uri="{FF2B5EF4-FFF2-40B4-BE49-F238E27FC236}">
                      <a16:creationId xmlns:a16="http://schemas.microsoft.com/office/drawing/2014/main" id="{DAD55D07-2DD4-41CA-9549-063C0FC4D61D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4391239" y="3874050"/>
                  <a:ext cx="161280" cy="275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6">
              <p14:nvContentPartPr>
                <p14:cNvPr id="12" name="Ink 11">
                  <a:extLst>
                    <a:ext uri="{FF2B5EF4-FFF2-40B4-BE49-F238E27FC236}">
                      <a16:creationId xmlns:a16="http://schemas.microsoft.com/office/drawing/2014/main" id="{9F0E4137-8504-4217-AC45-A1E1A3FD8CA3}"/>
                    </a:ext>
                  </a:extLst>
                </p14:cNvPr>
                <p14:cNvContentPartPr/>
                <p14:nvPr/>
              </p14:nvContentPartPr>
              <p14:xfrm>
                <a:off x="4428679" y="4051890"/>
                <a:ext cx="109800" cy="11160"/>
              </p14:xfrm>
            </p:contentPart>
          </mc:Choice>
          <mc:Fallback>
            <p:pic>
              <p:nvPicPr>
                <p:cNvPr id="12" name="Ink 11">
                  <a:extLst>
                    <a:ext uri="{FF2B5EF4-FFF2-40B4-BE49-F238E27FC236}">
                      <a16:creationId xmlns:a16="http://schemas.microsoft.com/office/drawing/2014/main" id="{9F0E4137-8504-4217-AC45-A1E1A3FD8CA3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4419679" y="4042590"/>
                  <a:ext cx="127440" cy="2938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8">
              <p14:nvContentPartPr>
                <p14:cNvPr id="13" name="Ink 12">
                  <a:extLst>
                    <a:ext uri="{FF2B5EF4-FFF2-40B4-BE49-F238E27FC236}">
                      <a16:creationId xmlns:a16="http://schemas.microsoft.com/office/drawing/2014/main" id="{5247C9BE-6CD3-479D-84F0-73DDCA36A8AA}"/>
                    </a:ext>
                  </a:extLst>
                </p14:cNvPr>
                <p14:cNvContentPartPr/>
                <p14:nvPr/>
              </p14:nvContentPartPr>
              <p14:xfrm>
                <a:off x="4584559" y="3897810"/>
                <a:ext cx="150120" cy="253080"/>
              </p14:xfrm>
            </p:contentPart>
          </mc:Choice>
          <mc:Fallback>
            <p:pic>
              <p:nvPicPr>
                <p:cNvPr id="13" name="Ink 12">
                  <a:extLst>
                    <a:ext uri="{FF2B5EF4-FFF2-40B4-BE49-F238E27FC236}">
                      <a16:creationId xmlns:a16="http://schemas.microsoft.com/office/drawing/2014/main" id="{5247C9BE-6CD3-479D-84F0-73DDCA36A8AA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4575559" y="3888810"/>
                  <a:ext cx="167760" cy="270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0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id="{98FC7BCE-5000-4943-846E-4242C2AB1816}"/>
                    </a:ext>
                  </a:extLst>
                </p14:cNvPr>
                <p14:cNvContentPartPr/>
                <p14:nvPr/>
              </p14:nvContentPartPr>
              <p14:xfrm>
                <a:off x="4626319" y="4035690"/>
                <a:ext cx="89640" cy="2520"/>
              </p14:xfrm>
            </p:contentPart>
          </mc:Choice>
          <mc:Fallback>
            <p:pic>
              <p:nvPicPr>
                <p:cNvPr id="14" name="Ink 13">
                  <a:extLst>
                    <a:ext uri="{FF2B5EF4-FFF2-40B4-BE49-F238E27FC236}">
                      <a16:creationId xmlns:a16="http://schemas.microsoft.com/office/drawing/2014/main" id="{98FC7BCE-5000-4943-846E-4242C2AB1816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4617319" y="4026690"/>
                  <a:ext cx="107280" cy="2016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>
        <mc:Choice xmlns:p14="http://schemas.microsoft.com/office/powerpoint/2010/main" Requires="p14">
          <p:contentPart p14:bwMode="auto" r:id="rId22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6B4B790F-D999-43D4-9BF8-937FBEB5E294}"/>
                  </a:ext>
                </a:extLst>
              </p14:cNvPr>
              <p14:cNvContentPartPr/>
              <p14:nvPr/>
            </p14:nvContentPartPr>
            <p14:xfrm>
              <a:off x="3908479" y="4376250"/>
              <a:ext cx="335880" cy="201960"/>
            </p14:xfrm>
          </p:contentPart>
        </mc:Choice>
        <mc:Fallback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6B4B790F-D999-43D4-9BF8-937FBEB5E294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3899479" y="4367250"/>
                <a:ext cx="353520" cy="219600"/>
              </a:xfrm>
              <a:prstGeom prst="rect">
                <a:avLst/>
              </a:prstGeom>
            </p:spPr>
          </p:pic>
        </mc:Fallback>
      </mc:AlternateContent>
      <p:grpSp>
        <p:nvGrpSpPr>
          <p:cNvPr id="20" name="Group 19">
            <a:extLst>
              <a:ext uri="{FF2B5EF4-FFF2-40B4-BE49-F238E27FC236}">
                <a16:creationId xmlns:a16="http://schemas.microsoft.com/office/drawing/2014/main" id="{B38F1006-D448-4920-9BEE-B31CE21C1731}"/>
              </a:ext>
            </a:extLst>
          </p:cNvPr>
          <p:cNvGrpSpPr/>
          <p:nvPr/>
        </p:nvGrpSpPr>
        <p:grpSpPr>
          <a:xfrm>
            <a:off x="3790399" y="4757490"/>
            <a:ext cx="563040" cy="411480"/>
            <a:chOff x="3790399" y="4757490"/>
            <a:chExt cx="563040" cy="41148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24">
              <p14:nvContentPartPr>
                <p14:cNvPr id="16" name="Ink 15">
                  <a:extLst>
                    <a:ext uri="{FF2B5EF4-FFF2-40B4-BE49-F238E27FC236}">
                      <a16:creationId xmlns:a16="http://schemas.microsoft.com/office/drawing/2014/main" id="{07402FC2-3A1A-4638-9506-54F9EA83C057}"/>
                    </a:ext>
                  </a:extLst>
                </p14:cNvPr>
                <p14:cNvContentPartPr/>
                <p14:nvPr/>
              </p14:nvContentPartPr>
              <p14:xfrm>
                <a:off x="3790399" y="4798170"/>
                <a:ext cx="324000" cy="370800"/>
              </p14:xfrm>
            </p:contentPart>
          </mc:Choice>
          <mc:Fallback>
            <p:pic>
              <p:nvPicPr>
                <p:cNvPr id="16" name="Ink 15">
                  <a:extLst>
                    <a:ext uri="{FF2B5EF4-FFF2-40B4-BE49-F238E27FC236}">
                      <a16:creationId xmlns:a16="http://schemas.microsoft.com/office/drawing/2014/main" id="{07402FC2-3A1A-4638-9506-54F9EA83C057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3781409" y="4789170"/>
                  <a:ext cx="341620" cy="388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6">
              <p14:nvContentPartPr>
                <p14:cNvPr id="17" name="Ink 16">
                  <a:extLst>
                    <a:ext uri="{FF2B5EF4-FFF2-40B4-BE49-F238E27FC236}">
                      <a16:creationId xmlns:a16="http://schemas.microsoft.com/office/drawing/2014/main" id="{E56332B5-B7B9-45D0-8027-4E89708208BB}"/>
                    </a:ext>
                  </a:extLst>
                </p14:cNvPr>
                <p14:cNvContentPartPr/>
                <p14:nvPr/>
              </p14:nvContentPartPr>
              <p14:xfrm>
                <a:off x="4102159" y="4757490"/>
                <a:ext cx="99000" cy="170280"/>
              </p14:xfrm>
            </p:contentPart>
          </mc:Choice>
          <mc:Fallback>
            <p:pic>
              <p:nvPicPr>
                <p:cNvPr id="17" name="Ink 16">
                  <a:extLst>
                    <a:ext uri="{FF2B5EF4-FFF2-40B4-BE49-F238E27FC236}">
                      <a16:creationId xmlns:a16="http://schemas.microsoft.com/office/drawing/2014/main" id="{E56332B5-B7B9-45D0-8027-4E89708208BB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4093159" y="4748490"/>
                  <a:ext cx="116640" cy="187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8">
              <p14:nvContentPartPr>
                <p14:cNvPr id="18" name="Ink 17">
                  <a:extLst>
                    <a:ext uri="{FF2B5EF4-FFF2-40B4-BE49-F238E27FC236}">
                      <a16:creationId xmlns:a16="http://schemas.microsoft.com/office/drawing/2014/main" id="{F296398C-D8AF-4DCE-8316-05CA3FE1C1DE}"/>
                    </a:ext>
                  </a:extLst>
                </p14:cNvPr>
                <p14:cNvContentPartPr/>
                <p14:nvPr/>
              </p14:nvContentPartPr>
              <p14:xfrm>
                <a:off x="4313839" y="4821570"/>
                <a:ext cx="7920" cy="6840"/>
              </p14:xfrm>
            </p:contentPart>
          </mc:Choice>
          <mc:Fallback>
            <p:pic>
              <p:nvPicPr>
                <p:cNvPr id="18" name="Ink 17">
                  <a:extLst>
                    <a:ext uri="{FF2B5EF4-FFF2-40B4-BE49-F238E27FC236}">
                      <a16:creationId xmlns:a16="http://schemas.microsoft.com/office/drawing/2014/main" id="{F296398C-D8AF-4DCE-8316-05CA3FE1C1DE}"/>
                    </a:ext>
                  </a:extLst>
                </p:cNvPr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4304839" y="4812570"/>
                  <a:ext cx="25560" cy="24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0">
              <p14:nvContentPartPr>
                <p14:cNvPr id="19" name="Ink 18">
                  <a:extLst>
                    <a:ext uri="{FF2B5EF4-FFF2-40B4-BE49-F238E27FC236}">
                      <a16:creationId xmlns:a16="http://schemas.microsoft.com/office/drawing/2014/main" id="{3DE6C481-F451-4D66-887D-95182F900462}"/>
                    </a:ext>
                  </a:extLst>
                </p14:cNvPr>
                <p14:cNvContentPartPr/>
                <p14:nvPr/>
              </p14:nvContentPartPr>
              <p14:xfrm>
                <a:off x="4333999" y="4906890"/>
                <a:ext cx="19440" cy="110160"/>
              </p14:xfrm>
            </p:contentPart>
          </mc:Choice>
          <mc:Fallback>
            <p:pic>
              <p:nvPicPr>
                <p:cNvPr id="19" name="Ink 18">
                  <a:extLst>
                    <a:ext uri="{FF2B5EF4-FFF2-40B4-BE49-F238E27FC236}">
                      <a16:creationId xmlns:a16="http://schemas.microsoft.com/office/drawing/2014/main" id="{3DE6C481-F451-4D66-887D-95182F900462}"/>
                    </a:ext>
                  </a:extLst>
                </p:cNvPr>
                <p:cNvPicPr/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4324999" y="4897860"/>
                  <a:ext cx="37080" cy="127858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3566E4BC-C181-4C00-9849-11304938B538}"/>
              </a:ext>
            </a:extLst>
          </p:cNvPr>
          <p:cNvGrpSpPr/>
          <p:nvPr/>
        </p:nvGrpSpPr>
        <p:grpSpPr>
          <a:xfrm>
            <a:off x="4529839" y="4704930"/>
            <a:ext cx="313560" cy="261000"/>
            <a:chOff x="4529839" y="4704930"/>
            <a:chExt cx="313560" cy="26100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32">
              <p14:nvContentPartPr>
                <p14:cNvPr id="23" name="Ink 22">
                  <a:extLst>
                    <a:ext uri="{FF2B5EF4-FFF2-40B4-BE49-F238E27FC236}">
                      <a16:creationId xmlns:a16="http://schemas.microsoft.com/office/drawing/2014/main" id="{FE082306-5B28-41DA-9B99-CFA71074425D}"/>
                    </a:ext>
                  </a:extLst>
                </p14:cNvPr>
                <p14:cNvContentPartPr/>
                <p14:nvPr/>
              </p14:nvContentPartPr>
              <p14:xfrm>
                <a:off x="4529839" y="4710330"/>
                <a:ext cx="121320" cy="235080"/>
              </p14:xfrm>
            </p:contentPart>
          </mc:Choice>
          <mc:Fallback>
            <p:pic>
              <p:nvPicPr>
                <p:cNvPr id="23" name="Ink 22">
                  <a:extLst>
                    <a:ext uri="{FF2B5EF4-FFF2-40B4-BE49-F238E27FC236}">
                      <a16:creationId xmlns:a16="http://schemas.microsoft.com/office/drawing/2014/main" id="{FE082306-5B28-41DA-9B99-CFA71074425D}"/>
                    </a:ext>
                  </a:extLst>
                </p:cNvPr>
                <p:cNvPicPr/>
                <p:nvPr/>
              </p:nvPicPr>
              <p:blipFill>
                <a:blip r:embed="rId33"/>
                <a:stretch>
                  <a:fillRect/>
                </a:stretch>
              </p:blipFill>
              <p:spPr>
                <a:xfrm>
                  <a:off x="4520839" y="4701330"/>
                  <a:ext cx="138960" cy="252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4">
              <p14:nvContentPartPr>
                <p14:cNvPr id="24" name="Ink 23">
                  <a:extLst>
                    <a:ext uri="{FF2B5EF4-FFF2-40B4-BE49-F238E27FC236}">
                      <a16:creationId xmlns:a16="http://schemas.microsoft.com/office/drawing/2014/main" id="{0EB5CBEF-E705-425C-94AD-F61D1C50BC72}"/>
                    </a:ext>
                  </a:extLst>
                </p14:cNvPr>
                <p14:cNvContentPartPr/>
                <p14:nvPr/>
              </p14:nvContentPartPr>
              <p14:xfrm>
                <a:off x="4539199" y="4841730"/>
                <a:ext cx="111600" cy="5400"/>
              </p14:xfrm>
            </p:contentPart>
          </mc:Choice>
          <mc:Fallback>
            <p:pic>
              <p:nvPicPr>
                <p:cNvPr id="24" name="Ink 23">
                  <a:extLst>
                    <a:ext uri="{FF2B5EF4-FFF2-40B4-BE49-F238E27FC236}">
                      <a16:creationId xmlns:a16="http://schemas.microsoft.com/office/drawing/2014/main" id="{0EB5CBEF-E705-425C-94AD-F61D1C50BC72}"/>
                    </a:ext>
                  </a:extLst>
                </p:cNvPr>
                <p:cNvPicPr/>
                <p:nvPr/>
              </p:nvPicPr>
              <p:blipFill>
                <a:blip r:embed="rId35"/>
                <a:stretch>
                  <a:fillRect/>
                </a:stretch>
              </p:blipFill>
              <p:spPr>
                <a:xfrm>
                  <a:off x="4530170" y="4832087"/>
                  <a:ext cx="129297" cy="243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6">
              <p14:nvContentPartPr>
                <p14:cNvPr id="25" name="Ink 24">
                  <a:extLst>
                    <a:ext uri="{FF2B5EF4-FFF2-40B4-BE49-F238E27FC236}">
                      <a16:creationId xmlns:a16="http://schemas.microsoft.com/office/drawing/2014/main" id="{AB46CE12-AD3A-4292-A44F-F6F21A7882B9}"/>
                    </a:ext>
                  </a:extLst>
                </p14:cNvPr>
                <p14:cNvContentPartPr/>
                <p14:nvPr/>
              </p14:nvContentPartPr>
              <p14:xfrm>
                <a:off x="4682119" y="4704930"/>
                <a:ext cx="156240" cy="261000"/>
              </p14:xfrm>
            </p:contentPart>
          </mc:Choice>
          <mc:Fallback>
            <p:pic>
              <p:nvPicPr>
                <p:cNvPr id="25" name="Ink 24">
                  <a:extLst>
                    <a:ext uri="{FF2B5EF4-FFF2-40B4-BE49-F238E27FC236}">
                      <a16:creationId xmlns:a16="http://schemas.microsoft.com/office/drawing/2014/main" id="{AB46CE12-AD3A-4292-A44F-F6F21A7882B9}"/>
                    </a:ext>
                  </a:extLst>
                </p:cNvPr>
                <p:cNvPicPr/>
                <p:nvPr/>
              </p:nvPicPr>
              <p:blipFill>
                <a:blip r:embed="rId37"/>
                <a:stretch>
                  <a:fillRect/>
                </a:stretch>
              </p:blipFill>
              <p:spPr>
                <a:xfrm>
                  <a:off x="4673140" y="4695930"/>
                  <a:ext cx="173839" cy="278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8">
              <p14:nvContentPartPr>
                <p14:cNvPr id="26" name="Ink 25">
                  <a:extLst>
                    <a:ext uri="{FF2B5EF4-FFF2-40B4-BE49-F238E27FC236}">
                      <a16:creationId xmlns:a16="http://schemas.microsoft.com/office/drawing/2014/main" id="{DA8F8007-558D-4F3D-AD56-1C146E7999D8}"/>
                    </a:ext>
                  </a:extLst>
                </p14:cNvPr>
                <p14:cNvContentPartPr/>
                <p14:nvPr/>
              </p14:nvContentPartPr>
              <p14:xfrm>
                <a:off x="4712719" y="4853250"/>
                <a:ext cx="130680" cy="9720"/>
              </p14:xfrm>
            </p:contentPart>
          </mc:Choice>
          <mc:Fallback>
            <p:pic>
              <p:nvPicPr>
                <p:cNvPr id="26" name="Ink 25">
                  <a:extLst>
                    <a:ext uri="{FF2B5EF4-FFF2-40B4-BE49-F238E27FC236}">
                      <a16:creationId xmlns:a16="http://schemas.microsoft.com/office/drawing/2014/main" id="{DA8F8007-558D-4F3D-AD56-1C146E7999D8}"/>
                    </a:ext>
                  </a:extLst>
                </p:cNvPr>
                <p:cNvPicPr/>
                <p:nvPr/>
              </p:nvPicPr>
              <p:blipFill>
                <a:blip r:embed="rId39"/>
                <a:stretch>
                  <a:fillRect/>
                </a:stretch>
              </p:blipFill>
              <p:spPr>
                <a:xfrm>
                  <a:off x="4703694" y="4843904"/>
                  <a:ext cx="148369" cy="28038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EC61321F-FEB2-4E7C-AD74-556383DA5949}"/>
              </a:ext>
            </a:extLst>
          </p:cNvPr>
          <p:cNvGrpSpPr/>
          <p:nvPr/>
        </p:nvGrpSpPr>
        <p:grpSpPr>
          <a:xfrm>
            <a:off x="9216319" y="3902130"/>
            <a:ext cx="561240" cy="250560"/>
            <a:chOff x="9216319" y="3902130"/>
            <a:chExt cx="561240" cy="25056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40">
              <p14:nvContentPartPr>
                <p14:cNvPr id="37" name="Ink 36">
                  <a:extLst>
                    <a:ext uri="{FF2B5EF4-FFF2-40B4-BE49-F238E27FC236}">
                      <a16:creationId xmlns:a16="http://schemas.microsoft.com/office/drawing/2014/main" id="{6ED1FD18-6C26-4151-8220-ECB0A7867C96}"/>
                    </a:ext>
                  </a:extLst>
                </p14:cNvPr>
                <p14:cNvContentPartPr/>
                <p14:nvPr/>
              </p14:nvContentPartPr>
              <p14:xfrm>
                <a:off x="9216319" y="3902130"/>
                <a:ext cx="128520" cy="249840"/>
              </p14:xfrm>
            </p:contentPart>
          </mc:Choice>
          <mc:Fallback>
            <p:pic>
              <p:nvPicPr>
                <p:cNvPr id="37" name="Ink 36">
                  <a:extLst>
                    <a:ext uri="{FF2B5EF4-FFF2-40B4-BE49-F238E27FC236}">
                      <a16:creationId xmlns:a16="http://schemas.microsoft.com/office/drawing/2014/main" id="{6ED1FD18-6C26-4151-8220-ECB0A7867C96}"/>
                    </a:ext>
                  </a:extLst>
                </p:cNvPr>
                <p:cNvPicPr/>
                <p:nvPr/>
              </p:nvPicPr>
              <p:blipFill>
                <a:blip r:embed="rId41"/>
                <a:stretch>
                  <a:fillRect/>
                </a:stretch>
              </p:blipFill>
              <p:spPr>
                <a:xfrm>
                  <a:off x="9207319" y="3893130"/>
                  <a:ext cx="146160" cy="267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2">
              <p14:nvContentPartPr>
                <p14:cNvPr id="38" name="Ink 37">
                  <a:extLst>
                    <a:ext uri="{FF2B5EF4-FFF2-40B4-BE49-F238E27FC236}">
                      <a16:creationId xmlns:a16="http://schemas.microsoft.com/office/drawing/2014/main" id="{2EE2A067-7348-4956-B89A-E844B91608E7}"/>
                    </a:ext>
                  </a:extLst>
                </p14:cNvPr>
                <p14:cNvContentPartPr/>
                <p14:nvPr/>
              </p14:nvContentPartPr>
              <p14:xfrm>
                <a:off x="9394519" y="3923010"/>
                <a:ext cx="155160" cy="227160"/>
              </p14:xfrm>
            </p:contentPart>
          </mc:Choice>
          <mc:Fallback>
            <p:pic>
              <p:nvPicPr>
                <p:cNvPr id="38" name="Ink 37">
                  <a:extLst>
                    <a:ext uri="{FF2B5EF4-FFF2-40B4-BE49-F238E27FC236}">
                      <a16:creationId xmlns:a16="http://schemas.microsoft.com/office/drawing/2014/main" id="{2EE2A067-7348-4956-B89A-E844B91608E7}"/>
                    </a:ext>
                  </a:extLst>
                </p:cNvPr>
                <p:cNvPicPr/>
                <p:nvPr/>
              </p:nvPicPr>
              <p:blipFill>
                <a:blip r:embed="rId43"/>
                <a:stretch>
                  <a:fillRect/>
                </a:stretch>
              </p:blipFill>
              <p:spPr>
                <a:xfrm>
                  <a:off x="9385519" y="3913996"/>
                  <a:ext cx="172800" cy="24482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4">
              <p14:nvContentPartPr>
                <p14:cNvPr id="39" name="Ink 38">
                  <a:extLst>
                    <a:ext uri="{FF2B5EF4-FFF2-40B4-BE49-F238E27FC236}">
                      <a16:creationId xmlns:a16="http://schemas.microsoft.com/office/drawing/2014/main" id="{415B422C-77CE-489C-BC8B-BB67B90A95DC}"/>
                    </a:ext>
                  </a:extLst>
                </p14:cNvPr>
                <p14:cNvContentPartPr/>
                <p14:nvPr/>
              </p14:nvContentPartPr>
              <p14:xfrm>
                <a:off x="9426919" y="4073130"/>
                <a:ext cx="156240" cy="18720"/>
              </p14:xfrm>
            </p:contentPart>
          </mc:Choice>
          <mc:Fallback>
            <p:pic>
              <p:nvPicPr>
                <p:cNvPr id="39" name="Ink 38">
                  <a:extLst>
                    <a:ext uri="{FF2B5EF4-FFF2-40B4-BE49-F238E27FC236}">
                      <a16:creationId xmlns:a16="http://schemas.microsoft.com/office/drawing/2014/main" id="{415B422C-77CE-489C-BC8B-BB67B90A95DC}"/>
                    </a:ext>
                  </a:extLst>
                </p:cNvPr>
                <p:cNvPicPr/>
                <p:nvPr/>
              </p:nvPicPr>
              <p:blipFill>
                <a:blip r:embed="rId45"/>
                <a:stretch>
                  <a:fillRect/>
                </a:stretch>
              </p:blipFill>
              <p:spPr>
                <a:xfrm>
                  <a:off x="9417919" y="4064300"/>
                  <a:ext cx="173880" cy="36027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6">
              <p14:nvContentPartPr>
                <p14:cNvPr id="40" name="Ink 39">
                  <a:extLst>
                    <a:ext uri="{FF2B5EF4-FFF2-40B4-BE49-F238E27FC236}">
                      <a16:creationId xmlns:a16="http://schemas.microsoft.com/office/drawing/2014/main" id="{A5EE495D-030A-44C2-B361-5AB8100775D2}"/>
                    </a:ext>
                  </a:extLst>
                </p14:cNvPr>
                <p14:cNvContentPartPr/>
                <p14:nvPr/>
              </p14:nvContentPartPr>
              <p14:xfrm>
                <a:off x="9627439" y="3947490"/>
                <a:ext cx="150120" cy="205200"/>
              </p14:xfrm>
            </p:contentPart>
          </mc:Choice>
          <mc:Fallback>
            <p:pic>
              <p:nvPicPr>
                <p:cNvPr id="40" name="Ink 39">
                  <a:extLst>
                    <a:ext uri="{FF2B5EF4-FFF2-40B4-BE49-F238E27FC236}">
                      <a16:creationId xmlns:a16="http://schemas.microsoft.com/office/drawing/2014/main" id="{A5EE495D-030A-44C2-B361-5AB8100775D2}"/>
                    </a:ext>
                  </a:extLst>
                </p:cNvPr>
                <p:cNvPicPr/>
                <p:nvPr/>
              </p:nvPicPr>
              <p:blipFill>
                <a:blip r:embed="rId47"/>
                <a:stretch>
                  <a:fillRect/>
                </a:stretch>
              </p:blipFill>
              <p:spPr>
                <a:xfrm>
                  <a:off x="9618439" y="3938474"/>
                  <a:ext cx="167760" cy="222871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>
        <mc:Choice xmlns:p14="http://schemas.microsoft.com/office/powerpoint/2010/main" Requires="p14">
          <p:contentPart p14:bwMode="auto" r:id="rId48">
            <p14:nvContentPartPr>
              <p14:cNvPr id="32" name="Ink 31">
                <a:extLst>
                  <a:ext uri="{FF2B5EF4-FFF2-40B4-BE49-F238E27FC236}">
                    <a16:creationId xmlns:a16="http://schemas.microsoft.com/office/drawing/2014/main" id="{7FD7C6E0-3825-4C42-B875-49A9AF0ECC85}"/>
                  </a:ext>
                </a:extLst>
              </p14:cNvPr>
              <p14:cNvContentPartPr/>
              <p14:nvPr/>
            </p14:nvContentPartPr>
            <p14:xfrm>
              <a:off x="8436559" y="3970170"/>
              <a:ext cx="333360" cy="411840"/>
            </p14:xfrm>
          </p:contentPart>
        </mc:Choice>
        <mc:Fallback>
          <p:pic>
            <p:nvPicPr>
              <p:cNvPr id="32" name="Ink 31">
                <a:extLst>
                  <a:ext uri="{FF2B5EF4-FFF2-40B4-BE49-F238E27FC236}">
                    <a16:creationId xmlns:a16="http://schemas.microsoft.com/office/drawing/2014/main" id="{7FD7C6E0-3825-4C42-B875-49A9AF0ECC85}"/>
                  </a:ext>
                </a:extLst>
              </p:cNvPr>
              <p:cNvPicPr/>
              <p:nvPr/>
            </p:nvPicPr>
            <p:blipFill>
              <a:blip r:embed="rId49"/>
              <a:stretch>
                <a:fillRect/>
              </a:stretch>
            </p:blipFill>
            <p:spPr>
              <a:xfrm>
                <a:off x="8427559" y="3961170"/>
                <a:ext cx="351000" cy="429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0">
            <p14:nvContentPartPr>
              <p14:cNvPr id="33" name="Ink 32">
                <a:extLst>
                  <a:ext uri="{FF2B5EF4-FFF2-40B4-BE49-F238E27FC236}">
                    <a16:creationId xmlns:a16="http://schemas.microsoft.com/office/drawing/2014/main" id="{FB61D0AD-3A89-43A5-BA89-6C3F890BE1DD}"/>
                  </a:ext>
                </a:extLst>
              </p14:cNvPr>
              <p14:cNvContentPartPr/>
              <p14:nvPr/>
            </p14:nvContentPartPr>
            <p14:xfrm>
              <a:off x="8689279" y="3943530"/>
              <a:ext cx="138960" cy="184320"/>
            </p14:xfrm>
          </p:contentPart>
        </mc:Choice>
        <mc:Fallback>
          <p:pic>
            <p:nvPicPr>
              <p:cNvPr id="33" name="Ink 32">
                <a:extLst>
                  <a:ext uri="{FF2B5EF4-FFF2-40B4-BE49-F238E27FC236}">
                    <a16:creationId xmlns:a16="http://schemas.microsoft.com/office/drawing/2014/main" id="{FB61D0AD-3A89-43A5-BA89-6C3F890BE1DD}"/>
                  </a:ext>
                </a:extLst>
              </p:cNvPr>
              <p:cNvPicPr/>
              <p:nvPr/>
            </p:nvPicPr>
            <p:blipFill>
              <a:blip r:embed="rId51"/>
              <a:stretch>
                <a:fillRect/>
              </a:stretch>
            </p:blipFill>
            <p:spPr>
              <a:xfrm>
                <a:off x="8680279" y="3934530"/>
                <a:ext cx="156600" cy="201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2">
            <p14:nvContentPartPr>
              <p14:cNvPr id="35" name="Ink 34">
                <a:extLst>
                  <a:ext uri="{FF2B5EF4-FFF2-40B4-BE49-F238E27FC236}">
                    <a16:creationId xmlns:a16="http://schemas.microsoft.com/office/drawing/2014/main" id="{7E583EAC-75C5-4062-9B4B-45913BA501DB}"/>
                  </a:ext>
                </a:extLst>
              </p14:cNvPr>
              <p14:cNvContentPartPr/>
              <p14:nvPr/>
            </p14:nvContentPartPr>
            <p14:xfrm>
              <a:off x="8962159" y="4019490"/>
              <a:ext cx="28800" cy="26640"/>
            </p14:xfrm>
          </p:contentPart>
        </mc:Choice>
        <mc:Fallback>
          <p:pic>
            <p:nvPicPr>
              <p:cNvPr id="35" name="Ink 34">
                <a:extLst>
                  <a:ext uri="{FF2B5EF4-FFF2-40B4-BE49-F238E27FC236}">
                    <a16:creationId xmlns:a16="http://schemas.microsoft.com/office/drawing/2014/main" id="{7E583EAC-75C5-4062-9B4B-45913BA501DB}"/>
                  </a:ext>
                </a:extLst>
              </p:cNvPr>
              <p:cNvPicPr/>
              <p:nvPr/>
            </p:nvPicPr>
            <p:blipFill>
              <a:blip r:embed="rId53"/>
              <a:stretch>
                <a:fillRect/>
              </a:stretch>
            </p:blipFill>
            <p:spPr>
              <a:xfrm>
                <a:off x="8953159" y="4010490"/>
                <a:ext cx="46440" cy="44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4">
            <p14:nvContentPartPr>
              <p14:cNvPr id="36" name="Ink 35">
                <a:extLst>
                  <a:ext uri="{FF2B5EF4-FFF2-40B4-BE49-F238E27FC236}">
                    <a16:creationId xmlns:a16="http://schemas.microsoft.com/office/drawing/2014/main" id="{DF08F76F-4769-4723-9202-4CE0BED032C6}"/>
                  </a:ext>
                </a:extLst>
              </p14:cNvPr>
              <p14:cNvContentPartPr/>
              <p14:nvPr/>
            </p14:nvContentPartPr>
            <p14:xfrm>
              <a:off x="8949199" y="4137570"/>
              <a:ext cx="28080" cy="69480"/>
            </p14:xfrm>
          </p:contentPart>
        </mc:Choice>
        <mc:Fallback>
          <p:pic>
            <p:nvPicPr>
              <p:cNvPr id="36" name="Ink 35">
                <a:extLst>
                  <a:ext uri="{FF2B5EF4-FFF2-40B4-BE49-F238E27FC236}">
                    <a16:creationId xmlns:a16="http://schemas.microsoft.com/office/drawing/2014/main" id="{DF08F76F-4769-4723-9202-4CE0BED032C6}"/>
                  </a:ext>
                </a:extLst>
              </p:cNvPr>
              <p:cNvPicPr/>
              <p:nvPr/>
            </p:nvPicPr>
            <p:blipFill>
              <a:blip r:embed="rId55"/>
              <a:stretch>
                <a:fillRect/>
              </a:stretch>
            </p:blipFill>
            <p:spPr>
              <a:xfrm>
                <a:off x="8940199" y="4128616"/>
                <a:ext cx="45720" cy="87029"/>
              </a:xfrm>
              <a:prstGeom prst="rect">
                <a:avLst/>
              </a:prstGeom>
            </p:spPr>
          </p:pic>
        </mc:Fallback>
      </mc:AlternateContent>
      <p:grpSp>
        <p:nvGrpSpPr>
          <p:cNvPr id="59" name="Group 58">
            <a:extLst>
              <a:ext uri="{FF2B5EF4-FFF2-40B4-BE49-F238E27FC236}">
                <a16:creationId xmlns:a16="http://schemas.microsoft.com/office/drawing/2014/main" id="{65487F22-8D33-4D0E-AF64-3FC1E2069020}"/>
              </a:ext>
            </a:extLst>
          </p:cNvPr>
          <p:cNvGrpSpPr/>
          <p:nvPr/>
        </p:nvGrpSpPr>
        <p:grpSpPr>
          <a:xfrm>
            <a:off x="9744439" y="4298850"/>
            <a:ext cx="822960" cy="263520"/>
            <a:chOff x="9744439" y="4298850"/>
            <a:chExt cx="822960" cy="26352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56">
              <p14:nvContentPartPr>
                <p14:cNvPr id="50" name="Ink 49">
                  <a:extLst>
                    <a:ext uri="{FF2B5EF4-FFF2-40B4-BE49-F238E27FC236}">
                      <a16:creationId xmlns:a16="http://schemas.microsoft.com/office/drawing/2014/main" id="{C0822AD7-92D8-4242-B06B-3423C6108EA2}"/>
                    </a:ext>
                  </a:extLst>
                </p14:cNvPr>
                <p14:cNvContentPartPr/>
                <p14:nvPr/>
              </p14:nvContentPartPr>
              <p14:xfrm>
                <a:off x="9744439" y="4435650"/>
                <a:ext cx="90000" cy="109440"/>
              </p14:xfrm>
            </p:contentPart>
          </mc:Choice>
          <mc:Fallback>
            <p:pic>
              <p:nvPicPr>
                <p:cNvPr id="50" name="Ink 49">
                  <a:extLst>
                    <a:ext uri="{FF2B5EF4-FFF2-40B4-BE49-F238E27FC236}">
                      <a16:creationId xmlns:a16="http://schemas.microsoft.com/office/drawing/2014/main" id="{C0822AD7-92D8-4242-B06B-3423C6108EA2}"/>
                    </a:ext>
                  </a:extLst>
                </p:cNvPr>
                <p:cNvPicPr/>
                <p:nvPr/>
              </p:nvPicPr>
              <p:blipFill>
                <a:blip r:embed="rId57"/>
                <a:stretch>
                  <a:fillRect/>
                </a:stretch>
              </p:blipFill>
              <p:spPr>
                <a:xfrm>
                  <a:off x="9735439" y="4426650"/>
                  <a:ext cx="107640" cy="127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58">
              <p14:nvContentPartPr>
                <p14:cNvPr id="51" name="Ink 50">
                  <a:extLst>
                    <a:ext uri="{FF2B5EF4-FFF2-40B4-BE49-F238E27FC236}">
                      <a16:creationId xmlns:a16="http://schemas.microsoft.com/office/drawing/2014/main" id="{1B75D510-4AC3-464A-B1A6-3A05849225E7}"/>
                    </a:ext>
                  </a:extLst>
                </p14:cNvPr>
                <p14:cNvContentPartPr/>
                <p14:nvPr/>
              </p14:nvContentPartPr>
              <p14:xfrm>
                <a:off x="9859999" y="4408290"/>
                <a:ext cx="105480" cy="132840"/>
              </p14:xfrm>
            </p:contentPart>
          </mc:Choice>
          <mc:Fallback>
            <p:pic>
              <p:nvPicPr>
                <p:cNvPr id="51" name="Ink 50">
                  <a:extLst>
                    <a:ext uri="{FF2B5EF4-FFF2-40B4-BE49-F238E27FC236}">
                      <a16:creationId xmlns:a16="http://schemas.microsoft.com/office/drawing/2014/main" id="{1B75D510-4AC3-464A-B1A6-3A05849225E7}"/>
                    </a:ext>
                  </a:extLst>
                </p:cNvPr>
                <p:cNvPicPr/>
                <p:nvPr/>
              </p:nvPicPr>
              <p:blipFill>
                <a:blip r:embed="rId59"/>
                <a:stretch>
                  <a:fillRect/>
                </a:stretch>
              </p:blipFill>
              <p:spPr>
                <a:xfrm>
                  <a:off x="9850999" y="4399290"/>
                  <a:ext cx="123120" cy="150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60">
              <p14:nvContentPartPr>
                <p14:cNvPr id="52" name="Ink 51">
                  <a:extLst>
                    <a:ext uri="{FF2B5EF4-FFF2-40B4-BE49-F238E27FC236}">
                      <a16:creationId xmlns:a16="http://schemas.microsoft.com/office/drawing/2014/main" id="{DA179F10-B2E4-48E1-BB28-6F398DD4F4F3}"/>
                    </a:ext>
                  </a:extLst>
                </p14:cNvPr>
                <p14:cNvContentPartPr/>
                <p14:nvPr/>
              </p14:nvContentPartPr>
              <p14:xfrm>
                <a:off x="10114519" y="4298850"/>
                <a:ext cx="154080" cy="257760"/>
              </p14:xfrm>
            </p:contentPart>
          </mc:Choice>
          <mc:Fallback>
            <p:pic>
              <p:nvPicPr>
                <p:cNvPr id="52" name="Ink 51">
                  <a:extLst>
                    <a:ext uri="{FF2B5EF4-FFF2-40B4-BE49-F238E27FC236}">
                      <a16:creationId xmlns:a16="http://schemas.microsoft.com/office/drawing/2014/main" id="{DA179F10-B2E4-48E1-BB28-6F398DD4F4F3}"/>
                    </a:ext>
                  </a:extLst>
                </p:cNvPr>
                <p:cNvPicPr/>
                <p:nvPr/>
              </p:nvPicPr>
              <p:blipFill>
                <a:blip r:embed="rId61"/>
                <a:stretch>
                  <a:fillRect/>
                </a:stretch>
              </p:blipFill>
              <p:spPr>
                <a:xfrm>
                  <a:off x="10105519" y="4289850"/>
                  <a:ext cx="171720" cy="275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62">
              <p14:nvContentPartPr>
                <p14:cNvPr id="53" name="Ink 52">
                  <a:extLst>
                    <a:ext uri="{FF2B5EF4-FFF2-40B4-BE49-F238E27FC236}">
                      <a16:creationId xmlns:a16="http://schemas.microsoft.com/office/drawing/2014/main" id="{6DE815AF-57C3-4AC4-8B2A-9CF2D5115B9B}"/>
                    </a:ext>
                  </a:extLst>
                </p14:cNvPr>
                <p14:cNvContentPartPr/>
                <p14:nvPr/>
              </p14:nvContentPartPr>
              <p14:xfrm>
                <a:off x="10274719" y="4328370"/>
                <a:ext cx="144360" cy="234000"/>
              </p14:xfrm>
            </p:contentPart>
          </mc:Choice>
          <mc:Fallback>
            <p:pic>
              <p:nvPicPr>
                <p:cNvPr id="53" name="Ink 52">
                  <a:extLst>
                    <a:ext uri="{FF2B5EF4-FFF2-40B4-BE49-F238E27FC236}">
                      <a16:creationId xmlns:a16="http://schemas.microsoft.com/office/drawing/2014/main" id="{6DE815AF-57C3-4AC4-8B2A-9CF2D5115B9B}"/>
                    </a:ext>
                  </a:extLst>
                </p:cNvPr>
                <p:cNvPicPr/>
                <p:nvPr/>
              </p:nvPicPr>
              <p:blipFill>
                <a:blip r:embed="rId63"/>
                <a:stretch>
                  <a:fillRect/>
                </a:stretch>
              </p:blipFill>
              <p:spPr>
                <a:xfrm>
                  <a:off x="10265719" y="4319370"/>
                  <a:ext cx="162000" cy="251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64">
              <p14:nvContentPartPr>
                <p14:cNvPr id="54" name="Ink 53">
                  <a:extLst>
                    <a:ext uri="{FF2B5EF4-FFF2-40B4-BE49-F238E27FC236}">
                      <a16:creationId xmlns:a16="http://schemas.microsoft.com/office/drawing/2014/main" id="{5351E7E7-7550-4F6B-9231-8EE50E41274A}"/>
                    </a:ext>
                  </a:extLst>
                </p14:cNvPr>
                <p14:cNvContentPartPr/>
                <p14:nvPr/>
              </p14:nvContentPartPr>
              <p14:xfrm>
                <a:off x="10275799" y="4441770"/>
                <a:ext cx="165240" cy="11520"/>
              </p14:xfrm>
            </p:contentPart>
          </mc:Choice>
          <mc:Fallback>
            <p:pic>
              <p:nvPicPr>
                <p:cNvPr id="54" name="Ink 53">
                  <a:extLst>
                    <a:ext uri="{FF2B5EF4-FFF2-40B4-BE49-F238E27FC236}">
                      <a16:creationId xmlns:a16="http://schemas.microsoft.com/office/drawing/2014/main" id="{5351E7E7-7550-4F6B-9231-8EE50E41274A}"/>
                    </a:ext>
                  </a:extLst>
                </p:cNvPr>
                <p:cNvPicPr/>
                <p:nvPr/>
              </p:nvPicPr>
              <p:blipFill>
                <a:blip r:embed="rId65"/>
                <a:stretch>
                  <a:fillRect/>
                </a:stretch>
              </p:blipFill>
              <p:spPr>
                <a:xfrm>
                  <a:off x="10266779" y="4432770"/>
                  <a:ext cx="182919" cy="29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66">
              <p14:nvContentPartPr>
                <p14:cNvPr id="55" name="Ink 54">
                  <a:extLst>
                    <a:ext uri="{FF2B5EF4-FFF2-40B4-BE49-F238E27FC236}">
                      <a16:creationId xmlns:a16="http://schemas.microsoft.com/office/drawing/2014/main" id="{0E215E53-167C-457D-ACC7-042069D851A7}"/>
                    </a:ext>
                  </a:extLst>
                </p14:cNvPr>
                <p14:cNvContentPartPr/>
                <p14:nvPr/>
              </p14:nvContentPartPr>
              <p14:xfrm>
                <a:off x="10434559" y="4328730"/>
                <a:ext cx="132840" cy="169200"/>
              </p14:xfrm>
            </p:contentPart>
          </mc:Choice>
          <mc:Fallback>
            <p:pic>
              <p:nvPicPr>
                <p:cNvPr id="55" name="Ink 54">
                  <a:extLst>
                    <a:ext uri="{FF2B5EF4-FFF2-40B4-BE49-F238E27FC236}">
                      <a16:creationId xmlns:a16="http://schemas.microsoft.com/office/drawing/2014/main" id="{0E215E53-167C-457D-ACC7-042069D851A7}"/>
                    </a:ext>
                  </a:extLst>
                </p:cNvPr>
                <p:cNvPicPr/>
                <p:nvPr/>
              </p:nvPicPr>
              <p:blipFill>
                <a:blip r:embed="rId67"/>
                <a:stretch>
                  <a:fillRect/>
                </a:stretch>
              </p:blipFill>
              <p:spPr>
                <a:xfrm>
                  <a:off x="10425535" y="4319730"/>
                  <a:ext cx="150528" cy="1868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2B82A334-DEF6-4662-A828-A7B3C41C5B59}"/>
              </a:ext>
            </a:extLst>
          </p:cNvPr>
          <p:cNvGrpSpPr/>
          <p:nvPr/>
        </p:nvGrpSpPr>
        <p:grpSpPr>
          <a:xfrm>
            <a:off x="8524399" y="4286610"/>
            <a:ext cx="1046160" cy="438480"/>
            <a:chOff x="8524399" y="4286610"/>
            <a:chExt cx="1046160" cy="43848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68">
              <p14:nvContentPartPr>
                <p14:cNvPr id="41" name="Ink 40">
                  <a:extLst>
                    <a:ext uri="{FF2B5EF4-FFF2-40B4-BE49-F238E27FC236}">
                      <a16:creationId xmlns:a16="http://schemas.microsoft.com/office/drawing/2014/main" id="{CB9D952F-57E5-4AA6-B82A-C6A97F72593D}"/>
                    </a:ext>
                  </a:extLst>
                </p14:cNvPr>
                <p14:cNvContentPartPr/>
                <p14:nvPr/>
              </p14:nvContentPartPr>
              <p14:xfrm>
                <a:off x="8524399" y="4410450"/>
                <a:ext cx="318240" cy="314640"/>
              </p14:xfrm>
            </p:contentPart>
          </mc:Choice>
          <mc:Fallback>
            <p:pic>
              <p:nvPicPr>
                <p:cNvPr id="41" name="Ink 40">
                  <a:extLst>
                    <a:ext uri="{FF2B5EF4-FFF2-40B4-BE49-F238E27FC236}">
                      <a16:creationId xmlns:a16="http://schemas.microsoft.com/office/drawing/2014/main" id="{CB9D952F-57E5-4AA6-B82A-C6A97F72593D}"/>
                    </a:ext>
                  </a:extLst>
                </p:cNvPr>
                <p:cNvPicPr/>
                <p:nvPr/>
              </p:nvPicPr>
              <p:blipFill>
                <a:blip r:embed="rId69"/>
                <a:stretch>
                  <a:fillRect/>
                </a:stretch>
              </p:blipFill>
              <p:spPr>
                <a:xfrm>
                  <a:off x="8515409" y="4401450"/>
                  <a:ext cx="335860" cy="332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70">
              <p14:nvContentPartPr>
                <p14:cNvPr id="42" name="Ink 41">
                  <a:extLst>
                    <a:ext uri="{FF2B5EF4-FFF2-40B4-BE49-F238E27FC236}">
                      <a16:creationId xmlns:a16="http://schemas.microsoft.com/office/drawing/2014/main" id="{5A9A7D7C-8917-4226-9AFC-631ED14100F2}"/>
                    </a:ext>
                  </a:extLst>
                </p14:cNvPr>
                <p14:cNvContentPartPr/>
                <p14:nvPr/>
              </p14:nvContentPartPr>
              <p14:xfrm>
                <a:off x="8859559" y="4386690"/>
                <a:ext cx="100800" cy="171720"/>
              </p14:xfrm>
            </p:contentPart>
          </mc:Choice>
          <mc:Fallback>
            <p:pic>
              <p:nvPicPr>
                <p:cNvPr id="42" name="Ink 41">
                  <a:extLst>
                    <a:ext uri="{FF2B5EF4-FFF2-40B4-BE49-F238E27FC236}">
                      <a16:creationId xmlns:a16="http://schemas.microsoft.com/office/drawing/2014/main" id="{5A9A7D7C-8917-4226-9AFC-631ED14100F2}"/>
                    </a:ext>
                  </a:extLst>
                </p:cNvPr>
                <p:cNvPicPr/>
                <p:nvPr/>
              </p:nvPicPr>
              <p:blipFill>
                <a:blip r:embed="rId71"/>
                <a:stretch>
                  <a:fillRect/>
                </a:stretch>
              </p:blipFill>
              <p:spPr>
                <a:xfrm>
                  <a:off x="8850559" y="4377671"/>
                  <a:ext cx="118440" cy="189397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72">
              <p14:nvContentPartPr>
                <p14:cNvPr id="46" name="Ink 45">
                  <a:extLst>
                    <a:ext uri="{FF2B5EF4-FFF2-40B4-BE49-F238E27FC236}">
                      <a16:creationId xmlns:a16="http://schemas.microsoft.com/office/drawing/2014/main" id="{7FB3FAB1-0203-43D6-80CB-EF50C6B74904}"/>
                    </a:ext>
                  </a:extLst>
                </p14:cNvPr>
                <p14:cNvContentPartPr/>
                <p14:nvPr/>
              </p14:nvContentPartPr>
              <p14:xfrm>
                <a:off x="9206599" y="4286610"/>
                <a:ext cx="174960" cy="243000"/>
              </p14:xfrm>
            </p:contentPart>
          </mc:Choice>
          <mc:Fallback>
            <p:pic>
              <p:nvPicPr>
                <p:cNvPr id="46" name="Ink 45">
                  <a:extLst>
                    <a:ext uri="{FF2B5EF4-FFF2-40B4-BE49-F238E27FC236}">
                      <a16:creationId xmlns:a16="http://schemas.microsoft.com/office/drawing/2014/main" id="{7FB3FAB1-0203-43D6-80CB-EF50C6B74904}"/>
                    </a:ext>
                  </a:extLst>
                </p:cNvPr>
                <p:cNvPicPr/>
                <p:nvPr/>
              </p:nvPicPr>
              <p:blipFill>
                <a:blip r:embed="rId73"/>
                <a:stretch>
                  <a:fillRect/>
                </a:stretch>
              </p:blipFill>
              <p:spPr>
                <a:xfrm>
                  <a:off x="9197599" y="4277623"/>
                  <a:ext cx="192600" cy="260614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74">
              <p14:nvContentPartPr>
                <p14:cNvPr id="47" name="Ink 46">
                  <a:extLst>
                    <a:ext uri="{FF2B5EF4-FFF2-40B4-BE49-F238E27FC236}">
                      <a16:creationId xmlns:a16="http://schemas.microsoft.com/office/drawing/2014/main" id="{581169D9-70E3-4A6D-8923-CB00E680864D}"/>
                    </a:ext>
                  </a:extLst>
                </p14:cNvPr>
                <p14:cNvContentPartPr/>
                <p14:nvPr/>
              </p14:nvContentPartPr>
              <p14:xfrm>
                <a:off x="9233599" y="4409010"/>
                <a:ext cx="135000" cy="6480"/>
              </p14:xfrm>
            </p:contentPart>
          </mc:Choice>
          <mc:Fallback>
            <p:pic>
              <p:nvPicPr>
                <p:cNvPr id="47" name="Ink 46">
                  <a:extLst>
                    <a:ext uri="{FF2B5EF4-FFF2-40B4-BE49-F238E27FC236}">
                      <a16:creationId xmlns:a16="http://schemas.microsoft.com/office/drawing/2014/main" id="{581169D9-70E3-4A6D-8923-CB00E680864D}"/>
                    </a:ext>
                  </a:extLst>
                </p:cNvPr>
                <p:cNvPicPr/>
                <p:nvPr/>
              </p:nvPicPr>
              <p:blipFill>
                <a:blip r:embed="rId75"/>
                <a:stretch>
                  <a:fillRect/>
                </a:stretch>
              </p:blipFill>
              <p:spPr>
                <a:xfrm>
                  <a:off x="9224599" y="4400010"/>
                  <a:ext cx="152640" cy="24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76">
              <p14:nvContentPartPr>
                <p14:cNvPr id="48" name="Ink 47">
                  <a:extLst>
                    <a:ext uri="{FF2B5EF4-FFF2-40B4-BE49-F238E27FC236}">
                      <a16:creationId xmlns:a16="http://schemas.microsoft.com/office/drawing/2014/main" id="{B1971EA6-1FF7-45E4-96A2-B8FCC662AC69}"/>
                    </a:ext>
                  </a:extLst>
                </p14:cNvPr>
                <p14:cNvContentPartPr/>
                <p14:nvPr/>
              </p14:nvContentPartPr>
              <p14:xfrm>
                <a:off x="9404239" y="4315050"/>
                <a:ext cx="146520" cy="261000"/>
              </p14:xfrm>
            </p:contentPart>
          </mc:Choice>
          <mc:Fallback>
            <p:pic>
              <p:nvPicPr>
                <p:cNvPr id="48" name="Ink 47">
                  <a:extLst>
                    <a:ext uri="{FF2B5EF4-FFF2-40B4-BE49-F238E27FC236}">
                      <a16:creationId xmlns:a16="http://schemas.microsoft.com/office/drawing/2014/main" id="{B1971EA6-1FF7-45E4-96A2-B8FCC662AC69}"/>
                    </a:ext>
                  </a:extLst>
                </p:cNvPr>
                <p:cNvPicPr/>
                <p:nvPr/>
              </p:nvPicPr>
              <p:blipFill>
                <a:blip r:embed="rId77"/>
                <a:stretch>
                  <a:fillRect/>
                </a:stretch>
              </p:blipFill>
              <p:spPr>
                <a:xfrm>
                  <a:off x="9395217" y="4306050"/>
                  <a:ext cx="164203" cy="278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78">
              <p14:nvContentPartPr>
                <p14:cNvPr id="49" name="Ink 48">
                  <a:extLst>
                    <a:ext uri="{FF2B5EF4-FFF2-40B4-BE49-F238E27FC236}">
                      <a16:creationId xmlns:a16="http://schemas.microsoft.com/office/drawing/2014/main" id="{FD0E65BB-15CD-4927-B46C-E9A2C168E26C}"/>
                    </a:ext>
                  </a:extLst>
                </p14:cNvPr>
                <p14:cNvContentPartPr/>
                <p14:nvPr/>
              </p14:nvContentPartPr>
              <p14:xfrm>
                <a:off x="9442759" y="4454730"/>
                <a:ext cx="127800" cy="27360"/>
              </p14:xfrm>
            </p:contentPart>
          </mc:Choice>
          <mc:Fallback>
            <p:pic>
              <p:nvPicPr>
                <p:cNvPr id="49" name="Ink 48">
                  <a:extLst>
                    <a:ext uri="{FF2B5EF4-FFF2-40B4-BE49-F238E27FC236}">
                      <a16:creationId xmlns:a16="http://schemas.microsoft.com/office/drawing/2014/main" id="{FD0E65BB-15CD-4927-B46C-E9A2C168E26C}"/>
                    </a:ext>
                  </a:extLst>
                </p:cNvPr>
                <p:cNvPicPr/>
                <p:nvPr/>
              </p:nvPicPr>
              <p:blipFill>
                <a:blip r:embed="rId79"/>
                <a:stretch>
                  <a:fillRect/>
                </a:stretch>
              </p:blipFill>
              <p:spPr>
                <a:xfrm>
                  <a:off x="9433759" y="4445847"/>
                  <a:ext cx="145440" cy="44771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80">
              <p14:nvContentPartPr>
                <p14:cNvPr id="56" name="Ink 55">
                  <a:extLst>
                    <a:ext uri="{FF2B5EF4-FFF2-40B4-BE49-F238E27FC236}">
                      <a16:creationId xmlns:a16="http://schemas.microsoft.com/office/drawing/2014/main" id="{FFB324C4-7D5E-479F-800F-819E280AB167}"/>
                    </a:ext>
                  </a:extLst>
                </p14:cNvPr>
                <p14:cNvContentPartPr/>
                <p14:nvPr/>
              </p14:nvContentPartPr>
              <p14:xfrm>
                <a:off x="9071239" y="4397490"/>
                <a:ext cx="12240" cy="17280"/>
              </p14:xfrm>
            </p:contentPart>
          </mc:Choice>
          <mc:Fallback>
            <p:pic>
              <p:nvPicPr>
                <p:cNvPr id="56" name="Ink 55">
                  <a:extLst>
                    <a:ext uri="{FF2B5EF4-FFF2-40B4-BE49-F238E27FC236}">
                      <a16:creationId xmlns:a16="http://schemas.microsoft.com/office/drawing/2014/main" id="{FFB324C4-7D5E-479F-800F-819E280AB167}"/>
                    </a:ext>
                  </a:extLst>
                </p:cNvPr>
                <p:cNvPicPr/>
                <p:nvPr/>
              </p:nvPicPr>
              <p:blipFill>
                <a:blip r:embed="rId81"/>
                <a:stretch>
                  <a:fillRect/>
                </a:stretch>
              </p:blipFill>
              <p:spPr>
                <a:xfrm>
                  <a:off x="9062239" y="4388674"/>
                  <a:ext cx="29880" cy="34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82">
              <p14:nvContentPartPr>
                <p14:cNvPr id="57" name="Ink 56">
                  <a:extLst>
                    <a:ext uri="{FF2B5EF4-FFF2-40B4-BE49-F238E27FC236}">
                      <a16:creationId xmlns:a16="http://schemas.microsoft.com/office/drawing/2014/main" id="{33BB5C6C-4964-4B2F-B781-6D1D6037061F}"/>
                    </a:ext>
                  </a:extLst>
                </p14:cNvPr>
                <p14:cNvContentPartPr/>
                <p14:nvPr/>
              </p14:nvContentPartPr>
              <p14:xfrm>
                <a:off x="9033799" y="4522770"/>
                <a:ext cx="41760" cy="166320"/>
              </p14:xfrm>
            </p:contentPart>
          </mc:Choice>
          <mc:Fallback>
            <p:pic>
              <p:nvPicPr>
                <p:cNvPr id="57" name="Ink 56">
                  <a:extLst>
                    <a:ext uri="{FF2B5EF4-FFF2-40B4-BE49-F238E27FC236}">
                      <a16:creationId xmlns:a16="http://schemas.microsoft.com/office/drawing/2014/main" id="{33BB5C6C-4964-4B2F-B781-6D1D6037061F}"/>
                    </a:ext>
                  </a:extLst>
                </p:cNvPr>
                <p:cNvPicPr/>
                <p:nvPr/>
              </p:nvPicPr>
              <p:blipFill>
                <a:blip r:embed="rId83"/>
                <a:stretch>
                  <a:fillRect/>
                </a:stretch>
              </p:blipFill>
              <p:spPr>
                <a:xfrm>
                  <a:off x="9024799" y="4513750"/>
                  <a:ext cx="59400" cy="183998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FB24617D-23FD-46F4-BB0F-808FCAED5DED}"/>
              </a:ext>
            </a:extLst>
          </p:cNvPr>
          <p:cNvGrpSpPr/>
          <p:nvPr/>
        </p:nvGrpSpPr>
        <p:grpSpPr>
          <a:xfrm>
            <a:off x="8695759" y="4793490"/>
            <a:ext cx="266760" cy="194400"/>
            <a:chOff x="8695759" y="4793490"/>
            <a:chExt cx="266760" cy="19440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84">
              <p14:nvContentPartPr>
                <p14:cNvPr id="61" name="Ink 60">
                  <a:extLst>
                    <a:ext uri="{FF2B5EF4-FFF2-40B4-BE49-F238E27FC236}">
                      <a16:creationId xmlns:a16="http://schemas.microsoft.com/office/drawing/2014/main" id="{13ADBF8C-7D22-432A-9985-EBDBBF70D226}"/>
                    </a:ext>
                  </a:extLst>
                </p14:cNvPr>
                <p14:cNvContentPartPr/>
                <p14:nvPr/>
              </p14:nvContentPartPr>
              <p14:xfrm>
                <a:off x="8695759" y="4806810"/>
                <a:ext cx="134280" cy="181080"/>
              </p14:xfrm>
            </p:contentPart>
          </mc:Choice>
          <mc:Fallback>
            <p:pic>
              <p:nvPicPr>
                <p:cNvPr id="61" name="Ink 60">
                  <a:extLst>
                    <a:ext uri="{FF2B5EF4-FFF2-40B4-BE49-F238E27FC236}">
                      <a16:creationId xmlns:a16="http://schemas.microsoft.com/office/drawing/2014/main" id="{13ADBF8C-7D22-432A-9985-EBDBBF70D226}"/>
                    </a:ext>
                  </a:extLst>
                </p:cNvPr>
                <p:cNvPicPr/>
                <p:nvPr/>
              </p:nvPicPr>
              <p:blipFill>
                <a:blip r:embed="rId85"/>
                <a:stretch>
                  <a:fillRect/>
                </a:stretch>
              </p:blipFill>
              <p:spPr>
                <a:xfrm>
                  <a:off x="8686759" y="4797810"/>
                  <a:ext cx="151920" cy="198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86">
              <p14:nvContentPartPr>
                <p14:cNvPr id="62" name="Ink 61">
                  <a:extLst>
                    <a:ext uri="{FF2B5EF4-FFF2-40B4-BE49-F238E27FC236}">
                      <a16:creationId xmlns:a16="http://schemas.microsoft.com/office/drawing/2014/main" id="{909360CD-AB6E-436F-8DC4-9C60F2FD9895}"/>
                    </a:ext>
                  </a:extLst>
                </p14:cNvPr>
                <p14:cNvContentPartPr/>
                <p14:nvPr/>
              </p14:nvContentPartPr>
              <p14:xfrm>
                <a:off x="8847319" y="4793490"/>
                <a:ext cx="115200" cy="160560"/>
              </p14:xfrm>
            </p:contentPart>
          </mc:Choice>
          <mc:Fallback>
            <p:pic>
              <p:nvPicPr>
                <p:cNvPr id="62" name="Ink 61">
                  <a:extLst>
                    <a:ext uri="{FF2B5EF4-FFF2-40B4-BE49-F238E27FC236}">
                      <a16:creationId xmlns:a16="http://schemas.microsoft.com/office/drawing/2014/main" id="{909360CD-AB6E-436F-8DC4-9C60F2FD9895}"/>
                    </a:ext>
                  </a:extLst>
                </p:cNvPr>
                <p:cNvPicPr/>
                <p:nvPr/>
              </p:nvPicPr>
              <p:blipFill>
                <a:blip r:embed="rId87"/>
                <a:stretch>
                  <a:fillRect/>
                </a:stretch>
              </p:blipFill>
              <p:spPr>
                <a:xfrm>
                  <a:off x="8838319" y="4784470"/>
                  <a:ext cx="132840" cy="17824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23877151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65000"/>
            <a:lumOff val="3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2A661C4-FE1A-4C8F-99F3-7C70095BD8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452718"/>
            <a:ext cx="9717089" cy="852620"/>
          </a:xfrm>
        </p:spPr>
        <p:txBody>
          <a:bodyPr>
            <a:normAutofit fontScale="90000"/>
          </a:bodyPr>
          <a:lstStyle/>
          <a:p>
            <a:r>
              <a:rPr lang="en-US"/>
              <a:t>Chapter 7 Similarity</a:t>
            </a:r>
            <a:br>
              <a:rPr lang="en-US" sz="3600"/>
            </a:br>
            <a:r>
              <a:rPr lang="en-US" sz="3600"/>
              <a:t>     Standards</a:t>
            </a:r>
          </a:p>
        </p:txBody>
      </p:sp>
      <p:pic>
        <p:nvPicPr>
          <p:cNvPr id="4" name="Picture 4" descr="A drawing of a face&#10;&#10;Description automatically generated">
            <a:extLst>
              <a:ext uri="{FF2B5EF4-FFF2-40B4-BE49-F238E27FC236}">
                <a16:creationId xmlns:a16="http://schemas.microsoft.com/office/drawing/2014/main" id="{618094B4-5270-458F-9CDC-499223262D0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0050834" y="0"/>
            <a:ext cx="1153913" cy="1157990"/>
          </a:xfrm>
        </p:spPr>
      </p:pic>
      <p:sp>
        <p:nvSpPr>
          <p:cNvPr id="7" name="Content Placeholder 4">
            <a:extLst>
              <a:ext uri="{FF2B5EF4-FFF2-40B4-BE49-F238E27FC236}">
                <a16:creationId xmlns:a16="http://schemas.microsoft.com/office/drawing/2014/main" id="{F8B571CE-0DEE-4036-80A7-8E1B97756F42}"/>
              </a:ext>
            </a:extLst>
          </p:cNvPr>
          <p:cNvSpPr txBox="1">
            <a:spLocks/>
          </p:cNvSpPr>
          <p:nvPr/>
        </p:nvSpPr>
        <p:spPr>
          <a:xfrm>
            <a:off x="899140" y="1701295"/>
            <a:ext cx="10921798" cy="345541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r>
              <a:rPr lang="en-US" b="1" u="sng"/>
              <a:t>B.A.SSE.A.2</a:t>
            </a:r>
            <a:r>
              <a:rPr lang="en-US" b="1"/>
              <a:t> </a:t>
            </a:r>
            <a:r>
              <a:rPr lang="en-US"/>
              <a:t>Use algebraic structures to solve problems involving proportional reasoning in real-world context.</a:t>
            </a:r>
          </a:p>
          <a:p>
            <a:r>
              <a:rPr lang="en-US" b="1" u="sng"/>
              <a:t>B.A.REI.A.1</a:t>
            </a:r>
            <a:r>
              <a:rPr lang="en-US" b="1"/>
              <a:t> </a:t>
            </a:r>
            <a:r>
              <a:rPr lang="en-US"/>
              <a:t>Build functions and write expressions, equations, and inequalities for common algebra settings leading to a solution in context (e.g., rate and distance problems and problems that can be solved using proportions).</a:t>
            </a:r>
          </a:p>
          <a:p>
            <a:r>
              <a:rPr lang="en-US" b="1" u="sng"/>
              <a:t>B.G.SRT.A.1</a:t>
            </a:r>
            <a:r>
              <a:rPr lang="en-US" b="1"/>
              <a:t> </a:t>
            </a:r>
            <a:r>
              <a:rPr lang="en-US"/>
              <a:t>Apply similar triangles to solve problems, such as finding heights and distances.</a:t>
            </a:r>
          </a:p>
          <a:p>
            <a:pPr marL="0" indent="0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42171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65000"/>
            <a:lumOff val="3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BDA85A-8971-4B97-AB11-1E250127A8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452718"/>
            <a:ext cx="10339941" cy="839814"/>
          </a:xfrm>
        </p:spPr>
        <p:txBody>
          <a:bodyPr>
            <a:normAutofit fontScale="90000"/>
          </a:bodyPr>
          <a:lstStyle/>
          <a:p>
            <a:r>
              <a:rPr lang="en-US"/>
              <a:t> </a:t>
            </a:r>
            <a:r>
              <a:rPr lang="en-US" sz="4000"/>
              <a:t>5-1 Ratios &amp; Units of Measure</a:t>
            </a:r>
            <a:br>
              <a:rPr lang="en-US" sz="4000"/>
            </a:br>
            <a:br>
              <a:rPr lang="en-US" sz="4000"/>
            </a:br>
            <a:endParaRPr lang="en-US" sz="4000">
              <a:latin typeface="Calibri"/>
              <a:cs typeface="Calibri"/>
            </a:endParaRPr>
          </a:p>
        </p:txBody>
      </p:sp>
      <p:pic>
        <p:nvPicPr>
          <p:cNvPr id="4" name="Picture 4" descr="A close up of a sign&#10;&#10;Description automatically generated">
            <a:extLst>
              <a:ext uri="{FF2B5EF4-FFF2-40B4-BE49-F238E27FC236}">
                <a16:creationId xmlns:a16="http://schemas.microsoft.com/office/drawing/2014/main" id="{6001D81D-1950-43FF-B790-8153BA3087B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614990" y="81943"/>
            <a:ext cx="1185953" cy="1166723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CA1A21E-2034-422E-8E97-F738B0EA5BF3}"/>
              </a:ext>
            </a:extLst>
          </p:cNvPr>
          <p:cNvSpPr txBox="1"/>
          <p:nvPr/>
        </p:nvSpPr>
        <p:spPr>
          <a:xfrm>
            <a:off x="875583" y="1273655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/>
              <a:t>Key Concepts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0EEFA51-5B93-464F-8892-A4F9250E25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SWBAT use ratios and rates IOT solve problems.</a:t>
            </a:r>
          </a:p>
          <a:p>
            <a:endParaRPr lang="en-US" b="1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9C62336-2B53-44CE-82B0-D59FD8C89E86}"/>
              </a:ext>
            </a:extLst>
          </p:cNvPr>
          <p:cNvSpPr txBox="1"/>
          <p:nvPr/>
        </p:nvSpPr>
        <p:spPr>
          <a:xfrm>
            <a:off x="8547652" y="3827985"/>
            <a:ext cx="212035" cy="810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01FE17F-BAA1-4A40-9A9E-71E93AAFDA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4624" y="2166421"/>
            <a:ext cx="2857879" cy="164328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E9CFC65-BC13-48A6-A116-E71ADDAB1D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36211" y="3684973"/>
            <a:ext cx="2324582" cy="241067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0CB0CAA-F664-4C56-9962-BBBBADC3B31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63101" y="2113469"/>
            <a:ext cx="2718336" cy="279082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C44220C-177D-4860-A61A-1A417429207A}"/>
              </a:ext>
            </a:extLst>
          </p:cNvPr>
          <p:cNvSpPr txBox="1"/>
          <p:nvPr/>
        </p:nvSpPr>
        <p:spPr>
          <a:xfrm>
            <a:off x="1625966" y="1744137"/>
            <a:ext cx="17770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FF0000"/>
                </a:solidFill>
              </a:rPr>
              <a:t>Customary Units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FCFCF41-E259-4DE1-BAE4-0D08B7DD3D95}"/>
              </a:ext>
            </a:extLst>
          </p:cNvPr>
          <p:cNvSpPr txBox="1"/>
          <p:nvPr/>
        </p:nvSpPr>
        <p:spPr>
          <a:xfrm>
            <a:off x="5314781" y="1744137"/>
            <a:ext cx="13493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FF0000"/>
                </a:solidFill>
              </a:rPr>
              <a:t>Metric Units</a:t>
            </a:r>
          </a:p>
        </p:txBody>
      </p:sp>
    </p:spTree>
    <p:extLst>
      <p:ext uri="{BB962C8B-B14F-4D97-AF65-F5344CB8AC3E}">
        <p14:creationId xmlns:p14="http://schemas.microsoft.com/office/powerpoint/2010/main" val="153774409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2A661C4-FE1A-4C8F-99F3-7C70095BD8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452718"/>
            <a:ext cx="9717089" cy="894020"/>
          </a:xfrm>
        </p:spPr>
        <p:txBody>
          <a:bodyPr>
            <a:normAutofit fontScale="90000"/>
          </a:bodyPr>
          <a:lstStyle/>
          <a:p>
            <a:r>
              <a:rPr lang="en-US"/>
              <a:t> </a:t>
            </a:r>
            <a:r>
              <a:rPr lang="en-US" sz="3600"/>
              <a:t> 7-5 Triangles &amp; Proportional Segments</a:t>
            </a:r>
            <a:br>
              <a:rPr lang="en-US" sz="3600"/>
            </a:br>
            <a:r>
              <a:rPr lang="en-US" sz="3600"/>
              <a:t>Objectives</a:t>
            </a:r>
          </a:p>
        </p:txBody>
      </p:sp>
      <p:pic>
        <p:nvPicPr>
          <p:cNvPr id="4" name="Picture 4" descr="A drawing of a face&#10;&#10;Description automatically generated">
            <a:extLst>
              <a:ext uri="{FF2B5EF4-FFF2-40B4-BE49-F238E27FC236}">
                <a16:creationId xmlns:a16="http://schemas.microsoft.com/office/drawing/2014/main" id="{618094B4-5270-458F-9CDC-499223262D0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0050834" y="0"/>
            <a:ext cx="1153913" cy="1157990"/>
          </a:xfrm>
        </p:spPr>
      </p:pic>
      <p:sp>
        <p:nvSpPr>
          <p:cNvPr id="13" name="Content Placeholder 4">
            <a:extLst>
              <a:ext uri="{FF2B5EF4-FFF2-40B4-BE49-F238E27FC236}">
                <a16:creationId xmlns:a16="http://schemas.microsoft.com/office/drawing/2014/main" id="{1F813557-54BA-4B7E-BD1C-AB6A3527A289}"/>
              </a:ext>
            </a:extLst>
          </p:cNvPr>
          <p:cNvSpPr txBox="1">
            <a:spLocks/>
          </p:cNvSpPr>
          <p:nvPr/>
        </p:nvSpPr>
        <p:spPr>
          <a:xfrm>
            <a:off x="1255291" y="2570586"/>
            <a:ext cx="9822922" cy="237807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lvl="0"/>
            <a:r>
              <a:rPr lang="en-US"/>
              <a:t>SWBAT prove triangles are </a:t>
            </a:r>
            <a:r>
              <a:rPr lang="en-US">
                <a:highlight>
                  <a:srgbClr val="00FFFF"/>
                </a:highlight>
              </a:rPr>
              <a:t>similar</a:t>
            </a:r>
            <a:r>
              <a:rPr lang="en-US"/>
              <a:t> IOT find unknown measures of sides of triangles.</a:t>
            </a:r>
          </a:p>
          <a:p>
            <a:pPr marL="0" lvl="0" indent="0">
              <a:buNone/>
            </a:pPr>
            <a:endParaRPr lang="en-US"/>
          </a:p>
          <a:p>
            <a:endParaRPr lang="en-US"/>
          </a:p>
          <a:p>
            <a:endParaRPr lang="en-US"/>
          </a:p>
        </p:txBody>
      </p:sp>
      <p:pic>
        <p:nvPicPr>
          <p:cNvPr id="1026" name="Picture 2" descr="Clientmoji">
            <a:extLst>
              <a:ext uri="{FF2B5EF4-FFF2-40B4-BE49-F238E27FC236}">
                <a16:creationId xmlns:a16="http://schemas.microsoft.com/office/drawing/2014/main" id="{9D2AF58F-7144-43EC-A4E4-BCC8E1F465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660" y="4831080"/>
            <a:ext cx="1780735" cy="1780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64B8349C-04CF-4953-AAED-05B4869C5F50}"/>
              </a:ext>
            </a:extLst>
          </p:cNvPr>
          <p:cNvCxnSpPr>
            <a:cxnSpLocks/>
          </p:cNvCxnSpPr>
          <p:nvPr/>
        </p:nvCxnSpPr>
        <p:spPr>
          <a:xfrm flipH="1">
            <a:off x="4518992" y="1890631"/>
            <a:ext cx="711833" cy="773862"/>
          </a:xfrm>
          <a:prstGeom prst="straightConnector1">
            <a:avLst/>
          </a:prstGeom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1978EC70-1FF4-4AB2-AA08-96092C1D220C}"/>
              </a:ext>
            </a:extLst>
          </p:cNvPr>
          <p:cNvSpPr txBox="1"/>
          <p:nvPr/>
        </p:nvSpPr>
        <p:spPr>
          <a:xfrm>
            <a:off x="3954124" y="1248566"/>
            <a:ext cx="310106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highlight>
                  <a:srgbClr val="00FFFF"/>
                </a:highlight>
              </a:rPr>
              <a:t>Having the same size, but not necessarily the same size</a:t>
            </a:r>
          </a:p>
        </p:txBody>
      </p:sp>
    </p:spTree>
    <p:extLst>
      <p:ext uri="{BB962C8B-B14F-4D97-AF65-F5344CB8AC3E}">
        <p14:creationId xmlns:p14="http://schemas.microsoft.com/office/powerpoint/2010/main" val="361485679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65000"/>
            <a:lumOff val="3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BDA85A-8971-4B97-AB11-1E250127A8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839814"/>
          </a:xfrm>
        </p:spPr>
        <p:txBody>
          <a:bodyPr>
            <a:normAutofit/>
          </a:bodyPr>
          <a:lstStyle/>
          <a:p>
            <a:r>
              <a:rPr lang="en-US"/>
              <a:t> 7-5 Examples</a:t>
            </a:r>
            <a:endParaRPr lang="en-US" sz="4000">
              <a:latin typeface="Calibri"/>
              <a:cs typeface="Calibri"/>
            </a:endParaRPr>
          </a:p>
        </p:txBody>
      </p:sp>
      <p:pic>
        <p:nvPicPr>
          <p:cNvPr id="4" name="Picture 4" descr="A close up of a sign&#10;&#10;Description automatically generated">
            <a:extLst>
              <a:ext uri="{FF2B5EF4-FFF2-40B4-BE49-F238E27FC236}">
                <a16:creationId xmlns:a16="http://schemas.microsoft.com/office/drawing/2014/main" id="{6001D81D-1950-43FF-B790-8153BA3087B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994116" y="-5477"/>
            <a:ext cx="1185953" cy="1166723"/>
          </a:xfr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0EEFA51-5B93-464F-8892-A4F9250E25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928730" y="6405282"/>
            <a:ext cx="6245664" cy="452718"/>
          </a:xfrm>
        </p:spPr>
        <p:txBody>
          <a:bodyPr/>
          <a:lstStyle/>
          <a:p>
            <a:pPr lvl="0"/>
            <a:r>
              <a:rPr lang="en-US"/>
              <a:t>SWBAT prove triangles are similar IOT find unknown measures of sides of triangles.</a:t>
            </a:r>
          </a:p>
          <a:p>
            <a:pPr lvl="0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9C62336-2B53-44CE-82B0-D59FD8C89E86}"/>
              </a:ext>
            </a:extLst>
          </p:cNvPr>
          <p:cNvSpPr txBox="1"/>
          <p:nvPr/>
        </p:nvSpPr>
        <p:spPr>
          <a:xfrm>
            <a:off x="8547652" y="3827985"/>
            <a:ext cx="212035" cy="810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3C8C10F-DCC8-44DC-AC2A-99D255DBBD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0161" y="1044903"/>
            <a:ext cx="8933693" cy="2783082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7B433515-6FD7-4618-9C9C-0ED4EA73C23E}"/>
              </a:ext>
            </a:extLst>
          </p:cNvPr>
          <p:cNvCxnSpPr>
            <a:cxnSpLocks/>
          </p:cNvCxnSpPr>
          <p:nvPr/>
        </p:nvCxnSpPr>
        <p:spPr>
          <a:xfrm>
            <a:off x="5680968" y="1831002"/>
            <a:ext cx="0" cy="3993965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5908648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65000"/>
            <a:lumOff val="3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BDA85A-8971-4B97-AB11-1E250127A8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839814"/>
          </a:xfrm>
        </p:spPr>
        <p:txBody>
          <a:bodyPr>
            <a:normAutofit/>
          </a:bodyPr>
          <a:lstStyle/>
          <a:p>
            <a:r>
              <a:rPr lang="en-US"/>
              <a:t> 7-5 Examples</a:t>
            </a:r>
            <a:endParaRPr lang="en-US" sz="4000">
              <a:latin typeface="Calibri"/>
              <a:cs typeface="Calibri"/>
            </a:endParaRPr>
          </a:p>
        </p:txBody>
      </p:sp>
      <p:pic>
        <p:nvPicPr>
          <p:cNvPr id="4" name="Picture 4" descr="A close up of a sign&#10;&#10;Description automatically generated">
            <a:extLst>
              <a:ext uri="{FF2B5EF4-FFF2-40B4-BE49-F238E27FC236}">
                <a16:creationId xmlns:a16="http://schemas.microsoft.com/office/drawing/2014/main" id="{6001D81D-1950-43FF-B790-8153BA3087B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994116" y="-5477"/>
            <a:ext cx="1185953" cy="1166723"/>
          </a:xfr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0EEFA51-5B93-464F-8892-A4F9250E25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928730" y="6405282"/>
            <a:ext cx="6245664" cy="452718"/>
          </a:xfrm>
        </p:spPr>
        <p:txBody>
          <a:bodyPr/>
          <a:lstStyle/>
          <a:p>
            <a:pPr lvl="0"/>
            <a:r>
              <a:rPr lang="en-US"/>
              <a:t>SWBAT prove triangles are similar IOT find unknown measures of sides of triangles.</a:t>
            </a:r>
          </a:p>
          <a:p>
            <a:pPr lvl="0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9C62336-2B53-44CE-82B0-D59FD8C89E86}"/>
              </a:ext>
            </a:extLst>
          </p:cNvPr>
          <p:cNvSpPr txBox="1"/>
          <p:nvPr/>
        </p:nvSpPr>
        <p:spPr>
          <a:xfrm>
            <a:off x="8547652" y="3827985"/>
            <a:ext cx="212035" cy="810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15F4A10-5D81-41CD-8524-CC566386B8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2659" y="1161245"/>
            <a:ext cx="7632222" cy="3301793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FC0B8AC-AF86-4C23-952E-8ACF9594A844}"/>
              </a:ext>
            </a:extLst>
          </p:cNvPr>
          <p:cNvCxnSpPr>
            <a:cxnSpLocks/>
          </p:cNvCxnSpPr>
          <p:nvPr/>
        </p:nvCxnSpPr>
        <p:spPr>
          <a:xfrm>
            <a:off x="5410519" y="1831002"/>
            <a:ext cx="0" cy="3993965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6793259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65000"/>
            <a:lumOff val="3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BDA85A-8971-4B97-AB11-1E250127A8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839814"/>
          </a:xfrm>
        </p:spPr>
        <p:txBody>
          <a:bodyPr>
            <a:normAutofit/>
          </a:bodyPr>
          <a:lstStyle/>
          <a:p>
            <a:r>
              <a:rPr lang="en-US"/>
              <a:t> 7-5 Examples</a:t>
            </a:r>
            <a:endParaRPr lang="en-US" sz="4000">
              <a:latin typeface="Calibri"/>
              <a:cs typeface="Calibri"/>
            </a:endParaRPr>
          </a:p>
        </p:txBody>
      </p:sp>
      <p:pic>
        <p:nvPicPr>
          <p:cNvPr id="4" name="Picture 4" descr="A close up of a sign&#10;&#10;Description automatically generated">
            <a:extLst>
              <a:ext uri="{FF2B5EF4-FFF2-40B4-BE49-F238E27FC236}">
                <a16:creationId xmlns:a16="http://schemas.microsoft.com/office/drawing/2014/main" id="{6001D81D-1950-43FF-B790-8153BA3087B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994116" y="-5477"/>
            <a:ext cx="1185953" cy="1166723"/>
          </a:xfr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0EEFA51-5B93-464F-8892-A4F9250E25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928730" y="6405282"/>
            <a:ext cx="6245664" cy="452718"/>
          </a:xfrm>
        </p:spPr>
        <p:txBody>
          <a:bodyPr/>
          <a:lstStyle/>
          <a:p>
            <a:pPr lvl="0"/>
            <a:r>
              <a:rPr lang="en-US"/>
              <a:t>SWBAT prove triangles are similar IOT find unknown measures of sides of triangles.</a:t>
            </a:r>
          </a:p>
          <a:p>
            <a:pPr lvl="0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9C62336-2B53-44CE-82B0-D59FD8C89E86}"/>
              </a:ext>
            </a:extLst>
          </p:cNvPr>
          <p:cNvSpPr txBox="1"/>
          <p:nvPr/>
        </p:nvSpPr>
        <p:spPr>
          <a:xfrm>
            <a:off x="8547652" y="3827985"/>
            <a:ext cx="212035" cy="810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7A14E1C-230E-44CF-A724-6854A5C663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1437" y="1190625"/>
            <a:ext cx="7067013" cy="3288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012982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65000"/>
            <a:lumOff val="3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BDA85A-8971-4B97-AB11-1E250127A8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977809"/>
          </a:xfrm>
        </p:spPr>
        <p:txBody>
          <a:bodyPr/>
          <a:lstStyle/>
          <a:p>
            <a:r>
              <a:rPr lang="en-US">
                <a:latin typeface="Calibri"/>
                <a:cs typeface="Calibri"/>
              </a:rPr>
              <a:t>Independent Practice/Lesson Check 7-5</a:t>
            </a:r>
          </a:p>
        </p:txBody>
      </p:sp>
      <p:pic>
        <p:nvPicPr>
          <p:cNvPr id="10" name="Picture 10" descr="A picture containing drawing&#10;&#10;Description automatically generated">
            <a:extLst>
              <a:ext uri="{FF2B5EF4-FFF2-40B4-BE49-F238E27FC236}">
                <a16:creationId xmlns:a16="http://schemas.microsoft.com/office/drawing/2014/main" id="{4624D957-081A-4AD6-8604-AD3B508AFA9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994116" y="-5476"/>
            <a:ext cx="1157198" cy="1166723"/>
          </a:xfr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05DFCA3-D537-4027-8693-4739E5CAD4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0588" y="1161247"/>
            <a:ext cx="8765223" cy="4232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52097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65000"/>
            <a:lumOff val="3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BDA85A-8971-4B97-AB11-1E250127A8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977809"/>
          </a:xfrm>
        </p:spPr>
        <p:txBody>
          <a:bodyPr/>
          <a:lstStyle/>
          <a:p>
            <a:r>
              <a:rPr lang="en-US">
                <a:latin typeface="Calibri"/>
                <a:cs typeface="Calibri"/>
              </a:rPr>
              <a:t>Independent Practice/Lesson Check 7-5</a:t>
            </a:r>
          </a:p>
        </p:txBody>
      </p:sp>
      <p:pic>
        <p:nvPicPr>
          <p:cNvPr id="10" name="Picture 10" descr="A picture containing drawing&#10;&#10;Description automatically generated">
            <a:extLst>
              <a:ext uri="{FF2B5EF4-FFF2-40B4-BE49-F238E27FC236}">
                <a16:creationId xmlns:a16="http://schemas.microsoft.com/office/drawing/2014/main" id="{4624D957-081A-4AD6-8604-AD3B508AFA9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994116" y="-5476"/>
            <a:ext cx="1157198" cy="1166723"/>
          </a:xfr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05DFCA3-D537-4027-8693-4739E5CAD4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0588" y="1161247"/>
            <a:ext cx="8765223" cy="4232388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B75BF291-21EF-4BEA-872A-67A3767E9874}"/>
              </a:ext>
            </a:extLst>
          </p:cNvPr>
          <p:cNvGrpSpPr/>
          <p:nvPr/>
        </p:nvGrpSpPr>
        <p:grpSpPr>
          <a:xfrm>
            <a:off x="2059519" y="2305530"/>
            <a:ext cx="217440" cy="263520"/>
            <a:chOff x="2059519" y="2305530"/>
            <a:chExt cx="217440" cy="26352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4">
              <p14:nvContentPartPr>
                <p14:cNvPr id="3" name="Ink 2">
                  <a:extLst>
                    <a:ext uri="{FF2B5EF4-FFF2-40B4-BE49-F238E27FC236}">
                      <a16:creationId xmlns:a16="http://schemas.microsoft.com/office/drawing/2014/main" id="{226B4D49-56B9-4845-8DF5-DF4F9A43FB51}"/>
                    </a:ext>
                  </a:extLst>
                </p14:cNvPr>
                <p14:cNvContentPartPr/>
                <p14:nvPr/>
              </p14:nvContentPartPr>
              <p14:xfrm>
                <a:off x="2059519" y="2321010"/>
                <a:ext cx="20880" cy="204840"/>
              </p14:xfrm>
            </p:contentPart>
          </mc:Choice>
          <mc:Fallback>
            <p:pic>
              <p:nvPicPr>
                <p:cNvPr id="3" name="Ink 2">
                  <a:extLst>
                    <a:ext uri="{FF2B5EF4-FFF2-40B4-BE49-F238E27FC236}">
                      <a16:creationId xmlns:a16="http://schemas.microsoft.com/office/drawing/2014/main" id="{226B4D49-56B9-4845-8DF5-DF4F9A43FB51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2050519" y="2312026"/>
                  <a:ext cx="38520" cy="222449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6">
              <p14:nvContentPartPr>
                <p14:cNvPr id="5" name="Ink 4">
                  <a:extLst>
                    <a:ext uri="{FF2B5EF4-FFF2-40B4-BE49-F238E27FC236}">
                      <a16:creationId xmlns:a16="http://schemas.microsoft.com/office/drawing/2014/main" id="{DAD2FE8F-6C2C-4E32-BA9D-C546133A9F50}"/>
                    </a:ext>
                  </a:extLst>
                </p14:cNvPr>
                <p14:cNvContentPartPr/>
                <p14:nvPr/>
              </p14:nvContentPartPr>
              <p14:xfrm>
                <a:off x="2131519" y="2305530"/>
                <a:ext cx="145440" cy="263520"/>
              </p14:xfrm>
            </p:contentPart>
          </mc:Choice>
          <mc:Fallback>
            <p:pic>
              <p:nvPicPr>
                <p:cNvPr id="5" name="Ink 4">
                  <a:extLst>
                    <a:ext uri="{FF2B5EF4-FFF2-40B4-BE49-F238E27FC236}">
                      <a16:creationId xmlns:a16="http://schemas.microsoft.com/office/drawing/2014/main" id="{DAD2FE8F-6C2C-4E32-BA9D-C546133A9F50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2122519" y="2296530"/>
                  <a:ext cx="163080" cy="2811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668B6FB5-1647-4A82-BFB8-5B43F860914D}"/>
              </a:ext>
            </a:extLst>
          </p:cNvPr>
          <p:cNvGrpSpPr/>
          <p:nvPr/>
        </p:nvGrpSpPr>
        <p:grpSpPr>
          <a:xfrm>
            <a:off x="2032879" y="4129290"/>
            <a:ext cx="232920" cy="232920"/>
            <a:chOff x="2032879" y="4129290"/>
            <a:chExt cx="232920" cy="23292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8">
              <p14:nvContentPartPr>
                <p14:cNvPr id="7" name="Ink 6">
                  <a:extLst>
                    <a:ext uri="{FF2B5EF4-FFF2-40B4-BE49-F238E27FC236}">
                      <a16:creationId xmlns:a16="http://schemas.microsoft.com/office/drawing/2014/main" id="{6C3DDF95-DF8D-4DBC-987C-358CCBA6A40F}"/>
                    </a:ext>
                  </a:extLst>
                </p14:cNvPr>
                <p14:cNvContentPartPr/>
                <p14:nvPr/>
              </p14:nvContentPartPr>
              <p14:xfrm>
                <a:off x="2032879" y="4155210"/>
                <a:ext cx="23760" cy="207000"/>
              </p14:xfrm>
            </p:contentPart>
          </mc:Choice>
          <mc:Fallback>
            <p:pic>
              <p:nvPicPr>
                <p:cNvPr id="7" name="Ink 6">
                  <a:extLst>
                    <a:ext uri="{FF2B5EF4-FFF2-40B4-BE49-F238E27FC236}">
                      <a16:creationId xmlns:a16="http://schemas.microsoft.com/office/drawing/2014/main" id="{6C3DDF95-DF8D-4DBC-987C-358CCBA6A40F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2023879" y="4146210"/>
                  <a:ext cx="41400" cy="224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0">
              <p14:nvContentPartPr>
                <p14:cNvPr id="8" name="Ink 7">
                  <a:extLst>
                    <a:ext uri="{FF2B5EF4-FFF2-40B4-BE49-F238E27FC236}">
                      <a16:creationId xmlns:a16="http://schemas.microsoft.com/office/drawing/2014/main" id="{1D758B41-C50B-4844-95B9-5851CCC83445}"/>
                    </a:ext>
                  </a:extLst>
                </p14:cNvPr>
                <p14:cNvContentPartPr/>
                <p14:nvPr/>
              </p14:nvContentPartPr>
              <p14:xfrm>
                <a:off x="2132239" y="4129290"/>
                <a:ext cx="133560" cy="230040"/>
              </p14:xfrm>
            </p:contentPart>
          </mc:Choice>
          <mc:Fallback>
            <p:pic>
              <p:nvPicPr>
                <p:cNvPr id="8" name="Ink 7">
                  <a:extLst>
                    <a:ext uri="{FF2B5EF4-FFF2-40B4-BE49-F238E27FC236}">
                      <a16:creationId xmlns:a16="http://schemas.microsoft.com/office/drawing/2014/main" id="{1D758B41-C50B-4844-95B9-5851CCC83445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2123239" y="4120290"/>
                  <a:ext cx="151200" cy="24768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>
        <mc:Choice xmlns:p14="http://schemas.microsoft.com/office/powerpoint/2010/main" Requires="p14">
          <p:contentPart p14:bwMode="auto" r:id="rId12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B6F78BBC-250F-46A1-984C-0DCFA6085735}"/>
                  </a:ext>
                </a:extLst>
              </p14:cNvPr>
              <p14:cNvContentPartPr/>
              <p14:nvPr/>
            </p14:nvContentPartPr>
            <p14:xfrm>
              <a:off x="4932679" y="2332170"/>
              <a:ext cx="137160" cy="255240"/>
            </p14:xfrm>
          </p:contentPart>
        </mc:Choice>
        <mc:Fallback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B6F78BBC-250F-46A1-984C-0DCFA6085735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4923703" y="2323170"/>
                <a:ext cx="154754" cy="272880"/>
              </a:xfrm>
              <a:prstGeom prst="rect">
                <a:avLst/>
              </a:prstGeom>
            </p:spPr>
          </p:pic>
        </mc:Fallback>
      </mc:AlternateContent>
      <p:grpSp>
        <p:nvGrpSpPr>
          <p:cNvPr id="18" name="Group 17">
            <a:extLst>
              <a:ext uri="{FF2B5EF4-FFF2-40B4-BE49-F238E27FC236}">
                <a16:creationId xmlns:a16="http://schemas.microsoft.com/office/drawing/2014/main" id="{75E5D26D-D56F-4AC4-9CBE-36E972A559F0}"/>
              </a:ext>
            </a:extLst>
          </p:cNvPr>
          <p:cNvGrpSpPr/>
          <p:nvPr/>
        </p:nvGrpSpPr>
        <p:grpSpPr>
          <a:xfrm>
            <a:off x="5004679" y="4025250"/>
            <a:ext cx="130680" cy="351720"/>
            <a:chOff x="5004679" y="4025250"/>
            <a:chExt cx="130680" cy="35172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14">
              <p14:nvContentPartPr>
                <p14:cNvPr id="12" name="Ink 11">
                  <a:extLst>
                    <a:ext uri="{FF2B5EF4-FFF2-40B4-BE49-F238E27FC236}">
                      <a16:creationId xmlns:a16="http://schemas.microsoft.com/office/drawing/2014/main" id="{D000B770-EEBA-45B2-AB31-DC4DB87CE2C5}"/>
                    </a:ext>
                  </a:extLst>
                </p14:cNvPr>
                <p14:cNvContentPartPr/>
                <p14:nvPr/>
              </p14:nvContentPartPr>
              <p14:xfrm>
                <a:off x="5004679" y="4092570"/>
                <a:ext cx="117720" cy="115560"/>
              </p14:xfrm>
            </p:contentPart>
          </mc:Choice>
          <mc:Fallback>
            <p:pic>
              <p:nvPicPr>
                <p:cNvPr id="12" name="Ink 11">
                  <a:extLst>
                    <a:ext uri="{FF2B5EF4-FFF2-40B4-BE49-F238E27FC236}">
                      <a16:creationId xmlns:a16="http://schemas.microsoft.com/office/drawing/2014/main" id="{D000B770-EEBA-45B2-AB31-DC4DB87CE2C5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4995679" y="4083570"/>
                  <a:ext cx="135360" cy="133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6">
              <p14:nvContentPartPr>
                <p14:cNvPr id="13" name="Ink 12">
                  <a:extLst>
                    <a:ext uri="{FF2B5EF4-FFF2-40B4-BE49-F238E27FC236}">
                      <a16:creationId xmlns:a16="http://schemas.microsoft.com/office/drawing/2014/main" id="{F2826E49-9E79-4A4F-A9AF-09D7753BD09C}"/>
                    </a:ext>
                  </a:extLst>
                </p14:cNvPr>
                <p14:cNvContentPartPr/>
                <p14:nvPr/>
              </p14:nvContentPartPr>
              <p14:xfrm>
                <a:off x="5107279" y="4025250"/>
                <a:ext cx="28080" cy="351720"/>
              </p14:xfrm>
            </p:contentPart>
          </mc:Choice>
          <mc:Fallback>
            <p:pic>
              <p:nvPicPr>
                <p:cNvPr id="13" name="Ink 12">
                  <a:extLst>
                    <a:ext uri="{FF2B5EF4-FFF2-40B4-BE49-F238E27FC236}">
                      <a16:creationId xmlns:a16="http://schemas.microsoft.com/office/drawing/2014/main" id="{F2826E49-9E79-4A4F-A9AF-09D7753BD09C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5098279" y="4016250"/>
                  <a:ext cx="45720" cy="3693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ED2D9B23-083D-44D8-A4D9-70F806D9D90F}"/>
              </a:ext>
            </a:extLst>
          </p:cNvPr>
          <p:cNvGrpSpPr/>
          <p:nvPr/>
        </p:nvGrpSpPr>
        <p:grpSpPr>
          <a:xfrm>
            <a:off x="7873879" y="2268810"/>
            <a:ext cx="219240" cy="273240"/>
            <a:chOff x="7873879" y="2268810"/>
            <a:chExt cx="219240" cy="27324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18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id="{949FD903-EEA0-4F2E-9FEC-2F3DC2D412D6}"/>
                    </a:ext>
                  </a:extLst>
                </p14:cNvPr>
                <p14:cNvContentPartPr/>
                <p14:nvPr/>
              </p14:nvContentPartPr>
              <p14:xfrm>
                <a:off x="7873879" y="2292570"/>
                <a:ext cx="110160" cy="120240"/>
              </p14:xfrm>
            </p:contentPart>
          </mc:Choice>
          <mc:Fallback>
            <p:pic>
              <p:nvPicPr>
                <p:cNvPr id="14" name="Ink 13">
                  <a:extLst>
                    <a:ext uri="{FF2B5EF4-FFF2-40B4-BE49-F238E27FC236}">
                      <a16:creationId xmlns:a16="http://schemas.microsoft.com/office/drawing/2014/main" id="{949FD903-EEA0-4F2E-9FEC-2F3DC2D412D6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7864879" y="2283570"/>
                  <a:ext cx="127800" cy="137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0">
              <p14:nvContentPartPr>
                <p14:cNvPr id="15" name="Ink 14">
                  <a:extLst>
                    <a:ext uri="{FF2B5EF4-FFF2-40B4-BE49-F238E27FC236}">
                      <a16:creationId xmlns:a16="http://schemas.microsoft.com/office/drawing/2014/main" id="{13C8208A-F04B-4C28-8A7B-E0ECF64629B4}"/>
                    </a:ext>
                  </a:extLst>
                </p14:cNvPr>
                <p14:cNvContentPartPr/>
                <p14:nvPr/>
              </p14:nvContentPartPr>
              <p14:xfrm>
                <a:off x="7927519" y="2268810"/>
                <a:ext cx="32040" cy="273240"/>
              </p14:xfrm>
            </p:contentPart>
          </mc:Choice>
          <mc:Fallback>
            <p:pic>
              <p:nvPicPr>
                <p:cNvPr id="15" name="Ink 14">
                  <a:extLst>
                    <a:ext uri="{FF2B5EF4-FFF2-40B4-BE49-F238E27FC236}">
                      <a16:creationId xmlns:a16="http://schemas.microsoft.com/office/drawing/2014/main" id="{13C8208A-F04B-4C28-8A7B-E0ECF64629B4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7918519" y="2259810"/>
                  <a:ext cx="49680" cy="290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2">
              <p14:nvContentPartPr>
                <p14:cNvPr id="16" name="Ink 15">
                  <a:extLst>
                    <a:ext uri="{FF2B5EF4-FFF2-40B4-BE49-F238E27FC236}">
                      <a16:creationId xmlns:a16="http://schemas.microsoft.com/office/drawing/2014/main" id="{F9E83C59-97EF-44D1-BF2E-A6610CCE9FA5}"/>
                    </a:ext>
                  </a:extLst>
                </p14:cNvPr>
                <p14:cNvContentPartPr/>
                <p14:nvPr/>
              </p14:nvContentPartPr>
              <p14:xfrm>
                <a:off x="7987279" y="2315250"/>
                <a:ext cx="105840" cy="201600"/>
              </p14:xfrm>
            </p:contentPart>
          </mc:Choice>
          <mc:Fallback>
            <p:pic>
              <p:nvPicPr>
                <p:cNvPr id="16" name="Ink 15">
                  <a:extLst>
                    <a:ext uri="{FF2B5EF4-FFF2-40B4-BE49-F238E27FC236}">
                      <a16:creationId xmlns:a16="http://schemas.microsoft.com/office/drawing/2014/main" id="{F9E83C59-97EF-44D1-BF2E-A6610CCE9FA5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7978248" y="2306250"/>
                  <a:ext cx="123540" cy="2192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660043D4-4F47-468C-BEFD-1055C0B83C22}"/>
              </a:ext>
            </a:extLst>
          </p:cNvPr>
          <p:cNvGrpSpPr/>
          <p:nvPr/>
        </p:nvGrpSpPr>
        <p:grpSpPr>
          <a:xfrm>
            <a:off x="7804759" y="3988530"/>
            <a:ext cx="300960" cy="252720"/>
            <a:chOff x="7804759" y="3988530"/>
            <a:chExt cx="300960" cy="25272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24">
              <p14:nvContentPartPr>
                <p14:cNvPr id="19" name="Ink 18">
                  <a:extLst>
                    <a:ext uri="{FF2B5EF4-FFF2-40B4-BE49-F238E27FC236}">
                      <a16:creationId xmlns:a16="http://schemas.microsoft.com/office/drawing/2014/main" id="{4009119A-2150-4F37-A080-7BCF2EA32711}"/>
                    </a:ext>
                  </a:extLst>
                </p14:cNvPr>
                <p14:cNvContentPartPr/>
                <p14:nvPr/>
              </p14:nvContentPartPr>
              <p14:xfrm>
                <a:off x="7804759" y="4009410"/>
                <a:ext cx="28080" cy="231840"/>
              </p14:xfrm>
            </p:contentPart>
          </mc:Choice>
          <mc:Fallback>
            <p:pic>
              <p:nvPicPr>
                <p:cNvPr id="19" name="Ink 18">
                  <a:extLst>
                    <a:ext uri="{FF2B5EF4-FFF2-40B4-BE49-F238E27FC236}">
                      <a16:creationId xmlns:a16="http://schemas.microsoft.com/office/drawing/2014/main" id="{4009119A-2150-4F37-A080-7BCF2EA32711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7795759" y="4000410"/>
                  <a:ext cx="45720" cy="249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6">
              <p14:nvContentPartPr>
                <p14:cNvPr id="20" name="Ink 19">
                  <a:extLst>
                    <a:ext uri="{FF2B5EF4-FFF2-40B4-BE49-F238E27FC236}">
                      <a16:creationId xmlns:a16="http://schemas.microsoft.com/office/drawing/2014/main" id="{CE9D3102-C84E-4774-B7D3-F077BB06E0F5}"/>
                    </a:ext>
                  </a:extLst>
                </p14:cNvPr>
                <p14:cNvContentPartPr/>
                <p14:nvPr/>
              </p14:nvContentPartPr>
              <p14:xfrm>
                <a:off x="7899079" y="4195530"/>
                <a:ext cx="26640" cy="4680"/>
              </p14:xfrm>
            </p:contentPart>
          </mc:Choice>
          <mc:Fallback>
            <p:pic>
              <p:nvPicPr>
                <p:cNvPr id="20" name="Ink 19">
                  <a:extLst>
                    <a:ext uri="{FF2B5EF4-FFF2-40B4-BE49-F238E27FC236}">
                      <a16:creationId xmlns:a16="http://schemas.microsoft.com/office/drawing/2014/main" id="{CE9D3102-C84E-4774-B7D3-F077BB06E0F5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7890079" y="4186530"/>
                  <a:ext cx="44280" cy="22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8">
              <p14:nvContentPartPr>
                <p14:cNvPr id="21" name="Ink 20">
                  <a:extLst>
                    <a:ext uri="{FF2B5EF4-FFF2-40B4-BE49-F238E27FC236}">
                      <a16:creationId xmlns:a16="http://schemas.microsoft.com/office/drawing/2014/main" id="{739F864E-7614-4D71-8313-D2851339A8FD}"/>
                    </a:ext>
                  </a:extLst>
                </p14:cNvPr>
                <p14:cNvContentPartPr/>
                <p14:nvPr/>
              </p14:nvContentPartPr>
              <p14:xfrm>
                <a:off x="8004199" y="3988530"/>
                <a:ext cx="101520" cy="252360"/>
              </p14:xfrm>
            </p:contentPart>
          </mc:Choice>
          <mc:Fallback>
            <p:pic>
              <p:nvPicPr>
                <p:cNvPr id="21" name="Ink 20">
                  <a:extLst>
                    <a:ext uri="{FF2B5EF4-FFF2-40B4-BE49-F238E27FC236}">
                      <a16:creationId xmlns:a16="http://schemas.microsoft.com/office/drawing/2014/main" id="{739F864E-7614-4D71-8313-D2851339A8FD}"/>
                    </a:ext>
                  </a:extLst>
                </p:cNvPr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7995199" y="3979517"/>
                  <a:ext cx="119160" cy="270025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323034871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65000"/>
            <a:lumOff val="3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2A661C4-FE1A-4C8F-99F3-7C70095BD8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452718"/>
            <a:ext cx="9717089" cy="852620"/>
          </a:xfrm>
        </p:spPr>
        <p:txBody>
          <a:bodyPr>
            <a:normAutofit fontScale="90000"/>
          </a:bodyPr>
          <a:lstStyle/>
          <a:p>
            <a:r>
              <a:rPr lang="en-US"/>
              <a:t>Chapter 7 Similarity</a:t>
            </a:r>
            <a:br>
              <a:rPr lang="en-US" sz="3600"/>
            </a:br>
            <a:r>
              <a:rPr lang="en-US" sz="3600"/>
              <a:t>     Standards</a:t>
            </a:r>
          </a:p>
        </p:txBody>
      </p:sp>
      <p:pic>
        <p:nvPicPr>
          <p:cNvPr id="4" name="Picture 4" descr="A drawing of a face&#10;&#10;Description automatically generated">
            <a:extLst>
              <a:ext uri="{FF2B5EF4-FFF2-40B4-BE49-F238E27FC236}">
                <a16:creationId xmlns:a16="http://schemas.microsoft.com/office/drawing/2014/main" id="{618094B4-5270-458F-9CDC-499223262D0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0050834" y="0"/>
            <a:ext cx="1153913" cy="1157990"/>
          </a:xfrm>
        </p:spPr>
      </p:pic>
      <p:sp>
        <p:nvSpPr>
          <p:cNvPr id="7" name="Content Placeholder 4">
            <a:extLst>
              <a:ext uri="{FF2B5EF4-FFF2-40B4-BE49-F238E27FC236}">
                <a16:creationId xmlns:a16="http://schemas.microsoft.com/office/drawing/2014/main" id="{F8B571CE-0DEE-4036-80A7-8E1B97756F42}"/>
              </a:ext>
            </a:extLst>
          </p:cNvPr>
          <p:cNvSpPr txBox="1">
            <a:spLocks/>
          </p:cNvSpPr>
          <p:nvPr/>
        </p:nvSpPr>
        <p:spPr>
          <a:xfrm>
            <a:off x="899140" y="1701295"/>
            <a:ext cx="10921798" cy="345541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r>
              <a:rPr lang="en-US" b="1" u="sng"/>
              <a:t>B.A.SSE.A.2</a:t>
            </a:r>
            <a:r>
              <a:rPr lang="en-US" b="1"/>
              <a:t> </a:t>
            </a:r>
            <a:r>
              <a:rPr lang="en-US"/>
              <a:t>Use algebraic structures to solve problems involving proportional reasoning in real-world context.</a:t>
            </a:r>
          </a:p>
          <a:p>
            <a:r>
              <a:rPr lang="en-US" b="1" u="sng"/>
              <a:t>B.A.REI.A.1</a:t>
            </a:r>
            <a:r>
              <a:rPr lang="en-US" b="1"/>
              <a:t> </a:t>
            </a:r>
            <a:r>
              <a:rPr lang="en-US"/>
              <a:t>Build functions and write expressions, equations, and inequalities for common algebra settings leading to a solution in context (e.g., rate and distance problems and problems that can be solved using proportions).</a:t>
            </a:r>
          </a:p>
          <a:p>
            <a:r>
              <a:rPr lang="en-US" b="1" u="sng"/>
              <a:t>B.G.SRT.A.1</a:t>
            </a:r>
            <a:r>
              <a:rPr lang="en-US" b="1"/>
              <a:t> </a:t>
            </a:r>
            <a:r>
              <a:rPr lang="en-US"/>
              <a:t>Apply similar triangles to solve problems, such as finding heights and distances.</a:t>
            </a:r>
          </a:p>
          <a:p>
            <a:pPr marL="0" indent="0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788191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2A661C4-FE1A-4C8F-99F3-7C70095BD8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452718"/>
            <a:ext cx="9717089" cy="894020"/>
          </a:xfrm>
        </p:spPr>
        <p:txBody>
          <a:bodyPr>
            <a:normAutofit fontScale="90000"/>
          </a:bodyPr>
          <a:lstStyle/>
          <a:p>
            <a:r>
              <a:rPr lang="en-US"/>
              <a:t> </a:t>
            </a:r>
            <a:r>
              <a:rPr lang="en-US" sz="3600"/>
              <a:t> 7-6 Parallel Lines &amp; Proportional Segments</a:t>
            </a:r>
            <a:br>
              <a:rPr lang="en-US" sz="3600"/>
            </a:br>
            <a:r>
              <a:rPr lang="en-US" sz="3600"/>
              <a:t>Objectives</a:t>
            </a:r>
          </a:p>
        </p:txBody>
      </p:sp>
      <p:pic>
        <p:nvPicPr>
          <p:cNvPr id="4" name="Picture 4" descr="A drawing of a face&#10;&#10;Description automatically generated">
            <a:extLst>
              <a:ext uri="{FF2B5EF4-FFF2-40B4-BE49-F238E27FC236}">
                <a16:creationId xmlns:a16="http://schemas.microsoft.com/office/drawing/2014/main" id="{618094B4-5270-458F-9CDC-499223262D0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0050834" y="0"/>
            <a:ext cx="1153913" cy="1157990"/>
          </a:xfrm>
        </p:spPr>
      </p:pic>
      <p:sp>
        <p:nvSpPr>
          <p:cNvPr id="13" name="Content Placeholder 4">
            <a:extLst>
              <a:ext uri="{FF2B5EF4-FFF2-40B4-BE49-F238E27FC236}">
                <a16:creationId xmlns:a16="http://schemas.microsoft.com/office/drawing/2014/main" id="{1F813557-54BA-4B7E-BD1C-AB6A3527A289}"/>
              </a:ext>
            </a:extLst>
          </p:cNvPr>
          <p:cNvSpPr txBox="1">
            <a:spLocks/>
          </p:cNvSpPr>
          <p:nvPr/>
        </p:nvSpPr>
        <p:spPr>
          <a:xfrm>
            <a:off x="1255291" y="2570586"/>
            <a:ext cx="9822922" cy="237807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lvl="0"/>
            <a:r>
              <a:rPr lang="en-US"/>
              <a:t>SWBAT prove triangles are </a:t>
            </a:r>
            <a:r>
              <a:rPr lang="en-US">
                <a:highlight>
                  <a:srgbClr val="00FFFF"/>
                </a:highlight>
              </a:rPr>
              <a:t>similar</a:t>
            </a:r>
            <a:r>
              <a:rPr lang="en-US"/>
              <a:t> IOT find unknown measures of sides of triangles.</a:t>
            </a:r>
          </a:p>
          <a:p>
            <a:pPr marL="0" lvl="0" indent="0">
              <a:buNone/>
            </a:pPr>
            <a:endParaRPr lang="en-US"/>
          </a:p>
          <a:p>
            <a:endParaRPr lang="en-US"/>
          </a:p>
          <a:p>
            <a:endParaRPr lang="en-US"/>
          </a:p>
        </p:txBody>
      </p:sp>
      <p:pic>
        <p:nvPicPr>
          <p:cNvPr id="1026" name="Picture 2" descr="Clientmoji">
            <a:extLst>
              <a:ext uri="{FF2B5EF4-FFF2-40B4-BE49-F238E27FC236}">
                <a16:creationId xmlns:a16="http://schemas.microsoft.com/office/drawing/2014/main" id="{9D2AF58F-7144-43EC-A4E4-BCC8E1F465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660" y="4831080"/>
            <a:ext cx="1780735" cy="1780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64B8349C-04CF-4953-AAED-05B4869C5F50}"/>
              </a:ext>
            </a:extLst>
          </p:cNvPr>
          <p:cNvCxnSpPr>
            <a:cxnSpLocks/>
          </p:cNvCxnSpPr>
          <p:nvPr/>
        </p:nvCxnSpPr>
        <p:spPr>
          <a:xfrm flipH="1">
            <a:off x="4518992" y="1890631"/>
            <a:ext cx="711833" cy="773862"/>
          </a:xfrm>
          <a:prstGeom prst="straightConnector1">
            <a:avLst/>
          </a:prstGeom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1978EC70-1FF4-4AB2-AA08-96092C1D220C}"/>
              </a:ext>
            </a:extLst>
          </p:cNvPr>
          <p:cNvSpPr txBox="1"/>
          <p:nvPr/>
        </p:nvSpPr>
        <p:spPr>
          <a:xfrm>
            <a:off x="3954124" y="1248566"/>
            <a:ext cx="310106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highlight>
                  <a:srgbClr val="00FFFF"/>
                </a:highlight>
              </a:rPr>
              <a:t>Having the same size, but not necessarily the same size</a:t>
            </a:r>
          </a:p>
        </p:txBody>
      </p:sp>
    </p:spTree>
    <p:extLst>
      <p:ext uri="{BB962C8B-B14F-4D97-AF65-F5344CB8AC3E}">
        <p14:creationId xmlns:p14="http://schemas.microsoft.com/office/powerpoint/2010/main" val="365372984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65000"/>
            <a:lumOff val="3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BDA85A-8971-4B97-AB11-1E250127A8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839814"/>
          </a:xfrm>
        </p:spPr>
        <p:txBody>
          <a:bodyPr>
            <a:normAutofit/>
          </a:bodyPr>
          <a:lstStyle/>
          <a:p>
            <a:r>
              <a:rPr lang="en-US"/>
              <a:t> 7-6 Examples</a:t>
            </a:r>
            <a:endParaRPr lang="en-US" sz="4000">
              <a:latin typeface="Calibri"/>
              <a:cs typeface="Calibri"/>
            </a:endParaRPr>
          </a:p>
        </p:txBody>
      </p:sp>
      <p:pic>
        <p:nvPicPr>
          <p:cNvPr id="4" name="Picture 4" descr="A close up of a sign&#10;&#10;Description automatically generated">
            <a:extLst>
              <a:ext uri="{FF2B5EF4-FFF2-40B4-BE49-F238E27FC236}">
                <a16:creationId xmlns:a16="http://schemas.microsoft.com/office/drawing/2014/main" id="{6001D81D-1950-43FF-B790-8153BA3087B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994116" y="-5477"/>
            <a:ext cx="1185953" cy="1166723"/>
          </a:xfr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0EEFA51-5B93-464F-8892-A4F9250E25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928730" y="6405282"/>
            <a:ext cx="6245664" cy="452718"/>
          </a:xfrm>
        </p:spPr>
        <p:txBody>
          <a:bodyPr/>
          <a:lstStyle/>
          <a:p>
            <a:pPr lvl="0"/>
            <a:r>
              <a:rPr lang="en-US"/>
              <a:t>SWBAT Use properties of parallel lines IOT find unknown measures of sides and angles.</a:t>
            </a:r>
          </a:p>
          <a:p>
            <a:pPr lvl="0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9C62336-2B53-44CE-82B0-D59FD8C89E86}"/>
              </a:ext>
            </a:extLst>
          </p:cNvPr>
          <p:cNvSpPr txBox="1"/>
          <p:nvPr/>
        </p:nvSpPr>
        <p:spPr>
          <a:xfrm>
            <a:off x="8547652" y="3827985"/>
            <a:ext cx="212035" cy="810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0E992C1-F0E0-44F7-9753-FC708288CC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9418" y="1080034"/>
            <a:ext cx="9001747" cy="3411347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8C13DEA3-26BB-41F2-9754-CD2A501810A7}"/>
              </a:ext>
            </a:extLst>
          </p:cNvPr>
          <p:cNvCxnSpPr>
            <a:cxnSpLocks/>
          </p:cNvCxnSpPr>
          <p:nvPr/>
        </p:nvCxnSpPr>
        <p:spPr>
          <a:xfrm>
            <a:off x="6028690" y="1831002"/>
            <a:ext cx="0" cy="3993965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93099980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65000"/>
            <a:lumOff val="3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E18496B-459A-4F2A-B436-040822C769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5436" y="1378186"/>
            <a:ext cx="8049857" cy="262314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3BDA85A-8971-4B97-AB11-1E250127A8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839814"/>
          </a:xfrm>
        </p:spPr>
        <p:txBody>
          <a:bodyPr>
            <a:normAutofit/>
          </a:bodyPr>
          <a:lstStyle/>
          <a:p>
            <a:r>
              <a:rPr lang="en-US"/>
              <a:t> 7-6 Examples</a:t>
            </a:r>
            <a:endParaRPr lang="en-US" sz="4000">
              <a:latin typeface="Calibri"/>
              <a:cs typeface="Calibri"/>
            </a:endParaRPr>
          </a:p>
        </p:txBody>
      </p:sp>
      <p:pic>
        <p:nvPicPr>
          <p:cNvPr id="4" name="Picture 4" descr="A close up of a sign&#10;&#10;Description automatically generated">
            <a:extLst>
              <a:ext uri="{FF2B5EF4-FFF2-40B4-BE49-F238E27FC236}">
                <a16:creationId xmlns:a16="http://schemas.microsoft.com/office/drawing/2014/main" id="{6001D81D-1950-43FF-B790-8153BA3087B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9994116" y="-5477"/>
            <a:ext cx="1185953" cy="1166723"/>
          </a:xfr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0EEFA51-5B93-464F-8892-A4F9250E25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928730" y="6405282"/>
            <a:ext cx="6245664" cy="452718"/>
          </a:xfrm>
        </p:spPr>
        <p:txBody>
          <a:bodyPr/>
          <a:lstStyle/>
          <a:p>
            <a:pPr lvl="0"/>
            <a:r>
              <a:rPr lang="en-US"/>
              <a:t>SWBAT Use properties of parallel lines IOT find unknown measures of sides and angles.</a:t>
            </a:r>
          </a:p>
          <a:p>
            <a:pPr lvl="0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9C62336-2B53-44CE-82B0-D59FD8C89E86}"/>
              </a:ext>
            </a:extLst>
          </p:cNvPr>
          <p:cNvSpPr txBox="1"/>
          <p:nvPr/>
        </p:nvSpPr>
        <p:spPr>
          <a:xfrm>
            <a:off x="8547652" y="3827985"/>
            <a:ext cx="212035" cy="810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BEC04BA4-AD8A-4600-9C83-BBA31D5354FA}"/>
              </a:ext>
            </a:extLst>
          </p:cNvPr>
          <p:cNvCxnSpPr>
            <a:cxnSpLocks/>
          </p:cNvCxnSpPr>
          <p:nvPr/>
        </p:nvCxnSpPr>
        <p:spPr>
          <a:xfrm>
            <a:off x="5675562" y="2004346"/>
            <a:ext cx="0" cy="3993965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1C77C2EB-4380-4956-9E49-78FC20B54B2A}"/>
              </a:ext>
            </a:extLst>
          </p:cNvPr>
          <p:cNvSpPr txBox="1"/>
          <p:nvPr/>
        </p:nvSpPr>
        <p:spPr>
          <a:xfrm>
            <a:off x="1185194" y="1080164"/>
            <a:ext cx="19119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We do #1 </a:t>
            </a:r>
            <a:r>
              <a:rPr lang="en-US" err="1"/>
              <a:t>con’t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48107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65000"/>
            <a:lumOff val="3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BDA85A-8971-4B97-AB11-1E250127A8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452718"/>
            <a:ext cx="10339941" cy="839814"/>
          </a:xfrm>
        </p:spPr>
        <p:txBody>
          <a:bodyPr>
            <a:normAutofit fontScale="90000"/>
          </a:bodyPr>
          <a:lstStyle/>
          <a:p>
            <a:r>
              <a:rPr lang="en-US"/>
              <a:t> </a:t>
            </a:r>
            <a:r>
              <a:rPr lang="en-US" sz="4000"/>
              <a:t>5-1 Ratios &amp; Units of Measure</a:t>
            </a:r>
            <a:br>
              <a:rPr lang="en-US" sz="4000"/>
            </a:br>
            <a:br>
              <a:rPr lang="en-US" sz="4000"/>
            </a:br>
            <a:endParaRPr lang="en-US" sz="4000">
              <a:latin typeface="Calibri"/>
              <a:cs typeface="Calibri"/>
            </a:endParaRPr>
          </a:p>
        </p:txBody>
      </p:sp>
      <p:pic>
        <p:nvPicPr>
          <p:cNvPr id="4" name="Picture 4" descr="A close up of a sign&#10;&#10;Description automatically generated">
            <a:extLst>
              <a:ext uri="{FF2B5EF4-FFF2-40B4-BE49-F238E27FC236}">
                <a16:creationId xmlns:a16="http://schemas.microsoft.com/office/drawing/2014/main" id="{6001D81D-1950-43FF-B790-8153BA3087B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614990" y="81943"/>
            <a:ext cx="1185953" cy="1166723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CA1A21E-2034-422E-8E97-F738B0EA5BF3}"/>
              </a:ext>
            </a:extLst>
          </p:cNvPr>
          <p:cNvSpPr txBox="1"/>
          <p:nvPr/>
        </p:nvSpPr>
        <p:spPr>
          <a:xfrm>
            <a:off x="875583" y="1273655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/>
              <a:t>Key Concepts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0EEFA51-5B93-464F-8892-A4F9250E25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SWBAT use ratios and rates IOT solve problems.</a:t>
            </a:r>
          </a:p>
          <a:p>
            <a:endParaRPr lang="en-US" b="1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9C62336-2B53-44CE-82B0-D59FD8C89E86}"/>
              </a:ext>
            </a:extLst>
          </p:cNvPr>
          <p:cNvSpPr txBox="1"/>
          <p:nvPr/>
        </p:nvSpPr>
        <p:spPr>
          <a:xfrm>
            <a:off x="8547652" y="3827985"/>
            <a:ext cx="212035" cy="810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9170EAB-1644-4AC2-9D2D-DDB14B40863F}"/>
              </a:ext>
            </a:extLst>
          </p:cNvPr>
          <p:cNvSpPr txBox="1"/>
          <p:nvPr/>
        </p:nvSpPr>
        <p:spPr>
          <a:xfrm>
            <a:off x="1407404" y="1686814"/>
            <a:ext cx="9312007" cy="24331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457200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______________________- a ratio that compares two quantities. </a:t>
            </a:r>
            <a:endParaRPr lang="en-US" sz="16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457200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______________________- a rate that has 1 as the denominator. </a:t>
            </a:r>
            <a:endParaRPr lang="en-US" sz="16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marR="0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______________________- units used to measure lengths and distances. They include inches, feet, yards, and miles </a:t>
            </a:r>
            <a:endParaRPr lang="en-US" sz="16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457200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______________________- this system is used around the world and includes meters.</a:t>
            </a:r>
            <a:endParaRPr lang="en-US" sz="16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73B3C7B-F757-4D7A-AC2C-55AB0BA0F8D5}"/>
              </a:ext>
            </a:extLst>
          </p:cNvPr>
          <p:cNvSpPr txBox="1"/>
          <p:nvPr/>
        </p:nvSpPr>
        <p:spPr>
          <a:xfrm>
            <a:off x="2285800" y="3688247"/>
            <a:ext cx="15645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FF0000"/>
                </a:solidFill>
              </a:rPr>
              <a:t>Metric System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BA66852-2993-4F8C-A290-189729A11F89}"/>
              </a:ext>
            </a:extLst>
          </p:cNvPr>
          <p:cNvSpPr txBox="1"/>
          <p:nvPr/>
        </p:nvSpPr>
        <p:spPr>
          <a:xfrm>
            <a:off x="2285800" y="2750038"/>
            <a:ext cx="17770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FF0000"/>
                </a:solidFill>
              </a:rPr>
              <a:t>Customary Units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318DB41-BD7C-4260-8828-A42377CCB812}"/>
              </a:ext>
            </a:extLst>
          </p:cNvPr>
          <p:cNvSpPr txBox="1"/>
          <p:nvPr/>
        </p:nvSpPr>
        <p:spPr>
          <a:xfrm>
            <a:off x="2285800" y="2255691"/>
            <a:ext cx="10788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FF0000"/>
                </a:solidFill>
              </a:rPr>
              <a:t>Unit Rate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65F995F-77A7-44A8-B17C-55B42847FC2D}"/>
              </a:ext>
            </a:extLst>
          </p:cNvPr>
          <p:cNvSpPr txBox="1"/>
          <p:nvPr/>
        </p:nvSpPr>
        <p:spPr>
          <a:xfrm>
            <a:off x="2271924" y="1749021"/>
            <a:ext cx="6343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FF0000"/>
                </a:solidFill>
              </a:rPr>
              <a:t>Rate</a:t>
            </a:r>
          </a:p>
        </p:txBody>
      </p:sp>
    </p:spTree>
    <p:extLst>
      <p:ext uri="{BB962C8B-B14F-4D97-AF65-F5344CB8AC3E}">
        <p14:creationId xmlns:p14="http://schemas.microsoft.com/office/powerpoint/2010/main" val="3348347806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65000"/>
            <a:lumOff val="3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BDA85A-8971-4B97-AB11-1E250127A8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977809"/>
          </a:xfrm>
        </p:spPr>
        <p:txBody>
          <a:bodyPr/>
          <a:lstStyle/>
          <a:p>
            <a:r>
              <a:rPr lang="en-US">
                <a:latin typeface="Calibri"/>
                <a:cs typeface="Calibri"/>
              </a:rPr>
              <a:t>Independent Practice/Lesson Check 7-6</a:t>
            </a:r>
          </a:p>
        </p:txBody>
      </p:sp>
      <p:pic>
        <p:nvPicPr>
          <p:cNvPr id="10" name="Picture 10" descr="A picture containing drawing&#10;&#10;Description automatically generated">
            <a:extLst>
              <a:ext uri="{FF2B5EF4-FFF2-40B4-BE49-F238E27FC236}">
                <a16:creationId xmlns:a16="http://schemas.microsoft.com/office/drawing/2014/main" id="{4624D957-081A-4AD6-8604-AD3B508AFA9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994116" y="-5476"/>
            <a:ext cx="1157198" cy="1166723"/>
          </a:xfr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18B6EFE-F38B-4FD3-A519-24A5EBBC41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0686" y="1161246"/>
            <a:ext cx="9010148" cy="5170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9185583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65000"/>
            <a:lumOff val="3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BDA85A-8971-4B97-AB11-1E250127A8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977809"/>
          </a:xfrm>
        </p:spPr>
        <p:txBody>
          <a:bodyPr/>
          <a:lstStyle/>
          <a:p>
            <a:r>
              <a:rPr lang="en-US">
                <a:latin typeface="Calibri"/>
                <a:cs typeface="Calibri"/>
              </a:rPr>
              <a:t>Independent Practice/Lesson Check 7-6</a:t>
            </a:r>
          </a:p>
        </p:txBody>
      </p:sp>
      <p:pic>
        <p:nvPicPr>
          <p:cNvPr id="10" name="Picture 10" descr="A picture containing drawing&#10;&#10;Description automatically generated">
            <a:extLst>
              <a:ext uri="{FF2B5EF4-FFF2-40B4-BE49-F238E27FC236}">
                <a16:creationId xmlns:a16="http://schemas.microsoft.com/office/drawing/2014/main" id="{4624D957-081A-4AD6-8604-AD3B508AFA9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994116" y="-5476"/>
            <a:ext cx="1157198" cy="1166723"/>
          </a:xfr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18B6EFE-F38B-4FD3-A519-24A5EBBC41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0686" y="1161246"/>
            <a:ext cx="9010148" cy="5170817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54F04D73-5B0E-44AA-949B-32F961E49073}"/>
              </a:ext>
            </a:extLst>
          </p:cNvPr>
          <p:cNvGrpSpPr/>
          <p:nvPr/>
        </p:nvGrpSpPr>
        <p:grpSpPr>
          <a:xfrm>
            <a:off x="2354719" y="2117610"/>
            <a:ext cx="276480" cy="224640"/>
            <a:chOff x="2354719" y="2117610"/>
            <a:chExt cx="276480" cy="22464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4">
              <p14:nvContentPartPr>
                <p14:cNvPr id="4" name="Ink 3">
                  <a:extLst>
                    <a:ext uri="{FF2B5EF4-FFF2-40B4-BE49-F238E27FC236}">
                      <a16:creationId xmlns:a16="http://schemas.microsoft.com/office/drawing/2014/main" id="{B8423D36-EA83-486D-82B1-35AC41E793C4}"/>
                    </a:ext>
                  </a:extLst>
                </p14:cNvPr>
                <p14:cNvContentPartPr/>
                <p14:nvPr/>
              </p14:nvContentPartPr>
              <p14:xfrm>
                <a:off x="2354719" y="2123370"/>
                <a:ext cx="11520" cy="213120"/>
              </p14:xfrm>
            </p:contentPart>
          </mc:Choice>
          <mc:Fallback>
            <p:pic>
              <p:nvPicPr>
                <p:cNvPr id="4" name="Ink 3">
                  <a:extLst>
                    <a:ext uri="{FF2B5EF4-FFF2-40B4-BE49-F238E27FC236}">
                      <a16:creationId xmlns:a16="http://schemas.microsoft.com/office/drawing/2014/main" id="{B8423D36-EA83-486D-82B1-35AC41E793C4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2345719" y="2114370"/>
                  <a:ext cx="29160" cy="230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6">
              <p14:nvContentPartPr>
                <p14:cNvPr id="5" name="Ink 4">
                  <a:extLst>
                    <a:ext uri="{FF2B5EF4-FFF2-40B4-BE49-F238E27FC236}">
                      <a16:creationId xmlns:a16="http://schemas.microsoft.com/office/drawing/2014/main" id="{251326DE-D4F9-4E7D-A2FF-CCDF227AA4F7}"/>
                    </a:ext>
                  </a:extLst>
                </p14:cNvPr>
                <p14:cNvContentPartPr/>
                <p14:nvPr/>
              </p14:nvContentPartPr>
              <p14:xfrm>
                <a:off x="2443639" y="2117610"/>
                <a:ext cx="187560" cy="224640"/>
              </p14:xfrm>
            </p:contentPart>
          </mc:Choice>
          <mc:Fallback>
            <p:pic>
              <p:nvPicPr>
                <p:cNvPr id="5" name="Ink 4">
                  <a:extLst>
                    <a:ext uri="{FF2B5EF4-FFF2-40B4-BE49-F238E27FC236}">
                      <a16:creationId xmlns:a16="http://schemas.microsoft.com/office/drawing/2014/main" id="{251326DE-D4F9-4E7D-A2FF-CCDF227AA4F7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2434639" y="2108610"/>
                  <a:ext cx="205200" cy="24228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>
        <mc:Choice xmlns:p14="http://schemas.microsoft.com/office/powerpoint/2010/main" Requires="p14">
          <p:contentPart p14:bwMode="auto" r:id="rId8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E11561B8-85F9-4D76-8D51-84802C3B83EA}"/>
                  </a:ext>
                </a:extLst>
              </p14:cNvPr>
              <p14:cNvContentPartPr/>
              <p14:nvPr/>
            </p14:nvContentPartPr>
            <p14:xfrm>
              <a:off x="2717239" y="4093290"/>
              <a:ext cx="25560" cy="269280"/>
            </p14:xfrm>
          </p:contentPart>
        </mc:Choice>
        <mc:Fallback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E11561B8-85F9-4D76-8D51-84802C3B83EA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2708110" y="4084290"/>
                <a:ext cx="43452" cy="286920"/>
              </a:xfrm>
              <a:prstGeom prst="rect">
                <a:avLst/>
              </a:prstGeom>
            </p:spPr>
          </p:pic>
        </mc:Fallback>
      </mc:AlternateContent>
      <p:grpSp>
        <p:nvGrpSpPr>
          <p:cNvPr id="13" name="Group 12">
            <a:extLst>
              <a:ext uri="{FF2B5EF4-FFF2-40B4-BE49-F238E27FC236}">
                <a16:creationId xmlns:a16="http://schemas.microsoft.com/office/drawing/2014/main" id="{B11B3834-B784-449B-A2D2-F50E0DA89CD7}"/>
              </a:ext>
            </a:extLst>
          </p:cNvPr>
          <p:cNvGrpSpPr/>
          <p:nvPr/>
        </p:nvGrpSpPr>
        <p:grpSpPr>
          <a:xfrm>
            <a:off x="4765279" y="4152690"/>
            <a:ext cx="324720" cy="197280"/>
            <a:chOff x="4765279" y="4152690"/>
            <a:chExt cx="324720" cy="19728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10">
              <p14:nvContentPartPr>
                <p14:cNvPr id="9" name="Ink 8">
                  <a:extLst>
                    <a:ext uri="{FF2B5EF4-FFF2-40B4-BE49-F238E27FC236}">
                      <a16:creationId xmlns:a16="http://schemas.microsoft.com/office/drawing/2014/main" id="{B0AC85A3-B06A-495F-BC8B-5D47432E9D63}"/>
                    </a:ext>
                  </a:extLst>
                </p14:cNvPr>
                <p14:cNvContentPartPr/>
                <p14:nvPr/>
              </p14:nvContentPartPr>
              <p14:xfrm>
                <a:off x="4765279" y="4168170"/>
                <a:ext cx="7920" cy="169920"/>
              </p14:xfrm>
            </p:contentPart>
          </mc:Choice>
          <mc:Fallback>
            <p:pic>
              <p:nvPicPr>
                <p:cNvPr id="9" name="Ink 8">
                  <a:extLst>
                    <a:ext uri="{FF2B5EF4-FFF2-40B4-BE49-F238E27FC236}">
                      <a16:creationId xmlns:a16="http://schemas.microsoft.com/office/drawing/2014/main" id="{B0AC85A3-B06A-495F-BC8B-5D47432E9D63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4756670" y="4159170"/>
                  <a:ext cx="24793" cy="187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2">
              <p14:nvContentPartPr>
                <p14:cNvPr id="11" name="Ink 10">
                  <a:extLst>
                    <a:ext uri="{FF2B5EF4-FFF2-40B4-BE49-F238E27FC236}">
                      <a16:creationId xmlns:a16="http://schemas.microsoft.com/office/drawing/2014/main" id="{FB8D31B6-9416-41EA-8255-F12DCC8D77AA}"/>
                    </a:ext>
                  </a:extLst>
                </p14:cNvPr>
                <p14:cNvContentPartPr/>
                <p14:nvPr/>
              </p14:nvContentPartPr>
              <p14:xfrm>
                <a:off x="4818199" y="4152690"/>
                <a:ext cx="105840" cy="188640"/>
              </p14:xfrm>
            </p:contentPart>
          </mc:Choice>
          <mc:Fallback>
            <p:pic>
              <p:nvPicPr>
                <p:cNvPr id="11" name="Ink 10">
                  <a:extLst>
                    <a:ext uri="{FF2B5EF4-FFF2-40B4-BE49-F238E27FC236}">
                      <a16:creationId xmlns:a16="http://schemas.microsoft.com/office/drawing/2014/main" id="{FB8D31B6-9416-41EA-8255-F12DCC8D77AA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4809199" y="4143707"/>
                  <a:ext cx="123480" cy="206246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4">
              <p14:nvContentPartPr>
                <p14:cNvPr id="12" name="Ink 11">
                  <a:extLst>
                    <a:ext uri="{FF2B5EF4-FFF2-40B4-BE49-F238E27FC236}">
                      <a16:creationId xmlns:a16="http://schemas.microsoft.com/office/drawing/2014/main" id="{9E7AAED7-8458-4149-BD29-4C5BD32EA6F2}"/>
                    </a:ext>
                  </a:extLst>
                </p14:cNvPr>
                <p14:cNvContentPartPr/>
                <p14:nvPr/>
              </p14:nvContentPartPr>
              <p14:xfrm>
                <a:off x="4977679" y="4163490"/>
                <a:ext cx="112320" cy="186480"/>
              </p14:xfrm>
            </p:contentPart>
          </mc:Choice>
          <mc:Fallback>
            <p:pic>
              <p:nvPicPr>
                <p:cNvPr id="12" name="Ink 11">
                  <a:extLst>
                    <a:ext uri="{FF2B5EF4-FFF2-40B4-BE49-F238E27FC236}">
                      <a16:creationId xmlns:a16="http://schemas.microsoft.com/office/drawing/2014/main" id="{9E7AAED7-8458-4149-BD29-4C5BD32EA6F2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4968679" y="4154490"/>
                  <a:ext cx="129960" cy="2041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B9FA534-470A-4F32-BDB8-E52141D664E8}"/>
              </a:ext>
            </a:extLst>
          </p:cNvPr>
          <p:cNvGrpSpPr/>
          <p:nvPr/>
        </p:nvGrpSpPr>
        <p:grpSpPr>
          <a:xfrm>
            <a:off x="6771559" y="4129290"/>
            <a:ext cx="356400" cy="228600"/>
            <a:chOff x="6771559" y="4129290"/>
            <a:chExt cx="356400" cy="22860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16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id="{90F4A80A-9313-4C8A-9B8A-A7699950F082}"/>
                    </a:ext>
                  </a:extLst>
                </p14:cNvPr>
                <p14:cNvContentPartPr/>
                <p14:nvPr/>
              </p14:nvContentPartPr>
              <p14:xfrm>
                <a:off x="6771559" y="4129290"/>
                <a:ext cx="103320" cy="228600"/>
              </p14:xfrm>
            </p:contentPart>
          </mc:Choice>
          <mc:Fallback>
            <p:pic>
              <p:nvPicPr>
                <p:cNvPr id="14" name="Ink 13">
                  <a:extLst>
                    <a:ext uri="{FF2B5EF4-FFF2-40B4-BE49-F238E27FC236}">
                      <a16:creationId xmlns:a16="http://schemas.microsoft.com/office/drawing/2014/main" id="{90F4A80A-9313-4C8A-9B8A-A7699950F082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6762559" y="4120290"/>
                  <a:ext cx="120960" cy="246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8">
              <p14:nvContentPartPr>
                <p14:cNvPr id="15" name="Ink 14">
                  <a:extLst>
                    <a:ext uri="{FF2B5EF4-FFF2-40B4-BE49-F238E27FC236}">
                      <a16:creationId xmlns:a16="http://schemas.microsoft.com/office/drawing/2014/main" id="{00B1A4EE-A84D-4762-A34A-B3C06A0635B6}"/>
                    </a:ext>
                  </a:extLst>
                </p14:cNvPr>
                <p14:cNvContentPartPr/>
                <p14:nvPr/>
              </p14:nvContentPartPr>
              <p14:xfrm>
                <a:off x="6918439" y="4310010"/>
                <a:ext cx="25560" cy="19080"/>
              </p14:xfrm>
            </p:contentPart>
          </mc:Choice>
          <mc:Fallback>
            <p:pic>
              <p:nvPicPr>
                <p:cNvPr id="15" name="Ink 14">
                  <a:extLst>
                    <a:ext uri="{FF2B5EF4-FFF2-40B4-BE49-F238E27FC236}">
                      <a16:creationId xmlns:a16="http://schemas.microsoft.com/office/drawing/2014/main" id="{00B1A4EE-A84D-4762-A34A-B3C06A0635B6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6909439" y="4301010"/>
                  <a:ext cx="43200" cy="36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0">
              <p14:nvContentPartPr>
                <p14:cNvPr id="16" name="Ink 15">
                  <a:extLst>
                    <a:ext uri="{FF2B5EF4-FFF2-40B4-BE49-F238E27FC236}">
                      <a16:creationId xmlns:a16="http://schemas.microsoft.com/office/drawing/2014/main" id="{25ABE79D-7310-4DCC-9E6E-2A9CBED29CED}"/>
                    </a:ext>
                  </a:extLst>
                </p14:cNvPr>
                <p14:cNvContentPartPr/>
                <p14:nvPr/>
              </p14:nvContentPartPr>
              <p14:xfrm>
                <a:off x="7002319" y="4133250"/>
                <a:ext cx="125640" cy="222840"/>
              </p14:xfrm>
            </p:contentPart>
          </mc:Choice>
          <mc:Fallback>
            <p:pic>
              <p:nvPicPr>
                <p:cNvPr id="16" name="Ink 15">
                  <a:extLst>
                    <a:ext uri="{FF2B5EF4-FFF2-40B4-BE49-F238E27FC236}">
                      <a16:creationId xmlns:a16="http://schemas.microsoft.com/office/drawing/2014/main" id="{25ABE79D-7310-4DCC-9E6E-2A9CBED29CED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6993319" y="4124250"/>
                  <a:ext cx="143280" cy="24048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>
        <mc:Choice xmlns:p14="http://schemas.microsoft.com/office/powerpoint/2010/main" Requires="p14">
          <p:contentPart p14:bwMode="auto" r:id="rId22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BD2C7C9E-87A7-4BB6-B1D0-C57012010F90}"/>
                  </a:ext>
                </a:extLst>
              </p14:cNvPr>
              <p14:cNvContentPartPr/>
              <p14:nvPr/>
            </p14:nvContentPartPr>
            <p14:xfrm>
              <a:off x="9055399" y="4082130"/>
              <a:ext cx="147960" cy="257760"/>
            </p14:xfrm>
          </p:contentPart>
        </mc:Choice>
        <mc:Fallback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BD2C7C9E-87A7-4BB6-B1D0-C57012010F90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9046399" y="4073130"/>
                <a:ext cx="165600" cy="275400"/>
              </a:xfrm>
              <a:prstGeom prst="rect">
                <a:avLst/>
              </a:prstGeom>
            </p:spPr>
          </p:pic>
        </mc:Fallback>
      </mc:AlternateContent>
      <p:grpSp>
        <p:nvGrpSpPr>
          <p:cNvPr id="21" name="Group 20">
            <a:extLst>
              <a:ext uri="{FF2B5EF4-FFF2-40B4-BE49-F238E27FC236}">
                <a16:creationId xmlns:a16="http://schemas.microsoft.com/office/drawing/2014/main" id="{20CB4799-6B55-45A3-9BDC-603A852D319F}"/>
              </a:ext>
            </a:extLst>
          </p:cNvPr>
          <p:cNvGrpSpPr/>
          <p:nvPr/>
        </p:nvGrpSpPr>
        <p:grpSpPr>
          <a:xfrm>
            <a:off x="9030199" y="2098890"/>
            <a:ext cx="236880" cy="226800"/>
            <a:chOff x="9030199" y="2098890"/>
            <a:chExt cx="236880" cy="22680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24">
              <p14:nvContentPartPr>
                <p14:cNvPr id="19" name="Ink 18">
                  <a:extLst>
                    <a:ext uri="{FF2B5EF4-FFF2-40B4-BE49-F238E27FC236}">
                      <a16:creationId xmlns:a16="http://schemas.microsoft.com/office/drawing/2014/main" id="{649C454F-FEF3-4FDB-8A3C-52F9764BAD76}"/>
                    </a:ext>
                  </a:extLst>
                </p14:cNvPr>
                <p14:cNvContentPartPr/>
                <p14:nvPr/>
              </p14:nvContentPartPr>
              <p14:xfrm>
                <a:off x="9030199" y="2098890"/>
                <a:ext cx="102240" cy="204840"/>
              </p14:xfrm>
            </p:contentPart>
          </mc:Choice>
          <mc:Fallback>
            <p:pic>
              <p:nvPicPr>
                <p:cNvPr id="19" name="Ink 18">
                  <a:extLst>
                    <a:ext uri="{FF2B5EF4-FFF2-40B4-BE49-F238E27FC236}">
                      <a16:creationId xmlns:a16="http://schemas.microsoft.com/office/drawing/2014/main" id="{649C454F-FEF3-4FDB-8A3C-52F9764BAD76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9021199" y="2089906"/>
                  <a:ext cx="119880" cy="222449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6">
              <p14:nvContentPartPr>
                <p14:cNvPr id="20" name="Ink 19">
                  <a:extLst>
                    <a:ext uri="{FF2B5EF4-FFF2-40B4-BE49-F238E27FC236}">
                      <a16:creationId xmlns:a16="http://schemas.microsoft.com/office/drawing/2014/main" id="{37D0C888-35B6-43E3-929B-71C15F28B9EC}"/>
                    </a:ext>
                  </a:extLst>
                </p14:cNvPr>
                <p14:cNvContentPartPr/>
                <p14:nvPr/>
              </p14:nvContentPartPr>
              <p14:xfrm>
                <a:off x="9155479" y="2125170"/>
                <a:ext cx="111600" cy="200520"/>
              </p14:xfrm>
            </p:contentPart>
          </mc:Choice>
          <mc:Fallback>
            <p:pic>
              <p:nvPicPr>
                <p:cNvPr id="20" name="Ink 19">
                  <a:extLst>
                    <a:ext uri="{FF2B5EF4-FFF2-40B4-BE49-F238E27FC236}">
                      <a16:creationId xmlns:a16="http://schemas.microsoft.com/office/drawing/2014/main" id="{37D0C888-35B6-43E3-929B-71C15F28B9EC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9146479" y="2116170"/>
                  <a:ext cx="129240" cy="21816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>
        <mc:Choice xmlns:p14="http://schemas.microsoft.com/office/powerpoint/2010/main" Requires="p14">
          <p:contentPart p14:bwMode="auto" r:id="rId28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107FF027-9A9C-48F3-9D15-49AE4040798C}"/>
                  </a:ext>
                </a:extLst>
              </p14:cNvPr>
              <p14:cNvContentPartPr/>
              <p14:nvPr/>
            </p14:nvContentPartPr>
            <p14:xfrm>
              <a:off x="7011679" y="2080530"/>
              <a:ext cx="166680" cy="234720"/>
            </p14:xfrm>
          </p:contentPart>
        </mc:Choice>
        <mc:Fallback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107FF027-9A9C-48F3-9D15-49AE4040798C}"/>
                  </a:ext>
                </a:extLst>
              </p:cNvPr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7002679" y="2071530"/>
                <a:ext cx="184320" cy="252360"/>
              </a:xfrm>
              <a:prstGeom prst="rect">
                <a:avLst/>
              </a:prstGeom>
            </p:spPr>
          </p:pic>
        </mc:Fallback>
      </mc:AlternateContent>
      <p:grpSp>
        <p:nvGrpSpPr>
          <p:cNvPr id="27" name="Group 26">
            <a:extLst>
              <a:ext uri="{FF2B5EF4-FFF2-40B4-BE49-F238E27FC236}">
                <a16:creationId xmlns:a16="http://schemas.microsoft.com/office/drawing/2014/main" id="{946F46BF-0642-45AD-9A67-B35A4A86CBEB}"/>
              </a:ext>
            </a:extLst>
          </p:cNvPr>
          <p:cNvGrpSpPr/>
          <p:nvPr/>
        </p:nvGrpSpPr>
        <p:grpSpPr>
          <a:xfrm>
            <a:off x="4713799" y="2087370"/>
            <a:ext cx="451800" cy="236520"/>
            <a:chOff x="4713799" y="2087370"/>
            <a:chExt cx="451800" cy="23652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30">
              <p14:nvContentPartPr>
                <p14:cNvPr id="23" name="Ink 22">
                  <a:extLst>
                    <a:ext uri="{FF2B5EF4-FFF2-40B4-BE49-F238E27FC236}">
                      <a16:creationId xmlns:a16="http://schemas.microsoft.com/office/drawing/2014/main" id="{886DCF54-B952-459A-B5C7-8A01215D103F}"/>
                    </a:ext>
                  </a:extLst>
                </p14:cNvPr>
                <p14:cNvContentPartPr/>
                <p14:nvPr/>
              </p14:nvContentPartPr>
              <p14:xfrm>
                <a:off x="4713799" y="2109690"/>
                <a:ext cx="21240" cy="213840"/>
              </p14:xfrm>
            </p:contentPart>
          </mc:Choice>
          <mc:Fallback>
            <p:pic>
              <p:nvPicPr>
                <p:cNvPr id="23" name="Ink 22">
                  <a:extLst>
                    <a:ext uri="{FF2B5EF4-FFF2-40B4-BE49-F238E27FC236}">
                      <a16:creationId xmlns:a16="http://schemas.microsoft.com/office/drawing/2014/main" id="{886DCF54-B952-459A-B5C7-8A01215D103F}"/>
                    </a:ext>
                  </a:extLst>
                </p:cNvPr>
                <p:cNvPicPr/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4704644" y="2100675"/>
                  <a:ext cx="39184" cy="23151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2">
              <p14:nvContentPartPr>
                <p14:cNvPr id="24" name="Ink 23">
                  <a:extLst>
                    <a:ext uri="{FF2B5EF4-FFF2-40B4-BE49-F238E27FC236}">
                      <a16:creationId xmlns:a16="http://schemas.microsoft.com/office/drawing/2014/main" id="{2FC958FE-1EA3-461B-A2B5-BAE1F5A06D6C}"/>
                    </a:ext>
                  </a:extLst>
                </p14:cNvPr>
                <p14:cNvContentPartPr/>
                <p14:nvPr/>
              </p14:nvContentPartPr>
              <p14:xfrm>
                <a:off x="4778239" y="2115090"/>
                <a:ext cx="90360" cy="189000"/>
              </p14:xfrm>
            </p:contentPart>
          </mc:Choice>
          <mc:Fallback>
            <p:pic>
              <p:nvPicPr>
                <p:cNvPr id="24" name="Ink 23">
                  <a:extLst>
                    <a:ext uri="{FF2B5EF4-FFF2-40B4-BE49-F238E27FC236}">
                      <a16:creationId xmlns:a16="http://schemas.microsoft.com/office/drawing/2014/main" id="{2FC958FE-1EA3-461B-A2B5-BAE1F5A06D6C}"/>
                    </a:ext>
                  </a:extLst>
                </p:cNvPr>
                <p:cNvPicPr/>
                <p:nvPr/>
              </p:nvPicPr>
              <p:blipFill>
                <a:blip r:embed="rId33"/>
                <a:stretch>
                  <a:fillRect/>
                </a:stretch>
              </p:blipFill>
              <p:spPr>
                <a:xfrm>
                  <a:off x="4769239" y="2106090"/>
                  <a:ext cx="108000" cy="206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4">
              <p14:nvContentPartPr>
                <p14:cNvPr id="25" name="Ink 24">
                  <a:extLst>
                    <a:ext uri="{FF2B5EF4-FFF2-40B4-BE49-F238E27FC236}">
                      <a16:creationId xmlns:a16="http://schemas.microsoft.com/office/drawing/2014/main" id="{99700F92-F765-4D55-9880-2DA756CE974A}"/>
                    </a:ext>
                  </a:extLst>
                </p14:cNvPr>
                <p14:cNvContentPartPr/>
                <p14:nvPr/>
              </p14:nvContentPartPr>
              <p14:xfrm>
                <a:off x="4926559" y="2249730"/>
                <a:ext cx="38520" cy="22320"/>
              </p14:xfrm>
            </p:contentPart>
          </mc:Choice>
          <mc:Fallback>
            <p:pic>
              <p:nvPicPr>
                <p:cNvPr id="25" name="Ink 24">
                  <a:extLst>
                    <a:ext uri="{FF2B5EF4-FFF2-40B4-BE49-F238E27FC236}">
                      <a16:creationId xmlns:a16="http://schemas.microsoft.com/office/drawing/2014/main" id="{99700F92-F765-4D55-9880-2DA756CE974A}"/>
                    </a:ext>
                  </a:extLst>
                </p:cNvPr>
                <p:cNvPicPr/>
                <p:nvPr/>
              </p:nvPicPr>
              <p:blipFill>
                <a:blip r:embed="rId35"/>
                <a:stretch>
                  <a:fillRect/>
                </a:stretch>
              </p:blipFill>
              <p:spPr>
                <a:xfrm>
                  <a:off x="4917559" y="2240730"/>
                  <a:ext cx="56160" cy="39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6">
              <p14:nvContentPartPr>
                <p14:cNvPr id="26" name="Ink 25">
                  <a:extLst>
                    <a:ext uri="{FF2B5EF4-FFF2-40B4-BE49-F238E27FC236}">
                      <a16:creationId xmlns:a16="http://schemas.microsoft.com/office/drawing/2014/main" id="{B1BF7AF6-DD59-4568-8817-2B235137A059}"/>
                    </a:ext>
                  </a:extLst>
                </p14:cNvPr>
                <p14:cNvContentPartPr/>
                <p14:nvPr/>
              </p14:nvContentPartPr>
              <p14:xfrm>
                <a:off x="5051479" y="2087370"/>
                <a:ext cx="114120" cy="236520"/>
              </p14:xfrm>
            </p:contentPart>
          </mc:Choice>
          <mc:Fallback>
            <p:pic>
              <p:nvPicPr>
                <p:cNvPr id="26" name="Ink 25">
                  <a:extLst>
                    <a:ext uri="{FF2B5EF4-FFF2-40B4-BE49-F238E27FC236}">
                      <a16:creationId xmlns:a16="http://schemas.microsoft.com/office/drawing/2014/main" id="{B1BF7AF6-DD59-4568-8817-2B235137A059}"/>
                    </a:ext>
                  </a:extLst>
                </p:cNvPr>
                <p:cNvPicPr/>
                <p:nvPr/>
              </p:nvPicPr>
              <p:blipFill>
                <a:blip r:embed="rId37"/>
                <a:stretch>
                  <a:fillRect/>
                </a:stretch>
              </p:blipFill>
              <p:spPr>
                <a:xfrm>
                  <a:off x="5042479" y="2078384"/>
                  <a:ext cx="131760" cy="254133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2456599687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65000"/>
            <a:lumOff val="3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2A661C4-FE1A-4C8F-99F3-7C70095BD8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452718"/>
            <a:ext cx="9717089" cy="852620"/>
          </a:xfrm>
        </p:spPr>
        <p:txBody>
          <a:bodyPr>
            <a:normAutofit fontScale="90000"/>
          </a:bodyPr>
          <a:lstStyle/>
          <a:p>
            <a:r>
              <a:rPr lang="en-US"/>
              <a:t>Chapter 7 Similarity</a:t>
            </a:r>
            <a:br>
              <a:rPr lang="en-US" sz="3600"/>
            </a:br>
            <a:r>
              <a:rPr lang="en-US" sz="3600"/>
              <a:t>     Standards</a:t>
            </a:r>
          </a:p>
        </p:txBody>
      </p:sp>
      <p:pic>
        <p:nvPicPr>
          <p:cNvPr id="4" name="Picture 4" descr="A drawing of a face&#10;&#10;Description automatically generated">
            <a:extLst>
              <a:ext uri="{FF2B5EF4-FFF2-40B4-BE49-F238E27FC236}">
                <a16:creationId xmlns:a16="http://schemas.microsoft.com/office/drawing/2014/main" id="{618094B4-5270-458F-9CDC-499223262D0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0050834" y="0"/>
            <a:ext cx="1153913" cy="1157990"/>
          </a:xfrm>
        </p:spPr>
      </p:pic>
      <p:sp>
        <p:nvSpPr>
          <p:cNvPr id="7" name="Content Placeholder 4">
            <a:extLst>
              <a:ext uri="{FF2B5EF4-FFF2-40B4-BE49-F238E27FC236}">
                <a16:creationId xmlns:a16="http://schemas.microsoft.com/office/drawing/2014/main" id="{F8B571CE-0DEE-4036-80A7-8E1B97756F42}"/>
              </a:ext>
            </a:extLst>
          </p:cNvPr>
          <p:cNvSpPr txBox="1">
            <a:spLocks/>
          </p:cNvSpPr>
          <p:nvPr/>
        </p:nvSpPr>
        <p:spPr>
          <a:xfrm>
            <a:off x="899140" y="1701295"/>
            <a:ext cx="10921798" cy="345541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r>
              <a:rPr lang="en-US" b="1" u="sng"/>
              <a:t>B.A.SSE.A.2</a:t>
            </a:r>
            <a:r>
              <a:rPr lang="en-US" b="1"/>
              <a:t> </a:t>
            </a:r>
            <a:r>
              <a:rPr lang="en-US"/>
              <a:t>Use algebraic structures to solve problems involving proportional reasoning in real-world context.</a:t>
            </a:r>
          </a:p>
          <a:p>
            <a:r>
              <a:rPr lang="en-US" b="1" u="sng"/>
              <a:t>B.A.REI.A.1</a:t>
            </a:r>
            <a:r>
              <a:rPr lang="en-US" b="1"/>
              <a:t> </a:t>
            </a:r>
            <a:r>
              <a:rPr lang="en-US"/>
              <a:t>Build functions and write expressions, equations, and inequalities for common algebra settings leading to a solution in context (e.g., rate and distance problems and problems that can be solved using proportions).</a:t>
            </a:r>
          </a:p>
          <a:p>
            <a:r>
              <a:rPr lang="en-US" b="1" u="sng"/>
              <a:t>B.G.SRT.A.1</a:t>
            </a:r>
            <a:r>
              <a:rPr lang="en-US" b="1"/>
              <a:t> </a:t>
            </a:r>
            <a:r>
              <a:rPr lang="en-US"/>
              <a:t>Apply similar triangles to solve problems, such as finding heights and distances.</a:t>
            </a:r>
          </a:p>
          <a:p>
            <a:pPr marL="0" indent="0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6159146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2A661C4-FE1A-4C8F-99F3-7C70095BD8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452718"/>
            <a:ext cx="9717089" cy="894020"/>
          </a:xfrm>
        </p:spPr>
        <p:txBody>
          <a:bodyPr>
            <a:normAutofit fontScale="90000"/>
          </a:bodyPr>
          <a:lstStyle/>
          <a:p>
            <a:r>
              <a:rPr lang="en-US"/>
              <a:t> </a:t>
            </a:r>
            <a:r>
              <a:rPr lang="en-US" sz="3600"/>
              <a:t> 7-7 Indirect Measurement</a:t>
            </a:r>
            <a:br>
              <a:rPr lang="en-US" sz="3600"/>
            </a:br>
            <a:r>
              <a:rPr lang="en-US" sz="3600"/>
              <a:t>Objectives</a:t>
            </a:r>
          </a:p>
        </p:txBody>
      </p:sp>
      <p:pic>
        <p:nvPicPr>
          <p:cNvPr id="4" name="Picture 4" descr="A drawing of a face&#10;&#10;Description automatically generated">
            <a:extLst>
              <a:ext uri="{FF2B5EF4-FFF2-40B4-BE49-F238E27FC236}">
                <a16:creationId xmlns:a16="http://schemas.microsoft.com/office/drawing/2014/main" id="{618094B4-5270-458F-9CDC-499223262D0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0050834" y="0"/>
            <a:ext cx="1153913" cy="1157990"/>
          </a:xfrm>
        </p:spPr>
      </p:pic>
      <p:sp>
        <p:nvSpPr>
          <p:cNvPr id="13" name="Content Placeholder 4">
            <a:extLst>
              <a:ext uri="{FF2B5EF4-FFF2-40B4-BE49-F238E27FC236}">
                <a16:creationId xmlns:a16="http://schemas.microsoft.com/office/drawing/2014/main" id="{1F813557-54BA-4B7E-BD1C-AB6A3527A289}"/>
              </a:ext>
            </a:extLst>
          </p:cNvPr>
          <p:cNvSpPr txBox="1">
            <a:spLocks/>
          </p:cNvSpPr>
          <p:nvPr/>
        </p:nvSpPr>
        <p:spPr>
          <a:xfrm>
            <a:off x="1255291" y="2570586"/>
            <a:ext cx="9822922" cy="237807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lvl="0"/>
            <a:r>
              <a:rPr lang="en-US"/>
              <a:t>SWBAT use </a:t>
            </a:r>
            <a:r>
              <a:rPr lang="en-US">
                <a:highlight>
                  <a:srgbClr val="00FFFF"/>
                </a:highlight>
              </a:rPr>
              <a:t>indirect measurement</a:t>
            </a:r>
            <a:r>
              <a:rPr lang="en-US"/>
              <a:t> IOT solve problems. </a:t>
            </a:r>
          </a:p>
          <a:p>
            <a:endParaRPr lang="en-US"/>
          </a:p>
        </p:txBody>
      </p:sp>
      <p:pic>
        <p:nvPicPr>
          <p:cNvPr id="1026" name="Picture 2" descr="Clientmoji">
            <a:extLst>
              <a:ext uri="{FF2B5EF4-FFF2-40B4-BE49-F238E27FC236}">
                <a16:creationId xmlns:a16="http://schemas.microsoft.com/office/drawing/2014/main" id="{9D2AF58F-7144-43EC-A4E4-BCC8E1F465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660" y="4831080"/>
            <a:ext cx="1780735" cy="1780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64B8349C-04CF-4953-AAED-05B4869C5F50}"/>
              </a:ext>
            </a:extLst>
          </p:cNvPr>
          <p:cNvCxnSpPr>
            <a:cxnSpLocks/>
          </p:cNvCxnSpPr>
          <p:nvPr/>
        </p:nvCxnSpPr>
        <p:spPr>
          <a:xfrm flipH="1">
            <a:off x="4518992" y="1890631"/>
            <a:ext cx="711833" cy="773862"/>
          </a:xfrm>
          <a:prstGeom prst="straightConnector1">
            <a:avLst/>
          </a:prstGeom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1978EC70-1FF4-4AB2-AA08-96092C1D220C}"/>
              </a:ext>
            </a:extLst>
          </p:cNvPr>
          <p:cNvSpPr txBox="1"/>
          <p:nvPr/>
        </p:nvSpPr>
        <p:spPr>
          <a:xfrm>
            <a:off x="3954124" y="1248566"/>
            <a:ext cx="31010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highlight>
                  <a:srgbClr val="00FFFF"/>
                </a:highlight>
              </a:rPr>
              <a:t>Method of finding lengths without measuring. </a:t>
            </a:r>
          </a:p>
        </p:txBody>
      </p:sp>
    </p:spTree>
    <p:extLst>
      <p:ext uri="{BB962C8B-B14F-4D97-AF65-F5344CB8AC3E}">
        <p14:creationId xmlns:p14="http://schemas.microsoft.com/office/powerpoint/2010/main" val="3885783525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65000"/>
            <a:lumOff val="3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BDA85A-8971-4B97-AB11-1E250127A8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839814"/>
          </a:xfrm>
        </p:spPr>
        <p:txBody>
          <a:bodyPr>
            <a:normAutofit/>
          </a:bodyPr>
          <a:lstStyle/>
          <a:p>
            <a:r>
              <a:rPr lang="en-US"/>
              <a:t> 7-7 Examples</a:t>
            </a:r>
            <a:endParaRPr lang="en-US" sz="4000">
              <a:latin typeface="Calibri"/>
              <a:cs typeface="Calibri"/>
            </a:endParaRPr>
          </a:p>
        </p:txBody>
      </p:sp>
      <p:pic>
        <p:nvPicPr>
          <p:cNvPr id="4" name="Picture 4" descr="A close up of a sign&#10;&#10;Description automatically generated">
            <a:extLst>
              <a:ext uri="{FF2B5EF4-FFF2-40B4-BE49-F238E27FC236}">
                <a16:creationId xmlns:a16="http://schemas.microsoft.com/office/drawing/2014/main" id="{6001D81D-1950-43FF-B790-8153BA3087B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994116" y="-5477"/>
            <a:ext cx="1185953" cy="1166723"/>
          </a:xfr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0EEFA51-5B93-464F-8892-A4F9250E25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928730" y="6405282"/>
            <a:ext cx="6245664" cy="452718"/>
          </a:xfrm>
        </p:spPr>
        <p:txBody>
          <a:bodyPr/>
          <a:lstStyle/>
          <a:p>
            <a:pPr lvl="0"/>
            <a:r>
              <a:rPr lang="en-US"/>
              <a:t>SWBAT use indirect measurement IOT solve problems. </a:t>
            </a:r>
          </a:p>
          <a:p>
            <a:pPr lvl="0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9C62336-2B53-44CE-82B0-D59FD8C89E86}"/>
              </a:ext>
            </a:extLst>
          </p:cNvPr>
          <p:cNvSpPr txBox="1"/>
          <p:nvPr/>
        </p:nvSpPr>
        <p:spPr>
          <a:xfrm>
            <a:off x="8547652" y="3827985"/>
            <a:ext cx="212035" cy="810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28B5CCA-8E4A-43E1-B654-0CB1DE9E94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5655" y="1150652"/>
            <a:ext cx="10228020" cy="1035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1302420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65000"/>
            <a:lumOff val="3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BDA85A-8971-4B97-AB11-1E250127A8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839814"/>
          </a:xfrm>
        </p:spPr>
        <p:txBody>
          <a:bodyPr>
            <a:normAutofit/>
          </a:bodyPr>
          <a:lstStyle/>
          <a:p>
            <a:r>
              <a:rPr lang="en-US"/>
              <a:t> 7-7 Examples</a:t>
            </a:r>
            <a:endParaRPr lang="en-US" sz="4000">
              <a:latin typeface="Calibri"/>
              <a:cs typeface="Calibri"/>
            </a:endParaRPr>
          </a:p>
        </p:txBody>
      </p:sp>
      <p:pic>
        <p:nvPicPr>
          <p:cNvPr id="4" name="Picture 4" descr="A close up of a sign&#10;&#10;Description automatically generated">
            <a:extLst>
              <a:ext uri="{FF2B5EF4-FFF2-40B4-BE49-F238E27FC236}">
                <a16:creationId xmlns:a16="http://schemas.microsoft.com/office/drawing/2014/main" id="{6001D81D-1950-43FF-B790-8153BA3087B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994116" y="-5477"/>
            <a:ext cx="1185953" cy="1166723"/>
          </a:xfr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0EEFA51-5B93-464F-8892-A4F9250E25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928730" y="6405282"/>
            <a:ext cx="6245664" cy="452718"/>
          </a:xfrm>
        </p:spPr>
        <p:txBody>
          <a:bodyPr/>
          <a:lstStyle/>
          <a:p>
            <a:pPr lvl="0"/>
            <a:r>
              <a:rPr lang="en-US"/>
              <a:t>SWBAT use indirect measurement IOT solve problems. </a:t>
            </a:r>
          </a:p>
          <a:p>
            <a:pPr lvl="0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9C62336-2B53-44CE-82B0-D59FD8C89E86}"/>
              </a:ext>
            </a:extLst>
          </p:cNvPr>
          <p:cNvSpPr txBox="1"/>
          <p:nvPr/>
        </p:nvSpPr>
        <p:spPr>
          <a:xfrm>
            <a:off x="8547652" y="3827985"/>
            <a:ext cx="212035" cy="810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AC92AC7-7342-44CB-AC9A-C619BF8EE9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5094" y="1161245"/>
            <a:ext cx="8657206" cy="2430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2042911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65000"/>
            <a:lumOff val="3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BDA85A-8971-4B97-AB11-1E250127A8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839814"/>
          </a:xfrm>
        </p:spPr>
        <p:txBody>
          <a:bodyPr>
            <a:normAutofit/>
          </a:bodyPr>
          <a:lstStyle/>
          <a:p>
            <a:r>
              <a:rPr lang="en-US"/>
              <a:t> 7-7 Examples</a:t>
            </a:r>
            <a:endParaRPr lang="en-US" sz="4000">
              <a:latin typeface="Calibri"/>
              <a:cs typeface="Calibri"/>
            </a:endParaRPr>
          </a:p>
        </p:txBody>
      </p:sp>
      <p:pic>
        <p:nvPicPr>
          <p:cNvPr id="4" name="Picture 4" descr="A close up of a sign&#10;&#10;Description automatically generated">
            <a:extLst>
              <a:ext uri="{FF2B5EF4-FFF2-40B4-BE49-F238E27FC236}">
                <a16:creationId xmlns:a16="http://schemas.microsoft.com/office/drawing/2014/main" id="{6001D81D-1950-43FF-B790-8153BA3087B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994116" y="-5477"/>
            <a:ext cx="1185953" cy="1166723"/>
          </a:xfr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0EEFA51-5B93-464F-8892-A4F9250E25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928730" y="6405282"/>
            <a:ext cx="6245664" cy="452718"/>
          </a:xfrm>
        </p:spPr>
        <p:txBody>
          <a:bodyPr/>
          <a:lstStyle/>
          <a:p>
            <a:pPr lvl="0"/>
            <a:r>
              <a:rPr lang="en-US"/>
              <a:t>SWBAT use indirect measurement IOT solve problems. </a:t>
            </a:r>
          </a:p>
          <a:p>
            <a:pPr lvl="0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9C62336-2B53-44CE-82B0-D59FD8C89E86}"/>
              </a:ext>
            </a:extLst>
          </p:cNvPr>
          <p:cNvSpPr txBox="1"/>
          <p:nvPr/>
        </p:nvSpPr>
        <p:spPr>
          <a:xfrm>
            <a:off x="8547652" y="3827985"/>
            <a:ext cx="212035" cy="810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78423F8-E2E6-43EF-B4F0-E5DBCE140E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0064" y="1161246"/>
            <a:ext cx="8798656" cy="2973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2256097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65000"/>
            <a:lumOff val="3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BDA85A-8971-4B97-AB11-1E250127A8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839814"/>
          </a:xfrm>
        </p:spPr>
        <p:txBody>
          <a:bodyPr>
            <a:normAutofit/>
          </a:bodyPr>
          <a:lstStyle/>
          <a:p>
            <a:r>
              <a:rPr lang="en-US"/>
              <a:t> 7-7 Examples</a:t>
            </a:r>
            <a:endParaRPr lang="en-US" sz="4000">
              <a:latin typeface="Calibri"/>
              <a:cs typeface="Calibri"/>
            </a:endParaRPr>
          </a:p>
        </p:txBody>
      </p:sp>
      <p:pic>
        <p:nvPicPr>
          <p:cNvPr id="4" name="Picture 4" descr="A close up of a sign&#10;&#10;Description automatically generated">
            <a:extLst>
              <a:ext uri="{FF2B5EF4-FFF2-40B4-BE49-F238E27FC236}">
                <a16:creationId xmlns:a16="http://schemas.microsoft.com/office/drawing/2014/main" id="{6001D81D-1950-43FF-B790-8153BA3087B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994116" y="-5477"/>
            <a:ext cx="1185953" cy="1166723"/>
          </a:xfr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0EEFA51-5B93-464F-8892-A4F9250E25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928730" y="6405282"/>
            <a:ext cx="6245664" cy="452718"/>
          </a:xfrm>
        </p:spPr>
        <p:txBody>
          <a:bodyPr/>
          <a:lstStyle/>
          <a:p>
            <a:pPr lvl="0"/>
            <a:r>
              <a:rPr lang="en-US"/>
              <a:t>SWBAT use indirect measurement IOT solve problems. </a:t>
            </a:r>
          </a:p>
          <a:p>
            <a:pPr lvl="0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9C62336-2B53-44CE-82B0-D59FD8C89E86}"/>
              </a:ext>
            </a:extLst>
          </p:cNvPr>
          <p:cNvSpPr txBox="1"/>
          <p:nvPr/>
        </p:nvSpPr>
        <p:spPr>
          <a:xfrm>
            <a:off x="8547652" y="3827985"/>
            <a:ext cx="212035" cy="810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0909197-0869-4700-810A-159024EB72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0904" y="1161246"/>
            <a:ext cx="9507529" cy="1515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3943856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65000"/>
            <a:lumOff val="3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BDA85A-8971-4B97-AB11-1E250127A8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977809"/>
          </a:xfrm>
        </p:spPr>
        <p:txBody>
          <a:bodyPr/>
          <a:lstStyle/>
          <a:p>
            <a:r>
              <a:rPr lang="en-US">
                <a:latin typeface="Calibri"/>
                <a:cs typeface="Calibri"/>
              </a:rPr>
              <a:t>Independent Practice/Lesson Check 7-7</a:t>
            </a:r>
          </a:p>
        </p:txBody>
      </p:sp>
      <p:pic>
        <p:nvPicPr>
          <p:cNvPr id="10" name="Picture 10" descr="A picture containing drawing&#10;&#10;Description automatically generated">
            <a:extLst>
              <a:ext uri="{FF2B5EF4-FFF2-40B4-BE49-F238E27FC236}">
                <a16:creationId xmlns:a16="http://schemas.microsoft.com/office/drawing/2014/main" id="{4624D957-081A-4AD6-8604-AD3B508AFA9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994116" y="-5476"/>
            <a:ext cx="1157198" cy="1166723"/>
          </a:xfr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C13D193-37E0-49FD-863D-44FB49F459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0685" y="1161246"/>
            <a:ext cx="9521297" cy="5222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7203261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65000"/>
            <a:lumOff val="3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BDA85A-8971-4B97-AB11-1E250127A8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977809"/>
          </a:xfrm>
        </p:spPr>
        <p:txBody>
          <a:bodyPr/>
          <a:lstStyle/>
          <a:p>
            <a:r>
              <a:rPr lang="en-US">
                <a:latin typeface="Calibri"/>
                <a:cs typeface="Calibri"/>
              </a:rPr>
              <a:t>Independent Practice/Lesson Check 7-7</a:t>
            </a:r>
          </a:p>
        </p:txBody>
      </p:sp>
      <p:pic>
        <p:nvPicPr>
          <p:cNvPr id="10" name="Picture 10" descr="A picture containing drawing&#10;&#10;Description automatically generated">
            <a:extLst>
              <a:ext uri="{FF2B5EF4-FFF2-40B4-BE49-F238E27FC236}">
                <a16:creationId xmlns:a16="http://schemas.microsoft.com/office/drawing/2014/main" id="{4624D957-081A-4AD6-8604-AD3B508AFA9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994116" y="-5476"/>
            <a:ext cx="1157198" cy="1166723"/>
          </a:xfr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C13D193-37E0-49FD-863D-44FB49F459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0685" y="1161246"/>
            <a:ext cx="9521297" cy="5222287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4A3A19F3-00D5-4A14-828B-C609CDD9AE8C}"/>
                  </a:ext>
                </a:extLst>
              </p14:cNvPr>
              <p14:cNvContentPartPr/>
              <p14:nvPr/>
            </p14:nvContentPartPr>
            <p14:xfrm>
              <a:off x="6969559" y="2606490"/>
              <a:ext cx="16560" cy="14040"/>
            </p14:xfrm>
          </p:contentPart>
        </mc:Choice>
        <mc:Fallback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4A3A19F3-00D5-4A14-828B-C609CDD9AE8C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960559" y="2597490"/>
                <a:ext cx="34200" cy="31680"/>
              </a:xfrm>
              <a:prstGeom prst="rect">
                <a:avLst/>
              </a:prstGeom>
            </p:spPr>
          </p:pic>
        </mc:Fallback>
      </mc:AlternateContent>
      <p:grpSp>
        <p:nvGrpSpPr>
          <p:cNvPr id="13" name="Group 12">
            <a:extLst>
              <a:ext uri="{FF2B5EF4-FFF2-40B4-BE49-F238E27FC236}">
                <a16:creationId xmlns:a16="http://schemas.microsoft.com/office/drawing/2014/main" id="{33085C0D-B862-4F9E-912C-19B8BF2CB838}"/>
              </a:ext>
            </a:extLst>
          </p:cNvPr>
          <p:cNvGrpSpPr/>
          <p:nvPr/>
        </p:nvGrpSpPr>
        <p:grpSpPr>
          <a:xfrm>
            <a:off x="6602359" y="2445210"/>
            <a:ext cx="606240" cy="261000"/>
            <a:chOff x="6602359" y="2445210"/>
            <a:chExt cx="606240" cy="26100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6">
              <p14:nvContentPartPr>
                <p14:cNvPr id="9" name="Ink 8">
                  <a:extLst>
                    <a:ext uri="{FF2B5EF4-FFF2-40B4-BE49-F238E27FC236}">
                      <a16:creationId xmlns:a16="http://schemas.microsoft.com/office/drawing/2014/main" id="{6A6CA68B-8FCE-4F77-835E-309B999E789B}"/>
                    </a:ext>
                  </a:extLst>
                </p14:cNvPr>
                <p14:cNvContentPartPr/>
                <p14:nvPr/>
              </p14:nvContentPartPr>
              <p14:xfrm>
                <a:off x="6602359" y="2476890"/>
                <a:ext cx="115920" cy="229320"/>
              </p14:xfrm>
            </p:contentPart>
          </mc:Choice>
          <mc:Fallback>
            <p:pic>
              <p:nvPicPr>
                <p:cNvPr id="9" name="Ink 8">
                  <a:extLst>
                    <a:ext uri="{FF2B5EF4-FFF2-40B4-BE49-F238E27FC236}">
                      <a16:creationId xmlns:a16="http://schemas.microsoft.com/office/drawing/2014/main" id="{6A6CA68B-8FCE-4F77-835E-309B999E789B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6593359" y="2467890"/>
                  <a:ext cx="133560" cy="246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8">
              <p14:nvContentPartPr>
                <p14:cNvPr id="11" name="Ink 10">
                  <a:extLst>
                    <a:ext uri="{FF2B5EF4-FFF2-40B4-BE49-F238E27FC236}">
                      <a16:creationId xmlns:a16="http://schemas.microsoft.com/office/drawing/2014/main" id="{1C3C203F-9424-4E35-B0B9-2F239A2277D6}"/>
                    </a:ext>
                  </a:extLst>
                </p14:cNvPr>
                <p14:cNvContentPartPr/>
                <p14:nvPr/>
              </p14:nvContentPartPr>
              <p14:xfrm>
                <a:off x="6783439" y="2485530"/>
                <a:ext cx="140760" cy="209520"/>
              </p14:xfrm>
            </p:contentPart>
          </mc:Choice>
          <mc:Fallback>
            <p:pic>
              <p:nvPicPr>
                <p:cNvPr id="11" name="Ink 10">
                  <a:extLst>
                    <a:ext uri="{FF2B5EF4-FFF2-40B4-BE49-F238E27FC236}">
                      <a16:creationId xmlns:a16="http://schemas.microsoft.com/office/drawing/2014/main" id="{1C3C203F-9424-4E35-B0B9-2F239A2277D6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6774439" y="2476545"/>
                  <a:ext cx="158400" cy="22713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0">
              <p14:nvContentPartPr>
                <p14:cNvPr id="12" name="Ink 11">
                  <a:extLst>
                    <a:ext uri="{FF2B5EF4-FFF2-40B4-BE49-F238E27FC236}">
                      <a16:creationId xmlns:a16="http://schemas.microsoft.com/office/drawing/2014/main" id="{E99F0E34-187D-4787-A8EB-82E5D5735565}"/>
                    </a:ext>
                  </a:extLst>
                </p14:cNvPr>
                <p14:cNvContentPartPr/>
                <p14:nvPr/>
              </p14:nvContentPartPr>
              <p14:xfrm>
                <a:off x="7040119" y="2445210"/>
                <a:ext cx="168480" cy="180720"/>
              </p14:xfrm>
            </p:contentPart>
          </mc:Choice>
          <mc:Fallback>
            <p:pic>
              <p:nvPicPr>
                <p:cNvPr id="12" name="Ink 11">
                  <a:extLst>
                    <a:ext uri="{FF2B5EF4-FFF2-40B4-BE49-F238E27FC236}">
                      <a16:creationId xmlns:a16="http://schemas.microsoft.com/office/drawing/2014/main" id="{E99F0E34-187D-4787-A8EB-82E5D5735565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7031119" y="2436228"/>
                  <a:ext cx="186120" cy="198325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5D82FFBF-2885-4EE4-877D-0ABF36C4BD42}"/>
              </a:ext>
            </a:extLst>
          </p:cNvPr>
          <p:cNvGrpSpPr/>
          <p:nvPr/>
        </p:nvGrpSpPr>
        <p:grpSpPr>
          <a:xfrm>
            <a:off x="6876319" y="3431250"/>
            <a:ext cx="202680" cy="256320"/>
            <a:chOff x="6876319" y="3431250"/>
            <a:chExt cx="202680" cy="25632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12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id="{7FF4F752-EE9C-4430-8C98-09CB440E55C5}"/>
                    </a:ext>
                  </a:extLst>
                </p14:cNvPr>
                <p14:cNvContentPartPr/>
                <p14:nvPr/>
              </p14:nvContentPartPr>
              <p14:xfrm>
                <a:off x="6876319" y="3431250"/>
                <a:ext cx="15120" cy="220680"/>
              </p14:xfrm>
            </p:contentPart>
          </mc:Choice>
          <mc:Fallback>
            <p:pic>
              <p:nvPicPr>
                <p:cNvPr id="14" name="Ink 13">
                  <a:extLst>
                    <a:ext uri="{FF2B5EF4-FFF2-40B4-BE49-F238E27FC236}">
                      <a16:creationId xmlns:a16="http://schemas.microsoft.com/office/drawing/2014/main" id="{7FF4F752-EE9C-4430-8C98-09CB440E55C5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6867319" y="3422250"/>
                  <a:ext cx="32760" cy="238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4">
              <p14:nvContentPartPr>
                <p14:cNvPr id="15" name="Ink 14">
                  <a:extLst>
                    <a:ext uri="{FF2B5EF4-FFF2-40B4-BE49-F238E27FC236}">
                      <a16:creationId xmlns:a16="http://schemas.microsoft.com/office/drawing/2014/main" id="{830F6BF9-4A2F-4F7F-A2C3-0A0E52946212}"/>
                    </a:ext>
                  </a:extLst>
                </p14:cNvPr>
                <p14:cNvContentPartPr/>
                <p14:nvPr/>
              </p14:nvContentPartPr>
              <p14:xfrm>
                <a:off x="6956959" y="3435570"/>
                <a:ext cx="122040" cy="252000"/>
              </p14:xfrm>
            </p:contentPart>
          </mc:Choice>
          <mc:Fallback>
            <p:pic>
              <p:nvPicPr>
                <p:cNvPr id="15" name="Ink 14">
                  <a:extLst>
                    <a:ext uri="{FF2B5EF4-FFF2-40B4-BE49-F238E27FC236}">
                      <a16:creationId xmlns:a16="http://schemas.microsoft.com/office/drawing/2014/main" id="{830F6BF9-4A2F-4F7F-A2C3-0A0E52946212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6947959" y="3426570"/>
                  <a:ext cx="139680" cy="2696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0C143289-D41A-4D05-B38E-91DFAFA29924}"/>
              </a:ext>
            </a:extLst>
          </p:cNvPr>
          <p:cNvGrpSpPr/>
          <p:nvPr/>
        </p:nvGrpSpPr>
        <p:grpSpPr>
          <a:xfrm>
            <a:off x="7321639" y="3435930"/>
            <a:ext cx="249840" cy="265680"/>
            <a:chOff x="7321639" y="3435930"/>
            <a:chExt cx="249840" cy="26568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16">
              <p14:nvContentPartPr>
                <p14:cNvPr id="17" name="Ink 16">
                  <a:extLst>
                    <a:ext uri="{FF2B5EF4-FFF2-40B4-BE49-F238E27FC236}">
                      <a16:creationId xmlns:a16="http://schemas.microsoft.com/office/drawing/2014/main" id="{209B0DD9-0A72-4758-AC85-FF94030F8AD6}"/>
                    </a:ext>
                  </a:extLst>
                </p14:cNvPr>
                <p14:cNvContentPartPr/>
                <p14:nvPr/>
              </p14:nvContentPartPr>
              <p14:xfrm>
                <a:off x="7352599" y="3435930"/>
                <a:ext cx="81360" cy="265680"/>
              </p14:xfrm>
            </p:contentPart>
          </mc:Choice>
          <mc:Fallback>
            <p:pic>
              <p:nvPicPr>
                <p:cNvPr id="17" name="Ink 16">
                  <a:extLst>
                    <a:ext uri="{FF2B5EF4-FFF2-40B4-BE49-F238E27FC236}">
                      <a16:creationId xmlns:a16="http://schemas.microsoft.com/office/drawing/2014/main" id="{209B0DD9-0A72-4758-AC85-FF94030F8AD6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7343599" y="3426930"/>
                  <a:ext cx="99000" cy="283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8">
              <p14:nvContentPartPr>
                <p14:cNvPr id="18" name="Ink 17">
                  <a:extLst>
                    <a:ext uri="{FF2B5EF4-FFF2-40B4-BE49-F238E27FC236}">
                      <a16:creationId xmlns:a16="http://schemas.microsoft.com/office/drawing/2014/main" id="{18FA8846-869A-4266-A6E7-B89A43C69A62}"/>
                    </a:ext>
                  </a:extLst>
                </p14:cNvPr>
                <p14:cNvContentPartPr/>
                <p14:nvPr/>
              </p14:nvContentPartPr>
              <p14:xfrm>
                <a:off x="7321639" y="3570930"/>
                <a:ext cx="95400" cy="14760"/>
              </p14:xfrm>
            </p:contentPart>
          </mc:Choice>
          <mc:Fallback>
            <p:pic>
              <p:nvPicPr>
                <p:cNvPr id="18" name="Ink 17">
                  <a:extLst>
                    <a:ext uri="{FF2B5EF4-FFF2-40B4-BE49-F238E27FC236}">
                      <a16:creationId xmlns:a16="http://schemas.microsoft.com/office/drawing/2014/main" id="{18FA8846-869A-4266-A6E7-B89A43C69A62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7312639" y="3561930"/>
                  <a:ext cx="113040" cy="32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0">
              <p14:nvContentPartPr>
                <p14:cNvPr id="19" name="Ink 18">
                  <a:extLst>
                    <a:ext uri="{FF2B5EF4-FFF2-40B4-BE49-F238E27FC236}">
                      <a16:creationId xmlns:a16="http://schemas.microsoft.com/office/drawing/2014/main" id="{41B0B783-EB21-4787-A33B-F2E13415A6C9}"/>
                    </a:ext>
                  </a:extLst>
                </p14:cNvPr>
                <p14:cNvContentPartPr/>
                <p14:nvPr/>
              </p14:nvContentPartPr>
              <p14:xfrm>
                <a:off x="7468159" y="3473370"/>
                <a:ext cx="103320" cy="190080"/>
              </p14:xfrm>
            </p:contentPart>
          </mc:Choice>
          <mc:Fallback>
            <p:pic>
              <p:nvPicPr>
                <p:cNvPr id="19" name="Ink 18">
                  <a:extLst>
                    <a:ext uri="{FF2B5EF4-FFF2-40B4-BE49-F238E27FC236}">
                      <a16:creationId xmlns:a16="http://schemas.microsoft.com/office/drawing/2014/main" id="{41B0B783-EB21-4787-A33B-F2E13415A6C9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7459159" y="3464370"/>
                  <a:ext cx="120960" cy="2077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3743F5E5-64EE-445E-9C57-2851B77004A8}"/>
              </a:ext>
            </a:extLst>
          </p:cNvPr>
          <p:cNvGrpSpPr/>
          <p:nvPr/>
        </p:nvGrpSpPr>
        <p:grpSpPr>
          <a:xfrm>
            <a:off x="7453039" y="2414250"/>
            <a:ext cx="272880" cy="263880"/>
            <a:chOff x="7453039" y="2414250"/>
            <a:chExt cx="272880" cy="26388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22">
              <p14:nvContentPartPr>
                <p14:cNvPr id="20" name="Ink 19">
                  <a:extLst>
                    <a:ext uri="{FF2B5EF4-FFF2-40B4-BE49-F238E27FC236}">
                      <a16:creationId xmlns:a16="http://schemas.microsoft.com/office/drawing/2014/main" id="{C258983A-E0A5-4F9C-ACBE-4748931449B2}"/>
                    </a:ext>
                  </a:extLst>
                </p14:cNvPr>
                <p14:cNvContentPartPr/>
                <p14:nvPr/>
              </p14:nvContentPartPr>
              <p14:xfrm>
                <a:off x="7509559" y="2414250"/>
                <a:ext cx="78840" cy="263880"/>
              </p14:xfrm>
            </p:contentPart>
          </mc:Choice>
          <mc:Fallback>
            <p:pic>
              <p:nvPicPr>
                <p:cNvPr id="20" name="Ink 19">
                  <a:extLst>
                    <a:ext uri="{FF2B5EF4-FFF2-40B4-BE49-F238E27FC236}">
                      <a16:creationId xmlns:a16="http://schemas.microsoft.com/office/drawing/2014/main" id="{C258983A-E0A5-4F9C-ACBE-4748931449B2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7500559" y="2405250"/>
                  <a:ext cx="96480" cy="281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4">
              <p14:nvContentPartPr>
                <p14:cNvPr id="21" name="Ink 20">
                  <a:extLst>
                    <a:ext uri="{FF2B5EF4-FFF2-40B4-BE49-F238E27FC236}">
                      <a16:creationId xmlns:a16="http://schemas.microsoft.com/office/drawing/2014/main" id="{F78F981E-DB40-4724-BA00-F4DCDDCE9DBB}"/>
                    </a:ext>
                  </a:extLst>
                </p14:cNvPr>
                <p14:cNvContentPartPr/>
                <p14:nvPr/>
              </p14:nvContentPartPr>
              <p14:xfrm>
                <a:off x="7453039" y="2539890"/>
                <a:ext cx="120240" cy="21960"/>
              </p14:xfrm>
            </p:contentPart>
          </mc:Choice>
          <mc:Fallback>
            <p:pic>
              <p:nvPicPr>
                <p:cNvPr id="21" name="Ink 20">
                  <a:extLst>
                    <a:ext uri="{FF2B5EF4-FFF2-40B4-BE49-F238E27FC236}">
                      <a16:creationId xmlns:a16="http://schemas.microsoft.com/office/drawing/2014/main" id="{F78F981E-DB40-4724-BA00-F4DCDDCE9DBB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7444039" y="2530890"/>
                  <a:ext cx="137880" cy="39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6">
              <p14:nvContentPartPr>
                <p14:cNvPr id="22" name="Ink 21">
                  <a:extLst>
                    <a:ext uri="{FF2B5EF4-FFF2-40B4-BE49-F238E27FC236}">
                      <a16:creationId xmlns:a16="http://schemas.microsoft.com/office/drawing/2014/main" id="{5B6BF04D-81E2-42F5-BC65-C7215E500F23}"/>
                    </a:ext>
                  </a:extLst>
                </p14:cNvPr>
                <p14:cNvContentPartPr/>
                <p14:nvPr/>
              </p14:nvContentPartPr>
              <p14:xfrm>
                <a:off x="7602439" y="2443410"/>
                <a:ext cx="123480" cy="234720"/>
              </p14:xfrm>
            </p:contentPart>
          </mc:Choice>
          <mc:Fallback>
            <p:pic>
              <p:nvPicPr>
                <p:cNvPr id="22" name="Ink 21">
                  <a:extLst>
                    <a:ext uri="{FF2B5EF4-FFF2-40B4-BE49-F238E27FC236}">
                      <a16:creationId xmlns:a16="http://schemas.microsoft.com/office/drawing/2014/main" id="{5B6BF04D-81E2-42F5-BC65-C7215E500F23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7593439" y="2434410"/>
                  <a:ext cx="141120" cy="2523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59DEDDE3-AC90-48B5-98D6-B22CB877C0A6}"/>
              </a:ext>
            </a:extLst>
          </p:cNvPr>
          <p:cNvGrpSpPr/>
          <p:nvPr/>
        </p:nvGrpSpPr>
        <p:grpSpPr>
          <a:xfrm>
            <a:off x="8450599" y="4144770"/>
            <a:ext cx="307080" cy="239400"/>
            <a:chOff x="8450599" y="4144770"/>
            <a:chExt cx="307080" cy="23940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28">
              <p14:nvContentPartPr>
                <p14:cNvPr id="25" name="Ink 24">
                  <a:extLst>
                    <a:ext uri="{FF2B5EF4-FFF2-40B4-BE49-F238E27FC236}">
                      <a16:creationId xmlns:a16="http://schemas.microsoft.com/office/drawing/2014/main" id="{6EA3200A-B267-4D74-BAE6-5F978AFA27B0}"/>
                    </a:ext>
                  </a:extLst>
                </p14:cNvPr>
                <p14:cNvContentPartPr/>
                <p14:nvPr/>
              </p14:nvContentPartPr>
              <p14:xfrm>
                <a:off x="8450599" y="4157010"/>
                <a:ext cx="116280" cy="227160"/>
              </p14:xfrm>
            </p:contentPart>
          </mc:Choice>
          <mc:Fallback>
            <p:pic>
              <p:nvPicPr>
                <p:cNvPr id="25" name="Ink 24">
                  <a:extLst>
                    <a:ext uri="{FF2B5EF4-FFF2-40B4-BE49-F238E27FC236}">
                      <a16:creationId xmlns:a16="http://schemas.microsoft.com/office/drawing/2014/main" id="{6EA3200A-B267-4D74-BAE6-5F978AFA27B0}"/>
                    </a:ext>
                  </a:extLst>
                </p:cNvPr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8441627" y="4148010"/>
                  <a:ext cx="133866" cy="244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0">
              <p14:nvContentPartPr>
                <p14:cNvPr id="26" name="Ink 25">
                  <a:extLst>
                    <a:ext uri="{FF2B5EF4-FFF2-40B4-BE49-F238E27FC236}">
                      <a16:creationId xmlns:a16="http://schemas.microsoft.com/office/drawing/2014/main" id="{14E2A4F0-B185-4180-A639-7D2A21BBD2C5}"/>
                    </a:ext>
                  </a:extLst>
                </p14:cNvPr>
                <p14:cNvContentPartPr/>
                <p14:nvPr/>
              </p14:nvContentPartPr>
              <p14:xfrm>
                <a:off x="8639599" y="4144770"/>
                <a:ext cx="118080" cy="211320"/>
              </p14:xfrm>
            </p:contentPart>
          </mc:Choice>
          <mc:Fallback>
            <p:pic>
              <p:nvPicPr>
                <p:cNvPr id="26" name="Ink 25">
                  <a:extLst>
                    <a:ext uri="{FF2B5EF4-FFF2-40B4-BE49-F238E27FC236}">
                      <a16:creationId xmlns:a16="http://schemas.microsoft.com/office/drawing/2014/main" id="{14E2A4F0-B185-4180-A639-7D2A21BBD2C5}"/>
                    </a:ext>
                  </a:extLst>
                </p:cNvPr>
                <p:cNvPicPr/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8630571" y="4135770"/>
                  <a:ext cx="135774" cy="22896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>
        <mc:Choice xmlns:p14="http://schemas.microsoft.com/office/powerpoint/2010/main" Requires="p14">
          <p:contentPart p14:bwMode="auto" r:id="rId32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33A03D54-48D4-4097-8CDE-AA5493724E01}"/>
                  </a:ext>
                </a:extLst>
              </p14:cNvPr>
              <p14:cNvContentPartPr/>
              <p14:nvPr/>
            </p14:nvContentPartPr>
            <p14:xfrm>
              <a:off x="8966119" y="4149810"/>
              <a:ext cx="362160" cy="173520"/>
            </p14:xfrm>
          </p:contentPart>
        </mc:Choice>
        <mc:Fallback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33A03D54-48D4-4097-8CDE-AA5493724E01}"/>
                  </a:ext>
                </a:extLst>
              </p:cNvPr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8957119" y="4140810"/>
                <a:ext cx="379800" cy="191160"/>
              </a:xfrm>
              <a:prstGeom prst="rect">
                <a:avLst/>
              </a:prstGeom>
            </p:spPr>
          </p:pic>
        </mc:Fallback>
      </mc:AlternateContent>
      <p:grpSp>
        <p:nvGrpSpPr>
          <p:cNvPr id="31" name="Group 30">
            <a:extLst>
              <a:ext uri="{FF2B5EF4-FFF2-40B4-BE49-F238E27FC236}">
                <a16:creationId xmlns:a16="http://schemas.microsoft.com/office/drawing/2014/main" id="{506E700F-4988-404B-A069-0A391C12AE07}"/>
              </a:ext>
            </a:extLst>
          </p:cNvPr>
          <p:cNvGrpSpPr/>
          <p:nvPr/>
        </p:nvGrpSpPr>
        <p:grpSpPr>
          <a:xfrm>
            <a:off x="9423679" y="4484250"/>
            <a:ext cx="689040" cy="204120"/>
            <a:chOff x="9423679" y="4484250"/>
            <a:chExt cx="689040" cy="20412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34">
              <p14:nvContentPartPr>
                <p14:cNvPr id="28" name="Ink 27">
                  <a:extLst>
                    <a:ext uri="{FF2B5EF4-FFF2-40B4-BE49-F238E27FC236}">
                      <a16:creationId xmlns:a16="http://schemas.microsoft.com/office/drawing/2014/main" id="{42EE1818-A2F6-46B6-95BE-DFD586D81984}"/>
                    </a:ext>
                  </a:extLst>
                </p14:cNvPr>
                <p14:cNvContentPartPr/>
                <p14:nvPr/>
              </p14:nvContentPartPr>
              <p14:xfrm>
                <a:off x="9423679" y="4484250"/>
                <a:ext cx="131400" cy="204120"/>
              </p14:xfrm>
            </p:contentPart>
          </mc:Choice>
          <mc:Fallback>
            <p:pic>
              <p:nvPicPr>
                <p:cNvPr id="28" name="Ink 27">
                  <a:extLst>
                    <a:ext uri="{FF2B5EF4-FFF2-40B4-BE49-F238E27FC236}">
                      <a16:creationId xmlns:a16="http://schemas.microsoft.com/office/drawing/2014/main" id="{42EE1818-A2F6-46B6-95BE-DFD586D81984}"/>
                    </a:ext>
                  </a:extLst>
                </p:cNvPr>
                <p:cNvPicPr/>
                <p:nvPr/>
              </p:nvPicPr>
              <p:blipFill>
                <a:blip r:embed="rId35"/>
                <a:stretch>
                  <a:fillRect/>
                </a:stretch>
              </p:blipFill>
              <p:spPr>
                <a:xfrm>
                  <a:off x="9414679" y="4475266"/>
                  <a:ext cx="149040" cy="221729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6">
              <p14:nvContentPartPr>
                <p14:cNvPr id="29" name="Ink 28">
                  <a:extLst>
                    <a:ext uri="{FF2B5EF4-FFF2-40B4-BE49-F238E27FC236}">
                      <a16:creationId xmlns:a16="http://schemas.microsoft.com/office/drawing/2014/main" id="{4F88DF21-1FB5-4497-A728-66B6901201B9}"/>
                    </a:ext>
                  </a:extLst>
                </p14:cNvPr>
                <p14:cNvContentPartPr/>
                <p14:nvPr/>
              </p14:nvContentPartPr>
              <p14:xfrm>
                <a:off x="9576679" y="4484970"/>
                <a:ext cx="204840" cy="171000"/>
              </p14:xfrm>
            </p:contentPart>
          </mc:Choice>
          <mc:Fallback>
            <p:pic>
              <p:nvPicPr>
                <p:cNvPr id="29" name="Ink 28">
                  <a:extLst>
                    <a:ext uri="{FF2B5EF4-FFF2-40B4-BE49-F238E27FC236}">
                      <a16:creationId xmlns:a16="http://schemas.microsoft.com/office/drawing/2014/main" id="{4F88DF21-1FB5-4497-A728-66B6901201B9}"/>
                    </a:ext>
                  </a:extLst>
                </p:cNvPr>
                <p:cNvPicPr/>
                <p:nvPr/>
              </p:nvPicPr>
              <p:blipFill>
                <a:blip r:embed="rId37"/>
                <a:stretch>
                  <a:fillRect/>
                </a:stretch>
              </p:blipFill>
              <p:spPr>
                <a:xfrm>
                  <a:off x="9567695" y="4475951"/>
                  <a:ext cx="222449" cy="188677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8">
              <p14:nvContentPartPr>
                <p14:cNvPr id="30" name="Ink 29">
                  <a:extLst>
                    <a:ext uri="{FF2B5EF4-FFF2-40B4-BE49-F238E27FC236}">
                      <a16:creationId xmlns:a16="http://schemas.microsoft.com/office/drawing/2014/main" id="{2706C2F9-2D32-45AA-BB26-5DEE3E68EDFC}"/>
                    </a:ext>
                  </a:extLst>
                </p14:cNvPr>
                <p14:cNvContentPartPr/>
                <p14:nvPr/>
              </p14:nvContentPartPr>
              <p14:xfrm>
                <a:off x="9825079" y="4547970"/>
                <a:ext cx="287640" cy="138240"/>
              </p14:xfrm>
            </p:contentPart>
          </mc:Choice>
          <mc:Fallback>
            <p:pic>
              <p:nvPicPr>
                <p:cNvPr id="30" name="Ink 29">
                  <a:extLst>
                    <a:ext uri="{FF2B5EF4-FFF2-40B4-BE49-F238E27FC236}">
                      <a16:creationId xmlns:a16="http://schemas.microsoft.com/office/drawing/2014/main" id="{2706C2F9-2D32-45AA-BB26-5DEE3E68EDFC}"/>
                    </a:ext>
                  </a:extLst>
                </p:cNvPr>
                <p:cNvPicPr/>
                <p:nvPr/>
              </p:nvPicPr>
              <p:blipFill>
                <a:blip r:embed="rId39"/>
                <a:stretch>
                  <a:fillRect/>
                </a:stretch>
              </p:blipFill>
              <p:spPr>
                <a:xfrm>
                  <a:off x="9816068" y="4538970"/>
                  <a:ext cx="305302" cy="1558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F46C7822-0E9D-4ABF-84B8-A49A7D82137F}"/>
              </a:ext>
            </a:extLst>
          </p:cNvPr>
          <p:cNvGrpSpPr/>
          <p:nvPr/>
        </p:nvGrpSpPr>
        <p:grpSpPr>
          <a:xfrm>
            <a:off x="4589599" y="4497210"/>
            <a:ext cx="671760" cy="279000"/>
            <a:chOff x="4589599" y="4497210"/>
            <a:chExt cx="671760" cy="27900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40">
              <p14:nvContentPartPr>
                <p14:cNvPr id="37" name="Ink 36">
                  <a:extLst>
                    <a:ext uri="{FF2B5EF4-FFF2-40B4-BE49-F238E27FC236}">
                      <a16:creationId xmlns:a16="http://schemas.microsoft.com/office/drawing/2014/main" id="{61047465-CC29-4024-82AD-5B7A81DDAEFB}"/>
                    </a:ext>
                  </a:extLst>
                </p14:cNvPr>
                <p14:cNvContentPartPr/>
                <p14:nvPr/>
              </p14:nvContentPartPr>
              <p14:xfrm>
                <a:off x="4589599" y="4497210"/>
                <a:ext cx="113400" cy="227160"/>
              </p14:xfrm>
            </p:contentPart>
          </mc:Choice>
          <mc:Fallback>
            <p:pic>
              <p:nvPicPr>
                <p:cNvPr id="37" name="Ink 36">
                  <a:extLst>
                    <a:ext uri="{FF2B5EF4-FFF2-40B4-BE49-F238E27FC236}">
                      <a16:creationId xmlns:a16="http://schemas.microsoft.com/office/drawing/2014/main" id="{61047465-CC29-4024-82AD-5B7A81DDAEFB}"/>
                    </a:ext>
                  </a:extLst>
                </p:cNvPr>
                <p:cNvPicPr/>
                <p:nvPr/>
              </p:nvPicPr>
              <p:blipFill>
                <a:blip r:embed="rId41"/>
                <a:stretch>
                  <a:fillRect/>
                </a:stretch>
              </p:blipFill>
              <p:spPr>
                <a:xfrm>
                  <a:off x="4580599" y="4488210"/>
                  <a:ext cx="131040" cy="244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2">
              <p14:nvContentPartPr>
                <p14:cNvPr id="38" name="Ink 37">
                  <a:extLst>
                    <a:ext uri="{FF2B5EF4-FFF2-40B4-BE49-F238E27FC236}">
                      <a16:creationId xmlns:a16="http://schemas.microsoft.com/office/drawing/2014/main" id="{34F555BA-CBFD-49EB-B476-78D69EA193B7}"/>
                    </a:ext>
                  </a:extLst>
                </p14:cNvPr>
                <p14:cNvContentPartPr/>
                <p14:nvPr/>
              </p14:nvContentPartPr>
              <p14:xfrm>
                <a:off x="4754839" y="4516290"/>
                <a:ext cx="123480" cy="121320"/>
              </p14:xfrm>
            </p:contentPart>
          </mc:Choice>
          <mc:Fallback>
            <p:pic>
              <p:nvPicPr>
                <p:cNvPr id="38" name="Ink 37">
                  <a:extLst>
                    <a:ext uri="{FF2B5EF4-FFF2-40B4-BE49-F238E27FC236}">
                      <a16:creationId xmlns:a16="http://schemas.microsoft.com/office/drawing/2014/main" id="{34F555BA-CBFD-49EB-B476-78D69EA193B7}"/>
                    </a:ext>
                  </a:extLst>
                </p:cNvPr>
                <p:cNvPicPr/>
                <p:nvPr/>
              </p:nvPicPr>
              <p:blipFill>
                <a:blip r:embed="rId43"/>
                <a:stretch>
                  <a:fillRect/>
                </a:stretch>
              </p:blipFill>
              <p:spPr>
                <a:xfrm>
                  <a:off x="4745839" y="4507290"/>
                  <a:ext cx="141120" cy="138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4">
              <p14:nvContentPartPr>
                <p14:cNvPr id="39" name="Ink 38">
                  <a:extLst>
                    <a:ext uri="{FF2B5EF4-FFF2-40B4-BE49-F238E27FC236}">
                      <a16:creationId xmlns:a16="http://schemas.microsoft.com/office/drawing/2014/main" id="{F8CA3986-4BA8-4FC3-901B-0E1D539CB29E}"/>
                    </a:ext>
                  </a:extLst>
                </p14:cNvPr>
                <p14:cNvContentPartPr/>
                <p14:nvPr/>
              </p14:nvContentPartPr>
              <p14:xfrm>
                <a:off x="4830799" y="4500450"/>
                <a:ext cx="24480" cy="275760"/>
              </p14:xfrm>
            </p:contentPart>
          </mc:Choice>
          <mc:Fallback>
            <p:pic>
              <p:nvPicPr>
                <p:cNvPr id="39" name="Ink 38">
                  <a:extLst>
                    <a:ext uri="{FF2B5EF4-FFF2-40B4-BE49-F238E27FC236}">
                      <a16:creationId xmlns:a16="http://schemas.microsoft.com/office/drawing/2014/main" id="{F8CA3986-4BA8-4FC3-901B-0E1D539CB29E}"/>
                    </a:ext>
                  </a:extLst>
                </p:cNvPr>
                <p:cNvPicPr/>
                <p:nvPr/>
              </p:nvPicPr>
              <p:blipFill>
                <a:blip r:embed="rId45"/>
                <a:stretch>
                  <a:fillRect/>
                </a:stretch>
              </p:blipFill>
              <p:spPr>
                <a:xfrm>
                  <a:off x="4821799" y="4491450"/>
                  <a:ext cx="42120" cy="293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6">
              <p14:nvContentPartPr>
                <p14:cNvPr id="40" name="Ink 39">
                  <a:extLst>
                    <a:ext uri="{FF2B5EF4-FFF2-40B4-BE49-F238E27FC236}">
                      <a16:creationId xmlns:a16="http://schemas.microsoft.com/office/drawing/2014/main" id="{68BBC0CC-5A8F-475F-8AD1-E0B2910AB5F1}"/>
                    </a:ext>
                  </a:extLst>
                </p14:cNvPr>
                <p14:cNvContentPartPr/>
                <p14:nvPr/>
              </p14:nvContentPartPr>
              <p14:xfrm>
                <a:off x="4962199" y="4556610"/>
                <a:ext cx="299160" cy="184320"/>
              </p14:xfrm>
            </p:contentPart>
          </mc:Choice>
          <mc:Fallback>
            <p:pic>
              <p:nvPicPr>
                <p:cNvPr id="40" name="Ink 39">
                  <a:extLst>
                    <a:ext uri="{FF2B5EF4-FFF2-40B4-BE49-F238E27FC236}">
                      <a16:creationId xmlns:a16="http://schemas.microsoft.com/office/drawing/2014/main" id="{68BBC0CC-5A8F-475F-8AD1-E0B2910AB5F1}"/>
                    </a:ext>
                  </a:extLst>
                </p:cNvPr>
                <p:cNvPicPr/>
                <p:nvPr/>
              </p:nvPicPr>
              <p:blipFill>
                <a:blip r:embed="rId47"/>
                <a:stretch>
                  <a:fillRect/>
                </a:stretch>
              </p:blipFill>
              <p:spPr>
                <a:xfrm>
                  <a:off x="4953210" y="4547610"/>
                  <a:ext cx="316779" cy="20196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264702685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65000"/>
            <a:lumOff val="3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BDA85A-8971-4B97-AB11-1E250127A8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839814"/>
          </a:xfrm>
        </p:spPr>
        <p:txBody>
          <a:bodyPr>
            <a:normAutofit/>
          </a:bodyPr>
          <a:lstStyle/>
          <a:p>
            <a:r>
              <a:rPr lang="en-US"/>
              <a:t> 5-1 Examples</a:t>
            </a:r>
            <a:endParaRPr lang="en-US" sz="4000">
              <a:latin typeface="Calibri"/>
              <a:cs typeface="Calibri"/>
            </a:endParaRPr>
          </a:p>
        </p:txBody>
      </p:sp>
      <p:pic>
        <p:nvPicPr>
          <p:cNvPr id="4" name="Picture 4" descr="A close up of a sign&#10;&#10;Description automatically generated">
            <a:extLst>
              <a:ext uri="{FF2B5EF4-FFF2-40B4-BE49-F238E27FC236}">
                <a16:creationId xmlns:a16="http://schemas.microsoft.com/office/drawing/2014/main" id="{6001D81D-1950-43FF-B790-8153BA3087B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994116" y="-5477"/>
            <a:ext cx="1185953" cy="1166723"/>
          </a:xfr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0EEFA51-5B93-464F-8892-A4F9250E25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SWBAT use ratios and rates IOT solve problems.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9C62336-2B53-44CE-82B0-D59FD8C89E86}"/>
              </a:ext>
            </a:extLst>
          </p:cNvPr>
          <p:cNvSpPr txBox="1"/>
          <p:nvPr/>
        </p:nvSpPr>
        <p:spPr>
          <a:xfrm>
            <a:off x="8547652" y="3827985"/>
            <a:ext cx="212035" cy="810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9487297-CDAA-474F-A041-3D8887B0B924}"/>
              </a:ext>
            </a:extLst>
          </p:cNvPr>
          <p:cNvSpPr txBox="1"/>
          <p:nvPr/>
        </p:nvSpPr>
        <p:spPr>
          <a:xfrm>
            <a:off x="1038738" y="1185735"/>
            <a:ext cx="12008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I do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BC9F326-58A7-4258-9D6C-2F937BC698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8472" y="1750727"/>
            <a:ext cx="8199156" cy="2582734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69A861D0-ED12-42F4-A21A-F6E62013B518}"/>
              </a:ext>
            </a:extLst>
          </p:cNvPr>
          <p:cNvCxnSpPr>
            <a:cxnSpLocks/>
          </p:cNvCxnSpPr>
          <p:nvPr/>
        </p:nvCxnSpPr>
        <p:spPr>
          <a:xfrm>
            <a:off x="7094153" y="1895062"/>
            <a:ext cx="0" cy="4152412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0479552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65000"/>
            <a:lumOff val="3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BDA85A-8971-4B97-AB11-1E250127A8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839814"/>
          </a:xfrm>
        </p:spPr>
        <p:txBody>
          <a:bodyPr>
            <a:normAutofit/>
          </a:bodyPr>
          <a:lstStyle/>
          <a:p>
            <a:r>
              <a:rPr lang="en-US"/>
              <a:t> 5-1 Examples</a:t>
            </a:r>
            <a:endParaRPr lang="en-US" sz="4000">
              <a:latin typeface="Calibri"/>
              <a:cs typeface="Calibri"/>
            </a:endParaRPr>
          </a:p>
        </p:txBody>
      </p:sp>
      <p:pic>
        <p:nvPicPr>
          <p:cNvPr id="4" name="Picture 4" descr="A close up of a sign&#10;&#10;Description automatically generated">
            <a:extLst>
              <a:ext uri="{FF2B5EF4-FFF2-40B4-BE49-F238E27FC236}">
                <a16:creationId xmlns:a16="http://schemas.microsoft.com/office/drawing/2014/main" id="{6001D81D-1950-43FF-B790-8153BA3087B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994116" y="-5477"/>
            <a:ext cx="1185953" cy="1166723"/>
          </a:xfr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0EEFA51-5B93-464F-8892-A4F9250E25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SWBAT use ratios and rates IOT solve problems.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9C62336-2B53-44CE-82B0-D59FD8C89E86}"/>
              </a:ext>
            </a:extLst>
          </p:cNvPr>
          <p:cNvSpPr txBox="1"/>
          <p:nvPr/>
        </p:nvSpPr>
        <p:spPr>
          <a:xfrm>
            <a:off x="8547652" y="3827985"/>
            <a:ext cx="212035" cy="810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240" name="TextBox 239">
            <a:extLst>
              <a:ext uri="{FF2B5EF4-FFF2-40B4-BE49-F238E27FC236}">
                <a16:creationId xmlns:a16="http://schemas.microsoft.com/office/drawing/2014/main" id="{FED33BE9-060E-4086-9548-499D1E748352}"/>
              </a:ext>
            </a:extLst>
          </p:cNvPr>
          <p:cNvSpPr txBox="1"/>
          <p:nvPr/>
        </p:nvSpPr>
        <p:spPr>
          <a:xfrm>
            <a:off x="1038738" y="1185735"/>
            <a:ext cx="12008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We do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BFA2B8F-246E-40E3-80BB-A23ADE26B7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9397" y="1607046"/>
            <a:ext cx="8089646" cy="2734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87436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65000"/>
            <a:lumOff val="3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BDA85A-8971-4B97-AB11-1E250127A8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839814"/>
          </a:xfrm>
        </p:spPr>
        <p:txBody>
          <a:bodyPr>
            <a:normAutofit/>
          </a:bodyPr>
          <a:lstStyle/>
          <a:p>
            <a:r>
              <a:rPr lang="en-US"/>
              <a:t> 5-1 Examples</a:t>
            </a:r>
            <a:endParaRPr lang="en-US" sz="4000">
              <a:latin typeface="Calibri"/>
              <a:cs typeface="Calibri"/>
            </a:endParaRPr>
          </a:p>
        </p:txBody>
      </p:sp>
      <p:pic>
        <p:nvPicPr>
          <p:cNvPr id="4" name="Picture 4" descr="A close up of a sign&#10;&#10;Description automatically generated">
            <a:extLst>
              <a:ext uri="{FF2B5EF4-FFF2-40B4-BE49-F238E27FC236}">
                <a16:creationId xmlns:a16="http://schemas.microsoft.com/office/drawing/2014/main" id="{6001D81D-1950-43FF-B790-8153BA3087B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994116" y="-5477"/>
            <a:ext cx="1185953" cy="1166723"/>
          </a:xfr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0EEFA51-5B93-464F-8892-A4F9250E25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SWBAT use ratios and rates IOT solve problems.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9C62336-2B53-44CE-82B0-D59FD8C89E86}"/>
              </a:ext>
            </a:extLst>
          </p:cNvPr>
          <p:cNvSpPr txBox="1"/>
          <p:nvPr/>
        </p:nvSpPr>
        <p:spPr>
          <a:xfrm>
            <a:off x="8547652" y="3827985"/>
            <a:ext cx="212035" cy="810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243" name="TextBox 242">
            <a:extLst>
              <a:ext uri="{FF2B5EF4-FFF2-40B4-BE49-F238E27FC236}">
                <a16:creationId xmlns:a16="http://schemas.microsoft.com/office/drawing/2014/main" id="{FFDC1D84-B9AF-4673-ADEF-163F0E7167E6}"/>
              </a:ext>
            </a:extLst>
          </p:cNvPr>
          <p:cNvSpPr txBox="1"/>
          <p:nvPr/>
        </p:nvSpPr>
        <p:spPr>
          <a:xfrm>
            <a:off x="1038738" y="1185735"/>
            <a:ext cx="12008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We do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BCFD5CF-AB19-4CA8-93B8-05F085612555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1031875" y="1769682"/>
            <a:ext cx="8032612" cy="2669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6357429"/>
      </p:ext>
    </p:extLst>
  </p:cSld>
  <p:clrMapOvr>
    <a:masterClrMapping/>
  </p:clrMapOvr>
</p:sld>
</file>

<file path=ppt/theme/theme1.xml><?xml version="1.0" encoding="utf-8"?>
<a:theme xmlns:a="http://schemas.openxmlformats.org/drawingml/2006/main" name="Crop">
  <a:themeElements>
    <a:clrScheme name="Crop">
      <a:dk1>
        <a:sysClr val="windowText" lastClr="000000"/>
      </a:dk1>
      <a:lt1>
        <a:sysClr val="window" lastClr="FFFFFF"/>
      </a:lt1>
      <a:dk2>
        <a:srgbClr val="191B0E"/>
      </a:dk2>
      <a:lt2>
        <a:srgbClr val="EFEDE3"/>
      </a:lt2>
      <a:accent1>
        <a:srgbClr val="8C8D86"/>
      </a:accent1>
      <a:accent2>
        <a:srgbClr val="E6C069"/>
      </a:accent2>
      <a:accent3>
        <a:srgbClr val="897B61"/>
      </a:accent3>
      <a:accent4>
        <a:srgbClr val="8DAB8E"/>
      </a:accent4>
      <a:accent5>
        <a:srgbClr val="77A2BB"/>
      </a:accent5>
      <a:accent6>
        <a:srgbClr val="E28394"/>
      </a:accent6>
      <a:hlink>
        <a:srgbClr val="77A2BB"/>
      </a:hlink>
      <a:folHlink>
        <a:srgbClr val="957A99"/>
      </a:folHlink>
    </a:clrScheme>
    <a:fontScheme name="Crop">
      <a:maj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Crop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34925" cap="flat" cmpd="sng" algn="in">
          <a:solidFill>
            <a:schemeClr val="phClr"/>
          </a:solidFill>
          <a:prstDash val="solid"/>
        </a:ln>
        <a:ln w="1905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rop" id="{EC9488ED-E761-4D60-9AC4-764D1FE2C171}" vid="{CE19780C-D67D-4C13-9DE9-A52BC3BA51B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Widescreen</PresentationFormat>
  <Slides>69</Slides>
  <Notes>0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69</vt:i4>
      </vt:variant>
    </vt:vector>
  </HeadingPairs>
  <TitlesOfParts>
    <vt:vector size="70" baseType="lpstr">
      <vt:lpstr>Crop</vt:lpstr>
      <vt:lpstr>PowerPoint Presentation</vt:lpstr>
      <vt:lpstr>Chapter 7 Overview  Similarity</vt:lpstr>
      <vt:lpstr>Chapter 7 Similarity      Standards</vt:lpstr>
      <vt:lpstr>  5-1 Ratios &amp; Units of Measure  Objectives</vt:lpstr>
      <vt:lpstr> 5-1 Ratios &amp; Units of Measure  </vt:lpstr>
      <vt:lpstr> 5-1 Ratios &amp; Units of Measure  </vt:lpstr>
      <vt:lpstr> 5-1 Examples</vt:lpstr>
      <vt:lpstr> 5-1 Examples</vt:lpstr>
      <vt:lpstr> 5-1 Examples</vt:lpstr>
      <vt:lpstr> 5-1 Examples</vt:lpstr>
      <vt:lpstr> 5-1 Examples</vt:lpstr>
      <vt:lpstr>Independent Practice/Lesson Check 5-1</vt:lpstr>
      <vt:lpstr>Independent Practice/Lesson Check 5-1</vt:lpstr>
      <vt:lpstr>Chapter 7 Similarity      Standards</vt:lpstr>
      <vt:lpstr>  7-1 Ratios &amp; Units of Measure  Objectives</vt:lpstr>
      <vt:lpstr> 7-1 Ratios &amp; Units of Measure  </vt:lpstr>
      <vt:lpstr> 7-1 Examples</vt:lpstr>
      <vt:lpstr> 7-1 Examples</vt:lpstr>
      <vt:lpstr> 7-1 Examples</vt:lpstr>
      <vt:lpstr> 7-1 Examples</vt:lpstr>
      <vt:lpstr>Independent Practice/Lesson Check 7-1</vt:lpstr>
      <vt:lpstr>Independent Practice/Lesson Check 7-1</vt:lpstr>
      <vt:lpstr>Chapter 7 Similarity      Standards</vt:lpstr>
      <vt:lpstr>  7-2 Similar Polygons  Objectives</vt:lpstr>
      <vt:lpstr> 7-2 Similar Polygons  </vt:lpstr>
      <vt:lpstr> 7-2 Examples</vt:lpstr>
      <vt:lpstr> 7-2 Examples</vt:lpstr>
      <vt:lpstr> 7-2 Examples</vt:lpstr>
      <vt:lpstr> 7-2 Examples</vt:lpstr>
      <vt:lpstr>Independent Practice/Lesson Check 7-2</vt:lpstr>
      <vt:lpstr>Independent Practice/Lesson Check 7-2</vt:lpstr>
      <vt:lpstr>Chapter 7 Similarity      Standards</vt:lpstr>
      <vt:lpstr>  7-3 Scale Drawings  Objectives</vt:lpstr>
      <vt:lpstr> 7-3 Examples</vt:lpstr>
      <vt:lpstr> 7-3 Examples</vt:lpstr>
      <vt:lpstr> 7-3 Examples</vt:lpstr>
      <vt:lpstr> 7-3 Examples</vt:lpstr>
      <vt:lpstr>Independent Practice/Lesson Check 7-3</vt:lpstr>
      <vt:lpstr>Independent Practice/Lesson Check 7-3</vt:lpstr>
      <vt:lpstr>Chapter 7 Similarity      Standards</vt:lpstr>
      <vt:lpstr>  7-4 Postulates &amp; Similar Triangles  Objectives</vt:lpstr>
      <vt:lpstr> 7-4 Postulates &amp; Similar Triangles    </vt:lpstr>
      <vt:lpstr> 7-4 Examples</vt:lpstr>
      <vt:lpstr> 7-4 Examples</vt:lpstr>
      <vt:lpstr> 7-4 Examples</vt:lpstr>
      <vt:lpstr> 7-4 Examples</vt:lpstr>
      <vt:lpstr>Independent Practice/Lesson Check 7-4</vt:lpstr>
      <vt:lpstr>Independent Practice/Lesson Check 7-4</vt:lpstr>
      <vt:lpstr>Chapter 7 Similarity      Standards</vt:lpstr>
      <vt:lpstr>  7-5 Triangles &amp; Proportional Segments Objectives</vt:lpstr>
      <vt:lpstr> 7-5 Examples</vt:lpstr>
      <vt:lpstr> 7-5 Examples</vt:lpstr>
      <vt:lpstr> 7-5 Examples</vt:lpstr>
      <vt:lpstr>Independent Practice/Lesson Check 7-5</vt:lpstr>
      <vt:lpstr>Independent Practice/Lesson Check 7-5</vt:lpstr>
      <vt:lpstr>Chapter 7 Similarity      Standards</vt:lpstr>
      <vt:lpstr>  7-6 Parallel Lines &amp; Proportional Segments Objectives</vt:lpstr>
      <vt:lpstr> 7-6 Examples</vt:lpstr>
      <vt:lpstr> 7-6 Examples</vt:lpstr>
      <vt:lpstr>Independent Practice/Lesson Check 7-6</vt:lpstr>
      <vt:lpstr>Independent Practice/Lesson Check 7-6</vt:lpstr>
      <vt:lpstr>Chapter 7 Similarity      Standards</vt:lpstr>
      <vt:lpstr>  7-7 Indirect Measurement Objectives</vt:lpstr>
      <vt:lpstr> 7-7 Examples</vt:lpstr>
      <vt:lpstr> 7-7 Examples</vt:lpstr>
      <vt:lpstr> 7-7 Examples</vt:lpstr>
      <vt:lpstr> 7-7 Examples</vt:lpstr>
      <vt:lpstr>Independent Practice/Lesson Check 7-7</vt:lpstr>
      <vt:lpstr>Independent Practice/Lesson Check 7-7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TRACY N CARTER</dc:creator>
  <cp:revision>1</cp:revision>
  <dcterms:created xsi:type="dcterms:W3CDTF">2021-06-30T18:06:33Z</dcterms:created>
  <dcterms:modified xsi:type="dcterms:W3CDTF">2022-01-19T15:50:58Z</dcterms:modified>
</cp:coreProperties>
</file>